
<file path=[Content_Types].xml><?xml version="1.0" encoding="utf-8"?>
<Types xmlns="http://schemas.openxmlformats.org/package/2006/content-types">
  <Default Extension="emf" ContentType="image/x-emf"/>
  <Default Extension="gif" ContentType="image/gif"/>
  <Default Extension="jfif" ContentType="image/jpeg"/>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4.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0" r:id="rId1"/>
    <p:sldMasterId id="2147483905" r:id="rId2"/>
    <p:sldMasterId id="2147483910" r:id="rId3"/>
    <p:sldMasterId id="2147483919" r:id="rId4"/>
    <p:sldMasterId id="2147483926" r:id="rId5"/>
  </p:sldMasterIdLst>
  <p:notesMasterIdLst>
    <p:notesMasterId r:id="rId69"/>
  </p:notesMasterIdLst>
  <p:handoutMasterIdLst>
    <p:handoutMasterId r:id="rId70"/>
  </p:handoutMasterIdLst>
  <p:sldIdLst>
    <p:sldId id="735" r:id="rId6"/>
    <p:sldId id="738" r:id="rId7"/>
    <p:sldId id="835" r:id="rId8"/>
    <p:sldId id="2134806699" r:id="rId9"/>
    <p:sldId id="974" r:id="rId10"/>
    <p:sldId id="2134806722" r:id="rId11"/>
    <p:sldId id="2134806720" r:id="rId12"/>
    <p:sldId id="2134806650" r:id="rId13"/>
    <p:sldId id="1005" r:id="rId14"/>
    <p:sldId id="768" r:id="rId15"/>
    <p:sldId id="2134806678" r:id="rId16"/>
    <p:sldId id="758" r:id="rId17"/>
    <p:sldId id="2134807017" r:id="rId18"/>
    <p:sldId id="2134807018" r:id="rId19"/>
    <p:sldId id="2134807019" r:id="rId20"/>
    <p:sldId id="2134807059" r:id="rId21"/>
    <p:sldId id="2134806665" r:id="rId22"/>
    <p:sldId id="2134806663" r:id="rId23"/>
    <p:sldId id="2134807060" r:id="rId24"/>
    <p:sldId id="2134806664" r:id="rId25"/>
    <p:sldId id="2134806772" r:id="rId26"/>
    <p:sldId id="2134807063" r:id="rId27"/>
    <p:sldId id="2134807064" r:id="rId28"/>
    <p:sldId id="2134807065" r:id="rId29"/>
    <p:sldId id="2134807066" r:id="rId30"/>
    <p:sldId id="2134807068" r:id="rId31"/>
    <p:sldId id="2134807069" r:id="rId32"/>
    <p:sldId id="2134807070" r:id="rId33"/>
    <p:sldId id="2134806782" r:id="rId34"/>
    <p:sldId id="2134807080" r:id="rId35"/>
    <p:sldId id="2134807081" r:id="rId36"/>
    <p:sldId id="2134807028" r:id="rId37"/>
    <p:sldId id="2134807082" r:id="rId38"/>
    <p:sldId id="2134807083" r:id="rId39"/>
    <p:sldId id="2134807084" r:id="rId40"/>
    <p:sldId id="2134807085" r:id="rId41"/>
    <p:sldId id="2134807092" r:id="rId42"/>
    <p:sldId id="2134807093" r:id="rId43"/>
    <p:sldId id="2134807094" r:id="rId44"/>
    <p:sldId id="2134807095" r:id="rId45"/>
    <p:sldId id="2134807096" r:id="rId46"/>
    <p:sldId id="2134807089" r:id="rId47"/>
    <p:sldId id="2134807090" r:id="rId48"/>
    <p:sldId id="2134807091" r:id="rId49"/>
    <p:sldId id="2134807079" r:id="rId50"/>
    <p:sldId id="2134807058" r:id="rId51"/>
    <p:sldId id="2134807045" r:id="rId52"/>
    <p:sldId id="2134807072" r:id="rId53"/>
    <p:sldId id="2134807073" r:id="rId54"/>
    <p:sldId id="2134807071" r:id="rId55"/>
    <p:sldId id="2134807047" r:id="rId56"/>
    <p:sldId id="2134807048" r:id="rId57"/>
    <p:sldId id="2134807074" r:id="rId58"/>
    <p:sldId id="2134807075" r:id="rId59"/>
    <p:sldId id="2134807076" r:id="rId60"/>
    <p:sldId id="2134807077" r:id="rId61"/>
    <p:sldId id="2134807078" r:id="rId62"/>
    <p:sldId id="2134807086" r:id="rId63"/>
    <p:sldId id="2134807087" r:id="rId64"/>
    <p:sldId id="2134807088" r:id="rId65"/>
    <p:sldId id="789" r:id="rId66"/>
    <p:sldId id="2134806639" r:id="rId67"/>
    <p:sldId id="980" r:id="rId68"/>
  </p:sldIdLst>
  <p:sldSz cx="9144000" cy="6858000" type="screen4x3"/>
  <p:notesSz cx="6735763" cy="98663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81C3BE"/>
    <a:srgbClr val="B3D9CE"/>
    <a:srgbClr val="008B8D"/>
    <a:srgbClr val="FFDA6D"/>
    <a:srgbClr val="FC8E00"/>
    <a:srgbClr val="3A8F98"/>
    <a:srgbClr val="E98301"/>
    <a:srgbClr val="00AB9B"/>
    <a:srgbClr val="2B7589"/>
    <a:srgbClr val="FFEFB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9799D2-47E8-4191-A798-1CD8DD12CD6E}" v="48" dt="2026-03-08T15:49:43.009"/>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950" autoAdjust="0"/>
    <p:restoredTop sz="95033" autoAdjust="0"/>
  </p:normalViewPr>
  <p:slideViewPr>
    <p:cSldViewPr snapToGrid="0">
      <p:cViewPr varScale="1">
        <p:scale>
          <a:sx n="82" d="100"/>
          <a:sy n="82" d="100"/>
        </p:scale>
        <p:origin x="1550" y="72"/>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80" d="100"/>
        <a:sy n="80" d="100"/>
      </p:scale>
      <p:origin x="0" y="0"/>
    </p:cViewPr>
  </p:sorterViewPr>
  <p:notesViewPr>
    <p:cSldViewPr snapToGrid="0">
      <p:cViewPr varScale="1">
        <p:scale>
          <a:sx n="60" d="100"/>
          <a:sy n="60" d="100"/>
        </p:scale>
        <p:origin x="3288" y="4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16" Type="http://schemas.openxmlformats.org/officeDocument/2006/relationships/slide" Target="slides/slide1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notesMaster" Target="notesMasters/notesMaster1.xml"/><Relationship Id="rId77" Type="http://schemas.microsoft.com/office/2018/10/relationships/authors" Target="author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handoutMaster" Target="handoutMasters/handoutMaster1.xml"/><Relationship Id="rId75"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microsoft.com/office/2015/10/relationships/revisionInfo" Target="revisionInfo.xml"/><Relationship Id="rId7" Type="http://schemas.openxmlformats.org/officeDocument/2006/relationships/slide" Target="slides/slide2.xml"/><Relationship Id="rId71" Type="http://schemas.openxmlformats.org/officeDocument/2006/relationships/presProps" Target="presProps.xml"/><Relationship Id="rId2" Type="http://schemas.openxmlformats.org/officeDocument/2006/relationships/slideMaster" Target="slideMasters/slideMaster2.xml"/><Relationship Id="rId29" Type="http://schemas.openxmlformats.org/officeDocument/2006/relationships/slide" Target="slides/slide2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bdelghani salhi" userId="a44d13800851dea6" providerId="LiveId" clId="{80FAA889-E246-4602-AFF2-CB47978AC01D}"/>
    <pc:docChg chg="undo custSel addSld delSld modSld sldOrd">
      <pc:chgData name="abdelghani salhi" userId="a44d13800851dea6" providerId="LiveId" clId="{80FAA889-E246-4602-AFF2-CB47978AC01D}" dt="2026-03-08T15:49:43.007" v="2649"/>
      <pc:docMkLst>
        <pc:docMk/>
      </pc:docMkLst>
      <pc:sldChg chg="modSp mod">
        <pc:chgData name="abdelghani salhi" userId="a44d13800851dea6" providerId="LiveId" clId="{80FAA889-E246-4602-AFF2-CB47978AC01D}" dt="2026-03-07T14:32:11.643" v="1396" actId="20577"/>
        <pc:sldMkLst>
          <pc:docMk/>
          <pc:sldMk cId="3869812706" sldId="735"/>
        </pc:sldMkLst>
        <pc:spChg chg="mod">
          <ac:chgData name="abdelghani salhi" userId="a44d13800851dea6" providerId="LiveId" clId="{80FAA889-E246-4602-AFF2-CB47978AC01D}" dt="2026-03-07T14:32:11.643" v="1396" actId="20577"/>
          <ac:spMkLst>
            <pc:docMk/>
            <pc:sldMk cId="3869812706" sldId="735"/>
            <ac:spMk id="21" creationId="{39CA1B85-9B1A-606C-E58F-C406EAB02E33}"/>
          </ac:spMkLst>
        </pc:spChg>
      </pc:sldChg>
      <pc:sldChg chg="addSp modSp modAnim">
        <pc:chgData name="abdelghani salhi" userId="a44d13800851dea6" providerId="LiveId" clId="{80FAA889-E246-4602-AFF2-CB47978AC01D}" dt="2026-03-08T15:49:43.007" v="2649"/>
        <pc:sldMkLst>
          <pc:docMk/>
          <pc:sldMk cId="4199358540" sldId="768"/>
        </pc:sldMkLst>
        <pc:picChg chg="add mod">
          <ac:chgData name="abdelghani salhi" userId="a44d13800851dea6" providerId="LiveId" clId="{80FAA889-E246-4602-AFF2-CB47978AC01D}" dt="2026-03-08T15:49:43.007" v="2649"/>
          <ac:picMkLst>
            <pc:docMk/>
            <pc:sldMk cId="4199358540" sldId="768"/>
            <ac:picMk id="7" creationId="{EE64CB05-E58A-DB85-622C-9C89CECF2974}"/>
          </ac:picMkLst>
        </pc:picChg>
      </pc:sldChg>
      <pc:sldChg chg="addSp delSp modSp mod">
        <pc:chgData name="abdelghani salhi" userId="a44d13800851dea6" providerId="LiveId" clId="{80FAA889-E246-4602-AFF2-CB47978AC01D}" dt="2026-03-08T14:46:05.273" v="1404" actId="1076"/>
        <pc:sldMkLst>
          <pc:docMk/>
          <pc:sldMk cId="2107687967" sldId="835"/>
        </pc:sldMkLst>
        <pc:spChg chg="mod">
          <ac:chgData name="abdelghani salhi" userId="a44d13800851dea6" providerId="LiveId" clId="{80FAA889-E246-4602-AFF2-CB47978AC01D}" dt="2026-03-07T14:34:37.626" v="1397"/>
          <ac:spMkLst>
            <pc:docMk/>
            <pc:sldMk cId="2107687967" sldId="835"/>
            <ac:spMk id="2" creationId="{7ED8852C-36C9-8596-5B5A-454AEB9F0F73}"/>
          </ac:spMkLst>
        </pc:spChg>
        <pc:spChg chg="add del">
          <ac:chgData name="abdelghani salhi" userId="a44d13800851dea6" providerId="LiveId" clId="{80FAA889-E246-4602-AFF2-CB47978AC01D}" dt="2026-03-08T14:41:06.645" v="1400" actId="478"/>
          <ac:spMkLst>
            <pc:docMk/>
            <pc:sldMk cId="2107687967" sldId="835"/>
            <ac:spMk id="7" creationId="{10E9E27A-CE49-A2B5-75F4-E2F55A65333D}"/>
          </ac:spMkLst>
        </pc:spChg>
        <pc:picChg chg="del">
          <ac:chgData name="abdelghani salhi" userId="a44d13800851dea6" providerId="LiveId" clId="{80FAA889-E246-4602-AFF2-CB47978AC01D}" dt="2026-03-08T14:41:01.122" v="1398" actId="478"/>
          <ac:picMkLst>
            <pc:docMk/>
            <pc:sldMk cId="2107687967" sldId="835"/>
            <ac:picMk id="3" creationId="{0E5F0E6E-DAF3-F711-C049-052CC8076E15}"/>
          </ac:picMkLst>
        </pc:picChg>
        <pc:picChg chg="add mod">
          <ac:chgData name="abdelghani salhi" userId="a44d13800851dea6" providerId="LiveId" clId="{80FAA889-E246-4602-AFF2-CB47978AC01D}" dt="2026-03-08T14:46:05.273" v="1404" actId="1076"/>
          <ac:picMkLst>
            <pc:docMk/>
            <pc:sldMk cId="2107687967" sldId="835"/>
            <ac:picMk id="9" creationId="{2733C702-685B-B6BC-4B5E-2CF52284F282}"/>
          </ac:picMkLst>
        </pc:picChg>
      </pc:sldChg>
      <pc:sldChg chg="modSp mod">
        <pc:chgData name="abdelghani salhi" userId="a44d13800851dea6" providerId="LiveId" clId="{80FAA889-E246-4602-AFF2-CB47978AC01D}" dt="2026-03-08T15:03:34.963" v="1472" actId="14100"/>
        <pc:sldMkLst>
          <pc:docMk/>
          <pc:sldMk cId="591522425" sldId="974"/>
        </pc:sldMkLst>
        <pc:spChg chg="mod">
          <ac:chgData name="abdelghani salhi" userId="a44d13800851dea6" providerId="LiveId" clId="{80FAA889-E246-4602-AFF2-CB47978AC01D}" dt="2026-03-08T15:03:23.404" v="1470" actId="20577"/>
          <ac:spMkLst>
            <pc:docMk/>
            <pc:sldMk cId="591522425" sldId="974"/>
            <ac:spMk id="4" creationId="{DD45C9D6-6C65-2F91-37C4-4F6FCBF62099}"/>
          </ac:spMkLst>
        </pc:spChg>
        <pc:spChg chg="mod">
          <ac:chgData name="abdelghani salhi" userId="a44d13800851dea6" providerId="LiveId" clId="{80FAA889-E246-4602-AFF2-CB47978AC01D}" dt="2026-03-08T15:03:34.963" v="1472" actId="14100"/>
          <ac:spMkLst>
            <pc:docMk/>
            <pc:sldMk cId="591522425" sldId="974"/>
            <ac:spMk id="6" creationId="{DB7BD3E3-B4BE-A727-849F-C8D9C2EEC128}"/>
          </ac:spMkLst>
        </pc:spChg>
      </pc:sldChg>
      <pc:sldChg chg="modSp mod">
        <pc:chgData name="abdelghani salhi" userId="a44d13800851dea6" providerId="LiveId" clId="{80FAA889-E246-4602-AFF2-CB47978AC01D}" dt="2026-03-08T15:04:27.689" v="1480" actId="20577"/>
        <pc:sldMkLst>
          <pc:docMk/>
          <pc:sldMk cId="2404117422" sldId="2134806664"/>
        </pc:sldMkLst>
        <pc:spChg chg="mod">
          <ac:chgData name="abdelghani salhi" userId="a44d13800851dea6" providerId="LiveId" clId="{80FAA889-E246-4602-AFF2-CB47978AC01D}" dt="2026-03-08T15:04:27.689" v="1480" actId="20577"/>
          <ac:spMkLst>
            <pc:docMk/>
            <pc:sldMk cId="2404117422" sldId="2134806664"/>
            <ac:spMk id="17" creationId="{29B2A720-B5E3-1BFC-F4B7-875CF28CF0C8}"/>
          </ac:spMkLst>
        </pc:spChg>
      </pc:sldChg>
      <pc:sldChg chg="del">
        <pc:chgData name="abdelghani salhi" userId="a44d13800851dea6" providerId="LiveId" clId="{80FAA889-E246-4602-AFF2-CB47978AC01D}" dt="2026-03-08T15:04:10.768" v="1474" actId="47"/>
        <pc:sldMkLst>
          <pc:docMk/>
          <pc:sldMk cId="1055983846" sldId="2134806708"/>
        </pc:sldMkLst>
      </pc:sldChg>
      <pc:sldChg chg="del">
        <pc:chgData name="abdelghani salhi" userId="a44d13800851dea6" providerId="LiveId" clId="{80FAA889-E246-4602-AFF2-CB47978AC01D}" dt="2026-03-08T15:04:12.630" v="1476" actId="47"/>
        <pc:sldMkLst>
          <pc:docMk/>
          <pc:sldMk cId="3588658698" sldId="2134806771"/>
        </pc:sldMkLst>
      </pc:sldChg>
      <pc:sldChg chg="modSp mod">
        <pc:chgData name="abdelghani salhi" userId="a44d13800851dea6" providerId="LiveId" clId="{80FAA889-E246-4602-AFF2-CB47978AC01D}" dt="2026-03-08T15:38:34.728" v="2446" actId="20577"/>
        <pc:sldMkLst>
          <pc:docMk/>
          <pc:sldMk cId="3638337790" sldId="2134806782"/>
        </pc:sldMkLst>
        <pc:spChg chg="mod">
          <ac:chgData name="abdelghani salhi" userId="a44d13800851dea6" providerId="LiveId" clId="{80FAA889-E246-4602-AFF2-CB47978AC01D}" dt="2026-03-08T15:38:34.728" v="2446" actId="20577"/>
          <ac:spMkLst>
            <pc:docMk/>
            <pc:sldMk cId="3638337790" sldId="2134806782"/>
            <ac:spMk id="2" creationId="{5FCD4EC9-FA63-A058-DADF-F021E6696082}"/>
          </ac:spMkLst>
        </pc:spChg>
      </pc:sldChg>
      <pc:sldChg chg="addSp delSp modSp add mod">
        <pc:chgData name="abdelghani salhi" userId="a44d13800851dea6" providerId="LiveId" clId="{80FAA889-E246-4602-AFF2-CB47978AC01D}" dt="2026-03-08T15:13:09.908" v="1731"/>
        <pc:sldMkLst>
          <pc:docMk/>
          <pc:sldMk cId="3461592917" sldId="2134807028"/>
        </pc:sldMkLst>
        <pc:grpChg chg="del">
          <ac:chgData name="abdelghani salhi" userId="a44d13800851dea6" providerId="LiveId" clId="{80FAA889-E246-4602-AFF2-CB47978AC01D}" dt="2026-03-08T15:13:09.243" v="1730" actId="478"/>
          <ac:grpSpMkLst>
            <pc:docMk/>
            <pc:sldMk cId="3461592917" sldId="2134807028"/>
            <ac:grpSpMk id="3" creationId="{48A33F69-838D-46A4-04AB-AC78A46A9CE0}"/>
          </ac:grpSpMkLst>
        </pc:grpChg>
        <pc:grpChg chg="del">
          <ac:chgData name="abdelghani salhi" userId="a44d13800851dea6" providerId="LiveId" clId="{80FAA889-E246-4602-AFF2-CB47978AC01D}" dt="2026-03-08T15:13:07.336" v="1729" actId="478"/>
          <ac:grpSpMkLst>
            <pc:docMk/>
            <pc:sldMk cId="3461592917" sldId="2134807028"/>
            <ac:grpSpMk id="9" creationId="{B2B91F8F-78CA-907B-B9BA-5036EB932B8C}"/>
          </ac:grpSpMkLst>
        </pc:grpChg>
        <pc:picChg chg="mod">
          <ac:chgData name="abdelghani salhi" userId="a44d13800851dea6" providerId="LiveId" clId="{80FAA889-E246-4602-AFF2-CB47978AC01D}" dt="2026-03-08T15:13:09.908" v="1731"/>
          <ac:picMkLst>
            <pc:docMk/>
            <pc:sldMk cId="3461592917" sldId="2134807028"/>
            <ac:picMk id="23" creationId="{7F55DED2-40BB-79E1-3633-34A065CBA395}"/>
          </ac:picMkLst>
        </pc:picChg>
        <pc:picChg chg="mod">
          <ac:chgData name="abdelghani salhi" userId="a44d13800851dea6" providerId="LiveId" clId="{80FAA889-E246-4602-AFF2-CB47978AC01D}" dt="2026-03-08T15:13:09.908" v="1731"/>
          <ac:picMkLst>
            <pc:docMk/>
            <pc:sldMk cId="3461592917" sldId="2134807028"/>
            <ac:picMk id="24" creationId="{D1EF3FD5-6694-0E5C-ED19-0F8697452FFA}"/>
          </ac:picMkLst>
        </pc:picChg>
        <pc:picChg chg="mod">
          <ac:chgData name="abdelghani salhi" userId="a44d13800851dea6" providerId="LiveId" clId="{80FAA889-E246-4602-AFF2-CB47978AC01D}" dt="2026-03-08T15:13:09.908" v="1731"/>
          <ac:picMkLst>
            <pc:docMk/>
            <pc:sldMk cId="3461592917" sldId="2134807028"/>
            <ac:picMk id="25" creationId="{A056CBF0-C5DF-87CA-056C-6A40E1A8A66C}"/>
          </ac:picMkLst>
        </pc:picChg>
        <pc:picChg chg="mod">
          <ac:chgData name="abdelghani salhi" userId="a44d13800851dea6" providerId="LiveId" clId="{80FAA889-E246-4602-AFF2-CB47978AC01D}" dt="2026-03-08T15:13:09.908" v="1731"/>
          <ac:picMkLst>
            <pc:docMk/>
            <pc:sldMk cId="3461592917" sldId="2134807028"/>
            <ac:picMk id="27" creationId="{7DF394EA-6011-C73F-A90C-64183F3B14EE}"/>
          </ac:picMkLst>
        </pc:picChg>
        <pc:picChg chg="mod">
          <ac:chgData name="abdelghani salhi" userId="a44d13800851dea6" providerId="LiveId" clId="{80FAA889-E246-4602-AFF2-CB47978AC01D}" dt="2026-03-08T15:13:09.908" v="1731"/>
          <ac:picMkLst>
            <pc:docMk/>
            <pc:sldMk cId="3461592917" sldId="2134807028"/>
            <ac:picMk id="29" creationId="{D829F19D-F382-ACE2-A602-DDCE481A751F}"/>
          </ac:picMkLst>
        </pc:picChg>
        <pc:picChg chg="mod">
          <ac:chgData name="abdelghani salhi" userId="a44d13800851dea6" providerId="LiveId" clId="{80FAA889-E246-4602-AFF2-CB47978AC01D}" dt="2026-03-08T15:13:09.908" v="1731"/>
          <ac:picMkLst>
            <pc:docMk/>
            <pc:sldMk cId="3461592917" sldId="2134807028"/>
            <ac:picMk id="31" creationId="{07107F06-F875-7C35-6B20-C023FF18F069}"/>
          </ac:picMkLst>
        </pc:picChg>
        <pc:picChg chg="mod">
          <ac:chgData name="abdelghani salhi" userId="a44d13800851dea6" providerId="LiveId" clId="{80FAA889-E246-4602-AFF2-CB47978AC01D}" dt="2026-03-08T15:13:09.908" v="1731"/>
          <ac:picMkLst>
            <pc:docMk/>
            <pc:sldMk cId="3461592917" sldId="2134807028"/>
            <ac:picMk id="32" creationId="{46328839-AA3E-3343-E369-745D63585433}"/>
          </ac:picMkLst>
        </pc:picChg>
        <pc:picChg chg="mod">
          <ac:chgData name="abdelghani salhi" userId="a44d13800851dea6" providerId="LiveId" clId="{80FAA889-E246-4602-AFF2-CB47978AC01D}" dt="2026-03-08T15:13:09.908" v="1731"/>
          <ac:picMkLst>
            <pc:docMk/>
            <pc:sldMk cId="3461592917" sldId="2134807028"/>
            <ac:picMk id="33" creationId="{FBA36153-66D9-EFDF-2DA1-7AAC888D2535}"/>
          </ac:picMkLst>
        </pc:picChg>
        <pc:picChg chg="mod">
          <ac:chgData name="abdelghani salhi" userId="a44d13800851dea6" providerId="LiveId" clId="{80FAA889-E246-4602-AFF2-CB47978AC01D}" dt="2026-03-08T15:13:09.908" v="1731"/>
          <ac:picMkLst>
            <pc:docMk/>
            <pc:sldMk cId="3461592917" sldId="2134807028"/>
            <ac:picMk id="34" creationId="{A9C8F0D8-B700-E3B7-2F58-228782328C26}"/>
          </ac:picMkLst>
        </pc:picChg>
        <pc:picChg chg="mod">
          <ac:chgData name="abdelghani salhi" userId="a44d13800851dea6" providerId="LiveId" clId="{80FAA889-E246-4602-AFF2-CB47978AC01D}" dt="2026-03-08T15:13:09.908" v="1731"/>
          <ac:picMkLst>
            <pc:docMk/>
            <pc:sldMk cId="3461592917" sldId="2134807028"/>
            <ac:picMk id="35" creationId="{4C51C726-1BE2-0386-3C31-B0B279653E64}"/>
          </ac:picMkLst>
        </pc:picChg>
      </pc:sldChg>
      <pc:sldChg chg="add del">
        <pc:chgData name="abdelghani salhi" userId="a44d13800851dea6" providerId="LiveId" clId="{80FAA889-E246-4602-AFF2-CB47978AC01D}" dt="2026-03-08T15:23:40.935" v="2117" actId="47"/>
        <pc:sldMkLst>
          <pc:docMk/>
          <pc:sldMk cId="2433072128" sldId="2134807055"/>
        </pc:sldMkLst>
      </pc:sldChg>
      <pc:sldChg chg="add del">
        <pc:chgData name="abdelghani salhi" userId="a44d13800851dea6" providerId="LiveId" clId="{80FAA889-E246-4602-AFF2-CB47978AC01D}" dt="2026-03-08T15:23:40.935" v="2117" actId="47"/>
        <pc:sldMkLst>
          <pc:docMk/>
          <pc:sldMk cId="4023294199" sldId="2134807056"/>
        </pc:sldMkLst>
      </pc:sldChg>
      <pc:sldChg chg="add del">
        <pc:chgData name="abdelghani salhi" userId="a44d13800851dea6" providerId="LiveId" clId="{80FAA889-E246-4602-AFF2-CB47978AC01D}" dt="2026-03-08T15:23:40.935" v="2117" actId="47"/>
        <pc:sldMkLst>
          <pc:docMk/>
          <pc:sldMk cId="3101169302" sldId="2134807057"/>
        </pc:sldMkLst>
      </pc:sldChg>
      <pc:sldChg chg="del">
        <pc:chgData name="abdelghani salhi" userId="a44d13800851dea6" providerId="LiveId" clId="{80FAA889-E246-4602-AFF2-CB47978AC01D}" dt="2026-03-08T15:04:10.105" v="1473" actId="47"/>
        <pc:sldMkLst>
          <pc:docMk/>
          <pc:sldMk cId="1836709821" sldId="2134807061"/>
        </pc:sldMkLst>
      </pc:sldChg>
      <pc:sldChg chg="del">
        <pc:chgData name="abdelghani salhi" userId="a44d13800851dea6" providerId="LiveId" clId="{80FAA889-E246-4602-AFF2-CB47978AC01D}" dt="2026-03-08T15:04:11.430" v="1475" actId="47"/>
        <pc:sldMkLst>
          <pc:docMk/>
          <pc:sldMk cId="1524906028" sldId="2134807062"/>
        </pc:sldMkLst>
      </pc:sldChg>
      <pc:sldChg chg="add del">
        <pc:chgData name="abdelghani salhi" userId="a44d13800851dea6" providerId="LiveId" clId="{80FAA889-E246-4602-AFF2-CB47978AC01D}" dt="2026-03-08T15:05:43.624" v="1489" actId="47"/>
        <pc:sldMkLst>
          <pc:docMk/>
          <pc:sldMk cId="2888298451" sldId="2134807067"/>
        </pc:sldMkLst>
      </pc:sldChg>
      <pc:sldChg chg="delSp modSp add del mod">
        <pc:chgData name="abdelghani salhi" userId="a44d13800851dea6" providerId="LiveId" clId="{80FAA889-E246-4602-AFF2-CB47978AC01D}" dt="2026-03-08T15:06:47.131" v="1496" actId="20577"/>
        <pc:sldMkLst>
          <pc:docMk/>
          <pc:sldMk cId="1222712686" sldId="2134807068"/>
        </pc:sldMkLst>
        <pc:spChg chg="mod">
          <ac:chgData name="abdelghani salhi" userId="a44d13800851dea6" providerId="LiveId" clId="{80FAA889-E246-4602-AFF2-CB47978AC01D}" dt="2026-03-08T15:06:42.800" v="1495" actId="20577"/>
          <ac:spMkLst>
            <pc:docMk/>
            <pc:sldMk cId="1222712686" sldId="2134807068"/>
            <ac:spMk id="19" creationId="{0A4198CC-A6B6-E036-E80B-41A1E80BEF8F}"/>
          </ac:spMkLst>
        </pc:spChg>
        <pc:spChg chg="mod">
          <ac:chgData name="abdelghani salhi" userId="a44d13800851dea6" providerId="LiveId" clId="{80FAA889-E246-4602-AFF2-CB47978AC01D}" dt="2026-03-08T15:06:47.131" v="1496" actId="20577"/>
          <ac:spMkLst>
            <pc:docMk/>
            <pc:sldMk cId="1222712686" sldId="2134807068"/>
            <ac:spMk id="20" creationId="{261E580E-0CC6-0563-069F-2707F98646A0}"/>
          </ac:spMkLst>
        </pc:spChg>
        <pc:picChg chg="del">
          <ac:chgData name="abdelghani salhi" userId="a44d13800851dea6" providerId="LiveId" clId="{80FAA889-E246-4602-AFF2-CB47978AC01D}" dt="2026-03-08T15:06:10.731" v="1492" actId="478"/>
          <ac:picMkLst>
            <pc:docMk/>
            <pc:sldMk cId="1222712686" sldId="2134807068"/>
            <ac:picMk id="22" creationId="{987CFFF1-39E4-118A-5C16-87A86260A5A7}"/>
          </ac:picMkLst>
        </pc:picChg>
        <pc:picChg chg="del">
          <ac:chgData name="abdelghani salhi" userId="a44d13800851dea6" providerId="LiveId" clId="{80FAA889-E246-4602-AFF2-CB47978AC01D}" dt="2026-03-08T15:06:12.593" v="1493" actId="478"/>
          <ac:picMkLst>
            <pc:docMk/>
            <pc:sldMk cId="1222712686" sldId="2134807068"/>
            <ac:picMk id="24" creationId="{0F4AD103-0137-7142-9B82-E3236A1EAEC3}"/>
          </ac:picMkLst>
        </pc:picChg>
      </pc:sldChg>
      <pc:sldChg chg="delSp modSp add del mod">
        <pc:chgData name="abdelghani salhi" userId="a44d13800851dea6" providerId="LiveId" clId="{80FAA889-E246-4602-AFF2-CB47978AC01D}" dt="2026-03-08T15:46:12.651" v="2646" actId="20577"/>
        <pc:sldMkLst>
          <pc:docMk/>
          <pc:sldMk cId="261002926" sldId="2134807069"/>
        </pc:sldMkLst>
        <pc:spChg chg="mod">
          <ac:chgData name="abdelghani salhi" userId="a44d13800851dea6" providerId="LiveId" clId="{80FAA889-E246-4602-AFF2-CB47978AC01D}" dt="2026-03-08T15:46:09.076" v="2645" actId="20577"/>
          <ac:spMkLst>
            <pc:docMk/>
            <pc:sldMk cId="261002926" sldId="2134807069"/>
            <ac:spMk id="7" creationId="{903670FC-403B-9B41-E686-81F8D4968F75}"/>
          </ac:spMkLst>
        </pc:spChg>
        <pc:spChg chg="mod">
          <ac:chgData name="abdelghani salhi" userId="a44d13800851dea6" providerId="LiveId" clId="{80FAA889-E246-4602-AFF2-CB47978AC01D}" dt="2026-03-08T15:46:12.651" v="2646" actId="20577"/>
          <ac:spMkLst>
            <pc:docMk/>
            <pc:sldMk cId="261002926" sldId="2134807069"/>
            <ac:spMk id="13" creationId="{EC6DA0ED-91AB-E97E-DB77-5E67B09B6D40}"/>
          </ac:spMkLst>
        </pc:spChg>
        <pc:picChg chg="del">
          <ac:chgData name="abdelghani salhi" userId="a44d13800851dea6" providerId="LiveId" clId="{80FAA889-E246-4602-AFF2-CB47978AC01D}" dt="2026-03-08T15:06:31.881" v="1494" actId="478"/>
          <ac:picMkLst>
            <pc:docMk/>
            <pc:sldMk cId="261002926" sldId="2134807069"/>
            <ac:picMk id="14" creationId="{A52D5119-8873-7C9A-F6AA-5891586EEEB9}"/>
          </ac:picMkLst>
        </pc:picChg>
        <pc:picChg chg="del">
          <ac:chgData name="abdelghani salhi" userId="a44d13800851dea6" providerId="LiveId" clId="{80FAA889-E246-4602-AFF2-CB47978AC01D}" dt="2026-03-08T15:06:31.881" v="1494" actId="478"/>
          <ac:picMkLst>
            <pc:docMk/>
            <pc:sldMk cId="261002926" sldId="2134807069"/>
            <ac:picMk id="15" creationId="{E653FD41-5FC6-0981-4BA5-BA22C6E3A460}"/>
          </ac:picMkLst>
        </pc:picChg>
      </pc:sldChg>
      <pc:sldChg chg="addSp delSp modSp add del mod">
        <pc:chgData name="abdelghani salhi" userId="a44d13800851dea6" providerId="LiveId" clId="{80FAA889-E246-4602-AFF2-CB47978AC01D}" dt="2026-03-08T15:09:02.527" v="1572" actId="1035"/>
        <pc:sldMkLst>
          <pc:docMk/>
          <pc:sldMk cId="2297969413" sldId="2134807070"/>
        </pc:sldMkLst>
        <pc:spChg chg="add mod">
          <ac:chgData name="abdelghani salhi" userId="a44d13800851dea6" providerId="LiveId" clId="{80FAA889-E246-4602-AFF2-CB47978AC01D}" dt="2026-03-08T15:08:58.092" v="1566" actId="1035"/>
          <ac:spMkLst>
            <pc:docMk/>
            <pc:sldMk cId="2297969413" sldId="2134807070"/>
            <ac:spMk id="3" creationId="{BC472565-4305-6F6C-C00C-3F0E8D1D81FF}"/>
          </ac:spMkLst>
        </pc:spChg>
        <pc:spChg chg="add mod">
          <ac:chgData name="abdelghani salhi" userId="a44d13800851dea6" providerId="LiveId" clId="{80FAA889-E246-4602-AFF2-CB47978AC01D}" dt="2026-03-08T15:08:41.362" v="1525" actId="1037"/>
          <ac:spMkLst>
            <pc:docMk/>
            <pc:sldMk cId="2297969413" sldId="2134807070"/>
            <ac:spMk id="4" creationId="{F046277C-78DB-0EF0-6E97-F66532D350E6}"/>
          </ac:spMkLst>
        </pc:spChg>
        <pc:spChg chg="del">
          <ac:chgData name="abdelghani salhi" userId="a44d13800851dea6" providerId="LiveId" clId="{80FAA889-E246-4602-AFF2-CB47978AC01D}" dt="2026-03-08T15:07:03.239" v="1499" actId="478"/>
          <ac:spMkLst>
            <pc:docMk/>
            <pc:sldMk cId="2297969413" sldId="2134807070"/>
            <ac:spMk id="7" creationId="{A5B9CFBC-07A0-224F-F5AD-858E98DE47F4}"/>
          </ac:spMkLst>
        </pc:spChg>
        <pc:spChg chg="del">
          <ac:chgData name="abdelghani salhi" userId="a44d13800851dea6" providerId="LiveId" clId="{80FAA889-E246-4602-AFF2-CB47978AC01D}" dt="2026-03-08T15:07:06.575" v="1500" actId="478"/>
          <ac:spMkLst>
            <pc:docMk/>
            <pc:sldMk cId="2297969413" sldId="2134807070"/>
            <ac:spMk id="16" creationId="{8EAEDA4C-EA85-6214-E0FB-7669D63810F7}"/>
          </ac:spMkLst>
        </pc:spChg>
        <pc:spChg chg="mod">
          <ac:chgData name="abdelghani salhi" userId="a44d13800851dea6" providerId="LiveId" clId="{80FAA889-E246-4602-AFF2-CB47978AC01D}" dt="2026-03-08T15:08:09.949" v="1511" actId="207"/>
          <ac:spMkLst>
            <pc:docMk/>
            <pc:sldMk cId="2297969413" sldId="2134807070"/>
            <ac:spMk id="22" creationId="{226E4FD9-504E-103A-BFB3-861217B822D1}"/>
          </ac:spMkLst>
        </pc:spChg>
        <pc:spChg chg="mod">
          <ac:chgData name="abdelghani salhi" userId="a44d13800851dea6" providerId="LiveId" clId="{80FAA889-E246-4602-AFF2-CB47978AC01D}" dt="2026-03-08T15:08:15.781" v="1512" actId="207"/>
          <ac:spMkLst>
            <pc:docMk/>
            <pc:sldMk cId="2297969413" sldId="2134807070"/>
            <ac:spMk id="30" creationId="{6637553C-2E2D-DFB4-407B-7D5AA06F9347}"/>
          </ac:spMkLst>
        </pc:spChg>
        <pc:spChg chg="mod">
          <ac:chgData name="abdelghani salhi" userId="a44d13800851dea6" providerId="LiveId" clId="{80FAA889-E246-4602-AFF2-CB47978AC01D}" dt="2026-03-08T15:08:45.587" v="1528" actId="1038"/>
          <ac:spMkLst>
            <pc:docMk/>
            <pc:sldMk cId="2297969413" sldId="2134807070"/>
            <ac:spMk id="50" creationId="{3B1F41E5-844A-6E84-09B6-D0BD335BC49A}"/>
          </ac:spMkLst>
        </pc:spChg>
        <pc:spChg chg="mod">
          <ac:chgData name="abdelghani salhi" userId="a44d13800851dea6" providerId="LiveId" clId="{80FAA889-E246-4602-AFF2-CB47978AC01D}" dt="2026-03-08T15:09:02.527" v="1572" actId="1035"/>
          <ac:spMkLst>
            <pc:docMk/>
            <pc:sldMk cId="2297969413" sldId="2134807070"/>
            <ac:spMk id="73" creationId="{5B3A5BD2-26A7-1C7B-C7E3-712757E7C226}"/>
          </ac:spMkLst>
        </pc:spChg>
        <pc:picChg chg="del">
          <ac:chgData name="abdelghani salhi" userId="a44d13800851dea6" providerId="LiveId" clId="{80FAA889-E246-4602-AFF2-CB47978AC01D}" dt="2026-03-08T15:06:56.659" v="1497" actId="478"/>
          <ac:picMkLst>
            <pc:docMk/>
            <pc:sldMk cId="2297969413" sldId="2134807070"/>
            <ac:picMk id="31" creationId="{346EF368-0E8F-A698-F4FC-8C6C7524C416}"/>
          </ac:picMkLst>
        </pc:picChg>
        <pc:picChg chg="del">
          <ac:chgData name="abdelghani salhi" userId="a44d13800851dea6" providerId="LiveId" clId="{80FAA889-E246-4602-AFF2-CB47978AC01D}" dt="2026-03-08T15:06:59.353" v="1498" actId="478"/>
          <ac:picMkLst>
            <pc:docMk/>
            <pc:sldMk cId="2297969413" sldId="2134807070"/>
            <ac:picMk id="32" creationId="{2E01BE9A-C038-9EAF-192B-548507CF4237}"/>
          </ac:picMkLst>
        </pc:picChg>
      </pc:sldChg>
      <pc:sldChg chg="add">
        <pc:chgData name="abdelghani salhi" userId="a44d13800851dea6" providerId="LiveId" clId="{80FAA889-E246-4602-AFF2-CB47978AC01D}" dt="2026-03-08T14:43:31.750" v="1401"/>
        <pc:sldMkLst>
          <pc:docMk/>
          <pc:sldMk cId="2723013009" sldId="2134807074"/>
        </pc:sldMkLst>
      </pc:sldChg>
      <pc:sldChg chg="add">
        <pc:chgData name="abdelghani salhi" userId="a44d13800851dea6" providerId="LiveId" clId="{80FAA889-E246-4602-AFF2-CB47978AC01D}" dt="2026-03-08T14:43:31.750" v="1401"/>
        <pc:sldMkLst>
          <pc:docMk/>
          <pc:sldMk cId="940419632" sldId="2134807075"/>
        </pc:sldMkLst>
      </pc:sldChg>
      <pc:sldChg chg="add">
        <pc:chgData name="abdelghani salhi" userId="a44d13800851dea6" providerId="LiveId" clId="{80FAA889-E246-4602-AFF2-CB47978AC01D}" dt="2026-03-08T14:43:31.750" v="1401"/>
        <pc:sldMkLst>
          <pc:docMk/>
          <pc:sldMk cId="1947597524" sldId="2134807076"/>
        </pc:sldMkLst>
      </pc:sldChg>
      <pc:sldChg chg="add">
        <pc:chgData name="abdelghani salhi" userId="a44d13800851dea6" providerId="LiveId" clId="{80FAA889-E246-4602-AFF2-CB47978AC01D}" dt="2026-03-08T14:43:31.750" v="1401"/>
        <pc:sldMkLst>
          <pc:docMk/>
          <pc:sldMk cId="2512049413" sldId="2134807077"/>
        </pc:sldMkLst>
      </pc:sldChg>
      <pc:sldChg chg="add">
        <pc:chgData name="abdelghani salhi" userId="a44d13800851dea6" providerId="LiveId" clId="{80FAA889-E246-4602-AFF2-CB47978AC01D}" dt="2026-03-08T14:43:31.750" v="1401"/>
        <pc:sldMkLst>
          <pc:docMk/>
          <pc:sldMk cId="877641391" sldId="2134807078"/>
        </pc:sldMkLst>
      </pc:sldChg>
      <pc:sldChg chg="add">
        <pc:chgData name="abdelghani salhi" userId="a44d13800851dea6" providerId="LiveId" clId="{80FAA889-E246-4602-AFF2-CB47978AC01D}" dt="2026-03-08T15:09:42.105" v="1573" actId="2890"/>
        <pc:sldMkLst>
          <pc:docMk/>
          <pc:sldMk cId="3180297129" sldId="2134807079"/>
        </pc:sldMkLst>
      </pc:sldChg>
      <pc:sldChg chg="delSp modSp add mod">
        <pc:chgData name="abdelghani salhi" userId="a44d13800851dea6" providerId="LiveId" clId="{80FAA889-E246-4602-AFF2-CB47978AC01D}" dt="2026-03-08T15:12:59.499" v="1728" actId="1038"/>
        <pc:sldMkLst>
          <pc:docMk/>
          <pc:sldMk cId="3847656026" sldId="2134807080"/>
        </pc:sldMkLst>
        <pc:spChg chg="mod">
          <ac:chgData name="abdelghani salhi" userId="a44d13800851dea6" providerId="LiveId" clId="{80FAA889-E246-4602-AFF2-CB47978AC01D}" dt="2026-03-08T15:11:33.039" v="1660" actId="1038"/>
          <ac:spMkLst>
            <pc:docMk/>
            <pc:sldMk cId="3847656026" sldId="2134807080"/>
            <ac:spMk id="17" creationId="{AB411F16-9CDA-E58C-D8DB-C6A198E657F8}"/>
          </ac:spMkLst>
        </pc:spChg>
        <pc:grpChg chg="mod">
          <ac:chgData name="abdelghani salhi" userId="a44d13800851dea6" providerId="LiveId" clId="{80FAA889-E246-4602-AFF2-CB47978AC01D}" dt="2026-03-08T15:12:05.304" v="1680" actId="1037"/>
          <ac:grpSpMkLst>
            <pc:docMk/>
            <pc:sldMk cId="3847656026" sldId="2134807080"/>
            <ac:grpSpMk id="46" creationId="{D84B527C-707C-B86B-3A7E-F7BC727F6C03}"/>
          </ac:grpSpMkLst>
        </pc:grpChg>
        <pc:grpChg chg="mod">
          <ac:chgData name="abdelghani salhi" userId="a44d13800851dea6" providerId="LiveId" clId="{80FAA889-E246-4602-AFF2-CB47978AC01D}" dt="2026-03-08T15:12:59.499" v="1728" actId="1038"/>
          <ac:grpSpMkLst>
            <pc:docMk/>
            <pc:sldMk cId="3847656026" sldId="2134807080"/>
            <ac:grpSpMk id="47" creationId="{26E6B020-14AC-0CD8-304C-6DA52E823AFD}"/>
          </ac:grpSpMkLst>
        </pc:grpChg>
        <pc:picChg chg="mod">
          <ac:chgData name="abdelghani salhi" userId="a44d13800851dea6" providerId="LiveId" clId="{80FAA889-E246-4602-AFF2-CB47978AC01D}" dt="2026-03-08T15:12:49.357" v="1722" actId="1038"/>
          <ac:picMkLst>
            <pc:docMk/>
            <pc:sldMk cId="3847656026" sldId="2134807080"/>
            <ac:picMk id="19" creationId="{CEF4D237-6173-5C18-FEAC-B99333706047}"/>
          </ac:picMkLst>
        </pc:picChg>
        <pc:picChg chg="del">
          <ac:chgData name="abdelghani salhi" userId="a44d13800851dea6" providerId="LiveId" clId="{80FAA889-E246-4602-AFF2-CB47978AC01D}" dt="2026-03-08T15:12:27.123" v="1682" actId="478"/>
          <ac:picMkLst>
            <pc:docMk/>
            <pc:sldMk cId="3847656026" sldId="2134807080"/>
            <ac:picMk id="20" creationId="{712A5D0E-A603-6579-3423-EF6CABC2411B}"/>
          </ac:picMkLst>
        </pc:picChg>
        <pc:picChg chg="mod">
          <ac:chgData name="abdelghani salhi" userId="a44d13800851dea6" providerId="LiveId" clId="{80FAA889-E246-4602-AFF2-CB47978AC01D}" dt="2026-03-08T15:12:55.105" v="1723" actId="408"/>
          <ac:picMkLst>
            <pc:docMk/>
            <pc:sldMk cId="3847656026" sldId="2134807080"/>
            <ac:picMk id="21" creationId="{040259B3-FEAE-FA69-9EE4-4C42416064AB}"/>
          </ac:picMkLst>
        </pc:picChg>
        <pc:picChg chg="mod">
          <ac:chgData name="abdelghani salhi" userId="a44d13800851dea6" providerId="LiveId" clId="{80FAA889-E246-4602-AFF2-CB47978AC01D}" dt="2026-03-08T15:12:46.083" v="1709" actId="1037"/>
          <ac:picMkLst>
            <pc:docMk/>
            <pc:sldMk cId="3847656026" sldId="2134807080"/>
            <ac:picMk id="22" creationId="{B85E5DDA-C573-271B-0FAC-2023B371AA2E}"/>
          </ac:picMkLst>
        </pc:picChg>
        <pc:picChg chg="mod">
          <ac:chgData name="abdelghani salhi" userId="a44d13800851dea6" providerId="LiveId" clId="{80FAA889-E246-4602-AFF2-CB47978AC01D}" dt="2026-03-08T15:12:24.077" v="1681" actId="408"/>
          <ac:picMkLst>
            <pc:docMk/>
            <pc:sldMk cId="3847656026" sldId="2134807080"/>
            <ac:picMk id="35" creationId="{708BFF55-53A5-7759-02E4-5B7A1F541B98}"/>
          </ac:picMkLst>
        </pc:picChg>
        <pc:picChg chg="mod">
          <ac:chgData name="abdelghani salhi" userId="a44d13800851dea6" providerId="LiveId" clId="{80FAA889-E246-4602-AFF2-CB47978AC01D}" dt="2026-03-08T15:12:24.077" v="1681" actId="408"/>
          <ac:picMkLst>
            <pc:docMk/>
            <pc:sldMk cId="3847656026" sldId="2134807080"/>
            <ac:picMk id="36" creationId="{34A147FF-734B-E490-C91B-588ABCE50F96}"/>
          </ac:picMkLst>
        </pc:picChg>
        <pc:picChg chg="mod">
          <ac:chgData name="abdelghani salhi" userId="a44d13800851dea6" providerId="LiveId" clId="{80FAA889-E246-4602-AFF2-CB47978AC01D}" dt="2026-03-08T15:12:24.077" v="1681" actId="408"/>
          <ac:picMkLst>
            <pc:docMk/>
            <pc:sldMk cId="3847656026" sldId="2134807080"/>
            <ac:picMk id="37" creationId="{F699EBE3-B39C-BD63-48F2-23676E14F466}"/>
          </ac:picMkLst>
        </pc:picChg>
        <pc:picChg chg="mod">
          <ac:chgData name="abdelghani salhi" userId="a44d13800851dea6" providerId="LiveId" clId="{80FAA889-E246-4602-AFF2-CB47978AC01D}" dt="2026-03-08T15:12:24.077" v="1681" actId="408"/>
          <ac:picMkLst>
            <pc:docMk/>
            <pc:sldMk cId="3847656026" sldId="2134807080"/>
            <ac:picMk id="38" creationId="{407F5384-9663-4501-0AA7-F72FB7ABF480}"/>
          </ac:picMkLst>
        </pc:picChg>
        <pc:picChg chg="mod">
          <ac:chgData name="abdelghani salhi" userId="a44d13800851dea6" providerId="LiveId" clId="{80FAA889-E246-4602-AFF2-CB47978AC01D}" dt="2026-03-08T15:12:24.077" v="1681" actId="408"/>
          <ac:picMkLst>
            <pc:docMk/>
            <pc:sldMk cId="3847656026" sldId="2134807080"/>
            <ac:picMk id="39" creationId="{755AB695-89E3-69AB-71B3-7D4A9D487A0D}"/>
          </ac:picMkLst>
        </pc:picChg>
        <pc:picChg chg="mod">
          <ac:chgData name="abdelghani salhi" userId="a44d13800851dea6" providerId="LiveId" clId="{80FAA889-E246-4602-AFF2-CB47978AC01D}" dt="2026-03-08T15:12:24.077" v="1681" actId="408"/>
          <ac:picMkLst>
            <pc:docMk/>
            <pc:sldMk cId="3847656026" sldId="2134807080"/>
            <ac:picMk id="40" creationId="{56B48982-1C73-19FD-0EF4-74224C2C1D9E}"/>
          </ac:picMkLst>
        </pc:picChg>
        <pc:picChg chg="mod">
          <ac:chgData name="abdelghani salhi" userId="a44d13800851dea6" providerId="LiveId" clId="{80FAA889-E246-4602-AFF2-CB47978AC01D}" dt="2026-03-08T15:12:24.077" v="1681" actId="408"/>
          <ac:picMkLst>
            <pc:docMk/>
            <pc:sldMk cId="3847656026" sldId="2134807080"/>
            <ac:picMk id="41" creationId="{F027E448-D59E-E938-903C-5096CF91DB55}"/>
          </ac:picMkLst>
        </pc:picChg>
        <pc:picChg chg="del">
          <ac:chgData name="abdelghani salhi" userId="a44d13800851dea6" providerId="LiveId" clId="{80FAA889-E246-4602-AFF2-CB47978AC01D}" dt="2026-03-08T15:11:53.620" v="1663" actId="478"/>
          <ac:picMkLst>
            <pc:docMk/>
            <pc:sldMk cId="3847656026" sldId="2134807080"/>
            <ac:picMk id="42" creationId="{C6AC1BBD-753F-CA2C-E8CB-E7FFF38675FA}"/>
          </ac:picMkLst>
        </pc:picChg>
        <pc:picChg chg="del">
          <ac:chgData name="abdelghani salhi" userId="a44d13800851dea6" providerId="LiveId" clId="{80FAA889-E246-4602-AFF2-CB47978AC01D}" dt="2026-03-08T15:11:44.960" v="1662" actId="478"/>
          <ac:picMkLst>
            <pc:docMk/>
            <pc:sldMk cId="3847656026" sldId="2134807080"/>
            <ac:picMk id="43" creationId="{0AD4B845-569D-4EAC-E59C-37E4B6839C51}"/>
          </ac:picMkLst>
        </pc:picChg>
        <pc:picChg chg="del">
          <ac:chgData name="abdelghani salhi" userId="a44d13800851dea6" providerId="LiveId" clId="{80FAA889-E246-4602-AFF2-CB47978AC01D}" dt="2026-03-08T15:11:40.868" v="1661" actId="478"/>
          <ac:picMkLst>
            <pc:docMk/>
            <pc:sldMk cId="3847656026" sldId="2134807080"/>
            <ac:picMk id="44" creationId="{FE01185B-705E-C272-A342-69AE51E7BA6A}"/>
          </ac:picMkLst>
        </pc:picChg>
      </pc:sldChg>
      <pc:sldChg chg="add">
        <pc:chgData name="abdelghani salhi" userId="a44d13800851dea6" providerId="LiveId" clId="{80FAA889-E246-4602-AFF2-CB47978AC01D}" dt="2026-03-08T15:10:27.198" v="1574"/>
        <pc:sldMkLst>
          <pc:docMk/>
          <pc:sldMk cId="1300559727" sldId="2134807081"/>
        </pc:sldMkLst>
      </pc:sldChg>
      <pc:sldChg chg="addSp delSp modSp add mod">
        <pc:chgData name="abdelghani salhi" userId="a44d13800851dea6" providerId="LiveId" clId="{80FAA889-E246-4602-AFF2-CB47978AC01D}" dt="2026-03-08T15:15:27.917" v="1940" actId="20577"/>
        <pc:sldMkLst>
          <pc:docMk/>
          <pc:sldMk cId="1052685376" sldId="2134807082"/>
        </pc:sldMkLst>
        <pc:spChg chg="mod">
          <ac:chgData name="abdelghani salhi" userId="a44d13800851dea6" providerId="LiveId" clId="{80FAA889-E246-4602-AFF2-CB47978AC01D}" dt="2026-03-08T15:15:27.917" v="1940" actId="20577"/>
          <ac:spMkLst>
            <pc:docMk/>
            <pc:sldMk cId="1052685376" sldId="2134807082"/>
            <ac:spMk id="26" creationId="{575C0A4F-93AA-5ACA-0D8C-7F2ABA26D39F}"/>
          </ac:spMkLst>
        </pc:spChg>
        <pc:spChg chg="mod">
          <ac:chgData name="abdelghani salhi" userId="a44d13800851dea6" providerId="LiveId" clId="{80FAA889-E246-4602-AFF2-CB47978AC01D}" dt="2026-03-08T15:14:51.959" v="1895" actId="1038"/>
          <ac:spMkLst>
            <pc:docMk/>
            <pc:sldMk cId="1052685376" sldId="2134807082"/>
            <ac:spMk id="41" creationId="{64708E24-0437-D620-A7E5-A1880C910C6E}"/>
          </ac:spMkLst>
        </pc:spChg>
        <pc:spChg chg="mod">
          <ac:chgData name="abdelghani salhi" userId="a44d13800851dea6" providerId="LiveId" clId="{80FAA889-E246-4602-AFF2-CB47978AC01D}" dt="2026-03-08T15:15:15.355" v="1936" actId="1038"/>
          <ac:spMkLst>
            <pc:docMk/>
            <pc:sldMk cId="1052685376" sldId="2134807082"/>
            <ac:spMk id="43" creationId="{2BE0EAD1-DEFE-89D9-CD96-2A9312851001}"/>
          </ac:spMkLst>
        </pc:spChg>
        <pc:spChg chg="mod">
          <ac:chgData name="abdelghani salhi" userId="a44d13800851dea6" providerId="LiveId" clId="{80FAA889-E246-4602-AFF2-CB47978AC01D}" dt="2026-03-08T15:15:05.240" v="1931" actId="1038"/>
          <ac:spMkLst>
            <pc:docMk/>
            <pc:sldMk cId="1052685376" sldId="2134807082"/>
            <ac:spMk id="44" creationId="{F88993A3-B76D-0DEC-92BA-A09012DCFA2E}"/>
          </ac:spMkLst>
        </pc:spChg>
        <pc:spChg chg="del">
          <ac:chgData name="abdelghani salhi" userId="a44d13800851dea6" providerId="LiveId" clId="{80FAA889-E246-4602-AFF2-CB47978AC01D}" dt="2026-03-08T15:14:00.375" v="1804" actId="478"/>
          <ac:spMkLst>
            <pc:docMk/>
            <pc:sldMk cId="1052685376" sldId="2134807082"/>
            <ac:spMk id="45" creationId="{32241B9B-D008-F200-4E6A-5DC54B67A3DE}"/>
          </ac:spMkLst>
        </pc:spChg>
        <pc:spChg chg="mod">
          <ac:chgData name="abdelghani salhi" userId="a44d13800851dea6" providerId="LiveId" clId="{80FAA889-E246-4602-AFF2-CB47978AC01D}" dt="2026-03-08T15:14:39.971" v="1846" actId="1038"/>
          <ac:spMkLst>
            <pc:docMk/>
            <pc:sldMk cId="1052685376" sldId="2134807082"/>
            <ac:spMk id="46" creationId="{D0EF850B-EBB2-7988-2823-F596BD05E9D3}"/>
          </ac:spMkLst>
        </pc:spChg>
        <pc:spChg chg="mod">
          <ac:chgData name="abdelghani salhi" userId="a44d13800851dea6" providerId="LiveId" clId="{80FAA889-E246-4602-AFF2-CB47978AC01D}" dt="2026-03-08T15:14:39.971" v="1846" actId="1038"/>
          <ac:spMkLst>
            <pc:docMk/>
            <pc:sldMk cId="1052685376" sldId="2134807082"/>
            <ac:spMk id="47" creationId="{53A405F0-09C5-7825-0757-4CF07BAE834E}"/>
          </ac:spMkLst>
        </pc:spChg>
        <pc:spChg chg="mod">
          <ac:chgData name="abdelghani salhi" userId="a44d13800851dea6" providerId="LiveId" clId="{80FAA889-E246-4602-AFF2-CB47978AC01D}" dt="2026-03-08T15:14:46.934" v="1877" actId="1038"/>
          <ac:spMkLst>
            <pc:docMk/>
            <pc:sldMk cId="1052685376" sldId="2134807082"/>
            <ac:spMk id="48" creationId="{5BC8A5A4-5015-EEFB-1D3A-B7B723C2A610}"/>
          </ac:spMkLst>
        </pc:spChg>
        <pc:spChg chg="del">
          <ac:chgData name="abdelghani salhi" userId="a44d13800851dea6" providerId="LiveId" clId="{80FAA889-E246-4602-AFF2-CB47978AC01D}" dt="2026-03-08T15:14:03.817" v="1805" actId="478"/>
          <ac:spMkLst>
            <pc:docMk/>
            <pc:sldMk cId="1052685376" sldId="2134807082"/>
            <ac:spMk id="49" creationId="{395BC567-D5CF-D473-94DA-6EF378A5F141}"/>
          </ac:spMkLst>
        </pc:spChg>
        <pc:spChg chg="del">
          <ac:chgData name="abdelghani salhi" userId="a44d13800851dea6" providerId="LiveId" clId="{80FAA889-E246-4602-AFF2-CB47978AC01D}" dt="2026-03-08T15:14:05.851" v="1806" actId="478"/>
          <ac:spMkLst>
            <pc:docMk/>
            <pc:sldMk cId="1052685376" sldId="2134807082"/>
            <ac:spMk id="50" creationId="{99612706-8DC9-91A5-7649-0F62220894B6}"/>
          </ac:spMkLst>
        </pc:spChg>
        <pc:spChg chg="mod">
          <ac:chgData name="abdelghani salhi" userId="a44d13800851dea6" providerId="LiveId" clId="{80FAA889-E246-4602-AFF2-CB47978AC01D}" dt="2026-03-08T15:14:18.848" v="1825" actId="1037"/>
          <ac:spMkLst>
            <pc:docMk/>
            <pc:sldMk cId="1052685376" sldId="2134807082"/>
            <ac:spMk id="51" creationId="{C758ADB2-7557-E065-A284-B6A22D25F3B3}"/>
          </ac:spMkLst>
        </pc:spChg>
        <pc:spChg chg="mod">
          <ac:chgData name="abdelghani salhi" userId="a44d13800851dea6" providerId="LiveId" clId="{80FAA889-E246-4602-AFF2-CB47978AC01D}" dt="2026-03-08T15:14:18.848" v="1825" actId="1037"/>
          <ac:spMkLst>
            <pc:docMk/>
            <pc:sldMk cId="1052685376" sldId="2134807082"/>
            <ac:spMk id="52" creationId="{BC3456A2-5C3A-2ED4-7EAF-663A501E0914}"/>
          </ac:spMkLst>
        </pc:spChg>
        <pc:spChg chg="mod">
          <ac:chgData name="abdelghani salhi" userId="a44d13800851dea6" providerId="LiveId" clId="{80FAA889-E246-4602-AFF2-CB47978AC01D}" dt="2026-03-08T15:14:18.848" v="1825" actId="1037"/>
          <ac:spMkLst>
            <pc:docMk/>
            <pc:sldMk cId="1052685376" sldId="2134807082"/>
            <ac:spMk id="53" creationId="{D7E94090-9A56-C3F2-A5F8-2B4B25542456}"/>
          </ac:spMkLst>
        </pc:spChg>
        <pc:grpChg chg="del">
          <ac:chgData name="abdelghani salhi" userId="a44d13800851dea6" providerId="LiveId" clId="{80FAA889-E246-4602-AFF2-CB47978AC01D}" dt="2026-03-08T15:13:21.180" v="1733" actId="478"/>
          <ac:grpSpMkLst>
            <pc:docMk/>
            <pc:sldMk cId="1052685376" sldId="2134807082"/>
            <ac:grpSpMk id="5" creationId="{F40D22EA-6F1C-69CB-B6B4-56C2C2BD3C80}"/>
          </ac:grpSpMkLst>
        </pc:grpChg>
        <pc:grpChg chg="ord">
          <ac:chgData name="abdelghani salhi" userId="a44d13800851dea6" providerId="LiveId" clId="{80FAA889-E246-4602-AFF2-CB47978AC01D}" dt="2026-03-08T15:13:26.237" v="1735" actId="167"/>
          <ac:grpSpMkLst>
            <pc:docMk/>
            <pc:sldMk cId="1052685376" sldId="2134807082"/>
            <ac:grpSpMk id="6" creationId="{9EDDCAAA-71B8-471E-849D-910DA4E9B314}"/>
          </ac:grpSpMkLst>
        </pc:grpChg>
        <pc:grpChg chg="ord">
          <ac:chgData name="abdelghani salhi" userId="a44d13800851dea6" providerId="LiveId" clId="{80FAA889-E246-4602-AFF2-CB47978AC01D}" dt="2026-03-08T15:13:26.237" v="1735" actId="167"/>
          <ac:grpSpMkLst>
            <pc:docMk/>
            <pc:sldMk cId="1052685376" sldId="2134807082"/>
            <ac:grpSpMk id="11" creationId="{2C6A228D-DAF5-6470-FBE1-53DA73F66D49}"/>
          </ac:grpSpMkLst>
        </pc:grpChg>
        <pc:grpChg chg="del">
          <ac:chgData name="abdelghani salhi" userId="a44d13800851dea6" providerId="LiveId" clId="{80FAA889-E246-4602-AFF2-CB47978AC01D}" dt="2026-03-08T15:13:17.739" v="1732" actId="478"/>
          <ac:grpSpMkLst>
            <pc:docMk/>
            <pc:sldMk cId="1052685376" sldId="2134807082"/>
            <ac:grpSpMk id="28" creationId="{B89A5B17-5073-FFC7-BAA0-0D25A72D60A2}"/>
          </ac:grpSpMkLst>
        </pc:grpChg>
        <pc:picChg chg="mod">
          <ac:chgData name="abdelghani salhi" userId="a44d13800851dea6" providerId="LiveId" clId="{80FAA889-E246-4602-AFF2-CB47978AC01D}" dt="2026-03-08T15:13:22.420" v="1734"/>
          <ac:picMkLst>
            <pc:docMk/>
            <pc:sldMk cId="1052685376" sldId="2134807082"/>
            <ac:picMk id="7" creationId="{C1C8BE4F-F008-30CF-68EB-A76AB836FAA9}"/>
          </ac:picMkLst>
        </pc:picChg>
        <pc:picChg chg="mod">
          <ac:chgData name="abdelghani salhi" userId="a44d13800851dea6" providerId="LiveId" clId="{80FAA889-E246-4602-AFF2-CB47978AC01D}" dt="2026-03-08T15:13:22.420" v="1734"/>
          <ac:picMkLst>
            <pc:docMk/>
            <pc:sldMk cId="1052685376" sldId="2134807082"/>
            <ac:picMk id="9" creationId="{E2496753-8FAF-4D9F-5124-9173F1C91D29}"/>
          </ac:picMkLst>
        </pc:picChg>
        <pc:picChg chg="mod">
          <ac:chgData name="abdelghani salhi" userId="a44d13800851dea6" providerId="LiveId" clId="{80FAA889-E246-4602-AFF2-CB47978AC01D}" dt="2026-03-08T15:13:22.420" v="1734"/>
          <ac:picMkLst>
            <pc:docMk/>
            <pc:sldMk cId="1052685376" sldId="2134807082"/>
            <ac:picMk id="10" creationId="{54EFF164-BC0E-18FF-CDE0-341CF42C775D}"/>
          </ac:picMkLst>
        </pc:picChg>
        <pc:picChg chg="mod">
          <ac:chgData name="abdelghani salhi" userId="a44d13800851dea6" providerId="LiveId" clId="{80FAA889-E246-4602-AFF2-CB47978AC01D}" dt="2026-03-08T15:13:22.420" v="1734"/>
          <ac:picMkLst>
            <pc:docMk/>
            <pc:sldMk cId="1052685376" sldId="2134807082"/>
            <ac:picMk id="12" creationId="{E3B2BE9C-6D43-B74B-78FD-89FFB2E02C2B}"/>
          </ac:picMkLst>
        </pc:picChg>
        <pc:picChg chg="mod">
          <ac:chgData name="abdelghani salhi" userId="a44d13800851dea6" providerId="LiveId" clId="{80FAA889-E246-4602-AFF2-CB47978AC01D}" dt="2026-03-08T15:13:22.420" v="1734"/>
          <ac:picMkLst>
            <pc:docMk/>
            <pc:sldMk cId="1052685376" sldId="2134807082"/>
            <ac:picMk id="13" creationId="{96B9DC5D-B102-4135-AAB3-0EAC6736E9B1}"/>
          </ac:picMkLst>
        </pc:picChg>
        <pc:picChg chg="mod">
          <ac:chgData name="abdelghani salhi" userId="a44d13800851dea6" providerId="LiveId" clId="{80FAA889-E246-4602-AFF2-CB47978AC01D}" dt="2026-03-08T15:13:22.420" v="1734"/>
          <ac:picMkLst>
            <pc:docMk/>
            <pc:sldMk cId="1052685376" sldId="2134807082"/>
            <ac:picMk id="14" creationId="{D39F230C-7813-3AA4-7C20-B4B936115614}"/>
          </ac:picMkLst>
        </pc:picChg>
        <pc:picChg chg="mod">
          <ac:chgData name="abdelghani salhi" userId="a44d13800851dea6" providerId="LiveId" clId="{80FAA889-E246-4602-AFF2-CB47978AC01D}" dt="2026-03-08T15:13:22.420" v="1734"/>
          <ac:picMkLst>
            <pc:docMk/>
            <pc:sldMk cId="1052685376" sldId="2134807082"/>
            <ac:picMk id="15" creationId="{68365FD5-FF22-6C6E-E8DF-E8578BDFCA8E}"/>
          </ac:picMkLst>
        </pc:picChg>
        <pc:picChg chg="mod">
          <ac:chgData name="abdelghani salhi" userId="a44d13800851dea6" providerId="LiveId" clId="{80FAA889-E246-4602-AFF2-CB47978AC01D}" dt="2026-03-08T15:13:22.420" v="1734"/>
          <ac:picMkLst>
            <pc:docMk/>
            <pc:sldMk cId="1052685376" sldId="2134807082"/>
            <ac:picMk id="16" creationId="{C6401CCE-0033-5374-CC51-E3D1824FFF00}"/>
          </ac:picMkLst>
        </pc:picChg>
        <pc:picChg chg="mod">
          <ac:chgData name="abdelghani salhi" userId="a44d13800851dea6" providerId="LiveId" clId="{80FAA889-E246-4602-AFF2-CB47978AC01D}" dt="2026-03-08T15:13:22.420" v="1734"/>
          <ac:picMkLst>
            <pc:docMk/>
            <pc:sldMk cId="1052685376" sldId="2134807082"/>
            <ac:picMk id="19" creationId="{B2D9B0E9-A938-202E-25D5-D7AD71193DFC}"/>
          </ac:picMkLst>
        </pc:picChg>
        <pc:picChg chg="mod">
          <ac:chgData name="abdelghani salhi" userId="a44d13800851dea6" providerId="LiveId" clId="{80FAA889-E246-4602-AFF2-CB47978AC01D}" dt="2026-03-08T15:13:22.420" v="1734"/>
          <ac:picMkLst>
            <pc:docMk/>
            <pc:sldMk cId="1052685376" sldId="2134807082"/>
            <ac:picMk id="20" creationId="{C15FEFBA-3475-6D2A-F95F-C4E454C3C50E}"/>
          </ac:picMkLst>
        </pc:picChg>
        <pc:cxnChg chg="mod">
          <ac:chgData name="abdelghani salhi" userId="a44d13800851dea6" providerId="LiveId" clId="{80FAA889-E246-4602-AFF2-CB47978AC01D}" dt="2026-03-08T15:13:55.324" v="1803" actId="1038"/>
          <ac:cxnSpMkLst>
            <pc:docMk/>
            <pc:sldMk cId="1052685376" sldId="2134807082"/>
            <ac:cxnSpMk id="56" creationId="{29F29F15-86C4-31EC-CB9F-77FA52CB0D00}"/>
          </ac:cxnSpMkLst>
        </pc:cxnChg>
        <pc:cxnChg chg="del">
          <ac:chgData name="abdelghani salhi" userId="a44d13800851dea6" providerId="LiveId" clId="{80FAA889-E246-4602-AFF2-CB47978AC01D}" dt="2026-03-08T15:13:29.889" v="1736" actId="478"/>
          <ac:cxnSpMkLst>
            <pc:docMk/>
            <pc:sldMk cId="1052685376" sldId="2134807082"/>
            <ac:cxnSpMk id="57" creationId="{DA15D51D-F558-A0C3-F1C5-144151301C1D}"/>
          </ac:cxnSpMkLst>
        </pc:cxnChg>
        <pc:cxnChg chg="mod">
          <ac:chgData name="abdelghani salhi" userId="a44d13800851dea6" providerId="LiveId" clId="{80FAA889-E246-4602-AFF2-CB47978AC01D}" dt="2026-03-08T15:13:52.328" v="1791" actId="1037"/>
          <ac:cxnSpMkLst>
            <pc:docMk/>
            <pc:sldMk cId="1052685376" sldId="2134807082"/>
            <ac:cxnSpMk id="58" creationId="{3937509F-3830-4DA8-0179-1CBBF8CF30D8}"/>
          </ac:cxnSpMkLst>
        </pc:cxnChg>
        <pc:cxnChg chg="del">
          <ac:chgData name="abdelghani salhi" userId="a44d13800851dea6" providerId="LiveId" clId="{80FAA889-E246-4602-AFF2-CB47978AC01D}" dt="2026-03-08T15:13:33.829" v="1737" actId="478"/>
          <ac:cxnSpMkLst>
            <pc:docMk/>
            <pc:sldMk cId="1052685376" sldId="2134807082"/>
            <ac:cxnSpMk id="60" creationId="{F3C0EDE8-3C74-D486-5AED-E07940DD94EB}"/>
          </ac:cxnSpMkLst>
        </pc:cxnChg>
        <pc:cxnChg chg="mod">
          <ac:chgData name="abdelghani salhi" userId="a44d13800851dea6" providerId="LiveId" clId="{80FAA889-E246-4602-AFF2-CB47978AC01D}" dt="2026-03-08T15:13:38.032" v="1755" actId="1037"/>
          <ac:cxnSpMkLst>
            <pc:docMk/>
            <pc:sldMk cId="1052685376" sldId="2134807082"/>
            <ac:cxnSpMk id="61" creationId="{1028B532-7FF6-CD16-F566-CAF2083A75F2}"/>
          </ac:cxnSpMkLst>
        </pc:cxnChg>
        <pc:cxnChg chg="mod">
          <ac:chgData name="abdelghani salhi" userId="a44d13800851dea6" providerId="LiveId" clId="{80FAA889-E246-4602-AFF2-CB47978AC01D}" dt="2026-03-08T15:13:41.349" v="1766" actId="1038"/>
          <ac:cxnSpMkLst>
            <pc:docMk/>
            <pc:sldMk cId="1052685376" sldId="2134807082"/>
            <ac:cxnSpMk id="63" creationId="{7B4E20D9-0517-BF20-C165-2A52CB58847C}"/>
          </ac:cxnSpMkLst>
        </pc:cxnChg>
        <pc:cxnChg chg="del">
          <ac:chgData name="abdelghani salhi" userId="a44d13800851dea6" providerId="LiveId" clId="{80FAA889-E246-4602-AFF2-CB47978AC01D}" dt="2026-03-08T15:13:44.054" v="1767" actId="478"/>
          <ac:cxnSpMkLst>
            <pc:docMk/>
            <pc:sldMk cId="1052685376" sldId="2134807082"/>
            <ac:cxnSpMk id="64" creationId="{E67327F1-1189-0FFD-3E50-9A259D938E34}"/>
          </ac:cxnSpMkLst>
        </pc:cxnChg>
        <pc:cxnChg chg="mod">
          <ac:chgData name="abdelghani salhi" userId="a44d13800851dea6" providerId="LiveId" clId="{80FAA889-E246-4602-AFF2-CB47978AC01D}" dt="2026-03-08T15:13:47.385" v="1779" actId="1037"/>
          <ac:cxnSpMkLst>
            <pc:docMk/>
            <pc:sldMk cId="1052685376" sldId="2134807082"/>
            <ac:cxnSpMk id="65" creationId="{645E8850-0B9A-A8DA-EDBE-77626F26D09E}"/>
          </ac:cxnSpMkLst>
        </pc:cxnChg>
      </pc:sldChg>
      <pc:sldChg chg="addSp delSp modSp add mod">
        <pc:chgData name="abdelghani salhi" userId="a44d13800851dea6" providerId="LiveId" clId="{80FAA889-E246-4602-AFF2-CB47978AC01D}" dt="2026-03-08T15:18:55.219" v="1970" actId="6549"/>
        <pc:sldMkLst>
          <pc:docMk/>
          <pc:sldMk cId="1414980501" sldId="2134807083"/>
        </pc:sldMkLst>
        <pc:spChg chg="mod">
          <ac:chgData name="abdelghani salhi" userId="a44d13800851dea6" providerId="LiveId" clId="{80FAA889-E246-4602-AFF2-CB47978AC01D}" dt="2026-03-08T15:18:55.219" v="1970" actId="6549"/>
          <ac:spMkLst>
            <pc:docMk/>
            <pc:sldMk cId="1414980501" sldId="2134807083"/>
            <ac:spMk id="2" creationId="{271C6D57-45A8-FFD7-6366-82A9C3989F1E}"/>
          </ac:spMkLst>
        </pc:spChg>
        <pc:spChg chg="mod">
          <ac:chgData name="abdelghani salhi" userId="a44d13800851dea6" providerId="LiveId" clId="{80FAA889-E246-4602-AFF2-CB47978AC01D}" dt="2026-03-08T15:18:24.654" v="1949" actId="14100"/>
          <ac:spMkLst>
            <pc:docMk/>
            <pc:sldMk cId="1414980501" sldId="2134807083"/>
            <ac:spMk id="8" creationId="{AFC78E57-B3A1-EF9C-1E25-98EC18B9BD02}"/>
          </ac:spMkLst>
        </pc:spChg>
        <pc:picChg chg="add mod ord">
          <ac:chgData name="abdelghani salhi" userId="a44d13800851dea6" providerId="LiveId" clId="{80FAA889-E246-4602-AFF2-CB47978AC01D}" dt="2026-03-08T15:18:13.919" v="1947" actId="167"/>
          <ac:picMkLst>
            <pc:docMk/>
            <pc:sldMk cId="1414980501" sldId="2134807083"/>
            <ac:picMk id="4" creationId="{DBA7138A-35A0-1FD5-FD79-E78B7BFAA323}"/>
          </ac:picMkLst>
        </pc:picChg>
        <pc:picChg chg="del">
          <ac:chgData name="abdelghani salhi" userId="a44d13800851dea6" providerId="LiveId" clId="{80FAA889-E246-4602-AFF2-CB47978AC01D}" dt="2026-03-08T15:18:00.989" v="1943" actId="478"/>
          <ac:picMkLst>
            <pc:docMk/>
            <pc:sldMk cId="1414980501" sldId="2134807083"/>
            <ac:picMk id="5" creationId="{B744B6B1-9630-FC79-4DEB-082F01A6AD38}"/>
          </ac:picMkLst>
        </pc:picChg>
      </pc:sldChg>
      <pc:sldChg chg="addSp delSp modSp add mod">
        <pc:chgData name="abdelghani salhi" userId="a44d13800851dea6" providerId="LiveId" clId="{80FAA889-E246-4602-AFF2-CB47978AC01D}" dt="2026-03-08T15:20:31.830" v="2039" actId="6549"/>
        <pc:sldMkLst>
          <pc:docMk/>
          <pc:sldMk cId="2201520343" sldId="2134807084"/>
        </pc:sldMkLst>
        <pc:spChg chg="mod">
          <ac:chgData name="abdelghani salhi" userId="a44d13800851dea6" providerId="LiveId" clId="{80FAA889-E246-4602-AFF2-CB47978AC01D}" dt="2026-03-08T15:20:31.830" v="2039" actId="6549"/>
          <ac:spMkLst>
            <pc:docMk/>
            <pc:sldMk cId="2201520343" sldId="2134807084"/>
            <ac:spMk id="2" creationId="{53875648-FEA9-259C-B87D-0F27CD9236DA}"/>
          </ac:spMkLst>
        </pc:spChg>
        <pc:picChg chg="del">
          <ac:chgData name="abdelghani salhi" userId="a44d13800851dea6" providerId="LiveId" clId="{80FAA889-E246-4602-AFF2-CB47978AC01D}" dt="2026-03-08T15:18:59.646" v="1971" actId="478"/>
          <ac:picMkLst>
            <pc:docMk/>
            <pc:sldMk cId="2201520343" sldId="2134807084"/>
            <ac:picMk id="4" creationId="{EC516EBA-7CB5-7295-FC64-E9D433FCF1F8}"/>
          </ac:picMkLst>
        </pc:picChg>
        <pc:picChg chg="add mod modCrop">
          <ac:chgData name="abdelghani salhi" userId="a44d13800851dea6" providerId="LiveId" clId="{80FAA889-E246-4602-AFF2-CB47978AC01D}" dt="2026-03-08T15:19:53.264" v="1984" actId="732"/>
          <ac:picMkLst>
            <pc:docMk/>
            <pc:sldMk cId="2201520343" sldId="2134807084"/>
            <ac:picMk id="6" creationId="{3158735B-8459-DE07-5F7F-D6E082BCD27A}"/>
          </ac:picMkLst>
        </pc:picChg>
      </pc:sldChg>
      <pc:sldChg chg="addSp delSp modSp add mod">
        <pc:chgData name="abdelghani salhi" userId="a44d13800851dea6" providerId="LiveId" clId="{80FAA889-E246-4602-AFF2-CB47978AC01D}" dt="2026-03-08T15:23:23.539" v="2116" actId="20577"/>
        <pc:sldMkLst>
          <pc:docMk/>
          <pc:sldMk cId="161649725" sldId="2134807085"/>
        </pc:sldMkLst>
        <pc:spChg chg="mod">
          <ac:chgData name="abdelghani salhi" userId="a44d13800851dea6" providerId="LiveId" clId="{80FAA889-E246-4602-AFF2-CB47978AC01D}" dt="2026-03-08T15:23:23.539" v="2116" actId="20577"/>
          <ac:spMkLst>
            <pc:docMk/>
            <pc:sldMk cId="161649725" sldId="2134807085"/>
            <ac:spMk id="2" creationId="{AED3CAD2-F99C-5F36-79A9-D18383B8CA70}"/>
          </ac:spMkLst>
        </pc:spChg>
        <pc:spChg chg="del">
          <ac:chgData name="abdelghani salhi" userId="a44d13800851dea6" providerId="LiveId" clId="{80FAA889-E246-4602-AFF2-CB47978AC01D}" dt="2026-03-08T15:20:44.767" v="2041" actId="478"/>
          <ac:spMkLst>
            <pc:docMk/>
            <pc:sldMk cId="161649725" sldId="2134807085"/>
            <ac:spMk id="7" creationId="{1D4BB9DF-92CB-174F-66B7-DEC7567AFD6E}"/>
          </ac:spMkLst>
        </pc:spChg>
        <pc:spChg chg="del">
          <ac:chgData name="abdelghani salhi" userId="a44d13800851dea6" providerId="LiveId" clId="{80FAA889-E246-4602-AFF2-CB47978AC01D}" dt="2026-03-08T15:20:44.767" v="2041" actId="478"/>
          <ac:spMkLst>
            <pc:docMk/>
            <pc:sldMk cId="161649725" sldId="2134807085"/>
            <ac:spMk id="22" creationId="{CB959356-FD48-10B6-9999-3E3125B04CC2}"/>
          </ac:spMkLst>
        </pc:spChg>
        <pc:spChg chg="add mod">
          <ac:chgData name="abdelghani salhi" userId="a44d13800851dea6" providerId="LiveId" clId="{80FAA889-E246-4602-AFF2-CB47978AC01D}" dt="2026-03-08T15:22:46.526" v="2104" actId="1037"/>
          <ac:spMkLst>
            <pc:docMk/>
            <pc:sldMk cId="161649725" sldId="2134807085"/>
            <ac:spMk id="34" creationId="{9A84A622-53BC-7770-4967-853D60156B2B}"/>
          </ac:spMkLst>
        </pc:spChg>
        <pc:spChg chg="add mod">
          <ac:chgData name="abdelghani salhi" userId="a44d13800851dea6" providerId="LiveId" clId="{80FAA889-E246-4602-AFF2-CB47978AC01D}" dt="2026-03-08T15:22:57.777" v="2108" actId="122"/>
          <ac:spMkLst>
            <pc:docMk/>
            <pc:sldMk cId="161649725" sldId="2134807085"/>
            <ac:spMk id="35" creationId="{6A07EC5C-9786-2B19-B949-7987094EC1F8}"/>
          </ac:spMkLst>
        </pc:spChg>
        <pc:spChg chg="add mod">
          <ac:chgData name="abdelghani salhi" userId="a44d13800851dea6" providerId="LiveId" clId="{80FAA889-E246-4602-AFF2-CB47978AC01D}" dt="2026-03-08T15:23:15.150" v="2115" actId="1038"/>
          <ac:spMkLst>
            <pc:docMk/>
            <pc:sldMk cId="161649725" sldId="2134807085"/>
            <ac:spMk id="36" creationId="{1824E5A5-1DB0-B1B8-8F2D-DE18CE27B2CC}"/>
          </ac:spMkLst>
        </pc:spChg>
        <pc:spChg chg="del">
          <ac:chgData name="abdelghani salhi" userId="a44d13800851dea6" providerId="LiveId" clId="{80FAA889-E246-4602-AFF2-CB47978AC01D}" dt="2026-03-08T15:20:44.767" v="2041" actId="478"/>
          <ac:spMkLst>
            <pc:docMk/>
            <pc:sldMk cId="161649725" sldId="2134807085"/>
            <ac:spMk id="53" creationId="{7D38866B-A166-819C-D8FB-43648977CEF8}"/>
          </ac:spMkLst>
        </pc:spChg>
        <pc:picChg chg="del">
          <ac:chgData name="abdelghani salhi" userId="a44d13800851dea6" providerId="LiveId" clId="{80FAA889-E246-4602-AFF2-CB47978AC01D}" dt="2026-03-08T15:20:41.301" v="2040" actId="478"/>
          <ac:picMkLst>
            <pc:docMk/>
            <pc:sldMk cId="161649725" sldId="2134807085"/>
            <ac:picMk id="3" creationId="{CD0E029B-5E86-D4CE-B282-6B8CE7D8E3D2}"/>
          </ac:picMkLst>
        </pc:picChg>
        <pc:picChg chg="add mod">
          <ac:chgData name="abdelghani salhi" userId="a44d13800851dea6" providerId="LiveId" clId="{80FAA889-E246-4602-AFF2-CB47978AC01D}" dt="2026-03-08T15:20:45.794" v="2042"/>
          <ac:picMkLst>
            <pc:docMk/>
            <pc:sldMk cId="161649725" sldId="2134807085"/>
            <ac:picMk id="4" creationId="{9DCFA54D-4E1A-5603-627A-D2A6BCF67C57}"/>
          </ac:picMkLst>
        </pc:picChg>
        <pc:cxnChg chg="add mod">
          <ac:chgData name="abdelghani salhi" userId="a44d13800851dea6" providerId="LiveId" clId="{80FAA889-E246-4602-AFF2-CB47978AC01D}" dt="2026-03-08T15:20:59.617" v="2045" actId="208"/>
          <ac:cxnSpMkLst>
            <pc:docMk/>
            <pc:sldMk cId="161649725" sldId="2134807085"/>
            <ac:cxnSpMk id="8" creationId="{0095465D-F406-F416-9E3B-CA9B5C06AEBE}"/>
          </ac:cxnSpMkLst>
        </pc:cxnChg>
        <pc:cxnChg chg="add mod">
          <ac:chgData name="abdelghani salhi" userId="a44d13800851dea6" providerId="LiveId" clId="{80FAA889-E246-4602-AFF2-CB47978AC01D}" dt="2026-03-08T15:21:06.081" v="2048" actId="14100"/>
          <ac:cxnSpMkLst>
            <pc:docMk/>
            <pc:sldMk cId="161649725" sldId="2134807085"/>
            <ac:cxnSpMk id="10" creationId="{21C8C004-4830-5761-B264-03248F677789}"/>
          </ac:cxnSpMkLst>
        </pc:cxnChg>
        <pc:cxnChg chg="add mod">
          <ac:chgData name="abdelghani salhi" userId="a44d13800851dea6" providerId="LiveId" clId="{80FAA889-E246-4602-AFF2-CB47978AC01D}" dt="2026-03-08T15:21:12.609" v="2051" actId="14100"/>
          <ac:cxnSpMkLst>
            <pc:docMk/>
            <pc:sldMk cId="161649725" sldId="2134807085"/>
            <ac:cxnSpMk id="12" creationId="{7D47826B-157B-CE7D-38EA-436BC731758C}"/>
          </ac:cxnSpMkLst>
        </pc:cxnChg>
        <pc:cxnChg chg="add mod">
          <ac:chgData name="abdelghani salhi" userId="a44d13800851dea6" providerId="LiveId" clId="{80FAA889-E246-4602-AFF2-CB47978AC01D}" dt="2026-03-08T15:21:19.117" v="2054" actId="14100"/>
          <ac:cxnSpMkLst>
            <pc:docMk/>
            <pc:sldMk cId="161649725" sldId="2134807085"/>
            <ac:cxnSpMk id="14" creationId="{DDE7F225-F1CE-1980-3E66-7D0A599D6753}"/>
          </ac:cxnSpMkLst>
        </pc:cxnChg>
        <pc:cxnChg chg="add mod">
          <ac:chgData name="abdelghani salhi" userId="a44d13800851dea6" providerId="LiveId" clId="{80FAA889-E246-4602-AFF2-CB47978AC01D}" dt="2026-03-08T15:21:37.247" v="2061" actId="14100"/>
          <ac:cxnSpMkLst>
            <pc:docMk/>
            <pc:sldMk cId="161649725" sldId="2134807085"/>
            <ac:cxnSpMk id="16" creationId="{BF606FEB-6DD6-60A9-A631-24094731B93D}"/>
          </ac:cxnSpMkLst>
        </pc:cxnChg>
        <pc:cxnChg chg="add mod">
          <ac:chgData name="abdelghani salhi" userId="a44d13800851dea6" providerId="LiveId" clId="{80FAA889-E246-4602-AFF2-CB47978AC01D}" dt="2026-03-08T15:21:33.531" v="2060" actId="14100"/>
          <ac:cxnSpMkLst>
            <pc:docMk/>
            <pc:sldMk cId="161649725" sldId="2134807085"/>
            <ac:cxnSpMk id="18" creationId="{B8B29D3A-4F57-271B-6B8A-B0D3C0F60801}"/>
          </ac:cxnSpMkLst>
        </pc:cxnChg>
        <pc:cxnChg chg="add mod">
          <ac:chgData name="abdelghani salhi" userId="a44d13800851dea6" providerId="LiveId" clId="{80FAA889-E246-4602-AFF2-CB47978AC01D}" dt="2026-03-08T15:21:48.199" v="2064" actId="14100"/>
          <ac:cxnSpMkLst>
            <pc:docMk/>
            <pc:sldMk cId="161649725" sldId="2134807085"/>
            <ac:cxnSpMk id="21" creationId="{E181C46A-D766-9CFA-3C52-FFFA21626806}"/>
          </ac:cxnSpMkLst>
        </pc:cxnChg>
        <pc:cxnChg chg="add mod">
          <ac:chgData name="abdelghani salhi" userId="a44d13800851dea6" providerId="LiveId" clId="{80FAA889-E246-4602-AFF2-CB47978AC01D}" dt="2026-03-08T15:21:56.067" v="2067" actId="14100"/>
          <ac:cxnSpMkLst>
            <pc:docMk/>
            <pc:sldMk cId="161649725" sldId="2134807085"/>
            <ac:cxnSpMk id="24" creationId="{C7C927D2-8F1B-FC46-14FA-BBE98673308A}"/>
          </ac:cxnSpMkLst>
        </pc:cxnChg>
        <pc:cxnChg chg="add mod">
          <ac:chgData name="abdelghani salhi" userId="a44d13800851dea6" providerId="LiveId" clId="{80FAA889-E246-4602-AFF2-CB47978AC01D}" dt="2026-03-08T15:22:03.648" v="2070" actId="14100"/>
          <ac:cxnSpMkLst>
            <pc:docMk/>
            <pc:sldMk cId="161649725" sldId="2134807085"/>
            <ac:cxnSpMk id="26" creationId="{2DA06E77-300E-A5E9-B2D6-4CD88F9360BF}"/>
          </ac:cxnSpMkLst>
        </pc:cxnChg>
        <pc:cxnChg chg="add mod">
          <ac:chgData name="abdelghani salhi" userId="a44d13800851dea6" providerId="LiveId" clId="{80FAA889-E246-4602-AFF2-CB47978AC01D}" dt="2026-03-08T15:22:09.542" v="2073" actId="14100"/>
          <ac:cxnSpMkLst>
            <pc:docMk/>
            <pc:sldMk cId="161649725" sldId="2134807085"/>
            <ac:cxnSpMk id="28" creationId="{09D8FB80-F55A-C48B-D29E-7D346935F6CF}"/>
          </ac:cxnSpMkLst>
        </pc:cxnChg>
        <pc:cxnChg chg="add mod">
          <ac:chgData name="abdelghani salhi" userId="a44d13800851dea6" providerId="LiveId" clId="{80FAA889-E246-4602-AFF2-CB47978AC01D}" dt="2026-03-08T15:22:15.872" v="2076" actId="14100"/>
          <ac:cxnSpMkLst>
            <pc:docMk/>
            <pc:sldMk cId="161649725" sldId="2134807085"/>
            <ac:cxnSpMk id="30" creationId="{CD33FAB7-F6E6-80E5-CF97-FA18F3287F90}"/>
          </ac:cxnSpMkLst>
        </pc:cxnChg>
        <pc:cxnChg chg="add mod">
          <ac:chgData name="abdelghani salhi" userId="a44d13800851dea6" providerId="LiveId" clId="{80FAA889-E246-4602-AFF2-CB47978AC01D}" dt="2026-03-08T15:22:20.137" v="2078" actId="14100"/>
          <ac:cxnSpMkLst>
            <pc:docMk/>
            <pc:sldMk cId="161649725" sldId="2134807085"/>
            <ac:cxnSpMk id="32" creationId="{A4472C3A-62D5-1458-49B8-F6BD3B3A29D7}"/>
          </ac:cxnSpMkLst>
        </pc:cxnChg>
      </pc:sldChg>
      <pc:sldChg chg="modSp add mod">
        <pc:chgData name="abdelghani salhi" userId="a44d13800851dea6" providerId="LiveId" clId="{80FAA889-E246-4602-AFF2-CB47978AC01D}" dt="2026-03-08T15:46:40.195" v="2648" actId="20577"/>
        <pc:sldMkLst>
          <pc:docMk/>
          <pc:sldMk cId="576559833" sldId="2134807086"/>
        </pc:sldMkLst>
        <pc:spChg chg="mod">
          <ac:chgData name="abdelghani salhi" userId="a44d13800851dea6" providerId="LiveId" clId="{80FAA889-E246-4602-AFF2-CB47978AC01D}" dt="2026-03-08T15:46:40.195" v="2648" actId="20577"/>
          <ac:spMkLst>
            <pc:docMk/>
            <pc:sldMk cId="576559833" sldId="2134807086"/>
            <ac:spMk id="2" creationId="{B34F1CC1-DE62-26A0-2162-913AE33AC1B3}"/>
          </ac:spMkLst>
        </pc:spChg>
        <pc:spChg chg="mod">
          <ac:chgData name="abdelghani salhi" userId="a44d13800851dea6" providerId="LiveId" clId="{80FAA889-E246-4602-AFF2-CB47978AC01D}" dt="2026-03-08T15:30:27.283" v="2237" actId="1036"/>
          <ac:spMkLst>
            <pc:docMk/>
            <pc:sldMk cId="576559833" sldId="2134807086"/>
            <ac:spMk id="8" creationId="{3C6DD561-AFA0-7273-66A5-07255FCF6B98}"/>
          </ac:spMkLst>
        </pc:spChg>
      </pc:sldChg>
      <pc:sldChg chg="addSp delSp modSp add mod">
        <pc:chgData name="abdelghani salhi" userId="a44d13800851dea6" providerId="LiveId" clId="{80FAA889-E246-4602-AFF2-CB47978AC01D}" dt="2026-03-08T15:30:06.219" v="2199" actId="1038"/>
        <pc:sldMkLst>
          <pc:docMk/>
          <pc:sldMk cId="293738838" sldId="2134807087"/>
        </pc:sldMkLst>
        <pc:spChg chg="mod">
          <ac:chgData name="abdelghani salhi" userId="a44d13800851dea6" providerId="LiveId" clId="{80FAA889-E246-4602-AFF2-CB47978AC01D}" dt="2026-03-08T15:24:23.447" v="2127"/>
          <ac:spMkLst>
            <pc:docMk/>
            <pc:sldMk cId="293738838" sldId="2134807087"/>
            <ac:spMk id="2" creationId="{9F2F6C02-877B-5D1D-9769-CA60CC1F6CA7}"/>
          </ac:spMkLst>
        </pc:spChg>
        <pc:picChg chg="add del mod">
          <ac:chgData name="abdelghani salhi" userId="a44d13800851dea6" providerId="LiveId" clId="{80FAA889-E246-4602-AFF2-CB47978AC01D}" dt="2026-03-08T15:29:44.225" v="2177" actId="478"/>
          <ac:picMkLst>
            <pc:docMk/>
            <pc:sldMk cId="293738838" sldId="2134807087"/>
            <ac:picMk id="3" creationId="{9130AB7D-07EF-500F-9BF8-E64BFF59685F}"/>
          </ac:picMkLst>
        </pc:picChg>
        <pc:picChg chg="del">
          <ac:chgData name="abdelghani salhi" userId="a44d13800851dea6" providerId="LiveId" clId="{80FAA889-E246-4602-AFF2-CB47978AC01D}" dt="2026-03-08T15:24:05.874" v="2126" actId="478"/>
          <ac:picMkLst>
            <pc:docMk/>
            <pc:sldMk cId="293738838" sldId="2134807087"/>
            <ac:picMk id="6" creationId="{645FC873-3E77-D4BF-3920-6A82C38EF110}"/>
          </ac:picMkLst>
        </pc:picChg>
        <pc:picChg chg="add mod">
          <ac:chgData name="abdelghani salhi" userId="a44d13800851dea6" providerId="LiveId" clId="{80FAA889-E246-4602-AFF2-CB47978AC01D}" dt="2026-03-08T15:30:06.219" v="2199" actId="1038"/>
          <ac:picMkLst>
            <pc:docMk/>
            <pc:sldMk cId="293738838" sldId="2134807087"/>
            <ac:picMk id="7" creationId="{83FCE1BA-F9C4-B1E0-54B3-2D017BCA6BCE}"/>
          </ac:picMkLst>
        </pc:picChg>
      </pc:sldChg>
      <pc:sldChg chg="addSp delSp modSp add mod">
        <pc:chgData name="abdelghani salhi" userId="a44d13800851dea6" providerId="LiveId" clId="{80FAA889-E246-4602-AFF2-CB47978AC01D}" dt="2026-03-08T15:35:24.730" v="2415" actId="1036"/>
        <pc:sldMkLst>
          <pc:docMk/>
          <pc:sldMk cId="536289432" sldId="2134807088"/>
        </pc:sldMkLst>
        <pc:spChg chg="add mod">
          <ac:chgData name="abdelghani salhi" userId="a44d13800851dea6" providerId="LiveId" clId="{80FAA889-E246-4602-AFF2-CB47978AC01D}" dt="2026-03-08T15:35:24.730" v="2415" actId="1036"/>
          <ac:spMkLst>
            <pc:docMk/>
            <pc:sldMk cId="536289432" sldId="2134807088"/>
            <ac:spMk id="7" creationId="{C7E06A19-58DE-56F7-01FD-60C109EC7BC5}"/>
          </ac:spMkLst>
        </pc:spChg>
        <pc:spChg chg="mod">
          <ac:chgData name="abdelghani salhi" userId="a44d13800851dea6" providerId="LiveId" clId="{80FAA889-E246-4602-AFF2-CB47978AC01D}" dt="2026-03-08T15:32:30.146" v="2304" actId="404"/>
          <ac:spMkLst>
            <pc:docMk/>
            <pc:sldMk cId="536289432" sldId="2134807088"/>
            <ac:spMk id="11" creationId="{DCC59259-9B42-7042-54DA-4E4A77455472}"/>
          </ac:spMkLst>
        </pc:spChg>
        <pc:spChg chg="mod">
          <ac:chgData name="abdelghani salhi" userId="a44d13800851dea6" providerId="LiveId" clId="{80FAA889-E246-4602-AFF2-CB47978AC01D}" dt="2026-03-08T15:32:26.568" v="2303" actId="404"/>
          <ac:spMkLst>
            <pc:docMk/>
            <pc:sldMk cId="536289432" sldId="2134807088"/>
            <ac:spMk id="13" creationId="{1A6E47F4-6404-D194-D699-81922CDD6378}"/>
          </ac:spMkLst>
        </pc:spChg>
        <pc:spChg chg="add del mod">
          <ac:chgData name="abdelghani salhi" userId="a44d13800851dea6" providerId="LiveId" clId="{80FAA889-E246-4602-AFF2-CB47978AC01D}" dt="2026-03-08T15:33:05.449" v="2308" actId="478"/>
          <ac:spMkLst>
            <pc:docMk/>
            <pc:sldMk cId="536289432" sldId="2134807088"/>
            <ac:spMk id="15" creationId="{5A276CC8-E83B-E95B-AB5C-A706952100BD}"/>
          </ac:spMkLst>
        </pc:spChg>
        <pc:spChg chg="add mod">
          <ac:chgData name="abdelghani salhi" userId="a44d13800851dea6" providerId="LiveId" clId="{80FAA889-E246-4602-AFF2-CB47978AC01D}" dt="2026-03-08T15:32:58.511" v="2306" actId="1076"/>
          <ac:spMkLst>
            <pc:docMk/>
            <pc:sldMk cId="536289432" sldId="2134807088"/>
            <ac:spMk id="19" creationId="{765E8D77-9A6F-4FC7-5B8A-22077CD72504}"/>
          </ac:spMkLst>
        </pc:spChg>
        <pc:spChg chg="add mod">
          <ac:chgData name="abdelghani salhi" userId="a44d13800851dea6" providerId="LiveId" clId="{80FAA889-E246-4602-AFF2-CB47978AC01D}" dt="2026-03-08T15:34:28.539" v="2334" actId="20577"/>
          <ac:spMkLst>
            <pc:docMk/>
            <pc:sldMk cId="536289432" sldId="2134807088"/>
            <ac:spMk id="20" creationId="{04622B09-4DF1-4A20-8EED-CD3FABC887C4}"/>
          </ac:spMkLst>
        </pc:spChg>
        <pc:spChg chg="add mod">
          <ac:chgData name="abdelghani salhi" userId="a44d13800851dea6" providerId="LiveId" clId="{80FAA889-E246-4602-AFF2-CB47978AC01D}" dt="2026-03-08T15:32:53.479" v="2305" actId="1076"/>
          <ac:spMkLst>
            <pc:docMk/>
            <pc:sldMk cId="536289432" sldId="2134807088"/>
            <ac:spMk id="22" creationId="{F821EEB2-0CD1-CDC0-9AD5-256ADDFCBE57}"/>
          </ac:spMkLst>
        </pc:spChg>
        <pc:spChg chg="add mod">
          <ac:chgData name="abdelghani salhi" userId="a44d13800851dea6" providerId="LiveId" clId="{80FAA889-E246-4602-AFF2-CB47978AC01D}" dt="2026-03-08T15:32:53.479" v="2305" actId="1076"/>
          <ac:spMkLst>
            <pc:docMk/>
            <pc:sldMk cId="536289432" sldId="2134807088"/>
            <ac:spMk id="23" creationId="{F775AABE-9BE8-19A5-DD9C-0AB2499D6634}"/>
          </ac:spMkLst>
        </pc:spChg>
        <pc:spChg chg="del">
          <ac:chgData name="abdelghani salhi" userId="a44d13800851dea6" providerId="LiveId" clId="{80FAA889-E246-4602-AFF2-CB47978AC01D}" dt="2026-03-08T15:24:32.313" v="2129" actId="478"/>
          <ac:spMkLst>
            <pc:docMk/>
            <pc:sldMk cId="536289432" sldId="2134807088"/>
            <ac:spMk id="34" creationId="{8978D52D-241D-B01E-1269-966B76CDDE28}"/>
          </ac:spMkLst>
        </pc:spChg>
        <pc:spChg chg="del">
          <ac:chgData name="abdelghani salhi" userId="a44d13800851dea6" providerId="LiveId" clId="{80FAA889-E246-4602-AFF2-CB47978AC01D}" dt="2026-03-08T15:24:32.313" v="2129" actId="478"/>
          <ac:spMkLst>
            <pc:docMk/>
            <pc:sldMk cId="536289432" sldId="2134807088"/>
            <ac:spMk id="35" creationId="{20734ECF-C262-E885-10C7-17D301842773}"/>
          </ac:spMkLst>
        </pc:spChg>
        <pc:spChg chg="del">
          <ac:chgData name="abdelghani salhi" userId="a44d13800851dea6" providerId="LiveId" clId="{80FAA889-E246-4602-AFF2-CB47978AC01D}" dt="2026-03-08T15:24:32.313" v="2129" actId="478"/>
          <ac:spMkLst>
            <pc:docMk/>
            <pc:sldMk cId="536289432" sldId="2134807088"/>
            <ac:spMk id="36" creationId="{3746B56B-F50C-37F9-8751-662A0E833A57}"/>
          </ac:spMkLst>
        </pc:spChg>
        <pc:grpChg chg="add mod">
          <ac:chgData name="abdelghani salhi" userId="a44d13800851dea6" providerId="LiveId" clId="{80FAA889-E246-4602-AFF2-CB47978AC01D}" dt="2026-03-08T15:32:53.479" v="2305" actId="1076"/>
          <ac:grpSpMkLst>
            <pc:docMk/>
            <pc:sldMk cId="536289432" sldId="2134807088"/>
            <ac:grpSpMk id="9" creationId="{7990EA34-D10C-40DD-B389-EE665A251A41}"/>
          </ac:grpSpMkLst>
        </pc:grpChg>
        <pc:picChg chg="del">
          <ac:chgData name="abdelghani salhi" userId="a44d13800851dea6" providerId="LiveId" clId="{80FAA889-E246-4602-AFF2-CB47978AC01D}" dt="2026-03-08T15:24:29.126" v="2128" actId="478"/>
          <ac:picMkLst>
            <pc:docMk/>
            <pc:sldMk cId="536289432" sldId="2134807088"/>
            <ac:picMk id="4" creationId="{11A660C6-5996-E1F3-E1B1-978D57B7D39C}"/>
          </ac:picMkLst>
        </pc:picChg>
        <pc:picChg chg="add del mod">
          <ac:chgData name="abdelghani salhi" userId="a44d13800851dea6" providerId="LiveId" clId="{80FAA889-E246-4602-AFF2-CB47978AC01D}" dt="2026-03-08T15:30:12.311" v="2200" actId="478"/>
          <ac:picMkLst>
            <pc:docMk/>
            <pc:sldMk cId="536289432" sldId="2134807088"/>
            <ac:picMk id="6" creationId="{19FBF7D4-575A-7BB1-FDF3-0909FEC0D84E}"/>
          </ac:picMkLst>
        </pc:picChg>
        <pc:picChg chg="add mod ord">
          <ac:chgData name="abdelghani salhi" userId="a44d13800851dea6" providerId="LiveId" clId="{80FAA889-E246-4602-AFF2-CB47978AC01D}" dt="2026-03-08T15:33:53.457" v="2327" actId="1076"/>
          <ac:picMkLst>
            <pc:docMk/>
            <pc:sldMk cId="536289432" sldId="2134807088"/>
            <ac:picMk id="25" creationId="{C195F6EB-569A-B680-6204-35FDD2735EEB}"/>
          </ac:picMkLst>
        </pc:picChg>
        <pc:cxnChg chg="del">
          <ac:chgData name="abdelghani salhi" userId="a44d13800851dea6" providerId="LiveId" clId="{80FAA889-E246-4602-AFF2-CB47978AC01D}" dt="2026-03-08T15:24:32.313" v="2129" actId="478"/>
          <ac:cxnSpMkLst>
            <pc:docMk/>
            <pc:sldMk cId="536289432" sldId="2134807088"/>
            <ac:cxnSpMk id="8" creationId="{53335EC3-444F-7D35-C8C4-69548388A862}"/>
          </ac:cxnSpMkLst>
        </pc:cxnChg>
        <pc:cxnChg chg="del">
          <ac:chgData name="abdelghani salhi" userId="a44d13800851dea6" providerId="LiveId" clId="{80FAA889-E246-4602-AFF2-CB47978AC01D}" dt="2026-03-08T15:24:32.313" v="2129" actId="478"/>
          <ac:cxnSpMkLst>
            <pc:docMk/>
            <pc:sldMk cId="536289432" sldId="2134807088"/>
            <ac:cxnSpMk id="10" creationId="{580C04BC-5D5A-9F4B-62B2-8D281496C0EF}"/>
          </ac:cxnSpMkLst>
        </pc:cxnChg>
        <pc:cxnChg chg="del">
          <ac:chgData name="abdelghani salhi" userId="a44d13800851dea6" providerId="LiveId" clId="{80FAA889-E246-4602-AFF2-CB47978AC01D}" dt="2026-03-08T15:24:32.313" v="2129" actId="478"/>
          <ac:cxnSpMkLst>
            <pc:docMk/>
            <pc:sldMk cId="536289432" sldId="2134807088"/>
            <ac:cxnSpMk id="12" creationId="{DE941073-21B3-1C45-1850-B80531B00195}"/>
          </ac:cxnSpMkLst>
        </pc:cxnChg>
        <pc:cxnChg chg="add mod">
          <ac:chgData name="abdelghani salhi" userId="a44d13800851dea6" providerId="LiveId" clId="{80FAA889-E246-4602-AFF2-CB47978AC01D}" dt="2026-03-08T15:33:02.394" v="2307" actId="1076"/>
          <ac:cxnSpMkLst>
            <pc:docMk/>
            <pc:sldMk cId="536289432" sldId="2134807088"/>
            <ac:cxnSpMk id="17" creationId="{675DC2BD-5546-F35A-4839-3F9060F36FCA}"/>
          </ac:cxnSpMkLst>
        </pc:cxnChg>
        <pc:cxnChg chg="del">
          <ac:chgData name="abdelghani salhi" userId="a44d13800851dea6" providerId="LiveId" clId="{80FAA889-E246-4602-AFF2-CB47978AC01D}" dt="2026-03-08T15:24:32.313" v="2129" actId="478"/>
          <ac:cxnSpMkLst>
            <pc:docMk/>
            <pc:sldMk cId="536289432" sldId="2134807088"/>
            <ac:cxnSpMk id="21" creationId="{31E7A202-8727-02FB-E459-8B40AAC342F1}"/>
          </ac:cxnSpMkLst>
        </pc:cxnChg>
        <pc:cxnChg chg="del">
          <ac:chgData name="abdelghani salhi" userId="a44d13800851dea6" providerId="LiveId" clId="{80FAA889-E246-4602-AFF2-CB47978AC01D}" dt="2026-03-08T15:24:32.313" v="2129" actId="478"/>
          <ac:cxnSpMkLst>
            <pc:docMk/>
            <pc:sldMk cId="536289432" sldId="2134807088"/>
            <ac:cxnSpMk id="24" creationId="{29772768-80C6-CF7A-46C4-D0B0393E93FA}"/>
          </ac:cxnSpMkLst>
        </pc:cxnChg>
        <pc:cxnChg chg="del">
          <ac:chgData name="abdelghani salhi" userId="a44d13800851dea6" providerId="LiveId" clId="{80FAA889-E246-4602-AFF2-CB47978AC01D}" dt="2026-03-08T15:24:32.313" v="2129" actId="478"/>
          <ac:cxnSpMkLst>
            <pc:docMk/>
            <pc:sldMk cId="536289432" sldId="2134807088"/>
            <ac:cxnSpMk id="26" creationId="{B10054F8-F545-F9C3-C9A7-7263648CABF0}"/>
          </ac:cxnSpMkLst>
        </pc:cxnChg>
        <pc:cxnChg chg="del">
          <ac:chgData name="abdelghani salhi" userId="a44d13800851dea6" providerId="LiveId" clId="{80FAA889-E246-4602-AFF2-CB47978AC01D}" dt="2026-03-08T15:24:32.313" v="2129" actId="478"/>
          <ac:cxnSpMkLst>
            <pc:docMk/>
            <pc:sldMk cId="536289432" sldId="2134807088"/>
            <ac:cxnSpMk id="32" creationId="{56939C48-8D06-FE8F-8C2B-37F6CB3D0541}"/>
          </ac:cxnSpMkLst>
        </pc:cxnChg>
      </pc:sldChg>
      <pc:sldChg chg="modSp add mod">
        <pc:chgData name="abdelghani salhi" userId="a44d13800851dea6" providerId="LiveId" clId="{80FAA889-E246-4602-AFF2-CB47978AC01D}" dt="2026-03-08T15:40:26.614" v="2483" actId="20577"/>
        <pc:sldMkLst>
          <pc:docMk/>
          <pc:sldMk cId="1017295164" sldId="2134807089"/>
        </pc:sldMkLst>
        <pc:spChg chg="mod">
          <ac:chgData name="abdelghani salhi" userId="a44d13800851dea6" providerId="LiveId" clId="{80FAA889-E246-4602-AFF2-CB47978AC01D}" dt="2026-03-08T15:40:26.614" v="2483" actId="20577"/>
          <ac:spMkLst>
            <pc:docMk/>
            <pc:sldMk cId="1017295164" sldId="2134807089"/>
            <ac:spMk id="2" creationId="{0FFB2277-59ED-6585-253C-6799CF7574C5}"/>
          </ac:spMkLst>
        </pc:spChg>
        <pc:spChg chg="mod">
          <ac:chgData name="abdelghani salhi" userId="a44d13800851dea6" providerId="LiveId" clId="{80FAA889-E246-4602-AFF2-CB47978AC01D}" dt="2026-03-08T15:40:20.586" v="2481" actId="1037"/>
          <ac:spMkLst>
            <pc:docMk/>
            <pc:sldMk cId="1017295164" sldId="2134807089"/>
            <ac:spMk id="8" creationId="{42473B5F-9435-D15F-F75C-21718D43CB80}"/>
          </ac:spMkLst>
        </pc:spChg>
      </pc:sldChg>
      <pc:sldChg chg="addSp delSp modSp add mod replId">
        <pc:chgData name="abdelghani salhi" userId="a44d13800851dea6" providerId="LiveId" clId="{80FAA889-E246-4602-AFF2-CB47978AC01D}" dt="2026-03-08T15:41:17.644" v="2484"/>
        <pc:sldMkLst>
          <pc:docMk/>
          <pc:sldMk cId="3523443405" sldId="2134807090"/>
        </pc:sldMkLst>
        <pc:spChg chg="mod">
          <ac:chgData name="abdelghani salhi" userId="a44d13800851dea6" providerId="LiveId" clId="{80FAA889-E246-4602-AFF2-CB47978AC01D}" dt="2026-03-08T15:41:17.644" v="2484"/>
          <ac:spMkLst>
            <pc:docMk/>
            <pc:sldMk cId="3523443405" sldId="2134807090"/>
            <ac:spMk id="2" creationId="{251D1074-5F78-217C-6DC5-35CB1FF434EC}"/>
          </ac:spMkLst>
        </pc:spChg>
        <pc:picChg chg="add mod">
          <ac:chgData name="abdelghani salhi" userId="a44d13800851dea6" providerId="LiveId" clId="{80FAA889-E246-4602-AFF2-CB47978AC01D}" dt="2026-03-08T15:37:42.421" v="2420" actId="1076"/>
          <ac:picMkLst>
            <pc:docMk/>
            <pc:sldMk cId="3523443405" sldId="2134807090"/>
            <ac:picMk id="4" creationId="{AAD5C3D7-E2E9-7512-9227-2DAC57981E63}"/>
          </ac:picMkLst>
        </pc:picChg>
        <pc:picChg chg="del">
          <ac:chgData name="abdelghani salhi" userId="a44d13800851dea6" providerId="LiveId" clId="{80FAA889-E246-4602-AFF2-CB47978AC01D}" dt="2026-03-08T15:37:30.649" v="2417" actId="478"/>
          <ac:picMkLst>
            <pc:docMk/>
            <pc:sldMk cId="3523443405" sldId="2134807090"/>
            <ac:picMk id="6" creationId="{1E7A961F-02B6-A825-9104-45FEEC2C8620}"/>
          </ac:picMkLst>
        </pc:picChg>
      </pc:sldChg>
      <pc:sldChg chg="addSp delSp modSp add mod replId">
        <pc:chgData name="abdelghani salhi" userId="a44d13800851dea6" providerId="LiveId" clId="{80FAA889-E246-4602-AFF2-CB47978AC01D}" dt="2026-03-08T15:44:59.292" v="2644" actId="20577"/>
        <pc:sldMkLst>
          <pc:docMk/>
          <pc:sldMk cId="1425213489" sldId="2134807091"/>
        </pc:sldMkLst>
        <pc:spChg chg="add mod">
          <ac:chgData name="abdelghani salhi" userId="a44d13800851dea6" providerId="LiveId" clId="{80FAA889-E246-4602-AFF2-CB47978AC01D}" dt="2026-03-08T15:42:24.639" v="2528" actId="554"/>
          <ac:spMkLst>
            <pc:docMk/>
            <pc:sldMk cId="1425213489" sldId="2134807091"/>
            <ac:spMk id="6" creationId="{51C6BCF7-134E-8499-4D7C-51A29483D43F}"/>
          </ac:spMkLst>
        </pc:spChg>
        <pc:spChg chg="add mod">
          <ac:chgData name="abdelghani salhi" userId="a44d13800851dea6" providerId="LiveId" clId="{80FAA889-E246-4602-AFF2-CB47978AC01D}" dt="2026-03-08T15:42:24.639" v="2528" actId="554"/>
          <ac:spMkLst>
            <pc:docMk/>
            <pc:sldMk cId="1425213489" sldId="2134807091"/>
            <ac:spMk id="7" creationId="{EB49EB79-8083-D4AB-1AEF-96377E0C4052}"/>
          </ac:spMkLst>
        </pc:spChg>
        <pc:spChg chg="add mod">
          <ac:chgData name="abdelghani salhi" userId="a44d13800851dea6" providerId="LiveId" clId="{80FAA889-E246-4602-AFF2-CB47978AC01D}" dt="2026-03-08T15:42:24.639" v="2528" actId="554"/>
          <ac:spMkLst>
            <pc:docMk/>
            <pc:sldMk cId="1425213489" sldId="2134807091"/>
            <ac:spMk id="9" creationId="{CD67EAAE-6543-582B-6B0D-42F339D2B992}"/>
          </ac:spMkLst>
        </pc:spChg>
        <pc:spChg chg="add mod">
          <ac:chgData name="abdelghani salhi" userId="a44d13800851dea6" providerId="LiveId" clId="{80FAA889-E246-4602-AFF2-CB47978AC01D}" dt="2026-03-08T15:43:38.353" v="2609" actId="20577"/>
          <ac:spMkLst>
            <pc:docMk/>
            <pc:sldMk cId="1425213489" sldId="2134807091"/>
            <ac:spMk id="11" creationId="{2EAA17F6-7C08-3B69-ABD7-4A5392B43C44}"/>
          </ac:spMkLst>
        </pc:spChg>
        <pc:spChg chg="add mod">
          <ac:chgData name="abdelghani salhi" userId="a44d13800851dea6" providerId="LiveId" clId="{80FAA889-E246-4602-AFF2-CB47978AC01D}" dt="2026-03-08T15:43:50.734" v="2614" actId="20577"/>
          <ac:spMkLst>
            <pc:docMk/>
            <pc:sldMk cId="1425213489" sldId="2134807091"/>
            <ac:spMk id="13" creationId="{B3833C59-2956-4E33-6304-621931B45F47}"/>
          </ac:spMkLst>
        </pc:spChg>
        <pc:spChg chg="add mod">
          <ac:chgData name="abdelghani salhi" userId="a44d13800851dea6" providerId="LiveId" clId="{80FAA889-E246-4602-AFF2-CB47978AC01D}" dt="2026-03-08T15:43:53.757" v="2615" actId="20577"/>
          <ac:spMkLst>
            <pc:docMk/>
            <pc:sldMk cId="1425213489" sldId="2134807091"/>
            <ac:spMk id="15" creationId="{7941D018-9B53-8C97-42B2-806E064EE198}"/>
          </ac:spMkLst>
        </pc:spChg>
        <pc:spChg chg="add mod">
          <ac:chgData name="abdelghani salhi" userId="a44d13800851dea6" providerId="LiveId" clId="{80FAA889-E246-4602-AFF2-CB47978AC01D}" dt="2026-03-08T15:43:41.185" v="2611" actId="20577"/>
          <ac:spMkLst>
            <pc:docMk/>
            <pc:sldMk cId="1425213489" sldId="2134807091"/>
            <ac:spMk id="17" creationId="{B5F789F3-9730-5A4D-E970-04A43352758E}"/>
          </ac:spMkLst>
        </pc:spChg>
        <pc:spChg chg="add mod">
          <ac:chgData name="abdelghani salhi" userId="a44d13800851dea6" providerId="LiveId" clId="{80FAA889-E246-4602-AFF2-CB47978AC01D}" dt="2026-03-08T15:43:45.001" v="2612" actId="20577"/>
          <ac:spMkLst>
            <pc:docMk/>
            <pc:sldMk cId="1425213489" sldId="2134807091"/>
            <ac:spMk id="19" creationId="{5D5B566C-F230-BD90-3597-A8BC71C16F28}"/>
          </ac:spMkLst>
        </pc:spChg>
        <pc:spChg chg="add mod">
          <ac:chgData name="abdelghani salhi" userId="a44d13800851dea6" providerId="LiveId" clId="{80FAA889-E246-4602-AFF2-CB47978AC01D}" dt="2026-03-08T15:43:48.287" v="2613" actId="20577"/>
          <ac:spMkLst>
            <pc:docMk/>
            <pc:sldMk cId="1425213489" sldId="2134807091"/>
            <ac:spMk id="20" creationId="{521CC28A-83C2-4009-7AB5-E199401331B3}"/>
          </ac:spMkLst>
        </pc:spChg>
        <pc:spChg chg="add mod">
          <ac:chgData name="abdelghani salhi" userId="a44d13800851dea6" providerId="LiveId" clId="{80FAA889-E246-4602-AFF2-CB47978AC01D}" dt="2026-03-08T15:43:56.626" v="2617" actId="20577"/>
          <ac:spMkLst>
            <pc:docMk/>
            <pc:sldMk cId="1425213489" sldId="2134807091"/>
            <ac:spMk id="22" creationId="{8EDD1942-8D8E-CC1F-893C-AD6CE0780060}"/>
          </ac:spMkLst>
        </pc:spChg>
        <pc:spChg chg="add mod">
          <ac:chgData name="abdelghani salhi" userId="a44d13800851dea6" providerId="LiveId" clId="{80FAA889-E246-4602-AFF2-CB47978AC01D}" dt="2026-03-08T15:44:02.549" v="2620" actId="20577"/>
          <ac:spMkLst>
            <pc:docMk/>
            <pc:sldMk cId="1425213489" sldId="2134807091"/>
            <ac:spMk id="23" creationId="{76C0DD20-92E4-856D-E300-9E16EAAB05D7}"/>
          </ac:spMkLst>
        </pc:spChg>
        <pc:spChg chg="add mod">
          <ac:chgData name="abdelghani salhi" userId="a44d13800851dea6" providerId="LiveId" clId="{80FAA889-E246-4602-AFF2-CB47978AC01D}" dt="2026-03-08T15:44:05.549" v="2621" actId="20577"/>
          <ac:spMkLst>
            <pc:docMk/>
            <pc:sldMk cId="1425213489" sldId="2134807091"/>
            <ac:spMk id="25" creationId="{106D634C-0B6F-57B4-BB1D-768711FDFAF2}"/>
          </ac:spMkLst>
        </pc:spChg>
        <pc:spChg chg="add mod">
          <ac:chgData name="abdelghani salhi" userId="a44d13800851dea6" providerId="LiveId" clId="{80FAA889-E246-4602-AFF2-CB47978AC01D}" dt="2026-03-08T15:43:59.231" v="2619" actId="20577"/>
          <ac:spMkLst>
            <pc:docMk/>
            <pc:sldMk cId="1425213489" sldId="2134807091"/>
            <ac:spMk id="27" creationId="{A29926F3-2CB4-50D3-B5CE-4EF88FEF7BF2}"/>
          </ac:spMkLst>
        </pc:spChg>
        <pc:spChg chg="add mod">
          <ac:chgData name="abdelghani salhi" userId="a44d13800851dea6" providerId="LiveId" clId="{80FAA889-E246-4602-AFF2-CB47978AC01D}" dt="2026-03-08T15:42:48.986" v="2563" actId="1036"/>
          <ac:spMkLst>
            <pc:docMk/>
            <pc:sldMk cId="1425213489" sldId="2134807091"/>
            <ac:spMk id="29" creationId="{0F089B60-DA5A-25E9-27AA-F8112BCE2BA7}"/>
          </ac:spMkLst>
        </pc:spChg>
        <pc:spChg chg="add mod">
          <ac:chgData name="abdelghani salhi" userId="a44d13800851dea6" providerId="LiveId" clId="{80FAA889-E246-4602-AFF2-CB47978AC01D}" dt="2026-03-08T15:44:08.194" v="2622" actId="20577"/>
          <ac:spMkLst>
            <pc:docMk/>
            <pc:sldMk cId="1425213489" sldId="2134807091"/>
            <ac:spMk id="31" creationId="{D1CFE428-A630-4107-46DD-879D432AFB2F}"/>
          </ac:spMkLst>
        </pc:spChg>
        <pc:spChg chg="add mod">
          <ac:chgData name="abdelghani salhi" userId="a44d13800851dea6" providerId="LiveId" clId="{80FAA889-E246-4602-AFF2-CB47978AC01D}" dt="2026-03-08T15:44:11.957" v="2624" actId="20577"/>
          <ac:spMkLst>
            <pc:docMk/>
            <pc:sldMk cId="1425213489" sldId="2134807091"/>
            <ac:spMk id="33" creationId="{884B1CB7-66DF-5B5C-6114-9F3286E84F9D}"/>
          </ac:spMkLst>
        </pc:spChg>
        <pc:spChg chg="del">
          <ac:chgData name="abdelghani salhi" userId="a44d13800851dea6" providerId="LiveId" clId="{80FAA889-E246-4602-AFF2-CB47978AC01D}" dt="2026-03-08T15:37:50.820" v="2422" actId="478"/>
          <ac:spMkLst>
            <pc:docMk/>
            <pc:sldMk cId="1425213489" sldId="2134807091"/>
            <ac:spMk id="34" creationId="{45D05EA3-3D27-B85A-5045-191C4139C0F4}"/>
          </ac:spMkLst>
        </pc:spChg>
        <pc:spChg chg="del">
          <ac:chgData name="abdelghani salhi" userId="a44d13800851dea6" providerId="LiveId" clId="{80FAA889-E246-4602-AFF2-CB47978AC01D}" dt="2026-03-08T15:37:50.820" v="2422" actId="478"/>
          <ac:spMkLst>
            <pc:docMk/>
            <pc:sldMk cId="1425213489" sldId="2134807091"/>
            <ac:spMk id="35" creationId="{7286637F-A79F-AD8C-47CD-ABB660390A1F}"/>
          </ac:spMkLst>
        </pc:spChg>
        <pc:spChg chg="del">
          <ac:chgData name="abdelghani salhi" userId="a44d13800851dea6" providerId="LiveId" clId="{80FAA889-E246-4602-AFF2-CB47978AC01D}" dt="2026-03-08T15:37:50.820" v="2422" actId="478"/>
          <ac:spMkLst>
            <pc:docMk/>
            <pc:sldMk cId="1425213489" sldId="2134807091"/>
            <ac:spMk id="36" creationId="{3814ED89-A226-D1BD-4986-7B2340BF7E7A}"/>
          </ac:spMkLst>
        </pc:spChg>
        <pc:spChg chg="add mod">
          <ac:chgData name="abdelghani salhi" userId="a44d13800851dea6" providerId="LiveId" clId="{80FAA889-E246-4602-AFF2-CB47978AC01D}" dt="2026-03-08T15:43:04.179" v="2567" actId="1035"/>
          <ac:spMkLst>
            <pc:docMk/>
            <pc:sldMk cId="1425213489" sldId="2134807091"/>
            <ac:spMk id="37" creationId="{FDF3E6F0-9776-95A8-0D9A-E46DA3A2B386}"/>
          </ac:spMkLst>
        </pc:spChg>
        <pc:spChg chg="add mod">
          <ac:chgData name="abdelghani salhi" userId="a44d13800851dea6" providerId="LiveId" clId="{80FAA889-E246-4602-AFF2-CB47978AC01D}" dt="2026-03-08T15:44:18.454" v="2627" actId="20577"/>
          <ac:spMkLst>
            <pc:docMk/>
            <pc:sldMk cId="1425213489" sldId="2134807091"/>
            <ac:spMk id="38" creationId="{DE1978BD-8AAD-3DAB-9D20-55B05225B68F}"/>
          </ac:spMkLst>
        </pc:spChg>
        <pc:spChg chg="add mod">
          <ac:chgData name="abdelghani salhi" userId="a44d13800851dea6" providerId="LiveId" clId="{80FAA889-E246-4602-AFF2-CB47978AC01D}" dt="2026-03-08T15:44:14.704" v="2626" actId="20577"/>
          <ac:spMkLst>
            <pc:docMk/>
            <pc:sldMk cId="1425213489" sldId="2134807091"/>
            <ac:spMk id="39" creationId="{5569FC5F-1CC5-69CE-693B-46FD193B3A43}"/>
          </ac:spMkLst>
        </pc:spChg>
        <pc:spChg chg="add mod">
          <ac:chgData name="abdelghani salhi" userId="a44d13800851dea6" providerId="LiveId" clId="{80FAA889-E246-4602-AFF2-CB47978AC01D}" dt="2026-03-08T15:44:25.062" v="2629" actId="20577"/>
          <ac:spMkLst>
            <pc:docMk/>
            <pc:sldMk cId="1425213489" sldId="2134807091"/>
            <ac:spMk id="40" creationId="{984CF0A0-DA2F-F837-ABA2-E029F5CE12E6}"/>
          </ac:spMkLst>
        </pc:spChg>
        <pc:spChg chg="add mod">
          <ac:chgData name="abdelghani salhi" userId="a44d13800851dea6" providerId="LiveId" clId="{80FAA889-E246-4602-AFF2-CB47978AC01D}" dt="2026-03-08T15:44:21.877" v="2628" actId="20577"/>
          <ac:spMkLst>
            <pc:docMk/>
            <pc:sldMk cId="1425213489" sldId="2134807091"/>
            <ac:spMk id="41" creationId="{A1AF7061-BA12-903E-2291-D65AB84826D2}"/>
          </ac:spMkLst>
        </pc:spChg>
        <pc:spChg chg="add mod">
          <ac:chgData name="abdelghani salhi" userId="a44d13800851dea6" providerId="LiveId" clId="{80FAA889-E246-4602-AFF2-CB47978AC01D}" dt="2026-03-08T15:44:28.688" v="2631" actId="20577"/>
          <ac:spMkLst>
            <pc:docMk/>
            <pc:sldMk cId="1425213489" sldId="2134807091"/>
            <ac:spMk id="42" creationId="{998B9001-BCB6-568A-7002-10DFDEABE045}"/>
          </ac:spMkLst>
        </pc:spChg>
        <pc:spChg chg="add mod">
          <ac:chgData name="abdelghani salhi" userId="a44d13800851dea6" providerId="LiveId" clId="{80FAA889-E246-4602-AFF2-CB47978AC01D}" dt="2026-03-08T15:44:34.344" v="2634" actId="20577"/>
          <ac:spMkLst>
            <pc:docMk/>
            <pc:sldMk cId="1425213489" sldId="2134807091"/>
            <ac:spMk id="43" creationId="{1E345126-2858-B2D8-5D2C-91B6EBB5A417}"/>
          </ac:spMkLst>
        </pc:spChg>
        <pc:spChg chg="add mod">
          <ac:chgData name="abdelghani salhi" userId="a44d13800851dea6" providerId="LiveId" clId="{80FAA889-E246-4602-AFF2-CB47978AC01D}" dt="2026-03-08T15:44:36.895" v="2635" actId="20577"/>
          <ac:spMkLst>
            <pc:docMk/>
            <pc:sldMk cId="1425213489" sldId="2134807091"/>
            <ac:spMk id="44" creationId="{9032BBE4-5335-1C9C-5EAD-91461713CA2A}"/>
          </ac:spMkLst>
        </pc:spChg>
        <pc:spChg chg="add mod">
          <ac:chgData name="abdelghani salhi" userId="a44d13800851dea6" providerId="LiveId" clId="{80FAA889-E246-4602-AFF2-CB47978AC01D}" dt="2026-03-08T15:44:31.003" v="2633" actId="20577"/>
          <ac:spMkLst>
            <pc:docMk/>
            <pc:sldMk cId="1425213489" sldId="2134807091"/>
            <ac:spMk id="45" creationId="{69418825-FD8D-4754-9AEA-C3D2D9A6CF6C}"/>
          </ac:spMkLst>
        </pc:spChg>
        <pc:spChg chg="add mod">
          <ac:chgData name="abdelghani salhi" userId="a44d13800851dea6" providerId="LiveId" clId="{80FAA889-E246-4602-AFF2-CB47978AC01D}" dt="2026-03-08T15:44:39.572" v="2636" actId="20577"/>
          <ac:spMkLst>
            <pc:docMk/>
            <pc:sldMk cId="1425213489" sldId="2134807091"/>
            <ac:spMk id="46" creationId="{4C1A2CFE-0977-77BB-29CE-9C1D944B3764}"/>
          </ac:spMkLst>
        </pc:spChg>
        <pc:spChg chg="add mod">
          <ac:chgData name="abdelghani salhi" userId="a44d13800851dea6" providerId="LiveId" clId="{80FAA889-E246-4602-AFF2-CB47978AC01D}" dt="2026-03-08T15:44:43.166" v="2637" actId="20577"/>
          <ac:spMkLst>
            <pc:docMk/>
            <pc:sldMk cId="1425213489" sldId="2134807091"/>
            <ac:spMk id="47" creationId="{ADE37CD5-0836-E6DF-75CF-7306B6B818E0}"/>
          </ac:spMkLst>
        </pc:spChg>
        <pc:spChg chg="add mod">
          <ac:chgData name="abdelghani salhi" userId="a44d13800851dea6" providerId="LiveId" clId="{80FAA889-E246-4602-AFF2-CB47978AC01D}" dt="2026-03-08T15:44:46.585" v="2639" actId="20577"/>
          <ac:spMkLst>
            <pc:docMk/>
            <pc:sldMk cId="1425213489" sldId="2134807091"/>
            <ac:spMk id="48" creationId="{0488C6E9-6737-2CFB-694D-B81C67417E4B}"/>
          </ac:spMkLst>
        </pc:spChg>
        <pc:spChg chg="add mod">
          <ac:chgData name="abdelghani salhi" userId="a44d13800851dea6" providerId="LiveId" clId="{80FAA889-E246-4602-AFF2-CB47978AC01D}" dt="2026-03-08T15:44:51.729" v="2642" actId="20577"/>
          <ac:spMkLst>
            <pc:docMk/>
            <pc:sldMk cId="1425213489" sldId="2134807091"/>
            <ac:spMk id="49" creationId="{DC3F3C97-9E15-B0B2-4C06-B6ACFB41994B}"/>
          </ac:spMkLst>
        </pc:spChg>
        <pc:spChg chg="add mod">
          <ac:chgData name="abdelghani salhi" userId="a44d13800851dea6" providerId="LiveId" clId="{80FAA889-E246-4602-AFF2-CB47978AC01D}" dt="2026-03-08T15:44:55.858" v="2643" actId="20577"/>
          <ac:spMkLst>
            <pc:docMk/>
            <pc:sldMk cId="1425213489" sldId="2134807091"/>
            <ac:spMk id="50" creationId="{C3D8910F-E435-1929-44A3-90F2DD8447C2}"/>
          </ac:spMkLst>
        </pc:spChg>
        <pc:spChg chg="add mod">
          <ac:chgData name="abdelghani salhi" userId="a44d13800851dea6" providerId="LiveId" clId="{80FAA889-E246-4602-AFF2-CB47978AC01D}" dt="2026-03-08T15:44:48.811" v="2641" actId="20577"/>
          <ac:spMkLst>
            <pc:docMk/>
            <pc:sldMk cId="1425213489" sldId="2134807091"/>
            <ac:spMk id="51" creationId="{153113DE-741E-6CB3-247C-2FA732D12B56}"/>
          </ac:spMkLst>
        </pc:spChg>
        <pc:spChg chg="add mod">
          <ac:chgData name="abdelghani salhi" userId="a44d13800851dea6" providerId="LiveId" clId="{80FAA889-E246-4602-AFF2-CB47978AC01D}" dt="2026-03-08T15:43:32.461" v="2607" actId="1036"/>
          <ac:spMkLst>
            <pc:docMk/>
            <pc:sldMk cId="1425213489" sldId="2134807091"/>
            <ac:spMk id="52" creationId="{412B0F3A-EAC0-5269-453B-CF26382E14C4}"/>
          </ac:spMkLst>
        </pc:spChg>
        <pc:spChg chg="add mod">
          <ac:chgData name="abdelghani salhi" userId="a44d13800851dea6" providerId="LiveId" clId="{80FAA889-E246-4602-AFF2-CB47978AC01D}" dt="2026-03-08T15:44:59.292" v="2644" actId="20577"/>
          <ac:spMkLst>
            <pc:docMk/>
            <pc:sldMk cId="1425213489" sldId="2134807091"/>
            <ac:spMk id="53" creationId="{E6437973-8B03-3F2B-8F93-1BE8D80900A1}"/>
          </ac:spMkLst>
        </pc:spChg>
        <pc:picChg chg="add mod">
          <ac:chgData name="abdelghani salhi" userId="a44d13800851dea6" providerId="LiveId" clId="{80FAA889-E246-4602-AFF2-CB47978AC01D}" dt="2026-03-08T15:37:51.700" v="2423"/>
          <ac:picMkLst>
            <pc:docMk/>
            <pc:sldMk cId="1425213489" sldId="2134807091"/>
            <ac:picMk id="3" creationId="{3A54FE5F-4856-87D4-E58C-CBE1FADC3874}"/>
          </ac:picMkLst>
        </pc:picChg>
        <pc:picChg chg="del">
          <ac:chgData name="abdelghani salhi" userId="a44d13800851dea6" providerId="LiveId" clId="{80FAA889-E246-4602-AFF2-CB47978AC01D}" dt="2026-03-08T15:37:47.478" v="2421" actId="478"/>
          <ac:picMkLst>
            <pc:docMk/>
            <pc:sldMk cId="1425213489" sldId="2134807091"/>
            <ac:picMk id="4" creationId="{23C094E7-120A-8D20-1F58-8626511B09FA}"/>
          </ac:picMkLst>
        </pc:picChg>
        <pc:cxnChg chg="del">
          <ac:chgData name="abdelghani salhi" userId="a44d13800851dea6" providerId="LiveId" clId="{80FAA889-E246-4602-AFF2-CB47978AC01D}" dt="2026-03-08T15:37:50.820" v="2422" actId="478"/>
          <ac:cxnSpMkLst>
            <pc:docMk/>
            <pc:sldMk cId="1425213489" sldId="2134807091"/>
            <ac:cxnSpMk id="10" creationId="{DA2C9516-16BA-3FBD-AAE0-30B295DB0350}"/>
          </ac:cxnSpMkLst>
        </pc:cxnChg>
        <pc:cxnChg chg="del">
          <ac:chgData name="abdelghani salhi" userId="a44d13800851dea6" providerId="LiveId" clId="{80FAA889-E246-4602-AFF2-CB47978AC01D}" dt="2026-03-08T15:37:50.820" v="2422" actId="478"/>
          <ac:cxnSpMkLst>
            <pc:docMk/>
            <pc:sldMk cId="1425213489" sldId="2134807091"/>
            <ac:cxnSpMk id="12" creationId="{144C78C5-B6D4-037B-5026-85B91C4C283A}"/>
          </ac:cxnSpMkLst>
        </pc:cxnChg>
        <pc:cxnChg chg="del">
          <ac:chgData name="abdelghani salhi" userId="a44d13800851dea6" providerId="LiveId" clId="{80FAA889-E246-4602-AFF2-CB47978AC01D}" dt="2026-03-08T15:37:50.820" v="2422" actId="478"/>
          <ac:cxnSpMkLst>
            <pc:docMk/>
            <pc:sldMk cId="1425213489" sldId="2134807091"/>
            <ac:cxnSpMk id="14" creationId="{EB88CC14-E5B0-BB7D-786F-0B6EDE52799C}"/>
          </ac:cxnSpMkLst>
        </pc:cxnChg>
        <pc:cxnChg chg="del">
          <ac:chgData name="abdelghani salhi" userId="a44d13800851dea6" providerId="LiveId" clId="{80FAA889-E246-4602-AFF2-CB47978AC01D}" dt="2026-03-08T15:37:50.820" v="2422" actId="478"/>
          <ac:cxnSpMkLst>
            <pc:docMk/>
            <pc:sldMk cId="1425213489" sldId="2134807091"/>
            <ac:cxnSpMk id="16" creationId="{D9C46BD5-A0F2-B4CF-C595-DBDA7ECAACBA}"/>
          </ac:cxnSpMkLst>
        </pc:cxnChg>
        <pc:cxnChg chg="del">
          <ac:chgData name="abdelghani salhi" userId="a44d13800851dea6" providerId="LiveId" clId="{80FAA889-E246-4602-AFF2-CB47978AC01D}" dt="2026-03-08T15:37:50.820" v="2422" actId="478"/>
          <ac:cxnSpMkLst>
            <pc:docMk/>
            <pc:sldMk cId="1425213489" sldId="2134807091"/>
            <ac:cxnSpMk id="18" creationId="{D012B16F-9C12-C8BF-DEBF-D601D20952B2}"/>
          </ac:cxnSpMkLst>
        </pc:cxnChg>
        <pc:cxnChg chg="del">
          <ac:chgData name="abdelghani salhi" userId="a44d13800851dea6" providerId="LiveId" clId="{80FAA889-E246-4602-AFF2-CB47978AC01D}" dt="2026-03-08T15:37:50.820" v="2422" actId="478"/>
          <ac:cxnSpMkLst>
            <pc:docMk/>
            <pc:sldMk cId="1425213489" sldId="2134807091"/>
            <ac:cxnSpMk id="24" creationId="{F83FB463-57C2-4ED9-3338-89C3716CE415}"/>
          </ac:cxnSpMkLst>
        </pc:cxnChg>
        <pc:cxnChg chg="del">
          <ac:chgData name="abdelghani salhi" userId="a44d13800851dea6" providerId="LiveId" clId="{80FAA889-E246-4602-AFF2-CB47978AC01D}" dt="2026-03-08T15:37:50.820" v="2422" actId="478"/>
          <ac:cxnSpMkLst>
            <pc:docMk/>
            <pc:sldMk cId="1425213489" sldId="2134807091"/>
            <ac:cxnSpMk id="26" creationId="{90F9DC24-CD39-DCC3-1B4D-21F7F8274C33}"/>
          </ac:cxnSpMkLst>
        </pc:cxnChg>
      </pc:sldChg>
      <pc:sldChg chg="modSp add mod">
        <pc:chgData name="abdelghani salhi" userId="a44d13800851dea6" providerId="LiveId" clId="{80FAA889-E246-4602-AFF2-CB47978AC01D}" dt="2026-03-08T15:38:55.635" v="2457" actId="20577"/>
        <pc:sldMkLst>
          <pc:docMk/>
          <pc:sldMk cId="3766447334" sldId="2134807092"/>
        </pc:sldMkLst>
        <pc:spChg chg="mod">
          <ac:chgData name="abdelghani salhi" userId="a44d13800851dea6" providerId="LiveId" clId="{80FAA889-E246-4602-AFF2-CB47978AC01D}" dt="2026-03-08T15:38:55.635" v="2457" actId="20577"/>
          <ac:spMkLst>
            <pc:docMk/>
            <pc:sldMk cId="3766447334" sldId="2134807092"/>
            <ac:spMk id="2" creationId="{E23F9658-DFA0-8C8D-B20C-485CE3374A3F}"/>
          </ac:spMkLst>
        </pc:spChg>
      </pc:sldChg>
      <pc:sldChg chg="modSp add mod">
        <pc:chgData name="abdelghani salhi" userId="a44d13800851dea6" providerId="LiveId" clId="{80FAA889-E246-4602-AFF2-CB47978AC01D}" dt="2026-03-08T15:39:54.831" v="2467" actId="20577"/>
        <pc:sldMkLst>
          <pc:docMk/>
          <pc:sldMk cId="4258450229" sldId="2134807093"/>
        </pc:sldMkLst>
        <pc:spChg chg="mod">
          <ac:chgData name="abdelghani salhi" userId="a44d13800851dea6" providerId="LiveId" clId="{80FAA889-E246-4602-AFF2-CB47978AC01D}" dt="2026-03-08T15:39:54.831" v="2467" actId="20577"/>
          <ac:spMkLst>
            <pc:docMk/>
            <pc:sldMk cId="4258450229" sldId="2134807093"/>
            <ac:spMk id="17" creationId="{AB411F16-9CDA-E58C-D8DB-C6A198E657F8}"/>
          </ac:spMkLst>
        </pc:spChg>
      </pc:sldChg>
      <pc:sldChg chg="add">
        <pc:chgData name="abdelghani salhi" userId="a44d13800851dea6" providerId="LiveId" clId="{80FAA889-E246-4602-AFF2-CB47978AC01D}" dt="2026-03-08T15:39:30.591" v="2458"/>
        <pc:sldMkLst>
          <pc:docMk/>
          <pc:sldMk cId="1168603706" sldId="2134807094"/>
        </pc:sldMkLst>
      </pc:sldChg>
      <pc:sldChg chg="add">
        <pc:chgData name="abdelghani salhi" userId="a44d13800851dea6" providerId="LiveId" clId="{80FAA889-E246-4602-AFF2-CB47978AC01D}" dt="2026-03-08T15:39:30.591" v="2458"/>
        <pc:sldMkLst>
          <pc:docMk/>
          <pc:sldMk cId="281711938" sldId="2134807095"/>
        </pc:sldMkLst>
      </pc:sldChg>
      <pc:sldChg chg="add">
        <pc:chgData name="abdelghani salhi" userId="a44d13800851dea6" providerId="LiveId" clId="{80FAA889-E246-4602-AFF2-CB47978AC01D}" dt="2026-03-08T15:39:30.591" v="2458"/>
        <pc:sldMkLst>
          <pc:docMk/>
          <pc:sldMk cId="3484132519" sldId="213480709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8FF5D674-1086-AA74-A922-8341B35C2DB8}"/>
              </a:ext>
            </a:extLst>
          </p:cNvPr>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lang="fr-MA"/>
          </a:p>
        </p:txBody>
      </p:sp>
      <p:sp>
        <p:nvSpPr>
          <p:cNvPr id="3" name="Espace réservé de la date 2">
            <a:extLst>
              <a:ext uri="{FF2B5EF4-FFF2-40B4-BE49-F238E27FC236}">
                <a16:creationId xmlns:a16="http://schemas.microsoft.com/office/drawing/2014/main" id="{4D6AF181-CE25-818B-0C1A-E976E3C089C3}"/>
              </a:ext>
            </a:extLst>
          </p:cNvPr>
          <p:cNvSpPr>
            <a:spLocks noGrp="1"/>
          </p:cNvSpPr>
          <p:nvPr>
            <p:ph type="dt" sz="quarter" idx="1"/>
          </p:nvPr>
        </p:nvSpPr>
        <p:spPr>
          <a:xfrm>
            <a:off x="3814763" y="0"/>
            <a:ext cx="2919412" cy="495300"/>
          </a:xfrm>
          <a:prstGeom prst="rect">
            <a:avLst/>
          </a:prstGeom>
        </p:spPr>
        <p:txBody>
          <a:bodyPr vert="horz" lIns="91440" tIns="45720" rIns="91440" bIns="45720" rtlCol="0"/>
          <a:lstStyle>
            <a:lvl1pPr algn="r">
              <a:defRPr sz="1200"/>
            </a:lvl1pPr>
          </a:lstStyle>
          <a:p>
            <a:fld id="{2B2E9A10-4475-4EDB-BE0D-A3870F9F347D}" type="datetimeFigureOut">
              <a:rPr lang="fr-MA" smtClean="0"/>
              <a:t>08/03/2026</a:t>
            </a:fld>
            <a:endParaRPr lang="fr-MA"/>
          </a:p>
        </p:txBody>
      </p:sp>
      <p:sp>
        <p:nvSpPr>
          <p:cNvPr id="4" name="Espace réservé du pied de page 3">
            <a:extLst>
              <a:ext uri="{FF2B5EF4-FFF2-40B4-BE49-F238E27FC236}">
                <a16:creationId xmlns:a16="http://schemas.microsoft.com/office/drawing/2014/main" id="{BA6A3AC1-5F23-688A-314D-E8322CEFE929}"/>
              </a:ext>
            </a:extLst>
          </p:cNvPr>
          <p:cNvSpPr>
            <a:spLocks noGrp="1"/>
          </p:cNvSpPr>
          <p:nvPr>
            <p:ph type="ftr" sz="quarter" idx="2"/>
          </p:nvPr>
        </p:nvSpPr>
        <p:spPr>
          <a:xfrm>
            <a:off x="0" y="9371013"/>
            <a:ext cx="2919413" cy="495300"/>
          </a:xfrm>
          <a:prstGeom prst="rect">
            <a:avLst/>
          </a:prstGeom>
        </p:spPr>
        <p:txBody>
          <a:bodyPr vert="horz" lIns="91440" tIns="45720" rIns="91440" bIns="45720" rtlCol="0" anchor="b"/>
          <a:lstStyle>
            <a:lvl1pPr algn="l">
              <a:defRPr sz="1200"/>
            </a:lvl1pPr>
          </a:lstStyle>
          <a:p>
            <a:endParaRPr lang="fr-MA"/>
          </a:p>
        </p:txBody>
      </p:sp>
      <p:sp>
        <p:nvSpPr>
          <p:cNvPr id="5" name="Espace réservé du numéro de diapositive 4">
            <a:extLst>
              <a:ext uri="{FF2B5EF4-FFF2-40B4-BE49-F238E27FC236}">
                <a16:creationId xmlns:a16="http://schemas.microsoft.com/office/drawing/2014/main" id="{848327C3-92D0-AAC3-7DC6-FB2D89B0CA47}"/>
              </a:ext>
            </a:extLst>
          </p:cNvPr>
          <p:cNvSpPr>
            <a:spLocks noGrp="1"/>
          </p:cNvSpPr>
          <p:nvPr>
            <p:ph type="sldNum" sz="quarter" idx="3"/>
          </p:nvPr>
        </p:nvSpPr>
        <p:spPr>
          <a:xfrm>
            <a:off x="3814763" y="9371013"/>
            <a:ext cx="2919412" cy="495300"/>
          </a:xfrm>
          <a:prstGeom prst="rect">
            <a:avLst/>
          </a:prstGeom>
        </p:spPr>
        <p:txBody>
          <a:bodyPr vert="horz" lIns="91440" tIns="45720" rIns="91440" bIns="45720" rtlCol="0" anchor="b"/>
          <a:lstStyle>
            <a:lvl1pPr algn="r">
              <a:defRPr sz="1200"/>
            </a:lvl1pPr>
          </a:lstStyle>
          <a:p>
            <a:fld id="{896A7049-2A54-4E8D-974D-8790AA0E5EBA}" type="slidenum">
              <a:rPr lang="fr-MA" smtClean="0"/>
              <a:t>‹N°›</a:t>
            </a:fld>
            <a:endParaRPr lang="fr-MA"/>
          </a:p>
        </p:txBody>
      </p:sp>
    </p:spTree>
    <p:extLst>
      <p:ext uri="{BB962C8B-B14F-4D97-AF65-F5344CB8AC3E}">
        <p14:creationId xmlns:p14="http://schemas.microsoft.com/office/powerpoint/2010/main" val="15668867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08/03/2026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136E571-1CA0-4C8D-985D-594239BEC5F6}" type="slidenum">
              <a:rPr lang="fr-MA" smtClean="0"/>
              <a:t>1</a:t>
            </a:fld>
            <a:endParaRPr lang="fr-MA"/>
          </a:p>
        </p:txBody>
      </p:sp>
    </p:spTree>
    <p:extLst>
      <p:ext uri="{BB962C8B-B14F-4D97-AF65-F5344CB8AC3E}">
        <p14:creationId xmlns:p14="http://schemas.microsoft.com/office/powerpoint/2010/main" val="35879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0325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1270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36E571-1CA0-4C8D-985D-594239BEC5F6}" type="slidenum">
              <a:rPr lang="fr-MA" smtClean="0"/>
              <a:t>63</a:t>
            </a:fld>
            <a:endParaRPr lang="fr-MA"/>
          </a:p>
        </p:txBody>
      </p:sp>
    </p:spTree>
    <p:extLst>
      <p:ext uri="{BB962C8B-B14F-4D97-AF65-F5344CB8AC3E}">
        <p14:creationId xmlns:p14="http://schemas.microsoft.com/office/powerpoint/2010/main" val="33282614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A298374-49CE-4713-2367-E0F61E25C8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7426" y="-13063"/>
            <a:ext cx="9181426" cy="6884125"/>
          </a:xfrm>
          <a:prstGeom prst="rect">
            <a:avLst/>
          </a:prstGeom>
        </p:spPr>
      </p:pic>
    </p:spTree>
    <p:extLst>
      <p:ext uri="{BB962C8B-B14F-4D97-AF65-F5344CB8AC3E}">
        <p14:creationId xmlns:p14="http://schemas.microsoft.com/office/powerpoint/2010/main" val="4541523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re de section">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B9F843C4-B70E-4F5F-0047-0B7FBB52077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7425" y="-13063"/>
            <a:ext cx="9181424" cy="6884125"/>
          </a:xfrm>
          <a:prstGeom prst="rect">
            <a:avLst/>
          </a:prstGeom>
        </p:spPr>
      </p:pic>
    </p:spTree>
    <p:extLst>
      <p:ext uri="{BB962C8B-B14F-4D97-AF65-F5344CB8AC3E}">
        <p14:creationId xmlns:p14="http://schemas.microsoft.com/office/powerpoint/2010/main" val="3732779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eux contenus">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D401314-9757-55C0-48D3-1CD787EEF65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2249" y="0"/>
            <a:ext cx="9196248" cy="6895240"/>
          </a:xfrm>
          <a:prstGeom prst="rect">
            <a:avLst/>
          </a:prstGeom>
        </p:spPr>
      </p:pic>
    </p:spTree>
    <p:extLst>
      <p:ext uri="{BB962C8B-B14F-4D97-AF65-F5344CB8AC3E}">
        <p14:creationId xmlns:p14="http://schemas.microsoft.com/office/powerpoint/2010/main" val="3051046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Deux contenus">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492C1E31-11CB-669E-1E47-2AB36E20F99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968"/>
            <a:ext cx="9145289" cy="6857031"/>
          </a:xfrm>
          <a:prstGeom prst="rect">
            <a:avLst/>
          </a:prstGeom>
        </p:spPr>
      </p:pic>
    </p:spTree>
    <p:extLst>
      <p:ext uri="{BB962C8B-B14F-4D97-AF65-F5344CB8AC3E}">
        <p14:creationId xmlns:p14="http://schemas.microsoft.com/office/powerpoint/2010/main" val="1836163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Deux contenus">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CDF162F-D2A1-AA5C-B850-48769493F736}"/>
              </a:ext>
            </a:extLst>
          </p:cNvPr>
          <p:cNvPicPr>
            <a:picLocks noChangeAspect="1"/>
          </p:cNvPicPr>
          <p:nvPr userDrawn="1"/>
        </p:nvPicPr>
        <p:blipFill>
          <a:blip r:embed="rId2"/>
          <a:stretch>
            <a:fillRect/>
          </a:stretch>
        </p:blipFill>
        <p:spPr>
          <a:xfrm>
            <a:off x="0" y="0"/>
            <a:ext cx="9235440" cy="6888141"/>
          </a:xfrm>
          <a:prstGeom prst="rect">
            <a:avLst/>
          </a:prstGeom>
        </p:spPr>
      </p:pic>
    </p:spTree>
    <p:extLst>
      <p:ext uri="{BB962C8B-B14F-4D97-AF65-F5344CB8AC3E}">
        <p14:creationId xmlns:p14="http://schemas.microsoft.com/office/powerpoint/2010/main" val="1890151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DE3C890D-7E69-7393-9CF8-4B694225E2F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968"/>
            <a:ext cx="9145290" cy="6857032"/>
          </a:xfrm>
          <a:prstGeom prst="rect">
            <a:avLst/>
          </a:prstGeom>
        </p:spPr>
      </p:pic>
    </p:spTree>
    <p:extLst>
      <p:ext uri="{BB962C8B-B14F-4D97-AF65-F5344CB8AC3E}">
        <p14:creationId xmlns:p14="http://schemas.microsoft.com/office/powerpoint/2010/main" val="3831058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1_Vide">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FDE767E1-5382-E8C8-A0D5-CFD45FEBE25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93" y="2015"/>
            <a:ext cx="9143894" cy="6855985"/>
          </a:xfrm>
          <a:prstGeom prst="rect">
            <a:avLst/>
          </a:prstGeom>
        </p:spPr>
      </p:pic>
      <p:pic>
        <p:nvPicPr>
          <p:cNvPr id="7" name="Image 6">
            <a:extLst>
              <a:ext uri="{FF2B5EF4-FFF2-40B4-BE49-F238E27FC236}">
                <a16:creationId xmlns:a16="http://schemas.microsoft.com/office/drawing/2014/main" id="{29B44CC6-4DE4-4E09-A683-9A3F058D8494}"/>
              </a:ext>
            </a:extLst>
          </p:cNvPr>
          <p:cNvPicPr>
            <a:picLocks noChangeAspect="1"/>
          </p:cNvPicPr>
          <p:nvPr userDrawn="1"/>
        </p:nvPicPr>
        <p:blipFill>
          <a:blip r:embed="rId3"/>
          <a:stretch>
            <a:fillRect/>
          </a:stretch>
        </p:blipFill>
        <p:spPr>
          <a:xfrm>
            <a:off x="581822" y="2282133"/>
            <a:ext cx="7980356" cy="3962743"/>
          </a:xfrm>
          <a:prstGeom prst="rect">
            <a:avLst/>
          </a:prstGeom>
        </p:spPr>
      </p:pic>
    </p:spTree>
    <p:extLst>
      <p:ext uri="{BB962C8B-B14F-4D97-AF65-F5344CB8AC3E}">
        <p14:creationId xmlns:p14="http://schemas.microsoft.com/office/powerpoint/2010/main" val="28811028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7492076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Diapositive de titre">
    <p:spTree>
      <p:nvGrpSpPr>
        <p:cNvPr id="1" name=""/>
        <p:cNvGrpSpPr/>
        <p:nvPr/>
      </p:nvGrpSpPr>
      <p:grpSpPr>
        <a:xfrm>
          <a:off x="0" y="0"/>
          <a:ext cx="0" cy="0"/>
          <a:chOff x="0" y="0"/>
          <a:chExt cx="0" cy="0"/>
        </a:xfrm>
      </p:grpSpPr>
      <p:sp>
        <p:nvSpPr>
          <p:cNvPr id="15" name="Titre 1">
            <a:extLst>
              <a:ext uri="{FF2B5EF4-FFF2-40B4-BE49-F238E27FC236}">
                <a16:creationId xmlns:a16="http://schemas.microsoft.com/office/drawing/2014/main" id="{E3E8AEAE-124E-0543-6396-66B1A1F376B3}"/>
              </a:ext>
            </a:extLst>
          </p:cNvPr>
          <p:cNvSpPr>
            <a:spLocks noGrp="1"/>
          </p:cNvSpPr>
          <p:nvPr>
            <p:ph type="title" hasCustomPrompt="1"/>
          </p:nvPr>
        </p:nvSpPr>
        <p:spPr>
          <a:xfrm>
            <a:off x="548704" y="1272510"/>
            <a:ext cx="7886700" cy="720000"/>
          </a:xfrm>
          <a:prstGeom prst="rect">
            <a:avLst/>
          </a:prstGeom>
        </p:spPr>
        <p:txBody>
          <a:bodyPr/>
          <a:lstStyle/>
          <a:p>
            <a:pPr algn="ctr" defTabSz="457223">
              <a:lnSpc>
                <a:spcPts val="5486"/>
              </a:lnSpc>
              <a:defRPr/>
            </a:pPr>
            <a:r>
              <a:rPr lang="ar-MA" sz="4400" b="1" dirty="0">
                <a:solidFill>
                  <a:srgbClr val="106585"/>
                </a:solidFill>
                <a:latin typeface="Calibri" panose="020F0502020204030204" pitchFamily="34" charset="0"/>
                <a:ea typeface="Calibri" panose="020F0502020204030204" pitchFamily="34" charset="0"/>
                <a:cs typeface="Calibri" panose="020F0502020204030204" pitchFamily="34" charset="0"/>
              </a:rPr>
              <a:t>برمجة الوحدة الأولى</a:t>
            </a:r>
            <a:endParaRPr lang="fr-FR" sz="4400" b="1" dirty="0">
              <a:solidFill>
                <a:srgbClr val="106585"/>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Image 1">
            <a:extLst>
              <a:ext uri="{FF2B5EF4-FFF2-40B4-BE49-F238E27FC236}">
                <a16:creationId xmlns:a16="http://schemas.microsoft.com/office/drawing/2014/main" id="{1780AA26-4BF5-0D70-1AC6-C157B1F8A0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968"/>
            <a:ext cx="9145290" cy="6857032"/>
          </a:xfrm>
          <a:prstGeom prst="rect">
            <a:avLst/>
          </a:prstGeom>
        </p:spPr>
      </p:pic>
    </p:spTree>
    <p:extLst>
      <p:ext uri="{BB962C8B-B14F-4D97-AF65-F5344CB8AC3E}">
        <p14:creationId xmlns:p14="http://schemas.microsoft.com/office/powerpoint/2010/main" val="41983796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1291BC93-8BFE-BEA9-733E-46BF967BC56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4834" y="-25150"/>
            <a:ext cx="9180124" cy="6883150"/>
          </a:xfrm>
          <a:prstGeom prst="rect">
            <a:avLst/>
          </a:prstGeom>
        </p:spPr>
      </p:pic>
    </p:spTree>
    <p:extLst>
      <p:ext uri="{BB962C8B-B14F-4D97-AF65-F5344CB8AC3E}">
        <p14:creationId xmlns:p14="http://schemas.microsoft.com/office/powerpoint/2010/main" val="2712323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43390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apositive de titre">
    <p:spTree>
      <p:nvGrpSpPr>
        <p:cNvPr id="1" name=""/>
        <p:cNvGrpSpPr/>
        <p:nvPr/>
      </p:nvGrpSpPr>
      <p:grpSpPr>
        <a:xfrm>
          <a:off x="0" y="0"/>
          <a:ext cx="0" cy="0"/>
          <a:chOff x="0" y="0"/>
          <a:chExt cx="0" cy="0"/>
        </a:xfrm>
      </p:grpSpPr>
      <p:sp>
        <p:nvSpPr>
          <p:cNvPr id="15" name="Titre 1">
            <a:extLst>
              <a:ext uri="{FF2B5EF4-FFF2-40B4-BE49-F238E27FC236}">
                <a16:creationId xmlns:a16="http://schemas.microsoft.com/office/drawing/2014/main" id="{E3E8AEAE-124E-0543-6396-66B1A1F376B3}"/>
              </a:ext>
            </a:extLst>
          </p:cNvPr>
          <p:cNvSpPr>
            <a:spLocks noGrp="1"/>
          </p:cNvSpPr>
          <p:nvPr>
            <p:ph type="title" hasCustomPrompt="1"/>
          </p:nvPr>
        </p:nvSpPr>
        <p:spPr>
          <a:xfrm>
            <a:off x="548704" y="1272510"/>
            <a:ext cx="7886700" cy="720000"/>
          </a:xfrm>
          <a:prstGeom prst="rect">
            <a:avLst/>
          </a:prstGeom>
        </p:spPr>
        <p:txBody>
          <a:bodyPr/>
          <a:lstStyle/>
          <a:p>
            <a:pPr algn="ctr" defTabSz="457223">
              <a:lnSpc>
                <a:spcPts val="5486"/>
              </a:lnSpc>
              <a:defRPr/>
            </a:pPr>
            <a:r>
              <a:rPr lang="ar-MA" sz="4400" b="1" dirty="0">
                <a:solidFill>
                  <a:srgbClr val="106585"/>
                </a:solidFill>
                <a:latin typeface="Calibri" panose="020F0502020204030204" pitchFamily="34" charset="0"/>
                <a:ea typeface="Calibri" panose="020F0502020204030204" pitchFamily="34" charset="0"/>
                <a:cs typeface="Calibri" panose="020F0502020204030204" pitchFamily="34" charset="0"/>
              </a:rPr>
              <a:t>برمجة الوحدة الأولى</a:t>
            </a:r>
            <a:endParaRPr lang="fr-FR" sz="4400" b="1" dirty="0">
              <a:solidFill>
                <a:srgbClr val="106585"/>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Image 1">
            <a:extLst>
              <a:ext uri="{FF2B5EF4-FFF2-40B4-BE49-F238E27FC236}">
                <a16:creationId xmlns:a16="http://schemas.microsoft.com/office/drawing/2014/main" id="{1780AA26-4BF5-0D70-1AC6-C157B1F8A0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968"/>
            <a:ext cx="9145290" cy="6857032"/>
          </a:xfrm>
          <a:prstGeom prst="rect">
            <a:avLst/>
          </a:prstGeom>
        </p:spPr>
      </p:pic>
    </p:spTree>
    <p:extLst>
      <p:ext uri="{BB962C8B-B14F-4D97-AF65-F5344CB8AC3E}">
        <p14:creationId xmlns:p14="http://schemas.microsoft.com/office/powerpoint/2010/main" val="31141940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6F94848-A794-EFB4-F388-E05A8F499E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2" y="1007"/>
            <a:ext cx="9143895" cy="6855985"/>
          </a:xfrm>
          <a:prstGeom prst="rect">
            <a:avLst/>
          </a:prstGeom>
        </p:spPr>
      </p:pic>
    </p:spTree>
    <p:extLst>
      <p:ext uri="{BB962C8B-B14F-4D97-AF65-F5344CB8AC3E}">
        <p14:creationId xmlns:p14="http://schemas.microsoft.com/office/powerpoint/2010/main" val="33903529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re de section">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BF4D0D2-63B2-71AB-616A-82EEE772F6F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024" y="3985"/>
            <a:ext cx="9135950" cy="6850029"/>
          </a:xfrm>
          <a:prstGeom prst="rect">
            <a:avLst/>
          </a:prstGeom>
        </p:spPr>
      </p:pic>
    </p:spTree>
    <p:extLst>
      <p:ext uri="{BB962C8B-B14F-4D97-AF65-F5344CB8AC3E}">
        <p14:creationId xmlns:p14="http://schemas.microsoft.com/office/powerpoint/2010/main" val="33287861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Deux contenus">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628A7FD7-9926-EA3B-9CA1-964B7F22F23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024" y="3985"/>
            <a:ext cx="9135950" cy="6850028"/>
          </a:xfrm>
          <a:prstGeom prst="rect">
            <a:avLst/>
          </a:prstGeom>
        </p:spPr>
      </p:pic>
    </p:spTree>
    <p:extLst>
      <p:ext uri="{BB962C8B-B14F-4D97-AF65-F5344CB8AC3E}">
        <p14:creationId xmlns:p14="http://schemas.microsoft.com/office/powerpoint/2010/main" val="37374901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Deux contenus">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0E51F951-1DB6-D806-006F-A6572E6B3F6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2" y="1007"/>
            <a:ext cx="9143895" cy="6855985"/>
          </a:xfrm>
          <a:prstGeom prst="rect">
            <a:avLst/>
          </a:prstGeom>
        </p:spPr>
      </p:pic>
    </p:spTree>
    <p:extLst>
      <p:ext uri="{BB962C8B-B14F-4D97-AF65-F5344CB8AC3E}">
        <p14:creationId xmlns:p14="http://schemas.microsoft.com/office/powerpoint/2010/main" val="30260885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Deux contenus">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0E51F951-1DB6-D806-006F-A6572E6B3F6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2" y="1007"/>
            <a:ext cx="9143895" cy="6855985"/>
          </a:xfrm>
          <a:prstGeom prst="rect">
            <a:avLst/>
          </a:prstGeom>
        </p:spPr>
      </p:pic>
    </p:spTree>
    <p:extLst>
      <p:ext uri="{BB962C8B-B14F-4D97-AF65-F5344CB8AC3E}">
        <p14:creationId xmlns:p14="http://schemas.microsoft.com/office/powerpoint/2010/main" val="15736686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Deux contenus">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4B3CA1AB-0FE2-8F2D-F142-C3A293CCF4E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2" y="1007"/>
            <a:ext cx="9143894" cy="6855985"/>
          </a:xfrm>
          <a:prstGeom prst="rect">
            <a:avLst/>
          </a:prstGeom>
        </p:spPr>
      </p:pic>
    </p:spTree>
    <p:extLst>
      <p:ext uri="{BB962C8B-B14F-4D97-AF65-F5344CB8AC3E}">
        <p14:creationId xmlns:p14="http://schemas.microsoft.com/office/powerpoint/2010/main" val="40810218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Diapositive de titre">
    <p:spTree>
      <p:nvGrpSpPr>
        <p:cNvPr id="1" name=""/>
        <p:cNvGrpSpPr/>
        <p:nvPr/>
      </p:nvGrpSpPr>
      <p:grpSpPr>
        <a:xfrm>
          <a:off x="0" y="0"/>
          <a:ext cx="0" cy="0"/>
          <a:chOff x="0" y="0"/>
          <a:chExt cx="0" cy="0"/>
        </a:xfrm>
      </p:grpSpPr>
      <p:sp>
        <p:nvSpPr>
          <p:cNvPr id="15" name="Titre 1">
            <a:extLst>
              <a:ext uri="{FF2B5EF4-FFF2-40B4-BE49-F238E27FC236}">
                <a16:creationId xmlns:a16="http://schemas.microsoft.com/office/drawing/2014/main" id="{E3E8AEAE-124E-0543-6396-66B1A1F376B3}"/>
              </a:ext>
            </a:extLst>
          </p:cNvPr>
          <p:cNvSpPr>
            <a:spLocks noGrp="1"/>
          </p:cNvSpPr>
          <p:nvPr>
            <p:ph type="title" hasCustomPrompt="1"/>
          </p:nvPr>
        </p:nvSpPr>
        <p:spPr>
          <a:xfrm>
            <a:off x="548704" y="1272510"/>
            <a:ext cx="7886700" cy="720000"/>
          </a:xfrm>
          <a:prstGeom prst="rect">
            <a:avLst/>
          </a:prstGeom>
        </p:spPr>
        <p:txBody>
          <a:bodyPr/>
          <a:lstStyle/>
          <a:p>
            <a:pPr algn="ctr" defTabSz="457223">
              <a:lnSpc>
                <a:spcPts val="5486"/>
              </a:lnSpc>
              <a:defRPr/>
            </a:pPr>
            <a:r>
              <a:rPr lang="ar-MA" sz="4400" b="1" dirty="0">
                <a:solidFill>
                  <a:srgbClr val="106585"/>
                </a:solidFill>
                <a:latin typeface="Calibri" panose="020F0502020204030204" pitchFamily="34" charset="0"/>
                <a:ea typeface="Calibri" panose="020F0502020204030204" pitchFamily="34" charset="0"/>
                <a:cs typeface="Calibri" panose="020F0502020204030204" pitchFamily="34" charset="0"/>
              </a:rPr>
              <a:t>برمجة الوحدة الأولى</a:t>
            </a:r>
            <a:endParaRPr lang="fr-FR" sz="4400" b="1" dirty="0">
              <a:solidFill>
                <a:srgbClr val="106585"/>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Image 1">
            <a:extLst>
              <a:ext uri="{FF2B5EF4-FFF2-40B4-BE49-F238E27FC236}">
                <a16:creationId xmlns:a16="http://schemas.microsoft.com/office/drawing/2014/main" id="{1780AA26-4BF5-0D70-1AC6-C157B1F8A0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968"/>
            <a:ext cx="9145290" cy="6857032"/>
          </a:xfrm>
          <a:prstGeom prst="rect">
            <a:avLst/>
          </a:prstGeom>
        </p:spPr>
      </p:pic>
    </p:spTree>
    <p:extLst>
      <p:ext uri="{BB962C8B-B14F-4D97-AF65-F5344CB8AC3E}">
        <p14:creationId xmlns:p14="http://schemas.microsoft.com/office/powerpoint/2010/main" val="15039111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DE3C890D-7E69-7393-9CF8-4B694225E2F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968"/>
            <a:ext cx="9145290" cy="6857032"/>
          </a:xfrm>
          <a:prstGeom prst="rect">
            <a:avLst/>
          </a:prstGeom>
        </p:spPr>
      </p:pic>
    </p:spTree>
    <p:extLst>
      <p:ext uri="{BB962C8B-B14F-4D97-AF65-F5344CB8AC3E}">
        <p14:creationId xmlns:p14="http://schemas.microsoft.com/office/powerpoint/2010/main" val="1430272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1291BC93-8BFE-BEA9-733E-46BF967BC56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4834" y="-25150"/>
            <a:ext cx="9180124" cy="6883150"/>
          </a:xfrm>
          <a:prstGeom prst="rect">
            <a:avLst/>
          </a:prstGeom>
        </p:spPr>
      </p:pic>
    </p:spTree>
    <p:extLst>
      <p:ext uri="{BB962C8B-B14F-4D97-AF65-F5344CB8AC3E}">
        <p14:creationId xmlns:p14="http://schemas.microsoft.com/office/powerpoint/2010/main" val="39963327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15" name="Titre 1">
            <a:extLst>
              <a:ext uri="{FF2B5EF4-FFF2-40B4-BE49-F238E27FC236}">
                <a16:creationId xmlns:a16="http://schemas.microsoft.com/office/drawing/2014/main" id="{E3E8AEAE-124E-0543-6396-66B1A1F376B3}"/>
              </a:ext>
            </a:extLst>
          </p:cNvPr>
          <p:cNvSpPr>
            <a:spLocks noGrp="1"/>
          </p:cNvSpPr>
          <p:nvPr>
            <p:ph type="title" hasCustomPrompt="1"/>
          </p:nvPr>
        </p:nvSpPr>
        <p:spPr>
          <a:xfrm>
            <a:off x="548704" y="1272510"/>
            <a:ext cx="7886700" cy="720000"/>
          </a:xfrm>
          <a:prstGeom prst="rect">
            <a:avLst/>
          </a:prstGeom>
        </p:spPr>
        <p:txBody>
          <a:bodyPr/>
          <a:lstStyle/>
          <a:p>
            <a:pPr algn="ctr" defTabSz="457223">
              <a:lnSpc>
                <a:spcPts val="5486"/>
              </a:lnSpc>
              <a:defRPr/>
            </a:pPr>
            <a:r>
              <a:rPr lang="ar-MA" sz="4400" b="1" dirty="0">
                <a:solidFill>
                  <a:srgbClr val="106585"/>
                </a:solidFill>
                <a:latin typeface="Calibri" panose="020F0502020204030204" pitchFamily="34" charset="0"/>
                <a:ea typeface="Calibri" panose="020F0502020204030204" pitchFamily="34" charset="0"/>
                <a:cs typeface="Calibri" panose="020F0502020204030204" pitchFamily="34" charset="0"/>
              </a:rPr>
              <a:t>برمجة الوحدة الأولى</a:t>
            </a:r>
            <a:endParaRPr lang="fr-FR" sz="4400" b="1" dirty="0">
              <a:solidFill>
                <a:srgbClr val="106585"/>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Image 1">
            <a:extLst>
              <a:ext uri="{FF2B5EF4-FFF2-40B4-BE49-F238E27FC236}">
                <a16:creationId xmlns:a16="http://schemas.microsoft.com/office/drawing/2014/main" id="{1780AA26-4BF5-0D70-1AC6-C157B1F8A0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968"/>
            <a:ext cx="9145290" cy="6857032"/>
          </a:xfrm>
          <a:prstGeom prst="rect">
            <a:avLst/>
          </a:prstGeom>
        </p:spPr>
      </p:pic>
    </p:spTree>
    <p:extLst>
      <p:ext uri="{BB962C8B-B14F-4D97-AF65-F5344CB8AC3E}">
        <p14:creationId xmlns:p14="http://schemas.microsoft.com/office/powerpoint/2010/main" val="28999023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248FBA9-0260-EEC4-FC52-6FCEA7F0494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7426" y="-13063"/>
            <a:ext cx="9181426" cy="6884125"/>
          </a:xfrm>
          <a:prstGeom prst="rect">
            <a:avLst/>
          </a:prstGeom>
        </p:spPr>
      </p:pic>
    </p:spTree>
    <p:extLst>
      <p:ext uri="{BB962C8B-B14F-4D97-AF65-F5344CB8AC3E}">
        <p14:creationId xmlns:p14="http://schemas.microsoft.com/office/powerpoint/2010/main" val="11879102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re de section">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A94FCE5-80EA-C642-745F-2F32DEE14D6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2249" y="0"/>
            <a:ext cx="9196248" cy="6895240"/>
          </a:xfrm>
          <a:prstGeom prst="rect">
            <a:avLst/>
          </a:prstGeom>
        </p:spPr>
      </p:pic>
    </p:spTree>
    <p:extLst>
      <p:ext uri="{BB962C8B-B14F-4D97-AF65-F5344CB8AC3E}">
        <p14:creationId xmlns:p14="http://schemas.microsoft.com/office/powerpoint/2010/main" val="36413493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15" name="Titre 1">
            <a:extLst>
              <a:ext uri="{FF2B5EF4-FFF2-40B4-BE49-F238E27FC236}">
                <a16:creationId xmlns:a16="http://schemas.microsoft.com/office/drawing/2014/main" id="{E3E8AEAE-124E-0543-6396-66B1A1F376B3}"/>
              </a:ext>
            </a:extLst>
          </p:cNvPr>
          <p:cNvSpPr>
            <a:spLocks noGrp="1"/>
          </p:cNvSpPr>
          <p:nvPr>
            <p:ph type="title" hasCustomPrompt="1"/>
          </p:nvPr>
        </p:nvSpPr>
        <p:spPr>
          <a:xfrm>
            <a:off x="548704" y="1272510"/>
            <a:ext cx="7886700" cy="720000"/>
          </a:xfrm>
          <a:prstGeom prst="rect">
            <a:avLst/>
          </a:prstGeom>
        </p:spPr>
        <p:txBody>
          <a:bodyPr/>
          <a:lstStyle/>
          <a:p>
            <a:pPr algn="ctr" defTabSz="457223">
              <a:lnSpc>
                <a:spcPts val="5486"/>
              </a:lnSpc>
              <a:defRPr/>
            </a:pPr>
            <a:r>
              <a:rPr lang="ar-MA" sz="4400" b="1" dirty="0">
                <a:solidFill>
                  <a:srgbClr val="106585"/>
                </a:solidFill>
                <a:latin typeface="Calibri" panose="020F0502020204030204" pitchFamily="34" charset="0"/>
                <a:ea typeface="Calibri" panose="020F0502020204030204" pitchFamily="34" charset="0"/>
                <a:cs typeface="Calibri" panose="020F0502020204030204" pitchFamily="34" charset="0"/>
              </a:rPr>
              <a:t>برمجة الوحدة الأولى</a:t>
            </a:r>
            <a:endParaRPr lang="fr-FR" sz="4400" b="1" dirty="0">
              <a:solidFill>
                <a:srgbClr val="106585"/>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Image 1">
            <a:extLst>
              <a:ext uri="{FF2B5EF4-FFF2-40B4-BE49-F238E27FC236}">
                <a16:creationId xmlns:a16="http://schemas.microsoft.com/office/drawing/2014/main" id="{1780AA26-4BF5-0D70-1AC6-C157B1F8A0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968"/>
            <a:ext cx="9145290" cy="6857032"/>
          </a:xfrm>
          <a:prstGeom prst="rect">
            <a:avLst/>
          </a:prstGeom>
        </p:spPr>
      </p:pic>
    </p:spTree>
    <p:extLst>
      <p:ext uri="{BB962C8B-B14F-4D97-AF65-F5344CB8AC3E}">
        <p14:creationId xmlns:p14="http://schemas.microsoft.com/office/powerpoint/2010/main" val="18352087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248FBA9-0260-EEC4-FC52-6FCEA7F0494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7426" y="-13063"/>
            <a:ext cx="9181426" cy="6884125"/>
          </a:xfrm>
          <a:prstGeom prst="rect">
            <a:avLst/>
          </a:prstGeom>
        </p:spPr>
      </p:pic>
    </p:spTree>
    <p:extLst>
      <p:ext uri="{BB962C8B-B14F-4D97-AF65-F5344CB8AC3E}">
        <p14:creationId xmlns:p14="http://schemas.microsoft.com/office/powerpoint/2010/main" val="26824381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re de section">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A94FCE5-80EA-C642-745F-2F32DEE14D6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2249" y="0"/>
            <a:ext cx="9196248" cy="6895240"/>
          </a:xfrm>
          <a:prstGeom prst="rect">
            <a:avLst/>
          </a:prstGeom>
        </p:spPr>
      </p:pic>
    </p:spTree>
    <p:extLst>
      <p:ext uri="{BB962C8B-B14F-4D97-AF65-F5344CB8AC3E}">
        <p14:creationId xmlns:p14="http://schemas.microsoft.com/office/powerpoint/2010/main" val="413423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4" Type="http://schemas.openxmlformats.org/officeDocument/2006/relationships/image" Target="../media/image10.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10" Type="http://schemas.openxmlformats.org/officeDocument/2006/relationships/theme" Target="../theme/theme3.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9380009"/>
      </p:ext>
    </p:extLst>
  </p:cSld>
  <p:clrMap bg1="lt1" tx1="dk1" bg2="lt2" tx2="dk2" accent1="accent1" accent2="accent2" accent3="accent3" accent4="accent4" accent5="accent5" accent6="accent6" hlink="hlink" folHlink="folHlink"/>
  <p:sldLayoutIdLst>
    <p:sldLayoutId id="2147483648" r:id="rId1"/>
    <p:sldLayoutId id="2147483902" r:id="rId2"/>
    <p:sldLayoutId id="2147483898" r:id="rId3"/>
    <p:sldLayoutId id="2147483899" r:id="rId4"/>
    <p:sldLayoutId id="2147483900" r:id="rId5"/>
    <p:sldLayoutId id="2147483901" r:id="rId6"/>
    <p:sldLayoutId id="2147483903" r:id="rId7"/>
    <p:sldLayoutId id="2147483904" r:id="rId8"/>
    <p:sldLayoutId id="2147483908" r:id="rId9"/>
    <p:sldLayoutId id="2147483925"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descr="Une image contenant texte, capture d’écran, dessin humoristique&#10;&#10;Le contenu généré par l’IA peut être incorrect.">
            <a:extLst>
              <a:ext uri="{FF2B5EF4-FFF2-40B4-BE49-F238E27FC236}">
                <a16:creationId xmlns:a16="http://schemas.microsoft.com/office/drawing/2014/main" id="{D7E12AF0-3E54-FEC2-4E6B-F54D77BAD79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9674819"/>
      </p:ext>
    </p:extLst>
  </p:cSld>
  <p:clrMap bg1="lt1" tx1="dk1" bg2="lt2" tx2="dk2" accent1="accent1" accent2="accent2" accent3="accent3" accent4="accent4" accent5="accent5" accent6="accent6" hlink="hlink" folHlink="folHlink"/>
  <p:sldLayoutIdLst>
    <p:sldLayoutId id="2147483906" r:id="rId1"/>
    <p:sldLayoutId id="2147483907" r:id="rId2"/>
  </p:sldLayoutIdLst>
  <p:txStyles>
    <p:titleStyle>
      <a:lvl1pPr algn="ctr" defTabSz="914400" rtl="1" eaLnBrk="1" latinLnBrk="0" hangingPunct="1">
        <a:lnSpc>
          <a:spcPct val="90000"/>
        </a:lnSpc>
        <a:spcBef>
          <a:spcPct val="0"/>
        </a:spcBef>
        <a:buNone/>
        <a:defRPr sz="2400" b="1" kern="1200">
          <a:solidFill>
            <a:schemeClr val="bg1"/>
          </a:solidFill>
          <a:latin typeface="Effra CC Arbc" panose="020B0503020203020204" pitchFamily="34" charset="-78"/>
          <a:ea typeface="+mj-ea"/>
          <a:cs typeface="Effra CC Arbc" panose="020B0503020203020204" pitchFamily="34" charset="-78"/>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1918518"/>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24"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0009787"/>
      </p:ext>
    </p:extLst>
  </p:cSld>
  <p:clrMap bg1="lt1" tx1="dk1" bg2="lt2" tx2="dk2" accent1="accent1" accent2="accent2" accent3="accent3" accent4="accent4" accent5="accent5" accent6="accent6" hlink="hlink" folHlink="folHlink"/>
  <p:sldLayoutIdLst>
    <p:sldLayoutId id="2147483920" r:id="rId1"/>
    <p:sldLayoutId id="2147483921" r:id="rId2"/>
    <p:sldLayoutId id="2147483923"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6615062"/>
      </p:ext>
    </p:extLst>
  </p:cSld>
  <p:clrMap bg1="lt1" tx1="dk1" bg2="lt2" tx2="dk2" accent1="accent1" accent2="accent2" accent3="accent3" accent4="accent4" accent5="accent5" accent6="accent6" hlink="hlink" folHlink="folHlink"/>
  <p:sldLayoutIdLst>
    <p:sldLayoutId id="2147483927" r:id="rId1"/>
    <p:sldLayoutId id="2147483928" r:id="rId2"/>
    <p:sldLayoutId id="2147483930"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8" Type="http://schemas.openxmlformats.org/officeDocument/2006/relationships/image" Target="../media/image22.png"/><Relationship Id="rId3" Type="http://schemas.microsoft.com/office/2007/relationships/media" Target="../media/media2.mp4"/><Relationship Id="rId7" Type="http://schemas.openxmlformats.org/officeDocument/2006/relationships/image" Target="../media/image2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0.png"/><Relationship Id="rId5" Type="http://schemas.openxmlformats.org/officeDocument/2006/relationships/slideLayout" Target="../slideLayouts/slideLayout13.xml"/><Relationship Id="rId4" Type="http://schemas.openxmlformats.org/officeDocument/2006/relationships/video" Target="../media/media2.mp4"/></Relationships>
</file>

<file path=ppt/slides/_rels/slide7.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8.png"/><Relationship Id="rId5" Type="http://schemas.openxmlformats.org/officeDocument/2006/relationships/image" Target="../media/image27.gif"/><Relationship Id="rId4" Type="http://schemas.openxmlformats.org/officeDocument/2006/relationships/image" Target="../media/image26.emf"/></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pn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png"/><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3" Type="http://schemas.openxmlformats.org/officeDocument/2006/relationships/image" Target="../media/image32.jfif"/><Relationship Id="rId2" Type="http://schemas.openxmlformats.org/officeDocument/2006/relationships/image" Target="../media/image30.png"/><Relationship Id="rId1" Type="http://schemas.openxmlformats.org/officeDocument/2006/relationships/slideLayout" Target="../slideLayouts/slideLayout21.xml"/><Relationship Id="rId4" Type="http://schemas.openxmlformats.org/officeDocument/2006/relationships/image" Target="../media/image33.png"/></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png"/><Relationship Id="rId1" Type="http://schemas.openxmlformats.org/officeDocument/2006/relationships/slideLayout" Target="../slideLayouts/slideLayout21.xml"/></Relationships>
</file>

<file path=ppt/slides/_rels/slide32.xml.rels><?xml version="1.0" encoding="UTF-8" standalone="yes"?>
<Relationships xmlns="http://schemas.openxmlformats.org/package/2006/relationships"><Relationship Id="rId3" Type="http://schemas.openxmlformats.org/officeDocument/2006/relationships/image" Target="../media/image32.jfif"/><Relationship Id="rId2" Type="http://schemas.openxmlformats.org/officeDocument/2006/relationships/image" Target="../media/image30.png"/><Relationship Id="rId1" Type="http://schemas.openxmlformats.org/officeDocument/2006/relationships/slideLayout" Target="../slideLayouts/slideLayout21.xml"/><Relationship Id="rId4" Type="http://schemas.openxmlformats.org/officeDocument/2006/relationships/image" Target="../media/image33.png"/></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fif"/><Relationship Id="rId1" Type="http://schemas.openxmlformats.org/officeDocument/2006/relationships/slideLayout" Target="../slideLayouts/slideLayout21.xml"/><Relationship Id="rId4" Type="http://schemas.openxmlformats.org/officeDocument/2006/relationships/image" Target="../media/image31.png"/></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4.pn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1.pn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1.pn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1.xml"/></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png"/><Relationship Id="rId1" Type="http://schemas.openxmlformats.org/officeDocument/2006/relationships/slideLayout" Target="../slideLayouts/slideLayout21.xml"/></Relationships>
</file>

<file path=ppt/slides/_rels/slide4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1.xml"/></Relationships>
</file>

<file path=ppt/slides/_rels/slide4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1.xml"/></Relationships>
</file>

<file path=ppt/slides/_rels/slide4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4.pn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20.xml"/></Relationships>
</file>

<file path=ppt/slides/_rels/slide4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0.png"/><Relationship Id="rId1" Type="http://schemas.openxmlformats.org/officeDocument/2006/relationships/slideLayout" Target="../slideLayouts/slideLayout21.xml"/></Relationships>
</file>

<file path=ppt/slides/_rels/slide4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0.png"/><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0.png"/><Relationship Id="rId1" Type="http://schemas.openxmlformats.org/officeDocument/2006/relationships/slideLayout" Target="../slideLayouts/slideLayout21.xml"/></Relationships>
</file>

<file path=ppt/slides/_rels/slide5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0.png"/><Relationship Id="rId1" Type="http://schemas.openxmlformats.org/officeDocument/2006/relationships/slideLayout" Target="../slideLayouts/slideLayout21.xml"/></Relationships>
</file>

<file path=ppt/slides/_rels/slide5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1.png"/><Relationship Id="rId1" Type="http://schemas.openxmlformats.org/officeDocument/2006/relationships/slideLayout" Target="../slideLayouts/slideLayout21.xml"/></Relationships>
</file>

<file path=ppt/slides/_rels/slide5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1.png"/><Relationship Id="rId1" Type="http://schemas.openxmlformats.org/officeDocument/2006/relationships/slideLayout" Target="../slideLayouts/slideLayout21.xml"/></Relationships>
</file>

<file path=ppt/slides/_rels/slide53.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20.xml"/></Relationships>
</file>

<file path=ppt/slides/_rels/slide5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0.png"/><Relationship Id="rId1" Type="http://schemas.openxmlformats.org/officeDocument/2006/relationships/slideLayout" Target="../slideLayouts/slideLayout21.xml"/></Relationships>
</file>

<file path=ppt/slides/_rels/slide5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0.png"/><Relationship Id="rId1" Type="http://schemas.openxmlformats.org/officeDocument/2006/relationships/slideLayout" Target="../slideLayouts/slideLayout21.xml"/></Relationships>
</file>

<file path=ppt/slides/_rels/slide5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8.png"/><Relationship Id="rId1" Type="http://schemas.openxmlformats.org/officeDocument/2006/relationships/slideLayout" Target="../slideLayouts/slideLayout21.xml"/></Relationships>
</file>

<file path=ppt/slides/_rels/slide5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4.png"/><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1.png"/><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9.png"/><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8" Type="http://schemas.openxmlformats.org/officeDocument/2006/relationships/image" Target="../media/image40.png"/><Relationship Id="rId3" Type="http://schemas.microsoft.com/office/2007/relationships/media" Target="../media/media5.mp4"/><Relationship Id="rId7" Type="http://schemas.openxmlformats.org/officeDocument/2006/relationships/image" Target="../media/image22.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21.png"/><Relationship Id="rId5" Type="http://schemas.openxmlformats.org/officeDocument/2006/relationships/slideLayout" Target="../slideLayouts/slideLayout1.xml"/><Relationship Id="rId4" Type="http://schemas.openxmlformats.org/officeDocument/2006/relationships/video" Target="../media/media5.mp4"/><Relationship Id="rId9" Type="http://schemas.openxmlformats.org/officeDocument/2006/relationships/image" Target="../media/image20.png"/></Relationships>
</file>

<file path=ppt/slides/_rels/slide6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itre 6">
            <a:extLst>
              <a:ext uri="{FF2B5EF4-FFF2-40B4-BE49-F238E27FC236}">
                <a16:creationId xmlns:a16="http://schemas.microsoft.com/office/drawing/2014/main" id="{4E36CC39-D9CF-7A71-5334-D5AC298772DC}"/>
              </a:ext>
            </a:extLst>
          </p:cNvPr>
          <p:cNvSpPr txBox="1">
            <a:spLocks/>
          </p:cNvSpPr>
          <p:nvPr/>
        </p:nvSpPr>
        <p:spPr>
          <a:xfrm>
            <a:off x="7866436" y="836579"/>
            <a:ext cx="823607" cy="674452"/>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2400" b="1" kern="1200">
                <a:solidFill>
                  <a:schemeClr val="bg1"/>
                </a:solidFill>
                <a:latin typeface="Effra CC Arbc" panose="020B0503020203020204" pitchFamily="34" charset="-78"/>
                <a:ea typeface="+mj-ea"/>
                <a:cs typeface="Effra CC Arbc" panose="020B0503020203020204" pitchFamily="34" charset="-78"/>
              </a:defRPr>
            </a:lvl1pPr>
          </a:lstStyle>
          <a:p>
            <a:r>
              <a:rPr lang="fr-FR" sz="3600" dirty="0">
                <a:latin typeface="Calibri" panose="020F0502020204030204" pitchFamily="34" charset="0"/>
                <a:cs typeface="Calibri" panose="020F0502020204030204" pitchFamily="34" charset="0"/>
              </a:rPr>
              <a:t>3</a:t>
            </a:r>
            <a:r>
              <a:rPr lang="ar-SA" dirty="0">
                <a:latin typeface="Calibri" panose="020F0502020204030204" pitchFamily="34" charset="0"/>
                <a:cs typeface="Calibri" panose="020F0502020204030204" pitchFamily="34" charset="0"/>
              </a:rPr>
              <a:t> </a:t>
            </a:r>
            <a:endParaRPr lang="fr-FR" dirty="0">
              <a:latin typeface="Calibri" panose="020F0502020204030204" pitchFamily="34" charset="0"/>
              <a:cs typeface="Calibri" panose="020F0502020204030204" pitchFamily="34" charset="0"/>
            </a:endParaRPr>
          </a:p>
        </p:txBody>
      </p:sp>
      <p:sp>
        <p:nvSpPr>
          <p:cNvPr id="5" name="Rectangle : coins arrondis 4">
            <a:extLst>
              <a:ext uri="{FF2B5EF4-FFF2-40B4-BE49-F238E27FC236}">
                <a16:creationId xmlns:a16="http://schemas.microsoft.com/office/drawing/2014/main" id="{1DEE5681-B796-6FFD-4E06-6A485FC94633}"/>
              </a:ext>
            </a:extLst>
          </p:cNvPr>
          <p:cNvSpPr/>
          <p:nvPr/>
        </p:nvSpPr>
        <p:spPr>
          <a:xfrm>
            <a:off x="779990" y="5991696"/>
            <a:ext cx="1222154" cy="288630"/>
          </a:xfrm>
          <a:prstGeom prst="roundRect">
            <a:avLst>
              <a:gd name="adj" fmla="val 50000"/>
            </a:avLst>
          </a:prstGeom>
          <a:solidFill>
            <a:srgbClr val="81C3BE"/>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ar-MA" sz="1400" b="1" dirty="0">
                <a:solidFill>
                  <a:schemeClr val="bg1"/>
                </a:solidFill>
                <a:latin typeface="Effra CC Arbc" panose="020B0503020203020204" pitchFamily="34" charset="-78"/>
                <a:cs typeface="Effra CC Arbc" panose="020B0503020203020204" pitchFamily="34" charset="-78"/>
              </a:rPr>
              <a:t>   تصحيح الرائز</a:t>
            </a:r>
            <a:endParaRPr lang="fr-FR" sz="1400" b="1" dirty="0">
              <a:solidFill>
                <a:schemeClr val="bg1"/>
              </a:solidFill>
              <a:latin typeface="Effra CC Arbc" panose="020B0503020203020204" pitchFamily="34" charset="-78"/>
              <a:cs typeface="Effra CC Arbc" panose="020B0503020203020204" pitchFamily="34" charset="-78"/>
            </a:endParaRPr>
          </a:p>
        </p:txBody>
      </p:sp>
      <p:sp>
        <p:nvSpPr>
          <p:cNvPr id="6" name="Ellipse 5">
            <a:extLst>
              <a:ext uri="{FF2B5EF4-FFF2-40B4-BE49-F238E27FC236}">
                <a16:creationId xmlns:a16="http://schemas.microsoft.com/office/drawing/2014/main" id="{19DC9B8C-68DC-3B5D-BF4C-C57AFE164DBE}"/>
              </a:ext>
            </a:extLst>
          </p:cNvPr>
          <p:cNvSpPr/>
          <p:nvPr/>
        </p:nvSpPr>
        <p:spPr>
          <a:xfrm>
            <a:off x="1715016" y="6002302"/>
            <a:ext cx="269051" cy="256655"/>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ZoneTexte 6">
            <a:extLst>
              <a:ext uri="{FF2B5EF4-FFF2-40B4-BE49-F238E27FC236}">
                <a16:creationId xmlns:a16="http://schemas.microsoft.com/office/drawing/2014/main" id="{5F2B8734-8141-8F0E-1D6C-AAC1849A6F0F}"/>
              </a:ext>
            </a:extLst>
          </p:cNvPr>
          <p:cNvSpPr txBox="1"/>
          <p:nvPr/>
        </p:nvSpPr>
        <p:spPr>
          <a:xfrm>
            <a:off x="4763193" y="5652655"/>
            <a:ext cx="184731" cy="369332"/>
          </a:xfrm>
          <a:prstGeom prst="rect">
            <a:avLst/>
          </a:prstGeom>
          <a:noFill/>
        </p:spPr>
        <p:txBody>
          <a:bodyPr wrap="none" rtlCol="0">
            <a:spAutoFit/>
          </a:bodyPr>
          <a:lstStyle/>
          <a:p>
            <a:endParaRPr lang="fr-FR" dirty="0"/>
          </a:p>
        </p:txBody>
      </p:sp>
      <p:sp>
        <p:nvSpPr>
          <p:cNvPr id="8" name="Titre 1">
            <a:extLst>
              <a:ext uri="{FF2B5EF4-FFF2-40B4-BE49-F238E27FC236}">
                <a16:creationId xmlns:a16="http://schemas.microsoft.com/office/drawing/2014/main" id="{5E219911-EE02-9CDD-0679-B61CFEAA045A}"/>
              </a:ext>
            </a:extLst>
          </p:cNvPr>
          <p:cNvSpPr txBox="1">
            <a:spLocks/>
          </p:cNvSpPr>
          <p:nvPr/>
        </p:nvSpPr>
        <p:spPr>
          <a:xfrm>
            <a:off x="3905386" y="5171333"/>
            <a:ext cx="565014" cy="461118"/>
          </a:xfrm>
          <a:prstGeom prst="rect">
            <a:avLst/>
          </a:prstGeom>
        </p:spPr>
        <p:txBody>
          <a:bodyPr vert="horz" lIns="91440" tIns="45720" rIns="91440" bIns="45720" rtlCol="0" anchor="ctr">
            <a:normAutofit/>
          </a:bodyPr>
          <a:lstStyle>
            <a:lvl1pPr algn="ctr" defTabSz="914400" rtl="1" eaLnBrk="1" latinLnBrk="0" hangingPunct="1">
              <a:lnSpc>
                <a:spcPct val="90000"/>
              </a:lnSpc>
              <a:spcBef>
                <a:spcPct val="0"/>
              </a:spcBef>
              <a:buNone/>
              <a:defRPr sz="2400" b="1" kern="1200">
                <a:solidFill>
                  <a:schemeClr val="bg1"/>
                </a:solidFill>
                <a:latin typeface="Calibri" panose="020F0502020204030204" pitchFamily="34" charset="0"/>
                <a:ea typeface="+mj-ea"/>
                <a:cs typeface="Calibri" panose="020F0502020204030204" pitchFamily="34" charset="0"/>
              </a:defRPr>
            </a:lvl1pPr>
          </a:lstStyle>
          <a:p>
            <a:r>
              <a:rPr lang="ar-MA" dirty="0">
                <a:ea typeface="DengXian" panose="02010600030101010101" pitchFamily="2" charset="-122"/>
              </a:rPr>
              <a:t>6</a:t>
            </a:r>
            <a:endParaRPr lang="fr-FR" dirty="0">
              <a:ea typeface="DengXian" panose="02010600030101010101" pitchFamily="2" charset="-122"/>
            </a:endParaRPr>
          </a:p>
        </p:txBody>
      </p:sp>
      <p:grpSp>
        <p:nvGrpSpPr>
          <p:cNvPr id="9" name="Groupe 8">
            <a:extLst>
              <a:ext uri="{FF2B5EF4-FFF2-40B4-BE49-F238E27FC236}">
                <a16:creationId xmlns:a16="http://schemas.microsoft.com/office/drawing/2014/main" id="{7E2ADDAB-4617-C639-5B4F-35A5196A0953}"/>
              </a:ext>
            </a:extLst>
          </p:cNvPr>
          <p:cNvGrpSpPr/>
          <p:nvPr/>
        </p:nvGrpSpPr>
        <p:grpSpPr>
          <a:xfrm>
            <a:off x="5537731" y="6021421"/>
            <a:ext cx="1124468" cy="288630"/>
            <a:chOff x="5303276" y="5877672"/>
            <a:chExt cx="1124468" cy="288630"/>
          </a:xfrm>
        </p:grpSpPr>
        <p:sp>
          <p:nvSpPr>
            <p:cNvPr id="10" name="Rectangle : coins arrondis 9">
              <a:extLst>
                <a:ext uri="{FF2B5EF4-FFF2-40B4-BE49-F238E27FC236}">
                  <a16:creationId xmlns:a16="http://schemas.microsoft.com/office/drawing/2014/main" id="{7260CB9D-071F-D03A-32CD-056B699491FC}"/>
                </a:ext>
              </a:extLst>
            </p:cNvPr>
            <p:cNvSpPr/>
            <p:nvPr/>
          </p:nvSpPr>
          <p:spPr>
            <a:xfrm>
              <a:off x="5303276" y="5877672"/>
              <a:ext cx="1124468" cy="288630"/>
            </a:xfrm>
            <a:prstGeom prst="roundRect">
              <a:avLst>
                <a:gd name="adj" fmla="val 50000"/>
              </a:avLst>
            </a:prstGeom>
            <a:solidFill>
              <a:schemeClr val="bg1">
                <a:lumMod val="75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rtl="1"/>
              <a:r>
                <a:rPr lang="ar-MA" sz="1400" b="1" dirty="0">
                  <a:solidFill>
                    <a:schemeClr val="bg1"/>
                  </a:solidFill>
                  <a:latin typeface="Effra CC Arbc" panose="020B0503020203020204" pitchFamily="34" charset="-78"/>
                  <a:cs typeface="Effra CC Arbc" panose="020B0503020203020204" pitchFamily="34" charset="-78"/>
                </a:rPr>
                <a:t>المراجعة </a:t>
              </a:r>
              <a:r>
                <a:rPr lang="ar-MA" sz="1200" b="1" dirty="0">
                  <a:solidFill>
                    <a:schemeClr val="bg1"/>
                  </a:solidFill>
                  <a:latin typeface="Effra CC Arbc" panose="020B0503020203020204" pitchFamily="34" charset="-78"/>
                  <a:cs typeface="Effra CC Arbc" panose="020B0503020203020204" pitchFamily="34" charset="-78"/>
                </a:rPr>
                <a:t>2</a:t>
              </a:r>
              <a:endParaRPr lang="fr-FR" sz="1400" b="1" dirty="0">
                <a:solidFill>
                  <a:schemeClr val="bg1"/>
                </a:solidFill>
                <a:latin typeface="Effra CC Arbc" panose="020B0503020203020204" pitchFamily="34" charset="-78"/>
                <a:cs typeface="Effra CC Arbc" panose="020B0503020203020204" pitchFamily="34" charset="-78"/>
              </a:endParaRPr>
            </a:p>
          </p:txBody>
        </p:sp>
        <p:sp>
          <p:nvSpPr>
            <p:cNvPr id="11" name="Ellipse 10">
              <a:extLst>
                <a:ext uri="{FF2B5EF4-FFF2-40B4-BE49-F238E27FC236}">
                  <a16:creationId xmlns:a16="http://schemas.microsoft.com/office/drawing/2014/main" id="{223A6035-C65A-87E9-3EBA-653670499642}"/>
                </a:ext>
              </a:extLst>
            </p:cNvPr>
            <p:cNvSpPr/>
            <p:nvPr/>
          </p:nvSpPr>
          <p:spPr>
            <a:xfrm>
              <a:off x="5322446" y="5893431"/>
              <a:ext cx="269051" cy="256655"/>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nvGrpSpPr>
          <p:cNvPr id="12" name="Groupe 11">
            <a:extLst>
              <a:ext uri="{FF2B5EF4-FFF2-40B4-BE49-F238E27FC236}">
                <a16:creationId xmlns:a16="http://schemas.microsoft.com/office/drawing/2014/main" id="{C8E24C30-D8FA-9CEB-EC4F-AB56D1043F17}"/>
              </a:ext>
            </a:extLst>
          </p:cNvPr>
          <p:cNvGrpSpPr/>
          <p:nvPr/>
        </p:nvGrpSpPr>
        <p:grpSpPr>
          <a:xfrm>
            <a:off x="3940943" y="6021421"/>
            <a:ext cx="1193292" cy="288630"/>
            <a:chOff x="5303276" y="5877672"/>
            <a:chExt cx="1193292" cy="288630"/>
          </a:xfrm>
        </p:grpSpPr>
        <p:sp>
          <p:nvSpPr>
            <p:cNvPr id="13" name="Rectangle : coins arrondis 12">
              <a:extLst>
                <a:ext uri="{FF2B5EF4-FFF2-40B4-BE49-F238E27FC236}">
                  <a16:creationId xmlns:a16="http://schemas.microsoft.com/office/drawing/2014/main" id="{420A4461-3212-5ECF-34D8-CF4634C441E9}"/>
                </a:ext>
              </a:extLst>
            </p:cNvPr>
            <p:cNvSpPr/>
            <p:nvPr/>
          </p:nvSpPr>
          <p:spPr>
            <a:xfrm>
              <a:off x="5303276" y="5877672"/>
              <a:ext cx="1124468" cy="288630"/>
            </a:xfrm>
            <a:prstGeom prst="roundRect">
              <a:avLst>
                <a:gd name="adj" fmla="val 50000"/>
              </a:avLst>
            </a:prstGeom>
            <a:solidFill>
              <a:srgbClr val="FFC00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1400" b="1" dirty="0">
                  <a:solidFill>
                    <a:schemeClr val="bg1"/>
                  </a:solidFill>
                  <a:latin typeface="Effra CC Arbc" panose="020B0503020203020204" pitchFamily="34" charset="-78"/>
                  <a:cs typeface="Effra CC Arbc" panose="020B0503020203020204" pitchFamily="34" charset="-78"/>
                </a:rPr>
                <a:t> المراجعة </a:t>
              </a:r>
              <a:r>
                <a:rPr lang="ar-MA" sz="1200" b="1" dirty="0">
                  <a:solidFill>
                    <a:schemeClr val="bg1"/>
                  </a:solidFill>
                  <a:latin typeface="Effra CC Arbc" panose="020B0503020203020204" pitchFamily="34" charset="-78"/>
                  <a:cs typeface="Effra CC Arbc" panose="020B0503020203020204" pitchFamily="34" charset="-78"/>
                </a:rPr>
                <a:t>3</a:t>
              </a:r>
              <a:endParaRPr lang="fr-FR" sz="1400" b="1" dirty="0">
                <a:solidFill>
                  <a:schemeClr val="bg1"/>
                </a:solidFill>
                <a:latin typeface="Effra CC Arbc" panose="020B0503020203020204" pitchFamily="34" charset="-78"/>
                <a:cs typeface="Effra CC Arbc" panose="020B0503020203020204" pitchFamily="34" charset="-78"/>
              </a:endParaRPr>
            </a:p>
          </p:txBody>
        </p:sp>
        <p:sp>
          <p:nvSpPr>
            <p:cNvPr id="14" name="Ellipse 13">
              <a:extLst>
                <a:ext uri="{FF2B5EF4-FFF2-40B4-BE49-F238E27FC236}">
                  <a16:creationId xmlns:a16="http://schemas.microsoft.com/office/drawing/2014/main" id="{9F58A265-F023-5EA1-1DCD-F6E9ADBB03D3}"/>
                </a:ext>
              </a:extLst>
            </p:cNvPr>
            <p:cNvSpPr/>
            <p:nvPr/>
          </p:nvSpPr>
          <p:spPr>
            <a:xfrm>
              <a:off x="6227517" y="5893431"/>
              <a:ext cx="269051" cy="256655"/>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nvGrpSpPr>
          <p:cNvPr id="15" name="Groupe 14">
            <a:extLst>
              <a:ext uri="{FF2B5EF4-FFF2-40B4-BE49-F238E27FC236}">
                <a16:creationId xmlns:a16="http://schemas.microsoft.com/office/drawing/2014/main" id="{2E7BB3CE-480E-4766-577E-1BAEDDDC9DA1}"/>
              </a:ext>
            </a:extLst>
          </p:cNvPr>
          <p:cNvGrpSpPr/>
          <p:nvPr/>
        </p:nvGrpSpPr>
        <p:grpSpPr>
          <a:xfrm>
            <a:off x="2409472" y="6021421"/>
            <a:ext cx="1124468" cy="288630"/>
            <a:chOff x="5368593" y="5877672"/>
            <a:chExt cx="1124468" cy="288630"/>
          </a:xfrm>
        </p:grpSpPr>
        <p:sp>
          <p:nvSpPr>
            <p:cNvPr id="16" name="Rectangle : coins arrondis 15">
              <a:extLst>
                <a:ext uri="{FF2B5EF4-FFF2-40B4-BE49-F238E27FC236}">
                  <a16:creationId xmlns:a16="http://schemas.microsoft.com/office/drawing/2014/main" id="{D0DCDC0F-CC6B-60DE-9DE5-F08F5ED1CD38}"/>
                </a:ext>
              </a:extLst>
            </p:cNvPr>
            <p:cNvSpPr/>
            <p:nvPr/>
          </p:nvSpPr>
          <p:spPr>
            <a:xfrm>
              <a:off x="5368593" y="5877672"/>
              <a:ext cx="1124468" cy="288630"/>
            </a:xfrm>
            <a:prstGeom prst="roundRect">
              <a:avLst>
                <a:gd name="adj" fmla="val 50000"/>
              </a:avLst>
            </a:prstGeom>
            <a:solidFill>
              <a:srgbClr val="81C3BE"/>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ar-MA" sz="1400" b="1" dirty="0">
                  <a:solidFill>
                    <a:schemeClr val="bg1"/>
                  </a:solidFill>
                  <a:latin typeface="Effra CC Arbc" panose="020B0503020203020204" pitchFamily="34" charset="-78"/>
                  <a:cs typeface="Effra CC Arbc" panose="020B0503020203020204" pitchFamily="34" charset="-78"/>
                </a:rPr>
                <a:t>  تمرير الرائز</a:t>
              </a:r>
              <a:endParaRPr lang="fr-FR" sz="1400" b="1" dirty="0">
                <a:solidFill>
                  <a:schemeClr val="bg1"/>
                </a:solidFill>
                <a:latin typeface="Effra CC Arbc" panose="020B0503020203020204" pitchFamily="34" charset="-78"/>
                <a:cs typeface="Effra CC Arbc" panose="020B0503020203020204" pitchFamily="34" charset="-78"/>
              </a:endParaRPr>
            </a:p>
          </p:txBody>
        </p:sp>
        <p:sp>
          <p:nvSpPr>
            <p:cNvPr id="17" name="Ellipse 16">
              <a:extLst>
                <a:ext uri="{FF2B5EF4-FFF2-40B4-BE49-F238E27FC236}">
                  <a16:creationId xmlns:a16="http://schemas.microsoft.com/office/drawing/2014/main" id="{71148F03-DECA-A70E-3884-7AA0D27CA551}"/>
                </a:ext>
              </a:extLst>
            </p:cNvPr>
            <p:cNvSpPr/>
            <p:nvPr/>
          </p:nvSpPr>
          <p:spPr>
            <a:xfrm>
              <a:off x="6208852" y="5893431"/>
              <a:ext cx="269051" cy="256655"/>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nvGrpSpPr>
          <p:cNvPr id="18" name="Groupe 17">
            <a:extLst>
              <a:ext uri="{FF2B5EF4-FFF2-40B4-BE49-F238E27FC236}">
                <a16:creationId xmlns:a16="http://schemas.microsoft.com/office/drawing/2014/main" id="{B7FBC752-82F2-A14F-1C80-42601BB4F655}"/>
              </a:ext>
            </a:extLst>
          </p:cNvPr>
          <p:cNvGrpSpPr/>
          <p:nvPr/>
        </p:nvGrpSpPr>
        <p:grpSpPr>
          <a:xfrm>
            <a:off x="7069527" y="6021421"/>
            <a:ext cx="1124468" cy="288630"/>
            <a:chOff x="5313108" y="5877672"/>
            <a:chExt cx="1124468" cy="288630"/>
          </a:xfrm>
        </p:grpSpPr>
        <p:sp>
          <p:nvSpPr>
            <p:cNvPr id="19" name="Rectangle : coins arrondis 18">
              <a:extLst>
                <a:ext uri="{FF2B5EF4-FFF2-40B4-BE49-F238E27FC236}">
                  <a16:creationId xmlns:a16="http://schemas.microsoft.com/office/drawing/2014/main" id="{6C3A57C9-019B-8AF2-A080-042003160371}"/>
                </a:ext>
              </a:extLst>
            </p:cNvPr>
            <p:cNvSpPr/>
            <p:nvPr/>
          </p:nvSpPr>
          <p:spPr>
            <a:xfrm>
              <a:off x="5313108" y="5877672"/>
              <a:ext cx="1124468" cy="288630"/>
            </a:xfrm>
            <a:prstGeom prst="roundRect">
              <a:avLst>
                <a:gd name="adj" fmla="val 50000"/>
              </a:avLst>
            </a:prstGeom>
            <a:solidFill>
              <a:schemeClr val="bg1">
                <a:lumMod val="75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rtl="1"/>
              <a:r>
                <a:rPr lang="ar-MA" sz="1400" b="1" dirty="0">
                  <a:solidFill>
                    <a:schemeClr val="bg1"/>
                  </a:solidFill>
                  <a:cs typeface="Effra CC Arbc" panose="020B0503020203020204" pitchFamily="34" charset="-78"/>
                </a:rPr>
                <a:t>المراجعة 1</a:t>
              </a:r>
              <a:endParaRPr lang="fr-FR" sz="1400" b="1" dirty="0">
                <a:solidFill>
                  <a:schemeClr val="bg1"/>
                </a:solidFill>
                <a:cs typeface="Effra CC Arbc" panose="020B0503020203020204" pitchFamily="34" charset="-78"/>
              </a:endParaRPr>
            </a:p>
          </p:txBody>
        </p:sp>
        <p:sp>
          <p:nvSpPr>
            <p:cNvPr id="20" name="Ellipse 19">
              <a:extLst>
                <a:ext uri="{FF2B5EF4-FFF2-40B4-BE49-F238E27FC236}">
                  <a16:creationId xmlns:a16="http://schemas.microsoft.com/office/drawing/2014/main" id="{8BDC1577-F87E-E4AC-0BAB-1A61D4FD75FA}"/>
                </a:ext>
              </a:extLst>
            </p:cNvPr>
            <p:cNvSpPr/>
            <p:nvPr/>
          </p:nvSpPr>
          <p:spPr>
            <a:xfrm>
              <a:off x="5331773" y="5893431"/>
              <a:ext cx="269051" cy="256655"/>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21" name="Titre 1">
            <a:extLst>
              <a:ext uri="{FF2B5EF4-FFF2-40B4-BE49-F238E27FC236}">
                <a16:creationId xmlns:a16="http://schemas.microsoft.com/office/drawing/2014/main" id="{39CA1B85-9B1A-606C-E58F-C406EAB02E33}"/>
              </a:ext>
            </a:extLst>
          </p:cNvPr>
          <p:cNvSpPr txBox="1">
            <a:spLocks/>
          </p:cNvSpPr>
          <p:nvPr/>
        </p:nvSpPr>
        <p:spPr>
          <a:xfrm rot="674042">
            <a:off x="644759" y="4151864"/>
            <a:ext cx="565014" cy="461118"/>
          </a:xfrm>
          <a:prstGeom prst="rect">
            <a:avLst/>
          </a:prstGeom>
        </p:spPr>
        <p:txBody>
          <a:bodyPr/>
          <a:lstStyle>
            <a:lvl1pPr algn="ctr" defTabSz="914400" rtl="1" eaLnBrk="1" latinLnBrk="0" hangingPunct="1">
              <a:lnSpc>
                <a:spcPct val="90000"/>
              </a:lnSpc>
              <a:spcBef>
                <a:spcPct val="0"/>
              </a:spcBef>
              <a:buNone/>
              <a:defRPr sz="2400" b="1" kern="1200">
                <a:solidFill>
                  <a:schemeClr val="bg1"/>
                </a:solidFill>
                <a:latin typeface="Effra CC Arbc" panose="020B0503020203020204" pitchFamily="34" charset="-78"/>
                <a:ea typeface="+mj-ea"/>
                <a:cs typeface="Effra CC Arbc" panose="020B0503020203020204" pitchFamily="34" charset="-78"/>
              </a:defRPr>
            </a:lvl1pPr>
          </a:lstStyle>
          <a:p>
            <a:r>
              <a:rPr lang="en-US" dirty="0">
                <a:latin typeface="Calibri" panose="020F0502020204030204" pitchFamily="34" charset="0"/>
                <a:ea typeface="DengXian" panose="02010600030101010101" pitchFamily="2" charset="-122"/>
                <a:cs typeface="Calibri" panose="020F0502020204030204" pitchFamily="34" charset="0"/>
              </a:rPr>
              <a:t>3</a:t>
            </a:r>
            <a:endParaRPr lang="fr-FR" dirty="0">
              <a:latin typeface="Calibri" panose="020F0502020204030204" pitchFamily="34" charset="0"/>
              <a:ea typeface="DengXian" panose="02010600030101010101" pitchFamily="2" charset="-122"/>
              <a:cs typeface="Calibri" panose="020F0502020204030204" pitchFamily="34" charset="0"/>
            </a:endParaRPr>
          </a:p>
        </p:txBody>
      </p:sp>
    </p:spTree>
    <p:extLst>
      <p:ext uri="{BB962C8B-B14F-4D97-AF65-F5344CB8AC3E}">
        <p14:creationId xmlns:p14="http://schemas.microsoft.com/office/powerpoint/2010/main" val="3869812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EFE98B-EA7C-06D8-BAEC-F373610FA1CF}"/>
              </a:ext>
            </a:extLst>
          </p:cNvPr>
          <p:cNvSpPr>
            <a:spLocks noGrp="1"/>
          </p:cNvSpPr>
          <p:nvPr>
            <p:ph type="title"/>
          </p:nvPr>
        </p:nvSpPr>
        <p:spPr>
          <a:xfrm>
            <a:off x="1281419" y="1498631"/>
            <a:ext cx="6581161" cy="667025"/>
          </a:xfrm>
        </p:spPr>
        <p:txBody>
          <a:bodyPr/>
          <a:lstStyle/>
          <a:p>
            <a:pPr algn="ctr"/>
            <a:r>
              <a:rPr lang="ar-MA" sz="3600" b="1" dirty="0">
                <a:solidFill>
                  <a:srgbClr val="17AB98"/>
                </a:solidFill>
                <a:latin typeface="Calibri" panose="020F0502020204030204" pitchFamily="34" charset="0"/>
                <a:ea typeface="Calibri" panose="020F0502020204030204" pitchFamily="34" charset="0"/>
                <a:cs typeface="Calibri" panose="020F0502020204030204" pitchFamily="34" charset="0"/>
              </a:rPr>
              <a:t>برمجة الأسبوع السادس</a:t>
            </a:r>
            <a:br>
              <a:rPr lang="fr-FR" sz="3600" b="1" dirty="0">
                <a:solidFill>
                  <a:srgbClr val="17AB98"/>
                </a:solidFill>
                <a:latin typeface="Calibri" panose="020F0502020204030204" pitchFamily="34" charset="0"/>
                <a:ea typeface="Calibri" panose="020F0502020204030204" pitchFamily="34" charset="0"/>
                <a:cs typeface="Calibri" panose="020F0502020204030204" pitchFamily="34" charset="0"/>
              </a:rPr>
            </a:br>
            <a:endParaRPr lang="fr-FR" sz="3600" dirty="0">
              <a:solidFill>
                <a:srgbClr val="17AB98"/>
              </a:solidFill>
            </a:endParaRPr>
          </a:p>
        </p:txBody>
      </p:sp>
      <p:grpSp>
        <p:nvGrpSpPr>
          <p:cNvPr id="8" name="Groupe 7">
            <a:extLst>
              <a:ext uri="{FF2B5EF4-FFF2-40B4-BE49-F238E27FC236}">
                <a16:creationId xmlns:a16="http://schemas.microsoft.com/office/drawing/2014/main" id="{6F9F746C-D79A-CE24-F2B6-01A823F446DF}"/>
              </a:ext>
            </a:extLst>
          </p:cNvPr>
          <p:cNvGrpSpPr/>
          <p:nvPr/>
        </p:nvGrpSpPr>
        <p:grpSpPr>
          <a:xfrm>
            <a:off x="4427134" y="2475889"/>
            <a:ext cx="3780000" cy="1123837"/>
            <a:chOff x="648000" y="1949241"/>
            <a:chExt cx="3780000" cy="1123837"/>
          </a:xfrm>
        </p:grpSpPr>
        <p:sp>
          <p:nvSpPr>
            <p:cNvPr id="9" name="Rectangle : coins arrondis 8">
              <a:extLst>
                <a:ext uri="{FF2B5EF4-FFF2-40B4-BE49-F238E27FC236}">
                  <a16:creationId xmlns:a16="http://schemas.microsoft.com/office/drawing/2014/main" id="{D06DF442-E3A1-AD93-FFB0-B22E54299438}"/>
                </a:ext>
              </a:extLst>
            </p:cNvPr>
            <p:cNvSpPr/>
            <p:nvPr/>
          </p:nvSpPr>
          <p:spPr>
            <a:xfrm>
              <a:off x="648000" y="2196000"/>
              <a:ext cx="3780000" cy="877078"/>
            </a:xfrm>
            <a:prstGeom prst="roundRect">
              <a:avLst/>
            </a:prstGeom>
            <a:solidFill>
              <a:schemeClr val="bg1">
                <a:lumMod val="6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srgbClr val="FFFFFF"/>
                </a:solidFill>
                <a:effectLst/>
                <a:uLnTx/>
                <a:uFillTx/>
                <a:latin typeface="Aptos" panose="02110004020202020204"/>
                <a:ea typeface="+mn-ea"/>
                <a:cs typeface="+mn-cs"/>
              </a:endParaRPr>
            </a:p>
          </p:txBody>
        </p:sp>
        <p:sp>
          <p:nvSpPr>
            <p:cNvPr id="10" name="Organigramme : Terminateur 21">
              <a:extLst>
                <a:ext uri="{FF2B5EF4-FFF2-40B4-BE49-F238E27FC236}">
                  <a16:creationId xmlns:a16="http://schemas.microsoft.com/office/drawing/2014/main" id="{19BFBC15-D948-462E-399C-A5B8E0D3EC37}"/>
                </a:ext>
              </a:extLst>
            </p:cNvPr>
            <p:cNvSpPr/>
            <p:nvPr/>
          </p:nvSpPr>
          <p:spPr>
            <a:xfrm>
              <a:off x="2889570" y="1949241"/>
              <a:ext cx="1260000" cy="360000"/>
            </a:xfrm>
            <a:prstGeom prst="flowChartTerminator">
              <a:avLst/>
            </a:prstGeom>
            <a:solidFill>
              <a:schemeClr val="bg1">
                <a:lumMod val="6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63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الدرس 1</a:t>
              </a:r>
              <a:endParaRPr kumimoji="0" lang="fr-FR" sz="18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endParaRPr>
            </a:p>
          </p:txBody>
        </p:sp>
        <p:sp>
          <p:nvSpPr>
            <p:cNvPr id="11" name="Espace réservé du texte 5">
              <a:extLst>
                <a:ext uri="{FF2B5EF4-FFF2-40B4-BE49-F238E27FC236}">
                  <a16:creationId xmlns:a16="http://schemas.microsoft.com/office/drawing/2014/main" id="{5EE30BBC-F8A7-642B-618D-EF6534CF83BC}"/>
                </a:ext>
              </a:extLst>
            </p:cNvPr>
            <p:cNvSpPr txBox="1">
              <a:spLocks/>
            </p:cNvSpPr>
            <p:nvPr/>
          </p:nvSpPr>
          <p:spPr>
            <a:xfrm>
              <a:off x="828000" y="2331465"/>
              <a:ext cx="3420000" cy="631140"/>
            </a:xfrm>
            <a:prstGeom prst="roundRect">
              <a:avLst/>
            </a:prstGeom>
            <a:solidFill>
              <a:schemeClr val="bg1">
                <a:lumMod val="95000"/>
              </a:schemeClr>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ar-MA" sz="1800" b="1" i="0" u="none" strike="noStrike" kern="0" cap="none" spc="0" normalizeH="0" baseline="0" noProof="0" dirty="0">
                  <a:ln>
                    <a:noFill/>
                  </a:ln>
                  <a:solidFill>
                    <a:srgbClr val="FFFFFF">
                      <a:lumMod val="75000"/>
                    </a:srgbClr>
                  </a:solidFill>
                  <a:effectLst/>
                  <a:uLnTx/>
                  <a:uFillTx/>
                  <a:latin typeface="Calibri" panose="020F0502020204030204" pitchFamily="34" charset="0"/>
                  <a:ea typeface="+mn-ea"/>
                  <a:cs typeface="Calibri" panose="020F0502020204030204" pitchFamily="34" charset="0"/>
                </a:rPr>
                <a:t>اَلأَعدادُ مِن 0 إِلى 999 (مراجعة المستلزمات)</a:t>
              </a:r>
            </a:p>
          </p:txBody>
        </p:sp>
      </p:grpSp>
      <p:sp>
        <p:nvSpPr>
          <p:cNvPr id="17" name="Rectangle : coins arrondis 16">
            <a:extLst>
              <a:ext uri="{FF2B5EF4-FFF2-40B4-BE49-F238E27FC236}">
                <a16:creationId xmlns:a16="http://schemas.microsoft.com/office/drawing/2014/main" id="{27C81966-C6B3-F7D1-9287-616A8C28EDA7}"/>
              </a:ext>
            </a:extLst>
          </p:cNvPr>
          <p:cNvSpPr/>
          <p:nvPr/>
        </p:nvSpPr>
        <p:spPr>
          <a:xfrm>
            <a:off x="415003" y="2722648"/>
            <a:ext cx="3780000" cy="877078"/>
          </a:xfrm>
          <a:prstGeom prst="roundRect">
            <a:avLst/>
          </a:prstGeom>
          <a:solidFill>
            <a:schemeClr val="bg1">
              <a:lumMod val="6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srgbClr val="FFFFFF"/>
              </a:solidFill>
              <a:effectLst/>
              <a:uLnTx/>
              <a:uFillTx/>
              <a:latin typeface="Aptos" panose="02110004020202020204"/>
              <a:ea typeface="+mn-ea"/>
              <a:cs typeface="+mn-cs"/>
            </a:endParaRPr>
          </a:p>
        </p:txBody>
      </p:sp>
      <p:sp>
        <p:nvSpPr>
          <p:cNvPr id="18" name="Organigramme : Terminateur 21">
            <a:extLst>
              <a:ext uri="{FF2B5EF4-FFF2-40B4-BE49-F238E27FC236}">
                <a16:creationId xmlns:a16="http://schemas.microsoft.com/office/drawing/2014/main" id="{9FB35922-FF9D-02D1-C513-D8AE6CB30C8A}"/>
              </a:ext>
            </a:extLst>
          </p:cNvPr>
          <p:cNvSpPr/>
          <p:nvPr/>
        </p:nvSpPr>
        <p:spPr>
          <a:xfrm>
            <a:off x="2656573" y="2475889"/>
            <a:ext cx="1260000" cy="360000"/>
          </a:xfrm>
          <a:prstGeom prst="flowChartTerminator">
            <a:avLst/>
          </a:prstGeom>
          <a:solidFill>
            <a:schemeClr val="bg1">
              <a:lumMod val="65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609630" rtl="1">
              <a:defRPr/>
            </a:pPr>
            <a:r>
              <a:rPr lang="ar-MA" b="1" dirty="0">
                <a:solidFill>
                  <a:srgbClr val="FFFFFF">
                    <a:lumMod val="50000"/>
                  </a:srgbClr>
                </a:solidFill>
                <a:latin typeface="Calibri" panose="020F0502020204030204" pitchFamily="34" charset="0"/>
                <a:cs typeface="Calibri" panose="020F0502020204030204" pitchFamily="34" charset="0"/>
              </a:rPr>
              <a:t>الحصة 2</a:t>
            </a:r>
            <a:endParaRPr lang="fr-FR" b="1" dirty="0">
              <a:solidFill>
                <a:srgbClr val="FFFFFF">
                  <a:lumMod val="50000"/>
                </a:srgbClr>
              </a:solidFill>
              <a:latin typeface="Calibri" panose="020F0502020204030204" pitchFamily="34" charset="0"/>
              <a:cs typeface="Calibri" panose="020F0502020204030204" pitchFamily="34" charset="0"/>
            </a:endParaRPr>
          </a:p>
        </p:txBody>
      </p:sp>
      <p:sp>
        <p:nvSpPr>
          <p:cNvPr id="19" name="Espace réservé du texte 5">
            <a:extLst>
              <a:ext uri="{FF2B5EF4-FFF2-40B4-BE49-F238E27FC236}">
                <a16:creationId xmlns:a16="http://schemas.microsoft.com/office/drawing/2014/main" id="{6AE66BB3-33A5-C801-F372-C8FCC6320002}"/>
              </a:ext>
            </a:extLst>
          </p:cNvPr>
          <p:cNvSpPr txBox="1">
            <a:spLocks/>
          </p:cNvSpPr>
          <p:nvPr/>
        </p:nvSpPr>
        <p:spPr>
          <a:xfrm>
            <a:off x="595003" y="2858113"/>
            <a:ext cx="3420000" cy="631140"/>
          </a:xfrm>
          <a:prstGeom prst="roundRect">
            <a:avLst/>
          </a:prstGeom>
          <a:solidFill>
            <a:schemeClr val="bg1">
              <a:lumMod val="95000"/>
            </a:schemeClr>
          </a:solidFill>
          <a:ln>
            <a:solidFill>
              <a:schemeClr val="bg1">
                <a:lumMod val="75000"/>
              </a:schemeClr>
            </a:solidFill>
          </a:ln>
        </p:spPr>
        <p:txBody>
          <a:bodyPr anchor="ctr"/>
          <a:lstStyle>
            <a:defPPr>
              <a:defRPr lang="fr-FR"/>
            </a:defPPr>
            <a:lvl1pPr marR="0" lvl="0" indent="0" algn="r" rtl="1" fontAlgn="auto">
              <a:lnSpc>
                <a:spcPct val="100000"/>
              </a:lnSpc>
              <a:spcBef>
                <a:spcPts val="300"/>
              </a:spcBef>
              <a:spcAft>
                <a:spcPts val="0"/>
              </a:spcAft>
              <a:buClrTx/>
              <a:buSzTx/>
              <a:buFont typeface="Wingdings" panose="05000000000000000000" pitchFamily="2" charset="2"/>
              <a:buNone/>
              <a:tabLst/>
              <a:defRPr kumimoji="0" sz="1600" b="1" i="0" u="none" strike="noStrike" kern="0" cap="none" spc="0" normalizeH="0" baseline="0">
                <a:ln>
                  <a:noFill/>
                </a:ln>
                <a:solidFill>
                  <a:srgbClr val="FFFFFF">
                    <a:lumMod val="65000"/>
                  </a:srgbClr>
                </a:solidFill>
                <a:effectLst/>
                <a:uLnTx/>
                <a:uFillTx/>
                <a:latin typeface="Calibri" panose="020F0502020204030204" pitchFamily="34" charset="0"/>
                <a:cs typeface="Calibri" panose="020F0502020204030204" pitchFamily="34"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ctr"/>
            <a:r>
              <a:rPr lang="ar-MA" dirty="0"/>
              <a:t> </a:t>
            </a:r>
            <a:r>
              <a:rPr lang="ar-MA" dirty="0">
                <a:solidFill>
                  <a:schemeClr val="bg1">
                    <a:lumMod val="65000"/>
                  </a:schemeClr>
                </a:solidFill>
              </a:rPr>
              <a:t>المراجعة</a:t>
            </a:r>
            <a:r>
              <a:rPr lang="ar-MA" dirty="0"/>
              <a:t> </a:t>
            </a:r>
            <a:r>
              <a:rPr lang="ar-MA" dirty="0">
                <a:solidFill>
                  <a:schemeClr val="bg1">
                    <a:lumMod val="65000"/>
                  </a:schemeClr>
                </a:solidFill>
              </a:rPr>
              <a:t>2</a:t>
            </a:r>
          </a:p>
        </p:txBody>
      </p:sp>
      <p:sp>
        <p:nvSpPr>
          <p:cNvPr id="28" name="Rectangle : coins arrondis 27">
            <a:extLst>
              <a:ext uri="{FF2B5EF4-FFF2-40B4-BE49-F238E27FC236}">
                <a16:creationId xmlns:a16="http://schemas.microsoft.com/office/drawing/2014/main" id="{29D40F4D-751C-8593-FB38-864B9117CCE4}"/>
              </a:ext>
            </a:extLst>
          </p:cNvPr>
          <p:cNvSpPr/>
          <p:nvPr/>
        </p:nvSpPr>
        <p:spPr>
          <a:xfrm>
            <a:off x="4423967" y="2717811"/>
            <a:ext cx="3780000" cy="877078"/>
          </a:xfrm>
          <a:prstGeom prst="roundRect">
            <a:avLst/>
          </a:prstGeom>
          <a:solidFill>
            <a:schemeClr val="bg1">
              <a:lumMod val="6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srgbClr val="FFFFFF"/>
              </a:solidFill>
              <a:effectLst/>
              <a:uLnTx/>
              <a:uFillTx/>
              <a:latin typeface="Aptos" panose="02110004020202020204"/>
              <a:ea typeface="+mn-ea"/>
              <a:cs typeface="+mn-cs"/>
            </a:endParaRPr>
          </a:p>
        </p:txBody>
      </p:sp>
      <p:sp>
        <p:nvSpPr>
          <p:cNvPr id="29" name="Organigramme : Terminateur 21">
            <a:extLst>
              <a:ext uri="{FF2B5EF4-FFF2-40B4-BE49-F238E27FC236}">
                <a16:creationId xmlns:a16="http://schemas.microsoft.com/office/drawing/2014/main" id="{E65D0AC4-1110-15B5-60EE-18BFB6BF000F}"/>
              </a:ext>
            </a:extLst>
          </p:cNvPr>
          <p:cNvSpPr/>
          <p:nvPr/>
        </p:nvSpPr>
        <p:spPr>
          <a:xfrm>
            <a:off x="6665537" y="2471052"/>
            <a:ext cx="1260000" cy="360000"/>
          </a:xfrm>
          <a:prstGeom prst="flowChartTerminator">
            <a:avLst/>
          </a:prstGeom>
          <a:solidFill>
            <a:schemeClr val="bg1">
              <a:lumMod val="65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630" rtl="1" eaLnBrk="1" fontAlgn="auto" latinLnBrk="0" hangingPunct="1">
              <a:lnSpc>
                <a:spcPct val="100000"/>
              </a:lnSpc>
              <a:spcBef>
                <a:spcPts val="0"/>
              </a:spcBef>
              <a:spcAft>
                <a:spcPts val="0"/>
              </a:spcAft>
              <a:buClrTx/>
              <a:buSzTx/>
              <a:buFontTx/>
              <a:buNone/>
              <a:tabLst/>
              <a:defRPr/>
            </a:pPr>
            <a:r>
              <a:rPr lang="ar-MA" b="1" dirty="0">
                <a:solidFill>
                  <a:srgbClr val="FFFFFF">
                    <a:lumMod val="50000"/>
                  </a:srgbClr>
                </a:solidFill>
                <a:latin typeface="Calibri" panose="020F0502020204030204" pitchFamily="34" charset="0"/>
                <a:cs typeface="Calibri" panose="020F0502020204030204" pitchFamily="34" charset="0"/>
              </a:rPr>
              <a:t>الحصة 1</a:t>
            </a:r>
            <a:endParaRPr kumimoji="0" lang="fr-FR" sz="18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endParaRPr>
          </a:p>
        </p:txBody>
      </p:sp>
      <p:sp>
        <p:nvSpPr>
          <p:cNvPr id="30" name="Espace réservé du texte 5">
            <a:extLst>
              <a:ext uri="{FF2B5EF4-FFF2-40B4-BE49-F238E27FC236}">
                <a16:creationId xmlns:a16="http://schemas.microsoft.com/office/drawing/2014/main" id="{FFB4C9B3-E09A-1D96-45D0-9103463568D1}"/>
              </a:ext>
            </a:extLst>
          </p:cNvPr>
          <p:cNvSpPr txBox="1">
            <a:spLocks/>
          </p:cNvSpPr>
          <p:nvPr/>
        </p:nvSpPr>
        <p:spPr>
          <a:xfrm>
            <a:off x="4603967" y="2853276"/>
            <a:ext cx="3420000" cy="631140"/>
          </a:xfrm>
          <a:prstGeom prst="roundRect">
            <a:avLst/>
          </a:prstGeom>
          <a:solidFill>
            <a:schemeClr val="bg1">
              <a:lumMod val="95000"/>
            </a:schemeClr>
          </a:solidFill>
          <a:ln>
            <a:solidFill>
              <a:schemeClr val="bg1">
                <a:lumMod val="75000"/>
              </a:schemeClr>
            </a:solidFill>
          </a:ln>
        </p:spPr>
        <p:txBody>
          <a:bodyPr anchor="ctr"/>
          <a:lstStyle>
            <a:defPPr>
              <a:defRPr lang="fr-FR"/>
            </a:defPPr>
            <a:lvl1pPr marR="0" lvl="0" indent="0" algn="r" rtl="1" fontAlgn="auto">
              <a:lnSpc>
                <a:spcPct val="100000"/>
              </a:lnSpc>
              <a:spcBef>
                <a:spcPts val="300"/>
              </a:spcBef>
              <a:spcAft>
                <a:spcPts val="0"/>
              </a:spcAft>
              <a:buClrTx/>
              <a:buSzTx/>
              <a:buFont typeface="Wingdings" panose="05000000000000000000" pitchFamily="2" charset="2"/>
              <a:buNone/>
              <a:tabLst/>
              <a:defRPr kumimoji="0" sz="1600" b="1" i="0" u="none" strike="noStrike" kern="0" cap="none" spc="0" normalizeH="0" baseline="0">
                <a:ln>
                  <a:noFill/>
                </a:ln>
                <a:solidFill>
                  <a:srgbClr val="FFFFFF">
                    <a:lumMod val="65000"/>
                  </a:srgbClr>
                </a:solidFill>
                <a:effectLst/>
                <a:uLnTx/>
                <a:uFillTx/>
                <a:latin typeface="Calibri" panose="020F0502020204030204" pitchFamily="34" charset="0"/>
                <a:cs typeface="Calibri" panose="020F0502020204030204" pitchFamily="34"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ctr"/>
            <a:r>
              <a:rPr lang="ar-MA" dirty="0"/>
              <a:t> </a:t>
            </a:r>
            <a:r>
              <a:rPr lang="ar-MA" dirty="0">
                <a:solidFill>
                  <a:schemeClr val="bg1">
                    <a:lumMod val="65000"/>
                  </a:schemeClr>
                </a:solidFill>
              </a:rPr>
              <a:t>المراجعة</a:t>
            </a:r>
            <a:r>
              <a:rPr lang="ar-MA" dirty="0"/>
              <a:t> </a:t>
            </a:r>
            <a:r>
              <a:rPr lang="fr-FR" dirty="0">
                <a:solidFill>
                  <a:schemeClr val="bg1">
                    <a:lumMod val="65000"/>
                  </a:schemeClr>
                </a:solidFill>
              </a:rPr>
              <a:t>1</a:t>
            </a:r>
            <a:endParaRPr lang="ar-MA" dirty="0">
              <a:solidFill>
                <a:schemeClr val="bg1">
                  <a:lumMod val="65000"/>
                </a:schemeClr>
              </a:solidFill>
            </a:endParaRPr>
          </a:p>
        </p:txBody>
      </p:sp>
      <p:sp>
        <p:nvSpPr>
          <p:cNvPr id="4" name="Rectangle : coins arrondis 3">
            <a:extLst>
              <a:ext uri="{FF2B5EF4-FFF2-40B4-BE49-F238E27FC236}">
                <a16:creationId xmlns:a16="http://schemas.microsoft.com/office/drawing/2014/main" id="{59C73262-6EDD-081A-C026-11A95728A9AC}"/>
              </a:ext>
            </a:extLst>
          </p:cNvPr>
          <p:cNvSpPr/>
          <p:nvPr/>
        </p:nvSpPr>
        <p:spPr>
          <a:xfrm>
            <a:off x="370132" y="4144639"/>
            <a:ext cx="3780000" cy="877078"/>
          </a:xfrm>
          <a:prstGeom prst="roundRect">
            <a:avLst/>
          </a:prstGeom>
          <a:solidFill>
            <a:schemeClr val="bg1">
              <a:lumMod val="6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srgbClr val="FFFFFF"/>
              </a:solidFill>
              <a:effectLst/>
              <a:uLnTx/>
              <a:uFillTx/>
              <a:latin typeface="Aptos" panose="02110004020202020204"/>
              <a:ea typeface="+mn-ea"/>
              <a:cs typeface="+mn-cs"/>
            </a:endParaRPr>
          </a:p>
        </p:txBody>
      </p:sp>
      <p:sp>
        <p:nvSpPr>
          <p:cNvPr id="5" name="Organigramme : Terminateur 21">
            <a:extLst>
              <a:ext uri="{FF2B5EF4-FFF2-40B4-BE49-F238E27FC236}">
                <a16:creationId xmlns:a16="http://schemas.microsoft.com/office/drawing/2014/main" id="{B8528A7D-CC01-7599-0846-FC2E2041C809}"/>
              </a:ext>
            </a:extLst>
          </p:cNvPr>
          <p:cNvSpPr/>
          <p:nvPr/>
        </p:nvSpPr>
        <p:spPr>
          <a:xfrm>
            <a:off x="2611702" y="3897880"/>
            <a:ext cx="1260000" cy="360000"/>
          </a:xfrm>
          <a:prstGeom prst="flowChartTerminator">
            <a:avLst/>
          </a:prstGeom>
          <a:solidFill>
            <a:schemeClr val="bg1">
              <a:lumMod val="65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609630" rtl="1">
              <a:defRPr/>
            </a:pPr>
            <a:r>
              <a:rPr lang="ar-MA" b="1" dirty="0">
                <a:solidFill>
                  <a:srgbClr val="FFFFFF">
                    <a:lumMod val="50000"/>
                  </a:srgbClr>
                </a:solidFill>
                <a:latin typeface="Calibri" panose="020F0502020204030204" pitchFamily="34" charset="0"/>
                <a:cs typeface="Calibri" panose="020F0502020204030204" pitchFamily="34" charset="0"/>
              </a:rPr>
              <a:t>الحصة 4</a:t>
            </a:r>
            <a:endParaRPr lang="fr-FR" b="1" dirty="0">
              <a:solidFill>
                <a:srgbClr val="FFFFFF">
                  <a:lumMod val="50000"/>
                </a:srgbClr>
              </a:solidFill>
              <a:latin typeface="Calibri" panose="020F0502020204030204" pitchFamily="34" charset="0"/>
              <a:cs typeface="Calibri" panose="020F0502020204030204" pitchFamily="34" charset="0"/>
            </a:endParaRPr>
          </a:p>
        </p:txBody>
      </p:sp>
      <p:sp>
        <p:nvSpPr>
          <p:cNvPr id="6" name="Espace réservé du texte 5">
            <a:extLst>
              <a:ext uri="{FF2B5EF4-FFF2-40B4-BE49-F238E27FC236}">
                <a16:creationId xmlns:a16="http://schemas.microsoft.com/office/drawing/2014/main" id="{32BBFDE1-E352-522F-DC6A-73F4154EBB52}"/>
              </a:ext>
            </a:extLst>
          </p:cNvPr>
          <p:cNvSpPr txBox="1">
            <a:spLocks/>
          </p:cNvSpPr>
          <p:nvPr/>
        </p:nvSpPr>
        <p:spPr>
          <a:xfrm>
            <a:off x="550132" y="4280104"/>
            <a:ext cx="3420000" cy="631140"/>
          </a:xfrm>
          <a:prstGeom prst="roundRect">
            <a:avLst/>
          </a:prstGeom>
          <a:solidFill>
            <a:schemeClr val="bg1">
              <a:lumMod val="95000"/>
            </a:schemeClr>
          </a:solidFill>
          <a:ln>
            <a:solidFill>
              <a:schemeClr val="bg1">
                <a:lumMod val="75000"/>
              </a:schemeClr>
            </a:solidFill>
          </a:ln>
        </p:spPr>
        <p:txBody>
          <a:bodyPr anchor="ctr"/>
          <a:lstStyle>
            <a:defPPr>
              <a:defRPr lang="fr-FR"/>
            </a:defPPr>
            <a:lvl1pPr indent="0" algn="r" rtl="1">
              <a:lnSpc>
                <a:spcPct val="100000"/>
              </a:lnSpc>
              <a:spcBef>
                <a:spcPts val="300"/>
              </a:spcBef>
              <a:buFont typeface="Wingdings" panose="05000000000000000000" pitchFamily="2" charset="2"/>
              <a:buNone/>
              <a:defRPr sz="1600" b="1" kern="0">
                <a:solidFill>
                  <a:schemeClr val="bg1">
                    <a:lumMod val="65000"/>
                  </a:schemeClr>
                </a:solidFill>
                <a:latin typeface="Calibri" panose="020F0502020204030204" pitchFamily="34" charset="0"/>
                <a:cs typeface="Calibri" panose="020F0502020204030204" pitchFamily="34"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ctr"/>
            <a:r>
              <a:rPr lang="ar-MA" dirty="0"/>
              <a:t>تمرير الرائز</a:t>
            </a:r>
          </a:p>
        </p:txBody>
      </p:sp>
      <p:sp>
        <p:nvSpPr>
          <p:cNvPr id="32" name="Rectangle : coins arrondis 31">
            <a:extLst>
              <a:ext uri="{FF2B5EF4-FFF2-40B4-BE49-F238E27FC236}">
                <a16:creationId xmlns:a16="http://schemas.microsoft.com/office/drawing/2014/main" id="{85A2F114-D2FF-43A5-1BC5-C728126D6DED}"/>
              </a:ext>
            </a:extLst>
          </p:cNvPr>
          <p:cNvSpPr/>
          <p:nvPr/>
        </p:nvSpPr>
        <p:spPr>
          <a:xfrm>
            <a:off x="4405078" y="4098081"/>
            <a:ext cx="3780000" cy="877078"/>
          </a:xfrm>
          <a:prstGeom prst="roundRect">
            <a:avLst/>
          </a:prstGeom>
          <a:solidFill>
            <a:srgbClr val="FFDA6D"/>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srgbClr val="FFFFFF"/>
              </a:solidFill>
              <a:effectLst/>
              <a:uLnTx/>
              <a:uFillTx/>
              <a:latin typeface="Aptos" panose="02110004020202020204"/>
              <a:ea typeface="+mn-ea"/>
              <a:cs typeface="+mn-cs"/>
            </a:endParaRPr>
          </a:p>
        </p:txBody>
      </p:sp>
      <p:pic>
        <p:nvPicPr>
          <p:cNvPr id="3" name="Image 2">
            <a:extLst>
              <a:ext uri="{FF2B5EF4-FFF2-40B4-BE49-F238E27FC236}">
                <a16:creationId xmlns:a16="http://schemas.microsoft.com/office/drawing/2014/main" id="{BA3FD5EA-B0A5-53CC-01CB-54D5739D96E4}"/>
              </a:ext>
            </a:extLst>
          </p:cNvPr>
          <p:cNvPicPr>
            <a:picLocks noChangeAspect="1"/>
          </p:cNvPicPr>
          <p:nvPr/>
        </p:nvPicPr>
        <p:blipFill>
          <a:blip r:embed="rId3"/>
          <a:stretch>
            <a:fillRect/>
          </a:stretch>
        </p:blipFill>
        <p:spPr>
          <a:xfrm>
            <a:off x="4329563" y="4081839"/>
            <a:ext cx="3946689" cy="909561"/>
          </a:xfrm>
          <a:prstGeom prst="rect">
            <a:avLst/>
          </a:prstGeom>
        </p:spPr>
      </p:pic>
      <p:sp>
        <p:nvSpPr>
          <p:cNvPr id="33" name="Organigramme : Terminateur 21">
            <a:extLst>
              <a:ext uri="{FF2B5EF4-FFF2-40B4-BE49-F238E27FC236}">
                <a16:creationId xmlns:a16="http://schemas.microsoft.com/office/drawing/2014/main" id="{09DF9E9A-581D-14F9-24EC-3567A55C3816}"/>
              </a:ext>
            </a:extLst>
          </p:cNvPr>
          <p:cNvSpPr/>
          <p:nvPr/>
        </p:nvSpPr>
        <p:spPr>
          <a:xfrm>
            <a:off x="6646648" y="3851322"/>
            <a:ext cx="1260000" cy="360000"/>
          </a:xfrm>
          <a:prstGeom prst="flowChartTerminator">
            <a:avLst/>
          </a:prstGeom>
          <a:solidFill>
            <a:srgbClr val="FFC000"/>
          </a:solidFill>
          <a:ln>
            <a:solidFill>
              <a:srgbClr val="EEB5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63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الحصة 3</a:t>
            </a:r>
          </a:p>
        </p:txBody>
      </p:sp>
      <p:sp>
        <p:nvSpPr>
          <p:cNvPr id="34" name="Espace réservé du texte 5">
            <a:extLst>
              <a:ext uri="{FF2B5EF4-FFF2-40B4-BE49-F238E27FC236}">
                <a16:creationId xmlns:a16="http://schemas.microsoft.com/office/drawing/2014/main" id="{94D48129-9BCD-EF1D-897A-44B36367D037}"/>
              </a:ext>
            </a:extLst>
          </p:cNvPr>
          <p:cNvSpPr txBox="1">
            <a:spLocks/>
          </p:cNvSpPr>
          <p:nvPr/>
        </p:nvSpPr>
        <p:spPr>
          <a:xfrm>
            <a:off x="4585078" y="4233546"/>
            <a:ext cx="3420000" cy="631140"/>
          </a:xfrm>
          <a:prstGeom prst="roundRect">
            <a:avLst/>
          </a:prstGeom>
          <a:solidFill>
            <a:srgbClr val="FFEFB9"/>
          </a:solidFill>
        </p:spPr>
        <p:txBody>
          <a:bodyPr anchor="ctr"/>
          <a:lstStyle>
            <a:defPPr>
              <a:defRPr lang="fr-FR"/>
            </a:defPPr>
            <a:lvl1pPr marR="0" lvl="0" indent="0" algn="r" rtl="1" fontAlgn="auto">
              <a:lnSpc>
                <a:spcPct val="100000"/>
              </a:lnSpc>
              <a:spcBef>
                <a:spcPts val="300"/>
              </a:spcBef>
              <a:spcAft>
                <a:spcPts val="0"/>
              </a:spcAft>
              <a:buClrTx/>
              <a:buSzTx/>
              <a:buFont typeface="Wingdings" panose="05000000000000000000" pitchFamily="2" charset="2"/>
              <a:buNone/>
              <a:tabLst/>
              <a:defRPr kumimoji="0" b="1" i="0" u="none" strike="noStrike" kern="0" cap="none" spc="0" normalizeH="0" baseline="0">
                <a:ln>
                  <a:noFill/>
                </a:ln>
                <a:solidFill>
                  <a:srgbClr val="000000">
                    <a:lumMod val="95000"/>
                    <a:lumOff val="5000"/>
                  </a:srgbClr>
                </a:solidFill>
                <a:effectLst/>
                <a:uLnTx/>
                <a:uFillTx/>
                <a:latin typeface="Calibri" panose="020F0502020204030204" pitchFamily="34" charset="0"/>
                <a:cs typeface="Calibri" panose="020F0502020204030204" pitchFamily="34"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ar-MA" sz="1800" b="1" i="0" u="none" strike="noStrike" kern="0" cap="none" spc="0" normalizeH="0" baseline="0" noProof="0" dirty="0">
                <a:ln>
                  <a:noFill/>
                </a:ln>
                <a:solidFill>
                  <a:srgbClr val="000000">
                    <a:lumMod val="95000"/>
                    <a:lumOff val="5000"/>
                  </a:srgbClr>
                </a:solidFill>
                <a:effectLst/>
                <a:uLnTx/>
                <a:uFillTx/>
                <a:latin typeface="Calibri" panose="020F0502020204030204" pitchFamily="34" charset="0"/>
                <a:ea typeface="+mn-ea"/>
                <a:cs typeface="Calibri" panose="020F0502020204030204" pitchFamily="34" charset="0"/>
              </a:rPr>
              <a:t> المراجعة </a:t>
            </a:r>
            <a:r>
              <a:rPr kumimoji="0" lang="fr-FR" sz="1800" b="1" i="0" u="none" strike="noStrike" kern="0" cap="none" spc="0" normalizeH="0" baseline="0" noProof="0" dirty="0">
                <a:ln>
                  <a:noFill/>
                </a:ln>
                <a:solidFill>
                  <a:srgbClr val="000000">
                    <a:lumMod val="95000"/>
                    <a:lumOff val="5000"/>
                  </a:srgbClr>
                </a:solidFill>
                <a:effectLst/>
                <a:uLnTx/>
                <a:uFillTx/>
                <a:latin typeface="Calibri" panose="020F0502020204030204" pitchFamily="34" charset="0"/>
                <a:ea typeface="+mn-ea"/>
                <a:cs typeface="Calibri" panose="020F0502020204030204" pitchFamily="34" charset="0"/>
              </a:rPr>
              <a:t>3</a:t>
            </a:r>
            <a:endParaRPr kumimoji="0" lang="ar-MA" sz="1800" b="1" i="0" u="none" strike="noStrike" kern="0" cap="none" spc="0" normalizeH="0" baseline="0" noProof="0" dirty="0">
              <a:ln>
                <a:noFill/>
              </a:ln>
              <a:solidFill>
                <a:srgbClr val="000000">
                  <a:lumMod val="95000"/>
                  <a:lumOff val="5000"/>
                </a:srgbClr>
              </a:solidFill>
              <a:effectLst/>
              <a:uLnTx/>
              <a:uFillTx/>
              <a:latin typeface="Calibri" panose="020F0502020204030204" pitchFamily="34" charset="0"/>
              <a:ea typeface="+mn-ea"/>
              <a:cs typeface="Calibri" panose="020F0502020204030204" pitchFamily="34" charset="0"/>
            </a:endParaRPr>
          </a:p>
        </p:txBody>
      </p:sp>
      <p:grpSp>
        <p:nvGrpSpPr>
          <p:cNvPr id="35" name="Groupe 34">
            <a:extLst>
              <a:ext uri="{FF2B5EF4-FFF2-40B4-BE49-F238E27FC236}">
                <a16:creationId xmlns:a16="http://schemas.microsoft.com/office/drawing/2014/main" id="{72F3C907-F2CF-83B3-E160-54BF64EFB75B}"/>
              </a:ext>
            </a:extLst>
          </p:cNvPr>
          <p:cNvGrpSpPr/>
          <p:nvPr/>
        </p:nvGrpSpPr>
        <p:grpSpPr>
          <a:xfrm>
            <a:off x="2439564" y="5221918"/>
            <a:ext cx="3780000" cy="1123837"/>
            <a:chOff x="648000" y="1949241"/>
            <a:chExt cx="3780000" cy="1123837"/>
          </a:xfrm>
          <a:solidFill>
            <a:schemeClr val="accent5">
              <a:lumMod val="20000"/>
              <a:lumOff val="80000"/>
            </a:schemeClr>
          </a:solidFill>
        </p:grpSpPr>
        <p:sp>
          <p:nvSpPr>
            <p:cNvPr id="36" name="Rectangle : coins arrondis 35">
              <a:extLst>
                <a:ext uri="{FF2B5EF4-FFF2-40B4-BE49-F238E27FC236}">
                  <a16:creationId xmlns:a16="http://schemas.microsoft.com/office/drawing/2014/main" id="{98C62966-8FD2-A668-3D21-B98E06297E7D}"/>
                </a:ext>
              </a:extLst>
            </p:cNvPr>
            <p:cNvSpPr/>
            <p:nvPr/>
          </p:nvSpPr>
          <p:spPr>
            <a:xfrm>
              <a:off x="648000" y="2196000"/>
              <a:ext cx="3780000" cy="877078"/>
            </a:xfrm>
            <a:prstGeom prst="roundRect">
              <a:avLst/>
            </a:prstGeom>
            <a:solidFill>
              <a:schemeClr val="bg1">
                <a:lumMod val="6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srgbClr val="FFFFFF"/>
                </a:solidFill>
                <a:effectLst/>
                <a:uLnTx/>
                <a:uFillTx/>
                <a:latin typeface="Aptos" panose="02110004020202020204"/>
                <a:ea typeface="+mn-ea"/>
                <a:cs typeface="+mn-cs"/>
              </a:endParaRPr>
            </a:p>
          </p:txBody>
        </p:sp>
        <p:sp>
          <p:nvSpPr>
            <p:cNvPr id="37" name="Organigramme : Terminateur 21">
              <a:extLst>
                <a:ext uri="{FF2B5EF4-FFF2-40B4-BE49-F238E27FC236}">
                  <a16:creationId xmlns:a16="http://schemas.microsoft.com/office/drawing/2014/main" id="{643F8C6E-3B63-B3F4-94CE-FA2BB7EAE5C0}"/>
                </a:ext>
              </a:extLst>
            </p:cNvPr>
            <p:cNvSpPr/>
            <p:nvPr/>
          </p:nvSpPr>
          <p:spPr>
            <a:xfrm>
              <a:off x="2889570" y="1949241"/>
              <a:ext cx="1260000" cy="360000"/>
            </a:xfrm>
            <a:prstGeom prst="flowChartTerminator">
              <a:avLst/>
            </a:prstGeom>
            <a:solidFill>
              <a:schemeClr val="bg1">
                <a:lumMod val="65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609630" rtl="1">
                <a:defRPr/>
              </a:pPr>
              <a:r>
                <a:rPr lang="ar-MA" b="1" dirty="0">
                  <a:solidFill>
                    <a:srgbClr val="FFFFFF">
                      <a:lumMod val="50000"/>
                    </a:srgbClr>
                  </a:solidFill>
                  <a:latin typeface="Calibri" panose="020F0502020204030204" pitchFamily="34" charset="0"/>
                  <a:cs typeface="Calibri" panose="020F0502020204030204" pitchFamily="34" charset="0"/>
                </a:rPr>
                <a:t>الحصة 5</a:t>
              </a:r>
              <a:endParaRPr lang="fr-FR" b="1" dirty="0">
                <a:solidFill>
                  <a:srgbClr val="FFFFFF">
                    <a:lumMod val="50000"/>
                  </a:srgbClr>
                </a:solidFill>
                <a:latin typeface="Calibri" panose="020F0502020204030204" pitchFamily="34" charset="0"/>
                <a:cs typeface="Calibri" panose="020F0502020204030204" pitchFamily="34" charset="0"/>
              </a:endParaRPr>
            </a:p>
          </p:txBody>
        </p:sp>
        <p:sp>
          <p:nvSpPr>
            <p:cNvPr id="38" name="Espace réservé du texte 5">
              <a:extLst>
                <a:ext uri="{FF2B5EF4-FFF2-40B4-BE49-F238E27FC236}">
                  <a16:creationId xmlns:a16="http://schemas.microsoft.com/office/drawing/2014/main" id="{2BBD08C9-A6E2-7ABC-8477-72E6B48FA0F5}"/>
                </a:ext>
              </a:extLst>
            </p:cNvPr>
            <p:cNvSpPr txBox="1">
              <a:spLocks/>
            </p:cNvSpPr>
            <p:nvPr/>
          </p:nvSpPr>
          <p:spPr>
            <a:xfrm>
              <a:off x="828000" y="2331465"/>
              <a:ext cx="3420000" cy="631140"/>
            </a:xfrm>
            <a:prstGeom prst="roundRect">
              <a:avLst/>
            </a:prstGeom>
            <a:solidFill>
              <a:schemeClr val="bg1">
                <a:lumMod val="95000"/>
              </a:schemeClr>
            </a:solidFill>
            <a:ln>
              <a:solidFill>
                <a:schemeClr val="bg1">
                  <a:lumMod val="75000"/>
                </a:schemeClr>
              </a:solidFill>
            </a:ln>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rtl="1">
                <a:buNone/>
                <a:defRPr/>
              </a:pPr>
              <a:r>
                <a:rPr lang="ar-MA" sz="1600" b="1" dirty="0">
                  <a:solidFill>
                    <a:schemeClr val="bg1">
                      <a:lumMod val="65000"/>
                    </a:schemeClr>
                  </a:solidFill>
                  <a:latin typeface="Calibri" panose="020F0502020204030204" pitchFamily="34" charset="0"/>
                  <a:cs typeface="Calibri" panose="020F0502020204030204" pitchFamily="34" charset="0"/>
                </a:rPr>
                <a:t> تصحيح الرائز </a:t>
              </a:r>
              <a:endParaRPr kumimoji="0" lang="ar-MA" sz="1600" b="1" i="0" u="none" strike="noStrike" kern="0" cap="none" spc="0" normalizeH="0" baseline="0" noProof="0" dirty="0">
                <a:ln>
                  <a:noFill/>
                </a:ln>
                <a:solidFill>
                  <a:srgbClr val="FFFFFF">
                    <a:lumMod val="65000"/>
                  </a:srgbClr>
                </a:solidFill>
                <a:effectLst/>
                <a:uLnTx/>
                <a:uFillTx/>
                <a:latin typeface="Calibri" panose="020F0502020204030204" pitchFamily="34" charset="0"/>
                <a:ea typeface="+mn-ea"/>
                <a:cs typeface="Calibri" panose="020F0502020204030204" pitchFamily="34" charset="0"/>
              </a:endParaRPr>
            </a:p>
          </p:txBody>
        </p:sp>
      </p:grpSp>
      <p:sp>
        <p:nvSpPr>
          <p:cNvPr id="39" name="Titre 1">
            <a:extLst>
              <a:ext uri="{FF2B5EF4-FFF2-40B4-BE49-F238E27FC236}">
                <a16:creationId xmlns:a16="http://schemas.microsoft.com/office/drawing/2014/main" id="{2A22125F-9825-477B-4932-6EE77888E7A0}"/>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Tree>
    <p:extLst>
      <p:ext uri="{BB962C8B-B14F-4D97-AF65-F5344CB8AC3E}">
        <p14:creationId xmlns:p14="http://schemas.microsoft.com/office/powerpoint/2010/main" val="3253673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B011FF8F-2992-4DF2-0077-053DA9A7170A}"/>
              </a:ext>
            </a:extLst>
          </p:cNvPr>
          <p:cNvSpPr txBox="1"/>
          <p:nvPr/>
        </p:nvSpPr>
        <p:spPr>
          <a:xfrm>
            <a:off x="2043238" y="1071272"/>
            <a:ext cx="4597120" cy="756746"/>
          </a:xfrm>
          <a:prstGeom prst="rect">
            <a:avLst/>
          </a:prstGeom>
          <a:noFill/>
        </p:spPr>
        <p:txBody>
          <a:bodyPr wrap="square">
            <a:spAutoFit/>
          </a:bodyPr>
          <a:lstStyle/>
          <a:p>
            <a:pPr algn="ctr">
              <a:lnSpc>
                <a:spcPts val="5486"/>
              </a:lnSpc>
            </a:pPr>
            <a:r>
              <a:rPr lang="ar-MA" sz="4000" b="1" dirty="0">
                <a:solidFill>
                  <a:srgbClr val="F6BB00"/>
                </a:solidFill>
                <a:latin typeface="Dosis" pitchFamily="2" charset="0"/>
                <a:cs typeface="Calibri" panose="020F0502020204030204" pitchFamily="34" charset="0"/>
              </a:rPr>
              <a:t>درس اليوم</a:t>
            </a:r>
          </a:p>
        </p:txBody>
      </p:sp>
      <p:sp>
        <p:nvSpPr>
          <p:cNvPr id="6" name="Titre 1">
            <a:extLst>
              <a:ext uri="{FF2B5EF4-FFF2-40B4-BE49-F238E27FC236}">
                <a16:creationId xmlns:a16="http://schemas.microsoft.com/office/drawing/2014/main" id="{038AE995-6D88-B17B-4DE0-F1CE655B66A3}"/>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err="1">
                <a:solidFill>
                  <a:schemeClr val="bg1"/>
                </a:solidFill>
                <a:latin typeface="Calibri" panose="020F0502020204030204" pitchFamily="34" charset="0"/>
                <a:ea typeface="Calibri" panose="020F0502020204030204" pitchFamily="34" charset="0"/>
                <a:cs typeface="Calibri" panose="020F0502020204030204" pitchFamily="34" charset="0"/>
              </a:rPr>
              <a:t>ة</a:t>
            </a: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a:solidFill>
                  <a:schemeClr val="bg1"/>
                </a:solidFill>
                <a:latin typeface="Calibri" panose="020F0502020204030204" pitchFamily="34" charset="0"/>
                <a:ea typeface="Calibri" panose="020F0502020204030204" pitchFamily="34" charset="0"/>
                <a:cs typeface="Calibri" panose="020F0502020204030204" pitchFamily="34" charset="0"/>
              </a:rPr>
              <a:t>خاص بالأستاذ </a:t>
            </a:r>
            <a:endParaRPr lang="fr-FR" sz="1800" dirty="0">
              <a:solidFill>
                <a:schemeClr val="bg1"/>
              </a:solidFill>
            </a:endParaRPr>
          </a:p>
        </p:txBody>
      </p:sp>
      <p:sp>
        <p:nvSpPr>
          <p:cNvPr id="2" name="TextBox 7">
            <a:extLst>
              <a:ext uri="{FF2B5EF4-FFF2-40B4-BE49-F238E27FC236}">
                <a16:creationId xmlns:a16="http://schemas.microsoft.com/office/drawing/2014/main" id="{7ED8852C-36C9-8596-5B5A-454AEB9F0F73}"/>
              </a:ext>
            </a:extLst>
          </p:cNvPr>
          <p:cNvSpPr txBox="1"/>
          <p:nvPr/>
        </p:nvSpPr>
        <p:spPr>
          <a:xfrm>
            <a:off x="302133" y="1386491"/>
            <a:ext cx="8178799" cy="939616"/>
          </a:xfrm>
          <a:prstGeom prst="rect">
            <a:avLst/>
          </a:prstGeom>
          <a:ln>
            <a:noFill/>
          </a:ln>
        </p:spPr>
        <p:txBody>
          <a:bodyPr wrap="square" lIns="0" tIns="0" rIns="0" bIns="0" rtlCol="0" anchor="t">
            <a:spAutoFit/>
          </a:bodyPr>
          <a:lstStyle/>
          <a:p>
            <a:pPr algn="ctr">
              <a:lnSpc>
                <a:spcPts val="3426"/>
              </a:lnSpc>
            </a:pPr>
            <a:endParaRPr lang="en-GB" sz="3200" b="1" dirty="0">
              <a:solidFill>
                <a:srgbClr val="3795AF"/>
              </a:solidFill>
              <a:latin typeface="Dosis" pitchFamily="2" charset="0"/>
              <a:cs typeface="Calibri" panose="020F0502020204030204" pitchFamily="34" charset="0"/>
            </a:endParaRPr>
          </a:p>
          <a:p>
            <a:pPr lvl="0" algn="ctr" defTabSz="457200" rtl="1">
              <a:lnSpc>
                <a:spcPct val="107000"/>
              </a:lnSpc>
              <a:spcAft>
                <a:spcPts val="800"/>
              </a:spcAft>
              <a:defRPr/>
            </a:pPr>
            <a:r>
              <a:rPr lang="ar-MA" sz="3200" b="1" kern="0" dirty="0">
                <a:solidFill>
                  <a:srgbClr val="3A8F98"/>
                </a:solidFill>
                <a:latin typeface="Calibri" panose="020F0502020204030204" pitchFamily="34" charset="0"/>
                <a:cs typeface="Calibri" panose="020F0502020204030204" pitchFamily="34" charset="0"/>
              </a:rPr>
              <a:t>أراجع ما تعلمته في </a:t>
            </a:r>
            <a:r>
              <a:rPr lang="ar-MA" sz="3200" b="1" kern="0">
                <a:solidFill>
                  <a:srgbClr val="3A8F98"/>
                </a:solidFill>
                <a:latin typeface="Calibri" panose="020F0502020204030204" pitchFamily="34" charset="0"/>
                <a:cs typeface="Calibri" panose="020F0502020204030204" pitchFamily="34" charset="0"/>
              </a:rPr>
              <a:t>المرحلة الثالثة </a:t>
            </a:r>
            <a:r>
              <a:rPr lang="ar-MA" sz="3200" b="1" kern="0" dirty="0">
                <a:solidFill>
                  <a:srgbClr val="3A8F98"/>
                </a:solidFill>
                <a:latin typeface="Calibri" panose="020F0502020204030204" pitchFamily="34" charset="0"/>
                <a:cs typeface="Calibri" panose="020F0502020204030204" pitchFamily="34" charset="0"/>
              </a:rPr>
              <a:t>(</a:t>
            </a:r>
            <a:r>
              <a:rPr lang="fr-FR" sz="3200" b="1" kern="0" dirty="0">
                <a:solidFill>
                  <a:srgbClr val="3A8F98"/>
                </a:solidFill>
                <a:latin typeface="Calibri" panose="020F0502020204030204" pitchFamily="34" charset="0"/>
                <a:cs typeface="Calibri" panose="020F0502020204030204" pitchFamily="34" charset="0"/>
              </a:rPr>
              <a:t>3</a:t>
            </a:r>
            <a:r>
              <a:rPr lang="ar-MA" sz="3200" b="1" kern="0" dirty="0">
                <a:solidFill>
                  <a:srgbClr val="3A8F98"/>
                </a:solidFill>
                <a:latin typeface="Calibri" panose="020F0502020204030204" pitchFamily="34" charset="0"/>
                <a:cs typeface="Calibri" panose="020F0502020204030204" pitchFamily="34" charset="0"/>
              </a:rPr>
              <a:t>)</a:t>
            </a:r>
            <a:endParaRPr lang="ar-SA" sz="3200" b="1" kern="0" dirty="0">
              <a:solidFill>
                <a:srgbClr val="3A8F98"/>
              </a:solidFill>
              <a:latin typeface="Calibri" panose="020F0502020204030204" pitchFamily="34" charset="0"/>
              <a:cs typeface="Calibri" panose="020F0502020204030204" pitchFamily="34" charset="0"/>
            </a:endParaRPr>
          </a:p>
        </p:txBody>
      </p:sp>
      <p:pic>
        <p:nvPicPr>
          <p:cNvPr id="9" name="Image 8">
            <a:extLst>
              <a:ext uri="{FF2B5EF4-FFF2-40B4-BE49-F238E27FC236}">
                <a16:creationId xmlns:a16="http://schemas.microsoft.com/office/drawing/2014/main" id="{2733C702-685B-B6BC-4B5E-2CF52284F282}"/>
              </a:ext>
            </a:extLst>
          </p:cNvPr>
          <p:cNvPicPr>
            <a:picLocks noChangeAspect="1"/>
          </p:cNvPicPr>
          <p:nvPr/>
        </p:nvPicPr>
        <p:blipFill>
          <a:blip r:embed="rId2"/>
          <a:stretch>
            <a:fillRect/>
          </a:stretch>
        </p:blipFill>
        <p:spPr>
          <a:xfrm>
            <a:off x="1467969" y="2587630"/>
            <a:ext cx="5747657" cy="3888527"/>
          </a:xfrm>
          <a:prstGeom prst="rect">
            <a:avLst/>
          </a:prstGeom>
        </p:spPr>
      </p:pic>
    </p:spTree>
    <p:extLst>
      <p:ext uri="{BB962C8B-B14F-4D97-AF65-F5344CB8AC3E}">
        <p14:creationId xmlns:p14="http://schemas.microsoft.com/office/powerpoint/2010/main" val="2107687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CCB7D-8C4A-A26E-BA2B-482EE22FCCCB}"/>
            </a:ext>
          </a:extLst>
        </p:cNvPr>
        <p:cNvGrpSpPr/>
        <p:nvPr/>
      </p:nvGrpSpPr>
      <p:grpSpPr>
        <a:xfrm>
          <a:off x="0" y="0"/>
          <a:ext cx="0" cy="0"/>
          <a:chOff x="0" y="0"/>
          <a:chExt cx="0" cy="0"/>
        </a:xfrm>
      </p:grpSpPr>
      <p:sp>
        <p:nvSpPr>
          <p:cNvPr id="58" name="Titre 1">
            <a:extLst>
              <a:ext uri="{FF2B5EF4-FFF2-40B4-BE49-F238E27FC236}">
                <a16:creationId xmlns:a16="http://schemas.microsoft.com/office/drawing/2014/main" id="{CFD874A7-5DAB-37AF-D28F-DCCF6F4E3794}"/>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err="1">
                <a:solidFill>
                  <a:schemeClr val="bg1"/>
                </a:solidFill>
                <a:latin typeface="Calibri" panose="020F0502020204030204" pitchFamily="34" charset="0"/>
                <a:ea typeface="Calibri" panose="020F0502020204030204" pitchFamily="34" charset="0"/>
                <a:cs typeface="Calibri" panose="020F0502020204030204" pitchFamily="34" charset="0"/>
              </a:rPr>
              <a:t>ة</a:t>
            </a: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a:solidFill>
                  <a:schemeClr val="bg1"/>
                </a:solidFill>
                <a:latin typeface="Calibri" panose="020F0502020204030204" pitchFamily="34" charset="0"/>
                <a:ea typeface="Calibri" panose="020F0502020204030204" pitchFamily="34" charset="0"/>
                <a:cs typeface="Calibri" panose="020F0502020204030204" pitchFamily="34" charset="0"/>
              </a:rPr>
              <a:t>خاص بالأستاذ </a:t>
            </a:r>
            <a:endParaRPr lang="fr-FR" sz="1800" dirty="0">
              <a:solidFill>
                <a:schemeClr val="bg1"/>
              </a:solidFill>
            </a:endParaRPr>
          </a:p>
        </p:txBody>
      </p:sp>
      <p:sp>
        <p:nvSpPr>
          <p:cNvPr id="59" name="TextBox 6">
            <a:extLst>
              <a:ext uri="{FF2B5EF4-FFF2-40B4-BE49-F238E27FC236}">
                <a16:creationId xmlns:a16="http://schemas.microsoft.com/office/drawing/2014/main" id="{131D6496-DE71-B731-84BF-27ABB34A3A3F}"/>
              </a:ext>
            </a:extLst>
          </p:cNvPr>
          <p:cNvSpPr txBox="1"/>
          <p:nvPr/>
        </p:nvSpPr>
        <p:spPr>
          <a:xfrm>
            <a:off x="806182" y="2190819"/>
            <a:ext cx="7132233" cy="323871"/>
          </a:xfrm>
          <a:prstGeom prst="rect">
            <a:avLst/>
          </a:prstGeom>
        </p:spPr>
        <p:txBody>
          <a:bodyPr wrap="square" lIns="0" tIns="0" rIns="0" bIns="0" rtlCol="0" anchor="t">
            <a:spAutoFit/>
          </a:bodyPr>
          <a:lstStyle/>
          <a:p>
            <a:pPr algn="ctr">
              <a:lnSpc>
                <a:spcPts val="2075"/>
              </a:lnSpc>
            </a:pPr>
            <a:r>
              <a:rPr lang="ar-MA" sz="3600" b="1" kern="0" dirty="0">
                <a:solidFill>
                  <a:srgbClr val="FC8D00"/>
                </a:solidFill>
                <a:latin typeface="Calibri" panose="020F0502020204030204" pitchFamily="34" charset="0"/>
                <a:cs typeface="Calibri" panose="020F0502020204030204" pitchFamily="34" charset="0"/>
              </a:rPr>
              <a:t>مراحل الدرس</a:t>
            </a:r>
          </a:p>
        </p:txBody>
      </p:sp>
      <p:grpSp>
        <p:nvGrpSpPr>
          <p:cNvPr id="26" name="Groupe 25">
            <a:extLst>
              <a:ext uri="{FF2B5EF4-FFF2-40B4-BE49-F238E27FC236}">
                <a16:creationId xmlns:a16="http://schemas.microsoft.com/office/drawing/2014/main" id="{453750F5-8EBB-CD62-1F35-D796169A409B}"/>
              </a:ext>
            </a:extLst>
          </p:cNvPr>
          <p:cNvGrpSpPr/>
          <p:nvPr/>
        </p:nvGrpSpPr>
        <p:grpSpPr>
          <a:xfrm>
            <a:off x="1250923" y="3120490"/>
            <a:ext cx="6242750" cy="656743"/>
            <a:chOff x="1581863" y="2489217"/>
            <a:chExt cx="6242750" cy="656743"/>
          </a:xfrm>
        </p:grpSpPr>
        <p:sp>
          <p:nvSpPr>
            <p:cNvPr id="61" name="Flowchart: Alternate Process 54">
              <a:extLst>
                <a:ext uri="{FF2B5EF4-FFF2-40B4-BE49-F238E27FC236}">
                  <a16:creationId xmlns:a16="http://schemas.microsoft.com/office/drawing/2014/main" id="{7FAF5551-4665-9401-EB75-4DF8AECA50E0}"/>
                </a:ext>
              </a:extLst>
            </p:cNvPr>
            <p:cNvSpPr/>
            <p:nvPr/>
          </p:nvSpPr>
          <p:spPr>
            <a:xfrm>
              <a:off x="1891337" y="2539488"/>
              <a:ext cx="5649219" cy="558588"/>
            </a:xfrm>
            <a:prstGeom prst="flowChartAlternateProcess">
              <a:avLst/>
            </a:prstGeom>
            <a:solidFill>
              <a:srgbClr val="3A8F98"/>
            </a:solidFill>
            <a:ln/>
          </p:spPr>
          <p:style>
            <a:lnRef idx="0">
              <a:schemeClr val="accent2"/>
            </a:lnRef>
            <a:fillRef idx="3">
              <a:schemeClr val="accent2"/>
            </a:fillRef>
            <a:effectRef idx="3">
              <a:schemeClr val="accent2"/>
            </a:effectRef>
            <a:fontRef idx="minor">
              <a:schemeClr val="lt1"/>
            </a:fontRef>
          </p:style>
          <p:txBody>
            <a:bodyPr rtlCol="0" anchor="ctr"/>
            <a:lstStyle/>
            <a:p>
              <a:pPr algn="r" defTabSz="685834" rtl="1">
                <a:defRPr/>
              </a:pPr>
              <a:r>
                <a:rPr lang="en-US" sz="2000" b="1" dirty="0">
                  <a:solidFill>
                    <a:schemeClr val="bg1"/>
                  </a:solidFill>
                  <a:latin typeface="Calibri" panose="020F0502020204030204" pitchFamily="34" charset="0"/>
                  <a:cs typeface="Calibri" panose="020F0502020204030204" pitchFamily="34" charset="0"/>
                </a:rPr>
                <a:t>         </a:t>
              </a:r>
              <a:r>
                <a:rPr lang="ar-MA" sz="2000" b="1" dirty="0">
                  <a:solidFill>
                    <a:schemeClr val="bg1"/>
                  </a:solidFill>
                  <a:latin typeface="Calibri" panose="020F0502020204030204" pitchFamily="34" charset="0"/>
                  <a:cs typeface="Calibri" panose="020F0502020204030204" pitchFamily="34" charset="0"/>
                </a:rPr>
                <a:t>الافتتاح</a:t>
              </a:r>
              <a:endParaRPr lang="en-US" sz="2000" dirty="0">
                <a:solidFill>
                  <a:schemeClr val="bg1"/>
                </a:solidFill>
                <a:latin typeface="Calibri" panose="020F0502020204030204" pitchFamily="34" charset="0"/>
                <a:cs typeface="Calibri" panose="020F0502020204030204" pitchFamily="34" charset="0"/>
              </a:endParaRPr>
            </a:p>
          </p:txBody>
        </p:sp>
        <p:sp>
          <p:nvSpPr>
            <p:cNvPr id="66" name="Oval 81">
              <a:extLst>
                <a:ext uri="{FF2B5EF4-FFF2-40B4-BE49-F238E27FC236}">
                  <a16:creationId xmlns:a16="http://schemas.microsoft.com/office/drawing/2014/main" id="{88E5AC89-4C51-C065-553C-2CA4A5BD766D}"/>
                </a:ext>
              </a:extLst>
            </p:cNvPr>
            <p:cNvSpPr>
              <a:spLocks noChangeAspect="1"/>
            </p:cNvSpPr>
            <p:nvPr/>
          </p:nvSpPr>
          <p:spPr>
            <a:xfrm flipH="1">
              <a:off x="1581863" y="2489217"/>
              <a:ext cx="656743" cy="656743"/>
            </a:xfrm>
            <a:prstGeom prst="ellipse">
              <a:avLst/>
            </a:prstGeom>
            <a:solidFill>
              <a:schemeClr val="bg1"/>
            </a:solidFill>
            <a:ln w="28575">
              <a:solidFill>
                <a:schemeClr val="bg1"/>
              </a:soli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fr-MA" sz="2133" b="1" dirty="0"/>
                <a:t>1</a:t>
              </a:r>
            </a:p>
          </p:txBody>
        </p:sp>
        <p:sp>
          <p:nvSpPr>
            <p:cNvPr id="70" name="Corde 69">
              <a:extLst>
                <a:ext uri="{FF2B5EF4-FFF2-40B4-BE49-F238E27FC236}">
                  <a16:creationId xmlns:a16="http://schemas.microsoft.com/office/drawing/2014/main" id="{D564ADB3-885C-5476-F776-C7EC6F8DBEF5}"/>
                </a:ext>
              </a:extLst>
            </p:cNvPr>
            <p:cNvSpPr/>
            <p:nvPr/>
          </p:nvSpPr>
          <p:spPr>
            <a:xfrm flipH="1">
              <a:off x="1638440" y="2558424"/>
              <a:ext cx="558587" cy="515383"/>
            </a:xfrm>
            <a:prstGeom prst="chord">
              <a:avLst>
                <a:gd name="adj1" fmla="val 5378143"/>
                <a:gd name="adj2" fmla="val 1620000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1" name="Oval 81">
              <a:extLst>
                <a:ext uri="{FF2B5EF4-FFF2-40B4-BE49-F238E27FC236}">
                  <a16:creationId xmlns:a16="http://schemas.microsoft.com/office/drawing/2014/main" id="{27BB9BD1-6512-F21C-4A29-AC4E92536D35}"/>
                </a:ext>
              </a:extLst>
            </p:cNvPr>
            <p:cNvSpPr>
              <a:spLocks noChangeAspect="1"/>
            </p:cNvSpPr>
            <p:nvPr/>
          </p:nvSpPr>
          <p:spPr>
            <a:xfrm>
              <a:off x="7266026" y="2550235"/>
              <a:ext cx="558587" cy="558587"/>
            </a:xfrm>
            <a:prstGeom prst="ellipse">
              <a:avLst/>
            </a:prstGeom>
            <a:solidFill>
              <a:srgbClr val="F6BB00"/>
            </a:solidFill>
            <a:ln w="28575">
              <a:solidFill>
                <a:schemeClr val="bg1"/>
              </a:soli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fr-MA" sz="2133" b="1" dirty="0"/>
                <a:t>1</a:t>
              </a:r>
            </a:p>
          </p:txBody>
        </p:sp>
        <p:grpSp>
          <p:nvGrpSpPr>
            <p:cNvPr id="7" name="Groupe 4">
              <a:extLst>
                <a:ext uri="{FF2B5EF4-FFF2-40B4-BE49-F238E27FC236}">
                  <a16:creationId xmlns:a16="http://schemas.microsoft.com/office/drawing/2014/main" id="{1C4E7230-B804-FCED-545E-EC5EF6340DD6}"/>
                </a:ext>
              </a:extLst>
            </p:cNvPr>
            <p:cNvGrpSpPr/>
            <p:nvPr/>
          </p:nvGrpSpPr>
          <p:grpSpPr>
            <a:xfrm>
              <a:off x="1663279" y="2494424"/>
              <a:ext cx="533987" cy="598182"/>
              <a:chOff x="945619" y="3511073"/>
              <a:chExt cx="614494" cy="688367"/>
            </a:xfrm>
          </p:grpSpPr>
          <p:pic>
            <p:nvPicPr>
              <p:cNvPr id="8" name="Image 8">
                <a:extLst>
                  <a:ext uri="{FF2B5EF4-FFF2-40B4-BE49-F238E27FC236}">
                    <a16:creationId xmlns:a16="http://schemas.microsoft.com/office/drawing/2014/main" id="{0A169501-E023-0A6B-7385-9531E2925459}"/>
                  </a:ext>
                </a:extLst>
              </p:cNvPr>
              <p:cNvPicPr>
                <a:picLocks noChangeAspect="1"/>
              </p:cNvPicPr>
              <p:nvPr/>
            </p:nvPicPr>
            <p:blipFill>
              <a:blip r:embed="rId2"/>
              <a:stretch>
                <a:fillRect/>
              </a:stretch>
            </p:blipFill>
            <p:spPr>
              <a:xfrm>
                <a:off x="945619" y="3511073"/>
                <a:ext cx="614494" cy="688367"/>
              </a:xfrm>
              <a:prstGeom prst="rect">
                <a:avLst/>
              </a:prstGeom>
            </p:spPr>
          </p:pic>
          <p:sp>
            <p:nvSpPr>
              <p:cNvPr id="9" name="ZoneTexte 19">
                <a:extLst>
                  <a:ext uri="{FF2B5EF4-FFF2-40B4-BE49-F238E27FC236}">
                    <a16:creationId xmlns:a16="http://schemas.microsoft.com/office/drawing/2014/main" id="{04C5D7D8-4E6E-62D6-D16A-CE0A32D22732}"/>
                  </a:ext>
                </a:extLst>
              </p:cNvPr>
              <p:cNvSpPr txBox="1"/>
              <p:nvPr/>
            </p:nvSpPr>
            <p:spPr>
              <a:xfrm>
                <a:off x="1030043" y="3689691"/>
                <a:ext cx="445646" cy="354179"/>
              </a:xfrm>
              <a:prstGeom prst="rect">
                <a:avLst/>
              </a:prstGeom>
              <a:noFill/>
            </p:spPr>
            <p:txBody>
              <a:bodyPr wrap="square" rtlCol="0">
                <a:spAutoFit/>
              </a:bodyPr>
              <a:lstStyle/>
              <a:p>
                <a:pPr algn="ctr"/>
                <a:r>
                  <a:rPr lang="ar-MA" sz="1400" b="1" dirty="0">
                    <a:solidFill>
                      <a:srgbClr val="33878B"/>
                    </a:solidFill>
                  </a:rPr>
                  <a:t>3</a:t>
                </a:r>
                <a:endParaRPr lang="fr-FR" sz="1400" b="1" dirty="0">
                  <a:solidFill>
                    <a:srgbClr val="33878B"/>
                  </a:solidFill>
                </a:endParaRPr>
              </a:p>
            </p:txBody>
          </p:sp>
        </p:grpSp>
      </p:grpSp>
      <p:grpSp>
        <p:nvGrpSpPr>
          <p:cNvPr id="5" name="Groupe 4">
            <a:extLst>
              <a:ext uri="{FF2B5EF4-FFF2-40B4-BE49-F238E27FC236}">
                <a16:creationId xmlns:a16="http://schemas.microsoft.com/office/drawing/2014/main" id="{1844E52C-1807-9ACC-A92B-440F969D8F26}"/>
              </a:ext>
            </a:extLst>
          </p:cNvPr>
          <p:cNvGrpSpPr/>
          <p:nvPr/>
        </p:nvGrpSpPr>
        <p:grpSpPr>
          <a:xfrm>
            <a:off x="1269690" y="4551655"/>
            <a:ext cx="6205216" cy="656743"/>
            <a:chOff x="1589361" y="4686332"/>
            <a:chExt cx="6205216" cy="656743"/>
          </a:xfrm>
        </p:grpSpPr>
        <p:sp>
          <p:nvSpPr>
            <p:cNvPr id="60" name="Rectangle: Rounded Corners 55">
              <a:extLst>
                <a:ext uri="{FF2B5EF4-FFF2-40B4-BE49-F238E27FC236}">
                  <a16:creationId xmlns:a16="http://schemas.microsoft.com/office/drawing/2014/main" id="{667A8E1F-C5D5-2066-84D2-B92579C10A57}"/>
                </a:ext>
              </a:extLst>
            </p:cNvPr>
            <p:cNvSpPr/>
            <p:nvPr/>
          </p:nvSpPr>
          <p:spPr>
            <a:xfrm>
              <a:off x="1908010" y="4717491"/>
              <a:ext cx="5596424" cy="538375"/>
            </a:xfrm>
            <a:prstGeom prst="roundRect">
              <a:avLst/>
            </a:prstGeom>
            <a:solidFill>
              <a:srgbClr val="3A8F98"/>
            </a:solidFill>
            <a:ln/>
          </p:spPr>
          <p:style>
            <a:lnRef idx="0">
              <a:schemeClr val="accent2"/>
            </a:lnRef>
            <a:fillRef idx="3">
              <a:schemeClr val="accent2"/>
            </a:fillRef>
            <a:effectRef idx="3">
              <a:schemeClr val="accent2"/>
            </a:effectRef>
            <a:fontRef idx="minor">
              <a:schemeClr val="lt1"/>
            </a:fontRef>
          </p:style>
          <p:txBody>
            <a:bodyPr rtlCol="0" anchor="ctr"/>
            <a:lstStyle/>
            <a:p>
              <a:pPr algn="r" defTabSz="685834" rtl="1">
                <a:defRPr/>
              </a:pPr>
              <a:r>
                <a:rPr lang="ar-MA" sz="2000" b="1" dirty="0">
                  <a:solidFill>
                    <a:schemeClr val="bg1"/>
                  </a:solidFill>
                  <a:latin typeface="Calibri" panose="020F0502020204030204" pitchFamily="34" charset="0"/>
                  <a:cs typeface="Calibri" panose="020F0502020204030204" pitchFamily="34" charset="0"/>
                </a:rPr>
                <a:t>        اختتام الحصة</a:t>
              </a:r>
              <a:endParaRPr lang="fr-MA" sz="2000" b="1" kern="0" dirty="0">
                <a:solidFill>
                  <a:schemeClr val="bg1"/>
                </a:solidFill>
                <a:latin typeface="Calibri" panose="020F0502020204030204" pitchFamily="34" charset="0"/>
                <a:cs typeface="Calibri" panose="020F0502020204030204" pitchFamily="34" charset="0"/>
              </a:endParaRPr>
            </a:p>
          </p:txBody>
        </p:sp>
        <p:sp>
          <p:nvSpPr>
            <p:cNvPr id="69" name="Oval 81">
              <a:extLst>
                <a:ext uri="{FF2B5EF4-FFF2-40B4-BE49-F238E27FC236}">
                  <a16:creationId xmlns:a16="http://schemas.microsoft.com/office/drawing/2014/main" id="{CE48E797-AA96-38C7-237B-14A000B66D0A}"/>
                </a:ext>
              </a:extLst>
            </p:cNvPr>
            <p:cNvSpPr>
              <a:spLocks noChangeAspect="1"/>
            </p:cNvSpPr>
            <p:nvPr/>
          </p:nvSpPr>
          <p:spPr>
            <a:xfrm flipH="1">
              <a:off x="1589361" y="4686332"/>
              <a:ext cx="656743" cy="656743"/>
            </a:xfrm>
            <a:prstGeom prst="ellipse">
              <a:avLst/>
            </a:prstGeom>
            <a:solidFill>
              <a:schemeClr val="bg1"/>
            </a:solidFill>
            <a:ln w="28575">
              <a:solidFill>
                <a:schemeClr val="bg1"/>
              </a:soli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fr-MA" sz="2133" b="1" dirty="0"/>
                <a:t>1</a:t>
              </a:r>
            </a:p>
          </p:txBody>
        </p:sp>
        <p:sp>
          <p:nvSpPr>
            <p:cNvPr id="75" name="Oval 81">
              <a:extLst>
                <a:ext uri="{FF2B5EF4-FFF2-40B4-BE49-F238E27FC236}">
                  <a16:creationId xmlns:a16="http://schemas.microsoft.com/office/drawing/2014/main" id="{C515DC1A-0B9A-AE54-3DBF-515A5D65A0C8}"/>
                </a:ext>
              </a:extLst>
            </p:cNvPr>
            <p:cNvSpPr>
              <a:spLocks noChangeAspect="1"/>
            </p:cNvSpPr>
            <p:nvPr/>
          </p:nvSpPr>
          <p:spPr>
            <a:xfrm>
              <a:off x="7235990" y="4703525"/>
              <a:ext cx="558587" cy="558587"/>
            </a:xfrm>
            <a:prstGeom prst="ellipse">
              <a:avLst/>
            </a:prstGeom>
            <a:solidFill>
              <a:srgbClr val="F6BB00"/>
            </a:solidFill>
            <a:ln w="28575">
              <a:solidFill>
                <a:schemeClr val="bg1"/>
              </a:soli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ar-MA" sz="2133" b="1" dirty="0"/>
                <a:t>3</a:t>
              </a:r>
              <a:endParaRPr lang="fr-MA" sz="2133" b="1" dirty="0"/>
            </a:p>
          </p:txBody>
        </p:sp>
        <p:grpSp>
          <p:nvGrpSpPr>
            <p:cNvPr id="20" name="Groupe 4">
              <a:extLst>
                <a:ext uri="{FF2B5EF4-FFF2-40B4-BE49-F238E27FC236}">
                  <a16:creationId xmlns:a16="http://schemas.microsoft.com/office/drawing/2014/main" id="{0279B547-CB47-3431-A768-8D7C4F278E57}"/>
                </a:ext>
              </a:extLst>
            </p:cNvPr>
            <p:cNvGrpSpPr/>
            <p:nvPr/>
          </p:nvGrpSpPr>
          <p:grpSpPr>
            <a:xfrm>
              <a:off x="1677694" y="4705599"/>
              <a:ext cx="533987" cy="598182"/>
              <a:chOff x="924143" y="3511073"/>
              <a:chExt cx="614494" cy="688367"/>
            </a:xfrm>
          </p:grpSpPr>
          <p:pic>
            <p:nvPicPr>
              <p:cNvPr id="21" name="Image 8">
                <a:extLst>
                  <a:ext uri="{FF2B5EF4-FFF2-40B4-BE49-F238E27FC236}">
                    <a16:creationId xmlns:a16="http://schemas.microsoft.com/office/drawing/2014/main" id="{655E9944-906D-4017-6761-BDDECDD88CFA}"/>
                  </a:ext>
                </a:extLst>
              </p:cNvPr>
              <p:cNvPicPr>
                <a:picLocks noChangeAspect="1"/>
              </p:cNvPicPr>
              <p:nvPr/>
            </p:nvPicPr>
            <p:blipFill>
              <a:blip r:embed="rId2"/>
              <a:stretch>
                <a:fillRect/>
              </a:stretch>
            </p:blipFill>
            <p:spPr>
              <a:xfrm>
                <a:off x="924143" y="3511073"/>
                <a:ext cx="614494" cy="688367"/>
              </a:xfrm>
              <a:prstGeom prst="rect">
                <a:avLst/>
              </a:prstGeom>
            </p:spPr>
          </p:pic>
          <p:sp>
            <p:nvSpPr>
              <p:cNvPr id="22" name="ZoneTexte 19">
                <a:extLst>
                  <a:ext uri="{FF2B5EF4-FFF2-40B4-BE49-F238E27FC236}">
                    <a16:creationId xmlns:a16="http://schemas.microsoft.com/office/drawing/2014/main" id="{27E11F47-B963-F226-9E0B-A1B37F0F1CD7}"/>
                  </a:ext>
                </a:extLst>
              </p:cNvPr>
              <p:cNvSpPr txBox="1"/>
              <p:nvPr/>
            </p:nvSpPr>
            <p:spPr>
              <a:xfrm>
                <a:off x="1008567" y="3689691"/>
                <a:ext cx="445646" cy="354179"/>
              </a:xfrm>
              <a:prstGeom prst="rect">
                <a:avLst/>
              </a:prstGeom>
              <a:noFill/>
            </p:spPr>
            <p:txBody>
              <a:bodyPr wrap="square" rtlCol="0">
                <a:spAutoFit/>
              </a:bodyPr>
              <a:lstStyle/>
              <a:p>
                <a:pPr algn="ctr"/>
                <a:r>
                  <a:rPr lang="ar-MA" sz="1400" b="1" dirty="0">
                    <a:solidFill>
                      <a:srgbClr val="33878B"/>
                    </a:solidFill>
                  </a:rPr>
                  <a:t>2</a:t>
                </a:r>
                <a:endParaRPr lang="fr-FR" sz="1400" b="1" dirty="0">
                  <a:solidFill>
                    <a:srgbClr val="33878B"/>
                  </a:solidFill>
                </a:endParaRPr>
              </a:p>
            </p:txBody>
          </p:sp>
        </p:grpSp>
      </p:grpSp>
      <p:grpSp>
        <p:nvGrpSpPr>
          <p:cNvPr id="6" name="Groupe 5">
            <a:extLst>
              <a:ext uri="{FF2B5EF4-FFF2-40B4-BE49-F238E27FC236}">
                <a16:creationId xmlns:a16="http://schemas.microsoft.com/office/drawing/2014/main" id="{3BDDBAC7-9EE0-0DB5-76DB-58375D7389CA}"/>
              </a:ext>
            </a:extLst>
          </p:cNvPr>
          <p:cNvGrpSpPr/>
          <p:nvPr/>
        </p:nvGrpSpPr>
        <p:grpSpPr>
          <a:xfrm>
            <a:off x="1269690" y="3836072"/>
            <a:ext cx="6205216" cy="656743"/>
            <a:chOff x="1589361" y="4686332"/>
            <a:chExt cx="6205216" cy="656743"/>
          </a:xfrm>
        </p:grpSpPr>
        <p:sp>
          <p:nvSpPr>
            <p:cNvPr id="13" name="Rectangle: Rounded Corners 55">
              <a:extLst>
                <a:ext uri="{FF2B5EF4-FFF2-40B4-BE49-F238E27FC236}">
                  <a16:creationId xmlns:a16="http://schemas.microsoft.com/office/drawing/2014/main" id="{D2C3B9BE-E962-5295-DE0B-470CDACF1824}"/>
                </a:ext>
              </a:extLst>
            </p:cNvPr>
            <p:cNvSpPr/>
            <p:nvPr/>
          </p:nvSpPr>
          <p:spPr>
            <a:xfrm>
              <a:off x="1908010" y="4717491"/>
              <a:ext cx="5596424" cy="538375"/>
            </a:xfrm>
            <a:prstGeom prst="roundRect">
              <a:avLst/>
            </a:prstGeom>
            <a:solidFill>
              <a:srgbClr val="3A8F98"/>
            </a:solidFill>
            <a:ln/>
          </p:spPr>
          <p:style>
            <a:lnRef idx="0">
              <a:schemeClr val="accent2"/>
            </a:lnRef>
            <a:fillRef idx="3">
              <a:schemeClr val="accent2"/>
            </a:fillRef>
            <a:effectRef idx="3">
              <a:schemeClr val="accent2"/>
            </a:effectRef>
            <a:fontRef idx="minor">
              <a:schemeClr val="lt1"/>
            </a:fontRef>
          </p:style>
          <p:txBody>
            <a:bodyPr rtlCol="0" anchor="ctr"/>
            <a:lstStyle/>
            <a:p>
              <a:pPr lvl="1" algn="r" defTabSz="685834" rtl="1">
                <a:defRPr/>
              </a:pPr>
              <a:r>
                <a:rPr lang="ar-MA" sz="2000" b="1" dirty="0">
                  <a:solidFill>
                    <a:schemeClr val="bg1"/>
                  </a:solidFill>
                  <a:latin typeface="Calibri" panose="020F0502020204030204" pitchFamily="34" charset="0"/>
                  <a:cs typeface="Calibri" panose="020F0502020204030204" pitchFamily="34" charset="0"/>
                </a:rPr>
                <a:t>المراجعة </a:t>
              </a:r>
              <a:endParaRPr lang="fr-MA" sz="2000" b="1" kern="0" dirty="0">
                <a:solidFill>
                  <a:schemeClr val="bg1"/>
                </a:solidFill>
                <a:latin typeface="Calibri" panose="020F0502020204030204" pitchFamily="34" charset="0"/>
                <a:cs typeface="Calibri" panose="020F0502020204030204" pitchFamily="34" charset="0"/>
              </a:endParaRPr>
            </a:p>
          </p:txBody>
        </p:sp>
        <p:sp>
          <p:nvSpPr>
            <p:cNvPr id="14" name="Oval 81">
              <a:extLst>
                <a:ext uri="{FF2B5EF4-FFF2-40B4-BE49-F238E27FC236}">
                  <a16:creationId xmlns:a16="http://schemas.microsoft.com/office/drawing/2014/main" id="{F59B0FB2-47AD-AED4-F4AE-EA1B9D9D4007}"/>
                </a:ext>
              </a:extLst>
            </p:cNvPr>
            <p:cNvSpPr>
              <a:spLocks noChangeAspect="1"/>
            </p:cNvSpPr>
            <p:nvPr/>
          </p:nvSpPr>
          <p:spPr>
            <a:xfrm flipH="1">
              <a:off x="1589361" y="4686332"/>
              <a:ext cx="656743" cy="656743"/>
            </a:xfrm>
            <a:prstGeom prst="ellipse">
              <a:avLst/>
            </a:prstGeom>
            <a:solidFill>
              <a:schemeClr val="bg1"/>
            </a:solidFill>
            <a:ln w="28575">
              <a:solidFill>
                <a:schemeClr val="bg1"/>
              </a:soli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fr-MA" sz="2133" b="1" dirty="0"/>
                <a:t>1</a:t>
              </a:r>
            </a:p>
          </p:txBody>
        </p:sp>
        <p:sp>
          <p:nvSpPr>
            <p:cNvPr id="15" name="Oval 81">
              <a:extLst>
                <a:ext uri="{FF2B5EF4-FFF2-40B4-BE49-F238E27FC236}">
                  <a16:creationId xmlns:a16="http://schemas.microsoft.com/office/drawing/2014/main" id="{571BA6A6-CC82-13B9-E652-0E02844994D8}"/>
                </a:ext>
              </a:extLst>
            </p:cNvPr>
            <p:cNvSpPr>
              <a:spLocks noChangeAspect="1"/>
            </p:cNvSpPr>
            <p:nvPr/>
          </p:nvSpPr>
          <p:spPr>
            <a:xfrm>
              <a:off x="7235990" y="4703525"/>
              <a:ext cx="558587" cy="558587"/>
            </a:xfrm>
            <a:prstGeom prst="ellipse">
              <a:avLst/>
            </a:prstGeom>
            <a:solidFill>
              <a:srgbClr val="F6BB00"/>
            </a:solidFill>
            <a:ln w="28575">
              <a:solidFill>
                <a:schemeClr val="bg1"/>
              </a:soli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fr-MA" sz="2133" b="1" dirty="0"/>
                <a:t>2</a:t>
              </a:r>
            </a:p>
          </p:txBody>
        </p:sp>
        <p:grpSp>
          <p:nvGrpSpPr>
            <p:cNvPr id="23" name="Groupe 4">
              <a:extLst>
                <a:ext uri="{FF2B5EF4-FFF2-40B4-BE49-F238E27FC236}">
                  <a16:creationId xmlns:a16="http://schemas.microsoft.com/office/drawing/2014/main" id="{41A8D8D6-67F0-9CE5-8A83-6107D22F3310}"/>
                </a:ext>
              </a:extLst>
            </p:cNvPr>
            <p:cNvGrpSpPr/>
            <p:nvPr/>
          </p:nvGrpSpPr>
          <p:grpSpPr>
            <a:xfrm>
              <a:off x="1677694" y="4705599"/>
              <a:ext cx="533987" cy="598182"/>
              <a:chOff x="924143" y="3511073"/>
              <a:chExt cx="614494" cy="688367"/>
            </a:xfrm>
          </p:grpSpPr>
          <p:pic>
            <p:nvPicPr>
              <p:cNvPr id="24" name="Image 8">
                <a:extLst>
                  <a:ext uri="{FF2B5EF4-FFF2-40B4-BE49-F238E27FC236}">
                    <a16:creationId xmlns:a16="http://schemas.microsoft.com/office/drawing/2014/main" id="{B44ACDFE-9B69-9E35-5BE9-D7CC1221CDA3}"/>
                  </a:ext>
                </a:extLst>
              </p:cNvPr>
              <p:cNvPicPr>
                <a:picLocks noChangeAspect="1"/>
              </p:cNvPicPr>
              <p:nvPr/>
            </p:nvPicPr>
            <p:blipFill>
              <a:blip r:embed="rId2"/>
              <a:stretch>
                <a:fillRect/>
              </a:stretch>
            </p:blipFill>
            <p:spPr>
              <a:xfrm>
                <a:off x="924143" y="3511073"/>
                <a:ext cx="614494" cy="688367"/>
              </a:xfrm>
              <a:prstGeom prst="rect">
                <a:avLst/>
              </a:prstGeom>
            </p:spPr>
          </p:pic>
          <p:sp>
            <p:nvSpPr>
              <p:cNvPr id="25" name="ZoneTexte 19">
                <a:extLst>
                  <a:ext uri="{FF2B5EF4-FFF2-40B4-BE49-F238E27FC236}">
                    <a16:creationId xmlns:a16="http://schemas.microsoft.com/office/drawing/2014/main" id="{55D8D999-B912-AF9A-A314-86383AEE18B0}"/>
                  </a:ext>
                </a:extLst>
              </p:cNvPr>
              <p:cNvSpPr txBox="1"/>
              <p:nvPr/>
            </p:nvSpPr>
            <p:spPr>
              <a:xfrm>
                <a:off x="1008567" y="3689691"/>
                <a:ext cx="445646" cy="354179"/>
              </a:xfrm>
              <a:prstGeom prst="rect">
                <a:avLst/>
              </a:prstGeom>
              <a:noFill/>
            </p:spPr>
            <p:txBody>
              <a:bodyPr wrap="square" rtlCol="0">
                <a:spAutoFit/>
              </a:bodyPr>
              <a:lstStyle/>
              <a:p>
                <a:pPr algn="ctr"/>
                <a:r>
                  <a:rPr lang="ar-MA" sz="1400" b="1" dirty="0">
                    <a:solidFill>
                      <a:srgbClr val="33878B"/>
                    </a:solidFill>
                  </a:rPr>
                  <a:t>50</a:t>
                </a:r>
                <a:endParaRPr lang="fr-FR" sz="1400" b="1" dirty="0">
                  <a:solidFill>
                    <a:srgbClr val="33878B"/>
                  </a:solidFill>
                </a:endParaRPr>
              </a:p>
            </p:txBody>
          </p:sp>
        </p:grpSp>
      </p:grpSp>
    </p:spTree>
    <p:extLst>
      <p:ext uri="{BB962C8B-B14F-4D97-AF65-F5344CB8AC3E}">
        <p14:creationId xmlns:p14="http://schemas.microsoft.com/office/powerpoint/2010/main" val="41519487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E6E246-A7D5-6815-F668-89E4057F5C0D}"/>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err="1">
                <a:solidFill>
                  <a:schemeClr val="bg1"/>
                </a:solidFill>
                <a:latin typeface="Calibri" panose="020F0502020204030204" pitchFamily="34" charset="0"/>
                <a:ea typeface="Calibri" panose="020F0502020204030204" pitchFamily="34" charset="0"/>
                <a:cs typeface="Calibri" panose="020F0502020204030204" pitchFamily="34" charset="0"/>
              </a:rPr>
              <a:t>ة</a:t>
            </a: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a:solidFill>
                  <a:schemeClr val="bg1"/>
                </a:solidFill>
                <a:latin typeface="Calibri" panose="020F0502020204030204" pitchFamily="34" charset="0"/>
                <a:ea typeface="Calibri" panose="020F0502020204030204" pitchFamily="34" charset="0"/>
                <a:cs typeface="Calibri" panose="020F0502020204030204" pitchFamily="34" charset="0"/>
              </a:rPr>
              <a:t>خاص بالأستاذ </a:t>
            </a:r>
            <a:endParaRPr lang="fr-FR" sz="1800" dirty="0">
              <a:solidFill>
                <a:schemeClr val="bg1"/>
              </a:solidFill>
            </a:endParaRPr>
          </a:p>
        </p:txBody>
      </p:sp>
      <p:sp>
        <p:nvSpPr>
          <p:cNvPr id="6" name="Rectangle : coins arrondis 5">
            <a:extLst>
              <a:ext uri="{FF2B5EF4-FFF2-40B4-BE49-F238E27FC236}">
                <a16:creationId xmlns:a16="http://schemas.microsoft.com/office/drawing/2014/main" id="{DB7BD3E3-B4BE-A727-849F-C8D9C2EEC128}"/>
              </a:ext>
            </a:extLst>
          </p:cNvPr>
          <p:cNvSpPr/>
          <p:nvPr/>
        </p:nvSpPr>
        <p:spPr>
          <a:xfrm>
            <a:off x="1318950" y="3280764"/>
            <a:ext cx="6363149" cy="2392248"/>
          </a:xfrm>
          <a:prstGeom prst="roundRect">
            <a:avLst/>
          </a:prstGeom>
          <a:solidFill>
            <a:srgbClr val="58B6C0">
              <a:lumMod val="20000"/>
              <a:lumOff val="80000"/>
            </a:srgbClr>
          </a:solidFill>
          <a:ln w="1905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grpSp>
        <p:nvGrpSpPr>
          <p:cNvPr id="9" name="Groupe 8">
            <a:extLst>
              <a:ext uri="{FF2B5EF4-FFF2-40B4-BE49-F238E27FC236}">
                <a16:creationId xmlns:a16="http://schemas.microsoft.com/office/drawing/2014/main" id="{7542FBDF-0323-7171-9B34-AA4895D96FCF}"/>
              </a:ext>
            </a:extLst>
          </p:cNvPr>
          <p:cNvGrpSpPr/>
          <p:nvPr/>
        </p:nvGrpSpPr>
        <p:grpSpPr>
          <a:xfrm>
            <a:off x="1484028" y="2089999"/>
            <a:ext cx="6175944" cy="1322379"/>
            <a:chOff x="1711174" y="2035893"/>
            <a:chExt cx="5721651" cy="1322379"/>
          </a:xfrm>
        </p:grpSpPr>
        <p:sp>
          <p:nvSpPr>
            <p:cNvPr id="10" name="TextBox 5">
              <a:extLst>
                <a:ext uri="{FF2B5EF4-FFF2-40B4-BE49-F238E27FC236}">
                  <a16:creationId xmlns:a16="http://schemas.microsoft.com/office/drawing/2014/main" id="{C2ED499B-1966-9B57-5D89-3CD0657E8136}"/>
                </a:ext>
              </a:extLst>
            </p:cNvPr>
            <p:cNvSpPr txBox="1"/>
            <p:nvPr/>
          </p:nvSpPr>
          <p:spPr>
            <a:xfrm>
              <a:off x="2200275" y="2035893"/>
              <a:ext cx="4743450" cy="382284"/>
            </a:xfrm>
            <a:prstGeom prst="rect">
              <a:avLst/>
            </a:prstGeom>
            <a:noFill/>
          </p:spPr>
          <p:txBody>
            <a:bodyPr wrap="square">
              <a:spAutoFit/>
            </a:bodyPr>
            <a:lstStyle/>
            <a:p>
              <a:pPr algn="ctr">
                <a:lnSpc>
                  <a:spcPts val="2075"/>
                </a:lnSpc>
              </a:pPr>
              <a:r>
                <a:rPr lang="ar-MA" sz="2600" b="1" kern="0" dirty="0">
                  <a:solidFill>
                    <a:srgbClr val="3494BA">
                      <a:lumMod val="75000"/>
                    </a:srgbClr>
                  </a:solidFill>
                  <a:latin typeface="Calibri" panose="020F0502020204030204" pitchFamily="34" charset="0"/>
                  <a:cs typeface="Calibri" panose="020F0502020204030204" pitchFamily="34" charset="0"/>
                </a:rPr>
                <a:t>عند نهاية الدرس</a:t>
              </a:r>
            </a:p>
          </p:txBody>
        </p:sp>
        <p:sp>
          <p:nvSpPr>
            <p:cNvPr id="12" name="TextBox 9">
              <a:extLst>
                <a:ext uri="{FF2B5EF4-FFF2-40B4-BE49-F238E27FC236}">
                  <a16:creationId xmlns:a16="http://schemas.microsoft.com/office/drawing/2014/main" id="{C62ED8C4-4590-6AD1-5322-D225BBB5DF20}"/>
                </a:ext>
              </a:extLst>
            </p:cNvPr>
            <p:cNvSpPr txBox="1"/>
            <p:nvPr/>
          </p:nvSpPr>
          <p:spPr>
            <a:xfrm>
              <a:off x="1711174" y="2465720"/>
              <a:ext cx="5721651" cy="892552"/>
            </a:xfrm>
            <a:prstGeom prst="rect">
              <a:avLst/>
            </a:prstGeom>
            <a:noFill/>
          </p:spPr>
          <p:txBody>
            <a:bodyPr wrap="square">
              <a:spAutoFit/>
            </a:bodyPr>
            <a:lstStyle/>
            <a:p>
              <a:pPr algn="ctr" rtl="1">
                <a:spcAft>
                  <a:spcPts val="600"/>
                </a:spcAft>
              </a:pPr>
              <a:r>
                <a:rPr lang="ar-MA" sz="2600" b="1" kern="0" dirty="0">
                  <a:solidFill>
                    <a:srgbClr val="106585"/>
                  </a:solidFill>
                  <a:latin typeface="Calibri" panose="020F0502020204030204" pitchFamily="34" charset="0"/>
                  <a:cs typeface="Calibri" panose="020F0502020204030204" pitchFamily="34" charset="0"/>
                </a:rPr>
                <a:t>على الأقل </a:t>
              </a:r>
              <a:r>
                <a:rPr lang="fr-FR" sz="2600" b="1" kern="0" dirty="0">
                  <a:solidFill>
                    <a:srgbClr val="FC8D00"/>
                  </a:solidFill>
                  <a:latin typeface="Calibri" panose="020F0502020204030204" pitchFamily="34" charset="0"/>
                  <a:cs typeface="Calibri" panose="020F0502020204030204" pitchFamily="34" charset="0"/>
                </a:rPr>
                <a:t>80%</a:t>
              </a:r>
              <a:r>
                <a:rPr lang="ar-MA" sz="2600" b="1" kern="0" dirty="0">
                  <a:solidFill>
                    <a:srgbClr val="FC8D00"/>
                  </a:solidFill>
                  <a:latin typeface="Calibri" panose="020F0502020204030204" pitchFamily="34" charset="0"/>
                  <a:cs typeface="Calibri" panose="020F0502020204030204" pitchFamily="34" charset="0"/>
                </a:rPr>
                <a:t> من المتعلمين </a:t>
              </a:r>
              <a:r>
                <a:rPr lang="ar-MA" sz="2600" b="1" kern="0" dirty="0">
                  <a:solidFill>
                    <a:srgbClr val="106585"/>
                  </a:solidFill>
                  <a:latin typeface="Calibri" panose="020F0502020204030204" pitchFamily="34" charset="0"/>
                  <a:cs typeface="Calibri" panose="020F0502020204030204" pitchFamily="34" charset="0"/>
                </a:rPr>
                <a:t>سيكونون قادرين على</a:t>
              </a:r>
              <a:r>
                <a:rPr lang="en-GB" sz="2600" b="1" kern="0" dirty="0">
                  <a:solidFill>
                    <a:srgbClr val="106585"/>
                  </a:solidFill>
                  <a:latin typeface="Calibri" panose="020F0502020204030204" pitchFamily="34" charset="0"/>
                  <a:cs typeface="Calibri" panose="020F0502020204030204" pitchFamily="34" charset="0"/>
                </a:rPr>
                <a:t>: </a:t>
              </a:r>
              <a:endParaRPr lang="fr-FR" sz="2600" b="1" kern="0" dirty="0">
                <a:solidFill>
                  <a:srgbClr val="106585"/>
                </a:solidFill>
                <a:latin typeface="Calibri" panose="020F0502020204030204" pitchFamily="34" charset="0"/>
                <a:cs typeface="Calibri" panose="020F0502020204030204" pitchFamily="34" charset="0"/>
              </a:endParaRPr>
            </a:p>
          </p:txBody>
        </p:sp>
      </p:grpSp>
      <p:grpSp>
        <p:nvGrpSpPr>
          <p:cNvPr id="16" name="Groupe 15">
            <a:extLst>
              <a:ext uri="{FF2B5EF4-FFF2-40B4-BE49-F238E27FC236}">
                <a16:creationId xmlns:a16="http://schemas.microsoft.com/office/drawing/2014/main" id="{02EA157D-5978-CC07-6CE7-2007F1C61084}"/>
              </a:ext>
            </a:extLst>
          </p:cNvPr>
          <p:cNvGrpSpPr/>
          <p:nvPr/>
        </p:nvGrpSpPr>
        <p:grpSpPr>
          <a:xfrm>
            <a:off x="7106348" y="3069539"/>
            <a:ext cx="952824" cy="892559"/>
            <a:chOff x="7018463" y="3273195"/>
            <a:chExt cx="1249561" cy="1172098"/>
          </a:xfrm>
        </p:grpSpPr>
        <p:grpSp>
          <p:nvGrpSpPr>
            <p:cNvPr id="19" name="Groupe 18">
              <a:extLst>
                <a:ext uri="{FF2B5EF4-FFF2-40B4-BE49-F238E27FC236}">
                  <a16:creationId xmlns:a16="http://schemas.microsoft.com/office/drawing/2014/main" id="{E10BCB86-B975-91F8-B999-1C3A5B5B2703}"/>
                </a:ext>
              </a:extLst>
            </p:cNvPr>
            <p:cNvGrpSpPr/>
            <p:nvPr/>
          </p:nvGrpSpPr>
          <p:grpSpPr>
            <a:xfrm>
              <a:off x="7018463" y="3537379"/>
              <a:ext cx="907914" cy="907914"/>
              <a:chOff x="3664086" y="1245255"/>
              <a:chExt cx="907914" cy="907914"/>
            </a:xfrm>
          </p:grpSpPr>
          <p:sp>
            <p:nvSpPr>
              <p:cNvPr id="23" name="Ellipse 22">
                <a:extLst>
                  <a:ext uri="{FF2B5EF4-FFF2-40B4-BE49-F238E27FC236}">
                    <a16:creationId xmlns:a16="http://schemas.microsoft.com/office/drawing/2014/main" id="{5A7D3F1C-0826-D21D-3D67-4225D2343596}"/>
                  </a:ext>
                </a:extLst>
              </p:cNvPr>
              <p:cNvSpPr/>
              <p:nvPr/>
            </p:nvSpPr>
            <p:spPr>
              <a:xfrm>
                <a:off x="3664086" y="1245255"/>
                <a:ext cx="907914" cy="907914"/>
              </a:xfrm>
              <a:prstGeom prst="ellipse">
                <a:avLst/>
              </a:prstGeom>
              <a:noFill/>
              <a:ln w="120650" cap="flat" cmpd="sng" algn="ctr">
                <a:solidFill>
                  <a:srgbClr val="00E4C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 name="Ellipse 23">
                <a:extLst>
                  <a:ext uri="{FF2B5EF4-FFF2-40B4-BE49-F238E27FC236}">
                    <a16:creationId xmlns:a16="http://schemas.microsoft.com/office/drawing/2014/main" id="{24C28B67-8A2A-53D8-BB35-005B0557BA24}"/>
                  </a:ext>
                </a:extLst>
              </p:cNvPr>
              <p:cNvSpPr/>
              <p:nvPr/>
            </p:nvSpPr>
            <p:spPr>
              <a:xfrm>
                <a:off x="3893891" y="1484074"/>
                <a:ext cx="448304" cy="430276"/>
              </a:xfrm>
              <a:prstGeom prst="ellipse">
                <a:avLst/>
              </a:prstGeom>
              <a:noFill/>
              <a:ln w="120650" cap="flat" cmpd="sng" algn="ctr">
                <a:solidFill>
                  <a:srgbClr val="00E4C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0" name="Groupe 19">
              <a:extLst>
                <a:ext uri="{FF2B5EF4-FFF2-40B4-BE49-F238E27FC236}">
                  <a16:creationId xmlns:a16="http://schemas.microsoft.com/office/drawing/2014/main" id="{2450D4B9-52CB-E576-36B4-8775669C7D88}"/>
                </a:ext>
              </a:extLst>
            </p:cNvPr>
            <p:cNvGrpSpPr/>
            <p:nvPr/>
          </p:nvGrpSpPr>
          <p:grpSpPr>
            <a:xfrm rot="692408">
              <a:off x="7545472" y="3273195"/>
              <a:ext cx="722552" cy="808616"/>
              <a:chOff x="6561871" y="1779515"/>
              <a:chExt cx="722552" cy="808616"/>
            </a:xfrm>
          </p:grpSpPr>
          <p:sp>
            <p:nvSpPr>
              <p:cNvPr id="21" name="Chevron 20">
                <a:extLst>
                  <a:ext uri="{FF2B5EF4-FFF2-40B4-BE49-F238E27FC236}">
                    <a16:creationId xmlns:a16="http://schemas.microsoft.com/office/drawing/2014/main" id="{7252C67E-B80A-2F88-7D89-7A45A0E23675}"/>
                  </a:ext>
                </a:extLst>
              </p:cNvPr>
              <p:cNvSpPr/>
              <p:nvPr/>
            </p:nvSpPr>
            <p:spPr>
              <a:xfrm rot="8014795">
                <a:off x="7022818" y="1840050"/>
                <a:ext cx="322140" cy="201070"/>
              </a:xfrm>
              <a:prstGeom prst="chevron">
                <a:avLst>
                  <a:gd name="adj" fmla="val 32529"/>
                </a:avLst>
              </a:prstGeom>
              <a:solidFill>
                <a:schemeClr val="tx1">
                  <a:lumMod val="65000"/>
                  <a:lumOff val="35000"/>
                </a:schemeClr>
              </a:solidFill>
              <a:ln>
                <a:solidFill>
                  <a:srgbClr val="4B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latin typeface="Calibri" panose="020F0502020204030204" pitchFamily="34" charset="0"/>
                </a:endParaRPr>
              </a:p>
            </p:txBody>
          </p:sp>
          <p:cxnSp>
            <p:nvCxnSpPr>
              <p:cNvPr id="22" name="Connecteur droit 21">
                <a:extLst>
                  <a:ext uri="{FF2B5EF4-FFF2-40B4-BE49-F238E27FC236}">
                    <a16:creationId xmlns:a16="http://schemas.microsoft.com/office/drawing/2014/main" id="{96227389-C19D-2255-98D8-928EB1A9FE3E}"/>
                  </a:ext>
                </a:extLst>
              </p:cNvPr>
              <p:cNvCxnSpPr>
                <a:cxnSpLocks/>
                <a:stCxn id="21" idx="3"/>
              </p:cNvCxnSpPr>
              <p:nvPr/>
            </p:nvCxnSpPr>
            <p:spPr>
              <a:xfrm flipH="1">
                <a:off x="6561871" y="2057266"/>
                <a:ext cx="510981" cy="530865"/>
              </a:xfrm>
              <a:prstGeom prst="line">
                <a:avLst/>
              </a:prstGeom>
              <a:ln w="38100">
                <a:solidFill>
                  <a:srgbClr val="4B5050"/>
                </a:solidFill>
              </a:ln>
            </p:spPr>
            <p:style>
              <a:lnRef idx="2">
                <a:schemeClr val="accent1"/>
              </a:lnRef>
              <a:fillRef idx="0">
                <a:schemeClr val="accent1"/>
              </a:fillRef>
              <a:effectRef idx="1">
                <a:schemeClr val="accent1"/>
              </a:effectRef>
              <a:fontRef idx="minor">
                <a:schemeClr val="tx1"/>
              </a:fontRef>
            </p:style>
          </p:cxnSp>
        </p:grpSp>
      </p:grpSp>
      <p:sp>
        <p:nvSpPr>
          <p:cNvPr id="4" name="TextBox 3">
            <a:extLst>
              <a:ext uri="{FF2B5EF4-FFF2-40B4-BE49-F238E27FC236}">
                <a16:creationId xmlns:a16="http://schemas.microsoft.com/office/drawing/2014/main" id="{DD45C9D6-6C65-2F91-37C4-4F6FCBF62099}"/>
              </a:ext>
            </a:extLst>
          </p:cNvPr>
          <p:cNvSpPr txBox="1"/>
          <p:nvPr/>
        </p:nvSpPr>
        <p:spPr>
          <a:xfrm>
            <a:off x="1318950" y="3347947"/>
            <a:ext cx="5728723" cy="2246769"/>
          </a:xfrm>
          <a:prstGeom prst="rect">
            <a:avLst/>
          </a:prstGeom>
          <a:noFill/>
        </p:spPr>
        <p:txBody>
          <a:bodyPr wrap="square">
            <a:spAutoFit/>
          </a:bodyPr>
          <a:lstStyle/>
          <a:p>
            <a:pPr marL="342900" indent="-342900" algn="r" rtl="1">
              <a:spcAft>
                <a:spcPts val="600"/>
              </a:spcAft>
              <a:buFont typeface="Wingdings" panose="05000000000000000000" pitchFamily="2" charset="2"/>
              <a:buChar char="ü"/>
            </a:pPr>
            <a:r>
              <a:rPr lang="ar-MA" sz="2400" b="1" kern="0" dirty="0">
                <a:solidFill>
                  <a:srgbClr val="106585"/>
                </a:solidFill>
                <a:latin typeface="Calibri" panose="020F0502020204030204" pitchFamily="34" charset="0"/>
                <a:cs typeface="Calibri" panose="020F0502020204030204" pitchFamily="34" charset="0"/>
              </a:rPr>
              <a:t>وضع وإنجاز عمليات جمع بالاحتفاظ؛</a:t>
            </a:r>
          </a:p>
          <a:p>
            <a:pPr marL="342900" indent="-342900" algn="r" rtl="1">
              <a:spcAft>
                <a:spcPts val="600"/>
              </a:spcAft>
              <a:buFont typeface="Wingdings" panose="05000000000000000000" pitchFamily="2" charset="2"/>
              <a:buChar char="ü"/>
            </a:pPr>
            <a:r>
              <a:rPr lang="ar-MA" sz="2400" b="1" kern="0" dirty="0">
                <a:solidFill>
                  <a:srgbClr val="106585"/>
                </a:solidFill>
                <a:latin typeface="Calibri" panose="020F0502020204030204" pitchFamily="34" charset="0"/>
                <a:cs typeface="Calibri" panose="020F0502020204030204" pitchFamily="34" charset="0"/>
              </a:rPr>
              <a:t>وضع وإنجاز عمليات طرح بالمبادلة؛</a:t>
            </a:r>
          </a:p>
          <a:p>
            <a:pPr marL="342900" indent="-342900" algn="r" rtl="1">
              <a:spcAft>
                <a:spcPts val="600"/>
              </a:spcAft>
              <a:buFont typeface="Wingdings" panose="05000000000000000000" pitchFamily="2" charset="2"/>
              <a:buChar char="ü"/>
            </a:pPr>
            <a:r>
              <a:rPr lang="ar-MA" sz="2400" b="1" kern="0" dirty="0">
                <a:solidFill>
                  <a:srgbClr val="106585"/>
                </a:solidFill>
                <a:latin typeface="Calibri" panose="020F0502020204030204" pitchFamily="34" charset="0"/>
                <a:cs typeface="Calibri" panose="020F0502020204030204" pitchFamily="34" charset="0"/>
              </a:rPr>
              <a:t>حل مسائل الجزء والكل باستخدام نموذج الأشرطة؛</a:t>
            </a:r>
            <a:endParaRPr lang="en-US" sz="2400" b="1" kern="0" dirty="0">
              <a:solidFill>
                <a:srgbClr val="106585"/>
              </a:solidFill>
              <a:latin typeface="Calibri" panose="020F0502020204030204" pitchFamily="34" charset="0"/>
              <a:cs typeface="Calibri" panose="020F0502020204030204" pitchFamily="34" charset="0"/>
            </a:endParaRPr>
          </a:p>
          <a:p>
            <a:pPr marL="342900" indent="-342900" algn="r" rtl="1">
              <a:spcAft>
                <a:spcPts val="600"/>
              </a:spcAft>
              <a:buFont typeface="Wingdings" panose="05000000000000000000" pitchFamily="2" charset="2"/>
              <a:buChar char="ü"/>
            </a:pPr>
            <a:r>
              <a:rPr lang="ar-MA" sz="2400" b="1" kern="0" dirty="0">
                <a:solidFill>
                  <a:srgbClr val="106585"/>
                </a:solidFill>
                <a:latin typeface="Calibri" panose="020F0502020204030204" pitchFamily="34" charset="0"/>
                <a:cs typeface="Calibri" panose="020F0502020204030204" pitchFamily="34" charset="0"/>
              </a:rPr>
              <a:t>حل مسائل المقارنة باستخدام نموذج الأشرطة؛</a:t>
            </a:r>
          </a:p>
          <a:p>
            <a:pPr marL="342900" indent="-342900" algn="r" rtl="1">
              <a:spcAft>
                <a:spcPts val="600"/>
              </a:spcAft>
              <a:buFont typeface="Wingdings" panose="05000000000000000000" pitchFamily="2" charset="2"/>
              <a:buChar char="ü"/>
            </a:pPr>
            <a:r>
              <a:rPr lang="ar-MA" sz="2400" b="1" kern="0" dirty="0">
                <a:solidFill>
                  <a:srgbClr val="106585"/>
                </a:solidFill>
                <a:latin typeface="Calibri" panose="020F0502020204030204" pitchFamily="34" charset="0"/>
                <a:cs typeface="Calibri" panose="020F0502020204030204" pitchFamily="34" charset="0"/>
              </a:rPr>
              <a:t>إجراء قسمة بالتوزيع وباستثمار الضرب.</a:t>
            </a:r>
          </a:p>
        </p:txBody>
      </p:sp>
    </p:spTree>
    <p:extLst>
      <p:ext uri="{BB962C8B-B14F-4D97-AF65-F5344CB8AC3E}">
        <p14:creationId xmlns:p14="http://schemas.microsoft.com/office/powerpoint/2010/main" val="5915224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45FD9-8B42-F5DD-79E1-9FD865CFD9D4}"/>
            </a:ext>
          </a:extLst>
        </p:cNvPr>
        <p:cNvGrpSpPr/>
        <p:nvPr/>
      </p:nvGrpSpPr>
      <p:grpSpPr>
        <a:xfrm>
          <a:off x="0" y="0"/>
          <a:ext cx="0" cy="0"/>
          <a:chOff x="0" y="0"/>
          <a:chExt cx="0" cy="0"/>
        </a:xfrm>
      </p:grpSpPr>
      <p:sp>
        <p:nvSpPr>
          <p:cNvPr id="2" name="TextBox 8">
            <a:extLst>
              <a:ext uri="{FF2B5EF4-FFF2-40B4-BE49-F238E27FC236}">
                <a16:creationId xmlns:a16="http://schemas.microsoft.com/office/drawing/2014/main" id="{6F544065-F2EA-00CD-5165-1F756B132D11}"/>
              </a:ext>
            </a:extLst>
          </p:cNvPr>
          <p:cNvSpPr txBox="1"/>
          <p:nvPr/>
        </p:nvSpPr>
        <p:spPr>
          <a:xfrm>
            <a:off x="3095217" y="5759620"/>
            <a:ext cx="2523604" cy="143886"/>
          </a:xfrm>
          <a:prstGeom prst="rect">
            <a:avLst/>
          </a:prstGeom>
        </p:spPr>
        <p:txBody>
          <a:bodyPr lIns="0" tIns="0" rIns="0" bIns="0" rtlCol="0" anchor="t">
            <a:spAutoFit/>
          </a:bodyPr>
          <a:lstStyle/>
          <a:p>
            <a:pPr marL="0" marR="0" lvl="0" indent="0" algn="ctr" defTabSz="914400" rtl="0" eaLnBrk="1" fontAlgn="auto" latinLnBrk="0" hangingPunct="1">
              <a:lnSpc>
                <a:spcPts val="1177"/>
              </a:lnSpc>
              <a:spcBef>
                <a:spcPct val="0"/>
              </a:spcBef>
              <a:spcAft>
                <a:spcPts val="0"/>
              </a:spcAft>
              <a:buClrTx/>
              <a:buSzTx/>
              <a:buFontTx/>
              <a:buNone/>
              <a:tabLst/>
              <a:defRPr/>
            </a:pPr>
            <a:r>
              <a:rPr kumimoji="0" lang="en-US" sz="841" b="0" i="0" u="none" strike="noStrike" kern="1200" cap="none" spc="0" normalizeH="0" baseline="0" noProof="0">
                <a:ln>
                  <a:noFill/>
                </a:ln>
                <a:solidFill>
                  <a:srgbClr val="FCFEFD"/>
                </a:solidFill>
                <a:effectLst/>
                <a:uLnTx/>
                <a:uFillTx/>
                <a:latin typeface="Arimo Italics"/>
                <a:ea typeface="+mn-ea"/>
                <a:cs typeface="+mn-cs"/>
              </a:rPr>
              <a:t>Version provisoire pour la formation des enseignants </a:t>
            </a:r>
          </a:p>
        </p:txBody>
      </p:sp>
      <p:pic>
        <p:nvPicPr>
          <p:cNvPr id="3" name="Espace réservé pour une image  11" descr="Une image contenant dessin humoristique, clipart, Dessin animé, illustration&#10;&#10;Le contenu généré par l’IA peut être incorrect.">
            <a:extLst>
              <a:ext uri="{FF2B5EF4-FFF2-40B4-BE49-F238E27FC236}">
                <a16:creationId xmlns:a16="http://schemas.microsoft.com/office/drawing/2014/main" id="{20EAC524-032E-548C-FB67-33A5BEFE8F6A}"/>
              </a:ext>
            </a:extLst>
          </p:cNvPr>
          <p:cNvPicPr>
            <a:picLocks noChangeAspect="1"/>
          </p:cNvPicPr>
          <p:nvPr/>
        </p:nvPicPr>
        <p:blipFill>
          <a:blip r:embed="rId6">
            <a:extLst>
              <a:ext uri="{28A0092B-C50C-407E-A947-70E740481C1C}">
                <a14:useLocalDpi xmlns:a14="http://schemas.microsoft.com/office/drawing/2010/main" val="0"/>
              </a:ext>
            </a:extLst>
          </a:blip>
          <a:srcRect l="-3603" t="-3603" r="3603" b="3603"/>
          <a:stretch>
            <a:fillRect/>
          </a:stretch>
        </p:blipFill>
        <p:spPr>
          <a:xfrm>
            <a:off x="7793288" y="636381"/>
            <a:ext cx="999174" cy="999174"/>
          </a:xfrm>
          <a:prstGeom prst="ellipse">
            <a:avLst/>
          </a:prstGeom>
        </p:spPr>
      </p:pic>
      <p:pic>
        <p:nvPicPr>
          <p:cNvPr id="4" name="Nada-Wave">
            <a:hlinkClick r:id="" action="ppaction://media"/>
            <a:extLst>
              <a:ext uri="{FF2B5EF4-FFF2-40B4-BE49-F238E27FC236}">
                <a16:creationId xmlns:a16="http://schemas.microsoft.com/office/drawing/2014/main" id="{546F6596-0F53-D313-768D-EF8AA3DDFE87}"/>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370690" y="1980000"/>
            <a:ext cx="2536315" cy="4050532"/>
          </a:xfrm>
          <a:prstGeom prst="rect">
            <a:avLst/>
          </a:prstGeom>
        </p:spPr>
      </p:pic>
      <p:pic>
        <p:nvPicPr>
          <p:cNvPr id="5" name="majd_wave">
            <a:hlinkClick r:id="" action="ppaction://media"/>
            <a:extLst>
              <a:ext uri="{FF2B5EF4-FFF2-40B4-BE49-F238E27FC236}">
                <a16:creationId xmlns:a16="http://schemas.microsoft.com/office/drawing/2014/main" id="{0E7458E5-26D2-F929-9B94-01200084BC58}"/>
              </a:ext>
            </a:extLst>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2149828" y="1935166"/>
            <a:ext cx="2328862" cy="4140200"/>
          </a:xfrm>
          <a:prstGeom prst="rect">
            <a:avLst/>
          </a:prstGeom>
        </p:spPr>
      </p:pic>
      <p:sp>
        <p:nvSpPr>
          <p:cNvPr id="6" name="Rectangle à coins arrondis 4">
            <a:extLst>
              <a:ext uri="{FF2B5EF4-FFF2-40B4-BE49-F238E27FC236}">
                <a16:creationId xmlns:a16="http://schemas.microsoft.com/office/drawing/2014/main" id="{18103EFF-A292-5AB6-A199-46E96729AF4E}"/>
              </a:ext>
            </a:extLst>
          </p:cNvPr>
          <p:cNvSpPr>
            <a:spLocks/>
          </p:cNvSpPr>
          <p:nvPr/>
        </p:nvSpPr>
        <p:spPr>
          <a:xfrm>
            <a:off x="2659225" y="876816"/>
            <a:ext cx="5417584" cy="372000"/>
          </a:xfrm>
          <a:prstGeom prst="round2SameRect">
            <a:avLst>
              <a:gd name="adj1" fmla="val 40573"/>
              <a:gd name="adj2"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609630" lvl="2" algn="r" defTabSz="609630" rtl="1"/>
            <a:r>
              <a:rPr lang="ar-MA" b="1" dirty="0">
                <a:solidFill>
                  <a:schemeClr val="bg1">
                    <a:lumMod val="50000"/>
                  </a:schemeClr>
                </a:solidFill>
                <a:latin typeface="Calibri" panose="020F0502020204030204" pitchFamily="34" charset="0"/>
                <a:cs typeface="Calibri" panose="020F0502020204030204" pitchFamily="34" charset="0"/>
              </a:rPr>
              <a:t>مرحباً يا أصدقاء. اليوم، سنراجع بعض الدروس السابقة.</a:t>
            </a:r>
          </a:p>
          <a:p>
            <a:pPr marL="609630" lvl="2" algn="r" defTabSz="609630" rtl="1"/>
            <a:endParaRPr lang="ar-MA" dirty="0">
              <a:solidFill>
                <a:schemeClr val="bg1">
                  <a:lumMod val="50000"/>
                </a:schemeClr>
              </a:solidFill>
              <a:latin typeface="Calibri" panose="020F0502020204030204" pitchFamily="34" charset="0"/>
              <a:cs typeface="Calibri" panose="020F0502020204030204" pitchFamily="34" charset="0"/>
            </a:endParaRPr>
          </a:p>
        </p:txBody>
      </p:sp>
      <p:grpSp>
        <p:nvGrpSpPr>
          <p:cNvPr id="33" name="Groupe 32">
            <a:extLst>
              <a:ext uri="{FF2B5EF4-FFF2-40B4-BE49-F238E27FC236}">
                <a16:creationId xmlns:a16="http://schemas.microsoft.com/office/drawing/2014/main" id="{0327B7DA-CEB6-E485-7898-AE243C4F85F2}"/>
              </a:ext>
            </a:extLst>
          </p:cNvPr>
          <p:cNvGrpSpPr>
            <a:grpSpLocks noGrp="1" noUngrp="1" noRot="1" noMove="1" noResize="1"/>
          </p:cNvGrpSpPr>
          <p:nvPr/>
        </p:nvGrpSpPr>
        <p:grpSpPr>
          <a:xfrm>
            <a:off x="391887" y="155214"/>
            <a:ext cx="7604448" cy="332496"/>
            <a:chOff x="391887" y="155214"/>
            <a:chExt cx="7604448" cy="332496"/>
          </a:xfrm>
        </p:grpSpPr>
        <p:grpSp>
          <p:nvGrpSpPr>
            <p:cNvPr id="31" name="Groupe 30">
              <a:extLst>
                <a:ext uri="{FF2B5EF4-FFF2-40B4-BE49-F238E27FC236}">
                  <a16:creationId xmlns:a16="http://schemas.microsoft.com/office/drawing/2014/main" id="{35782FAE-CCDB-478C-ACC4-9A81433FFF75}"/>
                </a:ext>
              </a:extLst>
            </p:cNvPr>
            <p:cNvGrpSpPr>
              <a:grpSpLocks noGrp="1" noUngrp="1" noRot="1" noMove="1" noResize="1"/>
            </p:cNvGrpSpPr>
            <p:nvPr/>
          </p:nvGrpSpPr>
          <p:grpSpPr>
            <a:xfrm>
              <a:off x="391887" y="155214"/>
              <a:ext cx="7604448" cy="332496"/>
              <a:chOff x="391887" y="155214"/>
              <a:chExt cx="7604448" cy="332496"/>
            </a:xfrm>
          </p:grpSpPr>
          <p:sp>
            <p:nvSpPr>
              <p:cNvPr id="19" name="Rectangle 18">
                <a:extLst>
                  <a:ext uri="{FF2B5EF4-FFF2-40B4-BE49-F238E27FC236}">
                    <a16:creationId xmlns:a16="http://schemas.microsoft.com/office/drawing/2014/main" id="{7911F861-3212-93DD-9586-345914BA7311}"/>
                  </a:ext>
                </a:extLst>
              </p:cNvPr>
              <p:cNvSpPr>
                <a:spLocks noGrp="1" noRot="1" noMove="1" noResize="1" noEditPoints="1" noAdjustHandles="1" noChangeArrowheads="1" noChangeShapeType="1"/>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ZoneTexte 19">
                <a:extLst>
                  <a:ext uri="{FF2B5EF4-FFF2-40B4-BE49-F238E27FC236}">
                    <a16:creationId xmlns:a16="http://schemas.microsoft.com/office/drawing/2014/main" id="{8F7D29DC-EC16-517C-2DA9-059AA7ADBA72}"/>
                  </a:ext>
                </a:extLst>
              </p:cNvPr>
              <p:cNvSpPr txBox="1">
                <a:spLocks noGrp="1" noRot="1" noMove="1" noResize="1" noEditPoints="1" noAdjustHandles="1" noChangeArrowheads="1" noChangeShapeType="1"/>
              </p:cNvSpPr>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5" name="Organigramme : Connecteur 24">
                <a:extLst>
                  <a:ext uri="{FF2B5EF4-FFF2-40B4-BE49-F238E27FC236}">
                    <a16:creationId xmlns:a16="http://schemas.microsoft.com/office/drawing/2014/main" id="{844B167A-B050-0743-C0B7-B2457CA7DDC0}"/>
                  </a:ext>
                </a:extLst>
              </p:cNvPr>
              <p:cNvSpPr>
                <a:spLocks noGrp="1" noRot="1" noMove="1" noResize="1" noEditPoints="1" noAdjustHandles="1" noChangeArrowheads="1" noChangeShapeType="1"/>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26" name="ZoneTexte 25">
                <a:extLst>
                  <a:ext uri="{FF2B5EF4-FFF2-40B4-BE49-F238E27FC236}">
                    <a16:creationId xmlns:a16="http://schemas.microsoft.com/office/drawing/2014/main" id="{A3FB4954-22C8-857E-CC1E-7F599B117425}"/>
                  </a:ext>
                </a:extLst>
              </p:cNvPr>
              <p:cNvSpPr txBox="1">
                <a:spLocks noGrp="1" noRot="1" noMove="1" noResize="1" noEditPoints="1" noAdjustHandles="1" noChangeArrowheads="1" noChangeShapeType="1"/>
              </p:cNvSpPr>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7" name="Organigramme : Connecteur 26">
                <a:extLst>
                  <a:ext uri="{FF2B5EF4-FFF2-40B4-BE49-F238E27FC236}">
                    <a16:creationId xmlns:a16="http://schemas.microsoft.com/office/drawing/2014/main" id="{F09FC949-6C67-5282-EB17-49E532BE5D07}"/>
                  </a:ext>
                </a:extLst>
              </p:cNvPr>
              <p:cNvSpPr>
                <a:spLocks noGrp="1" noRot="1" noMove="1" noResize="1" noEditPoints="1" noAdjustHandles="1" noChangeArrowheads="1" noChangeShapeType="1"/>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28" name="ZoneTexte 27">
                <a:extLst>
                  <a:ext uri="{FF2B5EF4-FFF2-40B4-BE49-F238E27FC236}">
                    <a16:creationId xmlns:a16="http://schemas.microsoft.com/office/drawing/2014/main" id="{804ED845-74B0-4E24-CED1-4BD3C88AE6E2}"/>
                  </a:ext>
                </a:extLst>
              </p:cNvPr>
              <p:cNvSpPr txBox="1">
                <a:spLocks noGrp="1" noRot="1" noMove="1" noResize="1" noEditPoints="1" noAdjustHandles="1" noChangeArrowheads="1" noChangeShapeType="1"/>
              </p:cNvSpPr>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30" name="Organigramme : Connecteur 29">
                <a:extLst>
                  <a:ext uri="{FF2B5EF4-FFF2-40B4-BE49-F238E27FC236}">
                    <a16:creationId xmlns:a16="http://schemas.microsoft.com/office/drawing/2014/main" id="{31FF1352-B35A-A7A8-033C-0854C146BAC2}"/>
                  </a:ext>
                </a:extLst>
              </p:cNvPr>
              <p:cNvSpPr>
                <a:spLocks noGrp="1" noRot="1" noMove="1" noResize="1" noEditPoints="1" noAdjustHandles="1" noChangeArrowheads="1" noChangeShapeType="1"/>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32" name="Rectangle 31">
              <a:extLst>
                <a:ext uri="{FF2B5EF4-FFF2-40B4-BE49-F238E27FC236}">
                  <a16:creationId xmlns:a16="http://schemas.microsoft.com/office/drawing/2014/main" id="{DA2494EC-B8E7-2D54-63AA-42C01F4FB5F0}"/>
                </a:ext>
              </a:extLst>
            </p:cNvPr>
            <p:cNvSpPr>
              <a:spLocks noGrp="1" noRot="1" noMove="1" noResize="1" noEditPoints="1" noAdjustHandles="1" noChangeArrowheads="1" noChangeShapeType="1"/>
            </p:cNvSpPr>
            <p:nvPr/>
          </p:nvSpPr>
          <p:spPr>
            <a:xfrm>
              <a:off x="837296" y="155214"/>
              <a:ext cx="5180949"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2608437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4"/>
                                        </p:tgtEl>
                                      </p:cBhvr>
                                    </p:cmd>
                                  </p:childTnLst>
                                </p:cTn>
                              </p:par>
                              <p:par>
                                <p:cTn id="7" presetID="1" presetClass="mediacall" presetSubtype="0" fill="hold" nodeType="withEffect">
                                  <p:stCondLst>
                                    <p:cond delay="0"/>
                                  </p:stCondLst>
                                  <p:childTnLst>
                                    <p:cmd type="call" cmd="playFrom(0.0)">
                                      <p:cBhvr>
                                        <p:cTn id="8" dur="347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B593A-85B8-1B3E-6CD2-EADABFD89267}"/>
            </a:ext>
          </a:extLst>
        </p:cNvPr>
        <p:cNvGrpSpPr/>
        <p:nvPr/>
      </p:nvGrpSpPr>
      <p:grpSpPr>
        <a:xfrm>
          <a:off x="0" y="0"/>
          <a:ext cx="0" cy="0"/>
          <a:chOff x="0" y="0"/>
          <a:chExt cx="0" cy="0"/>
        </a:xfrm>
      </p:grpSpPr>
      <p:sp>
        <p:nvSpPr>
          <p:cNvPr id="13" name="Titre 1">
            <a:extLst>
              <a:ext uri="{FF2B5EF4-FFF2-40B4-BE49-F238E27FC236}">
                <a16:creationId xmlns:a16="http://schemas.microsoft.com/office/drawing/2014/main" id="{62E5762E-7ABF-0A56-5A16-BC1F618528F1}"/>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err="1">
                <a:solidFill>
                  <a:schemeClr val="bg1"/>
                </a:solidFill>
                <a:latin typeface="Calibri" panose="020F0502020204030204" pitchFamily="34" charset="0"/>
                <a:ea typeface="Calibri" panose="020F0502020204030204" pitchFamily="34" charset="0"/>
                <a:cs typeface="Calibri" panose="020F0502020204030204" pitchFamily="34" charset="0"/>
              </a:rPr>
              <a:t>ة</a:t>
            </a: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a:solidFill>
                  <a:schemeClr val="bg1"/>
                </a:solidFill>
                <a:latin typeface="Calibri" panose="020F0502020204030204" pitchFamily="34" charset="0"/>
                <a:ea typeface="Calibri" panose="020F0502020204030204" pitchFamily="34" charset="0"/>
                <a:cs typeface="Calibri" panose="020F0502020204030204" pitchFamily="34" charset="0"/>
              </a:rPr>
              <a:t>خاص بالأستاذ </a:t>
            </a:r>
            <a:endParaRPr lang="fr-FR" sz="1800" dirty="0">
              <a:solidFill>
                <a:schemeClr val="bg1"/>
              </a:solidFill>
            </a:endParaRPr>
          </a:p>
        </p:txBody>
      </p:sp>
      <p:sp>
        <p:nvSpPr>
          <p:cNvPr id="4" name="Rectangle : coins arrondis 3">
            <a:extLst>
              <a:ext uri="{FF2B5EF4-FFF2-40B4-BE49-F238E27FC236}">
                <a16:creationId xmlns:a16="http://schemas.microsoft.com/office/drawing/2014/main" id="{3D025D96-8F4D-72FE-4B3A-283BE7ED308D}"/>
              </a:ext>
            </a:extLst>
          </p:cNvPr>
          <p:cNvSpPr/>
          <p:nvPr/>
        </p:nvSpPr>
        <p:spPr>
          <a:xfrm>
            <a:off x="2583026" y="2654061"/>
            <a:ext cx="4042869" cy="1610029"/>
          </a:xfrm>
          <a:prstGeom prst="round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3200" dirty="0"/>
          </a:p>
        </p:txBody>
      </p:sp>
      <p:sp>
        <p:nvSpPr>
          <p:cNvPr id="5" name="Flowchart: Alternate Process 54">
            <a:extLst>
              <a:ext uri="{FF2B5EF4-FFF2-40B4-BE49-F238E27FC236}">
                <a16:creationId xmlns:a16="http://schemas.microsoft.com/office/drawing/2014/main" id="{FD7C611E-0A46-D41A-0DFB-D7F4BFAD4CC7}"/>
              </a:ext>
            </a:extLst>
          </p:cNvPr>
          <p:cNvSpPr/>
          <p:nvPr/>
        </p:nvSpPr>
        <p:spPr>
          <a:xfrm>
            <a:off x="3116825" y="2189924"/>
            <a:ext cx="3145861" cy="841742"/>
          </a:xfrm>
          <a:prstGeom prst="flowChartAlternateProcess">
            <a:avLst/>
          </a:prstGeom>
          <a:solidFill>
            <a:srgbClr val="3A8F98"/>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34" rtl="1"/>
            <a:r>
              <a:rPr lang="en-US" sz="3600" b="1" dirty="0">
                <a:solidFill>
                  <a:schemeClr val="bg1"/>
                </a:solidFill>
                <a:latin typeface="Calibri" panose="020F0502020204030204" pitchFamily="34" charset="0"/>
                <a:cs typeface="Calibri" panose="020F0502020204030204" pitchFamily="34" charset="0"/>
              </a:rPr>
              <a:t> </a:t>
            </a:r>
            <a:r>
              <a:rPr lang="ar-MA" sz="3600" b="1" dirty="0">
                <a:solidFill>
                  <a:schemeClr val="bg1"/>
                </a:solidFill>
                <a:latin typeface="Calibri" panose="020F0502020204030204" pitchFamily="34" charset="0"/>
                <a:cs typeface="Calibri" panose="020F0502020204030204" pitchFamily="34" charset="0"/>
              </a:rPr>
              <a:t>افتتاح الحصة</a:t>
            </a:r>
            <a:endParaRPr lang="en-US" sz="3600" b="1" dirty="0">
              <a:solidFill>
                <a:schemeClr val="bg1"/>
              </a:solidFill>
              <a:latin typeface="Calibri" panose="020F0502020204030204" pitchFamily="34" charset="0"/>
              <a:cs typeface="Calibri" panose="020F0502020204030204" pitchFamily="34" charset="0"/>
            </a:endParaRPr>
          </a:p>
        </p:txBody>
      </p:sp>
      <p:sp>
        <p:nvSpPr>
          <p:cNvPr id="6" name="Oval 80">
            <a:extLst>
              <a:ext uri="{FF2B5EF4-FFF2-40B4-BE49-F238E27FC236}">
                <a16:creationId xmlns:a16="http://schemas.microsoft.com/office/drawing/2014/main" id="{AE90ABAB-3238-E781-0DD3-BE3CB2DD6875}"/>
              </a:ext>
            </a:extLst>
          </p:cNvPr>
          <p:cNvSpPr>
            <a:spLocks noChangeAspect="1"/>
          </p:cNvSpPr>
          <p:nvPr/>
        </p:nvSpPr>
        <p:spPr>
          <a:xfrm>
            <a:off x="5952005" y="2298784"/>
            <a:ext cx="588546" cy="58854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fr-MA" sz="3200" b="1" dirty="0"/>
              <a:t>1</a:t>
            </a:r>
          </a:p>
        </p:txBody>
      </p:sp>
      <p:pic>
        <p:nvPicPr>
          <p:cNvPr id="7" name="Image 6" descr="Une image contenant symbole, Graphique, conception&#10;&#10;Le contenu généré par l’IA peut être incorrect.">
            <a:extLst>
              <a:ext uri="{FF2B5EF4-FFF2-40B4-BE49-F238E27FC236}">
                <a16:creationId xmlns:a16="http://schemas.microsoft.com/office/drawing/2014/main" id="{BC85E967-104D-D937-A8E7-3BA29BC51C16}"/>
              </a:ext>
            </a:extLst>
          </p:cNvPr>
          <p:cNvPicPr>
            <a:picLocks noChangeAspect="1"/>
          </p:cNvPicPr>
          <p:nvPr/>
        </p:nvPicPr>
        <p:blipFill>
          <a:blip r:embed="rId2"/>
          <a:stretch>
            <a:fillRect/>
          </a:stretch>
        </p:blipFill>
        <p:spPr>
          <a:xfrm rot="10800000">
            <a:off x="5748886" y="3242066"/>
            <a:ext cx="841742" cy="841742"/>
          </a:xfrm>
          <a:prstGeom prst="rect">
            <a:avLst/>
          </a:prstGeom>
        </p:spPr>
      </p:pic>
      <p:sp>
        <p:nvSpPr>
          <p:cNvPr id="14" name="ZoneTexte 13">
            <a:extLst>
              <a:ext uri="{FF2B5EF4-FFF2-40B4-BE49-F238E27FC236}">
                <a16:creationId xmlns:a16="http://schemas.microsoft.com/office/drawing/2014/main" id="{C94FB256-3065-DB04-5E6F-AFFCD3E15B68}"/>
              </a:ext>
            </a:extLst>
          </p:cNvPr>
          <p:cNvSpPr txBox="1"/>
          <p:nvPr/>
        </p:nvSpPr>
        <p:spPr>
          <a:xfrm>
            <a:off x="2616917" y="3343016"/>
            <a:ext cx="3145862" cy="523220"/>
          </a:xfrm>
          <a:prstGeom prst="rect">
            <a:avLst/>
          </a:prstGeom>
          <a:noFill/>
        </p:spPr>
        <p:txBody>
          <a:bodyPr wrap="square">
            <a:spAutoFit/>
          </a:bodyPr>
          <a:lstStyle/>
          <a:p>
            <a:pPr algn="r" defTabSz="685834" rtl="1">
              <a:defRPr/>
            </a:pPr>
            <a:r>
              <a:rPr lang="ar-MA" sz="2800" b="1" dirty="0">
                <a:solidFill>
                  <a:srgbClr val="FC8E00"/>
                </a:solidFill>
                <a:latin typeface="Dosis" pitchFamily="2" charset="0"/>
                <a:cs typeface="Calibri" panose="020F0502020204030204" pitchFamily="34" charset="0"/>
              </a:rPr>
              <a:t>الحساب الذهني</a:t>
            </a:r>
          </a:p>
        </p:txBody>
      </p:sp>
    </p:spTree>
    <p:extLst>
      <p:ext uri="{BB962C8B-B14F-4D97-AF65-F5344CB8AC3E}">
        <p14:creationId xmlns:p14="http://schemas.microsoft.com/office/powerpoint/2010/main" val="3402427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B4BFB-8C98-A0D1-DB04-7C2B06376AD1}"/>
            </a:ext>
          </a:extLst>
        </p:cNvPr>
        <p:cNvGrpSpPr/>
        <p:nvPr/>
      </p:nvGrpSpPr>
      <p:grpSpPr>
        <a:xfrm>
          <a:off x="0" y="0"/>
          <a:ext cx="0" cy="0"/>
          <a:chOff x="0" y="0"/>
          <a:chExt cx="0" cy="0"/>
        </a:xfrm>
      </p:grpSpPr>
      <p:sp>
        <p:nvSpPr>
          <p:cNvPr id="7" name="TextBox 8">
            <a:extLst>
              <a:ext uri="{FF2B5EF4-FFF2-40B4-BE49-F238E27FC236}">
                <a16:creationId xmlns:a16="http://schemas.microsoft.com/office/drawing/2014/main" id="{26EF5640-37C8-C782-A0E5-D848ED0CCAEC}"/>
              </a:ext>
            </a:extLst>
          </p:cNvPr>
          <p:cNvSpPr txBox="1"/>
          <p:nvPr/>
        </p:nvSpPr>
        <p:spPr>
          <a:xfrm>
            <a:off x="3188527" y="5759620"/>
            <a:ext cx="2523604" cy="143886"/>
          </a:xfrm>
          <a:prstGeom prst="rect">
            <a:avLst/>
          </a:prstGeom>
        </p:spPr>
        <p:txBody>
          <a:bodyPr lIns="0" tIns="0" rIns="0" bIns="0" rtlCol="0" anchor="t">
            <a:spAutoFit/>
          </a:bodyPr>
          <a:lstStyle/>
          <a:p>
            <a:pPr marL="0" marR="0" lvl="0" indent="0" algn="ctr" defTabSz="914400" rtl="0" eaLnBrk="1" fontAlgn="auto" latinLnBrk="0" hangingPunct="1">
              <a:lnSpc>
                <a:spcPts val="1177"/>
              </a:lnSpc>
              <a:spcBef>
                <a:spcPct val="0"/>
              </a:spcBef>
              <a:spcAft>
                <a:spcPts val="0"/>
              </a:spcAft>
              <a:buClrTx/>
              <a:buSzTx/>
              <a:buFontTx/>
              <a:buNone/>
              <a:tabLst/>
              <a:defRPr/>
            </a:pPr>
            <a:r>
              <a:rPr kumimoji="0" lang="en-US" sz="841" b="0" i="0" u="none" strike="noStrike" kern="1200" cap="none" spc="0" normalizeH="0" baseline="0" noProof="0">
                <a:ln>
                  <a:noFill/>
                </a:ln>
                <a:solidFill>
                  <a:srgbClr val="FCFEFD"/>
                </a:solidFill>
                <a:effectLst/>
                <a:uLnTx/>
                <a:uFillTx/>
                <a:latin typeface="Arimo Italics"/>
                <a:ea typeface="+mn-ea"/>
                <a:cs typeface="+mn-cs"/>
              </a:rPr>
              <a:t>Version provisoire pour la formation des enseignants </a:t>
            </a:r>
          </a:p>
        </p:txBody>
      </p:sp>
      <p:pic>
        <p:nvPicPr>
          <p:cNvPr id="17" name="Espace réservé pour une image  11" descr="Une image contenant dessin humoristique, clipart, Dessin animé, illustration&#10;&#10;Le contenu généré par l’IA peut être incorrect.">
            <a:extLst>
              <a:ext uri="{FF2B5EF4-FFF2-40B4-BE49-F238E27FC236}">
                <a16:creationId xmlns:a16="http://schemas.microsoft.com/office/drawing/2014/main" id="{33EEC42E-A6C6-D18A-8612-856F968A2C10}"/>
              </a:ext>
            </a:extLst>
          </p:cNvPr>
          <p:cNvPicPr>
            <a:picLocks noChangeAspect="1"/>
          </p:cNvPicPr>
          <p:nvPr/>
        </p:nvPicPr>
        <p:blipFill>
          <a:blip r:embed="rId2">
            <a:extLst>
              <a:ext uri="{28A0092B-C50C-407E-A947-70E740481C1C}">
                <a14:useLocalDpi xmlns:a14="http://schemas.microsoft.com/office/drawing/2010/main" val="0"/>
              </a:ext>
            </a:extLst>
          </a:blip>
          <a:srcRect l="-3603" t="-3603" r="3603" b="3603"/>
          <a:stretch>
            <a:fillRect/>
          </a:stretch>
        </p:blipFill>
        <p:spPr>
          <a:xfrm>
            <a:off x="7777444" y="636381"/>
            <a:ext cx="999174" cy="999174"/>
          </a:xfrm>
          <a:prstGeom prst="ellipse">
            <a:avLst/>
          </a:prstGeom>
        </p:spPr>
      </p:pic>
      <p:sp>
        <p:nvSpPr>
          <p:cNvPr id="18" name="ZoneTexte 17">
            <a:extLst>
              <a:ext uri="{FF2B5EF4-FFF2-40B4-BE49-F238E27FC236}">
                <a16:creationId xmlns:a16="http://schemas.microsoft.com/office/drawing/2014/main" id="{377C38C9-BFAF-56DE-1CBC-E0F4AE866333}"/>
              </a:ext>
            </a:extLst>
          </p:cNvPr>
          <p:cNvSpPr txBox="1"/>
          <p:nvPr/>
        </p:nvSpPr>
        <p:spPr>
          <a:xfrm>
            <a:off x="1243049" y="881801"/>
            <a:ext cx="6273817" cy="369332"/>
          </a:xfrm>
          <a:prstGeom prst="rect">
            <a:avLst/>
          </a:prstGeom>
          <a:noFill/>
        </p:spPr>
        <p:txBody>
          <a:bodyPr wrap="square" rtlCol="0">
            <a:spAutoFit/>
          </a:bodyPr>
          <a:lstStyle/>
          <a:p>
            <a:pPr algn="r" rtl="1"/>
            <a:r>
              <a:rPr lang="ar-MA" b="1" dirty="0">
                <a:solidFill>
                  <a:schemeClr val="bg1">
                    <a:lumMod val="50000"/>
                  </a:schemeClr>
                </a:solidFill>
                <a:latin typeface="Calibri" panose="020F0502020204030204" pitchFamily="34" charset="0"/>
                <a:cs typeface="Calibri" panose="020F0502020204030204" pitchFamily="34" charset="0"/>
              </a:rPr>
              <a:t>سنبدأ بالحساب الذهني. خذوا دفاتر البحث</a:t>
            </a:r>
            <a:r>
              <a:rPr lang="ar-MA" b="1" dirty="0">
                <a:solidFill>
                  <a:schemeClr val="bg1">
                    <a:lumMod val="50000"/>
                  </a:schemeClr>
                </a:solidFill>
              </a:rPr>
              <a:t>.</a:t>
            </a:r>
            <a:endParaRPr lang="fr-FR" b="1" i="1" dirty="0">
              <a:solidFill>
                <a:schemeClr val="bg1">
                  <a:lumMod val="50000"/>
                </a:schemeClr>
              </a:solidFill>
            </a:endParaRPr>
          </a:p>
        </p:txBody>
      </p:sp>
      <p:pic>
        <p:nvPicPr>
          <p:cNvPr id="19" name="Image 18">
            <a:extLst>
              <a:ext uri="{FF2B5EF4-FFF2-40B4-BE49-F238E27FC236}">
                <a16:creationId xmlns:a16="http://schemas.microsoft.com/office/drawing/2014/main" id="{127AC6C2-084D-1C29-E725-B3EA54770A80}"/>
              </a:ext>
            </a:extLst>
          </p:cNvPr>
          <p:cNvPicPr>
            <a:picLocks noChangeAspect="1"/>
          </p:cNvPicPr>
          <p:nvPr/>
        </p:nvPicPr>
        <p:blipFill>
          <a:blip r:embed="rId3">
            <a:clrChange>
              <a:clrFrom>
                <a:srgbClr val="EAE8E4"/>
              </a:clrFrom>
              <a:clrTo>
                <a:srgbClr val="EAE8E4">
                  <a:alpha val="0"/>
                </a:srgbClr>
              </a:clrTo>
            </a:clrChange>
          </a:blip>
          <a:srcRect l="4527" t="16702" r="3992" b="15930"/>
          <a:stretch>
            <a:fillRect/>
          </a:stretch>
        </p:blipFill>
        <p:spPr>
          <a:xfrm flipH="1">
            <a:off x="2244973" y="2223436"/>
            <a:ext cx="4397832" cy="3238624"/>
          </a:xfrm>
          <a:prstGeom prst="roundRect">
            <a:avLst>
              <a:gd name="adj" fmla="val 6988"/>
            </a:avLst>
          </a:prstGeom>
        </p:spPr>
      </p:pic>
      <p:grpSp>
        <p:nvGrpSpPr>
          <p:cNvPr id="26" name="Groupe 25">
            <a:extLst>
              <a:ext uri="{FF2B5EF4-FFF2-40B4-BE49-F238E27FC236}">
                <a16:creationId xmlns:a16="http://schemas.microsoft.com/office/drawing/2014/main" id="{0F1AE9A8-7F2D-71F7-6D28-E8222B697A3F}"/>
              </a:ext>
            </a:extLst>
          </p:cNvPr>
          <p:cNvGrpSpPr>
            <a:grpSpLocks noGrp="1" noUngrp="1" noRot="1" noMove="1" noResize="1"/>
          </p:cNvGrpSpPr>
          <p:nvPr/>
        </p:nvGrpSpPr>
        <p:grpSpPr>
          <a:xfrm>
            <a:off x="391887" y="155214"/>
            <a:ext cx="7604448" cy="332496"/>
            <a:chOff x="391887" y="155214"/>
            <a:chExt cx="7604448" cy="332496"/>
          </a:xfrm>
        </p:grpSpPr>
        <p:grpSp>
          <p:nvGrpSpPr>
            <p:cNvPr id="27" name="Groupe 26">
              <a:extLst>
                <a:ext uri="{FF2B5EF4-FFF2-40B4-BE49-F238E27FC236}">
                  <a16:creationId xmlns:a16="http://schemas.microsoft.com/office/drawing/2014/main" id="{8C3F9455-78AA-34E8-24EF-E564CF18D9CF}"/>
                </a:ext>
              </a:extLst>
            </p:cNvPr>
            <p:cNvGrpSpPr>
              <a:grpSpLocks noGrp="1" noUngrp="1" noRot="1" noMove="1" noResize="1"/>
            </p:cNvGrpSpPr>
            <p:nvPr/>
          </p:nvGrpSpPr>
          <p:grpSpPr>
            <a:xfrm>
              <a:off x="391887" y="155214"/>
              <a:ext cx="7604448" cy="332496"/>
              <a:chOff x="391887" y="155214"/>
              <a:chExt cx="7604448" cy="332496"/>
            </a:xfrm>
          </p:grpSpPr>
          <p:sp>
            <p:nvSpPr>
              <p:cNvPr id="29" name="Rectangle 28">
                <a:extLst>
                  <a:ext uri="{FF2B5EF4-FFF2-40B4-BE49-F238E27FC236}">
                    <a16:creationId xmlns:a16="http://schemas.microsoft.com/office/drawing/2014/main" id="{F109C89C-619F-E989-A2FB-C6ED8C30FA07}"/>
                  </a:ext>
                </a:extLst>
              </p:cNvPr>
              <p:cNvSpPr>
                <a:spLocks noGrp="1" noRot="1" noMove="1" noResize="1" noEditPoints="1" noAdjustHandles="1" noChangeArrowheads="1" noChangeShapeType="1"/>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ZoneTexte 29">
                <a:extLst>
                  <a:ext uri="{FF2B5EF4-FFF2-40B4-BE49-F238E27FC236}">
                    <a16:creationId xmlns:a16="http://schemas.microsoft.com/office/drawing/2014/main" id="{56C69931-49A5-2A36-1631-5AC2CBD4EAEE}"/>
                  </a:ext>
                </a:extLst>
              </p:cNvPr>
              <p:cNvSpPr txBox="1">
                <a:spLocks noGrp="1" noRot="1" noMove="1" noResize="1" noEditPoints="1" noAdjustHandles="1" noChangeArrowheads="1" noChangeShapeType="1"/>
              </p:cNvSpPr>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31" name="Organigramme : Connecteur 30">
                <a:extLst>
                  <a:ext uri="{FF2B5EF4-FFF2-40B4-BE49-F238E27FC236}">
                    <a16:creationId xmlns:a16="http://schemas.microsoft.com/office/drawing/2014/main" id="{01411CA5-CFDD-AC5F-7969-2EDEE25B41A0}"/>
                  </a:ext>
                </a:extLst>
              </p:cNvPr>
              <p:cNvSpPr>
                <a:spLocks noGrp="1" noRot="1" noMove="1" noResize="1" noEditPoints="1" noAdjustHandles="1" noChangeArrowheads="1" noChangeShapeType="1"/>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32" name="ZoneTexte 31">
                <a:extLst>
                  <a:ext uri="{FF2B5EF4-FFF2-40B4-BE49-F238E27FC236}">
                    <a16:creationId xmlns:a16="http://schemas.microsoft.com/office/drawing/2014/main" id="{87DE2BE3-42BE-292F-32A2-0E1C784F9736}"/>
                  </a:ext>
                </a:extLst>
              </p:cNvPr>
              <p:cNvSpPr txBox="1">
                <a:spLocks noGrp="1" noRot="1" noMove="1" noResize="1" noEditPoints="1" noAdjustHandles="1" noChangeArrowheads="1" noChangeShapeType="1"/>
              </p:cNvSpPr>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33" name="Organigramme : Connecteur 32">
                <a:extLst>
                  <a:ext uri="{FF2B5EF4-FFF2-40B4-BE49-F238E27FC236}">
                    <a16:creationId xmlns:a16="http://schemas.microsoft.com/office/drawing/2014/main" id="{25EC2864-4BAF-DC56-73CC-D6C61EB52E98}"/>
                  </a:ext>
                </a:extLst>
              </p:cNvPr>
              <p:cNvSpPr>
                <a:spLocks noGrp="1" noRot="1" noMove="1" noResize="1" noEditPoints="1" noAdjustHandles="1" noChangeArrowheads="1" noChangeShapeType="1"/>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34" name="ZoneTexte 33">
                <a:extLst>
                  <a:ext uri="{FF2B5EF4-FFF2-40B4-BE49-F238E27FC236}">
                    <a16:creationId xmlns:a16="http://schemas.microsoft.com/office/drawing/2014/main" id="{75D3A5E8-6EBA-7F16-7F50-0E78DCECF8FF}"/>
                  </a:ext>
                </a:extLst>
              </p:cNvPr>
              <p:cNvSpPr txBox="1">
                <a:spLocks noGrp="1" noRot="1" noMove="1" noResize="1" noEditPoints="1" noAdjustHandles="1" noChangeArrowheads="1" noChangeShapeType="1"/>
              </p:cNvSpPr>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35" name="Organigramme : Connecteur 34">
                <a:extLst>
                  <a:ext uri="{FF2B5EF4-FFF2-40B4-BE49-F238E27FC236}">
                    <a16:creationId xmlns:a16="http://schemas.microsoft.com/office/drawing/2014/main" id="{49ECBE48-4C8E-2FE1-9D89-AB3A9A52F061}"/>
                  </a:ext>
                </a:extLst>
              </p:cNvPr>
              <p:cNvSpPr>
                <a:spLocks noGrp="1" noRot="1" noMove="1" noResize="1" noEditPoints="1" noAdjustHandles="1" noChangeArrowheads="1" noChangeShapeType="1"/>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28" name="Rectangle 27">
              <a:extLst>
                <a:ext uri="{FF2B5EF4-FFF2-40B4-BE49-F238E27FC236}">
                  <a16:creationId xmlns:a16="http://schemas.microsoft.com/office/drawing/2014/main" id="{0E62E77C-83C9-43C9-8FFD-0DEFC1C8F079}"/>
                </a:ext>
              </a:extLst>
            </p:cNvPr>
            <p:cNvSpPr>
              <a:spLocks noGrp="1" noRot="1" noMove="1" noResize="1" noEditPoints="1" noAdjustHandles="1" noChangeArrowheads="1" noChangeShapeType="1"/>
            </p:cNvSpPr>
            <p:nvPr/>
          </p:nvSpPr>
          <p:spPr>
            <a:xfrm>
              <a:off x="837296" y="155214"/>
              <a:ext cx="5180949"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4006804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342B1-6D97-A8C3-D631-53E29DC81F20}"/>
            </a:ext>
          </a:extLst>
        </p:cNvPr>
        <p:cNvGrpSpPr/>
        <p:nvPr/>
      </p:nvGrpSpPr>
      <p:grpSpPr>
        <a:xfrm>
          <a:off x="0" y="0"/>
          <a:ext cx="0" cy="0"/>
          <a:chOff x="0" y="0"/>
          <a:chExt cx="0" cy="0"/>
        </a:xfrm>
      </p:grpSpPr>
      <p:sp>
        <p:nvSpPr>
          <p:cNvPr id="15" name="ZoneTexte 14">
            <a:extLst>
              <a:ext uri="{FF2B5EF4-FFF2-40B4-BE49-F238E27FC236}">
                <a16:creationId xmlns:a16="http://schemas.microsoft.com/office/drawing/2014/main" id="{0D5FF0C2-2BC1-E177-6D63-4D9528978958}"/>
              </a:ext>
            </a:extLst>
          </p:cNvPr>
          <p:cNvSpPr txBox="1"/>
          <p:nvPr/>
        </p:nvSpPr>
        <p:spPr>
          <a:xfrm>
            <a:off x="313913" y="896291"/>
            <a:ext cx="7193122" cy="369332"/>
          </a:xfrm>
          <a:prstGeom prst="rect">
            <a:avLst/>
          </a:prstGeom>
          <a:noFill/>
        </p:spPr>
        <p:txBody>
          <a:bodyPr wrap="square" rtlCol="0">
            <a:spAutoFit/>
          </a:bodyPr>
          <a:lstStyle/>
          <a:p>
            <a:pPr algn="r" rtl="1"/>
            <a:r>
              <a:rPr lang="ar-MA" b="1" dirty="0">
                <a:solidFill>
                  <a:schemeClr val="bg1">
                    <a:lumMod val="50000"/>
                  </a:schemeClr>
                </a:solidFill>
                <a:latin typeface="Calibri" panose="020F0502020204030204" pitchFamily="34" charset="0"/>
                <a:cs typeface="Calibri" panose="020F0502020204030204" pitchFamily="34" charset="0"/>
              </a:rPr>
              <a:t>لديكم دقيقة واحدة لإنجاز هذه العمليات. دوّنوا النتيجة فقط على دفاتركم.</a:t>
            </a:r>
            <a:endParaRPr lang="fr-MA" b="1" dirty="0">
              <a:solidFill>
                <a:schemeClr val="bg1">
                  <a:lumMod val="50000"/>
                </a:schemeClr>
              </a:solidFill>
              <a:latin typeface="Calibri" panose="020F0502020204030204" pitchFamily="34" charset="0"/>
              <a:cs typeface="Calibri" panose="020F0502020204030204" pitchFamily="34" charset="0"/>
            </a:endParaRPr>
          </a:p>
        </p:txBody>
      </p:sp>
      <p:grpSp>
        <p:nvGrpSpPr>
          <p:cNvPr id="5" name="Groupe 4">
            <a:extLst>
              <a:ext uri="{FF2B5EF4-FFF2-40B4-BE49-F238E27FC236}">
                <a16:creationId xmlns:a16="http://schemas.microsoft.com/office/drawing/2014/main" id="{C1921AD5-3176-F974-6954-F37A1EEEA040}"/>
              </a:ext>
            </a:extLst>
          </p:cNvPr>
          <p:cNvGrpSpPr/>
          <p:nvPr/>
        </p:nvGrpSpPr>
        <p:grpSpPr>
          <a:xfrm>
            <a:off x="1581931" y="2616985"/>
            <a:ext cx="5597012" cy="613155"/>
            <a:chOff x="1581931" y="2616985"/>
            <a:chExt cx="5597012" cy="613155"/>
          </a:xfrm>
        </p:grpSpPr>
        <p:sp>
          <p:nvSpPr>
            <p:cNvPr id="2" name="Rectangle : coins arrondis 1">
              <a:extLst>
                <a:ext uri="{FF2B5EF4-FFF2-40B4-BE49-F238E27FC236}">
                  <a16:creationId xmlns:a16="http://schemas.microsoft.com/office/drawing/2014/main" id="{4FE8EC36-9FFE-6BC1-DC34-E3A98359CB37}"/>
                </a:ext>
              </a:extLst>
            </p:cNvPr>
            <p:cNvSpPr/>
            <p:nvPr/>
          </p:nvSpPr>
          <p:spPr>
            <a:xfrm>
              <a:off x="1848632" y="2616985"/>
              <a:ext cx="2599208" cy="564279"/>
            </a:xfrm>
            <a:prstGeom prst="roundRect">
              <a:avLst/>
            </a:prstGeom>
            <a:solidFill>
              <a:srgbClr val="FFEFB9"/>
            </a:solidFill>
            <a:ln>
              <a:solidFill>
                <a:srgbClr val="17AB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F3EEC354-2DDD-0730-627C-2C069E64FD5A}"/>
                </a:ext>
              </a:extLst>
            </p:cNvPr>
            <p:cNvSpPr txBox="1"/>
            <p:nvPr/>
          </p:nvSpPr>
          <p:spPr>
            <a:xfrm>
              <a:off x="2160675" y="2689451"/>
              <a:ext cx="1436612" cy="461665"/>
            </a:xfrm>
            <a:prstGeom prst="rect">
              <a:avLst/>
            </a:prstGeom>
            <a:noFill/>
          </p:spPr>
          <p:txBody>
            <a:bodyPr wrap="none" rtlCol="0">
              <a:spAutoFit/>
            </a:bodyPr>
            <a:lstStyle/>
            <a:p>
              <a:r>
                <a:rPr lang="fr-FR" sz="2400" dirty="0"/>
                <a:t>5 × .. = 20</a:t>
              </a:r>
            </a:p>
          </p:txBody>
        </p:sp>
        <p:sp>
          <p:nvSpPr>
            <p:cNvPr id="16" name="Ellipse 15">
              <a:extLst>
                <a:ext uri="{FF2B5EF4-FFF2-40B4-BE49-F238E27FC236}">
                  <a16:creationId xmlns:a16="http://schemas.microsoft.com/office/drawing/2014/main" id="{7ED6C027-0D08-0EF6-9603-D1094FD01DA0}"/>
                </a:ext>
              </a:extLst>
            </p:cNvPr>
            <p:cNvSpPr/>
            <p:nvPr/>
          </p:nvSpPr>
          <p:spPr>
            <a:xfrm>
              <a:off x="1581931" y="2666105"/>
              <a:ext cx="518787" cy="508234"/>
            </a:xfrm>
            <a:prstGeom prst="ellipse">
              <a:avLst/>
            </a:prstGeom>
            <a:solidFill>
              <a:srgbClr val="FFC000"/>
            </a:solidFill>
            <a:ln>
              <a:solidFill>
                <a:srgbClr val="17AB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17" name="ZoneTexte 16">
              <a:extLst>
                <a:ext uri="{FF2B5EF4-FFF2-40B4-BE49-F238E27FC236}">
                  <a16:creationId xmlns:a16="http://schemas.microsoft.com/office/drawing/2014/main" id="{72FDAD17-E160-8610-99FB-7B9539A7868F}"/>
                </a:ext>
              </a:extLst>
            </p:cNvPr>
            <p:cNvSpPr txBox="1"/>
            <p:nvPr/>
          </p:nvSpPr>
          <p:spPr>
            <a:xfrm>
              <a:off x="1641888" y="2680015"/>
              <a:ext cx="375424" cy="461665"/>
            </a:xfrm>
            <a:prstGeom prst="rect">
              <a:avLst/>
            </a:prstGeom>
            <a:noFill/>
          </p:spPr>
          <p:txBody>
            <a:bodyPr wrap="none" rtlCol="0">
              <a:spAutoFit/>
            </a:bodyPr>
            <a:lstStyle/>
            <a:p>
              <a:r>
                <a:rPr lang="fr-FR" sz="2400" b="1" dirty="0"/>
                <a:t>A</a:t>
              </a:r>
            </a:p>
          </p:txBody>
        </p:sp>
        <p:sp>
          <p:nvSpPr>
            <p:cNvPr id="22" name="ZoneTexte 21">
              <a:extLst>
                <a:ext uri="{FF2B5EF4-FFF2-40B4-BE49-F238E27FC236}">
                  <a16:creationId xmlns:a16="http://schemas.microsoft.com/office/drawing/2014/main" id="{1023F1B6-9208-F418-F161-218457461693}"/>
                </a:ext>
              </a:extLst>
            </p:cNvPr>
            <p:cNvSpPr txBox="1"/>
            <p:nvPr/>
          </p:nvSpPr>
          <p:spPr>
            <a:xfrm>
              <a:off x="4714541" y="2768475"/>
              <a:ext cx="2464402" cy="461665"/>
            </a:xfrm>
            <a:prstGeom prst="rect">
              <a:avLst/>
            </a:prstGeom>
            <a:noFill/>
          </p:spPr>
          <p:txBody>
            <a:bodyPr wrap="square">
              <a:spAutoFit/>
            </a:bodyPr>
            <a:lstStyle/>
            <a:p>
              <a:pPr algn="r" rtl="1"/>
              <a:r>
                <a:rPr lang="ar-SA" sz="2400" dirty="0">
                  <a:solidFill>
                    <a:srgbClr val="000000"/>
                  </a:solidFill>
                  <a:latin typeface="Calibri" panose="020F0502020204030204" pitchFamily="34" charset="0"/>
                  <a:cs typeface="Calibri" panose="020F0502020204030204" pitchFamily="34" charset="0"/>
                </a:rPr>
                <a:t>م</a:t>
              </a:r>
              <a:r>
                <a:rPr lang="ar-MA" sz="2400" u="none" strike="noStrike" dirty="0">
                  <a:solidFill>
                    <a:srgbClr val="000000"/>
                  </a:solidFill>
                  <a:effectLst/>
                  <a:latin typeface="Calibri" panose="020F0502020204030204" pitchFamily="34" charset="0"/>
                  <a:cs typeface="Calibri" panose="020F0502020204030204" pitchFamily="34" charset="0"/>
                </a:rPr>
                <a:t>ثالٌ</a:t>
              </a:r>
              <a:r>
                <a:rPr lang="fr-FR" sz="2400" u="none" strike="noStrike" dirty="0">
                  <a:solidFill>
                    <a:srgbClr val="000000"/>
                  </a:solidFill>
                  <a:effectLst/>
                  <a:latin typeface="Calibri" panose="020F0502020204030204" pitchFamily="34" charset="0"/>
                  <a:cs typeface="Calibri" panose="020F0502020204030204" pitchFamily="34" charset="0"/>
                </a:rPr>
                <a:t> : </a:t>
              </a:r>
              <a:endParaRPr lang="fr-FR" sz="2400" dirty="0">
                <a:latin typeface="Calibri" panose="020F0502020204030204" pitchFamily="34" charset="0"/>
                <a:cs typeface="Calibri" panose="020F0502020204030204" pitchFamily="34" charset="0"/>
              </a:endParaRPr>
            </a:p>
          </p:txBody>
        </p:sp>
      </p:grpSp>
      <p:grpSp>
        <p:nvGrpSpPr>
          <p:cNvPr id="6" name="Groupe 5">
            <a:extLst>
              <a:ext uri="{FF2B5EF4-FFF2-40B4-BE49-F238E27FC236}">
                <a16:creationId xmlns:a16="http://schemas.microsoft.com/office/drawing/2014/main" id="{F1C08F30-F4EA-1342-CD19-41EB0B9463D7}"/>
              </a:ext>
            </a:extLst>
          </p:cNvPr>
          <p:cNvGrpSpPr/>
          <p:nvPr/>
        </p:nvGrpSpPr>
        <p:grpSpPr>
          <a:xfrm>
            <a:off x="2208522" y="3613351"/>
            <a:ext cx="5090686" cy="931210"/>
            <a:chOff x="2208522" y="3613351"/>
            <a:chExt cx="5090686" cy="931210"/>
          </a:xfrm>
        </p:grpSpPr>
        <p:pic>
          <p:nvPicPr>
            <p:cNvPr id="24" name="Image 23" descr="Une image contenant Graphique, clipart, conception&#10;&#10;Le contenu généré par l’IA peut être incorrect.">
              <a:extLst>
                <a:ext uri="{FF2B5EF4-FFF2-40B4-BE49-F238E27FC236}">
                  <a16:creationId xmlns:a16="http://schemas.microsoft.com/office/drawing/2014/main" id="{E91CEDC2-FBA2-D759-B7A9-5FF74E6F4F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8522" y="3613351"/>
              <a:ext cx="925683" cy="745204"/>
            </a:xfrm>
            <a:prstGeom prst="rect">
              <a:avLst/>
            </a:prstGeom>
          </p:spPr>
        </p:pic>
        <p:sp>
          <p:nvSpPr>
            <p:cNvPr id="25" name="Rectangle : coins arrondis 24">
              <a:extLst>
                <a:ext uri="{FF2B5EF4-FFF2-40B4-BE49-F238E27FC236}">
                  <a16:creationId xmlns:a16="http://schemas.microsoft.com/office/drawing/2014/main" id="{59FCB7F9-A045-AC19-8C12-ACB78DF9558C}"/>
                </a:ext>
              </a:extLst>
            </p:cNvPr>
            <p:cNvSpPr/>
            <p:nvPr/>
          </p:nvSpPr>
          <p:spPr>
            <a:xfrm>
              <a:off x="3426908" y="3799358"/>
              <a:ext cx="1736787" cy="745203"/>
            </a:xfrm>
            <a:prstGeom prst="roundRect">
              <a:avLst/>
            </a:prstGeom>
            <a:solidFill>
              <a:schemeClr val="bg1"/>
            </a:solidFill>
            <a:ln>
              <a:solidFill>
                <a:srgbClr val="F6BB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26" name="ZoneTexte 25">
              <a:extLst>
                <a:ext uri="{FF2B5EF4-FFF2-40B4-BE49-F238E27FC236}">
                  <a16:creationId xmlns:a16="http://schemas.microsoft.com/office/drawing/2014/main" id="{46EB45A0-9A0B-79E6-740C-548B853357BE}"/>
                </a:ext>
              </a:extLst>
            </p:cNvPr>
            <p:cNvSpPr txBox="1"/>
            <p:nvPr/>
          </p:nvSpPr>
          <p:spPr>
            <a:xfrm>
              <a:off x="3975173" y="3893660"/>
              <a:ext cx="1452912" cy="584775"/>
            </a:xfrm>
            <a:prstGeom prst="rect">
              <a:avLst/>
            </a:prstGeom>
            <a:noFill/>
          </p:spPr>
          <p:txBody>
            <a:bodyPr wrap="square" rtlCol="0">
              <a:spAutoFit/>
            </a:bodyPr>
            <a:lstStyle/>
            <a:p>
              <a:r>
                <a:rPr lang="fr-MA" sz="3200" b="1" dirty="0">
                  <a:solidFill>
                    <a:schemeClr val="accent1"/>
                  </a:solidFill>
                  <a:latin typeface="Chalkboard" panose="03050602040202020205" pitchFamily="66" charset="77"/>
                  <a:cs typeface="JF Flat Bold" panose="02000500000000000000" pitchFamily="2" charset="-78"/>
                </a:rPr>
                <a:t>4</a:t>
              </a:r>
              <a:r>
                <a:rPr lang="fr-FR" sz="3200" b="1" dirty="0">
                  <a:solidFill>
                    <a:schemeClr val="bg2">
                      <a:lumMod val="25000"/>
                    </a:schemeClr>
                  </a:solidFill>
                  <a:latin typeface="Chalkboard" panose="03050602040202020205" pitchFamily="66" charset="77"/>
                  <a:cs typeface="JF Flat Bold" panose="02000500000000000000" pitchFamily="2" charset="-78"/>
                </a:rPr>
                <a:t> </a:t>
              </a:r>
            </a:p>
          </p:txBody>
        </p:sp>
        <p:sp>
          <p:nvSpPr>
            <p:cNvPr id="27" name="ZoneTexte 26">
              <a:extLst>
                <a:ext uri="{FF2B5EF4-FFF2-40B4-BE49-F238E27FC236}">
                  <a16:creationId xmlns:a16="http://schemas.microsoft.com/office/drawing/2014/main" id="{16932ACC-E9AD-38DF-C0B5-7CDE5E071BCD}"/>
                </a:ext>
              </a:extLst>
            </p:cNvPr>
            <p:cNvSpPr txBox="1"/>
            <p:nvPr/>
          </p:nvSpPr>
          <p:spPr>
            <a:xfrm>
              <a:off x="5269719" y="4012134"/>
              <a:ext cx="2029489" cy="400110"/>
            </a:xfrm>
            <a:prstGeom prst="rect">
              <a:avLst/>
            </a:prstGeom>
            <a:noFill/>
          </p:spPr>
          <p:txBody>
            <a:bodyPr wrap="square">
              <a:spAutoFit/>
            </a:bodyPr>
            <a:lstStyle/>
            <a:p>
              <a:pPr algn="r" rtl="1"/>
              <a:r>
                <a:rPr lang="ar-MA" sz="2000" dirty="0">
                  <a:latin typeface="Calibri" panose="020F0502020204030204" pitchFamily="34" charset="0"/>
                  <a:cs typeface="Calibri" panose="020F0502020204030204" pitchFamily="34" charset="0"/>
                </a:rPr>
                <a:t>اُكْتُبوا على دَفاتِرِكُمْ</a:t>
              </a:r>
              <a:r>
                <a:rPr lang="fr-FR" sz="2000" dirty="0">
                  <a:latin typeface="Calibri" panose="020F0502020204030204" pitchFamily="34" charset="0"/>
                  <a:cs typeface="Calibri" panose="020F0502020204030204" pitchFamily="34" charset="0"/>
                </a:rPr>
                <a:t>:</a:t>
              </a:r>
            </a:p>
          </p:txBody>
        </p:sp>
        <p:sp>
          <p:nvSpPr>
            <p:cNvPr id="28" name="Ellipse 27">
              <a:extLst>
                <a:ext uri="{FF2B5EF4-FFF2-40B4-BE49-F238E27FC236}">
                  <a16:creationId xmlns:a16="http://schemas.microsoft.com/office/drawing/2014/main" id="{B337E72E-8527-75A0-0EFA-C84255C9408B}"/>
                </a:ext>
              </a:extLst>
            </p:cNvPr>
            <p:cNvSpPr/>
            <p:nvPr/>
          </p:nvSpPr>
          <p:spPr>
            <a:xfrm>
              <a:off x="3180708" y="3942683"/>
              <a:ext cx="518787" cy="508234"/>
            </a:xfrm>
            <a:prstGeom prst="ellipse">
              <a:avLst/>
            </a:prstGeom>
            <a:solidFill>
              <a:srgbClr val="FFC000"/>
            </a:solidFill>
            <a:ln>
              <a:solidFill>
                <a:srgbClr val="17AB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9" name="ZoneTexte 28">
              <a:extLst>
                <a:ext uri="{FF2B5EF4-FFF2-40B4-BE49-F238E27FC236}">
                  <a16:creationId xmlns:a16="http://schemas.microsoft.com/office/drawing/2014/main" id="{D8DCB309-3B71-0754-276A-461A3976226E}"/>
                </a:ext>
              </a:extLst>
            </p:cNvPr>
            <p:cNvSpPr txBox="1"/>
            <p:nvPr/>
          </p:nvSpPr>
          <p:spPr>
            <a:xfrm>
              <a:off x="3250484" y="3955216"/>
              <a:ext cx="375424" cy="461665"/>
            </a:xfrm>
            <a:prstGeom prst="rect">
              <a:avLst/>
            </a:prstGeom>
            <a:noFill/>
          </p:spPr>
          <p:txBody>
            <a:bodyPr wrap="none" rtlCol="0">
              <a:spAutoFit/>
            </a:bodyPr>
            <a:lstStyle/>
            <a:p>
              <a:r>
                <a:rPr lang="fr-FR" sz="2400" b="1" dirty="0"/>
                <a:t>A</a:t>
              </a:r>
            </a:p>
          </p:txBody>
        </p:sp>
      </p:grpSp>
      <p:pic>
        <p:nvPicPr>
          <p:cNvPr id="7" name="Espace réservé pour une image  11" descr="Une image contenant dessin humoristique, clipart, Dessin animé, illustration&#10;&#10;Le contenu généré par l’IA peut être incorrect.">
            <a:extLst>
              <a:ext uri="{FF2B5EF4-FFF2-40B4-BE49-F238E27FC236}">
                <a16:creationId xmlns:a16="http://schemas.microsoft.com/office/drawing/2014/main" id="{3C025F2C-3CF5-6F11-BE7D-1AEF3A49DDC1}"/>
              </a:ext>
            </a:extLst>
          </p:cNvPr>
          <p:cNvPicPr>
            <a:picLocks noChangeAspect="1"/>
          </p:cNvPicPr>
          <p:nvPr/>
        </p:nvPicPr>
        <p:blipFill>
          <a:blip r:embed="rId3">
            <a:extLst>
              <a:ext uri="{28A0092B-C50C-407E-A947-70E740481C1C}">
                <a14:useLocalDpi xmlns:a14="http://schemas.microsoft.com/office/drawing/2010/main" val="0"/>
              </a:ext>
            </a:extLst>
          </a:blip>
          <a:srcRect t="-7143" b="7143"/>
          <a:stretch>
            <a:fillRect/>
          </a:stretch>
        </p:blipFill>
        <p:spPr>
          <a:xfrm>
            <a:off x="7788490" y="618691"/>
            <a:ext cx="1008000" cy="1008000"/>
          </a:xfrm>
          <a:prstGeom prst="ellipse">
            <a:avLst/>
          </a:prstGeom>
        </p:spPr>
      </p:pic>
      <p:grpSp>
        <p:nvGrpSpPr>
          <p:cNvPr id="37" name="Groupe 36">
            <a:extLst>
              <a:ext uri="{FF2B5EF4-FFF2-40B4-BE49-F238E27FC236}">
                <a16:creationId xmlns:a16="http://schemas.microsoft.com/office/drawing/2014/main" id="{7DE21F10-936F-9F3A-8F55-1B16C5E94AA0}"/>
              </a:ext>
            </a:extLst>
          </p:cNvPr>
          <p:cNvGrpSpPr>
            <a:grpSpLocks noGrp="1" noUngrp="1" noRot="1" noMove="1" noResize="1"/>
          </p:cNvGrpSpPr>
          <p:nvPr/>
        </p:nvGrpSpPr>
        <p:grpSpPr>
          <a:xfrm>
            <a:off x="391887" y="155214"/>
            <a:ext cx="7604448" cy="332496"/>
            <a:chOff x="391887" y="155214"/>
            <a:chExt cx="7604448" cy="332496"/>
          </a:xfrm>
        </p:grpSpPr>
        <p:grpSp>
          <p:nvGrpSpPr>
            <p:cNvPr id="38" name="Groupe 37">
              <a:extLst>
                <a:ext uri="{FF2B5EF4-FFF2-40B4-BE49-F238E27FC236}">
                  <a16:creationId xmlns:a16="http://schemas.microsoft.com/office/drawing/2014/main" id="{392A5915-C3C0-5F05-63F8-BD7605DBEC6C}"/>
                </a:ext>
              </a:extLst>
            </p:cNvPr>
            <p:cNvGrpSpPr>
              <a:grpSpLocks noGrp="1" noUngrp="1" noRot="1" noMove="1" noResize="1"/>
            </p:cNvGrpSpPr>
            <p:nvPr/>
          </p:nvGrpSpPr>
          <p:grpSpPr>
            <a:xfrm>
              <a:off x="391887" y="155214"/>
              <a:ext cx="7604448" cy="332496"/>
              <a:chOff x="391887" y="155214"/>
              <a:chExt cx="7604448" cy="332496"/>
            </a:xfrm>
          </p:grpSpPr>
          <p:sp>
            <p:nvSpPr>
              <p:cNvPr id="40" name="Rectangle 39">
                <a:extLst>
                  <a:ext uri="{FF2B5EF4-FFF2-40B4-BE49-F238E27FC236}">
                    <a16:creationId xmlns:a16="http://schemas.microsoft.com/office/drawing/2014/main" id="{49A4F739-F67D-94A2-693C-CD27EAF2CAA1}"/>
                  </a:ext>
                </a:extLst>
              </p:cNvPr>
              <p:cNvSpPr>
                <a:spLocks noGrp="1" noRot="1" noMove="1" noResize="1" noEditPoints="1" noAdjustHandles="1" noChangeArrowheads="1" noChangeShapeType="1"/>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ZoneTexte 40">
                <a:extLst>
                  <a:ext uri="{FF2B5EF4-FFF2-40B4-BE49-F238E27FC236}">
                    <a16:creationId xmlns:a16="http://schemas.microsoft.com/office/drawing/2014/main" id="{3724B939-4475-AA8E-D660-F56C0FA8371B}"/>
                  </a:ext>
                </a:extLst>
              </p:cNvPr>
              <p:cNvSpPr txBox="1">
                <a:spLocks noGrp="1" noRot="1" noMove="1" noResize="1" noEditPoints="1" noAdjustHandles="1" noChangeArrowheads="1" noChangeShapeType="1"/>
              </p:cNvSpPr>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42" name="Organigramme : Connecteur 41">
                <a:extLst>
                  <a:ext uri="{FF2B5EF4-FFF2-40B4-BE49-F238E27FC236}">
                    <a16:creationId xmlns:a16="http://schemas.microsoft.com/office/drawing/2014/main" id="{C3BC84B5-9A35-CD31-C8F4-91195B5EF24B}"/>
                  </a:ext>
                </a:extLst>
              </p:cNvPr>
              <p:cNvSpPr>
                <a:spLocks noGrp="1" noRot="1" noMove="1" noResize="1" noEditPoints="1" noAdjustHandles="1" noChangeArrowheads="1" noChangeShapeType="1"/>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43" name="ZoneTexte 42">
                <a:extLst>
                  <a:ext uri="{FF2B5EF4-FFF2-40B4-BE49-F238E27FC236}">
                    <a16:creationId xmlns:a16="http://schemas.microsoft.com/office/drawing/2014/main" id="{D03E2715-DA9A-D214-A105-26DA8ED65328}"/>
                  </a:ext>
                </a:extLst>
              </p:cNvPr>
              <p:cNvSpPr txBox="1">
                <a:spLocks noGrp="1" noRot="1" noMove="1" noResize="1" noEditPoints="1" noAdjustHandles="1" noChangeArrowheads="1" noChangeShapeType="1"/>
              </p:cNvSpPr>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44" name="Organigramme : Connecteur 43">
                <a:extLst>
                  <a:ext uri="{FF2B5EF4-FFF2-40B4-BE49-F238E27FC236}">
                    <a16:creationId xmlns:a16="http://schemas.microsoft.com/office/drawing/2014/main" id="{68CCA363-8F4D-54BA-B2AC-26B4C0DBC278}"/>
                  </a:ext>
                </a:extLst>
              </p:cNvPr>
              <p:cNvSpPr>
                <a:spLocks noGrp="1" noRot="1" noMove="1" noResize="1" noEditPoints="1" noAdjustHandles="1" noChangeArrowheads="1" noChangeShapeType="1"/>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45" name="ZoneTexte 44">
                <a:extLst>
                  <a:ext uri="{FF2B5EF4-FFF2-40B4-BE49-F238E27FC236}">
                    <a16:creationId xmlns:a16="http://schemas.microsoft.com/office/drawing/2014/main" id="{18169B6C-4A74-8164-1C35-BE45623ADAD3}"/>
                  </a:ext>
                </a:extLst>
              </p:cNvPr>
              <p:cNvSpPr txBox="1">
                <a:spLocks noGrp="1" noRot="1" noMove="1" noResize="1" noEditPoints="1" noAdjustHandles="1" noChangeArrowheads="1" noChangeShapeType="1"/>
              </p:cNvSpPr>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46" name="Organigramme : Connecteur 45">
                <a:extLst>
                  <a:ext uri="{FF2B5EF4-FFF2-40B4-BE49-F238E27FC236}">
                    <a16:creationId xmlns:a16="http://schemas.microsoft.com/office/drawing/2014/main" id="{E839AD33-6882-AA1F-B8A0-54B0C0641F8E}"/>
                  </a:ext>
                </a:extLst>
              </p:cNvPr>
              <p:cNvSpPr>
                <a:spLocks noGrp="1" noRot="1" noMove="1" noResize="1" noEditPoints="1" noAdjustHandles="1" noChangeArrowheads="1" noChangeShapeType="1"/>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39" name="Rectangle 38">
              <a:extLst>
                <a:ext uri="{FF2B5EF4-FFF2-40B4-BE49-F238E27FC236}">
                  <a16:creationId xmlns:a16="http://schemas.microsoft.com/office/drawing/2014/main" id="{0410861C-ABCA-B42B-9DC5-3291C6B667FE}"/>
                </a:ext>
              </a:extLst>
            </p:cNvPr>
            <p:cNvSpPr>
              <a:spLocks noGrp="1" noRot="1" noMove="1" noResize="1" noEditPoints="1" noAdjustHandles="1" noChangeArrowheads="1" noChangeShapeType="1"/>
            </p:cNvSpPr>
            <p:nvPr/>
          </p:nvSpPr>
          <p:spPr>
            <a:xfrm>
              <a:off x="837296" y="155214"/>
              <a:ext cx="5180949"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2976951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0FE0E-8A4A-5B50-AE8A-57021BA116CD}"/>
            </a:ext>
          </a:extLst>
        </p:cNvPr>
        <p:cNvGrpSpPr/>
        <p:nvPr/>
      </p:nvGrpSpPr>
      <p:grpSpPr>
        <a:xfrm>
          <a:off x="0" y="0"/>
          <a:ext cx="0" cy="0"/>
          <a:chOff x="0" y="0"/>
          <a:chExt cx="0" cy="0"/>
        </a:xfrm>
      </p:grpSpPr>
      <p:pic>
        <p:nvPicPr>
          <p:cNvPr id="29" name="Image 28">
            <a:extLst>
              <a:ext uri="{FF2B5EF4-FFF2-40B4-BE49-F238E27FC236}">
                <a16:creationId xmlns:a16="http://schemas.microsoft.com/office/drawing/2014/main" id="{142031AB-22CD-2445-2CEA-FD0C9C19BAFC}"/>
              </a:ext>
            </a:extLst>
          </p:cNvPr>
          <p:cNvPicPr>
            <a:picLocks noChangeAspect="1"/>
          </p:cNvPicPr>
          <p:nvPr/>
        </p:nvPicPr>
        <p:blipFill>
          <a:blip r:embed="rId4"/>
          <a:srcRect l="19501" t="31859" r="19274" b="23915"/>
          <a:stretch>
            <a:fillRect/>
          </a:stretch>
        </p:blipFill>
        <p:spPr>
          <a:xfrm>
            <a:off x="7834179" y="822958"/>
            <a:ext cx="862304" cy="622887"/>
          </a:xfrm>
          <a:prstGeom prst="rect">
            <a:avLst/>
          </a:prstGeom>
        </p:spPr>
      </p:pic>
      <p:sp>
        <p:nvSpPr>
          <p:cNvPr id="31" name="ZoneTexte 30">
            <a:extLst>
              <a:ext uri="{FF2B5EF4-FFF2-40B4-BE49-F238E27FC236}">
                <a16:creationId xmlns:a16="http://schemas.microsoft.com/office/drawing/2014/main" id="{0684C7E7-4F4A-F858-9CA8-A56A98C7D2F0}"/>
              </a:ext>
            </a:extLst>
          </p:cNvPr>
          <p:cNvSpPr txBox="1"/>
          <p:nvPr/>
        </p:nvSpPr>
        <p:spPr>
          <a:xfrm>
            <a:off x="2837240" y="910593"/>
            <a:ext cx="4659282" cy="369332"/>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عرض فيديو الحساب الذهني. </a:t>
            </a:r>
          </a:p>
        </p:txBody>
      </p:sp>
      <p:pic>
        <p:nvPicPr>
          <p:cNvPr id="4" name="Image 3" descr="Une image contenant logo, Graphique, Police, symbole&#10;&#10;Le contenu généré par l’IA peut être incorrect.">
            <a:extLst>
              <a:ext uri="{FF2B5EF4-FFF2-40B4-BE49-F238E27FC236}">
                <a16:creationId xmlns:a16="http://schemas.microsoft.com/office/drawing/2014/main" id="{2AD31042-9EC4-A96C-3DEF-A3AA67C419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93097" y="5844424"/>
            <a:ext cx="862304" cy="623125"/>
          </a:xfrm>
          <a:prstGeom prst="rect">
            <a:avLst/>
          </a:prstGeom>
        </p:spPr>
      </p:pic>
      <p:sp>
        <p:nvSpPr>
          <p:cNvPr id="2" name="Rectangle : coins arrondis 1">
            <a:extLst>
              <a:ext uri="{FF2B5EF4-FFF2-40B4-BE49-F238E27FC236}">
                <a16:creationId xmlns:a16="http://schemas.microsoft.com/office/drawing/2014/main" id="{E9B58E24-E4E3-68BF-73E5-51F4AD206EB2}"/>
              </a:ext>
            </a:extLst>
          </p:cNvPr>
          <p:cNvSpPr/>
          <p:nvPr/>
        </p:nvSpPr>
        <p:spPr>
          <a:xfrm>
            <a:off x="955902" y="3719628"/>
            <a:ext cx="1425677" cy="449826"/>
          </a:xfrm>
          <a:prstGeom prst="roundRect">
            <a:avLst>
              <a:gd name="adj" fmla="val 23224"/>
            </a:avLst>
          </a:prstGeom>
          <a:noFill/>
          <a:ln>
            <a:solidFill>
              <a:srgbClr val="17AB98"/>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fr-FR" b="1" dirty="0">
                <a:solidFill>
                  <a:schemeClr val="tx1"/>
                </a:solidFill>
              </a:rPr>
              <a:t>2 × </a:t>
            </a:r>
            <a:r>
              <a:rPr lang="fr-MA" b="1" dirty="0">
                <a:solidFill>
                  <a:schemeClr val="tx1"/>
                </a:solidFill>
              </a:rPr>
              <a:t>3 = ..</a:t>
            </a:r>
          </a:p>
        </p:txBody>
      </p:sp>
      <p:sp>
        <p:nvSpPr>
          <p:cNvPr id="3" name="Rectangle : coins arrondis 2">
            <a:extLst>
              <a:ext uri="{FF2B5EF4-FFF2-40B4-BE49-F238E27FC236}">
                <a16:creationId xmlns:a16="http://schemas.microsoft.com/office/drawing/2014/main" id="{3CD9CA83-04C3-3EE7-BFAC-A34D270E7FDE}"/>
              </a:ext>
            </a:extLst>
          </p:cNvPr>
          <p:cNvSpPr/>
          <p:nvPr/>
        </p:nvSpPr>
        <p:spPr>
          <a:xfrm>
            <a:off x="2930488" y="3719628"/>
            <a:ext cx="1425677" cy="449826"/>
          </a:xfrm>
          <a:prstGeom prst="roundRect">
            <a:avLst>
              <a:gd name="adj" fmla="val 23224"/>
            </a:avLst>
          </a:prstGeom>
          <a:noFill/>
          <a:ln>
            <a:solidFill>
              <a:srgbClr val="17AB98"/>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fr-FR" b="1" dirty="0">
                <a:solidFill>
                  <a:schemeClr val="tx1"/>
                </a:solidFill>
              </a:rPr>
              <a:t>3 × </a:t>
            </a:r>
            <a:r>
              <a:rPr lang="fr-MA" b="1" dirty="0">
                <a:solidFill>
                  <a:schemeClr val="tx1"/>
                </a:solidFill>
              </a:rPr>
              <a:t>5 = ..</a:t>
            </a:r>
          </a:p>
        </p:txBody>
      </p:sp>
      <p:sp>
        <p:nvSpPr>
          <p:cNvPr id="5" name="Rectangle : coins arrondis 4">
            <a:extLst>
              <a:ext uri="{FF2B5EF4-FFF2-40B4-BE49-F238E27FC236}">
                <a16:creationId xmlns:a16="http://schemas.microsoft.com/office/drawing/2014/main" id="{237F999B-C1B0-3D96-6F6D-186E40EC04A9}"/>
              </a:ext>
            </a:extLst>
          </p:cNvPr>
          <p:cNvSpPr/>
          <p:nvPr/>
        </p:nvSpPr>
        <p:spPr>
          <a:xfrm>
            <a:off x="4905074" y="3719628"/>
            <a:ext cx="1425677" cy="449826"/>
          </a:xfrm>
          <a:prstGeom prst="roundRect">
            <a:avLst>
              <a:gd name="adj" fmla="val 23224"/>
            </a:avLst>
          </a:prstGeom>
          <a:noFill/>
          <a:ln>
            <a:solidFill>
              <a:srgbClr val="17AB98"/>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fr-FR" b="1" dirty="0">
                <a:solidFill>
                  <a:schemeClr val="tx1"/>
                </a:solidFill>
              </a:rPr>
              <a:t>4 × </a:t>
            </a:r>
            <a:r>
              <a:rPr lang="fr-MA" b="1" dirty="0">
                <a:solidFill>
                  <a:schemeClr val="tx1"/>
                </a:solidFill>
              </a:rPr>
              <a:t>7 = ..</a:t>
            </a:r>
          </a:p>
        </p:txBody>
      </p:sp>
      <p:sp>
        <p:nvSpPr>
          <p:cNvPr id="6" name="Rectangle : coins arrondis 5">
            <a:extLst>
              <a:ext uri="{FF2B5EF4-FFF2-40B4-BE49-F238E27FC236}">
                <a16:creationId xmlns:a16="http://schemas.microsoft.com/office/drawing/2014/main" id="{F30FCB7D-AD4A-909E-52F6-CA416B4CE154}"/>
              </a:ext>
            </a:extLst>
          </p:cNvPr>
          <p:cNvSpPr/>
          <p:nvPr/>
        </p:nvSpPr>
        <p:spPr>
          <a:xfrm>
            <a:off x="6879660" y="3719628"/>
            <a:ext cx="1425677" cy="449826"/>
          </a:xfrm>
          <a:prstGeom prst="roundRect">
            <a:avLst>
              <a:gd name="adj" fmla="val 23224"/>
            </a:avLst>
          </a:prstGeom>
          <a:noFill/>
          <a:ln>
            <a:solidFill>
              <a:srgbClr val="17AB98"/>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fr-FR" b="1" dirty="0">
                <a:solidFill>
                  <a:schemeClr val="tx1"/>
                </a:solidFill>
              </a:rPr>
              <a:t>5 × </a:t>
            </a:r>
            <a:r>
              <a:rPr lang="fr-MA" b="1" dirty="0">
                <a:solidFill>
                  <a:schemeClr val="tx1"/>
                </a:solidFill>
              </a:rPr>
              <a:t>8 = ..</a:t>
            </a:r>
          </a:p>
        </p:txBody>
      </p:sp>
      <p:sp>
        <p:nvSpPr>
          <p:cNvPr id="8" name="Rectangle : coins arrondis 7">
            <a:extLst>
              <a:ext uri="{FF2B5EF4-FFF2-40B4-BE49-F238E27FC236}">
                <a16:creationId xmlns:a16="http://schemas.microsoft.com/office/drawing/2014/main" id="{3717F820-561F-6A95-B3F5-3064692B1A09}"/>
              </a:ext>
            </a:extLst>
          </p:cNvPr>
          <p:cNvSpPr/>
          <p:nvPr/>
        </p:nvSpPr>
        <p:spPr>
          <a:xfrm>
            <a:off x="6879659" y="4434068"/>
            <a:ext cx="1425677" cy="449826"/>
          </a:xfrm>
          <a:prstGeom prst="roundRect">
            <a:avLst>
              <a:gd name="adj" fmla="val 23224"/>
            </a:avLst>
          </a:prstGeom>
          <a:noFill/>
          <a:ln>
            <a:solidFill>
              <a:srgbClr val="17AB98"/>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fr-FR" b="1" dirty="0">
                <a:solidFill>
                  <a:schemeClr val="tx1"/>
                </a:solidFill>
              </a:rPr>
              <a:t>8 × </a:t>
            </a:r>
            <a:r>
              <a:rPr lang="fr-MA" b="1" dirty="0">
                <a:solidFill>
                  <a:schemeClr val="tx1"/>
                </a:solidFill>
              </a:rPr>
              <a:t>6 = ..</a:t>
            </a:r>
          </a:p>
        </p:txBody>
      </p:sp>
      <p:sp>
        <p:nvSpPr>
          <p:cNvPr id="9" name="Rectangle : coins arrondis 8">
            <a:extLst>
              <a:ext uri="{FF2B5EF4-FFF2-40B4-BE49-F238E27FC236}">
                <a16:creationId xmlns:a16="http://schemas.microsoft.com/office/drawing/2014/main" id="{4E11B8C0-7561-EBCD-CF60-14E7A35E6209}"/>
              </a:ext>
            </a:extLst>
          </p:cNvPr>
          <p:cNvSpPr/>
          <p:nvPr/>
        </p:nvSpPr>
        <p:spPr>
          <a:xfrm>
            <a:off x="2930487" y="4434068"/>
            <a:ext cx="1425677" cy="449826"/>
          </a:xfrm>
          <a:prstGeom prst="roundRect">
            <a:avLst>
              <a:gd name="adj" fmla="val 23224"/>
            </a:avLst>
          </a:prstGeom>
          <a:noFill/>
          <a:ln>
            <a:solidFill>
              <a:srgbClr val="17AB98"/>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fr-FR" b="1" dirty="0">
                <a:solidFill>
                  <a:schemeClr val="tx1"/>
                </a:solidFill>
              </a:rPr>
              <a:t>3 × </a:t>
            </a:r>
            <a:r>
              <a:rPr lang="fr-MA" b="1" dirty="0">
                <a:solidFill>
                  <a:schemeClr val="tx1"/>
                </a:solidFill>
              </a:rPr>
              <a:t>6 = ..</a:t>
            </a:r>
          </a:p>
        </p:txBody>
      </p:sp>
      <p:sp>
        <p:nvSpPr>
          <p:cNvPr id="10" name="Rectangle : coins arrondis 9">
            <a:extLst>
              <a:ext uri="{FF2B5EF4-FFF2-40B4-BE49-F238E27FC236}">
                <a16:creationId xmlns:a16="http://schemas.microsoft.com/office/drawing/2014/main" id="{03EB206C-AF4E-A324-0413-7AEF205874F8}"/>
              </a:ext>
            </a:extLst>
          </p:cNvPr>
          <p:cNvSpPr/>
          <p:nvPr/>
        </p:nvSpPr>
        <p:spPr>
          <a:xfrm>
            <a:off x="4905073" y="4434068"/>
            <a:ext cx="1425677" cy="449826"/>
          </a:xfrm>
          <a:prstGeom prst="roundRect">
            <a:avLst>
              <a:gd name="adj" fmla="val 23224"/>
            </a:avLst>
          </a:prstGeom>
          <a:noFill/>
          <a:ln>
            <a:solidFill>
              <a:srgbClr val="17AB98"/>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fr-FR" b="1" dirty="0">
                <a:solidFill>
                  <a:schemeClr val="tx1"/>
                </a:solidFill>
              </a:rPr>
              <a:t>5 × </a:t>
            </a:r>
            <a:r>
              <a:rPr lang="fr-MA" b="1" dirty="0">
                <a:solidFill>
                  <a:schemeClr val="tx1"/>
                </a:solidFill>
              </a:rPr>
              <a:t>7 = ..</a:t>
            </a:r>
          </a:p>
        </p:txBody>
      </p:sp>
      <p:sp>
        <p:nvSpPr>
          <p:cNvPr id="11" name="Rectangle : coins arrondis 10">
            <a:extLst>
              <a:ext uri="{FF2B5EF4-FFF2-40B4-BE49-F238E27FC236}">
                <a16:creationId xmlns:a16="http://schemas.microsoft.com/office/drawing/2014/main" id="{EBF6FFF0-B958-18B9-C9CB-0EC89A16C199}"/>
              </a:ext>
            </a:extLst>
          </p:cNvPr>
          <p:cNvSpPr/>
          <p:nvPr/>
        </p:nvSpPr>
        <p:spPr>
          <a:xfrm>
            <a:off x="955901" y="4434068"/>
            <a:ext cx="1425677" cy="449826"/>
          </a:xfrm>
          <a:prstGeom prst="roundRect">
            <a:avLst>
              <a:gd name="adj" fmla="val 23224"/>
            </a:avLst>
          </a:prstGeom>
          <a:noFill/>
          <a:ln>
            <a:solidFill>
              <a:srgbClr val="17AB98"/>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fr-FR" b="1" dirty="0">
                <a:solidFill>
                  <a:schemeClr val="tx1"/>
                </a:solidFill>
              </a:rPr>
              <a:t>2 × </a:t>
            </a:r>
            <a:r>
              <a:rPr lang="fr-MA" b="1" dirty="0">
                <a:solidFill>
                  <a:schemeClr val="tx1"/>
                </a:solidFill>
              </a:rPr>
              <a:t>4 = ..</a:t>
            </a:r>
          </a:p>
        </p:txBody>
      </p:sp>
      <p:grpSp>
        <p:nvGrpSpPr>
          <p:cNvPr id="12" name="Groupe 11">
            <a:extLst>
              <a:ext uri="{FF2B5EF4-FFF2-40B4-BE49-F238E27FC236}">
                <a16:creationId xmlns:a16="http://schemas.microsoft.com/office/drawing/2014/main" id="{94C06A39-D037-9DA8-1DFF-E2C78BF3B581}"/>
              </a:ext>
            </a:extLst>
          </p:cNvPr>
          <p:cNvGrpSpPr/>
          <p:nvPr/>
        </p:nvGrpSpPr>
        <p:grpSpPr>
          <a:xfrm>
            <a:off x="519486" y="3680655"/>
            <a:ext cx="396000" cy="461665"/>
            <a:chOff x="558769" y="3701196"/>
            <a:chExt cx="396000" cy="461665"/>
          </a:xfrm>
        </p:grpSpPr>
        <p:sp>
          <p:nvSpPr>
            <p:cNvPr id="13" name="Ellipse 12">
              <a:extLst>
                <a:ext uri="{FF2B5EF4-FFF2-40B4-BE49-F238E27FC236}">
                  <a16:creationId xmlns:a16="http://schemas.microsoft.com/office/drawing/2014/main" id="{2E8F6224-8F2E-AAFC-6C32-76DCCAC95165}"/>
                </a:ext>
              </a:extLst>
            </p:cNvPr>
            <p:cNvSpPr/>
            <p:nvPr/>
          </p:nvSpPr>
          <p:spPr>
            <a:xfrm>
              <a:off x="558769" y="3746541"/>
              <a:ext cx="396000" cy="396000"/>
            </a:xfrm>
            <a:prstGeom prst="ellipse">
              <a:avLst/>
            </a:prstGeom>
            <a:solidFill>
              <a:srgbClr val="F9B233"/>
            </a:solidFill>
            <a:ln>
              <a:solidFill>
                <a:srgbClr val="F9B2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14" name="ZoneTexte 13">
              <a:extLst>
                <a:ext uri="{FF2B5EF4-FFF2-40B4-BE49-F238E27FC236}">
                  <a16:creationId xmlns:a16="http://schemas.microsoft.com/office/drawing/2014/main" id="{9A81A622-91A1-EEB9-269D-FD65FAB64A16}"/>
                </a:ext>
              </a:extLst>
            </p:cNvPr>
            <p:cNvSpPr txBox="1"/>
            <p:nvPr/>
          </p:nvSpPr>
          <p:spPr>
            <a:xfrm>
              <a:off x="563698" y="3701196"/>
              <a:ext cx="365489" cy="461665"/>
            </a:xfrm>
            <a:prstGeom prst="rect">
              <a:avLst/>
            </a:prstGeom>
            <a:noFill/>
          </p:spPr>
          <p:txBody>
            <a:bodyPr wrap="square" rtlCol="0">
              <a:spAutoFit/>
            </a:bodyPr>
            <a:lstStyle/>
            <a:p>
              <a:r>
                <a:rPr lang="fr-FR" sz="2400" b="1" dirty="0">
                  <a:solidFill>
                    <a:schemeClr val="bg1"/>
                  </a:solidFill>
                </a:rPr>
                <a:t>A</a:t>
              </a:r>
              <a:endParaRPr lang="fr-MA" sz="2400" b="1" dirty="0">
                <a:solidFill>
                  <a:schemeClr val="bg1"/>
                </a:solidFill>
              </a:endParaRPr>
            </a:p>
          </p:txBody>
        </p:sp>
      </p:grpSp>
      <p:grpSp>
        <p:nvGrpSpPr>
          <p:cNvPr id="15" name="Groupe 14">
            <a:extLst>
              <a:ext uri="{FF2B5EF4-FFF2-40B4-BE49-F238E27FC236}">
                <a16:creationId xmlns:a16="http://schemas.microsoft.com/office/drawing/2014/main" id="{4DFA0226-2F8E-0EA5-6657-431B3915F2EB}"/>
              </a:ext>
            </a:extLst>
          </p:cNvPr>
          <p:cNvGrpSpPr/>
          <p:nvPr/>
        </p:nvGrpSpPr>
        <p:grpSpPr>
          <a:xfrm>
            <a:off x="519933" y="4406934"/>
            <a:ext cx="396000" cy="461665"/>
            <a:chOff x="558769" y="3701196"/>
            <a:chExt cx="396000" cy="461665"/>
          </a:xfrm>
        </p:grpSpPr>
        <p:sp>
          <p:nvSpPr>
            <p:cNvPr id="16" name="Ellipse 15">
              <a:extLst>
                <a:ext uri="{FF2B5EF4-FFF2-40B4-BE49-F238E27FC236}">
                  <a16:creationId xmlns:a16="http://schemas.microsoft.com/office/drawing/2014/main" id="{66D33CAB-F2D9-8F9D-2243-C196B53A13A4}"/>
                </a:ext>
              </a:extLst>
            </p:cNvPr>
            <p:cNvSpPr/>
            <p:nvPr/>
          </p:nvSpPr>
          <p:spPr>
            <a:xfrm>
              <a:off x="558769" y="3746541"/>
              <a:ext cx="396000" cy="396000"/>
            </a:xfrm>
            <a:prstGeom prst="ellipse">
              <a:avLst/>
            </a:prstGeom>
            <a:solidFill>
              <a:srgbClr val="F9B233"/>
            </a:solidFill>
            <a:ln>
              <a:solidFill>
                <a:srgbClr val="F9B2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17" name="ZoneTexte 16">
              <a:extLst>
                <a:ext uri="{FF2B5EF4-FFF2-40B4-BE49-F238E27FC236}">
                  <a16:creationId xmlns:a16="http://schemas.microsoft.com/office/drawing/2014/main" id="{F568CBD0-953D-0909-2AAB-79B79825F70F}"/>
                </a:ext>
              </a:extLst>
            </p:cNvPr>
            <p:cNvSpPr txBox="1"/>
            <p:nvPr/>
          </p:nvSpPr>
          <p:spPr>
            <a:xfrm>
              <a:off x="563698" y="3701196"/>
              <a:ext cx="365489" cy="461665"/>
            </a:xfrm>
            <a:prstGeom prst="rect">
              <a:avLst/>
            </a:prstGeom>
            <a:noFill/>
          </p:spPr>
          <p:txBody>
            <a:bodyPr wrap="square" rtlCol="0">
              <a:spAutoFit/>
            </a:bodyPr>
            <a:lstStyle/>
            <a:p>
              <a:r>
                <a:rPr lang="fr-FR" sz="2400" b="1" dirty="0">
                  <a:solidFill>
                    <a:schemeClr val="bg1"/>
                  </a:solidFill>
                </a:rPr>
                <a:t>E</a:t>
              </a:r>
              <a:endParaRPr lang="fr-MA" sz="2400" b="1" dirty="0">
                <a:solidFill>
                  <a:schemeClr val="bg1"/>
                </a:solidFill>
              </a:endParaRPr>
            </a:p>
          </p:txBody>
        </p:sp>
      </p:grpSp>
      <p:grpSp>
        <p:nvGrpSpPr>
          <p:cNvPr id="18" name="Groupe 17">
            <a:extLst>
              <a:ext uri="{FF2B5EF4-FFF2-40B4-BE49-F238E27FC236}">
                <a16:creationId xmlns:a16="http://schemas.microsoft.com/office/drawing/2014/main" id="{4A4C09F0-922A-0086-1F83-F41759DF2E30}"/>
              </a:ext>
            </a:extLst>
          </p:cNvPr>
          <p:cNvGrpSpPr/>
          <p:nvPr/>
        </p:nvGrpSpPr>
        <p:grpSpPr>
          <a:xfrm>
            <a:off x="2491914" y="3680655"/>
            <a:ext cx="396000" cy="461665"/>
            <a:chOff x="558769" y="3701196"/>
            <a:chExt cx="396000" cy="461665"/>
          </a:xfrm>
        </p:grpSpPr>
        <p:sp>
          <p:nvSpPr>
            <p:cNvPr id="19" name="Ellipse 18">
              <a:extLst>
                <a:ext uri="{FF2B5EF4-FFF2-40B4-BE49-F238E27FC236}">
                  <a16:creationId xmlns:a16="http://schemas.microsoft.com/office/drawing/2014/main" id="{F556827C-E24D-76BF-8758-D9FF04CF2AAF}"/>
                </a:ext>
              </a:extLst>
            </p:cNvPr>
            <p:cNvSpPr/>
            <p:nvPr/>
          </p:nvSpPr>
          <p:spPr>
            <a:xfrm>
              <a:off x="558769" y="3746541"/>
              <a:ext cx="396000" cy="396000"/>
            </a:xfrm>
            <a:prstGeom prst="ellipse">
              <a:avLst/>
            </a:prstGeom>
            <a:solidFill>
              <a:srgbClr val="F9B233"/>
            </a:solidFill>
            <a:ln>
              <a:solidFill>
                <a:srgbClr val="F9B2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20" name="ZoneTexte 19">
              <a:extLst>
                <a:ext uri="{FF2B5EF4-FFF2-40B4-BE49-F238E27FC236}">
                  <a16:creationId xmlns:a16="http://schemas.microsoft.com/office/drawing/2014/main" id="{DBB22110-B13E-5E92-E858-A3B66783BAED}"/>
                </a:ext>
              </a:extLst>
            </p:cNvPr>
            <p:cNvSpPr txBox="1"/>
            <p:nvPr/>
          </p:nvSpPr>
          <p:spPr>
            <a:xfrm>
              <a:off x="563698" y="3701196"/>
              <a:ext cx="365489" cy="461665"/>
            </a:xfrm>
            <a:prstGeom prst="rect">
              <a:avLst/>
            </a:prstGeom>
            <a:noFill/>
          </p:spPr>
          <p:txBody>
            <a:bodyPr wrap="square" rtlCol="0">
              <a:spAutoFit/>
            </a:bodyPr>
            <a:lstStyle/>
            <a:p>
              <a:r>
                <a:rPr lang="fr-FR" sz="2400" b="1" dirty="0">
                  <a:solidFill>
                    <a:schemeClr val="bg1"/>
                  </a:solidFill>
                </a:rPr>
                <a:t>B</a:t>
              </a:r>
              <a:endParaRPr lang="fr-MA" sz="2400" b="1" dirty="0">
                <a:solidFill>
                  <a:schemeClr val="bg1"/>
                </a:solidFill>
              </a:endParaRPr>
            </a:p>
          </p:txBody>
        </p:sp>
      </p:grpSp>
      <p:grpSp>
        <p:nvGrpSpPr>
          <p:cNvPr id="21" name="Groupe 20">
            <a:extLst>
              <a:ext uri="{FF2B5EF4-FFF2-40B4-BE49-F238E27FC236}">
                <a16:creationId xmlns:a16="http://schemas.microsoft.com/office/drawing/2014/main" id="{8AACCC6F-0D2C-91BA-AB44-60B4080DAE52}"/>
              </a:ext>
            </a:extLst>
          </p:cNvPr>
          <p:cNvGrpSpPr/>
          <p:nvPr/>
        </p:nvGrpSpPr>
        <p:grpSpPr>
          <a:xfrm>
            <a:off x="2502627" y="4406934"/>
            <a:ext cx="396000" cy="461665"/>
            <a:chOff x="558769" y="3701196"/>
            <a:chExt cx="396000" cy="461665"/>
          </a:xfrm>
        </p:grpSpPr>
        <p:sp>
          <p:nvSpPr>
            <p:cNvPr id="22" name="Ellipse 21">
              <a:extLst>
                <a:ext uri="{FF2B5EF4-FFF2-40B4-BE49-F238E27FC236}">
                  <a16:creationId xmlns:a16="http://schemas.microsoft.com/office/drawing/2014/main" id="{4BD00A79-C30A-EB44-581C-4F4CF8ED2B30}"/>
                </a:ext>
              </a:extLst>
            </p:cNvPr>
            <p:cNvSpPr/>
            <p:nvPr/>
          </p:nvSpPr>
          <p:spPr>
            <a:xfrm>
              <a:off x="558769" y="3746541"/>
              <a:ext cx="396000" cy="396000"/>
            </a:xfrm>
            <a:prstGeom prst="ellipse">
              <a:avLst/>
            </a:prstGeom>
            <a:solidFill>
              <a:srgbClr val="F9B233"/>
            </a:solidFill>
            <a:ln>
              <a:solidFill>
                <a:srgbClr val="F9B2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23" name="ZoneTexte 22">
              <a:extLst>
                <a:ext uri="{FF2B5EF4-FFF2-40B4-BE49-F238E27FC236}">
                  <a16:creationId xmlns:a16="http://schemas.microsoft.com/office/drawing/2014/main" id="{488CCF06-41CF-4A36-2775-4A9DBBA30042}"/>
                </a:ext>
              </a:extLst>
            </p:cNvPr>
            <p:cNvSpPr txBox="1"/>
            <p:nvPr/>
          </p:nvSpPr>
          <p:spPr>
            <a:xfrm>
              <a:off x="563698" y="3701196"/>
              <a:ext cx="365489" cy="461665"/>
            </a:xfrm>
            <a:prstGeom prst="rect">
              <a:avLst/>
            </a:prstGeom>
            <a:noFill/>
          </p:spPr>
          <p:txBody>
            <a:bodyPr wrap="square" rtlCol="0">
              <a:spAutoFit/>
            </a:bodyPr>
            <a:lstStyle/>
            <a:p>
              <a:r>
                <a:rPr lang="fr-FR" sz="2400" b="1" dirty="0">
                  <a:solidFill>
                    <a:schemeClr val="bg1"/>
                  </a:solidFill>
                </a:rPr>
                <a:t>F</a:t>
              </a:r>
              <a:endParaRPr lang="fr-MA" sz="2400" b="1" dirty="0">
                <a:solidFill>
                  <a:schemeClr val="bg1"/>
                </a:solidFill>
              </a:endParaRPr>
            </a:p>
          </p:txBody>
        </p:sp>
      </p:grpSp>
      <p:grpSp>
        <p:nvGrpSpPr>
          <p:cNvPr id="24" name="Groupe 23">
            <a:extLst>
              <a:ext uri="{FF2B5EF4-FFF2-40B4-BE49-F238E27FC236}">
                <a16:creationId xmlns:a16="http://schemas.microsoft.com/office/drawing/2014/main" id="{EEC80736-9C9F-36F6-1579-ABE1E848BD11}"/>
              </a:ext>
            </a:extLst>
          </p:cNvPr>
          <p:cNvGrpSpPr/>
          <p:nvPr/>
        </p:nvGrpSpPr>
        <p:grpSpPr>
          <a:xfrm>
            <a:off x="4473331" y="4406934"/>
            <a:ext cx="396000" cy="461665"/>
            <a:chOff x="558769" y="3701196"/>
            <a:chExt cx="396000" cy="461665"/>
          </a:xfrm>
        </p:grpSpPr>
        <p:sp>
          <p:nvSpPr>
            <p:cNvPr id="25" name="Ellipse 24">
              <a:extLst>
                <a:ext uri="{FF2B5EF4-FFF2-40B4-BE49-F238E27FC236}">
                  <a16:creationId xmlns:a16="http://schemas.microsoft.com/office/drawing/2014/main" id="{16C92D32-61BB-85FE-B94C-1A0311B7DC18}"/>
                </a:ext>
              </a:extLst>
            </p:cNvPr>
            <p:cNvSpPr/>
            <p:nvPr/>
          </p:nvSpPr>
          <p:spPr>
            <a:xfrm>
              <a:off x="558769" y="3746541"/>
              <a:ext cx="396000" cy="396000"/>
            </a:xfrm>
            <a:prstGeom prst="ellipse">
              <a:avLst/>
            </a:prstGeom>
            <a:solidFill>
              <a:srgbClr val="F9B233"/>
            </a:solidFill>
            <a:ln>
              <a:solidFill>
                <a:srgbClr val="F9B2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26" name="ZoneTexte 25">
              <a:extLst>
                <a:ext uri="{FF2B5EF4-FFF2-40B4-BE49-F238E27FC236}">
                  <a16:creationId xmlns:a16="http://schemas.microsoft.com/office/drawing/2014/main" id="{CE528FC6-00E3-8F08-9381-95491B0FA00F}"/>
                </a:ext>
              </a:extLst>
            </p:cNvPr>
            <p:cNvSpPr txBox="1"/>
            <p:nvPr/>
          </p:nvSpPr>
          <p:spPr>
            <a:xfrm>
              <a:off x="563698" y="3701196"/>
              <a:ext cx="365489" cy="461665"/>
            </a:xfrm>
            <a:prstGeom prst="rect">
              <a:avLst/>
            </a:prstGeom>
            <a:noFill/>
          </p:spPr>
          <p:txBody>
            <a:bodyPr wrap="square" rtlCol="0">
              <a:spAutoFit/>
            </a:bodyPr>
            <a:lstStyle/>
            <a:p>
              <a:r>
                <a:rPr lang="fr-FR" sz="2400" b="1" dirty="0">
                  <a:solidFill>
                    <a:schemeClr val="bg1"/>
                  </a:solidFill>
                </a:rPr>
                <a:t>G</a:t>
              </a:r>
              <a:endParaRPr lang="fr-MA" sz="2400" b="1" dirty="0">
                <a:solidFill>
                  <a:schemeClr val="bg1"/>
                </a:solidFill>
              </a:endParaRPr>
            </a:p>
          </p:txBody>
        </p:sp>
      </p:grpSp>
      <p:grpSp>
        <p:nvGrpSpPr>
          <p:cNvPr id="27" name="Groupe 26">
            <a:extLst>
              <a:ext uri="{FF2B5EF4-FFF2-40B4-BE49-F238E27FC236}">
                <a16:creationId xmlns:a16="http://schemas.microsoft.com/office/drawing/2014/main" id="{7E4A4A87-CCF6-194A-FA7E-F24C6C885A6E}"/>
              </a:ext>
            </a:extLst>
          </p:cNvPr>
          <p:cNvGrpSpPr/>
          <p:nvPr/>
        </p:nvGrpSpPr>
        <p:grpSpPr>
          <a:xfrm>
            <a:off x="4469068" y="3680655"/>
            <a:ext cx="396000" cy="461665"/>
            <a:chOff x="558769" y="3701196"/>
            <a:chExt cx="396000" cy="461665"/>
          </a:xfrm>
        </p:grpSpPr>
        <p:sp>
          <p:nvSpPr>
            <p:cNvPr id="28" name="Ellipse 27">
              <a:extLst>
                <a:ext uri="{FF2B5EF4-FFF2-40B4-BE49-F238E27FC236}">
                  <a16:creationId xmlns:a16="http://schemas.microsoft.com/office/drawing/2014/main" id="{33C1A74D-80D8-A3AC-790F-88AC3E2FEC2F}"/>
                </a:ext>
              </a:extLst>
            </p:cNvPr>
            <p:cNvSpPr/>
            <p:nvPr/>
          </p:nvSpPr>
          <p:spPr>
            <a:xfrm>
              <a:off x="558769" y="3746541"/>
              <a:ext cx="396000" cy="396000"/>
            </a:xfrm>
            <a:prstGeom prst="ellipse">
              <a:avLst/>
            </a:prstGeom>
            <a:solidFill>
              <a:srgbClr val="F9B233"/>
            </a:solidFill>
            <a:ln>
              <a:solidFill>
                <a:srgbClr val="F9B2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30" name="ZoneTexte 29">
              <a:extLst>
                <a:ext uri="{FF2B5EF4-FFF2-40B4-BE49-F238E27FC236}">
                  <a16:creationId xmlns:a16="http://schemas.microsoft.com/office/drawing/2014/main" id="{2351F218-F7B3-5782-28B0-EFD086FDDCBD}"/>
                </a:ext>
              </a:extLst>
            </p:cNvPr>
            <p:cNvSpPr txBox="1"/>
            <p:nvPr/>
          </p:nvSpPr>
          <p:spPr>
            <a:xfrm>
              <a:off x="563698" y="3701196"/>
              <a:ext cx="365489" cy="461665"/>
            </a:xfrm>
            <a:prstGeom prst="rect">
              <a:avLst/>
            </a:prstGeom>
            <a:noFill/>
          </p:spPr>
          <p:txBody>
            <a:bodyPr wrap="square" rtlCol="0">
              <a:spAutoFit/>
            </a:bodyPr>
            <a:lstStyle/>
            <a:p>
              <a:r>
                <a:rPr lang="fr-FR" sz="2400" b="1" dirty="0">
                  <a:solidFill>
                    <a:schemeClr val="bg1"/>
                  </a:solidFill>
                </a:rPr>
                <a:t>C</a:t>
              </a:r>
              <a:endParaRPr lang="fr-MA" sz="2400" b="1" dirty="0">
                <a:solidFill>
                  <a:schemeClr val="bg1"/>
                </a:solidFill>
              </a:endParaRPr>
            </a:p>
          </p:txBody>
        </p:sp>
      </p:grpSp>
      <p:grpSp>
        <p:nvGrpSpPr>
          <p:cNvPr id="32" name="Groupe 31">
            <a:extLst>
              <a:ext uri="{FF2B5EF4-FFF2-40B4-BE49-F238E27FC236}">
                <a16:creationId xmlns:a16="http://schemas.microsoft.com/office/drawing/2014/main" id="{340A36B7-5D8E-CD8A-2AD9-120F28C3C089}"/>
              </a:ext>
            </a:extLst>
          </p:cNvPr>
          <p:cNvGrpSpPr/>
          <p:nvPr/>
        </p:nvGrpSpPr>
        <p:grpSpPr>
          <a:xfrm>
            <a:off x="6443244" y="3680655"/>
            <a:ext cx="396000" cy="461665"/>
            <a:chOff x="558769" y="3701196"/>
            <a:chExt cx="396000" cy="461665"/>
          </a:xfrm>
        </p:grpSpPr>
        <p:sp>
          <p:nvSpPr>
            <p:cNvPr id="33" name="Ellipse 32">
              <a:extLst>
                <a:ext uri="{FF2B5EF4-FFF2-40B4-BE49-F238E27FC236}">
                  <a16:creationId xmlns:a16="http://schemas.microsoft.com/office/drawing/2014/main" id="{CE8D821C-7290-5429-9CC0-1A703FD3D46D}"/>
                </a:ext>
              </a:extLst>
            </p:cNvPr>
            <p:cNvSpPr/>
            <p:nvPr/>
          </p:nvSpPr>
          <p:spPr>
            <a:xfrm>
              <a:off x="558769" y="3746541"/>
              <a:ext cx="396000" cy="396000"/>
            </a:xfrm>
            <a:prstGeom prst="ellipse">
              <a:avLst/>
            </a:prstGeom>
            <a:solidFill>
              <a:srgbClr val="F9B233"/>
            </a:solidFill>
            <a:ln>
              <a:solidFill>
                <a:srgbClr val="F9B2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34" name="ZoneTexte 33">
              <a:extLst>
                <a:ext uri="{FF2B5EF4-FFF2-40B4-BE49-F238E27FC236}">
                  <a16:creationId xmlns:a16="http://schemas.microsoft.com/office/drawing/2014/main" id="{23D2607C-DF8B-2785-358F-849BB462DA9A}"/>
                </a:ext>
              </a:extLst>
            </p:cNvPr>
            <p:cNvSpPr txBox="1"/>
            <p:nvPr/>
          </p:nvSpPr>
          <p:spPr>
            <a:xfrm>
              <a:off x="563698" y="3701196"/>
              <a:ext cx="365489" cy="461665"/>
            </a:xfrm>
            <a:prstGeom prst="rect">
              <a:avLst/>
            </a:prstGeom>
            <a:noFill/>
          </p:spPr>
          <p:txBody>
            <a:bodyPr wrap="square" rtlCol="0">
              <a:spAutoFit/>
            </a:bodyPr>
            <a:lstStyle/>
            <a:p>
              <a:r>
                <a:rPr lang="fr-FR" sz="2400" b="1" dirty="0">
                  <a:solidFill>
                    <a:schemeClr val="bg1"/>
                  </a:solidFill>
                </a:rPr>
                <a:t>D</a:t>
              </a:r>
              <a:endParaRPr lang="fr-MA" sz="2400" b="1" dirty="0">
                <a:solidFill>
                  <a:schemeClr val="bg1"/>
                </a:solidFill>
              </a:endParaRPr>
            </a:p>
          </p:txBody>
        </p:sp>
      </p:grpSp>
      <p:grpSp>
        <p:nvGrpSpPr>
          <p:cNvPr id="35" name="Groupe 34">
            <a:extLst>
              <a:ext uri="{FF2B5EF4-FFF2-40B4-BE49-F238E27FC236}">
                <a16:creationId xmlns:a16="http://schemas.microsoft.com/office/drawing/2014/main" id="{1B2A8F00-05DE-4537-B227-C76ABA298023}"/>
              </a:ext>
            </a:extLst>
          </p:cNvPr>
          <p:cNvGrpSpPr/>
          <p:nvPr/>
        </p:nvGrpSpPr>
        <p:grpSpPr>
          <a:xfrm>
            <a:off x="6432917" y="4406934"/>
            <a:ext cx="396000" cy="461665"/>
            <a:chOff x="558769" y="3701196"/>
            <a:chExt cx="396000" cy="461665"/>
          </a:xfrm>
        </p:grpSpPr>
        <p:sp>
          <p:nvSpPr>
            <p:cNvPr id="36" name="Ellipse 35">
              <a:extLst>
                <a:ext uri="{FF2B5EF4-FFF2-40B4-BE49-F238E27FC236}">
                  <a16:creationId xmlns:a16="http://schemas.microsoft.com/office/drawing/2014/main" id="{956B66A5-B67F-D9AF-BE9E-32E703F54A54}"/>
                </a:ext>
              </a:extLst>
            </p:cNvPr>
            <p:cNvSpPr/>
            <p:nvPr/>
          </p:nvSpPr>
          <p:spPr>
            <a:xfrm>
              <a:off x="558769" y="3746541"/>
              <a:ext cx="396000" cy="396000"/>
            </a:xfrm>
            <a:prstGeom prst="ellipse">
              <a:avLst/>
            </a:prstGeom>
            <a:solidFill>
              <a:srgbClr val="F9B233"/>
            </a:solidFill>
            <a:ln>
              <a:solidFill>
                <a:srgbClr val="F9B2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37" name="ZoneTexte 36">
              <a:extLst>
                <a:ext uri="{FF2B5EF4-FFF2-40B4-BE49-F238E27FC236}">
                  <a16:creationId xmlns:a16="http://schemas.microsoft.com/office/drawing/2014/main" id="{4C102034-0C34-45EF-DE2B-FAD8F2C4C9B0}"/>
                </a:ext>
              </a:extLst>
            </p:cNvPr>
            <p:cNvSpPr txBox="1"/>
            <p:nvPr/>
          </p:nvSpPr>
          <p:spPr>
            <a:xfrm>
              <a:off x="563698" y="3701196"/>
              <a:ext cx="365489" cy="461665"/>
            </a:xfrm>
            <a:prstGeom prst="rect">
              <a:avLst/>
            </a:prstGeom>
            <a:noFill/>
          </p:spPr>
          <p:txBody>
            <a:bodyPr wrap="square" rtlCol="0">
              <a:spAutoFit/>
            </a:bodyPr>
            <a:lstStyle/>
            <a:p>
              <a:r>
                <a:rPr lang="fr-FR" sz="2400" b="1" dirty="0">
                  <a:solidFill>
                    <a:schemeClr val="bg1"/>
                  </a:solidFill>
                </a:rPr>
                <a:t>H</a:t>
              </a:r>
              <a:endParaRPr lang="fr-MA" sz="2400" b="1" dirty="0">
                <a:solidFill>
                  <a:schemeClr val="bg1"/>
                </a:solidFill>
              </a:endParaRPr>
            </a:p>
          </p:txBody>
        </p:sp>
      </p:grpSp>
      <p:grpSp>
        <p:nvGrpSpPr>
          <p:cNvPr id="45" name="Groupe 44">
            <a:extLst>
              <a:ext uri="{FF2B5EF4-FFF2-40B4-BE49-F238E27FC236}">
                <a16:creationId xmlns:a16="http://schemas.microsoft.com/office/drawing/2014/main" id="{760DC4B7-6B7A-701A-400D-7C6F09B5B459}"/>
              </a:ext>
            </a:extLst>
          </p:cNvPr>
          <p:cNvGrpSpPr>
            <a:grpSpLocks noGrp="1" noUngrp="1" noRot="1" noMove="1" noResize="1"/>
          </p:cNvGrpSpPr>
          <p:nvPr/>
        </p:nvGrpSpPr>
        <p:grpSpPr>
          <a:xfrm>
            <a:off x="391887" y="155214"/>
            <a:ext cx="7604448" cy="332496"/>
            <a:chOff x="391887" y="155214"/>
            <a:chExt cx="7604448" cy="332496"/>
          </a:xfrm>
        </p:grpSpPr>
        <p:grpSp>
          <p:nvGrpSpPr>
            <p:cNvPr id="46" name="Groupe 45">
              <a:extLst>
                <a:ext uri="{FF2B5EF4-FFF2-40B4-BE49-F238E27FC236}">
                  <a16:creationId xmlns:a16="http://schemas.microsoft.com/office/drawing/2014/main" id="{4D23CBA1-01EB-D641-277E-42B4C1C745AC}"/>
                </a:ext>
              </a:extLst>
            </p:cNvPr>
            <p:cNvGrpSpPr>
              <a:grpSpLocks noGrp="1" noUngrp="1" noRot="1" noMove="1" noResize="1"/>
            </p:cNvGrpSpPr>
            <p:nvPr/>
          </p:nvGrpSpPr>
          <p:grpSpPr>
            <a:xfrm>
              <a:off x="391887" y="155214"/>
              <a:ext cx="7604448" cy="332496"/>
              <a:chOff x="391887" y="155214"/>
              <a:chExt cx="7604448" cy="332496"/>
            </a:xfrm>
          </p:grpSpPr>
          <p:sp>
            <p:nvSpPr>
              <p:cNvPr id="48" name="Rectangle 47">
                <a:extLst>
                  <a:ext uri="{FF2B5EF4-FFF2-40B4-BE49-F238E27FC236}">
                    <a16:creationId xmlns:a16="http://schemas.microsoft.com/office/drawing/2014/main" id="{185E3029-5C9A-BB91-60D5-83AD5672C35B}"/>
                  </a:ext>
                </a:extLst>
              </p:cNvPr>
              <p:cNvSpPr>
                <a:spLocks noGrp="1" noRot="1" noMove="1" noResize="1" noEditPoints="1" noAdjustHandles="1" noChangeArrowheads="1" noChangeShapeType="1"/>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ZoneTexte 48">
                <a:extLst>
                  <a:ext uri="{FF2B5EF4-FFF2-40B4-BE49-F238E27FC236}">
                    <a16:creationId xmlns:a16="http://schemas.microsoft.com/office/drawing/2014/main" id="{9C1A27CA-5043-714E-04A0-2E7FCEF01F26}"/>
                  </a:ext>
                </a:extLst>
              </p:cNvPr>
              <p:cNvSpPr txBox="1">
                <a:spLocks noGrp="1" noRot="1" noMove="1" noResize="1" noEditPoints="1" noAdjustHandles="1" noChangeArrowheads="1" noChangeShapeType="1"/>
              </p:cNvSpPr>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50" name="Organigramme : Connecteur 49">
                <a:extLst>
                  <a:ext uri="{FF2B5EF4-FFF2-40B4-BE49-F238E27FC236}">
                    <a16:creationId xmlns:a16="http://schemas.microsoft.com/office/drawing/2014/main" id="{FABE4D84-E699-6539-BAB5-91CC3491CACE}"/>
                  </a:ext>
                </a:extLst>
              </p:cNvPr>
              <p:cNvSpPr>
                <a:spLocks noGrp="1" noRot="1" noMove="1" noResize="1" noEditPoints="1" noAdjustHandles="1" noChangeArrowheads="1" noChangeShapeType="1"/>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51" name="ZoneTexte 50">
                <a:extLst>
                  <a:ext uri="{FF2B5EF4-FFF2-40B4-BE49-F238E27FC236}">
                    <a16:creationId xmlns:a16="http://schemas.microsoft.com/office/drawing/2014/main" id="{B8603734-3CE6-4E2B-66A2-567C75BFBE8F}"/>
                  </a:ext>
                </a:extLst>
              </p:cNvPr>
              <p:cNvSpPr txBox="1">
                <a:spLocks noGrp="1" noRot="1" noMove="1" noResize="1" noEditPoints="1" noAdjustHandles="1" noChangeArrowheads="1" noChangeShapeType="1"/>
              </p:cNvSpPr>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52" name="Organigramme : Connecteur 51">
                <a:extLst>
                  <a:ext uri="{FF2B5EF4-FFF2-40B4-BE49-F238E27FC236}">
                    <a16:creationId xmlns:a16="http://schemas.microsoft.com/office/drawing/2014/main" id="{AC0046A8-F03F-9AA7-365F-3E4DB20C941E}"/>
                  </a:ext>
                </a:extLst>
              </p:cNvPr>
              <p:cNvSpPr>
                <a:spLocks noGrp="1" noRot="1" noMove="1" noResize="1" noEditPoints="1" noAdjustHandles="1" noChangeArrowheads="1" noChangeShapeType="1"/>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53" name="ZoneTexte 52">
                <a:extLst>
                  <a:ext uri="{FF2B5EF4-FFF2-40B4-BE49-F238E27FC236}">
                    <a16:creationId xmlns:a16="http://schemas.microsoft.com/office/drawing/2014/main" id="{1E17B220-1C78-9169-4E2B-859142692ADB}"/>
                  </a:ext>
                </a:extLst>
              </p:cNvPr>
              <p:cNvSpPr txBox="1">
                <a:spLocks noGrp="1" noRot="1" noMove="1" noResize="1" noEditPoints="1" noAdjustHandles="1" noChangeArrowheads="1" noChangeShapeType="1"/>
              </p:cNvSpPr>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54" name="Organigramme : Connecteur 53">
                <a:extLst>
                  <a:ext uri="{FF2B5EF4-FFF2-40B4-BE49-F238E27FC236}">
                    <a16:creationId xmlns:a16="http://schemas.microsoft.com/office/drawing/2014/main" id="{2B90753F-A6E3-1C35-CE5D-98E04B4DCA59}"/>
                  </a:ext>
                </a:extLst>
              </p:cNvPr>
              <p:cNvSpPr>
                <a:spLocks noGrp="1" noRot="1" noMove="1" noResize="1" noEditPoints="1" noAdjustHandles="1" noChangeArrowheads="1" noChangeShapeType="1"/>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47" name="Rectangle 46">
              <a:extLst>
                <a:ext uri="{FF2B5EF4-FFF2-40B4-BE49-F238E27FC236}">
                  <a16:creationId xmlns:a16="http://schemas.microsoft.com/office/drawing/2014/main" id="{43CC49E0-8A3D-BBA5-7BC4-CFE5746231DF}"/>
                </a:ext>
              </a:extLst>
            </p:cNvPr>
            <p:cNvSpPr>
              <a:spLocks noGrp="1" noRot="1" noMove="1" noResize="1" noEditPoints="1" noAdjustHandles="1" noChangeArrowheads="1" noChangeShapeType="1"/>
            </p:cNvSpPr>
            <p:nvPr/>
          </p:nvSpPr>
          <p:spPr>
            <a:xfrm>
              <a:off x="837296" y="155214"/>
              <a:ext cx="5180949"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7" name="WhatsApp Video 2026-01-31 at 17.00.54">
            <a:hlinkClick r:id="" action="ppaction://media"/>
            <a:extLst>
              <a:ext uri="{FF2B5EF4-FFF2-40B4-BE49-F238E27FC236}">
                <a16:creationId xmlns:a16="http://schemas.microsoft.com/office/drawing/2014/main" id="{EE64CB05-E58A-DB85-622C-9C89CECF2974}"/>
              </a:ext>
            </a:extLst>
          </p:cNvPr>
          <p:cNvPicPr>
            <a:picLocks noChangeAspect="1"/>
          </p:cNvPicPr>
          <p:nvPr>
            <a:videoFile r:link="rId2"/>
            <p:extLst>
              <p:ext uri="{DAA4B4D4-6D71-4841-9C94-3DE7FCFB9230}">
                <p14:media xmlns:p14="http://schemas.microsoft.com/office/powerpoint/2010/main" r:embed="rId1"/>
              </p:ext>
            </p:extLst>
          </p:nvPr>
        </p:nvPicPr>
        <p:blipFill>
          <a:blip r:embed="rId6"/>
          <a:srcRect l="10115" t="70179" r="9195" b="5293"/>
          <a:stretch>
            <a:fillRect/>
          </a:stretch>
        </p:blipFill>
        <p:spPr>
          <a:xfrm>
            <a:off x="788275" y="4942756"/>
            <a:ext cx="7378263" cy="1261592"/>
          </a:xfrm>
          <a:prstGeom prst="rect">
            <a:avLst/>
          </a:prstGeom>
        </p:spPr>
      </p:pic>
    </p:spTree>
    <p:extLst>
      <p:ext uri="{BB962C8B-B14F-4D97-AF65-F5344CB8AC3E}">
        <p14:creationId xmlns:p14="http://schemas.microsoft.com/office/powerpoint/2010/main" val="4199358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807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0FE0E-8A4A-5B50-AE8A-57021BA116CD}"/>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489062B6-B166-72E0-4B9E-A4912E382D31}"/>
              </a:ext>
            </a:extLst>
          </p:cNvPr>
          <p:cNvSpPr txBox="1"/>
          <p:nvPr/>
        </p:nvSpPr>
        <p:spPr>
          <a:xfrm>
            <a:off x="2857518" y="901505"/>
            <a:ext cx="4659282" cy="392159"/>
          </a:xfrm>
          <a:prstGeom prst="rect">
            <a:avLst/>
          </a:prstGeom>
          <a:noFill/>
        </p:spPr>
        <p:txBody>
          <a:bodyPr wrap="square">
            <a:spAutoFit/>
          </a:bodyPr>
          <a:lstStyle/>
          <a:p>
            <a:pPr marL="0" marR="0" lvl="0" indent="0" algn="just" defTabSz="914400" rtl="1" eaLnBrk="1" fontAlgn="auto" latinLnBrk="0" hangingPunct="1">
              <a:lnSpc>
                <a:spcPct val="115000"/>
              </a:lnSpc>
              <a:spcBef>
                <a:spcPts val="0"/>
              </a:spcBef>
              <a:spcAft>
                <a:spcPts val="800"/>
              </a:spcAft>
              <a:buClrTx/>
              <a:buSzTx/>
              <a:buFontTx/>
              <a:buNone/>
              <a:tabLst/>
              <a:defRPr/>
            </a:pPr>
            <a:r>
              <a:rPr kumimoji="0" lang="ar-MA"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صححوا، لديكم دقيقة واحدة.</a:t>
            </a:r>
          </a:p>
        </p:txBody>
      </p:sp>
      <p:pic>
        <p:nvPicPr>
          <p:cNvPr id="5" name="Google Shape;156;p9" descr="Une image contenant dessin humoristique, clipart, Dessin animé, illustration&#10;&#10;Le contenu généré par l’IA peut être incorrect.">
            <a:extLst>
              <a:ext uri="{FF2B5EF4-FFF2-40B4-BE49-F238E27FC236}">
                <a16:creationId xmlns:a16="http://schemas.microsoft.com/office/drawing/2014/main" id="{85EC4B3D-4B42-F75F-B539-7B370559225B}"/>
              </a:ext>
            </a:extLst>
          </p:cNvPr>
          <p:cNvPicPr preferRelativeResize="0"/>
          <p:nvPr/>
        </p:nvPicPr>
        <p:blipFill rotWithShape="1">
          <a:blip r:embed="rId3">
            <a:alphaModFix/>
          </a:blip>
          <a:srcRect t="-7142" b="7142"/>
          <a:stretch/>
        </p:blipFill>
        <p:spPr>
          <a:xfrm>
            <a:off x="7788490" y="618691"/>
            <a:ext cx="1008000" cy="1008000"/>
          </a:xfrm>
          <a:prstGeom prst="ellipse">
            <a:avLst/>
          </a:prstGeom>
          <a:noFill/>
          <a:ln>
            <a:noFill/>
          </a:ln>
        </p:spPr>
      </p:pic>
      <p:grpSp>
        <p:nvGrpSpPr>
          <p:cNvPr id="45" name="Groupe 44">
            <a:extLst>
              <a:ext uri="{FF2B5EF4-FFF2-40B4-BE49-F238E27FC236}">
                <a16:creationId xmlns:a16="http://schemas.microsoft.com/office/drawing/2014/main" id="{6150A575-BE84-725D-6975-573BFEC9261E}"/>
              </a:ext>
            </a:extLst>
          </p:cNvPr>
          <p:cNvGrpSpPr/>
          <p:nvPr/>
        </p:nvGrpSpPr>
        <p:grpSpPr>
          <a:xfrm>
            <a:off x="519486" y="3680655"/>
            <a:ext cx="396000" cy="461665"/>
            <a:chOff x="558769" y="3701196"/>
            <a:chExt cx="396000" cy="461665"/>
          </a:xfrm>
        </p:grpSpPr>
        <p:sp>
          <p:nvSpPr>
            <p:cNvPr id="46" name="Ellipse 45">
              <a:extLst>
                <a:ext uri="{FF2B5EF4-FFF2-40B4-BE49-F238E27FC236}">
                  <a16:creationId xmlns:a16="http://schemas.microsoft.com/office/drawing/2014/main" id="{2DA90305-E94E-6581-6EEA-0B606E4988D6}"/>
                </a:ext>
              </a:extLst>
            </p:cNvPr>
            <p:cNvSpPr/>
            <p:nvPr/>
          </p:nvSpPr>
          <p:spPr>
            <a:xfrm>
              <a:off x="558769" y="3746541"/>
              <a:ext cx="396000" cy="396000"/>
            </a:xfrm>
            <a:prstGeom prst="ellipse">
              <a:avLst/>
            </a:prstGeom>
            <a:solidFill>
              <a:srgbClr val="F9B233"/>
            </a:solidFill>
            <a:ln>
              <a:solidFill>
                <a:srgbClr val="F9B2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7" name="ZoneTexte 46">
              <a:extLst>
                <a:ext uri="{FF2B5EF4-FFF2-40B4-BE49-F238E27FC236}">
                  <a16:creationId xmlns:a16="http://schemas.microsoft.com/office/drawing/2014/main" id="{BE7C5B90-C45B-D22E-BC44-3376954DB559}"/>
                </a:ext>
              </a:extLst>
            </p:cNvPr>
            <p:cNvSpPr txBox="1"/>
            <p:nvPr/>
          </p:nvSpPr>
          <p:spPr>
            <a:xfrm>
              <a:off x="563698" y="3701196"/>
              <a:ext cx="365489" cy="461665"/>
            </a:xfrm>
            <a:prstGeom prst="rect">
              <a:avLst/>
            </a:prstGeom>
            <a:noFill/>
          </p:spPr>
          <p:txBody>
            <a:bodyPr wrap="square" rtlCol="0">
              <a:spAutoFit/>
            </a:bodyPr>
            <a:lstStyle/>
            <a:p>
              <a:r>
                <a:rPr lang="fr-FR" sz="2400" b="1" dirty="0">
                  <a:solidFill>
                    <a:schemeClr val="bg1"/>
                  </a:solidFill>
                </a:rPr>
                <a:t>A</a:t>
              </a:r>
              <a:endParaRPr lang="fr-MA" sz="2400" b="1" dirty="0">
                <a:solidFill>
                  <a:schemeClr val="bg1"/>
                </a:solidFill>
              </a:endParaRPr>
            </a:p>
          </p:txBody>
        </p:sp>
      </p:grpSp>
      <p:grpSp>
        <p:nvGrpSpPr>
          <p:cNvPr id="48" name="Groupe 47">
            <a:extLst>
              <a:ext uri="{FF2B5EF4-FFF2-40B4-BE49-F238E27FC236}">
                <a16:creationId xmlns:a16="http://schemas.microsoft.com/office/drawing/2014/main" id="{FA279C3E-5933-5A27-CB7D-4F8E6DB28B07}"/>
              </a:ext>
            </a:extLst>
          </p:cNvPr>
          <p:cNvGrpSpPr/>
          <p:nvPr/>
        </p:nvGrpSpPr>
        <p:grpSpPr>
          <a:xfrm>
            <a:off x="519933" y="4406934"/>
            <a:ext cx="396000" cy="461665"/>
            <a:chOff x="558769" y="3701196"/>
            <a:chExt cx="396000" cy="461665"/>
          </a:xfrm>
        </p:grpSpPr>
        <p:sp>
          <p:nvSpPr>
            <p:cNvPr id="49" name="Ellipse 48">
              <a:extLst>
                <a:ext uri="{FF2B5EF4-FFF2-40B4-BE49-F238E27FC236}">
                  <a16:creationId xmlns:a16="http://schemas.microsoft.com/office/drawing/2014/main" id="{DCA6B7AA-40D0-6122-4D68-09BDA35A3579}"/>
                </a:ext>
              </a:extLst>
            </p:cNvPr>
            <p:cNvSpPr/>
            <p:nvPr/>
          </p:nvSpPr>
          <p:spPr>
            <a:xfrm>
              <a:off x="558769" y="3746541"/>
              <a:ext cx="396000" cy="396000"/>
            </a:xfrm>
            <a:prstGeom prst="ellipse">
              <a:avLst/>
            </a:prstGeom>
            <a:solidFill>
              <a:srgbClr val="F9B233"/>
            </a:solidFill>
            <a:ln>
              <a:solidFill>
                <a:srgbClr val="F9B2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0" name="ZoneTexte 49">
              <a:extLst>
                <a:ext uri="{FF2B5EF4-FFF2-40B4-BE49-F238E27FC236}">
                  <a16:creationId xmlns:a16="http://schemas.microsoft.com/office/drawing/2014/main" id="{B2134B23-DE30-E420-7586-F0421FCAAA99}"/>
                </a:ext>
              </a:extLst>
            </p:cNvPr>
            <p:cNvSpPr txBox="1"/>
            <p:nvPr/>
          </p:nvSpPr>
          <p:spPr>
            <a:xfrm>
              <a:off x="563698" y="3701196"/>
              <a:ext cx="365489" cy="461665"/>
            </a:xfrm>
            <a:prstGeom prst="rect">
              <a:avLst/>
            </a:prstGeom>
            <a:noFill/>
          </p:spPr>
          <p:txBody>
            <a:bodyPr wrap="square" rtlCol="0">
              <a:spAutoFit/>
            </a:bodyPr>
            <a:lstStyle/>
            <a:p>
              <a:r>
                <a:rPr lang="fr-FR" sz="2400" b="1" dirty="0">
                  <a:solidFill>
                    <a:schemeClr val="bg1"/>
                  </a:solidFill>
                </a:rPr>
                <a:t>E</a:t>
              </a:r>
              <a:endParaRPr lang="fr-MA" sz="2400" b="1" dirty="0">
                <a:solidFill>
                  <a:schemeClr val="bg1"/>
                </a:solidFill>
              </a:endParaRPr>
            </a:p>
          </p:txBody>
        </p:sp>
      </p:grpSp>
      <p:grpSp>
        <p:nvGrpSpPr>
          <p:cNvPr id="51" name="Groupe 50">
            <a:extLst>
              <a:ext uri="{FF2B5EF4-FFF2-40B4-BE49-F238E27FC236}">
                <a16:creationId xmlns:a16="http://schemas.microsoft.com/office/drawing/2014/main" id="{70A9AA3D-9186-50E4-A378-7E89D4DFCF02}"/>
              </a:ext>
            </a:extLst>
          </p:cNvPr>
          <p:cNvGrpSpPr/>
          <p:nvPr/>
        </p:nvGrpSpPr>
        <p:grpSpPr>
          <a:xfrm>
            <a:off x="2491914" y="3680655"/>
            <a:ext cx="396000" cy="461665"/>
            <a:chOff x="558769" y="3701196"/>
            <a:chExt cx="396000" cy="461665"/>
          </a:xfrm>
        </p:grpSpPr>
        <p:sp>
          <p:nvSpPr>
            <p:cNvPr id="52" name="Ellipse 51">
              <a:extLst>
                <a:ext uri="{FF2B5EF4-FFF2-40B4-BE49-F238E27FC236}">
                  <a16:creationId xmlns:a16="http://schemas.microsoft.com/office/drawing/2014/main" id="{8E0B822C-7C04-F055-E2E2-FB7C029FF3C2}"/>
                </a:ext>
              </a:extLst>
            </p:cNvPr>
            <p:cNvSpPr/>
            <p:nvPr/>
          </p:nvSpPr>
          <p:spPr>
            <a:xfrm>
              <a:off x="558769" y="3746541"/>
              <a:ext cx="396000" cy="396000"/>
            </a:xfrm>
            <a:prstGeom prst="ellipse">
              <a:avLst/>
            </a:prstGeom>
            <a:solidFill>
              <a:srgbClr val="F9B233"/>
            </a:solidFill>
            <a:ln>
              <a:solidFill>
                <a:srgbClr val="F9B2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ZoneTexte 52">
              <a:extLst>
                <a:ext uri="{FF2B5EF4-FFF2-40B4-BE49-F238E27FC236}">
                  <a16:creationId xmlns:a16="http://schemas.microsoft.com/office/drawing/2014/main" id="{78E26719-1863-6E5E-B7AB-FE719510B114}"/>
                </a:ext>
              </a:extLst>
            </p:cNvPr>
            <p:cNvSpPr txBox="1"/>
            <p:nvPr/>
          </p:nvSpPr>
          <p:spPr>
            <a:xfrm>
              <a:off x="563698" y="3701196"/>
              <a:ext cx="365489" cy="461665"/>
            </a:xfrm>
            <a:prstGeom prst="rect">
              <a:avLst/>
            </a:prstGeom>
            <a:noFill/>
          </p:spPr>
          <p:txBody>
            <a:bodyPr wrap="square" rtlCol="0">
              <a:spAutoFit/>
            </a:bodyPr>
            <a:lstStyle/>
            <a:p>
              <a:r>
                <a:rPr lang="fr-FR" sz="2400" b="1" dirty="0">
                  <a:solidFill>
                    <a:schemeClr val="bg1"/>
                  </a:solidFill>
                </a:rPr>
                <a:t>B</a:t>
              </a:r>
              <a:endParaRPr lang="fr-MA" sz="2400" b="1" dirty="0">
                <a:solidFill>
                  <a:schemeClr val="bg1"/>
                </a:solidFill>
              </a:endParaRPr>
            </a:p>
          </p:txBody>
        </p:sp>
      </p:grpSp>
      <p:grpSp>
        <p:nvGrpSpPr>
          <p:cNvPr id="54" name="Groupe 53">
            <a:extLst>
              <a:ext uri="{FF2B5EF4-FFF2-40B4-BE49-F238E27FC236}">
                <a16:creationId xmlns:a16="http://schemas.microsoft.com/office/drawing/2014/main" id="{D5BBE981-211C-54D5-B06E-FEA99054D2A4}"/>
              </a:ext>
            </a:extLst>
          </p:cNvPr>
          <p:cNvGrpSpPr/>
          <p:nvPr/>
        </p:nvGrpSpPr>
        <p:grpSpPr>
          <a:xfrm>
            <a:off x="2502627" y="4406934"/>
            <a:ext cx="396000" cy="461665"/>
            <a:chOff x="558769" y="3701196"/>
            <a:chExt cx="396000" cy="461665"/>
          </a:xfrm>
        </p:grpSpPr>
        <p:sp>
          <p:nvSpPr>
            <p:cNvPr id="55" name="Ellipse 54">
              <a:extLst>
                <a:ext uri="{FF2B5EF4-FFF2-40B4-BE49-F238E27FC236}">
                  <a16:creationId xmlns:a16="http://schemas.microsoft.com/office/drawing/2014/main" id="{6C26DCD2-28B5-CB99-9C95-B13237B8BCE3}"/>
                </a:ext>
              </a:extLst>
            </p:cNvPr>
            <p:cNvSpPr/>
            <p:nvPr/>
          </p:nvSpPr>
          <p:spPr>
            <a:xfrm>
              <a:off x="558769" y="3746541"/>
              <a:ext cx="396000" cy="396000"/>
            </a:xfrm>
            <a:prstGeom prst="ellipse">
              <a:avLst/>
            </a:prstGeom>
            <a:solidFill>
              <a:srgbClr val="F9B233"/>
            </a:solidFill>
            <a:ln>
              <a:solidFill>
                <a:srgbClr val="F9B2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6" name="ZoneTexte 55">
              <a:extLst>
                <a:ext uri="{FF2B5EF4-FFF2-40B4-BE49-F238E27FC236}">
                  <a16:creationId xmlns:a16="http://schemas.microsoft.com/office/drawing/2014/main" id="{BB042F07-6F97-BEEE-3031-7214BB0059E3}"/>
                </a:ext>
              </a:extLst>
            </p:cNvPr>
            <p:cNvSpPr txBox="1"/>
            <p:nvPr/>
          </p:nvSpPr>
          <p:spPr>
            <a:xfrm>
              <a:off x="563698" y="3701196"/>
              <a:ext cx="365489" cy="461665"/>
            </a:xfrm>
            <a:prstGeom prst="rect">
              <a:avLst/>
            </a:prstGeom>
            <a:noFill/>
          </p:spPr>
          <p:txBody>
            <a:bodyPr wrap="square" rtlCol="0">
              <a:spAutoFit/>
            </a:bodyPr>
            <a:lstStyle/>
            <a:p>
              <a:r>
                <a:rPr lang="fr-FR" sz="2400" b="1" dirty="0">
                  <a:solidFill>
                    <a:schemeClr val="bg1"/>
                  </a:solidFill>
                </a:rPr>
                <a:t>F</a:t>
              </a:r>
              <a:endParaRPr lang="fr-MA" sz="2400" b="1" dirty="0">
                <a:solidFill>
                  <a:schemeClr val="bg1"/>
                </a:solidFill>
              </a:endParaRPr>
            </a:p>
          </p:txBody>
        </p:sp>
      </p:grpSp>
      <p:grpSp>
        <p:nvGrpSpPr>
          <p:cNvPr id="57" name="Groupe 56">
            <a:extLst>
              <a:ext uri="{FF2B5EF4-FFF2-40B4-BE49-F238E27FC236}">
                <a16:creationId xmlns:a16="http://schemas.microsoft.com/office/drawing/2014/main" id="{A9B6D1FF-4475-2691-5738-4D78ABD35329}"/>
              </a:ext>
            </a:extLst>
          </p:cNvPr>
          <p:cNvGrpSpPr/>
          <p:nvPr/>
        </p:nvGrpSpPr>
        <p:grpSpPr>
          <a:xfrm>
            <a:off x="4473331" y="4406934"/>
            <a:ext cx="396000" cy="461665"/>
            <a:chOff x="558769" y="3701196"/>
            <a:chExt cx="396000" cy="461665"/>
          </a:xfrm>
        </p:grpSpPr>
        <p:sp>
          <p:nvSpPr>
            <p:cNvPr id="58" name="Ellipse 57">
              <a:extLst>
                <a:ext uri="{FF2B5EF4-FFF2-40B4-BE49-F238E27FC236}">
                  <a16:creationId xmlns:a16="http://schemas.microsoft.com/office/drawing/2014/main" id="{72A630A7-48A8-45CD-D770-52B3983F3EBB}"/>
                </a:ext>
              </a:extLst>
            </p:cNvPr>
            <p:cNvSpPr/>
            <p:nvPr/>
          </p:nvSpPr>
          <p:spPr>
            <a:xfrm>
              <a:off x="558769" y="3746541"/>
              <a:ext cx="396000" cy="396000"/>
            </a:xfrm>
            <a:prstGeom prst="ellipse">
              <a:avLst/>
            </a:prstGeom>
            <a:solidFill>
              <a:srgbClr val="F9B233"/>
            </a:solidFill>
            <a:ln>
              <a:solidFill>
                <a:srgbClr val="F9B2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9" name="ZoneTexte 58">
              <a:extLst>
                <a:ext uri="{FF2B5EF4-FFF2-40B4-BE49-F238E27FC236}">
                  <a16:creationId xmlns:a16="http://schemas.microsoft.com/office/drawing/2014/main" id="{00DC7B38-541E-3D63-5B53-F058909AC6D6}"/>
                </a:ext>
              </a:extLst>
            </p:cNvPr>
            <p:cNvSpPr txBox="1"/>
            <p:nvPr/>
          </p:nvSpPr>
          <p:spPr>
            <a:xfrm>
              <a:off x="563698" y="3701196"/>
              <a:ext cx="365489" cy="461665"/>
            </a:xfrm>
            <a:prstGeom prst="rect">
              <a:avLst/>
            </a:prstGeom>
            <a:noFill/>
          </p:spPr>
          <p:txBody>
            <a:bodyPr wrap="square" rtlCol="0">
              <a:spAutoFit/>
            </a:bodyPr>
            <a:lstStyle/>
            <a:p>
              <a:r>
                <a:rPr lang="fr-FR" sz="2400" b="1" dirty="0">
                  <a:solidFill>
                    <a:schemeClr val="bg1"/>
                  </a:solidFill>
                </a:rPr>
                <a:t>G</a:t>
              </a:r>
              <a:endParaRPr lang="fr-MA" sz="2400" b="1" dirty="0">
                <a:solidFill>
                  <a:schemeClr val="bg1"/>
                </a:solidFill>
              </a:endParaRPr>
            </a:p>
          </p:txBody>
        </p:sp>
      </p:grpSp>
      <p:grpSp>
        <p:nvGrpSpPr>
          <p:cNvPr id="60" name="Groupe 59">
            <a:extLst>
              <a:ext uri="{FF2B5EF4-FFF2-40B4-BE49-F238E27FC236}">
                <a16:creationId xmlns:a16="http://schemas.microsoft.com/office/drawing/2014/main" id="{9AC62A33-ABD6-216E-448D-86C713262C83}"/>
              </a:ext>
            </a:extLst>
          </p:cNvPr>
          <p:cNvGrpSpPr/>
          <p:nvPr/>
        </p:nvGrpSpPr>
        <p:grpSpPr>
          <a:xfrm>
            <a:off x="4469068" y="3680655"/>
            <a:ext cx="396000" cy="461665"/>
            <a:chOff x="558769" y="3701196"/>
            <a:chExt cx="396000" cy="461665"/>
          </a:xfrm>
        </p:grpSpPr>
        <p:sp>
          <p:nvSpPr>
            <p:cNvPr id="61" name="Ellipse 60">
              <a:extLst>
                <a:ext uri="{FF2B5EF4-FFF2-40B4-BE49-F238E27FC236}">
                  <a16:creationId xmlns:a16="http://schemas.microsoft.com/office/drawing/2014/main" id="{6A4D41E2-8120-67AF-766D-79DC19AD9E56}"/>
                </a:ext>
              </a:extLst>
            </p:cNvPr>
            <p:cNvSpPr/>
            <p:nvPr/>
          </p:nvSpPr>
          <p:spPr>
            <a:xfrm>
              <a:off x="558769" y="3746541"/>
              <a:ext cx="396000" cy="396000"/>
            </a:xfrm>
            <a:prstGeom prst="ellipse">
              <a:avLst/>
            </a:prstGeom>
            <a:solidFill>
              <a:srgbClr val="F9B233"/>
            </a:solidFill>
            <a:ln>
              <a:solidFill>
                <a:srgbClr val="F9B2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2" name="ZoneTexte 61">
              <a:extLst>
                <a:ext uri="{FF2B5EF4-FFF2-40B4-BE49-F238E27FC236}">
                  <a16:creationId xmlns:a16="http://schemas.microsoft.com/office/drawing/2014/main" id="{1663E728-2C37-86CD-CCE7-6E43155D3711}"/>
                </a:ext>
              </a:extLst>
            </p:cNvPr>
            <p:cNvSpPr txBox="1"/>
            <p:nvPr/>
          </p:nvSpPr>
          <p:spPr>
            <a:xfrm>
              <a:off x="563698" y="3701196"/>
              <a:ext cx="365489" cy="461665"/>
            </a:xfrm>
            <a:prstGeom prst="rect">
              <a:avLst/>
            </a:prstGeom>
            <a:noFill/>
          </p:spPr>
          <p:txBody>
            <a:bodyPr wrap="square" rtlCol="0">
              <a:spAutoFit/>
            </a:bodyPr>
            <a:lstStyle/>
            <a:p>
              <a:r>
                <a:rPr lang="fr-FR" sz="2400" b="1" dirty="0">
                  <a:solidFill>
                    <a:schemeClr val="bg1"/>
                  </a:solidFill>
                </a:rPr>
                <a:t>C</a:t>
              </a:r>
              <a:endParaRPr lang="fr-MA" sz="2400" b="1" dirty="0">
                <a:solidFill>
                  <a:schemeClr val="bg1"/>
                </a:solidFill>
              </a:endParaRPr>
            </a:p>
          </p:txBody>
        </p:sp>
      </p:grpSp>
      <p:grpSp>
        <p:nvGrpSpPr>
          <p:cNvPr id="63" name="Groupe 62">
            <a:extLst>
              <a:ext uri="{FF2B5EF4-FFF2-40B4-BE49-F238E27FC236}">
                <a16:creationId xmlns:a16="http://schemas.microsoft.com/office/drawing/2014/main" id="{1681ADCD-35F6-3469-D5B5-53C3E2F710C2}"/>
              </a:ext>
            </a:extLst>
          </p:cNvPr>
          <p:cNvGrpSpPr/>
          <p:nvPr/>
        </p:nvGrpSpPr>
        <p:grpSpPr>
          <a:xfrm>
            <a:off x="6443244" y="3680655"/>
            <a:ext cx="396000" cy="461665"/>
            <a:chOff x="558769" y="3701196"/>
            <a:chExt cx="396000" cy="461665"/>
          </a:xfrm>
        </p:grpSpPr>
        <p:sp>
          <p:nvSpPr>
            <p:cNvPr id="64" name="Ellipse 63">
              <a:extLst>
                <a:ext uri="{FF2B5EF4-FFF2-40B4-BE49-F238E27FC236}">
                  <a16:creationId xmlns:a16="http://schemas.microsoft.com/office/drawing/2014/main" id="{A16F7132-5C0C-7627-07BA-49D66C153B42}"/>
                </a:ext>
              </a:extLst>
            </p:cNvPr>
            <p:cNvSpPr/>
            <p:nvPr/>
          </p:nvSpPr>
          <p:spPr>
            <a:xfrm>
              <a:off x="558769" y="3746541"/>
              <a:ext cx="396000" cy="396000"/>
            </a:xfrm>
            <a:prstGeom prst="ellipse">
              <a:avLst/>
            </a:prstGeom>
            <a:solidFill>
              <a:srgbClr val="F9B233"/>
            </a:solidFill>
            <a:ln>
              <a:solidFill>
                <a:srgbClr val="F9B2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5" name="ZoneTexte 64">
              <a:extLst>
                <a:ext uri="{FF2B5EF4-FFF2-40B4-BE49-F238E27FC236}">
                  <a16:creationId xmlns:a16="http://schemas.microsoft.com/office/drawing/2014/main" id="{AF0531FF-5257-1C8C-3486-DD3932E61FB3}"/>
                </a:ext>
              </a:extLst>
            </p:cNvPr>
            <p:cNvSpPr txBox="1"/>
            <p:nvPr/>
          </p:nvSpPr>
          <p:spPr>
            <a:xfrm>
              <a:off x="563698" y="3701196"/>
              <a:ext cx="365489" cy="461665"/>
            </a:xfrm>
            <a:prstGeom prst="rect">
              <a:avLst/>
            </a:prstGeom>
            <a:noFill/>
          </p:spPr>
          <p:txBody>
            <a:bodyPr wrap="square" rtlCol="0">
              <a:spAutoFit/>
            </a:bodyPr>
            <a:lstStyle/>
            <a:p>
              <a:r>
                <a:rPr lang="fr-FR" sz="2400" b="1" dirty="0">
                  <a:solidFill>
                    <a:schemeClr val="bg1"/>
                  </a:solidFill>
                </a:rPr>
                <a:t>D</a:t>
              </a:r>
              <a:endParaRPr lang="fr-MA" sz="2400" b="1" dirty="0">
                <a:solidFill>
                  <a:schemeClr val="bg1"/>
                </a:solidFill>
              </a:endParaRPr>
            </a:p>
          </p:txBody>
        </p:sp>
      </p:grpSp>
      <p:grpSp>
        <p:nvGrpSpPr>
          <p:cNvPr id="66" name="Groupe 65">
            <a:extLst>
              <a:ext uri="{FF2B5EF4-FFF2-40B4-BE49-F238E27FC236}">
                <a16:creationId xmlns:a16="http://schemas.microsoft.com/office/drawing/2014/main" id="{DD6A949B-6E86-C2C7-0AE8-D9BAF4B7168C}"/>
              </a:ext>
            </a:extLst>
          </p:cNvPr>
          <p:cNvGrpSpPr/>
          <p:nvPr/>
        </p:nvGrpSpPr>
        <p:grpSpPr>
          <a:xfrm>
            <a:off x="6432917" y="4406934"/>
            <a:ext cx="396000" cy="461665"/>
            <a:chOff x="558769" y="3701196"/>
            <a:chExt cx="396000" cy="461665"/>
          </a:xfrm>
        </p:grpSpPr>
        <p:sp>
          <p:nvSpPr>
            <p:cNvPr id="67" name="Ellipse 66">
              <a:extLst>
                <a:ext uri="{FF2B5EF4-FFF2-40B4-BE49-F238E27FC236}">
                  <a16:creationId xmlns:a16="http://schemas.microsoft.com/office/drawing/2014/main" id="{1BE04D63-9205-D23E-5A5B-BDBD24D302AD}"/>
                </a:ext>
              </a:extLst>
            </p:cNvPr>
            <p:cNvSpPr/>
            <p:nvPr/>
          </p:nvSpPr>
          <p:spPr>
            <a:xfrm>
              <a:off x="558769" y="3746541"/>
              <a:ext cx="396000" cy="396000"/>
            </a:xfrm>
            <a:prstGeom prst="ellipse">
              <a:avLst/>
            </a:prstGeom>
            <a:solidFill>
              <a:srgbClr val="F9B233"/>
            </a:solidFill>
            <a:ln>
              <a:solidFill>
                <a:srgbClr val="F9B2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ZoneTexte 67">
              <a:extLst>
                <a:ext uri="{FF2B5EF4-FFF2-40B4-BE49-F238E27FC236}">
                  <a16:creationId xmlns:a16="http://schemas.microsoft.com/office/drawing/2014/main" id="{1761B9F0-06E1-5F4C-31ED-72F179FF4E25}"/>
                </a:ext>
              </a:extLst>
            </p:cNvPr>
            <p:cNvSpPr txBox="1"/>
            <p:nvPr/>
          </p:nvSpPr>
          <p:spPr>
            <a:xfrm>
              <a:off x="563698" y="3701196"/>
              <a:ext cx="365489" cy="461665"/>
            </a:xfrm>
            <a:prstGeom prst="rect">
              <a:avLst/>
            </a:prstGeom>
            <a:noFill/>
          </p:spPr>
          <p:txBody>
            <a:bodyPr wrap="square" rtlCol="0">
              <a:spAutoFit/>
            </a:bodyPr>
            <a:lstStyle/>
            <a:p>
              <a:r>
                <a:rPr lang="fr-FR" sz="2400" b="1" dirty="0">
                  <a:solidFill>
                    <a:schemeClr val="bg1"/>
                  </a:solidFill>
                </a:rPr>
                <a:t>H</a:t>
              </a:r>
              <a:endParaRPr lang="fr-MA" sz="2400" b="1" dirty="0">
                <a:solidFill>
                  <a:schemeClr val="bg1"/>
                </a:solidFill>
              </a:endParaRPr>
            </a:p>
          </p:txBody>
        </p:sp>
      </p:grpSp>
      <p:grpSp>
        <p:nvGrpSpPr>
          <p:cNvPr id="28" name="Groupe 27">
            <a:extLst>
              <a:ext uri="{FF2B5EF4-FFF2-40B4-BE49-F238E27FC236}">
                <a16:creationId xmlns:a16="http://schemas.microsoft.com/office/drawing/2014/main" id="{6885A840-5C85-1B77-E53B-2E115BCECDE0}"/>
              </a:ext>
            </a:extLst>
          </p:cNvPr>
          <p:cNvGrpSpPr>
            <a:grpSpLocks noGrp="1" noUngrp="1" noRot="1" noMove="1" noResize="1"/>
          </p:cNvGrpSpPr>
          <p:nvPr/>
        </p:nvGrpSpPr>
        <p:grpSpPr>
          <a:xfrm>
            <a:off x="391887" y="155214"/>
            <a:ext cx="7604448" cy="332496"/>
            <a:chOff x="391887" y="155214"/>
            <a:chExt cx="7604448" cy="332496"/>
          </a:xfrm>
        </p:grpSpPr>
        <p:grpSp>
          <p:nvGrpSpPr>
            <p:cNvPr id="29" name="Groupe 28">
              <a:extLst>
                <a:ext uri="{FF2B5EF4-FFF2-40B4-BE49-F238E27FC236}">
                  <a16:creationId xmlns:a16="http://schemas.microsoft.com/office/drawing/2014/main" id="{51E27C5A-FDD6-E887-B535-91870DD6CBFD}"/>
                </a:ext>
              </a:extLst>
            </p:cNvPr>
            <p:cNvGrpSpPr>
              <a:grpSpLocks noGrp="1" noUngrp="1" noRot="1" noMove="1" noResize="1"/>
            </p:cNvGrpSpPr>
            <p:nvPr/>
          </p:nvGrpSpPr>
          <p:grpSpPr>
            <a:xfrm>
              <a:off x="391887" y="155214"/>
              <a:ext cx="7604448" cy="332496"/>
              <a:chOff x="391887" y="155214"/>
              <a:chExt cx="7604448" cy="332496"/>
            </a:xfrm>
          </p:grpSpPr>
          <p:sp>
            <p:nvSpPr>
              <p:cNvPr id="31" name="Rectangle 30">
                <a:extLst>
                  <a:ext uri="{FF2B5EF4-FFF2-40B4-BE49-F238E27FC236}">
                    <a16:creationId xmlns:a16="http://schemas.microsoft.com/office/drawing/2014/main" id="{E92FCC2B-65AA-9A75-E0EC-6D6662B3089C}"/>
                  </a:ext>
                </a:extLst>
              </p:cNvPr>
              <p:cNvSpPr>
                <a:spLocks noGrp="1" noRot="1" noMove="1" noResize="1" noEditPoints="1" noAdjustHandles="1" noChangeArrowheads="1" noChangeShapeType="1"/>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ZoneTexte 31">
                <a:extLst>
                  <a:ext uri="{FF2B5EF4-FFF2-40B4-BE49-F238E27FC236}">
                    <a16:creationId xmlns:a16="http://schemas.microsoft.com/office/drawing/2014/main" id="{F581C8EC-1CBD-CD3E-8884-61E5FB258694}"/>
                  </a:ext>
                </a:extLst>
              </p:cNvPr>
              <p:cNvSpPr txBox="1">
                <a:spLocks noGrp="1" noRot="1" noMove="1" noResize="1" noEditPoints="1" noAdjustHandles="1" noChangeArrowheads="1" noChangeShapeType="1"/>
              </p:cNvSpPr>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33" name="Organigramme : Connecteur 32">
                <a:extLst>
                  <a:ext uri="{FF2B5EF4-FFF2-40B4-BE49-F238E27FC236}">
                    <a16:creationId xmlns:a16="http://schemas.microsoft.com/office/drawing/2014/main" id="{15FDCB97-9085-7650-E398-ECC8DBFB6873}"/>
                  </a:ext>
                </a:extLst>
              </p:cNvPr>
              <p:cNvSpPr>
                <a:spLocks noGrp="1" noRot="1" noMove="1" noResize="1" noEditPoints="1" noAdjustHandles="1" noChangeArrowheads="1" noChangeShapeType="1"/>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34" name="ZoneTexte 33">
                <a:extLst>
                  <a:ext uri="{FF2B5EF4-FFF2-40B4-BE49-F238E27FC236}">
                    <a16:creationId xmlns:a16="http://schemas.microsoft.com/office/drawing/2014/main" id="{1449015C-3076-6DC2-4302-11F3ACC118BF}"/>
                  </a:ext>
                </a:extLst>
              </p:cNvPr>
              <p:cNvSpPr txBox="1">
                <a:spLocks noGrp="1" noRot="1" noMove="1" noResize="1" noEditPoints="1" noAdjustHandles="1" noChangeArrowheads="1" noChangeShapeType="1"/>
              </p:cNvSpPr>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35" name="Organigramme : Connecteur 34">
                <a:extLst>
                  <a:ext uri="{FF2B5EF4-FFF2-40B4-BE49-F238E27FC236}">
                    <a16:creationId xmlns:a16="http://schemas.microsoft.com/office/drawing/2014/main" id="{71550CDD-F301-62CF-07D6-51C14DD494B4}"/>
                  </a:ext>
                </a:extLst>
              </p:cNvPr>
              <p:cNvSpPr>
                <a:spLocks noGrp="1" noRot="1" noMove="1" noResize="1" noEditPoints="1" noAdjustHandles="1" noChangeArrowheads="1" noChangeShapeType="1"/>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36" name="ZoneTexte 35">
                <a:extLst>
                  <a:ext uri="{FF2B5EF4-FFF2-40B4-BE49-F238E27FC236}">
                    <a16:creationId xmlns:a16="http://schemas.microsoft.com/office/drawing/2014/main" id="{2B2AD904-1BC1-7F26-22C2-B9A39EF093DB}"/>
                  </a:ext>
                </a:extLst>
              </p:cNvPr>
              <p:cNvSpPr txBox="1">
                <a:spLocks noGrp="1" noRot="1" noMove="1" noResize="1" noEditPoints="1" noAdjustHandles="1" noChangeArrowheads="1" noChangeShapeType="1"/>
              </p:cNvSpPr>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37" name="Organigramme : Connecteur 36">
                <a:extLst>
                  <a:ext uri="{FF2B5EF4-FFF2-40B4-BE49-F238E27FC236}">
                    <a16:creationId xmlns:a16="http://schemas.microsoft.com/office/drawing/2014/main" id="{37C72F9C-8780-6D36-55AB-1D459A2F90C2}"/>
                  </a:ext>
                </a:extLst>
              </p:cNvPr>
              <p:cNvSpPr>
                <a:spLocks noGrp="1" noRot="1" noMove="1" noResize="1" noEditPoints="1" noAdjustHandles="1" noChangeArrowheads="1" noChangeShapeType="1"/>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30" name="Rectangle 29">
              <a:extLst>
                <a:ext uri="{FF2B5EF4-FFF2-40B4-BE49-F238E27FC236}">
                  <a16:creationId xmlns:a16="http://schemas.microsoft.com/office/drawing/2014/main" id="{E22BDA8F-418E-BB68-6F6C-050E2DD46B4C}"/>
                </a:ext>
              </a:extLst>
            </p:cNvPr>
            <p:cNvSpPr>
              <a:spLocks noGrp="1" noRot="1" noMove="1" noResize="1" noEditPoints="1" noAdjustHandles="1" noChangeArrowheads="1" noChangeShapeType="1"/>
            </p:cNvSpPr>
            <p:nvPr/>
          </p:nvSpPr>
          <p:spPr>
            <a:xfrm>
              <a:off x="837296" y="155214"/>
              <a:ext cx="5180949"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2" name="Rectangle : coins arrondis 11">
            <a:extLst>
              <a:ext uri="{FF2B5EF4-FFF2-40B4-BE49-F238E27FC236}">
                <a16:creationId xmlns:a16="http://schemas.microsoft.com/office/drawing/2014/main" id="{C97666B3-21D0-F6DC-15B3-6B01443534DE}"/>
              </a:ext>
            </a:extLst>
          </p:cNvPr>
          <p:cNvSpPr/>
          <p:nvPr/>
        </p:nvSpPr>
        <p:spPr>
          <a:xfrm>
            <a:off x="955902" y="3719628"/>
            <a:ext cx="1425677" cy="449826"/>
          </a:xfrm>
          <a:prstGeom prst="roundRect">
            <a:avLst>
              <a:gd name="adj" fmla="val 23224"/>
            </a:avLst>
          </a:prstGeom>
          <a:noFill/>
          <a:ln>
            <a:solidFill>
              <a:srgbClr val="17AB98"/>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fr-FR" b="1" dirty="0">
                <a:solidFill>
                  <a:schemeClr val="tx1"/>
                </a:solidFill>
              </a:rPr>
              <a:t>2 × </a:t>
            </a:r>
            <a:r>
              <a:rPr lang="fr-MA" b="1" dirty="0">
                <a:solidFill>
                  <a:schemeClr val="tx1"/>
                </a:solidFill>
              </a:rPr>
              <a:t>3 = </a:t>
            </a:r>
            <a:r>
              <a:rPr lang="fr-MA" sz="2000" b="1" dirty="0">
                <a:solidFill>
                  <a:srgbClr val="C00000"/>
                </a:solidFill>
              </a:rPr>
              <a:t>6</a:t>
            </a:r>
            <a:endParaRPr lang="fr-MA" b="1" dirty="0">
              <a:solidFill>
                <a:srgbClr val="C00000"/>
              </a:solidFill>
            </a:endParaRPr>
          </a:p>
        </p:txBody>
      </p:sp>
      <p:sp>
        <p:nvSpPr>
          <p:cNvPr id="13" name="Rectangle : coins arrondis 12">
            <a:extLst>
              <a:ext uri="{FF2B5EF4-FFF2-40B4-BE49-F238E27FC236}">
                <a16:creationId xmlns:a16="http://schemas.microsoft.com/office/drawing/2014/main" id="{104A25FA-3915-07CB-9A14-BD16ACD7BEF4}"/>
              </a:ext>
            </a:extLst>
          </p:cNvPr>
          <p:cNvSpPr/>
          <p:nvPr/>
        </p:nvSpPr>
        <p:spPr>
          <a:xfrm>
            <a:off x="2930488" y="3719628"/>
            <a:ext cx="1425677" cy="449826"/>
          </a:xfrm>
          <a:prstGeom prst="roundRect">
            <a:avLst>
              <a:gd name="adj" fmla="val 23224"/>
            </a:avLst>
          </a:prstGeom>
          <a:noFill/>
          <a:ln>
            <a:solidFill>
              <a:srgbClr val="17AB98"/>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fr-FR" b="1" dirty="0">
                <a:solidFill>
                  <a:schemeClr val="tx1"/>
                </a:solidFill>
              </a:rPr>
              <a:t>3 × </a:t>
            </a:r>
            <a:r>
              <a:rPr lang="fr-MA" b="1" dirty="0">
                <a:solidFill>
                  <a:schemeClr val="tx1"/>
                </a:solidFill>
              </a:rPr>
              <a:t>5 = </a:t>
            </a:r>
            <a:r>
              <a:rPr lang="fr-MA" b="1" dirty="0">
                <a:solidFill>
                  <a:srgbClr val="C00000"/>
                </a:solidFill>
              </a:rPr>
              <a:t>15</a:t>
            </a:r>
            <a:endParaRPr lang="fr-MA" b="1" dirty="0">
              <a:solidFill>
                <a:schemeClr val="tx1"/>
              </a:solidFill>
            </a:endParaRPr>
          </a:p>
        </p:txBody>
      </p:sp>
      <p:sp>
        <p:nvSpPr>
          <p:cNvPr id="14" name="Rectangle : coins arrondis 13">
            <a:extLst>
              <a:ext uri="{FF2B5EF4-FFF2-40B4-BE49-F238E27FC236}">
                <a16:creationId xmlns:a16="http://schemas.microsoft.com/office/drawing/2014/main" id="{FC49F0D3-EDEA-4C11-27D5-948FAE713B4F}"/>
              </a:ext>
            </a:extLst>
          </p:cNvPr>
          <p:cNvSpPr/>
          <p:nvPr/>
        </p:nvSpPr>
        <p:spPr>
          <a:xfrm>
            <a:off x="4905074" y="3719628"/>
            <a:ext cx="1425677" cy="449826"/>
          </a:xfrm>
          <a:prstGeom prst="roundRect">
            <a:avLst>
              <a:gd name="adj" fmla="val 23224"/>
            </a:avLst>
          </a:prstGeom>
          <a:noFill/>
          <a:ln>
            <a:solidFill>
              <a:srgbClr val="17AB98"/>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fr-FR" b="1" dirty="0">
                <a:solidFill>
                  <a:schemeClr val="tx1"/>
                </a:solidFill>
              </a:rPr>
              <a:t>4 × </a:t>
            </a:r>
            <a:r>
              <a:rPr lang="fr-MA" b="1" dirty="0">
                <a:solidFill>
                  <a:schemeClr val="tx1"/>
                </a:solidFill>
              </a:rPr>
              <a:t>7 = </a:t>
            </a:r>
            <a:r>
              <a:rPr lang="fr-MA" b="1" dirty="0">
                <a:solidFill>
                  <a:srgbClr val="C00000"/>
                </a:solidFill>
              </a:rPr>
              <a:t>28</a:t>
            </a:r>
            <a:endParaRPr lang="fr-MA" b="1" dirty="0">
              <a:solidFill>
                <a:schemeClr val="tx1"/>
              </a:solidFill>
            </a:endParaRPr>
          </a:p>
        </p:txBody>
      </p:sp>
      <p:sp>
        <p:nvSpPr>
          <p:cNvPr id="15" name="Rectangle : coins arrondis 14">
            <a:extLst>
              <a:ext uri="{FF2B5EF4-FFF2-40B4-BE49-F238E27FC236}">
                <a16:creationId xmlns:a16="http://schemas.microsoft.com/office/drawing/2014/main" id="{969B422F-BA69-15E8-D130-6CADE44A0D54}"/>
              </a:ext>
            </a:extLst>
          </p:cNvPr>
          <p:cNvSpPr/>
          <p:nvPr/>
        </p:nvSpPr>
        <p:spPr>
          <a:xfrm>
            <a:off x="6879660" y="3719628"/>
            <a:ext cx="1425677" cy="449826"/>
          </a:xfrm>
          <a:prstGeom prst="roundRect">
            <a:avLst>
              <a:gd name="adj" fmla="val 23224"/>
            </a:avLst>
          </a:prstGeom>
          <a:noFill/>
          <a:ln>
            <a:solidFill>
              <a:srgbClr val="17AB98"/>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fr-FR" b="1" dirty="0">
                <a:solidFill>
                  <a:schemeClr val="tx1"/>
                </a:solidFill>
              </a:rPr>
              <a:t>5 × </a:t>
            </a:r>
            <a:r>
              <a:rPr lang="fr-MA" b="1" dirty="0">
                <a:solidFill>
                  <a:schemeClr val="tx1"/>
                </a:solidFill>
              </a:rPr>
              <a:t>8 = </a:t>
            </a:r>
            <a:r>
              <a:rPr lang="fr-MA" b="1" dirty="0">
                <a:solidFill>
                  <a:srgbClr val="C00000"/>
                </a:solidFill>
              </a:rPr>
              <a:t>40</a:t>
            </a:r>
            <a:endParaRPr lang="fr-MA" b="1" dirty="0">
              <a:solidFill>
                <a:schemeClr val="tx1"/>
              </a:solidFill>
            </a:endParaRPr>
          </a:p>
        </p:txBody>
      </p:sp>
      <p:sp>
        <p:nvSpPr>
          <p:cNvPr id="16" name="Rectangle : coins arrondis 15">
            <a:extLst>
              <a:ext uri="{FF2B5EF4-FFF2-40B4-BE49-F238E27FC236}">
                <a16:creationId xmlns:a16="http://schemas.microsoft.com/office/drawing/2014/main" id="{BF31ADCC-B49D-D570-9358-24AC317789B6}"/>
              </a:ext>
            </a:extLst>
          </p:cNvPr>
          <p:cNvSpPr/>
          <p:nvPr/>
        </p:nvSpPr>
        <p:spPr>
          <a:xfrm>
            <a:off x="6879659" y="4434068"/>
            <a:ext cx="1425677" cy="449826"/>
          </a:xfrm>
          <a:prstGeom prst="roundRect">
            <a:avLst>
              <a:gd name="adj" fmla="val 23224"/>
            </a:avLst>
          </a:prstGeom>
          <a:noFill/>
          <a:ln>
            <a:solidFill>
              <a:srgbClr val="17AB98"/>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fr-FR" b="1" dirty="0">
                <a:solidFill>
                  <a:schemeClr val="tx1"/>
                </a:solidFill>
              </a:rPr>
              <a:t>8 × </a:t>
            </a:r>
            <a:r>
              <a:rPr lang="fr-MA" b="1" dirty="0">
                <a:solidFill>
                  <a:schemeClr val="tx1"/>
                </a:solidFill>
              </a:rPr>
              <a:t>6 =</a:t>
            </a:r>
            <a:r>
              <a:rPr lang="fr-MA" b="1" dirty="0">
                <a:solidFill>
                  <a:srgbClr val="C00000"/>
                </a:solidFill>
              </a:rPr>
              <a:t> 48</a:t>
            </a:r>
            <a:endParaRPr lang="fr-MA" b="1" dirty="0">
              <a:solidFill>
                <a:schemeClr val="tx1"/>
              </a:solidFill>
            </a:endParaRPr>
          </a:p>
        </p:txBody>
      </p:sp>
      <p:sp>
        <p:nvSpPr>
          <p:cNvPr id="17" name="Rectangle : coins arrondis 16">
            <a:extLst>
              <a:ext uri="{FF2B5EF4-FFF2-40B4-BE49-F238E27FC236}">
                <a16:creationId xmlns:a16="http://schemas.microsoft.com/office/drawing/2014/main" id="{EE67C765-32FC-E50A-EE7A-6873AEB7D2B6}"/>
              </a:ext>
            </a:extLst>
          </p:cNvPr>
          <p:cNvSpPr/>
          <p:nvPr/>
        </p:nvSpPr>
        <p:spPr>
          <a:xfrm>
            <a:off x="2930487" y="4434068"/>
            <a:ext cx="1425677" cy="449826"/>
          </a:xfrm>
          <a:prstGeom prst="roundRect">
            <a:avLst>
              <a:gd name="adj" fmla="val 23224"/>
            </a:avLst>
          </a:prstGeom>
          <a:noFill/>
          <a:ln>
            <a:solidFill>
              <a:srgbClr val="17AB98"/>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fr-FR" b="1" dirty="0">
                <a:solidFill>
                  <a:schemeClr val="tx1"/>
                </a:solidFill>
              </a:rPr>
              <a:t>3 × </a:t>
            </a:r>
            <a:r>
              <a:rPr lang="fr-MA" b="1" dirty="0">
                <a:solidFill>
                  <a:schemeClr val="tx1"/>
                </a:solidFill>
              </a:rPr>
              <a:t>6 =</a:t>
            </a:r>
            <a:r>
              <a:rPr lang="fr-MA" b="1" dirty="0">
                <a:solidFill>
                  <a:srgbClr val="C00000"/>
                </a:solidFill>
              </a:rPr>
              <a:t> 18</a:t>
            </a:r>
            <a:endParaRPr lang="fr-MA" b="1" dirty="0">
              <a:solidFill>
                <a:schemeClr val="tx1"/>
              </a:solidFill>
            </a:endParaRPr>
          </a:p>
        </p:txBody>
      </p:sp>
      <p:sp>
        <p:nvSpPr>
          <p:cNvPr id="18" name="Rectangle : coins arrondis 17">
            <a:extLst>
              <a:ext uri="{FF2B5EF4-FFF2-40B4-BE49-F238E27FC236}">
                <a16:creationId xmlns:a16="http://schemas.microsoft.com/office/drawing/2014/main" id="{049EA25D-3ACE-34EE-134B-A4467EB45CAB}"/>
              </a:ext>
            </a:extLst>
          </p:cNvPr>
          <p:cNvSpPr/>
          <p:nvPr/>
        </p:nvSpPr>
        <p:spPr>
          <a:xfrm>
            <a:off x="4905073" y="4434068"/>
            <a:ext cx="1425677" cy="449826"/>
          </a:xfrm>
          <a:prstGeom prst="roundRect">
            <a:avLst>
              <a:gd name="adj" fmla="val 23224"/>
            </a:avLst>
          </a:prstGeom>
          <a:noFill/>
          <a:ln>
            <a:solidFill>
              <a:srgbClr val="17AB98"/>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fr-FR" b="1" dirty="0">
                <a:solidFill>
                  <a:schemeClr val="tx1"/>
                </a:solidFill>
              </a:rPr>
              <a:t>5 × </a:t>
            </a:r>
            <a:r>
              <a:rPr lang="fr-MA" b="1" dirty="0">
                <a:solidFill>
                  <a:schemeClr val="tx1"/>
                </a:solidFill>
              </a:rPr>
              <a:t>7 =</a:t>
            </a:r>
            <a:r>
              <a:rPr lang="fr-MA" b="1" dirty="0">
                <a:solidFill>
                  <a:srgbClr val="C00000"/>
                </a:solidFill>
              </a:rPr>
              <a:t> 35</a:t>
            </a:r>
            <a:endParaRPr lang="fr-MA" b="1" dirty="0">
              <a:solidFill>
                <a:schemeClr val="tx1"/>
              </a:solidFill>
            </a:endParaRPr>
          </a:p>
        </p:txBody>
      </p:sp>
      <p:sp>
        <p:nvSpPr>
          <p:cNvPr id="19" name="Rectangle : coins arrondis 18">
            <a:extLst>
              <a:ext uri="{FF2B5EF4-FFF2-40B4-BE49-F238E27FC236}">
                <a16:creationId xmlns:a16="http://schemas.microsoft.com/office/drawing/2014/main" id="{5E1524E4-E2F6-62AD-0C57-D2FB520FC87B}"/>
              </a:ext>
            </a:extLst>
          </p:cNvPr>
          <p:cNvSpPr/>
          <p:nvPr/>
        </p:nvSpPr>
        <p:spPr>
          <a:xfrm>
            <a:off x="955901" y="4434068"/>
            <a:ext cx="1425677" cy="449826"/>
          </a:xfrm>
          <a:prstGeom prst="roundRect">
            <a:avLst>
              <a:gd name="adj" fmla="val 23224"/>
            </a:avLst>
          </a:prstGeom>
          <a:noFill/>
          <a:ln>
            <a:solidFill>
              <a:srgbClr val="17AB98"/>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fr-FR" b="1" dirty="0">
                <a:solidFill>
                  <a:schemeClr val="tx1"/>
                </a:solidFill>
              </a:rPr>
              <a:t>2 × </a:t>
            </a:r>
            <a:r>
              <a:rPr lang="fr-MA" b="1" dirty="0">
                <a:solidFill>
                  <a:schemeClr val="tx1"/>
                </a:solidFill>
              </a:rPr>
              <a:t>4 =</a:t>
            </a:r>
            <a:r>
              <a:rPr lang="fr-MA" b="1" dirty="0">
                <a:solidFill>
                  <a:srgbClr val="C00000"/>
                </a:solidFill>
              </a:rPr>
              <a:t> 8</a:t>
            </a:r>
            <a:endParaRPr lang="fr-MA" b="1" dirty="0">
              <a:solidFill>
                <a:schemeClr val="tx1"/>
              </a:solidFill>
            </a:endParaRPr>
          </a:p>
        </p:txBody>
      </p:sp>
    </p:spTree>
    <p:extLst>
      <p:ext uri="{BB962C8B-B14F-4D97-AF65-F5344CB8AC3E}">
        <p14:creationId xmlns:p14="http://schemas.microsoft.com/office/powerpoint/2010/main" val="2249378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42745CA2-5D9A-696A-BF4C-69BCA1EB9E53}"/>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err="1">
                <a:solidFill>
                  <a:schemeClr val="bg1"/>
                </a:solidFill>
                <a:latin typeface="Calibri" panose="020F0502020204030204" pitchFamily="34" charset="0"/>
                <a:ea typeface="Calibri" panose="020F0502020204030204" pitchFamily="34" charset="0"/>
                <a:cs typeface="Calibri" panose="020F0502020204030204" pitchFamily="34" charset="0"/>
              </a:rPr>
              <a:t>ة</a:t>
            </a: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a:solidFill>
                  <a:schemeClr val="bg1"/>
                </a:solidFill>
                <a:latin typeface="Calibri" panose="020F0502020204030204" pitchFamily="34" charset="0"/>
                <a:ea typeface="Calibri" panose="020F0502020204030204" pitchFamily="34" charset="0"/>
                <a:cs typeface="Calibri" panose="020F0502020204030204" pitchFamily="34" charset="0"/>
              </a:rPr>
              <a:t>خاص بالأستاذ </a:t>
            </a:r>
            <a:endParaRPr lang="fr-FR" sz="1800" dirty="0">
              <a:solidFill>
                <a:schemeClr val="bg1"/>
              </a:solidFill>
            </a:endParaRPr>
          </a:p>
        </p:txBody>
      </p:sp>
      <p:sp>
        <p:nvSpPr>
          <p:cNvPr id="3" name="Rectangle : coins arrondis 2">
            <a:extLst>
              <a:ext uri="{FF2B5EF4-FFF2-40B4-BE49-F238E27FC236}">
                <a16:creationId xmlns:a16="http://schemas.microsoft.com/office/drawing/2014/main" id="{3B502775-040C-52ED-EFB0-8B6792AFC11B}"/>
              </a:ext>
            </a:extLst>
          </p:cNvPr>
          <p:cNvSpPr/>
          <p:nvPr/>
        </p:nvSpPr>
        <p:spPr>
          <a:xfrm>
            <a:off x="2290915" y="3000990"/>
            <a:ext cx="4206792" cy="1355110"/>
          </a:xfrm>
          <a:prstGeom prst="round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 name="Image 4" descr="Une image contenant symbole, Graphique, conception&#10;&#10;Le contenu généré par l’IA peut être incorrect.">
            <a:extLst>
              <a:ext uri="{FF2B5EF4-FFF2-40B4-BE49-F238E27FC236}">
                <a16:creationId xmlns:a16="http://schemas.microsoft.com/office/drawing/2014/main" id="{B3B7649E-D074-40F6-DB9E-DB3ECB73A459}"/>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rot="10800000">
            <a:off x="5808765" y="3450064"/>
            <a:ext cx="631873" cy="631873"/>
          </a:xfrm>
          <a:prstGeom prst="rect">
            <a:avLst/>
          </a:prstGeom>
        </p:spPr>
      </p:pic>
      <p:sp>
        <p:nvSpPr>
          <p:cNvPr id="7" name="Flowchart: Alternate Process 54">
            <a:extLst>
              <a:ext uri="{FF2B5EF4-FFF2-40B4-BE49-F238E27FC236}">
                <a16:creationId xmlns:a16="http://schemas.microsoft.com/office/drawing/2014/main" id="{219305F1-C504-B5FE-3941-4511FF33B545}"/>
              </a:ext>
            </a:extLst>
          </p:cNvPr>
          <p:cNvSpPr/>
          <p:nvPr/>
        </p:nvSpPr>
        <p:spPr>
          <a:xfrm>
            <a:off x="2501900" y="2620159"/>
            <a:ext cx="3290755" cy="726354"/>
          </a:xfrm>
          <a:prstGeom prst="flowChartAlternateProcess">
            <a:avLst/>
          </a:prstGeom>
          <a:solidFill>
            <a:srgbClr val="3A8F98"/>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r" defTabSz="685834" rtl="1">
              <a:defRPr/>
            </a:pPr>
            <a:r>
              <a:rPr lang="ar-MA" sz="2800" b="1" dirty="0">
                <a:solidFill>
                  <a:schemeClr val="bg1"/>
                </a:solidFill>
                <a:latin typeface="Calibri" panose="020F0502020204030204" pitchFamily="34" charset="0"/>
                <a:cs typeface="Calibri" panose="020F0502020204030204" pitchFamily="34" charset="0"/>
              </a:rPr>
              <a:t>أنشطة المراجعة</a:t>
            </a:r>
            <a:endParaRPr lang="fr-MA" sz="2800" b="1" kern="0" dirty="0">
              <a:solidFill>
                <a:schemeClr val="bg1"/>
              </a:solidFill>
              <a:latin typeface="Calibri" panose="020F0502020204030204" pitchFamily="34" charset="0"/>
              <a:cs typeface="Calibri" panose="020F0502020204030204" pitchFamily="34" charset="0"/>
            </a:endParaRPr>
          </a:p>
        </p:txBody>
      </p:sp>
      <p:sp>
        <p:nvSpPr>
          <p:cNvPr id="10" name="Oval 80">
            <a:extLst>
              <a:ext uri="{FF2B5EF4-FFF2-40B4-BE49-F238E27FC236}">
                <a16:creationId xmlns:a16="http://schemas.microsoft.com/office/drawing/2014/main" id="{77F473C8-8113-BA01-1613-297821226184}"/>
              </a:ext>
            </a:extLst>
          </p:cNvPr>
          <p:cNvSpPr>
            <a:spLocks noChangeAspect="1"/>
          </p:cNvSpPr>
          <p:nvPr/>
        </p:nvSpPr>
        <p:spPr>
          <a:xfrm>
            <a:off x="5478709" y="2636539"/>
            <a:ext cx="627891" cy="631872"/>
          </a:xfrm>
          <a:prstGeom prst="ellipse">
            <a:avLst/>
          </a:prstGeom>
          <a:solidFill>
            <a:srgbClr val="FFC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fr-MA" sz="3200" b="1" dirty="0"/>
              <a:t>2</a:t>
            </a:r>
          </a:p>
        </p:txBody>
      </p:sp>
      <p:sp>
        <p:nvSpPr>
          <p:cNvPr id="2" name="ZoneTexte 1">
            <a:extLst>
              <a:ext uri="{FF2B5EF4-FFF2-40B4-BE49-F238E27FC236}">
                <a16:creationId xmlns:a16="http://schemas.microsoft.com/office/drawing/2014/main" id="{8D57BFE7-3265-CD0B-9CE6-9F6A82F3B686}"/>
              </a:ext>
            </a:extLst>
          </p:cNvPr>
          <p:cNvSpPr txBox="1"/>
          <p:nvPr/>
        </p:nvSpPr>
        <p:spPr>
          <a:xfrm>
            <a:off x="2369976" y="3547832"/>
            <a:ext cx="3422677" cy="707886"/>
          </a:xfrm>
          <a:prstGeom prst="rect">
            <a:avLst/>
          </a:prstGeom>
          <a:noFill/>
        </p:spPr>
        <p:txBody>
          <a:bodyPr wrap="square">
            <a:spAutoFit/>
          </a:bodyPr>
          <a:lstStyle/>
          <a:p>
            <a:pPr algn="r" rtl="1"/>
            <a:r>
              <a:rPr lang="ar-MA" sz="2000" b="1" dirty="0">
                <a:solidFill>
                  <a:srgbClr val="FC8D00"/>
                </a:solidFill>
                <a:latin typeface="Calibri" panose="020F0502020204030204" pitchFamily="34" charset="0"/>
                <a:cs typeface="Calibri" panose="020F0502020204030204" pitchFamily="34" charset="0"/>
              </a:rPr>
              <a:t>وضع وإنجاز عمليات جمع مع الاحتفاظ؛</a:t>
            </a:r>
          </a:p>
        </p:txBody>
      </p:sp>
    </p:spTree>
    <p:extLst>
      <p:ext uri="{BB962C8B-B14F-4D97-AF65-F5344CB8AC3E}">
        <p14:creationId xmlns:p14="http://schemas.microsoft.com/office/powerpoint/2010/main" val="3756992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37998-DC1B-FA90-FB2C-FB2CB66570B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B163477-9440-6A4A-449D-B3CE1947A625}"/>
              </a:ext>
            </a:extLst>
          </p:cNvPr>
          <p:cNvSpPr/>
          <p:nvPr/>
        </p:nvSpPr>
        <p:spPr>
          <a:xfrm>
            <a:off x="4875261" y="3842909"/>
            <a:ext cx="938134" cy="9721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00" b="1" i="0" u="none" strike="noStrike" kern="1200" cap="none" spc="0" normalizeH="0" baseline="0" noProof="0" dirty="0">
              <a:ln>
                <a:noFill/>
              </a:ln>
              <a:solidFill>
                <a:srgbClr val="2B7589"/>
              </a:solidFill>
              <a:effectLst/>
              <a:uLnTx/>
              <a:uFillTx/>
              <a:latin typeface="Calibri"/>
              <a:ea typeface="+mn-ea"/>
              <a:cs typeface="+mn-cs"/>
            </a:endParaRPr>
          </a:p>
        </p:txBody>
      </p:sp>
      <p:sp>
        <p:nvSpPr>
          <p:cNvPr id="17" name="ZoneTexte 16">
            <a:extLst>
              <a:ext uri="{FF2B5EF4-FFF2-40B4-BE49-F238E27FC236}">
                <a16:creationId xmlns:a16="http://schemas.microsoft.com/office/drawing/2014/main" id="{73F7DF40-14B2-BE5B-9487-82CBDE358172}"/>
              </a:ext>
            </a:extLst>
          </p:cNvPr>
          <p:cNvSpPr txBox="1"/>
          <p:nvPr/>
        </p:nvSpPr>
        <p:spPr>
          <a:xfrm>
            <a:off x="304801" y="858759"/>
            <a:ext cx="7221074" cy="379656"/>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b="1" dirty="0">
                <a:solidFill>
                  <a:schemeClr val="bg1">
                    <a:lumMod val="65000"/>
                  </a:schemeClr>
                </a:solidFill>
                <a:latin typeface="Calibri" panose="020F0502020204030204" pitchFamily="34" charset="0"/>
                <a:cs typeface="Calibri" panose="020F0502020204030204" pitchFamily="34" charset="0"/>
              </a:rPr>
              <a:t>على ألواحكم، ضعوا وأنجزوا عملية الجمع التالية: </a:t>
            </a:r>
            <a:endParaRPr kumimoji="0" lang="ar-MA" sz="1867" b="1" i="0"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endParaRPr>
          </a:p>
        </p:txBody>
      </p:sp>
      <p:pic>
        <p:nvPicPr>
          <p:cNvPr id="6" name="Espace réservé pour une image  22" descr="Une image contenant capture d’écran, Rectangle, carré&#10;&#10;Le contenu généré par l’IA peut être incorrect.">
            <a:extLst>
              <a:ext uri="{FF2B5EF4-FFF2-40B4-BE49-F238E27FC236}">
                <a16:creationId xmlns:a16="http://schemas.microsoft.com/office/drawing/2014/main" id="{BBB878B3-1A88-9BF7-6373-5F338856527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842019" y="670259"/>
            <a:ext cx="900000" cy="900000"/>
          </a:xfrm>
          <a:prstGeom prst="rect">
            <a:avLst/>
          </a:prstGeom>
        </p:spPr>
      </p:pic>
      <p:sp>
        <p:nvSpPr>
          <p:cNvPr id="8" name="ZoneTexte 7">
            <a:extLst>
              <a:ext uri="{FF2B5EF4-FFF2-40B4-BE49-F238E27FC236}">
                <a16:creationId xmlns:a16="http://schemas.microsoft.com/office/drawing/2014/main" id="{733A1A8E-62C3-DBE1-3F56-11F2CCFB7D9F}"/>
              </a:ext>
            </a:extLst>
          </p:cNvPr>
          <p:cNvSpPr txBox="1"/>
          <p:nvPr/>
        </p:nvSpPr>
        <p:spPr>
          <a:xfrm>
            <a:off x="2155662" y="3429000"/>
            <a:ext cx="4592470"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706 + 98</a:t>
            </a:r>
            <a:endParaRPr kumimoji="0" lang="fr-MA" sz="28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3" name="Groupe 2">
            <a:extLst>
              <a:ext uri="{FF2B5EF4-FFF2-40B4-BE49-F238E27FC236}">
                <a16:creationId xmlns:a16="http://schemas.microsoft.com/office/drawing/2014/main" id="{040C773D-7320-8CBC-C37E-FB7205B05F8B}"/>
              </a:ext>
            </a:extLst>
          </p:cNvPr>
          <p:cNvGrpSpPr/>
          <p:nvPr/>
        </p:nvGrpSpPr>
        <p:grpSpPr>
          <a:xfrm>
            <a:off x="391887" y="114419"/>
            <a:ext cx="7604448" cy="335967"/>
            <a:chOff x="391887" y="151743"/>
            <a:chExt cx="7604448" cy="335967"/>
          </a:xfrm>
        </p:grpSpPr>
        <p:grpSp>
          <p:nvGrpSpPr>
            <p:cNvPr id="4" name="Groupe 3">
              <a:extLst>
                <a:ext uri="{FF2B5EF4-FFF2-40B4-BE49-F238E27FC236}">
                  <a16:creationId xmlns:a16="http://schemas.microsoft.com/office/drawing/2014/main" id="{CF2FF177-0BB4-5CCB-3A26-8BA89F64E968}"/>
                </a:ext>
              </a:extLst>
            </p:cNvPr>
            <p:cNvGrpSpPr/>
            <p:nvPr/>
          </p:nvGrpSpPr>
          <p:grpSpPr>
            <a:xfrm>
              <a:off x="391887" y="155214"/>
              <a:ext cx="7604448" cy="332496"/>
              <a:chOff x="391887" y="155214"/>
              <a:chExt cx="7604448" cy="332496"/>
            </a:xfrm>
          </p:grpSpPr>
          <p:grpSp>
            <p:nvGrpSpPr>
              <p:cNvPr id="7" name="Groupe 6">
                <a:extLst>
                  <a:ext uri="{FF2B5EF4-FFF2-40B4-BE49-F238E27FC236}">
                    <a16:creationId xmlns:a16="http://schemas.microsoft.com/office/drawing/2014/main" id="{4D322701-2395-7FAD-C42C-EBCC8B46C649}"/>
                  </a:ext>
                </a:extLst>
              </p:cNvPr>
              <p:cNvGrpSpPr/>
              <p:nvPr/>
            </p:nvGrpSpPr>
            <p:grpSpPr>
              <a:xfrm>
                <a:off x="391887" y="155214"/>
                <a:ext cx="7604448" cy="332496"/>
                <a:chOff x="391887" y="155214"/>
                <a:chExt cx="7604448" cy="332496"/>
              </a:xfrm>
            </p:grpSpPr>
            <p:sp>
              <p:nvSpPr>
                <p:cNvPr id="10" name="Rectangle 9">
                  <a:extLst>
                    <a:ext uri="{FF2B5EF4-FFF2-40B4-BE49-F238E27FC236}">
                      <a16:creationId xmlns:a16="http://schemas.microsoft.com/office/drawing/2014/main" id="{3891397B-E5C7-5BF7-5E36-439ABB07FBDE}"/>
                    </a:ext>
                  </a:extLst>
                </p:cNvPr>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0147FB11-4308-36A3-5242-D66F31DBE113}"/>
                    </a:ext>
                  </a:extLst>
                </p:cNvPr>
                <p:cNvSpPr txBox="1"/>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2" name="Organigramme : Connecteur 11">
                  <a:extLst>
                    <a:ext uri="{FF2B5EF4-FFF2-40B4-BE49-F238E27FC236}">
                      <a16:creationId xmlns:a16="http://schemas.microsoft.com/office/drawing/2014/main" id="{BCB57E41-110A-0F3F-2223-3B1AF7561B56}"/>
                    </a:ext>
                  </a:extLst>
                </p:cNvPr>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13" name="ZoneTexte 12">
                  <a:extLst>
                    <a:ext uri="{FF2B5EF4-FFF2-40B4-BE49-F238E27FC236}">
                      <a16:creationId xmlns:a16="http://schemas.microsoft.com/office/drawing/2014/main" id="{511E8C7B-F3EE-F7EB-4BE2-5179B62A0FBC}"/>
                    </a:ext>
                  </a:extLst>
                </p:cNvPr>
                <p:cNvSpPr txBox="1"/>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4" name="Organigramme : Connecteur 13">
                  <a:extLst>
                    <a:ext uri="{FF2B5EF4-FFF2-40B4-BE49-F238E27FC236}">
                      <a16:creationId xmlns:a16="http://schemas.microsoft.com/office/drawing/2014/main" id="{D447AF5D-57E6-264A-34E4-B68F818DCB07}"/>
                    </a:ext>
                  </a:extLst>
                </p:cNvPr>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15" name="ZoneTexte 14">
                  <a:extLst>
                    <a:ext uri="{FF2B5EF4-FFF2-40B4-BE49-F238E27FC236}">
                      <a16:creationId xmlns:a16="http://schemas.microsoft.com/office/drawing/2014/main" id="{E7D1AACA-01A5-6F83-E214-6FBD29E6DE38}"/>
                    </a:ext>
                  </a:extLst>
                </p:cNvPr>
                <p:cNvSpPr txBox="1"/>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6" name="Organigramme : Connecteur 15">
                  <a:extLst>
                    <a:ext uri="{FF2B5EF4-FFF2-40B4-BE49-F238E27FC236}">
                      <a16:creationId xmlns:a16="http://schemas.microsoft.com/office/drawing/2014/main" id="{E7976F5C-7086-63C2-F36F-B74E1CF82F69}"/>
                    </a:ext>
                  </a:extLst>
                </p:cNvPr>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9" name="Rectangle 8">
                <a:extLst>
                  <a:ext uri="{FF2B5EF4-FFF2-40B4-BE49-F238E27FC236}">
                    <a16:creationId xmlns:a16="http://schemas.microsoft.com/office/drawing/2014/main" id="{BBF2F702-A25A-F855-5880-77DBB6F4BC55}"/>
                  </a:ext>
                </a:extLst>
              </p:cNvPr>
              <p:cNvSpPr/>
              <p:nvPr/>
            </p:nvSpPr>
            <p:spPr>
              <a:xfrm>
                <a:off x="837296" y="155214"/>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5" name="Rectangle 4">
              <a:extLst>
                <a:ext uri="{FF2B5EF4-FFF2-40B4-BE49-F238E27FC236}">
                  <a16:creationId xmlns:a16="http://schemas.microsoft.com/office/drawing/2014/main" id="{3BA2D6E7-AAEE-210B-E9C9-8B83AB436E12}"/>
                </a:ext>
              </a:extLst>
            </p:cNvPr>
            <p:cNvSpPr/>
            <p:nvPr/>
          </p:nvSpPr>
          <p:spPr>
            <a:xfrm>
              <a:off x="5883417" y="151743"/>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1624140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86F7B-56EA-2BE7-E1DA-B56726228906}"/>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26D4F397-FC3E-152D-EC66-05D36B0A61B9}"/>
              </a:ext>
            </a:extLst>
          </p:cNvPr>
          <p:cNvSpPr txBox="1"/>
          <p:nvPr/>
        </p:nvSpPr>
        <p:spPr>
          <a:xfrm>
            <a:off x="1252057" y="858759"/>
            <a:ext cx="6273817"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rPr>
              <a:t>ارفعوا الالواح</a:t>
            </a:r>
            <a:endParaRPr kumimoji="0" lang="fr-FR"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endParaRPr>
          </a:p>
        </p:txBody>
      </p:sp>
      <p:pic>
        <p:nvPicPr>
          <p:cNvPr id="5" name="Espace réservé pour une image  22" descr="Une image contenant capture d’écran, Rectangle, carré&#10;&#10;Le contenu généré par l’IA peut être incorrect.">
            <a:extLst>
              <a:ext uri="{FF2B5EF4-FFF2-40B4-BE49-F238E27FC236}">
                <a16:creationId xmlns:a16="http://schemas.microsoft.com/office/drawing/2014/main" id="{28830A63-3366-BEAD-23D4-213589EEEB4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365450" y="1732143"/>
            <a:ext cx="4064846" cy="4064846"/>
          </a:xfrm>
          <a:prstGeom prst="rect">
            <a:avLst/>
          </a:prstGeom>
        </p:spPr>
      </p:pic>
      <p:pic>
        <p:nvPicPr>
          <p:cNvPr id="4" name="Google Shape;141;p7" descr="Une image contenant dessin humoristique, clipart, Dessin animé, illustration&#10;&#10;Le contenu généré par l’IA peut être incorrect.">
            <a:extLst>
              <a:ext uri="{FF2B5EF4-FFF2-40B4-BE49-F238E27FC236}">
                <a16:creationId xmlns:a16="http://schemas.microsoft.com/office/drawing/2014/main" id="{816F991C-9BB5-7A08-9DEB-D48469FA1EC7}"/>
              </a:ext>
            </a:extLst>
          </p:cNvPr>
          <p:cNvPicPr preferRelativeResize="0"/>
          <p:nvPr/>
        </p:nvPicPr>
        <p:blipFill rotWithShape="1">
          <a:blip r:embed="rId3">
            <a:alphaModFix/>
          </a:blip>
          <a:srcRect t="-7142" b="7142"/>
          <a:stretch/>
        </p:blipFill>
        <p:spPr>
          <a:xfrm>
            <a:off x="7788490" y="618691"/>
            <a:ext cx="1008000" cy="1008000"/>
          </a:xfrm>
          <a:prstGeom prst="ellipse">
            <a:avLst/>
          </a:prstGeom>
          <a:noFill/>
          <a:ln>
            <a:noFill/>
          </a:ln>
        </p:spPr>
      </p:pic>
      <p:grpSp>
        <p:nvGrpSpPr>
          <p:cNvPr id="2" name="Groupe 1">
            <a:extLst>
              <a:ext uri="{FF2B5EF4-FFF2-40B4-BE49-F238E27FC236}">
                <a16:creationId xmlns:a16="http://schemas.microsoft.com/office/drawing/2014/main" id="{8CCE65E0-0184-63E1-6596-575F42444EE5}"/>
              </a:ext>
            </a:extLst>
          </p:cNvPr>
          <p:cNvGrpSpPr/>
          <p:nvPr/>
        </p:nvGrpSpPr>
        <p:grpSpPr>
          <a:xfrm>
            <a:off x="391887" y="114419"/>
            <a:ext cx="7604448" cy="335967"/>
            <a:chOff x="391887" y="151743"/>
            <a:chExt cx="7604448" cy="335967"/>
          </a:xfrm>
        </p:grpSpPr>
        <p:grpSp>
          <p:nvGrpSpPr>
            <p:cNvPr id="6" name="Groupe 5">
              <a:extLst>
                <a:ext uri="{FF2B5EF4-FFF2-40B4-BE49-F238E27FC236}">
                  <a16:creationId xmlns:a16="http://schemas.microsoft.com/office/drawing/2014/main" id="{076D078F-FE19-0D3F-488C-55DFD4E1A045}"/>
                </a:ext>
              </a:extLst>
            </p:cNvPr>
            <p:cNvGrpSpPr/>
            <p:nvPr/>
          </p:nvGrpSpPr>
          <p:grpSpPr>
            <a:xfrm>
              <a:off x="391887" y="155214"/>
              <a:ext cx="7604448" cy="332496"/>
              <a:chOff x="391887" y="155214"/>
              <a:chExt cx="7604448" cy="332496"/>
            </a:xfrm>
          </p:grpSpPr>
          <p:grpSp>
            <p:nvGrpSpPr>
              <p:cNvPr id="8" name="Groupe 7">
                <a:extLst>
                  <a:ext uri="{FF2B5EF4-FFF2-40B4-BE49-F238E27FC236}">
                    <a16:creationId xmlns:a16="http://schemas.microsoft.com/office/drawing/2014/main" id="{0B857A48-DA78-CDEA-2E49-0EEE8DE7BC9C}"/>
                  </a:ext>
                </a:extLst>
              </p:cNvPr>
              <p:cNvGrpSpPr/>
              <p:nvPr/>
            </p:nvGrpSpPr>
            <p:grpSpPr>
              <a:xfrm>
                <a:off x="391887" y="155214"/>
                <a:ext cx="7604448" cy="332496"/>
                <a:chOff x="391887" y="155214"/>
                <a:chExt cx="7604448" cy="332496"/>
              </a:xfrm>
            </p:grpSpPr>
            <p:sp>
              <p:nvSpPr>
                <p:cNvPr id="10" name="Rectangle 9">
                  <a:extLst>
                    <a:ext uri="{FF2B5EF4-FFF2-40B4-BE49-F238E27FC236}">
                      <a16:creationId xmlns:a16="http://schemas.microsoft.com/office/drawing/2014/main" id="{8F3A2CBE-1F0E-C402-66B3-85711AB4DC3C}"/>
                    </a:ext>
                  </a:extLst>
                </p:cNvPr>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284E20BA-D5E5-152A-CF04-7792CCEDED0D}"/>
                    </a:ext>
                  </a:extLst>
                </p:cNvPr>
                <p:cNvSpPr txBox="1"/>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2" name="Organigramme : Connecteur 11">
                  <a:extLst>
                    <a:ext uri="{FF2B5EF4-FFF2-40B4-BE49-F238E27FC236}">
                      <a16:creationId xmlns:a16="http://schemas.microsoft.com/office/drawing/2014/main" id="{D130B7F4-6055-E916-8806-04C7CF980B75}"/>
                    </a:ext>
                  </a:extLst>
                </p:cNvPr>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13" name="ZoneTexte 12">
                  <a:extLst>
                    <a:ext uri="{FF2B5EF4-FFF2-40B4-BE49-F238E27FC236}">
                      <a16:creationId xmlns:a16="http://schemas.microsoft.com/office/drawing/2014/main" id="{FE6080F8-A38E-DA63-D0F3-62F2789FCC65}"/>
                    </a:ext>
                  </a:extLst>
                </p:cNvPr>
                <p:cNvSpPr txBox="1"/>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4" name="Organigramme : Connecteur 13">
                  <a:extLst>
                    <a:ext uri="{FF2B5EF4-FFF2-40B4-BE49-F238E27FC236}">
                      <a16:creationId xmlns:a16="http://schemas.microsoft.com/office/drawing/2014/main" id="{B750D40A-2AFA-EBC5-C0E5-09C96FF8B4FF}"/>
                    </a:ext>
                  </a:extLst>
                </p:cNvPr>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15" name="ZoneTexte 14">
                  <a:extLst>
                    <a:ext uri="{FF2B5EF4-FFF2-40B4-BE49-F238E27FC236}">
                      <a16:creationId xmlns:a16="http://schemas.microsoft.com/office/drawing/2014/main" id="{9F9C4A89-BB12-7EB7-991C-36EF41648282}"/>
                    </a:ext>
                  </a:extLst>
                </p:cNvPr>
                <p:cNvSpPr txBox="1"/>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6" name="Organigramme : Connecteur 15">
                  <a:extLst>
                    <a:ext uri="{FF2B5EF4-FFF2-40B4-BE49-F238E27FC236}">
                      <a16:creationId xmlns:a16="http://schemas.microsoft.com/office/drawing/2014/main" id="{22625386-C240-E6A5-DAC0-37FF0824862E}"/>
                    </a:ext>
                  </a:extLst>
                </p:cNvPr>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9" name="Rectangle 8">
                <a:extLst>
                  <a:ext uri="{FF2B5EF4-FFF2-40B4-BE49-F238E27FC236}">
                    <a16:creationId xmlns:a16="http://schemas.microsoft.com/office/drawing/2014/main" id="{03502D92-AA4D-FDE5-9CB3-D03E3C337C84}"/>
                  </a:ext>
                </a:extLst>
              </p:cNvPr>
              <p:cNvSpPr/>
              <p:nvPr/>
            </p:nvSpPr>
            <p:spPr>
              <a:xfrm>
                <a:off x="837296" y="155214"/>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7" name="Rectangle 6">
              <a:extLst>
                <a:ext uri="{FF2B5EF4-FFF2-40B4-BE49-F238E27FC236}">
                  <a16:creationId xmlns:a16="http://schemas.microsoft.com/office/drawing/2014/main" id="{E2B71F11-967F-388A-0858-88EC5BBAC2D6}"/>
                </a:ext>
              </a:extLst>
            </p:cNvPr>
            <p:cNvSpPr/>
            <p:nvPr/>
          </p:nvSpPr>
          <p:spPr>
            <a:xfrm>
              <a:off x="5883417" y="151743"/>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2655506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9CCA5-36C4-72B7-E7DD-DC01782CF3D1}"/>
            </a:ext>
          </a:extLst>
        </p:cNvPr>
        <p:cNvGrpSpPr/>
        <p:nvPr/>
      </p:nvGrpSpPr>
      <p:grpSpPr>
        <a:xfrm>
          <a:off x="0" y="0"/>
          <a:ext cx="0" cy="0"/>
          <a:chOff x="0" y="0"/>
          <a:chExt cx="0" cy="0"/>
        </a:xfrm>
      </p:grpSpPr>
      <p:pic>
        <p:nvPicPr>
          <p:cNvPr id="3" name="Espace réservé pour une image  9" descr="Une image contenant habits, jouet, sourire, chemise&#10;&#10;Le contenu généré par l’IA peut être incorrect.">
            <a:extLst>
              <a:ext uri="{FF2B5EF4-FFF2-40B4-BE49-F238E27FC236}">
                <a16:creationId xmlns:a16="http://schemas.microsoft.com/office/drawing/2014/main" id="{F0088813-F79B-374B-A71B-6EE1B16E55E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794395" y="603380"/>
            <a:ext cx="1022327" cy="1022327"/>
          </a:xfrm>
          <a:prstGeom prst="ellipse">
            <a:avLst/>
          </a:prstGeom>
        </p:spPr>
      </p:pic>
      <p:sp>
        <p:nvSpPr>
          <p:cNvPr id="17" name="ZoneTexte 16">
            <a:extLst>
              <a:ext uri="{FF2B5EF4-FFF2-40B4-BE49-F238E27FC236}">
                <a16:creationId xmlns:a16="http://schemas.microsoft.com/office/drawing/2014/main" id="{6A57FE49-2DE8-E29F-7006-D89EB6757D35}"/>
              </a:ext>
            </a:extLst>
          </p:cNvPr>
          <p:cNvSpPr txBox="1"/>
          <p:nvPr/>
        </p:nvSpPr>
        <p:spPr>
          <a:xfrm>
            <a:off x="1252057" y="858759"/>
            <a:ext cx="6273817" cy="40011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rPr>
              <a:t>من يقوم إلى السبورة ليضع وينجز العملية؟</a:t>
            </a:r>
            <a:endParaRPr kumimoji="0" lang="ar-MA" sz="1867" b="1" i="0" u="none" strike="noStrike" kern="1200" cap="none" spc="0" normalizeH="0" baseline="0" noProof="0" dirty="0">
              <a:ln>
                <a:noFill/>
              </a:ln>
              <a:solidFill>
                <a:srgbClr val="FFFFFF">
                  <a:lumMod val="65000"/>
                </a:srgbClr>
              </a:solidFill>
              <a:effectLst/>
              <a:uLnTx/>
              <a:uFillTx/>
              <a:latin typeface="Calibri" panose="020F0502020204030204" pitchFamily="34" charset="0"/>
              <a:ea typeface="+mn-ea"/>
              <a:cs typeface="Calibri" panose="020F0502020204030204" pitchFamily="34" charset="0"/>
            </a:endParaRPr>
          </a:p>
        </p:txBody>
      </p:sp>
      <p:sp>
        <p:nvSpPr>
          <p:cNvPr id="2" name="ZoneTexte 1">
            <a:extLst>
              <a:ext uri="{FF2B5EF4-FFF2-40B4-BE49-F238E27FC236}">
                <a16:creationId xmlns:a16="http://schemas.microsoft.com/office/drawing/2014/main" id="{98FB1679-9360-EFE4-4908-74BA90997F44}"/>
              </a:ext>
            </a:extLst>
          </p:cNvPr>
          <p:cNvSpPr txBox="1"/>
          <p:nvPr/>
        </p:nvSpPr>
        <p:spPr>
          <a:xfrm>
            <a:off x="2155662" y="3429000"/>
            <a:ext cx="4592470"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706 + 98</a:t>
            </a:r>
            <a:endParaRPr kumimoji="0" lang="fr-MA" sz="28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4" name="Groupe 3">
            <a:extLst>
              <a:ext uri="{FF2B5EF4-FFF2-40B4-BE49-F238E27FC236}">
                <a16:creationId xmlns:a16="http://schemas.microsoft.com/office/drawing/2014/main" id="{B6153713-B1FF-DFF7-8E7D-D865ACF121C4}"/>
              </a:ext>
            </a:extLst>
          </p:cNvPr>
          <p:cNvGrpSpPr/>
          <p:nvPr/>
        </p:nvGrpSpPr>
        <p:grpSpPr>
          <a:xfrm>
            <a:off x="391887" y="114419"/>
            <a:ext cx="7604448" cy="335967"/>
            <a:chOff x="391887" y="151743"/>
            <a:chExt cx="7604448" cy="335967"/>
          </a:xfrm>
        </p:grpSpPr>
        <p:grpSp>
          <p:nvGrpSpPr>
            <p:cNvPr id="5" name="Groupe 4">
              <a:extLst>
                <a:ext uri="{FF2B5EF4-FFF2-40B4-BE49-F238E27FC236}">
                  <a16:creationId xmlns:a16="http://schemas.microsoft.com/office/drawing/2014/main" id="{55B2EAE4-98CC-490D-944A-C69929C281AF}"/>
                </a:ext>
              </a:extLst>
            </p:cNvPr>
            <p:cNvGrpSpPr/>
            <p:nvPr/>
          </p:nvGrpSpPr>
          <p:grpSpPr>
            <a:xfrm>
              <a:off x="391887" y="155214"/>
              <a:ext cx="7604448" cy="332496"/>
              <a:chOff x="391887" y="155214"/>
              <a:chExt cx="7604448" cy="332496"/>
            </a:xfrm>
          </p:grpSpPr>
          <p:grpSp>
            <p:nvGrpSpPr>
              <p:cNvPr id="7" name="Groupe 6">
                <a:extLst>
                  <a:ext uri="{FF2B5EF4-FFF2-40B4-BE49-F238E27FC236}">
                    <a16:creationId xmlns:a16="http://schemas.microsoft.com/office/drawing/2014/main" id="{EAF0F225-079B-D54F-8FB5-9E6F5F2504C6}"/>
                  </a:ext>
                </a:extLst>
              </p:cNvPr>
              <p:cNvGrpSpPr/>
              <p:nvPr/>
            </p:nvGrpSpPr>
            <p:grpSpPr>
              <a:xfrm>
                <a:off x="391887" y="155214"/>
                <a:ext cx="7604448" cy="332496"/>
                <a:chOff x="391887" y="155214"/>
                <a:chExt cx="7604448" cy="332496"/>
              </a:xfrm>
            </p:grpSpPr>
            <p:sp>
              <p:nvSpPr>
                <p:cNvPr id="9" name="Rectangle 8">
                  <a:extLst>
                    <a:ext uri="{FF2B5EF4-FFF2-40B4-BE49-F238E27FC236}">
                      <a16:creationId xmlns:a16="http://schemas.microsoft.com/office/drawing/2014/main" id="{65E04AC4-2524-5CA7-AF58-12C7612F3470}"/>
                    </a:ext>
                  </a:extLst>
                </p:cNvPr>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84DAF620-7052-7D92-2551-AB7FEE45D6DF}"/>
                    </a:ext>
                  </a:extLst>
                </p:cNvPr>
                <p:cNvSpPr txBox="1"/>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1" name="Organigramme : Connecteur 10">
                  <a:extLst>
                    <a:ext uri="{FF2B5EF4-FFF2-40B4-BE49-F238E27FC236}">
                      <a16:creationId xmlns:a16="http://schemas.microsoft.com/office/drawing/2014/main" id="{9463754F-C276-1543-EBD4-0A7F26BBF9FF}"/>
                    </a:ext>
                  </a:extLst>
                </p:cNvPr>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12" name="ZoneTexte 11">
                  <a:extLst>
                    <a:ext uri="{FF2B5EF4-FFF2-40B4-BE49-F238E27FC236}">
                      <a16:creationId xmlns:a16="http://schemas.microsoft.com/office/drawing/2014/main" id="{14D36761-AEC4-02B0-B346-0A851913E6C4}"/>
                    </a:ext>
                  </a:extLst>
                </p:cNvPr>
                <p:cNvSpPr txBox="1"/>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3" name="Organigramme : Connecteur 12">
                  <a:extLst>
                    <a:ext uri="{FF2B5EF4-FFF2-40B4-BE49-F238E27FC236}">
                      <a16:creationId xmlns:a16="http://schemas.microsoft.com/office/drawing/2014/main" id="{5CD2B3AD-2A7E-9DD2-876D-80A21B5774C0}"/>
                    </a:ext>
                  </a:extLst>
                </p:cNvPr>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14" name="ZoneTexte 13">
                  <a:extLst>
                    <a:ext uri="{FF2B5EF4-FFF2-40B4-BE49-F238E27FC236}">
                      <a16:creationId xmlns:a16="http://schemas.microsoft.com/office/drawing/2014/main" id="{ECBF40CB-372D-1AA7-4561-DD8942D42B10}"/>
                    </a:ext>
                  </a:extLst>
                </p:cNvPr>
                <p:cNvSpPr txBox="1"/>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5" name="Organigramme : Connecteur 14">
                  <a:extLst>
                    <a:ext uri="{FF2B5EF4-FFF2-40B4-BE49-F238E27FC236}">
                      <a16:creationId xmlns:a16="http://schemas.microsoft.com/office/drawing/2014/main" id="{0FB37829-ED46-CF7A-262A-E01E8CF15DB3}"/>
                    </a:ext>
                  </a:extLst>
                </p:cNvPr>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8" name="Rectangle 7">
                <a:extLst>
                  <a:ext uri="{FF2B5EF4-FFF2-40B4-BE49-F238E27FC236}">
                    <a16:creationId xmlns:a16="http://schemas.microsoft.com/office/drawing/2014/main" id="{62B34F7B-15B2-8814-35DA-9A1FCF2E13EC}"/>
                  </a:ext>
                </a:extLst>
              </p:cNvPr>
              <p:cNvSpPr/>
              <p:nvPr/>
            </p:nvSpPr>
            <p:spPr>
              <a:xfrm>
                <a:off x="837296" y="155214"/>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6" name="Rectangle 5">
              <a:extLst>
                <a:ext uri="{FF2B5EF4-FFF2-40B4-BE49-F238E27FC236}">
                  <a16:creationId xmlns:a16="http://schemas.microsoft.com/office/drawing/2014/main" id="{227B286E-1C05-1C17-ADFB-D20C99753ABC}"/>
                </a:ext>
              </a:extLst>
            </p:cNvPr>
            <p:cNvSpPr/>
            <p:nvPr/>
          </p:nvSpPr>
          <p:spPr>
            <a:xfrm>
              <a:off x="5883417" y="151743"/>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1349422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9F7FC-0281-4BF9-2596-D9B44AB2038C}"/>
            </a:ext>
          </a:extLst>
        </p:cNvPr>
        <p:cNvGrpSpPr/>
        <p:nvPr/>
      </p:nvGrpSpPr>
      <p:grpSpPr>
        <a:xfrm>
          <a:off x="0" y="0"/>
          <a:ext cx="0" cy="0"/>
          <a:chOff x="0" y="0"/>
          <a:chExt cx="0" cy="0"/>
        </a:xfrm>
      </p:grpSpPr>
      <p:pic>
        <p:nvPicPr>
          <p:cNvPr id="3" name="Espace réservé pour une image  9" descr="Une image contenant habits, jouet, sourire, chemise&#10;&#10;Le contenu généré par l’IA peut être incorrect.">
            <a:extLst>
              <a:ext uri="{FF2B5EF4-FFF2-40B4-BE49-F238E27FC236}">
                <a16:creationId xmlns:a16="http://schemas.microsoft.com/office/drawing/2014/main" id="{870D5EBA-1C4A-4DA0-72C4-7AB19E1E1B7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794395" y="603380"/>
            <a:ext cx="1022327" cy="1022327"/>
          </a:xfrm>
          <a:prstGeom prst="ellipse">
            <a:avLst/>
          </a:prstGeom>
        </p:spPr>
      </p:pic>
      <p:sp>
        <p:nvSpPr>
          <p:cNvPr id="4" name="Rectangle 3">
            <a:extLst>
              <a:ext uri="{FF2B5EF4-FFF2-40B4-BE49-F238E27FC236}">
                <a16:creationId xmlns:a16="http://schemas.microsoft.com/office/drawing/2014/main" id="{50B75F30-3C1E-33D5-C1E9-0972EAF8DBBD}"/>
              </a:ext>
            </a:extLst>
          </p:cNvPr>
          <p:cNvSpPr/>
          <p:nvPr/>
        </p:nvSpPr>
        <p:spPr>
          <a:xfrm>
            <a:off x="3702584" y="3842909"/>
            <a:ext cx="938134" cy="9721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00" b="1" i="0" u="none" strike="noStrike" kern="1200" cap="none" spc="0" normalizeH="0" baseline="0" noProof="0" dirty="0">
              <a:ln>
                <a:noFill/>
              </a:ln>
              <a:solidFill>
                <a:srgbClr val="4BACC6">
                  <a:lumMod val="75000"/>
                </a:srgbClr>
              </a:solidFill>
              <a:effectLst/>
              <a:uLnTx/>
              <a:uFillTx/>
              <a:latin typeface="Calibri"/>
              <a:ea typeface="+mn-ea"/>
              <a:cs typeface="+mn-cs"/>
            </a:endParaRPr>
          </a:p>
        </p:txBody>
      </p:sp>
      <p:sp>
        <p:nvSpPr>
          <p:cNvPr id="17" name="ZoneTexte 16">
            <a:extLst>
              <a:ext uri="{FF2B5EF4-FFF2-40B4-BE49-F238E27FC236}">
                <a16:creationId xmlns:a16="http://schemas.microsoft.com/office/drawing/2014/main" id="{D0425B1F-62E1-E27A-5DBE-630A7353C2B5}"/>
              </a:ext>
            </a:extLst>
          </p:cNvPr>
          <p:cNvSpPr txBox="1"/>
          <p:nvPr/>
        </p:nvSpPr>
        <p:spPr>
          <a:xfrm>
            <a:off x="1252057" y="858759"/>
            <a:ext cx="6273817" cy="369332"/>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rPr>
              <a:t>صححوا</a:t>
            </a:r>
            <a:r>
              <a:rPr lang="ar-MA" b="1" dirty="0">
                <a:solidFill>
                  <a:prstClr val="white">
                    <a:lumMod val="65000"/>
                  </a:prstClr>
                </a:solidFill>
                <a:latin typeface="Calibri" panose="020F0502020204030204" pitchFamily="34" charset="0"/>
                <a:cs typeface="Calibri" panose="020F0502020204030204" pitchFamily="34" charset="0"/>
              </a:rPr>
              <a:t>.</a:t>
            </a:r>
            <a:endParaRPr kumimoji="0" lang="ar-MA" sz="1867" b="1" i="0" u="none" strike="noStrike" kern="1200" cap="none" spc="0" normalizeH="0" baseline="0" noProof="0" dirty="0">
              <a:ln>
                <a:noFill/>
              </a:ln>
              <a:solidFill>
                <a:srgbClr val="FFFFFF">
                  <a:lumMod val="65000"/>
                </a:srgbClr>
              </a:solidFill>
              <a:effectLst/>
              <a:uLnTx/>
              <a:uFillTx/>
              <a:latin typeface="Calibri" panose="020F0502020204030204" pitchFamily="34" charset="0"/>
              <a:ea typeface="+mn-ea"/>
              <a:cs typeface="Calibri" panose="020F0502020204030204" pitchFamily="34" charset="0"/>
            </a:endParaRPr>
          </a:p>
        </p:txBody>
      </p:sp>
      <p:sp>
        <p:nvSpPr>
          <p:cNvPr id="5" name="ZoneTexte 4">
            <a:extLst>
              <a:ext uri="{FF2B5EF4-FFF2-40B4-BE49-F238E27FC236}">
                <a16:creationId xmlns:a16="http://schemas.microsoft.com/office/drawing/2014/main" id="{7C94D611-EBA5-0F2E-D5A3-55FA938E31CB}"/>
              </a:ext>
            </a:extLst>
          </p:cNvPr>
          <p:cNvSpPr txBox="1"/>
          <p:nvPr/>
        </p:nvSpPr>
        <p:spPr>
          <a:xfrm>
            <a:off x="2135998" y="2849243"/>
            <a:ext cx="4592470"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706</a:t>
            </a:r>
            <a:endParaRPr kumimoji="0" lang="fr-MA" sz="28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6" name="ZoneTexte 5">
            <a:extLst>
              <a:ext uri="{FF2B5EF4-FFF2-40B4-BE49-F238E27FC236}">
                <a16:creationId xmlns:a16="http://schemas.microsoft.com/office/drawing/2014/main" id="{A5BF24C7-6AA1-A581-D390-E2B9C89ED108}"/>
              </a:ext>
            </a:extLst>
          </p:cNvPr>
          <p:cNvSpPr txBox="1"/>
          <p:nvPr/>
        </p:nvSpPr>
        <p:spPr>
          <a:xfrm>
            <a:off x="2135998" y="3633945"/>
            <a:ext cx="4592470"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1500" normalizeH="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0</a:t>
            </a:r>
            <a:r>
              <a:rPr kumimoji="0" lang="fr-FR" sz="44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98</a:t>
            </a:r>
            <a:endParaRPr kumimoji="0" lang="fr-MA" sz="28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11" name="Groupe 10">
            <a:extLst>
              <a:ext uri="{FF2B5EF4-FFF2-40B4-BE49-F238E27FC236}">
                <a16:creationId xmlns:a16="http://schemas.microsoft.com/office/drawing/2014/main" id="{C9789F75-6B7A-EF83-76AD-5868EDB84B76}"/>
              </a:ext>
            </a:extLst>
          </p:cNvPr>
          <p:cNvGrpSpPr/>
          <p:nvPr/>
        </p:nvGrpSpPr>
        <p:grpSpPr>
          <a:xfrm>
            <a:off x="3098249" y="3309154"/>
            <a:ext cx="2153265" cy="1136425"/>
            <a:chOff x="2979174" y="2894803"/>
            <a:chExt cx="2153265" cy="1136425"/>
          </a:xfrm>
        </p:grpSpPr>
        <p:cxnSp>
          <p:nvCxnSpPr>
            <p:cNvPr id="18" name="Connecteur droit 17">
              <a:extLst>
                <a:ext uri="{FF2B5EF4-FFF2-40B4-BE49-F238E27FC236}">
                  <a16:creationId xmlns:a16="http://schemas.microsoft.com/office/drawing/2014/main" id="{8989310B-D714-62AD-571A-8795A1BD9024}"/>
                </a:ext>
              </a:extLst>
            </p:cNvPr>
            <p:cNvCxnSpPr/>
            <p:nvPr/>
          </p:nvCxnSpPr>
          <p:spPr>
            <a:xfrm flipH="1">
              <a:off x="3303639" y="4031228"/>
              <a:ext cx="1828800" cy="0"/>
            </a:xfrm>
            <a:prstGeom prst="line">
              <a:avLst/>
            </a:prstGeom>
            <a:ln w="38100">
              <a:solidFill>
                <a:srgbClr val="0070C0"/>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CC10A495-1433-24E6-F93B-5CF418B8A682}"/>
                </a:ext>
              </a:extLst>
            </p:cNvPr>
            <p:cNvSpPr txBox="1"/>
            <p:nvPr/>
          </p:nvSpPr>
          <p:spPr>
            <a:xfrm>
              <a:off x="2979174" y="2894803"/>
              <a:ext cx="442452" cy="707886"/>
            </a:xfrm>
            <a:prstGeom prst="rect">
              <a:avLst/>
            </a:prstGeom>
            <a:noFill/>
          </p:spPr>
          <p:txBody>
            <a:bodyPr wrap="square" rtlCol="0">
              <a:spAutoFit/>
            </a:bodyPr>
            <a:lstStyle/>
            <a:p>
              <a:pPr algn="ctr"/>
              <a:r>
                <a:rPr lang="fr-FR" sz="4000">
                  <a:solidFill>
                    <a:srgbClr val="0070C0"/>
                  </a:solidFill>
                </a:rPr>
                <a:t>+</a:t>
              </a:r>
              <a:endParaRPr lang="fr-FR" sz="4000" dirty="0">
                <a:solidFill>
                  <a:srgbClr val="0070C0"/>
                </a:solidFill>
              </a:endParaRPr>
            </a:p>
          </p:txBody>
        </p:sp>
      </p:grpSp>
      <p:sp>
        <p:nvSpPr>
          <p:cNvPr id="20" name="ZoneTexte 19">
            <a:extLst>
              <a:ext uri="{FF2B5EF4-FFF2-40B4-BE49-F238E27FC236}">
                <a16:creationId xmlns:a16="http://schemas.microsoft.com/office/drawing/2014/main" id="{956D2C9C-9F51-6EEF-1B09-3EA039DCC5E9}"/>
              </a:ext>
            </a:extLst>
          </p:cNvPr>
          <p:cNvSpPr txBox="1"/>
          <p:nvPr/>
        </p:nvSpPr>
        <p:spPr>
          <a:xfrm>
            <a:off x="2426903" y="4449598"/>
            <a:ext cx="4046377"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en-US" sz="4400" b="1" i="0" u="none" strike="noStrike" kern="500" cap="none" spc="1500" normalizeH="0" noProof="0" dirty="0">
                <a:ln>
                  <a:noFill/>
                </a:ln>
                <a:solidFill>
                  <a:srgbClr val="CF1F3C"/>
                </a:solidFill>
                <a:effectLst/>
                <a:uLnTx/>
                <a:uFillTx/>
                <a:latin typeface="Calibri" panose="020F0502020204030204" pitchFamily="34" charset="0"/>
                <a:ea typeface="Calibri" panose="020F0502020204030204" pitchFamily="34" charset="0"/>
                <a:cs typeface="Calibri" panose="020F0502020204030204" pitchFamily="34" charset="0"/>
              </a:rPr>
              <a:t>804</a:t>
            </a:r>
            <a:endParaRPr kumimoji="0" lang="fr-MA" sz="2800" b="1" i="0" u="none" strike="noStrike" kern="500" cap="none" spc="1500" normalizeH="0" noProof="0" dirty="0">
              <a:ln>
                <a:noFill/>
              </a:ln>
              <a:solidFill>
                <a:srgbClr val="CF1F3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1" name="ZoneTexte 20">
            <a:extLst>
              <a:ext uri="{FF2B5EF4-FFF2-40B4-BE49-F238E27FC236}">
                <a16:creationId xmlns:a16="http://schemas.microsoft.com/office/drawing/2014/main" id="{7385AF64-0025-A88A-E07B-36C55A7FB377}"/>
              </a:ext>
            </a:extLst>
          </p:cNvPr>
          <p:cNvSpPr txBox="1"/>
          <p:nvPr/>
        </p:nvSpPr>
        <p:spPr>
          <a:xfrm>
            <a:off x="4286697" y="2580086"/>
            <a:ext cx="329380" cy="461665"/>
          </a:xfrm>
          <a:prstGeom prst="rect">
            <a:avLst/>
          </a:prstGeom>
          <a:noFill/>
        </p:spPr>
        <p:txBody>
          <a:bodyPr wrap="square">
            <a:spAutoFit/>
          </a:bodyPr>
          <a:lstStyle/>
          <a:p>
            <a:r>
              <a:rPr kumimoji="0" lang="ar-MA" sz="2400" b="1" i="0" u="none" strike="noStrike" kern="500" cap="none" spc="1500" normalizeH="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1</a:t>
            </a:r>
            <a:endParaRPr lang="fr-FR" sz="2400" dirty="0"/>
          </a:p>
        </p:txBody>
      </p:sp>
      <p:sp>
        <p:nvSpPr>
          <p:cNvPr id="22" name="ZoneTexte 21">
            <a:extLst>
              <a:ext uri="{FF2B5EF4-FFF2-40B4-BE49-F238E27FC236}">
                <a16:creationId xmlns:a16="http://schemas.microsoft.com/office/drawing/2014/main" id="{CA95D303-9325-1E12-42C0-56E83A1DA2DF}"/>
              </a:ext>
            </a:extLst>
          </p:cNvPr>
          <p:cNvSpPr txBox="1"/>
          <p:nvPr/>
        </p:nvSpPr>
        <p:spPr>
          <a:xfrm>
            <a:off x="3810372" y="2580086"/>
            <a:ext cx="329380" cy="461665"/>
          </a:xfrm>
          <a:prstGeom prst="rect">
            <a:avLst/>
          </a:prstGeom>
          <a:noFill/>
        </p:spPr>
        <p:txBody>
          <a:bodyPr wrap="square">
            <a:spAutoFit/>
          </a:bodyPr>
          <a:lstStyle/>
          <a:p>
            <a:r>
              <a:rPr kumimoji="0" lang="ar-MA" sz="2400" b="1" i="0" u="none" strike="noStrike" kern="500" cap="none" spc="1500" normalizeH="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1</a:t>
            </a:r>
            <a:endParaRPr lang="fr-FR" sz="2400" dirty="0"/>
          </a:p>
        </p:txBody>
      </p:sp>
      <p:grpSp>
        <p:nvGrpSpPr>
          <p:cNvPr id="2" name="Groupe 1">
            <a:extLst>
              <a:ext uri="{FF2B5EF4-FFF2-40B4-BE49-F238E27FC236}">
                <a16:creationId xmlns:a16="http://schemas.microsoft.com/office/drawing/2014/main" id="{07EFF752-6E08-3DE8-BA69-8004C82E561E}"/>
              </a:ext>
            </a:extLst>
          </p:cNvPr>
          <p:cNvGrpSpPr/>
          <p:nvPr/>
        </p:nvGrpSpPr>
        <p:grpSpPr>
          <a:xfrm>
            <a:off x="391887" y="114419"/>
            <a:ext cx="7604448" cy="335967"/>
            <a:chOff x="391887" y="151743"/>
            <a:chExt cx="7604448" cy="335967"/>
          </a:xfrm>
        </p:grpSpPr>
        <p:grpSp>
          <p:nvGrpSpPr>
            <p:cNvPr id="7" name="Groupe 6">
              <a:extLst>
                <a:ext uri="{FF2B5EF4-FFF2-40B4-BE49-F238E27FC236}">
                  <a16:creationId xmlns:a16="http://schemas.microsoft.com/office/drawing/2014/main" id="{01BBA3FB-97E7-8EF2-CC26-FD2EBFA9A3D1}"/>
                </a:ext>
              </a:extLst>
            </p:cNvPr>
            <p:cNvGrpSpPr/>
            <p:nvPr/>
          </p:nvGrpSpPr>
          <p:grpSpPr>
            <a:xfrm>
              <a:off x="391887" y="155214"/>
              <a:ext cx="7604448" cy="332496"/>
              <a:chOff x="391887" y="155214"/>
              <a:chExt cx="7604448" cy="332496"/>
            </a:xfrm>
          </p:grpSpPr>
          <p:grpSp>
            <p:nvGrpSpPr>
              <p:cNvPr id="9" name="Groupe 8">
                <a:extLst>
                  <a:ext uri="{FF2B5EF4-FFF2-40B4-BE49-F238E27FC236}">
                    <a16:creationId xmlns:a16="http://schemas.microsoft.com/office/drawing/2014/main" id="{490BE175-3305-A98F-7F6D-3CA38CE4235D}"/>
                  </a:ext>
                </a:extLst>
              </p:cNvPr>
              <p:cNvGrpSpPr/>
              <p:nvPr/>
            </p:nvGrpSpPr>
            <p:grpSpPr>
              <a:xfrm>
                <a:off x="391887" y="155214"/>
                <a:ext cx="7604448" cy="332496"/>
                <a:chOff x="391887" y="155214"/>
                <a:chExt cx="7604448" cy="332496"/>
              </a:xfrm>
            </p:grpSpPr>
            <p:sp>
              <p:nvSpPr>
                <p:cNvPr id="12" name="Rectangle 11">
                  <a:extLst>
                    <a:ext uri="{FF2B5EF4-FFF2-40B4-BE49-F238E27FC236}">
                      <a16:creationId xmlns:a16="http://schemas.microsoft.com/office/drawing/2014/main" id="{7A1FF139-83AC-6B34-3999-97721DC809E4}"/>
                    </a:ext>
                  </a:extLst>
                </p:cNvPr>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8486DB7F-F8FB-AD8C-0267-8DD8D894D637}"/>
                    </a:ext>
                  </a:extLst>
                </p:cNvPr>
                <p:cNvSpPr txBox="1"/>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4" name="Organigramme : Connecteur 13">
                  <a:extLst>
                    <a:ext uri="{FF2B5EF4-FFF2-40B4-BE49-F238E27FC236}">
                      <a16:creationId xmlns:a16="http://schemas.microsoft.com/office/drawing/2014/main" id="{4332F03B-8161-E277-7C7D-474AAA5160F5}"/>
                    </a:ext>
                  </a:extLst>
                </p:cNvPr>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15" name="ZoneTexte 14">
                  <a:extLst>
                    <a:ext uri="{FF2B5EF4-FFF2-40B4-BE49-F238E27FC236}">
                      <a16:creationId xmlns:a16="http://schemas.microsoft.com/office/drawing/2014/main" id="{C31DB489-8539-2C2D-586E-BD1DA26E15EE}"/>
                    </a:ext>
                  </a:extLst>
                </p:cNvPr>
                <p:cNvSpPr txBox="1"/>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6" name="Organigramme : Connecteur 15">
                  <a:extLst>
                    <a:ext uri="{FF2B5EF4-FFF2-40B4-BE49-F238E27FC236}">
                      <a16:creationId xmlns:a16="http://schemas.microsoft.com/office/drawing/2014/main" id="{E7C9B310-48DE-E7F6-3D92-684D9486259C}"/>
                    </a:ext>
                  </a:extLst>
                </p:cNvPr>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23" name="ZoneTexte 22">
                  <a:extLst>
                    <a:ext uri="{FF2B5EF4-FFF2-40B4-BE49-F238E27FC236}">
                      <a16:creationId xmlns:a16="http://schemas.microsoft.com/office/drawing/2014/main" id="{65AFB956-B1A4-9C37-DE0B-2223C256D1E2}"/>
                    </a:ext>
                  </a:extLst>
                </p:cNvPr>
                <p:cNvSpPr txBox="1"/>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4" name="Organigramme : Connecteur 23">
                  <a:extLst>
                    <a:ext uri="{FF2B5EF4-FFF2-40B4-BE49-F238E27FC236}">
                      <a16:creationId xmlns:a16="http://schemas.microsoft.com/office/drawing/2014/main" id="{361B74ED-1137-8633-D2F0-174DFD7A48CA}"/>
                    </a:ext>
                  </a:extLst>
                </p:cNvPr>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10" name="Rectangle 9">
                <a:extLst>
                  <a:ext uri="{FF2B5EF4-FFF2-40B4-BE49-F238E27FC236}">
                    <a16:creationId xmlns:a16="http://schemas.microsoft.com/office/drawing/2014/main" id="{8D27C7B6-683B-AB99-9990-9DE0568BC541}"/>
                  </a:ext>
                </a:extLst>
              </p:cNvPr>
              <p:cNvSpPr/>
              <p:nvPr/>
            </p:nvSpPr>
            <p:spPr>
              <a:xfrm>
                <a:off x="837296" y="155214"/>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8" name="Rectangle 7">
              <a:extLst>
                <a:ext uri="{FF2B5EF4-FFF2-40B4-BE49-F238E27FC236}">
                  <a16:creationId xmlns:a16="http://schemas.microsoft.com/office/drawing/2014/main" id="{034317A3-6C65-350D-CE2B-6CD566296F35}"/>
                </a:ext>
              </a:extLst>
            </p:cNvPr>
            <p:cNvSpPr/>
            <p:nvPr/>
          </p:nvSpPr>
          <p:spPr>
            <a:xfrm>
              <a:off x="5883417" y="151743"/>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857532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C7EE2-CB20-3621-254C-91F175C74AB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4C8F490-6443-77AD-6D07-08339E52DC4D}"/>
              </a:ext>
            </a:extLst>
          </p:cNvPr>
          <p:cNvSpPr/>
          <p:nvPr/>
        </p:nvSpPr>
        <p:spPr>
          <a:xfrm>
            <a:off x="4875261" y="3842909"/>
            <a:ext cx="938134" cy="9721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00" b="1" i="0" u="none" strike="noStrike" kern="1200" cap="none" spc="0" normalizeH="0" baseline="0" noProof="0" dirty="0">
              <a:ln>
                <a:noFill/>
              </a:ln>
              <a:solidFill>
                <a:srgbClr val="2B7589"/>
              </a:solidFill>
              <a:effectLst/>
              <a:uLnTx/>
              <a:uFillTx/>
              <a:latin typeface="Calibri"/>
              <a:ea typeface="+mn-ea"/>
              <a:cs typeface="+mn-cs"/>
            </a:endParaRPr>
          </a:p>
        </p:txBody>
      </p:sp>
      <p:sp>
        <p:nvSpPr>
          <p:cNvPr id="17" name="ZoneTexte 16">
            <a:extLst>
              <a:ext uri="{FF2B5EF4-FFF2-40B4-BE49-F238E27FC236}">
                <a16:creationId xmlns:a16="http://schemas.microsoft.com/office/drawing/2014/main" id="{AB411F16-9CDA-E58C-D8DB-C6A198E657F8}"/>
              </a:ext>
            </a:extLst>
          </p:cNvPr>
          <p:cNvSpPr txBox="1"/>
          <p:nvPr/>
        </p:nvSpPr>
        <p:spPr>
          <a:xfrm>
            <a:off x="304801" y="858759"/>
            <a:ext cx="7221074" cy="379656"/>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b="1" dirty="0">
                <a:solidFill>
                  <a:schemeClr val="bg1">
                    <a:lumMod val="65000"/>
                  </a:schemeClr>
                </a:solidFill>
                <a:latin typeface="Calibri" panose="020F0502020204030204" pitchFamily="34" charset="0"/>
                <a:cs typeface="Calibri" panose="020F0502020204030204" pitchFamily="34" charset="0"/>
              </a:rPr>
              <a:t>ضعوا وأنجزوا عملية الجمع التالية: </a:t>
            </a:r>
            <a:endParaRPr kumimoji="0" lang="ar-MA" sz="1867" b="1" i="0"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endParaRPr>
          </a:p>
        </p:txBody>
      </p:sp>
      <p:pic>
        <p:nvPicPr>
          <p:cNvPr id="6" name="Espace réservé pour une image  22" descr="Une image contenant capture d’écran, Rectangle, carré&#10;&#10;Le contenu généré par l’IA peut être incorrect.">
            <a:extLst>
              <a:ext uri="{FF2B5EF4-FFF2-40B4-BE49-F238E27FC236}">
                <a16:creationId xmlns:a16="http://schemas.microsoft.com/office/drawing/2014/main" id="{DAA9C55B-33E3-80B8-998D-E00BFAAC757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842019" y="670259"/>
            <a:ext cx="900000" cy="900000"/>
          </a:xfrm>
          <a:prstGeom prst="rect">
            <a:avLst/>
          </a:prstGeom>
        </p:spPr>
      </p:pic>
      <p:sp>
        <p:nvSpPr>
          <p:cNvPr id="8" name="ZoneTexte 7">
            <a:extLst>
              <a:ext uri="{FF2B5EF4-FFF2-40B4-BE49-F238E27FC236}">
                <a16:creationId xmlns:a16="http://schemas.microsoft.com/office/drawing/2014/main" id="{2120DFF7-6B08-9F0E-7319-E461E072BAFE}"/>
              </a:ext>
            </a:extLst>
          </p:cNvPr>
          <p:cNvSpPr txBox="1"/>
          <p:nvPr/>
        </p:nvSpPr>
        <p:spPr>
          <a:xfrm>
            <a:off x="2155662" y="3429000"/>
            <a:ext cx="4592470"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527 + 184</a:t>
            </a:r>
            <a:endParaRPr kumimoji="0" lang="fr-MA" sz="28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3" name="Groupe 2">
            <a:extLst>
              <a:ext uri="{FF2B5EF4-FFF2-40B4-BE49-F238E27FC236}">
                <a16:creationId xmlns:a16="http://schemas.microsoft.com/office/drawing/2014/main" id="{1DC59217-1ED2-9338-9629-19A1D0C6C3AC}"/>
              </a:ext>
            </a:extLst>
          </p:cNvPr>
          <p:cNvGrpSpPr/>
          <p:nvPr/>
        </p:nvGrpSpPr>
        <p:grpSpPr>
          <a:xfrm>
            <a:off x="391887" y="114419"/>
            <a:ext cx="7604448" cy="335967"/>
            <a:chOff x="391887" y="151743"/>
            <a:chExt cx="7604448" cy="335967"/>
          </a:xfrm>
        </p:grpSpPr>
        <p:grpSp>
          <p:nvGrpSpPr>
            <p:cNvPr id="4" name="Groupe 3">
              <a:extLst>
                <a:ext uri="{FF2B5EF4-FFF2-40B4-BE49-F238E27FC236}">
                  <a16:creationId xmlns:a16="http://schemas.microsoft.com/office/drawing/2014/main" id="{0ABC9F23-26FB-B584-B6C2-70FE342B9ADD}"/>
                </a:ext>
              </a:extLst>
            </p:cNvPr>
            <p:cNvGrpSpPr/>
            <p:nvPr/>
          </p:nvGrpSpPr>
          <p:grpSpPr>
            <a:xfrm>
              <a:off x="391887" y="155214"/>
              <a:ext cx="7604448" cy="332496"/>
              <a:chOff x="391887" y="155214"/>
              <a:chExt cx="7604448" cy="332496"/>
            </a:xfrm>
          </p:grpSpPr>
          <p:grpSp>
            <p:nvGrpSpPr>
              <p:cNvPr id="7" name="Groupe 6">
                <a:extLst>
                  <a:ext uri="{FF2B5EF4-FFF2-40B4-BE49-F238E27FC236}">
                    <a16:creationId xmlns:a16="http://schemas.microsoft.com/office/drawing/2014/main" id="{19240486-489C-4C01-E59D-BCE48971C5A3}"/>
                  </a:ext>
                </a:extLst>
              </p:cNvPr>
              <p:cNvGrpSpPr/>
              <p:nvPr/>
            </p:nvGrpSpPr>
            <p:grpSpPr>
              <a:xfrm>
                <a:off x="391887" y="155214"/>
                <a:ext cx="7604448" cy="332496"/>
                <a:chOff x="391887" y="155214"/>
                <a:chExt cx="7604448" cy="332496"/>
              </a:xfrm>
            </p:grpSpPr>
            <p:sp>
              <p:nvSpPr>
                <p:cNvPr id="10" name="Rectangle 9">
                  <a:extLst>
                    <a:ext uri="{FF2B5EF4-FFF2-40B4-BE49-F238E27FC236}">
                      <a16:creationId xmlns:a16="http://schemas.microsoft.com/office/drawing/2014/main" id="{3B7512C2-8267-D653-A5AD-8B0621CEBA1E}"/>
                    </a:ext>
                  </a:extLst>
                </p:cNvPr>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6FCA38EC-F46B-F709-4EA5-EE4546C5AF02}"/>
                    </a:ext>
                  </a:extLst>
                </p:cNvPr>
                <p:cNvSpPr txBox="1"/>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2" name="Organigramme : Connecteur 11">
                  <a:extLst>
                    <a:ext uri="{FF2B5EF4-FFF2-40B4-BE49-F238E27FC236}">
                      <a16:creationId xmlns:a16="http://schemas.microsoft.com/office/drawing/2014/main" id="{7FA780C0-DA51-4DC5-82F5-E1D006DBE574}"/>
                    </a:ext>
                  </a:extLst>
                </p:cNvPr>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13" name="ZoneTexte 12">
                  <a:extLst>
                    <a:ext uri="{FF2B5EF4-FFF2-40B4-BE49-F238E27FC236}">
                      <a16:creationId xmlns:a16="http://schemas.microsoft.com/office/drawing/2014/main" id="{3E75EE74-6DFD-A279-6105-09AAEF71F987}"/>
                    </a:ext>
                  </a:extLst>
                </p:cNvPr>
                <p:cNvSpPr txBox="1"/>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4" name="Organigramme : Connecteur 13">
                  <a:extLst>
                    <a:ext uri="{FF2B5EF4-FFF2-40B4-BE49-F238E27FC236}">
                      <a16:creationId xmlns:a16="http://schemas.microsoft.com/office/drawing/2014/main" id="{D935B24B-98A2-D337-6342-0CF6F5F99527}"/>
                    </a:ext>
                  </a:extLst>
                </p:cNvPr>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15" name="ZoneTexte 14">
                  <a:extLst>
                    <a:ext uri="{FF2B5EF4-FFF2-40B4-BE49-F238E27FC236}">
                      <a16:creationId xmlns:a16="http://schemas.microsoft.com/office/drawing/2014/main" id="{B7D605FB-D4FA-BE12-B61E-F3A6A34624A1}"/>
                    </a:ext>
                  </a:extLst>
                </p:cNvPr>
                <p:cNvSpPr txBox="1"/>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6" name="Organigramme : Connecteur 15">
                  <a:extLst>
                    <a:ext uri="{FF2B5EF4-FFF2-40B4-BE49-F238E27FC236}">
                      <a16:creationId xmlns:a16="http://schemas.microsoft.com/office/drawing/2014/main" id="{3399C705-3E50-E25B-2275-2BF6C776641D}"/>
                    </a:ext>
                  </a:extLst>
                </p:cNvPr>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9" name="Rectangle 8">
                <a:extLst>
                  <a:ext uri="{FF2B5EF4-FFF2-40B4-BE49-F238E27FC236}">
                    <a16:creationId xmlns:a16="http://schemas.microsoft.com/office/drawing/2014/main" id="{F753564C-E219-E967-7E16-4802C668FE9C}"/>
                  </a:ext>
                </a:extLst>
              </p:cNvPr>
              <p:cNvSpPr/>
              <p:nvPr/>
            </p:nvSpPr>
            <p:spPr>
              <a:xfrm>
                <a:off x="837296" y="155214"/>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5" name="Rectangle 4">
              <a:extLst>
                <a:ext uri="{FF2B5EF4-FFF2-40B4-BE49-F238E27FC236}">
                  <a16:creationId xmlns:a16="http://schemas.microsoft.com/office/drawing/2014/main" id="{F9BC6109-60EA-02CF-D8E5-A3E6B3683981}"/>
                </a:ext>
              </a:extLst>
            </p:cNvPr>
            <p:cNvSpPr/>
            <p:nvPr/>
          </p:nvSpPr>
          <p:spPr>
            <a:xfrm>
              <a:off x="5883417" y="151743"/>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2564039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FE425-8C92-D6E6-7A6D-A061A1BA73B7}"/>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E116BAC0-9835-0C03-15A9-B08735E9BF0A}"/>
              </a:ext>
            </a:extLst>
          </p:cNvPr>
          <p:cNvSpPr txBox="1"/>
          <p:nvPr/>
        </p:nvSpPr>
        <p:spPr>
          <a:xfrm>
            <a:off x="1252057" y="858759"/>
            <a:ext cx="6273817"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rPr>
              <a:t>ارفعوا الالواح</a:t>
            </a:r>
            <a:endParaRPr kumimoji="0" lang="fr-FR"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endParaRPr>
          </a:p>
        </p:txBody>
      </p:sp>
      <p:pic>
        <p:nvPicPr>
          <p:cNvPr id="5" name="Espace réservé pour une image  22" descr="Une image contenant capture d’écran, Rectangle, carré&#10;&#10;Le contenu généré par l’IA peut être incorrect.">
            <a:extLst>
              <a:ext uri="{FF2B5EF4-FFF2-40B4-BE49-F238E27FC236}">
                <a16:creationId xmlns:a16="http://schemas.microsoft.com/office/drawing/2014/main" id="{95480922-8D7C-9D29-2342-0675CA9A87D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365450" y="1732143"/>
            <a:ext cx="4064846" cy="4064846"/>
          </a:xfrm>
          <a:prstGeom prst="rect">
            <a:avLst/>
          </a:prstGeom>
        </p:spPr>
      </p:pic>
      <p:pic>
        <p:nvPicPr>
          <p:cNvPr id="4" name="Google Shape;141;p7" descr="Une image contenant dessin humoristique, clipart, Dessin animé, illustration&#10;&#10;Le contenu généré par l’IA peut être incorrect.">
            <a:extLst>
              <a:ext uri="{FF2B5EF4-FFF2-40B4-BE49-F238E27FC236}">
                <a16:creationId xmlns:a16="http://schemas.microsoft.com/office/drawing/2014/main" id="{7D83EF84-FB7A-567B-0ADD-C038F3B27186}"/>
              </a:ext>
            </a:extLst>
          </p:cNvPr>
          <p:cNvPicPr preferRelativeResize="0"/>
          <p:nvPr/>
        </p:nvPicPr>
        <p:blipFill rotWithShape="1">
          <a:blip r:embed="rId3">
            <a:alphaModFix/>
          </a:blip>
          <a:srcRect t="-7142" b="7142"/>
          <a:stretch/>
        </p:blipFill>
        <p:spPr>
          <a:xfrm>
            <a:off x="7788490" y="618691"/>
            <a:ext cx="1008000" cy="1008000"/>
          </a:xfrm>
          <a:prstGeom prst="ellipse">
            <a:avLst/>
          </a:prstGeom>
          <a:noFill/>
          <a:ln>
            <a:noFill/>
          </a:ln>
        </p:spPr>
      </p:pic>
      <p:grpSp>
        <p:nvGrpSpPr>
          <p:cNvPr id="2" name="Groupe 1">
            <a:extLst>
              <a:ext uri="{FF2B5EF4-FFF2-40B4-BE49-F238E27FC236}">
                <a16:creationId xmlns:a16="http://schemas.microsoft.com/office/drawing/2014/main" id="{E938C343-B2F6-5E48-35F2-921393DE8C79}"/>
              </a:ext>
            </a:extLst>
          </p:cNvPr>
          <p:cNvGrpSpPr/>
          <p:nvPr/>
        </p:nvGrpSpPr>
        <p:grpSpPr>
          <a:xfrm>
            <a:off x="391887" y="123750"/>
            <a:ext cx="7604448" cy="335967"/>
            <a:chOff x="391887" y="151743"/>
            <a:chExt cx="7604448" cy="335967"/>
          </a:xfrm>
        </p:grpSpPr>
        <p:grpSp>
          <p:nvGrpSpPr>
            <p:cNvPr id="6" name="Groupe 5">
              <a:extLst>
                <a:ext uri="{FF2B5EF4-FFF2-40B4-BE49-F238E27FC236}">
                  <a16:creationId xmlns:a16="http://schemas.microsoft.com/office/drawing/2014/main" id="{73AC7D3B-D8D8-AC53-6B95-EA73F47C5F35}"/>
                </a:ext>
              </a:extLst>
            </p:cNvPr>
            <p:cNvGrpSpPr/>
            <p:nvPr/>
          </p:nvGrpSpPr>
          <p:grpSpPr>
            <a:xfrm>
              <a:off x="391887" y="155214"/>
              <a:ext cx="7604448" cy="332496"/>
              <a:chOff x="391887" y="155214"/>
              <a:chExt cx="7604448" cy="332496"/>
            </a:xfrm>
          </p:grpSpPr>
          <p:grpSp>
            <p:nvGrpSpPr>
              <p:cNvPr id="8" name="Groupe 7">
                <a:extLst>
                  <a:ext uri="{FF2B5EF4-FFF2-40B4-BE49-F238E27FC236}">
                    <a16:creationId xmlns:a16="http://schemas.microsoft.com/office/drawing/2014/main" id="{B85212CC-7396-2849-8390-F3FFE082105D}"/>
                  </a:ext>
                </a:extLst>
              </p:cNvPr>
              <p:cNvGrpSpPr/>
              <p:nvPr/>
            </p:nvGrpSpPr>
            <p:grpSpPr>
              <a:xfrm>
                <a:off x="391887" y="155214"/>
                <a:ext cx="7604448" cy="332496"/>
                <a:chOff x="391887" y="155214"/>
                <a:chExt cx="7604448" cy="332496"/>
              </a:xfrm>
            </p:grpSpPr>
            <p:sp>
              <p:nvSpPr>
                <p:cNvPr id="10" name="Rectangle 9">
                  <a:extLst>
                    <a:ext uri="{FF2B5EF4-FFF2-40B4-BE49-F238E27FC236}">
                      <a16:creationId xmlns:a16="http://schemas.microsoft.com/office/drawing/2014/main" id="{679CAA8D-D6F9-9572-D5AB-3631B41152ED}"/>
                    </a:ext>
                  </a:extLst>
                </p:cNvPr>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82924621-5576-DB0E-D180-7CFB176222E4}"/>
                    </a:ext>
                  </a:extLst>
                </p:cNvPr>
                <p:cNvSpPr txBox="1"/>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2" name="Organigramme : Connecteur 11">
                  <a:extLst>
                    <a:ext uri="{FF2B5EF4-FFF2-40B4-BE49-F238E27FC236}">
                      <a16:creationId xmlns:a16="http://schemas.microsoft.com/office/drawing/2014/main" id="{0A8D6F45-B7E4-8175-0807-B5086EC1F47B}"/>
                    </a:ext>
                  </a:extLst>
                </p:cNvPr>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13" name="ZoneTexte 12">
                  <a:extLst>
                    <a:ext uri="{FF2B5EF4-FFF2-40B4-BE49-F238E27FC236}">
                      <a16:creationId xmlns:a16="http://schemas.microsoft.com/office/drawing/2014/main" id="{56CCCF0E-D787-084A-1F17-CB55E7924884}"/>
                    </a:ext>
                  </a:extLst>
                </p:cNvPr>
                <p:cNvSpPr txBox="1"/>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4" name="Organigramme : Connecteur 13">
                  <a:extLst>
                    <a:ext uri="{FF2B5EF4-FFF2-40B4-BE49-F238E27FC236}">
                      <a16:creationId xmlns:a16="http://schemas.microsoft.com/office/drawing/2014/main" id="{A90B956A-43CC-0B83-0C52-93881EDEECD0}"/>
                    </a:ext>
                  </a:extLst>
                </p:cNvPr>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15" name="ZoneTexte 14">
                  <a:extLst>
                    <a:ext uri="{FF2B5EF4-FFF2-40B4-BE49-F238E27FC236}">
                      <a16:creationId xmlns:a16="http://schemas.microsoft.com/office/drawing/2014/main" id="{ACF1EF91-38B6-C037-94CE-4B3107914BBB}"/>
                    </a:ext>
                  </a:extLst>
                </p:cNvPr>
                <p:cNvSpPr txBox="1"/>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6" name="Organigramme : Connecteur 15">
                  <a:extLst>
                    <a:ext uri="{FF2B5EF4-FFF2-40B4-BE49-F238E27FC236}">
                      <a16:creationId xmlns:a16="http://schemas.microsoft.com/office/drawing/2014/main" id="{0F4CE94F-F472-39E6-6C29-CDE5BD40CDF6}"/>
                    </a:ext>
                  </a:extLst>
                </p:cNvPr>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9" name="Rectangle 8">
                <a:extLst>
                  <a:ext uri="{FF2B5EF4-FFF2-40B4-BE49-F238E27FC236}">
                    <a16:creationId xmlns:a16="http://schemas.microsoft.com/office/drawing/2014/main" id="{E5D3153A-E795-EA76-B397-32F6CC690B43}"/>
                  </a:ext>
                </a:extLst>
              </p:cNvPr>
              <p:cNvSpPr/>
              <p:nvPr/>
            </p:nvSpPr>
            <p:spPr>
              <a:xfrm>
                <a:off x="837296" y="155214"/>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7" name="Rectangle 6">
              <a:extLst>
                <a:ext uri="{FF2B5EF4-FFF2-40B4-BE49-F238E27FC236}">
                  <a16:creationId xmlns:a16="http://schemas.microsoft.com/office/drawing/2014/main" id="{59ADD0E0-1191-01F5-D985-B5547F26AFA2}"/>
                </a:ext>
              </a:extLst>
            </p:cNvPr>
            <p:cNvSpPr/>
            <p:nvPr/>
          </p:nvSpPr>
          <p:spPr>
            <a:xfrm>
              <a:off x="5883417" y="151743"/>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1553422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6143E-9916-A759-2D61-3586584739E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CEA1F52-3987-99D3-1047-CB236AF211D1}"/>
              </a:ext>
            </a:extLst>
          </p:cNvPr>
          <p:cNvSpPr/>
          <p:nvPr/>
        </p:nvSpPr>
        <p:spPr>
          <a:xfrm>
            <a:off x="4875261" y="3842909"/>
            <a:ext cx="938134" cy="9721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00" b="1" i="0" u="none" strike="noStrike" kern="1200" cap="none" spc="0" normalizeH="0" baseline="0" noProof="0" dirty="0">
              <a:ln>
                <a:noFill/>
              </a:ln>
              <a:solidFill>
                <a:srgbClr val="2B7589"/>
              </a:solidFill>
              <a:effectLst/>
              <a:uLnTx/>
              <a:uFillTx/>
              <a:latin typeface="Calibri"/>
              <a:ea typeface="+mn-ea"/>
              <a:cs typeface="+mn-cs"/>
            </a:endParaRPr>
          </a:p>
        </p:txBody>
      </p:sp>
      <p:sp>
        <p:nvSpPr>
          <p:cNvPr id="17" name="ZoneTexte 16">
            <a:extLst>
              <a:ext uri="{FF2B5EF4-FFF2-40B4-BE49-F238E27FC236}">
                <a16:creationId xmlns:a16="http://schemas.microsoft.com/office/drawing/2014/main" id="{C1E11AB0-FA79-C56D-7EEE-2AF45DD45E8D}"/>
              </a:ext>
            </a:extLst>
          </p:cNvPr>
          <p:cNvSpPr txBox="1"/>
          <p:nvPr/>
        </p:nvSpPr>
        <p:spPr>
          <a:xfrm>
            <a:off x="304801" y="858759"/>
            <a:ext cx="7221074" cy="369332"/>
          </a:xfrm>
          <a:prstGeom prst="rect">
            <a:avLst/>
          </a:prstGeom>
          <a:noFill/>
        </p:spPr>
        <p:txBody>
          <a:bodyPr wrap="square" rtlCol="0">
            <a:spAutoFit/>
          </a:bodyPr>
          <a:lstStyle/>
          <a:p>
            <a:pPr lvl="0" algn="r" rtl="1">
              <a:defRPr/>
            </a:pPr>
            <a:r>
              <a:rPr lang="ar-MA" b="1" dirty="0">
                <a:solidFill>
                  <a:prstClr val="white">
                    <a:lumMod val="65000"/>
                  </a:prstClr>
                </a:solidFill>
                <a:latin typeface="Calibri" panose="020F0502020204030204" pitchFamily="34" charset="0"/>
                <a:cs typeface="Calibri" panose="020F0502020204030204" pitchFamily="34" charset="0"/>
              </a:rPr>
              <a:t>من يقوم إلى السبورة ليضع وينجز العملية؟</a:t>
            </a:r>
            <a:endParaRPr lang="ar-MA" b="1" dirty="0">
              <a:solidFill>
                <a:srgbClr val="FFFFFF">
                  <a:lumMod val="65000"/>
                </a:srgbClr>
              </a:solidFill>
              <a:latin typeface="Calibri" panose="020F0502020204030204" pitchFamily="34" charset="0"/>
              <a:cs typeface="Calibri" panose="020F0502020204030204" pitchFamily="34" charset="0"/>
            </a:endParaRPr>
          </a:p>
        </p:txBody>
      </p:sp>
      <p:pic>
        <p:nvPicPr>
          <p:cNvPr id="6" name="Espace réservé pour une image  22" descr="Une image contenant capture d’écran, Rectangle, carré&#10;&#10;Le contenu généré par l’IA peut être incorrect.">
            <a:extLst>
              <a:ext uri="{FF2B5EF4-FFF2-40B4-BE49-F238E27FC236}">
                <a16:creationId xmlns:a16="http://schemas.microsoft.com/office/drawing/2014/main" id="{CEEA4BD0-D874-544E-E7B5-93775F69FD0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842019" y="670259"/>
            <a:ext cx="900000" cy="900000"/>
          </a:xfrm>
          <a:prstGeom prst="rect">
            <a:avLst/>
          </a:prstGeom>
        </p:spPr>
      </p:pic>
      <p:sp>
        <p:nvSpPr>
          <p:cNvPr id="8" name="ZoneTexte 7">
            <a:extLst>
              <a:ext uri="{FF2B5EF4-FFF2-40B4-BE49-F238E27FC236}">
                <a16:creationId xmlns:a16="http://schemas.microsoft.com/office/drawing/2014/main" id="{3CE30CC5-AC50-067A-0FF3-E4A84A964012}"/>
              </a:ext>
            </a:extLst>
          </p:cNvPr>
          <p:cNvSpPr txBox="1"/>
          <p:nvPr/>
        </p:nvSpPr>
        <p:spPr>
          <a:xfrm>
            <a:off x="2155662" y="3429000"/>
            <a:ext cx="4592470"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527 + 184</a:t>
            </a:r>
            <a:endParaRPr kumimoji="0" lang="fr-MA" sz="28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3" name="Groupe 2">
            <a:extLst>
              <a:ext uri="{FF2B5EF4-FFF2-40B4-BE49-F238E27FC236}">
                <a16:creationId xmlns:a16="http://schemas.microsoft.com/office/drawing/2014/main" id="{018A2F74-7471-C698-56E5-8D5E9B4E3262}"/>
              </a:ext>
            </a:extLst>
          </p:cNvPr>
          <p:cNvGrpSpPr/>
          <p:nvPr/>
        </p:nvGrpSpPr>
        <p:grpSpPr>
          <a:xfrm>
            <a:off x="391887" y="114419"/>
            <a:ext cx="7604448" cy="335967"/>
            <a:chOff x="391887" y="151743"/>
            <a:chExt cx="7604448" cy="335967"/>
          </a:xfrm>
        </p:grpSpPr>
        <p:grpSp>
          <p:nvGrpSpPr>
            <p:cNvPr id="4" name="Groupe 3">
              <a:extLst>
                <a:ext uri="{FF2B5EF4-FFF2-40B4-BE49-F238E27FC236}">
                  <a16:creationId xmlns:a16="http://schemas.microsoft.com/office/drawing/2014/main" id="{D8DA666B-F3CA-E986-C5A4-D68276BC0AC2}"/>
                </a:ext>
              </a:extLst>
            </p:cNvPr>
            <p:cNvGrpSpPr/>
            <p:nvPr/>
          </p:nvGrpSpPr>
          <p:grpSpPr>
            <a:xfrm>
              <a:off x="391887" y="155214"/>
              <a:ext cx="7604448" cy="332496"/>
              <a:chOff x="391887" y="155214"/>
              <a:chExt cx="7604448" cy="332496"/>
            </a:xfrm>
          </p:grpSpPr>
          <p:grpSp>
            <p:nvGrpSpPr>
              <p:cNvPr id="7" name="Groupe 6">
                <a:extLst>
                  <a:ext uri="{FF2B5EF4-FFF2-40B4-BE49-F238E27FC236}">
                    <a16:creationId xmlns:a16="http://schemas.microsoft.com/office/drawing/2014/main" id="{75BF4983-D508-2F2C-1DDB-4D9D9290E57A}"/>
                  </a:ext>
                </a:extLst>
              </p:cNvPr>
              <p:cNvGrpSpPr/>
              <p:nvPr/>
            </p:nvGrpSpPr>
            <p:grpSpPr>
              <a:xfrm>
                <a:off x="391887" y="155214"/>
                <a:ext cx="7604448" cy="332496"/>
                <a:chOff x="391887" y="155214"/>
                <a:chExt cx="7604448" cy="332496"/>
              </a:xfrm>
            </p:grpSpPr>
            <p:sp>
              <p:nvSpPr>
                <p:cNvPr id="10" name="Rectangle 9">
                  <a:extLst>
                    <a:ext uri="{FF2B5EF4-FFF2-40B4-BE49-F238E27FC236}">
                      <a16:creationId xmlns:a16="http://schemas.microsoft.com/office/drawing/2014/main" id="{0DB5640C-47B6-8966-9CCB-CA24C743E8A5}"/>
                    </a:ext>
                  </a:extLst>
                </p:cNvPr>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8587ADF3-5E74-416B-7B1A-268FE46CF070}"/>
                    </a:ext>
                  </a:extLst>
                </p:cNvPr>
                <p:cNvSpPr txBox="1"/>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2" name="Organigramme : Connecteur 11">
                  <a:extLst>
                    <a:ext uri="{FF2B5EF4-FFF2-40B4-BE49-F238E27FC236}">
                      <a16:creationId xmlns:a16="http://schemas.microsoft.com/office/drawing/2014/main" id="{DAC41D5A-D900-B656-E68C-089A82BA927F}"/>
                    </a:ext>
                  </a:extLst>
                </p:cNvPr>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13" name="ZoneTexte 12">
                  <a:extLst>
                    <a:ext uri="{FF2B5EF4-FFF2-40B4-BE49-F238E27FC236}">
                      <a16:creationId xmlns:a16="http://schemas.microsoft.com/office/drawing/2014/main" id="{CA9CB098-7DD7-0C29-8454-C81B86DFFF34}"/>
                    </a:ext>
                  </a:extLst>
                </p:cNvPr>
                <p:cNvSpPr txBox="1"/>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4" name="Organigramme : Connecteur 13">
                  <a:extLst>
                    <a:ext uri="{FF2B5EF4-FFF2-40B4-BE49-F238E27FC236}">
                      <a16:creationId xmlns:a16="http://schemas.microsoft.com/office/drawing/2014/main" id="{414C5294-D3B9-66BD-4828-B8A0E4FC3087}"/>
                    </a:ext>
                  </a:extLst>
                </p:cNvPr>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15" name="ZoneTexte 14">
                  <a:extLst>
                    <a:ext uri="{FF2B5EF4-FFF2-40B4-BE49-F238E27FC236}">
                      <a16:creationId xmlns:a16="http://schemas.microsoft.com/office/drawing/2014/main" id="{C14458A7-217C-68A6-8050-DB80745E9E6D}"/>
                    </a:ext>
                  </a:extLst>
                </p:cNvPr>
                <p:cNvSpPr txBox="1"/>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6" name="Organigramme : Connecteur 15">
                  <a:extLst>
                    <a:ext uri="{FF2B5EF4-FFF2-40B4-BE49-F238E27FC236}">
                      <a16:creationId xmlns:a16="http://schemas.microsoft.com/office/drawing/2014/main" id="{CFF9F128-670C-391D-73DB-8643C58022C5}"/>
                    </a:ext>
                  </a:extLst>
                </p:cNvPr>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9" name="Rectangle 8">
                <a:extLst>
                  <a:ext uri="{FF2B5EF4-FFF2-40B4-BE49-F238E27FC236}">
                    <a16:creationId xmlns:a16="http://schemas.microsoft.com/office/drawing/2014/main" id="{4ADF0AAC-2E0F-704D-4FC1-E052D27B6300}"/>
                  </a:ext>
                </a:extLst>
              </p:cNvPr>
              <p:cNvSpPr/>
              <p:nvPr/>
            </p:nvSpPr>
            <p:spPr>
              <a:xfrm>
                <a:off x="837296" y="155214"/>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5" name="Rectangle 4">
              <a:extLst>
                <a:ext uri="{FF2B5EF4-FFF2-40B4-BE49-F238E27FC236}">
                  <a16:creationId xmlns:a16="http://schemas.microsoft.com/office/drawing/2014/main" id="{952CB2BD-1D86-7B57-27B8-80E62E83B9F6}"/>
                </a:ext>
              </a:extLst>
            </p:cNvPr>
            <p:cNvSpPr/>
            <p:nvPr/>
          </p:nvSpPr>
          <p:spPr>
            <a:xfrm>
              <a:off x="5883417" y="151743"/>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3295078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6C3A5-610A-EB0F-A575-FC91A563094F}"/>
            </a:ext>
          </a:extLst>
        </p:cNvPr>
        <p:cNvGrpSpPr/>
        <p:nvPr/>
      </p:nvGrpSpPr>
      <p:grpSpPr>
        <a:xfrm>
          <a:off x="0" y="0"/>
          <a:ext cx="0" cy="0"/>
          <a:chOff x="0" y="0"/>
          <a:chExt cx="0" cy="0"/>
        </a:xfrm>
      </p:grpSpPr>
      <p:pic>
        <p:nvPicPr>
          <p:cNvPr id="3" name="Espace réservé pour une image  9" descr="Une image contenant habits, jouet, sourire, chemise&#10;&#10;Le contenu généré par l’IA peut être incorrect.">
            <a:extLst>
              <a:ext uri="{FF2B5EF4-FFF2-40B4-BE49-F238E27FC236}">
                <a16:creationId xmlns:a16="http://schemas.microsoft.com/office/drawing/2014/main" id="{623A54DC-51A6-8F70-1E2D-34B09105755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794395" y="603380"/>
            <a:ext cx="1022327" cy="1022327"/>
          </a:xfrm>
          <a:prstGeom prst="ellipse">
            <a:avLst/>
          </a:prstGeom>
        </p:spPr>
      </p:pic>
      <p:sp>
        <p:nvSpPr>
          <p:cNvPr id="4" name="Rectangle 3">
            <a:extLst>
              <a:ext uri="{FF2B5EF4-FFF2-40B4-BE49-F238E27FC236}">
                <a16:creationId xmlns:a16="http://schemas.microsoft.com/office/drawing/2014/main" id="{1CA0AED7-D6A4-2E80-CB6F-7BF4CE588544}"/>
              </a:ext>
            </a:extLst>
          </p:cNvPr>
          <p:cNvSpPr/>
          <p:nvPr/>
        </p:nvSpPr>
        <p:spPr>
          <a:xfrm>
            <a:off x="3702584" y="3842909"/>
            <a:ext cx="938134" cy="9721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00" b="1" i="0" u="none" strike="noStrike" kern="1200" cap="none" spc="0" normalizeH="0" baseline="0" noProof="0" dirty="0">
              <a:ln>
                <a:noFill/>
              </a:ln>
              <a:solidFill>
                <a:srgbClr val="4BACC6">
                  <a:lumMod val="75000"/>
                </a:srgbClr>
              </a:solidFill>
              <a:effectLst/>
              <a:uLnTx/>
              <a:uFillTx/>
              <a:latin typeface="Calibri"/>
              <a:ea typeface="+mn-ea"/>
              <a:cs typeface="+mn-cs"/>
            </a:endParaRPr>
          </a:p>
        </p:txBody>
      </p:sp>
      <p:sp>
        <p:nvSpPr>
          <p:cNvPr id="17" name="ZoneTexte 16">
            <a:extLst>
              <a:ext uri="{FF2B5EF4-FFF2-40B4-BE49-F238E27FC236}">
                <a16:creationId xmlns:a16="http://schemas.microsoft.com/office/drawing/2014/main" id="{29B2A720-B5E3-1BFC-F4B7-875CF28CF0C8}"/>
              </a:ext>
            </a:extLst>
          </p:cNvPr>
          <p:cNvSpPr txBox="1"/>
          <p:nvPr/>
        </p:nvSpPr>
        <p:spPr>
          <a:xfrm>
            <a:off x="1252057" y="858759"/>
            <a:ext cx="6273817" cy="369332"/>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rPr>
              <a:t>صححوا</a:t>
            </a:r>
            <a:r>
              <a:rPr lang="ar-MA" b="1" dirty="0">
                <a:solidFill>
                  <a:prstClr val="white">
                    <a:lumMod val="65000"/>
                  </a:prstClr>
                </a:solidFill>
                <a:latin typeface="Calibri" panose="020F0502020204030204" pitchFamily="34" charset="0"/>
                <a:cs typeface="Calibri" panose="020F0502020204030204" pitchFamily="34" charset="0"/>
              </a:rPr>
              <a:t>:</a:t>
            </a:r>
            <a:endParaRPr kumimoji="0" lang="ar-MA" sz="1867" b="1" i="0" u="none" strike="noStrike" kern="1200" cap="none" spc="0" normalizeH="0" baseline="0" noProof="0" dirty="0">
              <a:ln>
                <a:noFill/>
              </a:ln>
              <a:solidFill>
                <a:srgbClr val="FFFFFF">
                  <a:lumMod val="65000"/>
                </a:srgbClr>
              </a:solidFill>
              <a:effectLst/>
              <a:uLnTx/>
              <a:uFillTx/>
              <a:latin typeface="Calibri" panose="020F0502020204030204" pitchFamily="34" charset="0"/>
              <a:ea typeface="+mn-ea"/>
              <a:cs typeface="Calibri" panose="020F0502020204030204" pitchFamily="34" charset="0"/>
            </a:endParaRPr>
          </a:p>
        </p:txBody>
      </p:sp>
      <p:sp>
        <p:nvSpPr>
          <p:cNvPr id="5" name="ZoneTexte 4">
            <a:extLst>
              <a:ext uri="{FF2B5EF4-FFF2-40B4-BE49-F238E27FC236}">
                <a16:creationId xmlns:a16="http://schemas.microsoft.com/office/drawing/2014/main" id="{92DD3368-B4FD-8F3D-71F7-71394D68AD31}"/>
              </a:ext>
            </a:extLst>
          </p:cNvPr>
          <p:cNvSpPr txBox="1"/>
          <p:nvPr/>
        </p:nvSpPr>
        <p:spPr>
          <a:xfrm>
            <a:off x="2135998" y="2849243"/>
            <a:ext cx="4592470"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527</a:t>
            </a:r>
            <a:endParaRPr kumimoji="0" lang="fr-MA" sz="28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6" name="ZoneTexte 5">
            <a:extLst>
              <a:ext uri="{FF2B5EF4-FFF2-40B4-BE49-F238E27FC236}">
                <a16:creationId xmlns:a16="http://schemas.microsoft.com/office/drawing/2014/main" id="{FBB6D258-9CAF-AD70-A476-AD232EB33F03}"/>
              </a:ext>
            </a:extLst>
          </p:cNvPr>
          <p:cNvSpPr txBox="1"/>
          <p:nvPr/>
        </p:nvSpPr>
        <p:spPr>
          <a:xfrm>
            <a:off x="2135998" y="3633945"/>
            <a:ext cx="4592470"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184</a:t>
            </a:r>
            <a:endParaRPr kumimoji="0" lang="fr-MA" sz="28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11" name="Groupe 10">
            <a:extLst>
              <a:ext uri="{FF2B5EF4-FFF2-40B4-BE49-F238E27FC236}">
                <a16:creationId xmlns:a16="http://schemas.microsoft.com/office/drawing/2014/main" id="{DEB7C992-5975-C8A5-35BA-98A646DF16ED}"/>
              </a:ext>
            </a:extLst>
          </p:cNvPr>
          <p:cNvGrpSpPr/>
          <p:nvPr/>
        </p:nvGrpSpPr>
        <p:grpSpPr>
          <a:xfrm>
            <a:off x="3098249" y="3309154"/>
            <a:ext cx="2153265" cy="1136425"/>
            <a:chOff x="2979174" y="2894803"/>
            <a:chExt cx="2153265" cy="1136425"/>
          </a:xfrm>
        </p:grpSpPr>
        <p:cxnSp>
          <p:nvCxnSpPr>
            <p:cNvPr id="18" name="Connecteur droit 17">
              <a:extLst>
                <a:ext uri="{FF2B5EF4-FFF2-40B4-BE49-F238E27FC236}">
                  <a16:creationId xmlns:a16="http://schemas.microsoft.com/office/drawing/2014/main" id="{6FD7D0E7-379B-CD35-E58A-6880F838E063}"/>
                </a:ext>
              </a:extLst>
            </p:cNvPr>
            <p:cNvCxnSpPr/>
            <p:nvPr/>
          </p:nvCxnSpPr>
          <p:spPr>
            <a:xfrm flipH="1">
              <a:off x="3303639" y="4031228"/>
              <a:ext cx="1828800" cy="0"/>
            </a:xfrm>
            <a:prstGeom prst="line">
              <a:avLst/>
            </a:prstGeom>
            <a:ln w="38100">
              <a:solidFill>
                <a:srgbClr val="0070C0"/>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D3915E58-6E12-EE4F-7CEF-08FA1761944C}"/>
                </a:ext>
              </a:extLst>
            </p:cNvPr>
            <p:cNvSpPr txBox="1"/>
            <p:nvPr/>
          </p:nvSpPr>
          <p:spPr>
            <a:xfrm>
              <a:off x="2979174" y="2894803"/>
              <a:ext cx="442452" cy="707886"/>
            </a:xfrm>
            <a:prstGeom prst="rect">
              <a:avLst/>
            </a:prstGeom>
            <a:noFill/>
          </p:spPr>
          <p:txBody>
            <a:bodyPr wrap="square" rtlCol="0">
              <a:spAutoFit/>
            </a:bodyPr>
            <a:lstStyle/>
            <a:p>
              <a:pPr algn="ctr"/>
              <a:r>
                <a:rPr lang="fr-FR" sz="4000" dirty="0">
                  <a:solidFill>
                    <a:srgbClr val="0070C0"/>
                  </a:solidFill>
                </a:rPr>
                <a:t>+</a:t>
              </a:r>
            </a:p>
          </p:txBody>
        </p:sp>
      </p:grpSp>
      <p:sp>
        <p:nvSpPr>
          <p:cNvPr id="20" name="ZoneTexte 19">
            <a:extLst>
              <a:ext uri="{FF2B5EF4-FFF2-40B4-BE49-F238E27FC236}">
                <a16:creationId xmlns:a16="http://schemas.microsoft.com/office/drawing/2014/main" id="{918A6F54-38FD-2B6A-41C4-71553651A713}"/>
              </a:ext>
            </a:extLst>
          </p:cNvPr>
          <p:cNvSpPr txBox="1"/>
          <p:nvPr/>
        </p:nvSpPr>
        <p:spPr>
          <a:xfrm>
            <a:off x="2426903" y="4449598"/>
            <a:ext cx="4046377"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en-US" sz="4400" b="1" i="0" u="none" strike="noStrike" kern="500" cap="none" spc="1500" normalizeH="0" noProof="0" dirty="0">
                <a:ln>
                  <a:noFill/>
                </a:ln>
                <a:solidFill>
                  <a:srgbClr val="CF1F3C"/>
                </a:solidFill>
                <a:effectLst/>
                <a:uLnTx/>
                <a:uFillTx/>
                <a:latin typeface="Calibri" panose="020F0502020204030204" pitchFamily="34" charset="0"/>
                <a:ea typeface="Calibri" panose="020F0502020204030204" pitchFamily="34" charset="0"/>
                <a:cs typeface="Calibri" panose="020F0502020204030204" pitchFamily="34" charset="0"/>
              </a:rPr>
              <a:t>711</a:t>
            </a:r>
            <a:endParaRPr kumimoji="0" lang="fr-MA" sz="2800" b="1" i="0" u="none" strike="noStrike" kern="500" cap="none" spc="1500" normalizeH="0" noProof="0" dirty="0">
              <a:ln>
                <a:noFill/>
              </a:ln>
              <a:solidFill>
                <a:srgbClr val="CF1F3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1" name="ZoneTexte 20">
            <a:extLst>
              <a:ext uri="{FF2B5EF4-FFF2-40B4-BE49-F238E27FC236}">
                <a16:creationId xmlns:a16="http://schemas.microsoft.com/office/drawing/2014/main" id="{DE0887A2-87FB-B10E-F55B-AFA8B4F3C235}"/>
              </a:ext>
            </a:extLst>
          </p:cNvPr>
          <p:cNvSpPr txBox="1"/>
          <p:nvPr/>
        </p:nvSpPr>
        <p:spPr>
          <a:xfrm>
            <a:off x="4286697" y="2580086"/>
            <a:ext cx="329380" cy="461665"/>
          </a:xfrm>
          <a:prstGeom prst="rect">
            <a:avLst/>
          </a:prstGeom>
          <a:noFill/>
        </p:spPr>
        <p:txBody>
          <a:bodyPr wrap="square">
            <a:spAutoFit/>
          </a:bodyPr>
          <a:lstStyle/>
          <a:p>
            <a:r>
              <a:rPr kumimoji="0" lang="ar-MA" sz="2400" b="1" i="0" u="none" strike="noStrike" kern="500" cap="none" spc="1500" normalizeH="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1</a:t>
            </a:r>
            <a:endParaRPr lang="fr-FR" sz="2400" dirty="0"/>
          </a:p>
        </p:txBody>
      </p:sp>
      <p:sp>
        <p:nvSpPr>
          <p:cNvPr id="22" name="ZoneTexte 21">
            <a:extLst>
              <a:ext uri="{FF2B5EF4-FFF2-40B4-BE49-F238E27FC236}">
                <a16:creationId xmlns:a16="http://schemas.microsoft.com/office/drawing/2014/main" id="{25A6E7C6-8E01-1709-D643-DE183543F8D9}"/>
              </a:ext>
            </a:extLst>
          </p:cNvPr>
          <p:cNvSpPr txBox="1"/>
          <p:nvPr/>
        </p:nvSpPr>
        <p:spPr>
          <a:xfrm>
            <a:off x="3810372" y="2580086"/>
            <a:ext cx="329380" cy="461665"/>
          </a:xfrm>
          <a:prstGeom prst="rect">
            <a:avLst/>
          </a:prstGeom>
          <a:noFill/>
        </p:spPr>
        <p:txBody>
          <a:bodyPr wrap="square">
            <a:spAutoFit/>
          </a:bodyPr>
          <a:lstStyle/>
          <a:p>
            <a:r>
              <a:rPr kumimoji="0" lang="ar-MA" sz="2400" b="1" i="0" u="none" strike="noStrike" kern="500" cap="none" spc="1500" normalizeH="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1</a:t>
            </a:r>
            <a:endParaRPr lang="fr-FR" sz="2400" dirty="0"/>
          </a:p>
        </p:txBody>
      </p:sp>
      <p:grpSp>
        <p:nvGrpSpPr>
          <p:cNvPr id="2" name="Groupe 1">
            <a:extLst>
              <a:ext uri="{FF2B5EF4-FFF2-40B4-BE49-F238E27FC236}">
                <a16:creationId xmlns:a16="http://schemas.microsoft.com/office/drawing/2014/main" id="{A1E92CDD-3ADC-FC04-3BE2-F1BD807C3EE7}"/>
              </a:ext>
            </a:extLst>
          </p:cNvPr>
          <p:cNvGrpSpPr/>
          <p:nvPr/>
        </p:nvGrpSpPr>
        <p:grpSpPr>
          <a:xfrm>
            <a:off x="391887" y="114419"/>
            <a:ext cx="7604448" cy="335967"/>
            <a:chOff x="391887" y="151743"/>
            <a:chExt cx="7604448" cy="335967"/>
          </a:xfrm>
        </p:grpSpPr>
        <p:grpSp>
          <p:nvGrpSpPr>
            <p:cNvPr id="7" name="Groupe 6">
              <a:extLst>
                <a:ext uri="{FF2B5EF4-FFF2-40B4-BE49-F238E27FC236}">
                  <a16:creationId xmlns:a16="http://schemas.microsoft.com/office/drawing/2014/main" id="{CA269CCC-B2B1-3998-7ECE-39A585E661F0}"/>
                </a:ext>
              </a:extLst>
            </p:cNvPr>
            <p:cNvGrpSpPr/>
            <p:nvPr/>
          </p:nvGrpSpPr>
          <p:grpSpPr>
            <a:xfrm>
              <a:off x="391887" y="155214"/>
              <a:ext cx="7604448" cy="332496"/>
              <a:chOff x="391887" y="155214"/>
              <a:chExt cx="7604448" cy="332496"/>
            </a:xfrm>
          </p:grpSpPr>
          <p:grpSp>
            <p:nvGrpSpPr>
              <p:cNvPr id="9" name="Groupe 8">
                <a:extLst>
                  <a:ext uri="{FF2B5EF4-FFF2-40B4-BE49-F238E27FC236}">
                    <a16:creationId xmlns:a16="http://schemas.microsoft.com/office/drawing/2014/main" id="{D83B7D1B-FCA9-3F3B-8B01-CDC28DF80CD0}"/>
                  </a:ext>
                </a:extLst>
              </p:cNvPr>
              <p:cNvGrpSpPr/>
              <p:nvPr/>
            </p:nvGrpSpPr>
            <p:grpSpPr>
              <a:xfrm>
                <a:off x="391887" y="155214"/>
                <a:ext cx="7604448" cy="332496"/>
                <a:chOff x="391887" y="155214"/>
                <a:chExt cx="7604448" cy="332496"/>
              </a:xfrm>
            </p:grpSpPr>
            <p:sp>
              <p:nvSpPr>
                <p:cNvPr id="12" name="Rectangle 11">
                  <a:extLst>
                    <a:ext uri="{FF2B5EF4-FFF2-40B4-BE49-F238E27FC236}">
                      <a16:creationId xmlns:a16="http://schemas.microsoft.com/office/drawing/2014/main" id="{9092CD3C-AF0E-3D43-8EE0-A79F74369177}"/>
                    </a:ext>
                  </a:extLst>
                </p:cNvPr>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9747FCBB-D453-9248-56FF-1D01776B207C}"/>
                    </a:ext>
                  </a:extLst>
                </p:cNvPr>
                <p:cNvSpPr txBox="1"/>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4" name="Organigramme : Connecteur 13">
                  <a:extLst>
                    <a:ext uri="{FF2B5EF4-FFF2-40B4-BE49-F238E27FC236}">
                      <a16:creationId xmlns:a16="http://schemas.microsoft.com/office/drawing/2014/main" id="{34122AC0-770D-DE8E-50DD-29DC121D9FF9}"/>
                    </a:ext>
                  </a:extLst>
                </p:cNvPr>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15" name="ZoneTexte 14">
                  <a:extLst>
                    <a:ext uri="{FF2B5EF4-FFF2-40B4-BE49-F238E27FC236}">
                      <a16:creationId xmlns:a16="http://schemas.microsoft.com/office/drawing/2014/main" id="{E06F8742-9A16-FF13-7969-8DA0B7ADFB2B}"/>
                    </a:ext>
                  </a:extLst>
                </p:cNvPr>
                <p:cNvSpPr txBox="1"/>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6" name="Organigramme : Connecteur 15">
                  <a:extLst>
                    <a:ext uri="{FF2B5EF4-FFF2-40B4-BE49-F238E27FC236}">
                      <a16:creationId xmlns:a16="http://schemas.microsoft.com/office/drawing/2014/main" id="{3F36F199-2D64-5178-FB7A-ADC516850195}"/>
                    </a:ext>
                  </a:extLst>
                </p:cNvPr>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23" name="ZoneTexte 22">
                  <a:extLst>
                    <a:ext uri="{FF2B5EF4-FFF2-40B4-BE49-F238E27FC236}">
                      <a16:creationId xmlns:a16="http://schemas.microsoft.com/office/drawing/2014/main" id="{F5DBCB93-4B80-5141-9A10-31944CB8521F}"/>
                    </a:ext>
                  </a:extLst>
                </p:cNvPr>
                <p:cNvSpPr txBox="1"/>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4" name="Organigramme : Connecteur 23">
                  <a:extLst>
                    <a:ext uri="{FF2B5EF4-FFF2-40B4-BE49-F238E27FC236}">
                      <a16:creationId xmlns:a16="http://schemas.microsoft.com/office/drawing/2014/main" id="{2DC03D27-7886-241E-3DF1-EE0958F02721}"/>
                    </a:ext>
                  </a:extLst>
                </p:cNvPr>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10" name="Rectangle 9">
                <a:extLst>
                  <a:ext uri="{FF2B5EF4-FFF2-40B4-BE49-F238E27FC236}">
                    <a16:creationId xmlns:a16="http://schemas.microsoft.com/office/drawing/2014/main" id="{D7F9F8F5-AC93-4021-27FB-40EF697797C7}"/>
                  </a:ext>
                </a:extLst>
              </p:cNvPr>
              <p:cNvSpPr/>
              <p:nvPr/>
            </p:nvSpPr>
            <p:spPr>
              <a:xfrm>
                <a:off x="837296" y="155214"/>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8" name="Rectangle 7">
              <a:extLst>
                <a:ext uri="{FF2B5EF4-FFF2-40B4-BE49-F238E27FC236}">
                  <a16:creationId xmlns:a16="http://schemas.microsoft.com/office/drawing/2014/main" id="{6D1A41CD-040F-7B4C-400F-CE492B33A7DB}"/>
                </a:ext>
              </a:extLst>
            </p:cNvPr>
            <p:cNvSpPr/>
            <p:nvPr/>
          </p:nvSpPr>
          <p:spPr>
            <a:xfrm>
              <a:off x="5883417" y="151743"/>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2404117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ABF07-8DD0-1193-6716-EA23F5514E0A}"/>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8BFA17F2-A696-1210-2ED2-47D1D14968D6}"/>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err="1">
                <a:solidFill>
                  <a:schemeClr val="bg1"/>
                </a:solidFill>
                <a:latin typeface="Calibri" panose="020F0502020204030204" pitchFamily="34" charset="0"/>
                <a:ea typeface="Calibri" panose="020F0502020204030204" pitchFamily="34" charset="0"/>
                <a:cs typeface="Calibri" panose="020F0502020204030204" pitchFamily="34" charset="0"/>
              </a:rPr>
              <a:t>ة</a:t>
            </a: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a:solidFill>
                  <a:schemeClr val="bg1"/>
                </a:solidFill>
                <a:latin typeface="Calibri" panose="020F0502020204030204" pitchFamily="34" charset="0"/>
                <a:ea typeface="Calibri" panose="020F0502020204030204" pitchFamily="34" charset="0"/>
                <a:cs typeface="Calibri" panose="020F0502020204030204" pitchFamily="34" charset="0"/>
              </a:rPr>
              <a:t>خاص بالأستاذ </a:t>
            </a:r>
            <a:endParaRPr lang="fr-FR" sz="1800" dirty="0">
              <a:solidFill>
                <a:schemeClr val="bg1"/>
              </a:solidFill>
            </a:endParaRPr>
          </a:p>
        </p:txBody>
      </p:sp>
      <p:sp>
        <p:nvSpPr>
          <p:cNvPr id="3" name="Rectangle : coins arrondis 2">
            <a:extLst>
              <a:ext uri="{FF2B5EF4-FFF2-40B4-BE49-F238E27FC236}">
                <a16:creationId xmlns:a16="http://schemas.microsoft.com/office/drawing/2014/main" id="{B1FAA47F-AD3C-3AA5-BD23-5D077F6C4AB7}"/>
              </a:ext>
            </a:extLst>
          </p:cNvPr>
          <p:cNvSpPr/>
          <p:nvPr/>
        </p:nvSpPr>
        <p:spPr>
          <a:xfrm>
            <a:off x="2290915" y="3000990"/>
            <a:ext cx="4206792" cy="1355110"/>
          </a:xfrm>
          <a:prstGeom prst="round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 name="Image 4" descr="Une image contenant symbole, Graphique, conception&#10;&#10;Le contenu généré par l’IA peut être incorrect.">
            <a:extLst>
              <a:ext uri="{FF2B5EF4-FFF2-40B4-BE49-F238E27FC236}">
                <a16:creationId xmlns:a16="http://schemas.microsoft.com/office/drawing/2014/main" id="{EB4EF778-7A44-C125-08E3-CAD242455D29}"/>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rot="10800000">
            <a:off x="5808765" y="3450064"/>
            <a:ext cx="631873" cy="631873"/>
          </a:xfrm>
          <a:prstGeom prst="rect">
            <a:avLst/>
          </a:prstGeom>
        </p:spPr>
      </p:pic>
      <p:sp>
        <p:nvSpPr>
          <p:cNvPr id="7" name="Flowchart: Alternate Process 54">
            <a:extLst>
              <a:ext uri="{FF2B5EF4-FFF2-40B4-BE49-F238E27FC236}">
                <a16:creationId xmlns:a16="http://schemas.microsoft.com/office/drawing/2014/main" id="{99169738-5814-1A6F-01E8-45493264D55D}"/>
              </a:ext>
            </a:extLst>
          </p:cNvPr>
          <p:cNvSpPr/>
          <p:nvPr/>
        </p:nvSpPr>
        <p:spPr>
          <a:xfrm>
            <a:off x="2501900" y="2620159"/>
            <a:ext cx="3290755" cy="726354"/>
          </a:xfrm>
          <a:prstGeom prst="flowChartAlternateProcess">
            <a:avLst/>
          </a:prstGeom>
          <a:solidFill>
            <a:srgbClr val="3A8F98"/>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r" defTabSz="685834" rtl="1">
              <a:defRPr/>
            </a:pPr>
            <a:r>
              <a:rPr lang="ar-MA" sz="2800" b="1" dirty="0">
                <a:solidFill>
                  <a:schemeClr val="bg1"/>
                </a:solidFill>
                <a:latin typeface="Calibri" panose="020F0502020204030204" pitchFamily="34" charset="0"/>
                <a:cs typeface="Calibri" panose="020F0502020204030204" pitchFamily="34" charset="0"/>
              </a:rPr>
              <a:t>أنشطة المراجعة</a:t>
            </a:r>
            <a:endParaRPr lang="fr-MA" sz="2800" b="1" kern="0" dirty="0">
              <a:solidFill>
                <a:schemeClr val="bg1"/>
              </a:solidFill>
              <a:latin typeface="Calibri" panose="020F0502020204030204" pitchFamily="34" charset="0"/>
              <a:cs typeface="Calibri" panose="020F0502020204030204" pitchFamily="34" charset="0"/>
            </a:endParaRPr>
          </a:p>
        </p:txBody>
      </p:sp>
      <p:sp>
        <p:nvSpPr>
          <p:cNvPr id="10" name="Oval 80">
            <a:extLst>
              <a:ext uri="{FF2B5EF4-FFF2-40B4-BE49-F238E27FC236}">
                <a16:creationId xmlns:a16="http://schemas.microsoft.com/office/drawing/2014/main" id="{B2245F5C-E580-44FA-6F7D-6464D42CE4D2}"/>
              </a:ext>
            </a:extLst>
          </p:cNvPr>
          <p:cNvSpPr>
            <a:spLocks noChangeAspect="1"/>
          </p:cNvSpPr>
          <p:nvPr/>
        </p:nvSpPr>
        <p:spPr>
          <a:xfrm>
            <a:off x="5478709" y="2636539"/>
            <a:ext cx="627891" cy="631872"/>
          </a:xfrm>
          <a:prstGeom prst="ellipse">
            <a:avLst/>
          </a:prstGeom>
          <a:solidFill>
            <a:srgbClr val="FFC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fr-MA" sz="3200" b="1" dirty="0"/>
              <a:t>2</a:t>
            </a:r>
          </a:p>
        </p:txBody>
      </p:sp>
      <p:sp>
        <p:nvSpPr>
          <p:cNvPr id="2" name="ZoneTexte 1">
            <a:extLst>
              <a:ext uri="{FF2B5EF4-FFF2-40B4-BE49-F238E27FC236}">
                <a16:creationId xmlns:a16="http://schemas.microsoft.com/office/drawing/2014/main" id="{4BD1E41E-63F6-EDC8-2922-49BD95B9E06A}"/>
              </a:ext>
            </a:extLst>
          </p:cNvPr>
          <p:cNvSpPr txBox="1"/>
          <p:nvPr/>
        </p:nvSpPr>
        <p:spPr>
          <a:xfrm>
            <a:off x="2501898" y="3547832"/>
            <a:ext cx="3290755" cy="707886"/>
          </a:xfrm>
          <a:prstGeom prst="rect">
            <a:avLst/>
          </a:prstGeom>
          <a:noFill/>
        </p:spPr>
        <p:txBody>
          <a:bodyPr wrap="square">
            <a:spAutoFit/>
          </a:bodyPr>
          <a:lstStyle/>
          <a:p>
            <a:pPr algn="r" rtl="1"/>
            <a:r>
              <a:rPr lang="ar-MA" sz="2000" b="1" dirty="0">
                <a:solidFill>
                  <a:srgbClr val="FC8D00"/>
                </a:solidFill>
                <a:latin typeface="Calibri" panose="020F0502020204030204" pitchFamily="34" charset="0"/>
                <a:cs typeface="Calibri" panose="020F0502020204030204" pitchFamily="34" charset="0"/>
              </a:rPr>
              <a:t>وضع وإنجاز عمليات طرح لأعداد من 3 أرقام بالمبادلة</a:t>
            </a:r>
          </a:p>
        </p:txBody>
      </p:sp>
    </p:spTree>
    <p:extLst>
      <p:ext uri="{BB962C8B-B14F-4D97-AF65-F5344CB8AC3E}">
        <p14:creationId xmlns:p14="http://schemas.microsoft.com/office/powerpoint/2010/main" val="3291173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C7EE2-CB20-3621-254C-91F175C74AB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4C8F490-6443-77AD-6D07-08339E52DC4D}"/>
              </a:ext>
            </a:extLst>
          </p:cNvPr>
          <p:cNvSpPr/>
          <p:nvPr/>
        </p:nvSpPr>
        <p:spPr>
          <a:xfrm>
            <a:off x="4875261" y="3842909"/>
            <a:ext cx="938134" cy="9721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00" b="1" i="0" u="none" strike="noStrike" kern="1200" cap="none" spc="0" normalizeH="0" baseline="0" noProof="0" dirty="0">
              <a:ln>
                <a:noFill/>
              </a:ln>
              <a:solidFill>
                <a:srgbClr val="2B7589"/>
              </a:solidFill>
              <a:effectLst/>
              <a:uLnTx/>
              <a:uFillTx/>
              <a:latin typeface="Calibri"/>
              <a:ea typeface="+mn-ea"/>
              <a:cs typeface="+mn-cs"/>
            </a:endParaRPr>
          </a:p>
        </p:txBody>
      </p:sp>
      <p:sp>
        <p:nvSpPr>
          <p:cNvPr id="17" name="ZoneTexte 16">
            <a:extLst>
              <a:ext uri="{FF2B5EF4-FFF2-40B4-BE49-F238E27FC236}">
                <a16:creationId xmlns:a16="http://schemas.microsoft.com/office/drawing/2014/main" id="{AB411F16-9CDA-E58C-D8DB-C6A198E657F8}"/>
              </a:ext>
            </a:extLst>
          </p:cNvPr>
          <p:cNvSpPr txBox="1"/>
          <p:nvPr/>
        </p:nvSpPr>
        <p:spPr>
          <a:xfrm>
            <a:off x="304801" y="858759"/>
            <a:ext cx="7221074" cy="379656"/>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b="1" dirty="0">
                <a:solidFill>
                  <a:schemeClr val="bg1">
                    <a:lumMod val="65000"/>
                  </a:schemeClr>
                </a:solidFill>
                <a:latin typeface="Calibri" panose="020F0502020204030204" pitchFamily="34" charset="0"/>
                <a:cs typeface="Calibri" panose="020F0502020204030204" pitchFamily="34" charset="0"/>
              </a:rPr>
              <a:t>ضعوا وأنجزوا عملية الطرح التالية: </a:t>
            </a:r>
            <a:endParaRPr kumimoji="0" lang="ar-MA" sz="1867" b="1" i="0"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endParaRPr>
          </a:p>
        </p:txBody>
      </p:sp>
      <p:pic>
        <p:nvPicPr>
          <p:cNvPr id="6" name="Espace réservé pour une image  22" descr="Une image contenant capture d’écran, Rectangle, carré&#10;&#10;Le contenu généré par l’IA peut être incorrect.">
            <a:extLst>
              <a:ext uri="{FF2B5EF4-FFF2-40B4-BE49-F238E27FC236}">
                <a16:creationId xmlns:a16="http://schemas.microsoft.com/office/drawing/2014/main" id="{DAA9C55B-33E3-80B8-998D-E00BFAAC757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842019" y="670259"/>
            <a:ext cx="900000" cy="900000"/>
          </a:xfrm>
          <a:prstGeom prst="rect">
            <a:avLst/>
          </a:prstGeom>
        </p:spPr>
      </p:pic>
      <p:sp>
        <p:nvSpPr>
          <p:cNvPr id="3" name="ZoneTexte 2">
            <a:extLst>
              <a:ext uri="{FF2B5EF4-FFF2-40B4-BE49-F238E27FC236}">
                <a16:creationId xmlns:a16="http://schemas.microsoft.com/office/drawing/2014/main" id="{E55D24E9-D402-359C-447D-A4A22F339EB8}"/>
              </a:ext>
            </a:extLst>
          </p:cNvPr>
          <p:cNvSpPr txBox="1"/>
          <p:nvPr/>
        </p:nvSpPr>
        <p:spPr>
          <a:xfrm>
            <a:off x="2155662" y="3429000"/>
            <a:ext cx="4592470"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262 - 57</a:t>
            </a:r>
            <a:endParaRPr kumimoji="0" lang="fr-MA" sz="28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4" name="Groupe 3">
            <a:extLst>
              <a:ext uri="{FF2B5EF4-FFF2-40B4-BE49-F238E27FC236}">
                <a16:creationId xmlns:a16="http://schemas.microsoft.com/office/drawing/2014/main" id="{C3552F27-0714-FF6B-3AA9-B3AEB265559D}"/>
              </a:ext>
            </a:extLst>
          </p:cNvPr>
          <p:cNvGrpSpPr/>
          <p:nvPr/>
        </p:nvGrpSpPr>
        <p:grpSpPr>
          <a:xfrm>
            <a:off x="391887" y="123750"/>
            <a:ext cx="7604448" cy="335967"/>
            <a:chOff x="391887" y="151743"/>
            <a:chExt cx="7604448" cy="335967"/>
          </a:xfrm>
        </p:grpSpPr>
        <p:grpSp>
          <p:nvGrpSpPr>
            <p:cNvPr id="5" name="Groupe 4">
              <a:extLst>
                <a:ext uri="{FF2B5EF4-FFF2-40B4-BE49-F238E27FC236}">
                  <a16:creationId xmlns:a16="http://schemas.microsoft.com/office/drawing/2014/main" id="{F1397403-6A46-91A2-B626-A09EE7C60227}"/>
                </a:ext>
              </a:extLst>
            </p:cNvPr>
            <p:cNvGrpSpPr/>
            <p:nvPr/>
          </p:nvGrpSpPr>
          <p:grpSpPr>
            <a:xfrm>
              <a:off x="391887" y="155214"/>
              <a:ext cx="7604448" cy="332496"/>
              <a:chOff x="391887" y="155214"/>
              <a:chExt cx="7604448" cy="332496"/>
            </a:xfrm>
          </p:grpSpPr>
          <p:grpSp>
            <p:nvGrpSpPr>
              <p:cNvPr id="8" name="Groupe 7">
                <a:extLst>
                  <a:ext uri="{FF2B5EF4-FFF2-40B4-BE49-F238E27FC236}">
                    <a16:creationId xmlns:a16="http://schemas.microsoft.com/office/drawing/2014/main" id="{B6861F64-C637-6770-5B46-2BF7FEA10CDD}"/>
                  </a:ext>
                </a:extLst>
              </p:cNvPr>
              <p:cNvGrpSpPr/>
              <p:nvPr/>
            </p:nvGrpSpPr>
            <p:grpSpPr>
              <a:xfrm>
                <a:off x="391887" y="155214"/>
                <a:ext cx="7604448" cy="332496"/>
                <a:chOff x="391887" y="155214"/>
                <a:chExt cx="7604448" cy="332496"/>
              </a:xfrm>
            </p:grpSpPr>
            <p:sp>
              <p:nvSpPr>
                <p:cNvPr id="10" name="Rectangle 9">
                  <a:extLst>
                    <a:ext uri="{FF2B5EF4-FFF2-40B4-BE49-F238E27FC236}">
                      <a16:creationId xmlns:a16="http://schemas.microsoft.com/office/drawing/2014/main" id="{03AB44B5-F7F8-0FA2-DBAA-B67E443AB9E1}"/>
                    </a:ext>
                  </a:extLst>
                </p:cNvPr>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60D5BCE6-9ADB-5D35-1A9F-113096310FC6}"/>
                    </a:ext>
                  </a:extLst>
                </p:cNvPr>
                <p:cNvSpPr txBox="1"/>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2" name="Organigramme : Connecteur 11">
                  <a:extLst>
                    <a:ext uri="{FF2B5EF4-FFF2-40B4-BE49-F238E27FC236}">
                      <a16:creationId xmlns:a16="http://schemas.microsoft.com/office/drawing/2014/main" id="{B9A20BD3-FCFE-A25E-354B-0D3856C8A8FD}"/>
                    </a:ext>
                  </a:extLst>
                </p:cNvPr>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13" name="ZoneTexte 12">
                  <a:extLst>
                    <a:ext uri="{FF2B5EF4-FFF2-40B4-BE49-F238E27FC236}">
                      <a16:creationId xmlns:a16="http://schemas.microsoft.com/office/drawing/2014/main" id="{40455E56-93C3-6836-C356-3029EFB76475}"/>
                    </a:ext>
                  </a:extLst>
                </p:cNvPr>
                <p:cNvSpPr txBox="1"/>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4" name="Organigramme : Connecteur 13">
                  <a:extLst>
                    <a:ext uri="{FF2B5EF4-FFF2-40B4-BE49-F238E27FC236}">
                      <a16:creationId xmlns:a16="http://schemas.microsoft.com/office/drawing/2014/main" id="{60C74EE8-ADEC-3123-A6C8-826F6DF62EB1}"/>
                    </a:ext>
                  </a:extLst>
                </p:cNvPr>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15" name="ZoneTexte 14">
                  <a:extLst>
                    <a:ext uri="{FF2B5EF4-FFF2-40B4-BE49-F238E27FC236}">
                      <a16:creationId xmlns:a16="http://schemas.microsoft.com/office/drawing/2014/main" id="{42DD06B1-C9BA-9928-C5F5-D9FB9CDE1B92}"/>
                    </a:ext>
                  </a:extLst>
                </p:cNvPr>
                <p:cNvSpPr txBox="1"/>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6" name="Organigramme : Connecteur 15">
                  <a:extLst>
                    <a:ext uri="{FF2B5EF4-FFF2-40B4-BE49-F238E27FC236}">
                      <a16:creationId xmlns:a16="http://schemas.microsoft.com/office/drawing/2014/main" id="{F04811E7-99ED-68A2-1527-1215F1C07931}"/>
                    </a:ext>
                  </a:extLst>
                </p:cNvPr>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9" name="Rectangle 8">
                <a:extLst>
                  <a:ext uri="{FF2B5EF4-FFF2-40B4-BE49-F238E27FC236}">
                    <a16:creationId xmlns:a16="http://schemas.microsoft.com/office/drawing/2014/main" id="{1BEFFBC2-6A4B-FAFC-EC52-138008E4FF20}"/>
                  </a:ext>
                </a:extLst>
              </p:cNvPr>
              <p:cNvSpPr/>
              <p:nvPr/>
            </p:nvSpPr>
            <p:spPr>
              <a:xfrm>
                <a:off x="837296" y="155214"/>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7" name="Rectangle 6">
              <a:extLst>
                <a:ext uri="{FF2B5EF4-FFF2-40B4-BE49-F238E27FC236}">
                  <a16:creationId xmlns:a16="http://schemas.microsoft.com/office/drawing/2014/main" id="{2843C2A6-03D0-50A8-A5F8-8849845A644F}"/>
                </a:ext>
              </a:extLst>
            </p:cNvPr>
            <p:cNvSpPr/>
            <p:nvPr/>
          </p:nvSpPr>
          <p:spPr>
            <a:xfrm>
              <a:off x="5883417" y="151743"/>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971844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FE425-8C92-D6E6-7A6D-A061A1BA73B7}"/>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E116BAC0-9835-0C03-15A9-B08735E9BF0A}"/>
              </a:ext>
            </a:extLst>
          </p:cNvPr>
          <p:cNvSpPr txBox="1"/>
          <p:nvPr/>
        </p:nvSpPr>
        <p:spPr>
          <a:xfrm>
            <a:off x="1252057" y="858759"/>
            <a:ext cx="6273817"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rPr>
              <a:t>ارفعوا الالواح</a:t>
            </a:r>
            <a:endParaRPr kumimoji="0" lang="fr-FR"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endParaRPr>
          </a:p>
        </p:txBody>
      </p:sp>
      <p:pic>
        <p:nvPicPr>
          <p:cNvPr id="5" name="Espace réservé pour une image  22" descr="Une image contenant capture d’écran, Rectangle, carré&#10;&#10;Le contenu généré par l’IA peut être incorrect.">
            <a:extLst>
              <a:ext uri="{FF2B5EF4-FFF2-40B4-BE49-F238E27FC236}">
                <a16:creationId xmlns:a16="http://schemas.microsoft.com/office/drawing/2014/main" id="{95480922-8D7C-9D29-2342-0675CA9A87D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365450" y="1732143"/>
            <a:ext cx="4064846" cy="4064846"/>
          </a:xfrm>
          <a:prstGeom prst="rect">
            <a:avLst/>
          </a:prstGeom>
        </p:spPr>
      </p:pic>
      <p:pic>
        <p:nvPicPr>
          <p:cNvPr id="4" name="Google Shape;141;p7" descr="Une image contenant dessin humoristique, clipart, Dessin animé, illustration&#10;&#10;Le contenu généré par l’IA peut être incorrect.">
            <a:extLst>
              <a:ext uri="{FF2B5EF4-FFF2-40B4-BE49-F238E27FC236}">
                <a16:creationId xmlns:a16="http://schemas.microsoft.com/office/drawing/2014/main" id="{7D83EF84-FB7A-567B-0ADD-C038F3B27186}"/>
              </a:ext>
            </a:extLst>
          </p:cNvPr>
          <p:cNvPicPr preferRelativeResize="0"/>
          <p:nvPr/>
        </p:nvPicPr>
        <p:blipFill rotWithShape="1">
          <a:blip r:embed="rId3">
            <a:alphaModFix/>
          </a:blip>
          <a:srcRect t="-7142" b="7142"/>
          <a:stretch/>
        </p:blipFill>
        <p:spPr>
          <a:xfrm>
            <a:off x="7788490" y="618691"/>
            <a:ext cx="1008000" cy="1008000"/>
          </a:xfrm>
          <a:prstGeom prst="ellipse">
            <a:avLst/>
          </a:prstGeom>
          <a:noFill/>
          <a:ln>
            <a:noFill/>
          </a:ln>
        </p:spPr>
      </p:pic>
      <p:grpSp>
        <p:nvGrpSpPr>
          <p:cNvPr id="2" name="Groupe 1">
            <a:extLst>
              <a:ext uri="{FF2B5EF4-FFF2-40B4-BE49-F238E27FC236}">
                <a16:creationId xmlns:a16="http://schemas.microsoft.com/office/drawing/2014/main" id="{B6283419-F2C7-0C11-A215-A749F516B42D}"/>
              </a:ext>
            </a:extLst>
          </p:cNvPr>
          <p:cNvGrpSpPr/>
          <p:nvPr/>
        </p:nvGrpSpPr>
        <p:grpSpPr>
          <a:xfrm>
            <a:off x="391887" y="123750"/>
            <a:ext cx="7604448" cy="335967"/>
            <a:chOff x="391887" y="151743"/>
            <a:chExt cx="7604448" cy="335967"/>
          </a:xfrm>
        </p:grpSpPr>
        <p:grpSp>
          <p:nvGrpSpPr>
            <p:cNvPr id="6" name="Groupe 5">
              <a:extLst>
                <a:ext uri="{FF2B5EF4-FFF2-40B4-BE49-F238E27FC236}">
                  <a16:creationId xmlns:a16="http://schemas.microsoft.com/office/drawing/2014/main" id="{778A2B35-D219-3957-26C7-A26AFE031AFC}"/>
                </a:ext>
              </a:extLst>
            </p:cNvPr>
            <p:cNvGrpSpPr/>
            <p:nvPr/>
          </p:nvGrpSpPr>
          <p:grpSpPr>
            <a:xfrm>
              <a:off x="391887" y="155214"/>
              <a:ext cx="7604448" cy="332496"/>
              <a:chOff x="391887" y="155214"/>
              <a:chExt cx="7604448" cy="332496"/>
            </a:xfrm>
          </p:grpSpPr>
          <p:grpSp>
            <p:nvGrpSpPr>
              <p:cNvPr id="8" name="Groupe 7">
                <a:extLst>
                  <a:ext uri="{FF2B5EF4-FFF2-40B4-BE49-F238E27FC236}">
                    <a16:creationId xmlns:a16="http://schemas.microsoft.com/office/drawing/2014/main" id="{D8B5869B-47BA-AE16-9B8A-DE508CE893BE}"/>
                  </a:ext>
                </a:extLst>
              </p:cNvPr>
              <p:cNvGrpSpPr/>
              <p:nvPr/>
            </p:nvGrpSpPr>
            <p:grpSpPr>
              <a:xfrm>
                <a:off x="391887" y="155214"/>
                <a:ext cx="7604448" cy="332496"/>
                <a:chOff x="391887" y="155214"/>
                <a:chExt cx="7604448" cy="332496"/>
              </a:xfrm>
            </p:grpSpPr>
            <p:sp>
              <p:nvSpPr>
                <p:cNvPr id="10" name="Rectangle 9">
                  <a:extLst>
                    <a:ext uri="{FF2B5EF4-FFF2-40B4-BE49-F238E27FC236}">
                      <a16:creationId xmlns:a16="http://schemas.microsoft.com/office/drawing/2014/main" id="{A0C003D8-CF78-4B70-EAF0-F0E8C8E366D5}"/>
                    </a:ext>
                  </a:extLst>
                </p:cNvPr>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25EEE766-FF66-63E2-1926-1CC372166AB5}"/>
                    </a:ext>
                  </a:extLst>
                </p:cNvPr>
                <p:cNvSpPr txBox="1"/>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2" name="Organigramme : Connecteur 11">
                  <a:extLst>
                    <a:ext uri="{FF2B5EF4-FFF2-40B4-BE49-F238E27FC236}">
                      <a16:creationId xmlns:a16="http://schemas.microsoft.com/office/drawing/2014/main" id="{F2E0846D-DA72-2C06-273E-FDF1C96D7999}"/>
                    </a:ext>
                  </a:extLst>
                </p:cNvPr>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13" name="ZoneTexte 12">
                  <a:extLst>
                    <a:ext uri="{FF2B5EF4-FFF2-40B4-BE49-F238E27FC236}">
                      <a16:creationId xmlns:a16="http://schemas.microsoft.com/office/drawing/2014/main" id="{98A8EB99-94D6-3442-89DE-5FC58156C7CD}"/>
                    </a:ext>
                  </a:extLst>
                </p:cNvPr>
                <p:cNvSpPr txBox="1"/>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4" name="Organigramme : Connecteur 13">
                  <a:extLst>
                    <a:ext uri="{FF2B5EF4-FFF2-40B4-BE49-F238E27FC236}">
                      <a16:creationId xmlns:a16="http://schemas.microsoft.com/office/drawing/2014/main" id="{BEFA3A0C-B5D3-9E49-D330-E48A748EFDA6}"/>
                    </a:ext>
                  </a:extLst>
                </p:cNvPr>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15" name="ZoneTexte 14">
                  <a:extLst>
                    <a:ext uri="{FF2B5EF4-FFF2-40B4-BE49-F238E27FC236}">
                      <a16:creationId xmlns:a16="http://schemas.microsoft.com/office/drawing/2014/main" id="{E88E8450-319A-26FE-723C-B2E3A26D3E45}"/>
                    </a:ext>
                  </a:extLst>
                </p:cNvPr>
                <p:cNvSpPr txBox="1"/>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6" name="Organigramme : Connecteur 15">
                  <a:extLst>
                    <a:ext uri="{FF2B5EF4-FFF2-40B4-BE49-F238E27FC236}">
                      <a16:creationId xmlns:a16="http://schemas.microsoft.com/office/drawing/2014/main" id="{296EF35F-1846-416D-8496-E8A122A1CD03}"/>
                    </a:ext>
                  </a:extLst>
                </p:cNvPr>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9" name="Rectangle 8">
                <a:extLst>
                  <a:ext uri="{FF2B5EF4-FFF2-40B4-BE49-F238E27FC236}">
                    <a16:creationId xmlns:a16="http://schemas.microsoft.com/office/drawing/2014/main" id="{4B5F65AF-516D-BFEA-B37C-C946C4526E56}"/>
                  </a:ext>
                </a:extLst>
              </p:cNvPr>
              <p:cNvSpPr/>
              <p:nvPr/>
            </p:nvSpPr>
            <p:spPr>
              <a:xfrm>
                <a:off x="837296" y="155214"/>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7" name="Rectangle 6">
              <a:extLst>
                <a:ext uri="{FF2B5EF4-FFF2-40B4-BE49-F238E27FC236}">
                  <a16:creationId xmlns:a16="http://schemas.microsoft.com/office/drawing/2014/main" id="{3921873B-CB68-6AD1-FA79-FFE8ECFC5D38}"/>
                </a:ext>
              </a:extLst>
            </p:cNvPr>
            <p:cNvSpPr/>
            <p:nvPr/>
          </p:nvSpPr>
          <p:spPr>
            <a:xfrm>
              <a:off x="5883417" y="151743"/>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317258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6C3A5-610A-EB0F-A575-FC91A563094F}"/>
            </a:ext>
          </a:extLst>
        </p:cNvPr>
        <p:cNvGrpSpPr/>
        <p:nvPr/>
      </p:nvGrpSpPr>
      <p:grpSpPr>
        <a:xfrm>
          <a:off x="0" y="0"/>
          <a:ext cx="0" cy="0"/>
          <a:chOff x="0" y="0"/>
          <a:chExt cx="0" cy="0"/>
        </a:xfrm>
      </p:grpSpPr>
      <p:pic>
        <p:nvPicPr>
          <p:cNvPr id="3" name="Espace réservé pour une image  9" descr="Une image contenant habits, jouet, sourire, chemise&#10;&#10;Le contenu généré par l’IA peut être incorrect.">
            <a:extLst>
              <a:ext uri="{FF2B5EF4-FFF2-40B4-BE49-F238E27FC236}">
                <a16:creationId xmlns:a16="http://schemas.microsoft.com/office/drawing/2014/main" id="{623A54DC-51A6-8F70-1E2D-34B09105755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794395" y="603380"/>
            <a:ext cx="1022327" cy="1022327"/>
          </a:xfrm>
          <a:prstGeom prst="ellipse">
            <a:avLst/>
          </a:prstGeom>
        </p:spPr>
      </p:pic>
      <p:sp>
        <p:nvSpPr>
          <p:cNvPr id="17" name="ZoneTexte 16">
            <a:extLst>
              <a:ext uri="{FF2B5EF4-FFF2-40B4-BE49-F238E27FC236}">
                <a16:creationId xmlns:a16="http://schemas.microsoft.com/office/drawing/2014/main" id="{29B2A720-B5E3-1BFC-F4B7-875CF28CF0C8}"/>
              </a:ext>
            </a:extLst>
          </p:cNvPr>
          <p:cNvSpPr txBox="1"/>
          <p:nvPr/>
        </p:nvSpPr>
        <p:spPr>
          <a:xfrm>
            <a:off x="1252057" y="858759"/>
            <a:ext cx="6273817" cy="40011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rPr>
              <a:t>من يقوم إلى السبورة ليضع وينجز العملية؟</a:t>
            </a:r>
            <a:endParaRPr kumimoji="0" lang="ar-MA" sz="1867" b="1" i="0" u="none" strike="noStrike" kern="1200" cap="none" spc="0" normalizeH="0" baseline="0" noProof="0" dirty="0">
              <a:ln>
                <a:noFill/>
              </a:ln>
              <a:solidFill>
                <a:srgbClr val="FFFFFF">
                  <a:lumMod val="65000"/>
                </a:srgbClr>
              </a:solidFill>
              <a:effectLst/>
              <a:uLnTx/>
              <a:uFillTx/>
              <a:latin typeface="Calibri" panose="020F0502020204030204" pitchFamily="34" charset="0"/>
              <a:ea typeface="+mn-ea"/>
              <a:cs typeface="Calibri" panose="020F0502020204030204" pitchFamily="34" charset="0"/>
            </a:endParaRPr>
          </a:p>
        </p:txBody>
      </p:sp>
      <p:sp>
        <p:nvSpPr>
          <p:cNvPr id="10" name="ZoneTexte 9">
            <a:extLst>
              <a:ext uri="{FF2B5EF4-FFF2-40B4-BE49-F238E27FC236}">
                <a16:creationId xmlns:a16="http://schemas.microsoft.com/office/drawing/2014/main" id="{78BC8E78-93F9-45B5-CC69-F6257AC17D83}"/>
              </a:ext>
            </a:extLst>
          </p:cNvPr>
          <p:cNvSpPr txBox="1"/>
          <p:nvPr/>
        </p:nvSpPr>
        <p:spPr>
          <a:xfrm>
            <a:off x="2155662" y="3429000"/>
            <a:ext cx="4592470"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262 - 57</a:t>
            </a:r>
            <a:endParaRPr kumimoji="0" lang="fr-MA" sz="28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2" name="Groupe 1">
            <a:extLst>
              <a:ext uri="{FF2B5EF4-FFF2-40B4-BE49-F238E27FC236}">
                <a16:creationId xmlns:a16="http://schemas.microsoft.com/office/drawing/2014/main" id="{8243E67A-5D58-FAC1-72E7-A703836336FA}"/>
              </a:ext>
            </a:extLst>
          </p:cNvPr>
          <p:cNvGrpSpPr/>
          <p:nvPr/>
        </p:nvGrpSpPr>
        <p:grpSpPr>
          <a:xfrm>
            <a:off x="391887" y="123750"/>
            <a:ext cx="7604448" cy="335967"/>
            <a:chOff x="391887" y="151743"/>
            <a:chExt cx="7604448" cy="335967"/>
          </a:xfrm>
        </p:grpSpPr>
        <p:grpSp>
          <p:nvGrpSpPr>
            <p:cNvPr id="4" name="Groupe 3">
              <a:extLst>
                <a:ext uri="{FF2B5EF4-FFF2-40B4-BE49-F238E27FC236}">
                  <a16:creationId xmlns:a16="http://schemas.microsoft.com/office/drawing/2014/main" id="{E1E4DF14-7527-DAC6-36D1-320FD2D472A7}"/>
                </a:ext>
              </a:extLst>
            </p:cNvPr>
            <p:cNvGrpSpPr/>
            <p:nvPr/>
          </p:nvGrpSpPr>
          <p:grpSpPr>
            <a:xfrm>
              <a:off x="391887" y="155214"/>
              <a:ext cx="7604448" cy="332496"/>
              <a:chOff x="391887" y="155214"/>
              <a:chExt cx="7604448" cy="332496"/>
            </a:xfrm>
          </p:grpSpPr>
          <p:grpSp>
            <p:nvGrpSpPr>
              <p:cNvPr id="6" name="Groupe 5">
                <a:extLst>
                  <a:ext uri="{FF2B5EF4-FFF2-40B4-BE49-F238E27FC236}">
                    <a16:creationId xmlns:a16="http://schemas.microsoft.com/office/drawing/2014/main" id="{95DB8935-FF9D-67BD-68BF-450837873405}"/>
                  </a:ext>
                </a:extLst>
              </p:cNvPr>
              <p:cNvGrpSpPr/>
              <p:nvPr/>
            </p:nvGrpSpPr>
            <p:grpSpPr>
              <a:xfrm>
                <a:off x="391887" y="155214"/>
                <a:ext cx="7604448" cy="332496"/>
                <a:chOff x="391887" y="155214"/>
                <a:chExt cx="7604448" cy="332496"/>
              </a:xfrm>
            </p:grpSpPr>
            <p:sp>
              <p:nvSpPr>
                <p:cNvPr id="8" name="Rectangle 7">
                  <a:extLst>
                    <a:ext uri="{FF2B5EF4-FFF2-40B4-BE49-F238E27FC236}">
                      <a16:creationId xmlns:a16="http://schemas.microsoft.com/office/drawing/2014/main" id="{2EBAE97A-C1D7-7071-3057-807608A05669}"/>
                    </a:ext>
                  </a:extLst>
                </p:cNvPr>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CD8B751E-563F-B929-DB9F-89A60DD4287C}"/>
                    </a:ext>
                  </a:extLst>
                </p:cNvPr>
                <p:cNvSpPr txBox="1"/>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1" name="Organigramme : Connecteur 10">
                  <a:extLst>
                    <a:ext uri="{FF2B5EF4-FFF2-40B4-BE49-F238E27FC236}">
                      <a16:creationId xmlns:a16="http://schemas.microsoft.com/office/drawing/2014/main" id="{694DB2D0-11A3-75E7-4E75-7C7BE49AD437}"/>
                    </a:ext>
                  </a:extLst>
                </p:cNvPr>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12" name="ZoneTexte 11">
                  <a:extLst>
                    <a:ext uri="{FF2B5EF4-FFF2-40B4-BE49-F238E27FC236}">
                      <a16:creationId xmlns:a16="http://schemas.microsoft.com/office/drawing/2014/main" id="{FC86B3F8-F36C-3F79-550F-72A703759893}"/>
                    </a:ext>
                  </a:extLst>
                </p:cNvPr>
                <p:cNvSpPr txBox="1"/>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3" name="Organigramme : Connecteur 12">
                  <a:extLst>
                    <a:ext uri="{FF2B5EF4-FFF2-40B4-BE49-F238E27FC236}">
                      <a16:creationId xmlns:a16="http://schemas.microsoft.com/office/drawing/2014/main" id="{183ED559-74C2-2584-F43E-EC773E724222}"/>
                    </a:ext>
                  </a:extLst>
                </p:cNvPr>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14" name="ZoneTexte 13">
                  <a:extLst>
                    <a:ext uri="{FF2B5EF4-FFF2-40B4-BE49-F238E27FC236}">
                      <a16:creationId xmlns:a16="http://schemas.microsoft.com/office/drawing/2014/main" id="{33544621-28AA-0A6E-D0BE-156969A6C07F}"/>
                    </a:ext>
                  </a:extLst>
                </p:cNvPr>
                <p:cNvSpPr txBox="1"/>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5" name="Organigramme : Connecteur 14">
                  <a:extLst>
                    <a:ext uri="{FF2B5EF4-FFF2-40B4-BE49-F238E27FC236}">
                      <a16:creationId xmlns:a16="http://schemas.microsoft.com/office/drawing/2014/main" id="{A0C2C956-FC58-56E8-EDA1-5E7415D4F2CB}"/>
                    </a:ext>
                  </a:extLst>
                </p:cNvPr>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7" name="Rectangle 6">
                <a:extLst>
                  <a:ext uri="{FF2B5EF4-FFF2-40B4-BE49-F238E27FC236}">
                    <a16:creationId xmlns:a16="http://schemas.microsoft.com/office/drawing/2014/main" id="{EACE6F35-13AE-4D42-0737-9DE76A1968FF}"/>
                  </a:ext>
                </a:extLst>
              </p:cNvPr>
              <p:cNvSpPr/>
              <p:nvPr/>
            </p:nvSpPr>
            <p:spPr>
              <a:xfrm>
                <a:off x="837296" y="155214"/>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5" name="Rectangle 4">
              <a:extLst>
                <a:ext uri="{FF2B5EF4-FFF2-40B4-BE49-F238E27FC236}">
                  <a16:creationId xmlns:a16="http://schemas.microsoft.com/office/drawing/2014/main" id="{DA966FB6-6797-4759-4F51-CFB39656FE5A}"/>
                </a:ext>
              </a:extLst>
            </p:cNvPr>
            <p:cNvSpPr/>
            <p:nvPr/>
          </p:nvSpPr>
          <p:spPr>
            <a:xfrm>
              <a:off x="5883417" y="151743"/>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3454437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BE0ED1-1A7E-0165-DAEC-80727C358ECE}"/>
            </a:ext>
          </a:extLst>
        </p:cNvPr>
        <p:cNvGrpSpPr/>
        <p:nvPr/>
      </p:nvGrpSpPr>
      <p:grpSpPr>
        <a:xfrm>
          <a:off x="0" y="0"/>
          <a:ext cx="0" cy="0"/>
          <a:chOff x="0" y="0"/>
          <a:chExt cx="0" cy="0"/>
        </a:xfrm>
      </p:grpSpPr>
      <p:pic>
        <p:nvPicPr>
          <p:cNvPr id="3" name="Espace réservé pour une image  9" descr="Une image contenant habits, jouet, sourire, chemise&#10;&#10;Le contenu généré par l’IA peut être incorrect.">
            <a:extLst>
              <a:ext uri="{FF2B5EF4-FFF2-40B4-BE49-F238E27FC236}">
                <a16:creationId xmlns:a16="http://schemas.microsoft.com/office/drawing/2014/main" id="{FD8DCA57-861D-DB03-01B5-BA070BE4C44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794395" y="603380"/>
            <a:ext cx="1022327" cy="1022327"/>
          </a:xfrm>
          <a:prstGeom prst="ellipse">
            <a:avLst/>
          </a:prstGeom>
        </p:spPr>
      </p:pic>
      <p:sp>
        <p:nvSpPr>
          <p:cNvPr id="4" name="Rectangle 3">
            <a:extLst>
              <a:ext uri="{FF2B5EF4-FFF2-40B4-BE49-F238E27FC236}">
                <a16:creationId xmlns:a16="http://schemas.microsoft.com/office/drawing/2014/main" id="{D1E0BED8-59BF-6628-A04E-1FB03ACAC46D}"/>
              </a:ext>
            </a:extLst>
          </p:cNvPr>
          <p:cNvSpPr/>
          <p:nvPr/>
        </p:nvSpPr>
        <p:spPr>
          <a:xfrm>
            <a:off x="3702584" y="3842909"/>
            <a:ext cx="938134" cy="9721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00" b="1" i="0" u="none" strike="noStrike" kern="1200" cap="none" spc="0" normalizeH="0" baseline="0" noProof="0" dirty="0">
              <a:ln>
                <a:noFill/>
              </a:ln>
              <a:solidFill>
                <a:srgbClr val="4BACC6">
                  <a:lumMod val="75000"/>
                </a:srgbClr>
              </a:solidFill>
              <a:effectLst/>
              <a:uLnTx/>
              <a:uFillTx/>
              <a:latin typeface="Calibri"/>
              <a:ea typeface="+mn-ea"/>
              <a:cs typeface="+mn-cs"/>
            </a:endParaRPr>
          </a:p>
        </p:txBody>
      </p:sp>
      <p:sp>
        <p:nvSpPr>
          <p:cNvPr id="17" name="ZoneTexte 16">
            <a:extLst>
              <a:ext uri="{FF2B5EF4-FFF2-40B4-BE49-F238E27FC236}">
                <a16:creationId xmlns:a16="http://schemas.microsoft.com/office/drawing/2014/main" id="{222482CB-6A20-B3F1-90D6-EF65C941FE51}"/>
              </a:ext>
            </a:extLst>
          </p:cNvPr>
          <p:cNvSpPr txBox="1"/>
          <p:nvPr/>
        </p:nvSpPr>
        <p:spPr>
          <a:xfrm>
            <a:off x="1252057" y="858759"/>
            <a:ext cx="6273817" cy="369332"/>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rPr>
              <a:t>صححوا</a:t>
            </a:r>
            <a:r>
              <a:rPr lang="ar-MA" b="1" dirty="0">
                <a:solidFill>
                  <a:prstClr val="white">
                    <a:lumMod val="65000"/>
                  </a:prstClr>
                </a:solidFill>
                <a:latin typeface="Calibri" panose="020F0502020204030204" pitchFamily="34" charset="0"/>
                <a:cs typeface="Calibri" panose="020F0502020204030204" pitchFamily="34" charset="0"/>
              </a:rPr>
              <a:t>.</a:t>
            </a:r>
            <a:endParaRPr kumimoji="0" lang="ar-MA" sz="1867" b="1" i="0" u="none" strike="noStrike" kern="1200" cap="none" spc="0" normalizeH="0" baseline="0" noProof="0" dirty="0">
              <a:ln>
                <a:noFill/>
              </a:ln>
              <a:solidFill>
                <a:srgbClr val="FFFFFF">
                  <a:lumMod val="65000"/>
                </a:srgbClr>
              </a:solidFill>
              <a:effectLst/>
              <a:uLnTx/>
              <a:uFillTx/>
              <a:latin typeface="Calibri" panose="020F0502020204030204" pitchFamily="34" charset="0"/>
              <a:ea typeface="+mn-ea"/>
              <a:cs typeface="Calibri" panose="020F0502020204030204" pitchFamily="34" charset="0"/>
            </a:endParaRPr>
          </a:p>
        </p:txBody>
      </p:sp>
      <p:sp>
        <p:nvSpPr>
          <p:cNvPr id="5" name="ZoneTexte 4">
            <a:extLst>
              <a:ext uri="{FF2B5EF4-FFF2-40B4-BE49-F238E27FC236}">
                <a16:creationId xmlns:a16="http://schemas.microsoft.com/office/drawing/2014/main" id="{58E4DFF2-D0A5-69B6-BDFD-20FC88D00BF7}"/>
              </a:ext>
            </a:extLst>
          </p:cNvPr>
          <p:cNvSpPr txBox="1"/>
          <p:nvPr/>
        </p:nvSpPr>
        <p:spPr>
          <a:xfrm>
            <a:off x="2135998" y="2849243"/>
            <a:ext cx="4592470"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262</a:t>
            </a:r>
            <a:endParaRPr kumimoji="0" lang="fr-MA" sz="28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6" name="ZoneTexte 5">
            <a:extLst>
              <a:ext uri="{FF2B5EF4-FFF2-40B4-BE49-F238E27FC236}">
                <a16:creationId xmlns:a16="http://schemas.microsoft.com/office/drawing/2014/main" id="{35F4B52F-9E52-6967-AADB-3784F7DA0350}"/>
              </a:ext>
            </a:extLst>
          </p:cNvPr>
          <p:cNvSpPr txBox="1"/>
          <p:nvPr/>
        </p:nvSpPr>
        <p:spPr>
          <a:xfrm>
            <a:off x="3540701" y="3633945"/>
            <a:ext cx="1828800" cy="784702"/>
          </a:xfrm>
          <a:prstGeom prst="rect">
            <a:avLst/>
          </a:prstGeom>
          <a:noFill/>
        </p:spPr>
        <p:txBody>
          <a:bodyPr wrap="square">
            <a:spAutoFit/>
          </a:bodyPr>
          <a:lstStyle/>
          <a:p>
            <a:pPr marL="228600" marR="0" lvl="0" indent="0" algn="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57</a:t>
            </a:r>
            <a:endParaRPr kumimoji="0" lang="fr-MA" sz="28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11" name="Groupe 10">
            <a:extLst>
              <a:ext uri="{FF2B5EF4-FFF2-40B4-BE49-F238E27FC236}">
                <a16:creationId xmlns:a16="http://schemas.microsoft.com/office/drawing/2014/main" id="{81952565-9C15-E12C-DAB9-19502D0B0FD8}"/>
              </a:ext>
            </a:extLst>
          </p:cNvPr>
          <p:cNvGrpSpPr/>
          <p:nvPr/>
        </p:nvGrpSpPr>
        <p:grpSpPr>
          <a:xfrm>
            <a:off x="3098249" y="3309154"/>
            <a:ext cx="2153265" cy="1136425"/>
            <a:chOff x="2979174" y="2894803"/>
            <a:chExt cx="2153265" cy="1136425"/>
          </a:xfrm>
        </p:grpSpPr>
        <p:cxnSp>
          <p:nvCxnSpPr>
            <p:cNvPr id="18" name="Connecteur droit 17">
              <a:extLst>
                <a:ext uri="{FF2B5EF4-FFF2-40B4-BE49-F238E27FC236}">
                  <a16:creationId xmlns:a16="http://schemas.microsoft.com/office/drawing/2014/main" id="{170438D4-D3A1-4240-9832-C32D23748F08}"/>
                </a:ext>
              </a:extLst>
            </p:cNvPr>
            <p:cNvCxnSpPr/>
            <p:nvPr/>
          </p:nvCxnSpPr>
          <p:spPr>
            <a:xfrm flipH="1">
              <a:off x="3303639" y="4031228"/>
              <a:ext cx="1828800" cy="0"/>
            </a:xfrm>
            <a:prstGeom prst="line">
              <a:avLst/>
            </a:prstGeom>
            <a:ln w="38100">
              <a:solidFill>
                <a:srgbClr val="0070C0"/>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060AE527-8F07-612C-9AAA-3DD88141C661}"/>
                </a:ext>
              </a:extLst>
            </p:cNvPr>
            <p:cNvSpPr txBox="1"/>
            <p:nvPr/>
          </p:nvSpPr>
          <p:spPr>
            <a:xfrm>
              <a:off x="2979174" y="2894803"/>
              <a:ext cx="442452" cy="707886"/>
            </a:xfrm>
            <a:prstGeom prst="rect">
              <a:avLst/>
            </a:prstGeom>
            <a:noFill/>
          </p:spPr>
          <p:txBody>
            <a:bodyPr wrap="square" rtlCol="0">
              <a:spAutoFit/>
            </a:bodyPr>
            <a:lstStyle/>
            <a:p>
              <a:pPr algn="ctr"/>
              <a:r>
                <a:rPr lang="fr-FR" sz="4000" dirty="0">
                  <a:solidFill>
                    <a:srgbClr val="0070C0"/>
                  </a:solidFill>
                </a:rPr>
                <a:t>-</a:t>
              </a:r>
            </a:p>
          </p:txBody>
        </p:sp>
      </p:grpSp>
      <p:sp>
        <p:nvSpPr>
          <p:cNvPr id="20" name="ZoneTexte 19">
            <a:extLst>
              <a:ext uri="{FF2B5EF4-FFF2-40B4-BE49-F238E27FC236}">
                <a16:creationId xmlns:a16="http://schemas.microsoft.com/office/drawing/2014/main" id="{100DF194-A709-FD7E-5062-9E7348F2BB78}"/>
              </a:ext>
            </a:extLst>
          </p:cNvPr>
          <p:cNvSpPr txBox="1"/>
          <p:nvPr/>
        </p:nvSpPr>
        <p:spPr>
          <a:xfrm>
            <a:off x="2426903" y="4449598"/>
            <a:ext cx="4046377"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en-US" sz="4400" b="1" i="0" u="none" strike="noStrike" kern="500" cap="none" spc="1500" normalizeH="0" noProof="0" dirty="0">
                <a:ln>
                  <a:noFill/>
                </a:ln>
                <a:solidFill>
                  <a:srgbClr val="CF1F3C"/>
                </a:solidFill>
                <a:effectLst/>
                <a:uLnTx/>
                <a:uFillTx/>
                <a:latin typeface="Calibri" panose="020F0502020204030204" pitchFamily="34" charset="0"/>
                <a:ea typeface="Calibri" panose="020F0502020204030204" pitchFamily="34" charset="0"/>
                <a:cs typeface="Calibri" panose="020F0502020204030204" pitchFamily="34" charset="0"/>
              </a:rPr>
              <a:t>205</a:t>
            </a:r>
            <a:endParaRPr kumimoji="0" lang="fr-MA" sz="2800" b="1" i="0" u="none" strike="noStrike" kern="500" cap="none" spc="1500" normalizeH="0" noProof="0" dirty="0">
              <a:ln>
                <a:noFill/>
              </a:ln>
              <a:solidFill>
                <a:srgbClr val="CF1F3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cxnSp>
        <p:nvCxnSpPr>
          <p:cNvPr id="2" name="Connecteur droit 1">
            <a:extLst>
              <a:ext uri="{FF2B5EF4-FFF2-40B4-BE49-F238E27FC236}">
                <a16:creationId xmlns:a16="http://schemas.microsoft.com/office/drawing/2014/main" id="{B7FAE6B0-2C5B-DE36-0771-727BF16A0904}"/>
              </a:ext>
            </a:extLst>
          </p:cNvPr>
          <p:cNvCxnSpPr>
            <a:cxnSpLocks/>
          </p:cNvCxnSpPr>
          <p:nvPr/>
        </p:nvCxnSpPr>
        <p:spPr>
          <a:xfrm flipV="1">
            <a:off x="4245187" y="3062817"/>
            <a:ext cx="372533" cy="350709"/>
          </a:xfrm>
          <a:prstGeom prst="line">
            <a:avLst/>
          </a:prstGeom>
          <a:ln w="5715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7" name="Connecteur droit 6">
            <a:extLst>
              <a:ext uri="{FF2B5EF4-FFF2-40B4-BE49-F238E27FC236}">
                <a16:creationId xmlns:a16="http://schemas.microsoft.com/office/drawing/2014/main" id="{98DA6249-5B7C-F394-EE2E-AE8810AC3146}"/>
              </a:ext>
            </a:extLst>
          </p:cNvPr>
          <p:cNvCxnSpPr>
            <a:cxnSpLocks/>
          </p:cNvCxnSpPr>
          <p:nvPr/>
        </p:nvCxnSpPr>
        <p:spPr>
          <a:xfrm flipV="1">
            <a:off x="4709962" y="3067924"/>
            <a:ext cx="372533" cy="350709"/>
          </a:xfrm>
          <a:prstGeom prst="line">
            <a:avLst/>
          </a:prstGeom>
          <a:ln w="57150">
            <a:solidFill>
              <a:srgbClr val="C00000"/>
            </a:solidFill>
          </a:ln>
        </p:spPr>
        <p:style>
          <a:lnRef idx="2">
            <a:schemeClr val="accent1"/>
          </a:lnRef>
          <a:fillRef idx="0">
            <a:schemeClr val="accent1"/>
          </a:fillRef>
          <a:effectRef idx="1">
            <a:schemeClr val="accent1"/>
          </a:effectRef>
          <a:fontRef idx="minor">
            <a:schemeClr val="tx1"/>
          </a:fontRef>
        </p:style>
      </p:cxnSp>
      <p:sp>
        <p:nvSpPr>
          <p:cNvPr id="8" name="ZoneTexte 7">
            <a:extLst>
              <a:ext uri="{FF2B5EF4-FFF2-40B4-BE49-F238E27FC236}">
                <a16:creationId xmlns:a16="http://schemas.microsoft.com/office/drawing/2014/main" id="{6B7572F1-99C6-533F-35E5-6C77971F1AB8}"/>
              </a:ext>
            </a:extLst>
          </p:cNvPr>
          <p:cNvSpPr txBox="1"/>
          <p:nvPr/>
        </p:nvSpPr>
        <p:spPr>
          <a:xfrm>
            <a:off x="4247884" y="2512125"/>
            <a:ext cx="321982" cy="461665"/>
          </a:xfrm>
          <a:prstGeom prst="rect">
            <a:avLst/>
          </a:prstGeom>
          <a:noFill/>
        </p:spPr>
        <p:txBody>
          <a:bodyPr wrap="square" rtlCol="0">
            <a:spAutoFit/>
          </a:bodyPr>
          <a:lstStyle/>
          <a:p>
            <a:r>
              <a:rPr lang="fr-FR" sz="2400" b="1" dirty="0">
                <a:solidFill>
                  <a:srgbClr val="C00000"/>
                </a:solidFill>
              </a:rPr>
              <a:t>5</a:t>
            </a:r>
          </a:p>
        </p:txBody>
      </p:sp>
      <p:sp>
        <p:nvSpPr>
          <p:cNvPr id="9" name="ZoneTexte 8">
            <a:extLst>
              <a:ext uri="{FF2B5EF4-FFF2-40B4-BE49-F238E27FC236}">
                <a16:creationId xmlns:a16="http://schemas.microsoft.com/office/drawing/2014/main" id="{AA92AE4E-AC0E-6BCB-3FA7-05BC61D5A8C6}"/>
              </a:ext>
            </a:extLst>
          </p:cNvPr>
          <p:cNvSpPr txBox="1"/>
          <p:nvPr/>
        </p:nvSpPr>
        <p:spPr>
          <a:xfrm>
            <a:off x="4617720" y="2508516"/>
            <a:ext cx="560439" cy="461665"/>
          </a:xfrm>
          <a:prstGeom prst="rect">
            <a:avLst/>
          </a:prstGeom>
          <a:noFill/>
        </p:spPr>
        <p:txBody>
          <a:bodyPr wrap="square" rtlCol="0">
            <a:spAutoFit/>
          </a:bodyPr>
          <a:lstStyle/>
          <a:p>
            <a:r>
              <a:rPr lang="fr-FR" sz="2400" b="1" dirty="0">
                <a:solidFill>
                  <a:srgbClr val="C00000"/>
                </a:solidFill>
              </a:rPr>
              <a:t>12</a:t>
            </a:r>
          </a:p>
        </p:txBody>
      </p:sp>
      <p:grpSp>
        <p:nvGrpSpPr>
          <p:cNvPr id="10" name="Groupe 9">
            <a:extLst>
              <a:ext uri="{FF2B5EF4-FFF2-40B4-BE49-F238E27FC236}">
                <a16:creationId xmlns:a16="http://schemas.microsoft.com/office/drawing/2014/main" id="{E0DED418-2C90-9418-C913-16C667452AE9}"/>
              </a:ext>
            </a:extLst>
          </p:cNvPr>
          <p:cNvGrpSpPr/>
          <p:nvPr/>
        </p:nvGrpSpPr>
        <p:grpSpPr>
          <a:xfrm>
            <a:off x="391887" y="114419"/>
            <a:ext cx="7604448" cy="335967"/>
            <a:chOff x="391887" y="151743"/>
            <a:chExt cx="7604448" cy="335967"/>
          </a:xfrm>
        </p:grpSpPr>
        <p:grpSp>
          <p:nvGrpSpPr>
            <p:cNvPr id="12" name="Groupe 11">
              <a:extLst>
                <a:ext uri="{FF2B5EF4-FFF2-40B4-BE49-F238E27FC236}">
                  <a16:creationId xmlns:a16="http://schemas.microsoft.com/office/drawing/2014/main" id="{FCE87EF8-1764-B4A9-C7CF-F383789E2193}"/>
                </a:ext>
              </a:extLst>
            </p:cNvPr>
            <p:cNvGrpSpPr/>
            <p:nvPr/>
          </p:nvGrpSpPr>
          <p:grpSpPr>
            <a:xfrm>
              <a:off x="391887" y="155214"/>
              <a:ext cx="7604448" cy="332496"/>
              <a:chOff x="391887" y="155214"/>
              <a:chExt cx="7604448" cy="332496"/>
            </a:xfrm>
          </p:grpSpPr>
          <p:grpSp>
            <p:nvGrpSpPr>
              <p:cNvPr id="14" name="Groupe 13">
                <a:extLst>
                  <a:ext uri="{FF2B5EF4-FFF2-40B4-BE49-F238E27FC236}">
                    <a16:creationId xmlns:a16="http://schemas.microsoft.com/office/drawing/2014/main" id="{77B8F7DD-DE2B-88A3-5EC7-AD8B1EC6F5A2}"/>
                  </a:ext>
                </a:extLst>
              </p:cNvPr>
              <p:cNvGrpSpPr/>
              <p:nvPr/>
            </p:nvGrpSpPr>
            <p:grpSpPr>
              <a:xfrm>
                <a:off x="391887" y="155214"/>
                <a:ext cx="7604448" cy="332496"/>
                <a:chOff x="391887" y="155214"/>
                <a:chExt cx="7604448" cy="332496"/>
              </a:xfrm>
            </p:grpSpPr>
            <p:sp>
              <p:nvSpPr>
                <p:cNvPr id="16" name="Rectangle 15">
                  <a:extLst>
                    <a:ext uri="{FF2B5EF4-FFF2-40B4-BE49-F238E27FC236}">
                      <a16:creationId xmlns:a16="http://schemas.microsoft.com/office/drawing/2014/main" id="{C874D955-E595-E4FC-059A-B98F17990CAC}"/>
                    </a:ext>
                  </a:extLst>
                </p:cNvPr>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ZoneTexte 20">
                  <a:extLst>
                    <a:ext uri="{FF2B5EF4-FFF2-40B4-BE49-F238E27FC236}">
                      <a16:creationId xmlns:a16="http://schemas.microsoft.com/office/drawing/2014/main" id="{6A24C31C-AA94-DFE6-5D92-DB0709DE0C3F}"/>
                    </a:ext>
                  </a:extLst>
                </p:cNvPr>
                <p:cNvSpPr txBox="1"/>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2" name="Organigramme : Connecteur 21">
                  <a:extLst>
                    <a:ext uri="{FF2B5EF4-FFF2-40B4-BE49-F238E27FC236}">
                      <a16:creationId xmlns:a16="http://schemas.microsoft.com/office/drawing/2014/main" id="{7BB76E62-BD01-5C1B-EB78-DCD50B2518BD}"/>
                    </a:ext>
                  </a:extLst>
                </p:cNvPr>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23" name="ZoneTexte 22">
                  <a:extLst>
                    <a:ext uri="{FF2B5EF4-FFF2-40B4-BE49-F238E27FC236}">
                      <a16:creationId xmlns:a16="http://schemas.microsoft.com/office/drawing/2014/main" id="{4B6787E7-94BB-D028-AB06-7BA2B442AC7A}"/>
                    </a:ext>
                  </a:extLst>
                </p:cNvPr>
                <p:cNvSpPr txBox="1"/>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4" name="Organigramme : Connecteur 23">
                  <a:extLst>
                    <a:ext uri="{FF2B5EF4-FFF2-40B4-BE49-F238E27FC236}">
                      <a16:creationId xmlns:a16="http://schemas.microsoft.com/office/drawing/2014/main" id="{A016CF9E-732F-BE21-814E-934C3A9DC648}"/>
                    </a:ext>
                  </a:extLst>
                </p:cNvPr>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25" name="ZoneTexte 24">
                  <a:extLst>
                    <a:ext uri="{FF2B5EF4-FFF2-40B4-BE49-F238E27FC236}">
                      <a16:creationId xmlns:a16="http://schemas.microsoft.com/office/drawing/2014/main" id="{54EF263A-2A5A-6850-5DDB-F622F16667D9}"/>
                    </a:ext>
                  </a:extLst>
                </p:cNvPr>
                <p:cNvSpPr txBox="1"/>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6" name="Organigramme : Connecteur 25">
                  <a:extLst>
                    <a:ext uri="{FF2B5EF4-FFF2-40B4-BE49-F238E27FC236}">
                      <a16:creationId xmlns:a16="http://schemas.microsoft.com/office/drawing/2014/main" id="{8E232831-7372-9451-3431-D76F999F3DE2}"/>
                    </a:ext>
                  </a:extLst>
                </p:cNvPr>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15" name="Rectangle 14">
                <a:extLst>
                  <a:ext uri="{FF2B5EF4-FFF2-40B4-BE49-F238E27FC236}">
                    <a16:creationId xmlns:a16="http://schemas.microsoft.com/office/drawing/2014/main" id="{76D846D7-E1AC-4ADF-4FE1-DFDA9B9ABEDD}"/>
                  </a:ext>
                </a:extLst>
              </p:cNvPr>
              <p:cNvSpPr/>
              <p:nvPr/>
            </p:nvSpPr>
            <p:spPr>
              <a:xfrm>
                <a:off x="837296" y="155214"/>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3" name="Rectangle 12">
              <a:extLst>
                <a:ext uri="{FF2B5EF4-FFF2-40B4-BE49-F238E27FC236}">
                  <a16:creationId xmlns:a16="http://schemas.microsoft.com/office/drawing/2014/main" id="{4BE488F9-1EFC-EA97-958F-84D782EA726A}"/>
                </a:ext>
              </a:extLst>
            </p:cNvPr>
            <p:cNvSpPr/>
            <p:nvPr/>
          </p:nvSpPr>
          <p:spPr>
            <a:xfrm>
              <a:off x="5883417" y="151743"/>
              <a:ext cx="203653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3781712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1B32F-C8A9-5CB1-8984-357C31067C40}"/>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6C7332FD-502A-3897-F9AB-6786B3A5E026}"/>
              </a:ext>
            </a:extLst>
          </p:cNvPr>
          <p:cNvSpPr txBox="1"/>
          <p:nvPr/>
        </p:nvSpPr>
        <p:spPr>
          <a:xfrm>
            <a:off x="373227" y="858759"/>
            <a:ext cx="7152648" cy="369332"/>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rPr>
              <a:t>ضعوا وأنجزوا عمليات </a:t>
            </a:r>
            <a:r>
              <a:rPr lang="ar-MA" b="1" dirty="0">
                <a:solidFill>
                  <a:prstClr val="white">
                    <a:lumMod val="65000"/>
                  </a:prstClr>
                </a:solidFill>
                <a:latin typeface="Calibri" panose="020F0502020204030204" pitchFamily="34" charset="0"/>
                <a:cs typeface="Calibri" panose="020F0502020204030204" pitchFamily="34" charset="0"/>
              </a:rPr>
              <a:t>الطرح</a:t>
            </a:r>
            <a:r>
              <a:rPr kumimoji="0" lang="ar-MA"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rPr>
              <a:t> التالية، ثم اكتبوا المتساوية</a:t>
            </a:r>
            <a:r>
              <a:rPr lang="ar-MA" b="1" dirty="0">
                <a:solidFill>
                  <a:prstClr val="white">
                    <a:lumMod val="65000"/>
                  </a:prstClr>
                </a:solidFill>
                <a:latin typeface="Calibri" panose="020F0502020204030204" pitchFamily="34" charset="0"/>
                <a:cs typeface="Calibri" panose="020F0502020204030204" pitchFamily="34" charset="0"/>
              </a:rPr>
              <a:t>. لديكم 3 دقائق، ثم نصحح</a:t>
            </a:r>
            <a:r>
              <a:rPr kumimoji="0" lang="ar-MA"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rPr>
              <a:t>:</a:t>
            </a:r>
          </a:p>
        </p:txBody>
      </p:sp>
      <p:pic>
        <p:nvPicPr>
          <p:cNvPr id="5" name="Espace réservé pour une image  9" descr="Une image contenant habits, jouet, sourire, chemise&#10;&#10;Le contenu généré par l’IA peut être incorrect.">
            <a:extLst>
              <a:ext uri="{FF2B5EF4-FFF2-40B4-BE49-F238E27FC236}">
                <a16:creationId xmlns:a16="http://schemas.microsoft.com/office/drawing/2014/main" id="{23EFBEEC-E433-B273-DD9D-BFBB3ACEA61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794395" y="603380"/>
            <a:ext cx="1022327" cy="1022327"/>
          </a:xfrm>
          <a:prstGeom prst="ellipse">
            <a:avLst/>
          </a:prstGeom>
        </p:spPr>
      </p:pic>
      <p:grpSp>
        <p:nvGrpSpPr>
          <p:cNvPr id="7" name="Groupe 6">
            <a:extLst>
              <a:ext uri="{FF2B5EF4-FFF2-40B4-BE49-F238E27FC236}">
                <a16:creationId xmlns:a16="http://schemas.microsoft.com/office/drawing/2014/main" id="{C21B15D2-3B1D-8E7E-D53B-420FD2298CFA}"/>
              </a:ext>
            </a:extLst>
          </p:cNvPr>
          <p:cNvGrpSpPr>
            <a:grpSpLocks noGrp="1" noUngrp="1" noRot="1" noMove="1" noResize="1"/>
          </p:cNvGrpSpPr>
          <p:nvPr/>
        </p:nvGrpSpPr>
        <p:grpSpPr>
          <a:xfrm>
            <a:off x="373226" y="164532"/>
            <a:ext cx="7604448" cy="332496"/>
            <a:chOff x="373226" y="108546"/>
            <a:chExt cx="7604448" cy="332496"/>
          </a:xfrm>
        </p:grpSpPr>
        <p:grpSp>
          <p:nvGrpSpPr>
            <p:cNvPr id="8" name="Groupe 7">
              <a:extLst>
                <a:ext uri="{FF2B5EF4-FFF2-40B4-BE49-F238E27FC236}">
                  <a16:creationId xmlns:a16="http://schemas.microsoft.com/office/drawing/2014/main" id="{6E37075A-037A-9EF8-6CBC-BDF72A18E006}"/>
                </a:ext>
              </a:extLst>
            </p:cNvPr>
            <p:cNvGrpSpPr>
              <a:grpSpLocks noGrp="1" noUngrp="1" noRot="1" noMove="1" noResize="1"/>
            </p:cNvGrpSpPr>
            <p:nvPr/>
          </p:nvGrpSpPr>
          <p:grpSpPr>
            <a:xfrm>
              <a:off x="373226" y="108546"/>
              <a:ext cx="7604448" cy="332496"/>
              <a:chOff x="391887" y="155214"/>
              <a:chExt cx="7604448" cy="332496"/>
            </a:xfrm>
          </p:grpSpPr>
          <p:grpSp>
            <p:nvGrpSpPr>
              <p:cNvPr id="10" name="Groupe 9">
                <a:extLst>
                  <a:ext uri="{FF2B5EF4-FFF2-40B4-BE49-F238E27FC236}">
                    <a16:creationId xmlns:a16="http://schemas.microsoft.com/office/drawing/2014/main" id="{158CE4CE-607A-DF15-3AAC-1D360A3177DF}"/>
                  </a:ext>
                </a:extLst>
              </p:cNvPr>
              <p:cNvGrpSpPr>
                <a:grpSpLocks noGrp="1" noUngrp="1" noRot="1" noMove="1" noResize="1"/>
              </p:cNvGrpSpPr>
              <p:nvPr/>
            </p:nvGrpSpPr>
            <p:grpSpPr>
              <a:xfrm>
                <a:off x="391887" y="155214"/>
                <a:ext cx="7604448" cy="332496"/>
                <a:chOff x="391887" y="155214"/>
                <a:chExt cx="7604448" cy="332496"/>
              </a:xfrm>
            </p:grpSpPr>
            <p:sp>
              <p:nvSpPr>
                <p:cNvPr id="12" name="Rectangle 11">
                  <a:extLst>
                    <a:ext uri="{FF2B5EF4-FFF2-40B4-BE49-F238E27FC236}">
                      <a16:creationId xmlns:a16="http://schemas.microsoft.com/office/drawing/2014/main" id="{68AFECE3-820C-D2A6-EA4D-07A944EE31A5}"/>
                    </a:ext>
                  </a:extLst>
                </p:cNvPr>
                <p:cNvSpPr>
                  <a:spLocks noGrp="1" noRot="1" noMove="1" noResize="1" noEditPoints="1" noAdjustHandles="1" noChangeArrowheads="1" noChangeShapeType="1"/>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19A80DDD-81A6-39A2-1C0E-565DD98694FF}"/>
                    </a:ext>
                  </a:extLst>
                </p:cNvPr>
                <p:cNvSpPr txBox="1">
                  <a:spLocks noGrp="1" noRot="1" noMove="1" noResize="1" noEditPoints="1" noAdjustHandles="1" noChangeArrowheads="1" noChangeShapeType="1"/>
                </p:cNvSpPr>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4" name="Organigramme : Connecteur 13">
                  <a:extLst>
                    <a:ext uri="{FF2B5EF4-FFF2-40B4-BE49-F238E27FC236}">
                      <a16:creationId xmlns:a16="http://schemas.microsoft.com/office/drawing/2014/main" id="{F2AAD4C8-B20A-8204-8AC5-EE2A2E7B60E0}"/>
                    </a:ext>
                  </a:extLst>
                </p:cNvPr>
                <p:cNvSpPr>
                  <a:spLocks noGrp="1" noRot="1" noMove="1" noResize="1" noEditPoints="1" noAdjustHandles="1" noChangeArrowheads="1" noChangeShapeType="1"/>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15" name="ZoneTexte 14">
                  <a:extLst>
                    <a:ext uri="{FF2B5EF4-FFF2-40B4-BE49-F238E27FC236}">
                      <a16:creationId xmlns:a16="http://schemas.microsoft.com/office/drawing/2014/main" id="{BDDC7D4F-F704-DA2B-2209-8682E4F36668}"/>
                    </a:ext>
                  </a:extLst>
                </p:cNvPr>
                <p:cNvSpPr txBox="1">
                  <a:spLocks noGrp="1" noRot="1" noMove="1" noResize="1" noEditPoints="1" noAdjustHandles="1" noChangeArrowheads="1" noChangeShapeType="1"/>
                </p:cNvSpPr>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6" name="Organigramme : Connecteur 15">
                  <a:extLst>
                    <a:ext uri="{FF2B5EF4-FFF2-40B4-BE49-F238E27FC236}">
                      <a16:creationId xmlns:a16="http://schemas.microsoft.com/office/drawing/2014/main" id="{518F941F-FF72-352D-0AA8-B8154689525A}"/>
                    </a:ext>
                  </a:extLst>
                </p:cNvPr>
                <p:cNvSpPr>
                  <a:spLocks noGrp="1" noRot="1" noMove="1" noResize="1" noEditPoints="1" noAdjustHandles="1" noChangeArrowheads="1" noChangeShapeType="1"/>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17" name="ZoneTexte 16">
                  <a:extLst>
                    <a:ext uri="{FF2B5EF4-FFF2-40B4-BE49-F238E27FC236}">
                      <a16:creationId xmlns:a16="http://schemas.microsoft.com/office/drawing/2014/main" id="{7621E08E-3955-9885-1D10-EA6046E0C73C}"/>
                    </a:ext>
                  </a:extLst>
                </p:cNvPr>
                <p:cNvSpPr txBox="1">
                  <a:spLocks noGrp="1" noRot="1" noMove="1" noResize="1" noEditPoints="1" noAdjustHandles="1" noChangeArrowheads="1" noChangeShapeType="1"/>
                </p:cNvSpPr>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8" name="Organigramme : Connecteur 17">
                  <a:extLst>
                    <a:ext uri="{FF2B5EF4-FFF2-40B4-BE49-F238E27FC236}">
                      <a16:creationId xmlns:a16="http://schemas.microsoft.com/office/drawing/2014/main" id="{7D129046-7D18-AA97-BBD3-02CCCE87969A}"/>
                    </a:ext>
                  </a:extLst>
                </p:cNvPr>
                <p:cNvSpPr>
                  <a:spLocks noGrp="1" noRot="1" noMove="1" noResize="1" noEditPoints="1" noAdjustHandles="1" noChangeArrowheads="1" noChangeShapeType="1"/>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11" name="Rectangle 10">
                <a:extLst>
                  <a:ext uri="{FF2B5EF4-FFF2-40B4-BE49-F238E27FC236}">
                    <a16:creationId xmlns:a16="http://schemas.microsoft.com/office/drawing/2014/main" id="{8494F083-99FB-03EF-A844-760F9EB1D0DC}"/>
                  </a:ext>
                </a:extLst>
              </p:cNvPr>
              <p:cNvSpPr>
                <a:spLocks noGrp="1" noRot="1" noMove="1" noResize="1" noEditPoints="1" noAdjustHandles="1" noChangeArrowheads="1" noChangeShapeType="1"/>
              </p:cNvSpPr>
              <p:nvPr/>
            </p:nvSpPr>
            <p:spPr>
              <a:xfrm>
                <a:off x="837296" y="155214"/>
                <a:ext cx="254015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9" name="Rectangle : coins arrondis 8">
              <a:extLst>
                <a:ext uri="{FF2B5EF4-FFF2-40B4-BE49-F238E27FC236}">
                  <a16:creationId xmlns:a16="http://schemas.microsoft.com/office/drawing/2014/main" id="{D9040613-A02A-2480-7235-55EC79FEB3D9}"/>
                </a:ext>
              </a:extLst>
            </p:cNvPr>
            <p:cNvSpPr>
              <a:spLocks noGrp="1" noRot="1" noMove="1" noResize="1" noEditPoints="1" noAdjustHandles="1" noChangeArrowheads="1" noChangeShapeType="1"/>
            </p:cNvSpPr>
            <p:nvPr/>
          </p:nvSpPr>
          <p:spPr>
            <a:xfrm>
              <a:off x="5361135" y="113212"/>
              <a:ext cx="2616539" cy="323165"/>
            </a:xfrm>
            <a:prstGeom prst="roundRect">
              <a:avLst>
                <a:gd name="adj" fmla="val 50000"/>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 name="ZoneTexte 2">
            <a:extLst>
              <a:ext uri="{FF2B5EF4-FFF2-40B4-BE49-F238E27FC236}">
                <a16:creationId xmlns:a16="http://schemas.microsoft.com/office/drawing/2014/main" id="{351AF49C-AB63-B1F8-2B12-FF0BEF346252}"/>
              </a:ext>
            </a:extLst>
          </p:cNvPr>
          <p:cNvSpPr txBox="1"/>
          <p:nvPr/>
        </p:nvSpPr>
        <p:spPr>
          <a:xfrm>
            <a:off x="373226" y="1883854"/>
            <a:ext cx="3125754"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723 </a:t>
            </a:r>
            <a:r>
              <a:rPr lang="fr-FR" sz="4400" b="1" kern="100"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kumimoji="0" lang="fr-FR" sz="44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 89</a:t>
            </a:r>
            <a:endParaRPr kumimoji="0" lang="fr-MA" sz="28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6" name="ZoneTexte 5">
            <a:extLst>
              <a:ext uri="{FF2B5EF4-FFF2-40B4-BE49-F238E27FC236}">
                <a16:creationId xmlns:a16="http://schemas.microsoft.com/office/drawing/2014/main" id="{C85C76A4-1A14-1AC7-9151-53F285BF08E4}"/>
              </a:ext>
            </a:extLst>
          </p:cNvPr>
          <p:cNvSpPr txBox="1"/>
          <p:nvPr/>
        </p:nvSpPr>
        <p:spPr>
          <a:xfrm>
            <a:off x="4887841" y="1883854"/>
            <a:ext cx="3125754"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358 - </a:t>
            </a:r>
            <a:r>
              <a:rPr lang="fr-FR" sz="4400" b="1" kern="100" dirty="0">
                <a:solidFill>
                  <a:srgbClr val="002060"/>
                </a:solidFill>
                <a:latin typeface="Calibri" panose="020F0502020204030204" pitchFamily="34" charset="0"/>
                <a:ea typeface="Calibri" panose="020F0502020204030204" pitchFamily="34" charset="0"/>
                <a:cs typeface="Calibri" panose="020F0502020204030204" pitchFamily="34" charset="0"/>
              </a:rPr>
              <a:t>276</a:t>
            </a:r>
            <a:endParaRPr kumimoji="0" lang="fr-MA" sz="28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9" name="Rectangle 18">
            <a:extLst>
              <a:ext uri="{FF2B5EF4-FFF2-40B4-BE49-F238E27FC236}">
                <a16:creationId xmlns:a16="http://schemas.microsoft.com/office/drawing/2014/main" id="{0A4198CC-A6B6-E036-E80B-41A1E80BEF8F}"/>
              </a:ext>
            </a:extLst>
          </p:cNvPr>
          <p:cNvSpPr/>
          <p:nvPr/>
        </p:nvSpPr>
        <p:spPr>
          <a:xfrm>
            <a:off x="585370" y="5571148"/>
            <a:ext cx="3230851" cy="60649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002060"/>
                </a:solidFill>
              </a:rPr>
              <a:t>723 </a:t>
            </a:r>
            <a:r>
              <a:rPr lang="fr-FR" sz="2800" dirty="0">
                <a:solidFill>
                  <a:srgbClr val="002060"/>
                </a:solidFill>
              </a:rPr>
              <a:t>-</a:t>
            </a:r>
            <a:r>
              <a:rPr lang="en-US" sz="2800" dirty="0">
                <a:solidFill>
                  <a:srgbClr val="002060"/>
                </a:solidFill>
              </a:rPr>
              <a:t> 89 = .......</a:t>
            </a:r>
            <a:endParaRPr lang="fr-FR" sz="2800" dirty="0">
              <a:solidFill>
                <a:srgbClr val="002060"/>
              </a:solidFill>
            </a:endParaRPr>
          </a:p>
        </p:txBody>
      </p:sp>
      <p:sp>
        <p:nvSpPr>
          <p:cNvPr id="20" name="Rectangle 19">
            <a:extLst>
              <a:ext uri="{FF2B5EF4-FFF2-40B4-BE49-F238E27FC236}">
                <a16:creationId xmlns:a16="http://schemas.microsoft.com/office/drawing/2014/main" id="{261E580E-0CC6-0563-069F-2707F98646A0}"/>
              </a:ext>
            </a:extLst>
          </p:cNvPr>
          <p:cNvSpPr/>
          <p:nvPr/>
        </p:nvSpPr>
        <p:spPr>
          <a:xfrm>
            <a:off x="5103841" y="5571148"/>
            <a:ext cx="3230851" cy="60649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002060"/>
                </a:solidFill>
              </a:rPr>
              <a:t>358 </a:t>
            </a:r>
            <a:r>
              <a:rPr lang="fr-FR" sz="2800" dirty="0">
                <a:solidFill>
                  <a:srgbClr val="002060"/>
                </a:solidFill>
              </a:rPr>
              <a:t>-</a:t>
            </a:r>
            <a:r>
              <a:rPr lang="en-US" sz="2800" dirty="0">
                <a:solidFill>
                  <a:srgbClr val="002060"/>
                </a:solidFill>
              </a:rPr>
              <a:t> 276 = .......</a:t>
            </a:r>
            <a:endParaRPr lang="fr-FR" sz="2800" dirty="0">
              <a:solidFill>
                <a:srgbClr val="002060"/>
              </a:solidFill>
            </a:endParaRPr>
          </a:p>
        </p:txBody>
      </p:sp>
    </p:spTree>
    <p:extLst>
      <p:ext uri="{BB962C8B-B14F-4D97-AF65-F5344CB8AC3E}">
        <p14:creationId xmlns:p14="http://schemas.microsoft.com/office/powerpoint/2010/main" val="1222712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55C5F-F9B8-5082-4978-706C5553E633}"/>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45BF7D2F-4190-9B21-63DA-F1BFB9DDFFFA}"/>
              </a:ext>
            </a:extLst>
          </p:cNvPr>
          <p:cNvSpPr txBox="1"/>
          <p:nvPr/>
        </p:nvSpPr>
        <p:spPr>
          <a:xfrm>
            <a:off x="1252057" y="858759"/>
            <a:ext cx="6273817" cy="369332"/>
          </a:xfrm>
          <a:prstGeom prst="rect">
            <a:avLst/>
          </a:prstGeom>
          <a:noFill/>
        </p:spPr>
        <p:txBody>
          <a:bodyPr wrap="square" rtlCol="0">
            <a:spAutoFit/>
          </a:bodyPr>
          <a:lstStyle/>
          <a:p>
            <a:pPr lvl="0" algn="r" rtl="1">
              <a:defRPr/>
            </a:pPr>
            <a:r>
              <a:rPr lang="ar-MA" b="1" dirty="0">
                <a:solidFill>
                  <a:prstClr val="white">
                    <a:lumMod val="65000"/>
                  </a:prstClr>
                </a:solidFill>
                <a:latin typeface="Calibri" panose="020F0502020204030204" pitchFamily="34" charset="0"/>
                <a:cs typeface="Calibri" panose="020F0502020204030204" pitchFamily="34" charset="0"/>
              </a:rPr>
              <a:t>من يقوم ليضع وينجز العملية الأولى؟ الثانية؟</a:t>
            </a:r>
          </a:p>
        </p:txBody>
      </p:sp>
      <p:pic>
        <p:nvPicPr>
          <p:cNvPr id="5" name="Espace réservé pour une image  9" descr="Une image contenant habits, jouet, sourire, chemise&#10;&#10;Le contenu généré par l’IA peut être incorrect.">
            <a:extLst>
              <a:ext uri="{FF2B5EF4-FFF2-40B4-BE49-F238E27FC236}">
                <a16:creationId xmlns:a16="http://schemas.microsoft.com/office/drawing/2014/main" id="{21BEAC48-FDC9-EB65-0A10-F345A0924F0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794395" y="603380"/>
            <a:ext cx="1022327" cy="1022327"/>
          </a:xfrm>
          <a:prstGeom prst="ellipse">
            <a:avLst/>
          </a:prstGeom>
        </p:spPr>
      </p:pic>
      <p:grpSp>
        <p:nvGrpSpPr>
          <p:cNvPr id="53" name="Groupe 52">
            <a:extLst>
              <a:ext uri="{FF2B5EF4-FFF2-40B4-BE49-F238E27FC236}">
                <a16:creationId xmlns:a16="http://schemas.microsoft.com/office/drawing/2014/main" id="{5273FB6A-2D24-0CC0-7409-CF644F2D7E43}"/>
              </a:ext>
            </a:extLst>
          </p:cNvPr>
          <p:cNvGrpSpPr>
            <a:grpSpLocks noGrp="1" noUngrp="1" noRot="1" noMove="1" noResize="1"/>
          </p:cNvGrpSpPr>
          <p:nvPr/>
        </p:nvGrpSpPr>
        <p:grpSpPr>
          <a:xfrm>
            <a:off x="373226" y="164532"/>
            <a:ext cx="7604448" cy="332496"/>
            <a:chOff x="373226" y="108546"/>
            <a:chExt cx="7604448" cy="332496"/>
          </a:xfrm>
        </p:grpSpPr>
        <p:grpSp>
          <p:nvGrpSpPr>
            <p:cNvPr id="54" name="Groupe 53">
              <a:extLst>
                <a:ext uri="{FF2B5EF4-FFF2-40B4-BE49-F238E27FC236}">
                  <a16:creationId xmlns:a16="http://schemas.microsoft.com/office/drawing/2014/main" id="{6F7DDC3F-3F75-2F05-9773-3F01927CD22C}"/>
                </a:ext>
              </a:extLst>
            </p:cNvPr>
            <p:cNvGrpSpPr>
              <a:grpSpLocks noGrp="1" noUngrp="1" noRot="1" noMove="1" noResize="1"/>
            </p:cNvGrpSpPr>
            <p:nvPr/>
          </p:nvGrpSpPr>
          <p:grpSpPr>
            <a:xfrm>
              <a:off x="373226" y="108546"/>
              <a:ext cx="7604448" cy="332496"/>
              <a:chOff x="391887" y="155214"/>
              <a:chExt cx="7604448" cy="332496"/>
            </a:xfrm>
          </p:grpSpPr>
          <p:grpSp>
            <p:nvGrpSpPr>
              <p:cNvPr id="56" name="Groupe 55">
                <a:extLst>
                  <a:ext uri="{FF2B5EF4-FFF2-40B4-BE49-F238E27FC236}">
                    <a16:creationId xmlns:a16="http://schemas.microsoft.com/office/drawing/2014/main" id="{C161779B-E484-E945-2CC4-AD9C7C18E0F0}"/>
                  </a:ext>
                </a:extLst>
              </p:cNvPr>
              <p:cNvGrpSpPr>
                <a:grpSpLocks noGrp="1" noUngrp="1" noRot="1" noMove="1" noResize="1"/>
              </p:cNvGrpSpPr>
              <p:nvPr/>
            </p:nvGrpSpPr>
            <p:grpSpPr>
              <a:xfrm>
                <a:off x="391887" y="155214"/>
                <a:ext cx="7604448" cy="332496"/>
                <a:chOff x="391887" y="155214"/>
                <a:chExt cx="7604448" cy="332496"/>
              </a:xfrm>
            </p:grpSpPr>
            <p:sp>
              <p:nvSpPr>
                <p:cNvPr id="58" name="Rectangle 57">
                  <a:extLst>
                    <a:ext uri="{FF2B5EF4-FFF2-40B4-BE49-F238E27FC236}">
                      <a16:creationId xmlns:a16="http://schemas.microsoft.com/office/drawing/2014/main" id="{E0509C65-A1DE-33C2-2368-F2A45C6DA4E5}"/>
                    </a:ext>
                  </a:extLst>
                </p:cNvPr>
                <p:cNvSpPr>
                  <a:spLocks noGrp="1" noRot="1" noMove="1" noResize="1" noEditPoints="1" noAdjustHandles="1" noChangeArrowheads="1" noChangeShapeType="1"/>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ZoneTexte 58">
                  <a:extLst>
                    <a:ext uri="{FF2B5EF4-FFF2-40B4-BE49-F238E27FC236}">
                      <a16:creationId xmlns:a16="http://schemas.microsoft.com/office/drawing/2014/main" id="{4D9EE66D-D6A8-EB5E-D5AE-85DC31D67F1F}"/>
                    </a:ext>
                  </a:extLst>
                </p:cNvPr>
                <p:cNvSpPr txBox="1">
                  <a:spLocks noGrp="1" noRot="1" noMove="1" noResize="1" noEditPoints="1" noAdjustHandles="1" noChangeArrowheads="1" noChangeShapeType="1"/>
                </p:cNvSpPr>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60" name="Organigramme : Connecteur 59">
                  <a:extLst>
                    <a:ext uri="{FF2B5EF4-FFF2-40B4-BE49-F238E27FC236}">
                      <a16:creationId xmlns:a16="http://schemas.microsoft.com/office/drawing/2014/main" id="{A2FE0679-D9B2-B124-B594-1F6E32B3E3A9}"/>
                    </a:ext>
                  </a:extLst>
                </p:cNvPr>
                <p:cNvSpPr>
                  <a:spLocks noGrp="1" noRot="1" noMove="1" noResize="1" noEditPoints="1" noAdjustHandles="1" noChangeArrowheads="1" noChangeShapeType="1"/>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61" name="ZoneTexte 60">
                  <a:extLst>
                    <a:ext uri="{FF2B5EF4-FFF2-40B4-BE49-F238E27FC236}">
                      <a16:creationId xmlns:a16="http://schemas.microsoft.com/office/drawing/2014/main" id="{B7379F55-B034-B792-DCCB-67AFBDEFF2EC}"/>
                    </a:ext>
                  </a:extLst>
                </p:cNvPr>
                <p:cNvSpPr txBox="1">
                  <a:spLocks noGrp="1" noRot="1" noMove="1" noResize="1" noEditPoints="1" noAdjustHandles="1" noChangeArrowheads="1" noChangeShapeType="1"/>
                </p:cNvSpPr>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62" name="Organigramme : Connecteur 61">
                  <a:extLst>
                    <a:ext uri="{FF2B5EF4-FFF2-40B4-BE49-F238E27FC236}">
                      <a16:creationId xmlns:a16="http://schemas.microsoft.com/office/drawing/2014/main" id="{33EFB4D1-FC47-125B-09B8-5D4CD311CBD4}"/>
                    </a:ext>
                  </a:extLst>
                </p:cNvPr>
                <p:cNvSpPr>
                  <a:spLocks noGrp="1" noRot="1" noMove="1" noResize="1" noEditPoints="1" noAdjustHandles="1" noChangeArrowheads="1" noChangeShapeType="1"/>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63" name="ZoneTexte 62">
                  <a:extLst>
                    <a:ext uri="{FF2B5EF4-FFF2-40B4-BE49-F238E27FC236}">
                      <a16:creationId xmlns:a16="http://schemas.microsoft.com/office/drawing/2014/main" id="{FD48B818-0439-441A-C5CD-985034065AAA}"/>
                    </a:ext>
                  </a:extLst>
                </p:cNvPr>
                <p:cNvSpPr txBox="1">
                  <a:spLocks noGrp="1" noRot="1" noMove="1" noResize="1" noEditPoints="1" noAdjustHandles="1" noChangeArrowheads="1" noChangeShapeType="1"/>
                </p:cNvSpPr>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64" name="Organigramme : Connecteur 63">
                  <a:extLst>
                    <a:ext uri="{FF2B5EF4-FFF2-40B4-BE49-F238E27FC236}">
                      <a16:creationId xmlns:a16="http://schemas.microsoft.com/office/drawing/2014/main" id="{2F61080C-AD18-5CF0-A2B0-E873C69ECF51}"/>
                    </a:ext>
                  </a:extLst>
                </p:cNvPr>
                <p:cNvSpPr>
                  <a:spLocks noGrp="1" noRot="1" noMove="1" noResize="1" noEditPoints="1" noAdjustHandles="1" noChangeArrowheads="1" noChangeShapeType="1"/>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57" name="Rectangle 56">
                <a:extLst>
                  <a:ext uri="{FF2B5EF4-FFF2-40B4-BE49-F238E27FC236}">
                    <a16:creationId xmlns:a16="http://schemas.microsoft.com/office/drawing/2014/main" id="{19A7B53C-5D67-105E-2D70-215C0FD15EAD}"/>
                  </a:ext>
                </a:extLst>
              </p:cNvPr>
              <p:cNvSpPr>
                <a:spLocks noGrp="1" noRot="1" noMove="1" noResize="1" noEditPoints="1" noAdjustHandles="1" noChangeArrowheads="1" noChangeShapeType="1"/>
              </p:cNvSpPr>
              <p:nvPr/>
            </p:nvSpPr>
            <p:spPr>
              <a:xfrm>
                <a:off x="837296" y="155214"/>
                <a:ext cx="254015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5" name="Rectangle : coins arrondis 54">
              <a:extLst>
                <a:ext uri="{FF2B5EF4-FFF2-40B4-BE49-F238E27FC236}">
                  <a16:creationId xmlns:a16="http://schemas.microsoft.com/office/drawing/2014/main" id="{A920C4A9-EEFE-B393-8094-41B59FE0EBD9}"/>
                </a:ext>
              </a:extLst>
            </p:cNvPr>
            <p:cNvSpPr>
              <a:spLocks noGrp="1" noRot="1" noMove="1" noResize="1" noEditPoints="1" noAdjustHandles="1" noChangeArrowheads="1" noChangeShapeType="1"/>
            </p:cNvSpPr>
            <p:nvPr/>
          </p:nvSpPr>
          <p:spPr>
            <a:xfrm>
              <a:off x="5361135" y="113212"/>
              <a:ext cx="2616539" cy="323165"/>
            </a:xfrm>
            <a:prstGeom prst="roundRect">
              <a:avLst>
                <a:gd name="adj" fmla="val 50000"/>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 name="ZoneTexte 2">
            <a:extLst>
              <a:ext uri="{FF2B5EF4-FFF2-40B4-BE49-F238E27FC236}">
                <a16:creationId xmlns:a16="http://schemas.microsoft.com/office/drawing/2014/main" id="{D1FDA86C-57E3-A00A-8872-1FB7BF8A75E7}"/>
              </a:ext>
            </a:extLst>
          </p:cNvPr>
          <p:cNvSpPr txBox="1"/>
          <p:nvPr/>
        </p:nvSpPr>
        <p:spPr>
          <a:xfrm>
            <a:off x="373226" y="1883854"/>
            <a:ext cx="3125754"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723 </a:t>
            </a:r>
            <a:r>
              <a:rPr lang="fr-FR" sz="4400" b="1" kern="100"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kumimoji="0" lang="fr-FR" sz="44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 89</a:t>
            </a:r>
            <a:endParaRPr kumimoji="0" lang="fr-MA" sz="28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6" name="ZoneTexte 5">
            <a:extLst>
              <a:ext uri="{FF2B5EF4-FFF2-40B4-BE49-F238E27FC236}">
                <a16:creationId xmlns:a16="http://schemas.microsoft.com/office/drawing/2014/main" id="{D3E6CCF0-B68A-977B-2E68-C201945CFF30}"/>
              </a:ext>
            </a:extLst>
          </p:cNvPr>
          <p:cNvSpPr txBox="1"/>
          <p:nvPr/>
        </p:nvSpPr>
        <p:spPr>
          <a:xfrm>
            <a:off x="4887841" y="1883854"/>
            <a:ext cx="3125754"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358 - </a:t>
            </a:r>
            <a:r>
              <a:rPr lang="fr-FR" sz="4400" b="1" kern="100" dirty="0">
                <a:solidFill>
                  <a:srgbClr val="002060"/>
                </a:solidFill>
                <a:latin typeface="Calibri" panose="020F0502020204030204" pitchFamily="34" charset="0"/>
                <a:ea typeface="Calibri" panose="020F0502020204030204" pitchFamily="34" charset="0"/>
                <a:cs typeface="Calibri" panose="020F0502020204030204" pitchFamily="34" charset="0"/>
              </a:rPr>
              <a:t>276</a:t>
            </a:r>
            <a:endParaRPr kumimoji="0" lang="fr-MA" sz="28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903670FC-403B-9B41-E686-81F8D4968F75}"/>
              </a:ext>
            </a:extLst>
          </p:cNvPr>
          <p:cNvSpPr/>
          <p:nvPr/>
        </p:nvSpPr>
        <p:spPr>
          <a:xfrm>
            <a:off x="585370" y="5571148"/>
            <a:ext cx="3230851" cy="60649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002060"/>
                </a:solidFill>
              </a:rPr>
              <a:t>723 - 89 = .......</a:t>
            </a:r>
            <a:endParaRPr lang="fr-FR" sz="2800" dirty="0">
              <a:solidFill>
                <a:srgbClr val="002060"/>
              </a:solidFill>
            </a:endParaRPr>
          </a:p>
        </p:txBody>
      </p:sp>
      <p:sp>
        <p:nvSpPr>
          <p:cNvPr id="13" name="Rectangle 12">
            <a:extLst>
              <a:ext uri="{FF2B5EF4-FFF2-40B4-BE49-F238E27FC236}">
                <a16:creationId xmlns:a16="http://schemas.microsoft.com/office/drawing/2014/main" id="{EC6DA0ED-91AB-E97E-DB77-5E67B09B6D40}"/>
              </a:ext>
            </a:extLst>
          </p:cNvPr>
          <p:cNvSpPr/>
          <p:nvPr/>
        </p:nvSpPr>
        <p:spPr>
          <a:xfrm>
            <a:off x="5103841" y="5571148"/>
            <a:ext cx="3230851" cy="60649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002060"/>
                </a:solidFill>
              </a:rPr>
              <a:t>358 - 276 = .......</a:t>
            </a:r>
            <a:endParaRPr lang="fr-FR" sz="2800" dirty="0">
              <a:solidFill>
                <a:srgbClr val="002060"/>
              </a:solidFill>
            </a:endParaRPr>
          </a:p>
        </p:txBody>
      </p:sp>
    </p:spTree>
    <p:extLst>
      <p:ext uri="{BB962C8B-B14F-4D97-AF65-F5344CB8AC3E}">
        <p14:creationId xmlns:p14="http://schemas.microsoft.com/office/powerpoint/2010/main" val="261002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E5F91-FEAC-3DC7-DBBD-987F44DC8F1F}"/>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E49C110E-901E-E45D-3E52-DC026B607379}"/>
              </a:ext>
            </a:extLst>
          </p:cNvPr>
          <p:cNvSpPr txBox="1"/>
          <p:nvPr/>
        </p:nvSpPr>
        <p:spPr>
          <a:xfrm>
            <a:off x="1252057" y="858759"/>
            <a:ext cx="6273817" cy="369332"/>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b="1" dirty="0">
                <a:solidFill>
                  <a:prstClr val="white">
                    <a:lumMod val="65000"/>
                  </a:prstClr>
                </a:solidFill>
                <a:latin typeface="Calibri" panose="020F0502020204030204" pitchFamily="34" charset="0"/>
                <a:cs typeface="Calibri" panose="020F0502020204030204" pitchFamily="34" charset="0"/>
              </a:rPr>
              <a:t>صححوا.</a:t>
            </a:r>
            <a:endParaRPr kumimoji="0" lang="ar-MA"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endParaRPr>
          </a:p>
        </p:txBody>
      </p:sp>
      <p:pic>
        <p:nvPicPr>
          <p:cNvPr id="5" name="Espace réservé pour une image  9" descr="Une image contenant habits, jouet, sourire, chemise&#10;&#10;Le contenu généré par l’IA peut être incorrect.">
            <a:extLst>
              <a:ext uri="{FF2B5EF4-FFF2-40B4-BE49-F238E27FC236}">
                <a16:creationId xmlns:a16="http://schemas.microsoft.com/office/drawing/2014/main" id="{8F5C7601-77FD-7A6B-71F7-AE911C4F336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794395" y="603380"/>
            <a:ext cx="1022327" cy="1022327"/>
          </a:xfrm>
          <a:prstGeom prst="ellipse">
            <a:avLst/>
          </a:prstGeom>
        </p:spPr>
      </p:pic>
      <p:grpSp>
        <p:nvGrpSpPr>
          <p:cNvPr id="53" name="Groupe 52">
            <a:extLst>
              <a:ext uri="{FF2B5EF4-FFF2-40B4-BE49-F238E27FC236}">
                <a16:creationId xmlns:a16="http://schemas.microsoft.com/office/drawing/2014/main" id="{1CB35640-055C-8EC3-3BC2-4D96053C6255}"/>
              </a:ext>
            </a:extLst>
          </p:cNvPr>
          <p:cNvGrpSpPr>
            <a:grpSpLocks noGrp="1" noUngrp="1" noRot="1" noMove="1" noResize="1"/>
          </p:cNvGrpSpPr>
          <p:nvPr/>
        </p:nvGrpSpPr>
        <p:grpSpPr>
          <a:xfrm>
            <a:off x="373226" y="164532"/>
            <a:ext cx="7604448" cy="332496"/>
            <a:chOff x="373226" y="108546"/>
            <a:chExt cx="7604448" cy="332496"/>
          </a:xfrm>
        </p:grpSpPr>
        <p:grpSp>
          <p:nvGrpSpPr>
            <p:cNvPr id="54" name="Groupe 53">
              <a:extLst>
                <a:ext uri="{FF2B5EF4-FFF2-40B4-BE49-F238E27FC236}">
                  <a16:creationId xmlns:a16="http://schemas.microsoft.com/office/drawing/2014/main" id="{5793B530-2E18-2A0C-03E1-3015966ABFC9}"/>
                </a:ext>
              </a:extLst>
            </p:cNvPr>
            <p:cNvGrpSpPr>
              <a:grpSpLocks noGrp="1" noUngrp="1" noRot="1" noMove="1" noResize="1"/>
            </p:cNvGrpSpPr>
            <p:nvPr/>
          </p:nvGrpSpPr>
          <p:grpSpPr>
            <a:xfrm>
              <a:off x="373226" y="108546"/>
              <a:ext cx="7604448" cy="332496"/>
              <a:chOff x="391887" y="155214"/>
              <a:chExt cx="7604448" cy="332496"/>
            </a:xfrm>
          </p:grpSpPr>
          <p:grpSp>
            <p:nvGrpSpPr>
              <p:cNvPr id="56" name="Groupe 55">
                <a:extLst>
                  <a:ext uri="{FF2B5EF4-FFF2-40B4-BE49-F238E27FC236}">
                    <a16:creationId xmlns:a16="http://schemas.microsoft.com/office/drawing/2014/main" id="{CC0E6631-4E54-700A-E6D7-FA7D7BD69F62}"/>
                  </a:ext>
                </a:extLst>
              </p:cNvPr>
              <p:cNvGrpSpPr>
                <a:grpSpLocks noGrp="1" noUngrp="1" noRot="1" noMove="1" noResize="1"/>
              </p:cNvGrpSpPr>
              <p:nvPr/>
            </p:nvGrpSpPr>
            <p:grpSpPr>
              <a:xfrm>
                <a:off x="391887" y="155214"/>
                <a:ext cx="7604448" cy="332496"/>
                <a:chOff x="391887" y="155214"/>
                <a:chExt cx="7604448" cy="332496"/>
              </a:xfrm>
            </p:grpSpPr>
            <p:sp>
              <p:nvSpPr>
                <p:cNvPr id="58" name="Rectangle 57">
                  <a:extLst>
                    <a:ext uri="{FF2B5EF4-FFF2-40B4-BE49-F238E27FC236}">
                      <a16:creationId xmlns:a16="http://schemas.microsoft.com/office/drawing/2014/main" id="{39DD6494-5652-5E83-BF7E-80ECA5ED74FF}"/>
                    </a:ext>
                  </a:extLst>
                </p:cNvPr>
                <p:cNvSpPr>
                  <a:spLocks noGrp="1" noRot="1" noMove="1" noResize="1" noEditPoints="1" noAdjustHandles="1" noChangeArrowheads="1" noChangeShapeType="1"/>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ZoneTexte 58">
                  <a:extLst>
                    <a:ext uri="{FF2B5EF4-FFF2-40B4-BE49-F238E27FC236}">
                      <a16:creationId xmlns:a16="http://schemas.microsoft.com/office/drawing/2014/main" id="{EE46773F-9BE9-B59C-4937-A166FFA1CE95}"/>
                    </a:ext>
                  </a:extLst>
                </p:cNvPr>
                <p:cNvSpPr txBox="1">
                  <a:spLocks noGrp="1" noRot="1" noMove="1" noResize="1" noEditPoints="1" noAdjustHandles="1" noChangeArrowheads="1" noChangeShapeType="1"/>
                </p:cNvSpPr>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60" name="Organigramme : Connecteur 59">
                  <a:extLst>
                    <a:ext uri="{FF2B5EF4-FFF2-40B4-BE49-F238E27FC236}">
                      <a16:creationId xmlns:a16="http://schemas.microsoft.com/office/drawing/2014/main" id="{9EE29E88-DB86-0BD1-BCF9-B373112426B4}"/>
                    </a:ext>
                  </a:extLst>
                </p:cNvPr>
                <p:cNvSpPr>
                  <a:spLocks noGrp="1" noRot="1" noMove="1" noResize="1" noEditPoints="1" noAdjustHandles="1" noChangeArrowheads="1" noChangeShapeType="1"/>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61" name="ZoneTexte 60">
                  <a:extLst>
                    <a:ext uri="{FF2B5EF4-FFF2-40B4-BE49-F238E27FC236}">
                      <a16:creationId xmlns:a16="http://schemas.microsoft.com/office/drawing/2014/main" id="{603F1E86-84B3-FA81-BA31-72B3200902DF}"/>
                    </a:ext>
                  </a:extLst>
                </p:cNvPr>
                <p:cNvSpPr txBox="1">
                  <a:spLocks noGrp="1" noRot="1" noMove="1" noResize="1" noEditPoints="1" noAdjustHandles="1" noChangeArrowheads="1" noChangeShapeType="1"/>
                </p:cNvSpPr>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62" name="Organigramme : Connecteur 61">
                  <a:extLst>
                    <a:ext uri="{FF2B5EF4-FFF2-40B4-BE49-F238E27FC236}">
                      <a16:creationId xmlns:a16="http://schemas.microsoft.com/office/drawing/2014/main" id="{9C98A1DA-027F-B41E-BC1F-BFEB8E584AFF}"/>
                    </a:ext>
                  </a:extLst>
                </p:cNvPr>
                <p:cNvSpPr>
                  <a:spLocks noGrp="1" noRot="1" noMove="1" noResize="1" noEditPoints="1" noAdjustHandles="1" noChangeArrowheads="1" noChangeShapeType="1"/>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63" name="ZoneTexte 62">
                  <a:extLst>
                    <a:ext uri="{FF2B5EF4-FFF2-40B4-BE49-F238E27FC236}">
                      <a16:creationId xmlns:a16="http://schemas.microsoft.com/office/drawing/2014/main" id="{D8FBB410-C028-331B-5504-2171C66300AD}"/>
                    </a:ext>
                  </a:extLst>
                </p:cNvPr>
                <p:cNvSpPr txBox="1">
                  <a:spLocks noGrp="1" noRot="1" noMove="1" noResize="1" noEditPoints="1" noAdjustHandles="1" noChangeArrowheads="1" noChangeShapeType="1"/>
                </p:cNvSpPr>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64" name="Organigramme : Connecteur 63">
                  <a:extLst>
                    <a:ext uri="{FF2B5EF4-FFF2-40B4-BE49-F238E27FC236}">
                      <a16:creationId xmlns:a16="http://schemas.microsoft.com/office/drawing/2014/main" id="{4BA26C40-3577-1437-C223-64CB3354249B}"/>
                    </a:ext>
                  </a:extLst>
                </p:cNvPr>
                <p:cNvSpPr>
                  <a:spLocks noGrp="1" noRot="1" noMove="1" noResize="1" noEditPoints="1" noAdjustHandles="1" noChangeArrowheads="1" noChangeShapeType="1"/>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57" name="Rectangle 56">
                <a:extLst>
                  <a:ext uri="{FF2B5EF4-FFF2-40B4-BE49-F238E27FC236}">
                    <a16:creationId xmlns:a16="http://schemas.microsoft.com/office/drawing/2014/main" id="{0848CE3E-44D9-5D86-0372-9BEBC6C536BA}"/>
                  </a:ext>
                </a:extLst>
              </p:cNvPr>
              <p:cNvSpPr>
                <a:spLocks noGrp="1" noRot="1" noMove="1" noResize="1" noEditPoints="1" noAdjustHandles="1" noChangeArrowheads="1" noChangeShapeType="1"/>
              </p:cNvSpPr>
              <p:nvPr/>
            </p:nvSpPr>
            <p:spPr>
              <a:xfrm>
                <a:off x="837296" y="155214"/>
                <a:ext cx="254015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5" name="Rectangle : coins arrondis 54">
              <a:extLst>
                <a:ext uri="{FF2B5EF4-FFF2-40B4-BE49-F238E27FC236}">
                  <a16:creationId xmlns:a16="http://schemas.microsoft.com/office/drawing/2014/main" id="{B7B41334-54B5-6268-2578-D8615A343090}"/>
                </a:ext>
              </a:extLst>
            </p:cNvPr>
            <p:cNvSpPr>
              <a:spLocks noGrp="1" noRot="1" noMove="1" noResize="1" noEditPoints="1" noAdjustHandles="1" noChangeArrowheads="1" noChangeShapeType="1"/>
            </p:cNvSpPr>
            <p:nvPr/>
          </p:nvSpPr>
          <p:spPr>
            <a:xfrm>
              <a:off x="5361135" y="113212"/>
              <a:ext cx="2616539" cy="323165"/>
            </a:xfrm>
            <a:prstGeom prst="roundRect">
              <a:avLst>
                <a:gd name="adj" fmla="val 50000"/>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2" name="Rectangle 21">
            <a:extLst>
              <a:ext uri="{FF2B5EF4-FFF2-40B4-BE49-F238E27FC236}">
                <a16:creationId xmlns:a16="http://schemas.microsoft.com/office/drawing/2014/main" id="{226E4FD9-504E-103A-BFB3-861217B822D1}"/>
              </a:ext>
            </a:extLst>
          </p:cNvPr>
          <p:cNvSpPr/>
          <p:nvPr/>
        </p:nvSpPr>
        <p:spPr>
          <a:xfrm>
            <a:off x="585370" y="5571148"/>
            <a:ext cx="3230851" cy="60649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002060"/>
                </a:solidFill>
              </a:rPr>
              <a:t>723 - 89 = </a:t>
            </a:r>
            <a:r>
              <a:rPr lang="en-US" sz="2800" dirty="0">
                <a:solidFill>
                  <a:schemeClr val="bg1"/>
                </a:solidFill>
              </a:rPr>
              <a:t>.......</a:t>
            </a:r>
            <a:endParaRPr lang="fr-FR" sz="2800" dirty="0">
              <a:solidFill>
                <a:schemeClr val="bg1"/>
              </a:solidFill>
            </a:endParaRPr>
          </a:p>
        </p:txBody>
      </p:sp>
      <p:sp>
        <p:nvSpPr>
          <p:cNvPr id="30" name="Rectangle 29">
            <a:extLst>
              <a:ext uri="{FF2B5EF4-FFF2-40B4-BE49-F238E27FC236}">
                <a16:creationId xmlns:a16="http://schemas.microsoft.com/office/drawing/2014/main" id="{6637553C-2E2D-DFB4-407B-7D5AA06F9347}"/>
              </a:ext>
            </a:extLst>
          </p:cNvPr>
          <p:cNvSpPr/>
          <p:nvPr/>
        </p:nvSpPr>
        <p:spPr>
          <a:xfrm>
            <a:off x="5103841" y="5571148"/>
            <a:ext cx="3230851" cy="60649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002060"/>
                </a:solidFill>
              </a:rPr>
              <a:t>358 - 276 = </a:t>
            </a:r>
            <a:r>
              <a:rPr lang="en-US" sz="2800" dirty="0">
                <a:solidFill>
                  <a:schemeClr val="bg1"/>
                </a:solidFill>
              </a:rPr>
              <a:t>.......</a:t>
            </a:r>
            <a:endParaRPr lang="fr-FR" sz="2800" dirty="0">
              <a:solidFill>
                <a:schemeClr val="bg1"/>
              </a:solidFill>
            </a:endParaRPr>
          </a:p>
        </p:txBody>
      </p:sp>
      <p:sp>
        <p:nvSpPr>
          <p:cNvPr id="44" name="Rectangle 43">
            <a:extLst>
              <a:ext uri="{FF2B5EF4-FFF2-40B4-BE49-F238E27FC236}">
                <a16:creationId xmlns:a16="http://schemas.microsoft.com/office/drawing/2014/main" id="{AA245D90-DF39-C6CB-2AB6-AF037026412B}"/>
              </a:ext>
            </a:extLst>
          </p:cNvPr>
          <p:cNvSpPr/>
          <p:nvPr/>
        </p:nvSpPr>
        <p:spPr>
          <a:xfrm>
            <a:off x="1495005" y="3991604"/>
            <a:ext cx="938134" cy="9721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00" b="1" i="0" u="none" strike="noStrike" kern="1200" cap="none" spc="0" normalizeH="0" baseline="0" noProof="0" dirty="0">
              <a:ln>
                <a:noFill/>
              </a:ln>
              <a:solidFill>
                <a:srgbClr val="4BACC6">
                  <a:lumMod val="75000"/>
                </a:srgbClr>
              </a:solidFill>
              <a:effectLst/>
              <a:uLnTx/>
              <a:uFillTx/>
              <a:latin typeface="Calibri"/>
              <a:ea typeface="+mn-ea"/>
              <a:cs typeface="+mn-cs"/>
            </a:endParaRPr>
          </a:p>
        </p:txBody>
      </p:sp>
      <p:sp>
        <p:nvSpPr>
          <p:cNvPr id="45" name="ZoneTexte 44">
            <a:extLst>
              <a:ext uri="{FF2B5EF4-FFF2-40B4-BE49-F238E27FC236}">
                <a16:creationId xmlns:a16="http://schemas.microsoft.com/office/drawing/2014/main" id="{97191CE3-55EC-2BEB-55F8-5994F2037575}"/>
              </a:ext>
            </a:extLst>
          </p:cNvPr>
          <p:cNvSpPr txBox="1"/>
          <p:nvPr/>
        </p:nvSpPr>
        <p:spPr>
          <a:xfrm>
            <a:off x="-71581" y="2997938"/>
            <a:ext cx="4592470"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723</a:t>
            </a:r>
            <a:endParaRPr kumimoji="0" lang="fr-MA" sz="28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46" name="ZoneTexte 45">
            <a:extLst>
              <a:ext uri="{FF2B5EF4-FFF2-40B4-BE49-F238E27FC236}">
                <a16:creationId xmlns:a16="http://schemas.microsoft.com/office/drawing/2014/main" id="{0A4A478D-5321-4769-7D9C-DD6DEC535BD8}"/>
              </a:ext>
            </a:extLst>
          </p:cNvPr>
          <p:cNvSpPr txBox="1"/>
          <p:nvPr/>
        </p:nvSpPr>
        <p:spPr>
          <a:xfrm>
            <a:off x="1333122" y="3782640"/>
            <a:ext cx="1828800" cy="784702"/>
          </a:xfrm>
          <a:prstGeom prst="rect">
            <a:avLst/>
          </a:prstGeom>
          <a:noFill/>
        </p:spPr>
        <p:txBody>
          <a:bodyPr wrap="square">
            <a:spAutoFit/>
          </a:bodyPr>
          <a:lstStyle/>
          <a:p>
            <a:pPr marL="228600" marR="0" lvl="0" indent="0" algn="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89</a:t>
            </a:r>
            <a:endParaRPr kumimoji="0" lang="fr-MA" sz="28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47" name="Groupe 46">
            <a:extLst>
              <a:ext uri="{FF2B5EF4-FFF2-40B4-BE49-F238E27FC236}">
                <a16:creationId xmlns:a16="http://schemas.microsoft.com/office/drawing/2014/main" id="{5510F98E-4DAA-D174-4874-F3217645A7EE}"/>
              </a:ext>
            </a:extLst>
          </p:cNvPr>
          <p:cNvGrpSpPr/>
          <p:nvPr/>
        </p:nvGrpSpPr>
        <p:grpSpPr>
          <a:xfrm>
            <a:off x="890670" y="3457849"/>
            <a:ext cx="2153265" cy="1136425"/>
            <a:chOff x="2979174" y="2894803"/>
            <a:chExt cx="2153265" cy="1136425"/>
          </a:xfrm>
        </p:grpSpPr>
        <p:cxnSp>
          <p:nvCxnSpPr>
            <p:cNvPr id="48" name="Connecteur droit 47">
              <a:extLst>
                <a:ext uri="{FF2B5EF4-FFF2-40B4-BE49-F238E27FC236}">
                  <a16:creationId xmlns:a16="http://schemas.microsoft.com/office/drawing/2014/main" id="{6480423A-964B-66E4-3B7F-A8865117871F}"/>
                </a:ext>
              </a:extLst>
            </p:cNvPr>
            <p:cNvCxnSpPr/>
            <p:nvPr/>
          </p:nvCxnSpPr>
          <p:spPr>
            <a:xfrm flipH="1">
              <a:off x="3303639" y="4031228"/>
              <a:ext cx="1828800" cy="0"/>
            </a:xfrm>
            <a:prstGeom prst="line">
              <a:avLst/>
            </a:prstGeom>
            <a:ln w="38100">
              <a:solidFill>
                <a:srgbClr val="0070C0"/>
              </a:solidFill>
            </a:ln>
          </p:spPr>
          <p:style>
            <a:lnRef idx="2">
              <a:schemeClr val="accent1"/>
            </a:lnRef>
            <a:fillRef idx="0">
              <a:schemeClr val="accent1"/>
            </a:fillRef>
            <a:effectRef idx="1">
              <a:schemeClr val="accent1"/>
            </a:effectRef>
            <a:fontRef idx="minor">
              <a:schemeClr val="tx1"/>
            </a:fontRef>
          </p:style>
        </p:cxnSp>
        <p:sp>
          <p:nvSpPr>
            <p:cNvPr id="49" name="ZoneTexte 48">
              <a:extLst>
                <a:ext uri="{FF2B5EF4-FFF2-40B4-BE49-F238E27FC236}">
                  <a16:creationId xmlns:a16="http://schemas.microsoft.com/office/drawing/2014/main" id="{E4654FC6-474A-087C-CB11-C6D2BD311A4A}"/>
                </a:ext>
              </a:extLst>
            </p:cNvPr>
            <p:cNvSpPr txBox="1"/>
            <p:nvPr/>
          </p:nvSpPr>
          <p:spPr>
            <a:xfrm>
              <a:off x="2979174" y="2894803"/>
              <a:ext cx="442452" cy="707886"/>
            </a:xfrm>
            <a:prstGeom prst="rect">
              <a:avLst/>
            </a:prstGeom>
            <a:noFill/>
          </p:spPr>
          <p:txBody>
            <a:bodyPr wrap="square" rtlCol="0">
              <a:spAutoFit/>
            </a:bodyPr>
            <a:lstStyle/>
            <a:p>
              <a:pPr algn="ctr"/>
              <a:r>
                <a:rPr lang="fr-FR" sz="4000" dirty="0">
                  <a:solidFill>
                    <a:srgbClr val="0070C0"/>
                  </a:solidFill>
                </a:rPr>
                <a:t>-</a:t>
              </a:r>
            </a:p>
          </p:txBody>
        </p:sp>
      </p:grpSp>
      <p:sp>
        <p:nvSpPr>
          <p:cNvPr id="50" name="ZoneTexte 49">
            <a:extLst>
              <a:ext uri="{FF2B5EF4-FFF2-40B4-BE49-F238E27FC236}">
                <a16:creationId xmlns:a16="http://schemas.microsoft.com/office/drawing/2014/main" id="{3B1F41E5-844A-6E84-09B6-D0BD335BC49A}"/>
              </a:ext>
            </a:extLst>
          </p:cNvPr>
          <p:cNvSpPr txBox="1"/>
          <p:nvPr/>
        </p:nvSpPr>
        <p:spPr>
          <a:xfrm>
            <a:off x="1079122" y="5550363"/>
            <a:ext cx="4046377" cy="59593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en-US" sz="3200" b="1" i="0" u="none" strike="noStrike" kern="500" cap="none" spc="1500" normalizeH="0" noProof="0" dirty="0">
                <a:ln>
                  <a:noFill/>
                </a:ln>
                <a:solidFill>
                  <a:srgbClr val="CF1F3C"/>
                </a:solidFill>
                <a:effectLst/>
                <a:uLnTx/>
                <a:uFillTx/>
                <a:latin typeface="Calibri" panose="020F0502020204030204" pitchFamily="34" charset="0"/>
                <a:ea typeface="Calibri" panose="020F0502020204030204" pitchFamily="34" charset="0"/>
                <a:cs typeface="Calibri" panose="020F0502020204030204" pitchFamily="34" charset="0"/>
              </a:rPr>
              <a:t>634</a:t>
            </a:r>
            <a:endParaRPr kumimoji="0" lang="fr-MA" b="1" i="0" u="none" strike="noStrike" kern="500" cap="none" spc="1500" normalizeH="0" noProof="0" dirty="0">
              <a:ln>
                <a:noFill/>
              </a:ln>
              <a:solidFill>
                <a:srgbClr val="CF1F3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cxnSp>
        <p:nvCxnSpPr>
          <p:cNvPr id="51" name="Connecteur droit 50">
            <a:extLst>
              <a:ext uri="{FF2B5EF4-FFF2-40B4-BE49-F238E27FC236}">
                <a16:creationId xmlns:a16="http://schemas.microsoft.com/office/drawing/2014/main" id="{4516ED3B-F1B9-2979-183E-47347652507D}"/>
              </a:ext>
            </a:extLst>
          </p:cNvPr>
          <p:cNvCxnSpPr>
            <a:cxnSpLocks/>
          </p:cNvCxnSpPr>
          <p:nvPr/>
        </p:nvCxnSpPr>
        <p:spPr>
          <a:xfrm flipV="1">
            <a:off x="2037608" y="3211512"/>
            <a:ext cx="372533" cy="350709"/>
          </a:xfrm>
          <a:prstGeom prst="line">
            <a:avLst/>
          </a:prstGeom>
          <a:ln w="5715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52" name="Connecteur droit 51">
            <a:extLst>
              <a:ext uri="{FF2B5EF4-FFF2-40B4-BE49-F238E27FC236}">
                <a16:creationId xmlns:a16="http://schemas.microsoft.com/office/drawing/2014/main" id="{28D85F60-7DED-D362-4E51-60903B6B6D67}"/>
              </a:ext>
            </a:extLst>
          </p:cNvPr>
          <p:cNvCxnSpPr>
            <a:cxnSpLocks/>
          </p:cNvCxnSpPr>
          <p:nvPr/>
        </p:nvCxnSpPr>
        <p:spPr>
          <a:xfrm flipV="1">
            <a:off x="2502383" y="3216619"/>
            <a:ext cx="372533" cy="350709"/>
          </a:xfrm>
          <a:prstGeom prst="line">
            <a:avLst/>
          </a:prstGeom>
          <a:ln w="57150">
            <a:solidFill>
              <a:srgbClr val="C00000"/>
            </a:solidFill>
          </a:ln>
        </p:spPr>
        <p:style>
          <a:lnRef idx="2">
            <a:schemeClr val="accent1"/>
          </a:lnRef>
          <a:fillRef idx="0">
            <a:schemeClr val="accent1"/>
          </a:fillRef>
          <a:effectRef idx="1">
            <a:schemeClr val="accent1"/>
          </a:effectRef>
          <a:fontRef idx="minor">
            <a:schemeClr val="tx1"/>
          </a:fontRef>
        </p:style>
      </p:cxnSp>
      <p:sp>
        <p:nvSpPr>
          <p:cNvPr id="65" name="ZoneTexte 64">
            <a:extLst>
              <a:ext uri="{FF2B5EF4-FFF2-40B4-BE49-F238E27FC236}">
                <a16:creationId xmlns:a16="http://schemas.microsoft.com/office/drawing/2014/main" id="{19E0AD0A-29E3-7529-85AF-0CE80854EA30}"/>
              </a:ext>
            </a:extLst>
          </p:cNvPr>
          <p:cNvSpPr txBox="1"/>
          <p:nvPr/>
        </p:nvSpPr>
        <p:spPr>
          <a:xfrm>
            <a:off x="2081521" y="2657211"/>
            <a:ext cx="321982" cy="461665"/>
          </a:xfrm>
          <a:prstGeom prst="rect">
            <a:avLst/>
          </a:prstGeom>
          <a:noFill/>
        </p:spPr>
        <p:txBody>
          <a:bodyPr wrap="square" rtlCol="0">
            <a:spAutoFit/>
          </a:bodyPr>
          <a:lstStyle/>
          <a:p>
            <a:r>
              <a:rPr lang="fr-FR" sz="2400" b="1" dirty="0">
                <a:solidFill>
                  <a:srgbClr val="C00000"/>
                </a:solidFill>
              </a:rPr>
              <a:t>1</a:t>
            </a:r>
          </a:p>
        </p:txBody>
      </p:sp>
      <p:sp>
        <p:nvSpPr>
          <p:cNvPr id="66" name="ZoneTexte 65">
            <a:extLst>
              <a:ext uri="{FF2B5EF4-FFF2-40B4-BE49-F238E27FC236}">
                <a16:creationId xmlns:a16="http://schemas.microsoft.com/office/drawing/2014/main" id="{36D07F9A-F490-78DF-3AA8-9DFC90302D79}"/>
              </a:ext>
            </a:extLst>
          </p:cNvPr>
          <p:cNvSpPr txBox="1"/>
          <p:nvPr/>
        </p:nvSpPr>
        <p:spPr>
          <a:xfrm>
            <a:off x="2410141" y="2657211"/>
            <a:ext cx="560439" cy="461665"/>
          </a:xfrm>
          <a:prstGeom prst="rect">
            <a:avLst/>
          </a:prstGeom>
          <a:noFill/>
        </p:spPr>
        <p:txBody>
          <a:bodyPr wrap="square" rtlCol="0">
            <a:spAutoFit/>
          </a:bodyPr>
          <a:lstStyle/>
          <a:p>
            <a:r>
              <a:rPr lang="fr-FR" sz="2400" b="1" dirty="0">
                <a:solidFill>
                  <a:srgbClr val="C00000"/>
                </a:solidFill>
              </a:rPr>
              <a:t>13</a:t>
            </a:r>
          </a:p>
        </p:txBody>
      </p:sp>
      <p:sp>
        <p:nvSpPr>
          <p:cNvPr id="67" name="Rectangle 66">
            <a:extLst>
              <a:ext uri="{FF2B5EF4-FFF2-40B4-BE49-F238E27FC236}">
                <a16:creationId xmlns:a16="http://schemas.microsoft.com/office/drawing/2014/main" id="{ED87E06D-CFBD-B9A4-3F4B-4EDE465787CB}"/>
              </a:ext>
            </a:extLst>
          </p:cNvPr>
          <p:cNvSpPr/>
          <p:nvPr/>
        </p:nvSpPr>
        <p:spPr>
          <a:xfrm>
            <a:off x="6087475" y="3812827"/>
            <a:ext cx="938134" cy="9721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00" b="1" i="0" u="none" strike="noStrike" kern="1200" cap="none" spc="0" normalizeH="0" baseline="0" noProof="0" dirty="0">
              <a:ln>
                <a:noFill/>
              </a:ln>
              <a:solidFill>
                <a:srgbClr val="4BACC6">
                  <a:lumMod val="75000"/>
                </a:srgbClr>
              </a:solidFill>
              <a:effectLst/>
              <a:uLnTx/>
              <a:uFillTx/>
              <a:latin typeface="Calibri"/>
              <a:ea typeface="+mn-ea"/>
              <a:cs typeface="+mn-cs"/>
            </a:endParaRPr>
          </a:p>
        </p:txBody>
      </p:sp>
      <p:sp>
        <p:nvSpPr>
          <p:cNvPr id="68" name="ZoneTexte 67">
            <a:extLst>
              <a:ext uri="{FF2B5EF4-FFF2-40B4-BE49-F238E27FC236}">
                <a16:creationId xmlns:a16="http://schemas.microsoft.com/office/drawing/2014/main" id="{3EB00732-1127-F478-6471-45D14BFBC9B3}"/>
              </a:ext>
            </a:extLst>
          </p:cNvPr>
          <p:cNvSpPr txBox="1"/>
          <p:nvPr/>
        </p:nvSpPr>
        <p:spPr>
          <a:xfrm>
            <a:off x="4520889" y="2819161"/>
            <a:ext cx="4592470"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358</a:t>
            </a:r>
            <a:endParaRPr kumimoji="0" lang="fr-MA" sz="28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69" name="ZoneTexte 68">
            <a:extLst>
              <a:ext uri="{FF2B5EF4-FFF2-40B4-BE49-F238E27FC236}">
                <a16:creationId xmlns:a16="http://schemas.microsoft.com/office/drawing/2014/main" id="{81E336EF-6C9E-B22B-3EE9-2EE0248F7DA0}"/>
              </a:ext>
            </a:extLst>
          </p:cNvPr>
          <p:cNvSpPr txBox="1"/>
          <p:nvPr/>
        </p:nvSpPr>
        <p:spPr>
          <a:xfrm>
            <a:off x="5630562" y="3603863"/>
            <a:ext cx="2123830" cy="784702"/>
          </a:xfrm>
          <a:prstGeom prst="rect">
            <a:avLst/>
          </a:prstGeom>
          <a:noFill/>
        </p:spPr>
        <p:txBody>
          <a:bodyPr wrap="square">
            <a:spAutoFit/>
          </a:bodyPr>
          <a:lstStyle/>
          <a:p>
            <a:pPr marL="228600" marR="0" lvl="0" indent="0" algn="r" defTabSz="914400" eaLnBrk="1" fontAlgn="auto" latinLnBrk="0" hangingPunct="1">
              <a:lnSpc>
                <a:spcPct val="107000"/>
              </a:lnSpc>
              <a:spcBef>
                <a:spcPts val="0"/>
              </a:spcBef>
              <a:spcAft>
                <a:spcPts val="800"/>
              </a:spcAft>
              <a:buClrTx/>
              <a:buSzTx/>
              <a:buFontTx/>
              <a:buNone/>
              <a:tabLst/>
              <a:defRPr/>
            </a:pPr>
            <a:r>
              <a:rPr kumimoji="0" lang="fr-FR" sz="44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276</a:t>
            </a:r>
            <a:endParaRPr kumimoji="0" lang="fr-MA" sz="2800" b="1" i="0" u="none" strike="noStrike" kern="100" cap="none" spc="150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70" name="Groupe 69">
            <a:extLst>
              <a:ext uri="{FF2B5EF4-FFF2-40B4-BE49-F238E27FC236}">
                <a16:creationId xmlns:a16="http://schemas.microsoft.com/office/drawing/2014/main" id="{6BCAF940-26CA-C9D9-4502-FB63613D1689}"/>
              </a:ext>
            </a:extLst>
          </p:cNvPr>
          <p:cNvGrpSpPr/>
          <p:nvPr/>
        </p:nvGrpSpPr>
        <p:grpSpPr>
          <a:xfrm>
            <a:off x="5483140" y="3279072"/>
            <a:ext cx="2153265" cy="1136425"/>
            <a:chOff x="2979174" y="2894803"/>
            <a:chExt cx="2153265" cy="1136425"/>
          </a:xfrm>
        </p:grpSpPr>
        <p:cxnSp>
          <p:nvCxnSpPr>
            <p:cNvPr id="71" name="Connecteur droit 70">
              <a:extLst>
                <a:ext uri="{FF2B5EF4-FFF2-40B4-BE49-F238E27FC236}">
                  <a16:creationId xmlns:a16="http://schemas.microsoft.com/office/drawing/2014/main" id="{B9E6C42B-884C-822C-A3CB-A4E8491A32EF}"/>
                </a:ext>
              </a:extLst>
            </p:cNvPr>
            <p:cNvCxnSpPr/>
            <p:nvPr/>
          </p:nvCxnSpPr>
          <p:spPr>
            <a:xfrm flipH="1">
              <a:off x="3303639" y="4031228"/>
              <a:ext cx="1828800" cy="0"/>
            </a:xfrm>
            <a:prstGeom prst="line">
              <a:avLst/>
            </a:prstGeom>
            <a:ln w="38100">
              <a:solidFill>
                <a:srgbClr val="0070C0"/>
              </a:solidFill>
            </a:ln>
          </p:spPr>
          <p:style>
            <a:lnRef idx="2">
              <a:schemeClr val="accent1"/>
            </a:lnRef>
            <a:fillRef idx="0">
              <a:schemeClr val="accent1"/>
            </a:fillRef>
            <a:effectRef idx="1">
              <a:schemeClr val="accent1"/>
            </a:effectRef>
            <a:fontRef idx="minor">
              <a:schemeClr val="tx1"/>
            </a:fontRef>
          </p:style>
        </p:cxnSp>
        <p:sp>
          <p:nvSpPr>
            <p:cNvPr id="72" name="ZoneTexte 71">
              <a:extLst>
                <a:ext uri="{FF2B5EF4-FFF2-40B4-BE49-F238E27FC236}">
                  <a16:creationId xmlns:a16="http://schemas.microsoft.com/office/drawing/2014/main" id="{C608DA34-8224-3646-7170-829DCC8D7DDD}"/>
                </a:ext>
              </a:extLst>
            </p:cNvPr>
            <p:cNvSpPr txBox="1"/>
            <p:nvPr/>
          </p:nvSpPr>
          <p:spPr>
            <a:xfrm>
              <a:off x="2979174" y="2894803"/>
              <a:ext cx="442452" cy="707886"/>
            </a:xfrm>
            <a:prstGeom prst="rect">
              <a:avLst/>
            </a:prstGeom>
            <a:noFill/>
          </p:spPr>
          <p:txBody>
            <a:bodyPr wrap="square" rtlCol="0">
              <a:spAutoFit/>
            </a:bodyPr>
            <a:lstStyle/>
            <a:p>
              <a:pPr algn="ctr"/>
              <a:r>
                <a:rPr lang="fr-FR" sz="4000" dirty="0">
                  <a:solidFill>
                    <a:srgbClr val="0070C0"/>
                  </a:solidFill>
                </a:rPr>
                <a:t>-</a:t>
              </a:r>
            </a:p>
          </p:txBody>
        </p:sp>
      </p:grpSp>
      <p:sp>
        <p:nvSpPr>
          <p:cNvPr id="73" name="ZoneTexte 72">
            <a:extLst>
              <a:ext uri="{FF2B5EF4-FFF2-40B4-BE49-F238E27FC236}">
                <a16:creationId xmlns:a16="http://schemas.microsoft.com/office/drawing/2014/main" id="{5B3A5BD2-26A7-1C7B-C7E3-712757E7C226}"/>
              </a:ext>
            </a:extLst>
          </p:cNvPr>
          <p:cNvSpPr txBox="1"/>
          <p:nvPr/>
        </p:nvSpPr>
        <p:spPr>
          <a:xfrm>
            <a:off x="5384423" y="4363530"/>
            <a:ext cx="2369969" cy="784702"/>
          </a:xfrm>
          <a:prstGeom prst="rect">
            <a:avLst/>
          </a:prstGeom>
          <a:noFill/>
        </p:spPr>
        <p:txBody>
          <a:bodyPr wrap="square">
            <a:spAutoFit/>
          </a:bodyPr>
          <a:lstStyle/>
          <a:p>
            <a:pPr marL="228600" marR="0" lvl="0" indent="0" algn="r" defTabSz="914400" eaLnBrk="1" fontAlgn="auto" latinLnBrk="0" hangingPunct="1">
              <a:lnSpc>
                <a:spcPct val="107000"/>
              </a:lnSpc>
              <a:spcBef>
                <a:spcPts val="0"/>
              </a:spcBef>
              <a:spcAft>
                <a:spcPts val="800"/>
              </a:spcAft>
              <a:buClrTx/>
              <a:buSzTx/>
              <a:buFontTx/>
              <a:buNone/>
              <a:tabLst/>
              <a:defRPr/>
            </a:pPr>
            <a:r>
              <a:rPr kumimoji="0" lang="en-US" sz="4400" b="1" i="0" u="none" strike="noStrike" kern="500" cap="none" spc="1500" normalizeH="0" noProof="0" dirty="0">
                <a:ln>
                  <a:noFill/>
                </a:ln>
                <a:solidFill>
                  <a:srgbClr val="CF1F3C"/>
                </a:solidFill>
                <a:effectLst/>
                <a:uLnTx/>
                <a:uFillTx/>
                <a:latin typeface="Calibri" panose="020F0502020204030204" pitchFamily="34" charset="0"/>
                <a:ea typeface="Calibri" panose="020F0502020204030204" pitchFamily="34" charset="0"/>
                <a:cs typeface="Calibri" panose="020F0502020204030204" pitchFamily="34" charset="0"/>
              </a:rPr>
              <a:t>82</a:t>
            </a:r>
            <a:endParaRPr kumimoji="0" lang="fr-MA" sz="2800" b="1" i="0" u="none" strike="noStrike" kern="500" cap="none" spc="1500" normalizeH="0" noProof="0" dirty="0">
              <a:ln>
                <a:noFill/>
              </a:ln>
              <a:solidFill>
                <a:srgbClr val="CF1F3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cxnSp>
        <p:nvCxnSpPr>
          <p:cNvPr id="74" name="Connecteur droit 73">
            <a:extLst>
              <a:ext uri="{FF2B5EF4-FFF2-40B4-BE49-F238E27FC236}">
                <a16:creationId xmlns:a16="http://schemas.microsoft.com/office/drawing/2014/main" id="{7DBDF664-462A-A1AC-8D1D-031E21DEA3B3}"/>
              </a:ext>
            </a:extLst>
          </p:cNvPr>
          <p:cNvCxnSpPr>
            <a:cxnSpLocks/>
          </p:cNvCxnSpPr>
          <p:nvPr/>
        </p:nvCxnSpPr>
        <p:spPr>
          <a:xfrm flipV="1">
            <a:off x="6630078" y="3032735"/>
            <a:ext cx="372533" cy="350709"/>
          </a:xfrm>
          <a:prstGeom prst="line">
            <a:avLst/>
          </a:prstGeom>
          <a:ln w="5715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75" name="Connecteur droit 74">
            <a:extLst>
              <a:ext uri="{FF2B5EF4-FFF2-40B4-BE49-F238E27FC236}">
                <a16:creationId xmlns:a16="http://schemas.microsoft.com/office/drawing/2014/main" id="{E540B2B8-C0B0-5824-A632-71718849F414}"/>
              </a:ext>
            </a:extLst>
          </p:cNvPr>
          <p:cNvCxnSpPr>
            <a:cxnSpLocks/>
          </p:cNvCxnSpPr>
          <p:nvPr/>
        </p:nvCxnSpPr>
        <p:spPr>
          <a:xfrm flipV="1">
            <a:off x="6178358" y="3063606"/>
            <a:ext cx="372533" cy="350709"/>
          </a:xfrm>
          <a:prstGeom prst="line">
            <a:avLst/>
          </a:prstGeom>
          <a:ln w="57150">
            <a:solidFill>
              <a:srgbClr val="C00000"/>
            </a:solidFill>
          </a:ln>
        </p:spPr>
        <p:style>
          <a:lnRef idx="2">
            <a:schemeClr val="accent1"/>
          </a:lnRef>
          <a:fillRef idx="0">
            <a:schemeClr val="accent1"/>
          </a:fillRef>
          <a:effectRef idx="1">
            <a:schemeClr val="accent1"/>
          </a:effectRef>
          <a:fontRef idx="minor">
            <a:schemeClr val="tx1"/>
          </a:fontRef>
        </p:style>
      </p:cxnSp>
      <p:sp>
        <p:nvSpPr>
          <p:cNvPr id="76" name="ZoneTexte 75">
            <a:extLst>
              <a:ext uri="{FF2B5EF4-FFF2-40B4-BE49-F238E27FC236}">
                <a16:creationId xmlns:a16="http://schemas.microsoft.com/office/drawing/2014/main" id="{F4006C07-02B8-FCCE-F93A-51F473D5D919}"/>
              </a:ext>
            </a:extLst>
          </p:cNvPr>
          <p:cNvSpPr txBox="1"/>
          <p:nvPr/>
        </p:nvSpPr>
        <p:spPr>
          <a:xfrm>
            <a:off x="6576788" y="2482043"/>
            <a:ext cx="583335" cy="461665"/>
          </a:xfrm>
          <a:prstGeom prst="rect">
            <a:avLst/>
          </a:prstGeom>
          <a:noFill/>
        </p:spPr>
        <p:txBody>
          <a:bodyPr wrap="square" rtlCol="0">
            <a:spAutoFit/>
          </a:bodyPr>
          <a:lstStyle/>
          <a:p>
            <a:r>
              <a:rPr lang="fr-FR" sz="2400" b="1" dirty="0">
                <a:solidFill>
                  <a:srgbClr val="C00000"/>
                </a:solidFill>
              </a:rPr>
              <a:t>15</a:t>
            </a:r>
          </a:p>
        </p:txBody>
      </p:sp>
      <p:sp>
        <p:nvSpPr>
          <p:cNvPr id="77" name="ZoneTexte 76">
            <a:extLst>
              <a:ext uri="{FF2B5EF4-FFF2-40B4-BE49-F238E27FC236}">
                <a16:creationId xmlns:a16="http://schemas.microsoft.com/office/drawing/2014/main" id="{AA308EA1-77A5-820B-4647-FB8C56EE3904}"/>
              </a:ext>
            </a:extLst>
          </p:cNvPr>
          <p:cNvSpPr txBox="1"/>
          <p:nvPr/>
        </p:nvSpPr>
        <p:spPr>
          <a:xfrm>
            <a:off x="6178358" y="2494465"/>
            <a:ext cx="560439" cy="461665"/>
          </a:xfrm>
          <a:prstGeom prst="rect">
            <a:avLst/>
          </a:prstGeom>
          <a:noFill/>
        </p:spPr>
        <p:txBody>
          <a:bodyPr wrap="square" rtlCol="0">
            <a:spAutoFit/>
          </a:bodyPr>
          <a:lstStyle/>
          <a:p>
            <a:r>
              <a:rPr lang="fr-FR" sz="2400" b="1" dirty="0">
                <a:solidFill>
                  <a:srgbClr val="C00000"/>
                </a:solidFill>
              </a:rPr>
              <a:t>2</a:t>
            </a:r>
          </a:p>
        </p:txBody>
      </p:sp>
      <p:cxnSp>
        <p:nvCxnSpPr>
          <p:cNvPr id="78" name="Connecteur droit 77">
            <a:extLst>
              <a:ext uri="{FF2B5EF4-FFF2-40B4-BE49-F238E27FC236}">
                <a16:creationId xmlns:a16="http://schemas.microsoft.com/office/drawing/2014/main" id="{8D3EC615-A95E-AB78-1416-1F1D2BD080F5}"/>
              </a:ext>
            </a:extLst>
          </p:cNvPr>
          <p:cNvCxnSpPr>
            <a:cxnSpLocks/>
          </p:cNvCxnSpPr>
          <p:nvPr/>
        </p:nvCxnSpPr>
        <p:spPr>
          <a:xfrm flipV="1">
            <a:off x="2023483" y="2766570"/>
            <a:ext cx="372533" cy="350709"/>
          </a:xfrm>
          <a:prstGeom prst="line">
            <a:avLst/>
          </a:prstGeom>
          <a:ln w="57150">
            <a:solidFill>
              <a:srgbClr val="C00000"/>
            </a:solidFill>
          </a:ln>
        </p:spPr>
        <p:style>
          <a:lnRef idx="2">
            <a:schemeClr val="accent1"/>
          </a:lnRef>
          <a:fillRef idx="0">
            <a:schemeClr val="accent1"/>
          </a:fillRef>
          <a:effectRef idx="1">
            <a:schemeClr val="accent1"/>
          </a:effectRef>
          <a:fontRef idx="minor">
            <a:schemeClr val="tx1"/>
          </a:fontRef>
        </p:style>
      </p:cxnSp>
      <p:sp>
        <p:nvSpPr>
          <p:cNvPr id="79" name="ZoneTexte 78">
            <a:extLst>
              <a:ext uri="{FF2B5EF4-FFF2-40B4-BE49-F238E27FC236}">
                <a16:creationId xmlns:a16="http://schemas.microsoft.com/office/drawing/2014/main" id="{2ACE0CD8-86B0-524F-8AC0-798B3683D79E}"/>
              </a:ext>
            </a:extLst>
          </p:cNvPr>
          <p:cNvSpPr txBox="1"/>
          <p:nvPr/>
        </p:nvSpPr>
        <p:spPr>
          <a:xfrm>
            <a:off x="1968724" y="2388059"/>
            <a:ext cx="566286" cy="461665"/>
          </a:xfrm>
          <a:prstGeom prst="rect">
            <a:avLst/>
          </a:prstGeom>
          <a:noFill/>
        </p:spPr>
        <p:txBody>
          <a:bodyPr wrap="square" rtlCol="0">
            <a:spAutoFit/>
          </a:bodyPr>
          <a:lstStyle/>
          <a:p>
            <a:r>
              <a:rPr lang="fr-FR" sz="2400" b="1" dirty="0">
                <a:solidFill>
                  <a:srgbClr val="C00000"/>
                </a:solidFill>
              </a:rPr>
              <a:t>11</a:t>
            </a:r>
          </a:p>
        </p:txBody>
      </p:sp>
      <p:cxnSp>
        <p:nvCxnSpPr>
          <p:cNvPr id="80" name="Connecteur droit 79">
            <a:extLst>
              <a:ext uri="{FF2B5EF4-FFF2-40B4-BE49-F238E27FC236}">
                <a16:creationId xmlns:a16="http://schemas.microsoft.com/office/drawing/2014/main" id="{D72CAF1C-8B4A-4718-BD59-5B2FED27C7E0}"/>
              </a:ext>
            </a:extLst>
          </p:cNvPr>
          <p:cNvCxnSpPr>
            <a:cxnSpLocks/>
          </p:cNvCxnSpPr>
          <p:nvPr/>
        </p:nvCxnSpPr>
        <p:spPr>
          <a:xfrm flipV="1">
            <a:off x="1609318" y="3236838"/>
            <a:ext cx="372533" cy="350709"/>
          </a:xfrm>
          <a:prstGeom prst="line">
            <a:avLst/>
          </a:prstGeom>
          <a:ln w="57150">
            <a:solidFill>
              <a:srgbClr val="C00000"/>
            </a:solidFill>
          </a:ln>
        </p:spPr>
        <p:style>
          <a:lnRef idx="2">
            <a:schemeClr val="accent1"/>
          </a:lnRef>
          <a:fillRef idx="0">
            <a:schemeClr val="accent1"/>
          </a:fillRef>
          <a:effectRef idx="1">
            <a:schemeClr val="accent1"/>
          </a:effectRef>
          <a:fontRef idx="minor">
            <a:schemeClr val="tx1"/>
          </a:fontRef>
        </p:style>
      </p:cxnSp>
      <p:sp>
        <p:nvSpPr>
          <p:cNvPr id="81" name="ZoneTexte 80">
            <a:extLst>
              <a:ext uri="{FF2B5EF4-FFF2-40B4-BE49-F238E27FC236}">
                <a16:creationId xmlns:a16="http://schemas.microsoft.com/office/drawing/2014/main" id="{D9C73A5E-1FB8-71AF-F464-894043892E6D}"/>
              </a:ext>
            </a:extLst>
          </p:cNvPr>
          <p:cNvSpPr txBox="1"/>
          <p:nvPr/>
        </p:nvSpPr>
        <p:spPr>
          <a:xfrm>
            <a:off x="1609318" y="2667697"/>
            <a:ext cx="560439" cy="461665"/>
          </a:xfrm>
          <a:prstGeom prst="rect">
            <a:avLst/>
          </a:prstGeom>
          <a:noFill/>
        </p:spPr>
        <p:txBody>
          <a:bodyPr wrap="square" rtlCol="0">
            <a:spAutoFit/>
          </a:bodyPr>
          <a:lstStyle/>
          <a:p>
            <a:r>
              <a:rPr lang="fr-FR" sz="2400" b="1" dirty="0">
                <a:solidFill>
                  <a:srgbClr val="C00000"/>
                </a:solidFill>
              </a:rPr>
              <a:t>6</a:t>
            </a:r>
          </a:p>
        </p:txBody>
      </p:sp>
      <p:sp>
        <p:nvSpPr>
          <p:cNvPr id="3" name="ZoneTexte 2">
            <a:extLst>
              <a:ext uri="{FF2B5EF4-FFF2-40B4-BE49-F238E27FC236}">
                <a16:creationId xmlns:a16="http://schemas.microsoft.com/office/drawing/2014/main" id="{BC472565-4305-6F6C-C00C-3F0E8D1D81FF}"/>
              </a:ext>
            </a:extLst>
          </p:cNvPr>
          <p:cNvSpPr txBox="1"/>
          <p:nvPr/>
        </p:nvSpPr>
        <p:spPr>
          <a:xfrm>
            <a:off x="213100" y="4526749"/>
            <a:ext cx="4046377" cy="784702"/>
          </a:xfrm>
          <a:prstGeom prst="rect">
            <a:avLst/>
          </a:prstGeom>
          <a:noFill/>
        </p:spPr>
        <p:txBody>
          <a:bodyPr wrap="square">
            <a:spAutoFit/>
          </a:bodyPr>
          <a:lstStyle/>
          <a:p>
            <a:pPr marL="228600" marR="0" lvl="0" indent="0" algn="ctr" defTabSz="914400" eaLnBrk="1" fontAlgn="auto" latinLnBrk="0" hangingPunct="1">
              <a:lnSpc>
                <a:spcPct val="107000"/>
              </a:lnSpc>
              <a:spcBef>
                <a:spcPts val="0"/>
              </a:spcBef>
              <a:spcAft>
                <a:spcPts val="800"/>
              </a:spcAft>
              <a:buClrTx/>
              <a:buSzTx/>
              <a:buFontTx/>
              <a:buNone/>
              <a:tabLst/>
              <a:defRPr/>
            </a:pPr>
            <a:r>
              <a:rPr kumimoji="0" lang="en-US" sz="4400" b="1" i="0" u="none" strike="noStrike" kern="500" cap="none" spc="1500" normalizeH="0" noProof="0" dirty="0">
                <a:ln>
                  <a:noFill/>
                </a:ln>
                <a:solidFill>
                  <a:srgbClr val="CF1F3C"/>
                </a:solidFill>
                <a:effectLst/>
                <a:uLnTx/>
                <a:uFillTx/>
                <a:latin typeface="Calibri" panose="020F0502020204030204" pitchFamily="34" charset="0"/>
                <a:ea typeface="Calibri" panose="020F0502020204030204" pitchFamily="34" charset="0"/>
                <a:cs typeface="Calibri" panose="020F0502020204030204" pitchFamily="34" charset="0"/>
              </a:rPr>
              <a:t>634</a:t>
            </a:r>
            <a:endParaRPr kumimoji="0" lang="fr-MA" sz="2800" b="1" i="0" u="none" strike="noStrike" kern="500" cap="none" spc="1500" normalizeH="0" noProof="0" dirty="0">
              <a:ln>
                <a:noFill/>
              </a:ln>
              <a:solidFill>
                <a:srgbClr val="CF1F3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4" name="ZoneTexte 3">
            <a:extLst>
              <a:ext uri="{FF2B5EF4-FFF2-40B4-BE49-F238E27FC236}">
                <a16:creationId xmlns:a16="http://schemas.microsoft.com/office/drawing/2014/main" id="{F046277C-78DB-0EF0-6E97-F66532D350E6}"/>
              </a:ext>
            </a:extLst>
          </p:cNvPr>
          <p:cNvSpPr txBox="1"/>
          <p:nvPr/>
        </p:nvSpPr>
        <p:spPr>
          <a:xfrm>
            <a:off x="5775307" y="5535395"/>
            <a:ext cx="2369969" cy="595932"/>
          </a:xfrm>
          <a:prstGeom prst="rect">
            <a:avLst/>
          </a:prstGeom>
          <a:noFill/>
        </p:spPr>
        <p:txBody>
          <a:bodyPr wrap="square">
            <a:spAutoFit/>
          </a:bodyPr>
          <a:lstStyle/>
          <a:p>
            <a:pPr marL="228600" marR="0" lvl="0" indent="0" algn="r" defTabSz="914400" eaLnBrk="1" fontAlgn="auto" latinLnBrk="0" hangingPunct="1">
              <a:lnSpc>
                <a:spcPct val="107000"/>
              </a:lnSpc>
              <a:spcBef>
                <a:spcPts val="0"/>
              </a:spcBef>
              <a:spcAft>
                <a:spcPts val="800"/>
              </a:spcAft>
              <a:buClrTx/>
              <a:buSzTx/>
              <a:buFontTx/>
              <a:buNone/>
              <a:tabLst/>
              <a:defRPr/>
            </a:pPr>
            <a:r>
              <a:rPr kumimoji="0" lang="en-US" sz="3200" b="1" i="0" u="none" strike="noStrike" kern="500" cap="none" spc="1500" normalizeH="0" noProof="0" dirty="0">
                <a:ln>
                  <a:noFill/>
                </a:ln>
                <a:solidFill>
                  <a:srgbClr val="CF1F3C"/>
                </a:solidFill>
                <a:effectLst/>
                <a:uLnTx/>
                <a:uFillTx/>
                <a:latin typeface="Calibri" panose="020F0502020204030204" pitchFamily="34" charset="0"/>
                <a:ea typeface="Calibri" panose="020F0502020204030204" pitchFamily="34" charset="0"/>
                <a:cs typeface="Calibri" panose="020F0502020204030204" pitchFamily="34" charset="0"/>
              </a:rPr>
              <a:t>82</a:t>
            </a:r>
            <a:endParaRPr kumimoji="0" lang="fr-MA" b="1" i="0" u="none" strike="noStrike" kern="500" cap="none" spc="1500" normalizeH="0" noProof="0" dirty="0">
              <a:ln>
                <a:noFill/>
              </a:ln>
              <a:solidFill>
                <a:srgbClr val="CF1F3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97969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C30EA-9933-61B8-FBDF-26FE719801DF}"/>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66F43F65-AB17-0609-3CF7-ACD4DB0D3932}"/>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err="1">
                <a:solidFill>
                  <a:schemeClr val="bg1"/>
                </a:solidFill>
                <a:latin typeface="Calibri" panose="020F0502020204030204" pitchFamily="34" charset="0"/>
                <a:ea typeface="Calibri" panose="020F0502020204030204" pitchFamily="34" charset="0"/>
                <a:cs typeface="Calibri" panose="020F0502020204030204" pitchFamily="34" charset="0"/>
              </a:rPr>
              <a:t>ة</a:t>
            </a: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a:solidFill>
                  <a:schemeClr val="bg1"/>
                </a:solidFill>
                <a:latin typeface="Calibri" panose="020F0502020204030204" pitchFamily="34" charset="0"/>
                <a:ea typeface="Calibri" panose="020F0502020204030204" pitchFamily="34" charset="0"/>
                <a:cs typeface="Calibri" panose="020F0502020204030204" pitchFamily="34" charset="0"/>
              </a:rPr>
              <a:t>خاص بالأستاذ </a:t>
            </a:r>
            <a:endParaRPr lang="fr-FR" sz="1800" dirty="0">
              <a:solidFill>
                <a:schemeClr val="bg1"/>
              </a:solidFill>
            </a:endParaRPr>
          </a:p>
        </p:txBody>
      </p:sp>
      <p:sp>
        <p:nvSpPr>
          <p:cNvPr id="3" name="Rectangle : coins arrondis 2">
            <a:extLst>
              <a:ext uri="{FF2B5EF4-FFF2-40B4-BE49-F238E27FC236}">
                <a16:creationId xmlns:a16="http://schemas.microsoft.com/office/drawing/2014/main" id="{75777DBC-DE5F-C57B-8BCD-4FA67479F837}"/>
              </a:ext>
            </a:extLst>
          </p:cNvPr>
          <p:cNvSpPr/>
          <p:nvPr/>
        </p:nvSpPr>
        <p:spPr>
          <a:xfrm>
            <a:off x="2290915" y="3000990"/>
            <a:ext cx="4206792" cy="1355110"/>
          </a:xfrm>
          <a:prstGeom prst="round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 name="Image 4" descr="Une image contenant symbole, Graphique, conception&#10;&#10;Le contenu généré par l’IA peut être incorrect.">
            <a:extLst>
              <a:ext uri="{FF2B5EF4-FFF2-40B4-BE49-F238E27FC236}">
                <a16:creationId xmlns:a16="http://schemas.microsoft.com/office/drawing/2014/main" id="{3EC47DE1-510A-4845-89A7-9310F4335259}"/>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rot="10800000">
            <a:off x="5808765" y="3450064"/>
            <a:ext cx="631873" cy="631873"/>
          </a:xfrm>
          <a:prstGeom prst="rect">
            <a:avLst/>
          </a:prstGeom>
        </p:spPr>
      </p:pic>
      <p:sp>
        <p:nvSpPr>
          <p:cNvPr id="7" name="Flowchart: Alternate Process 54">
            <a:extLst>
              <a:ext uri="{FF2B5EF4-FFF2-40B4-BE49-F238E27FC236}">
                <a16:creationId xmlns:a16="http://schemas.microsoft.com/office/drawing/2014/main" id="{29B8D478-1234-D34F-9DCC-CC5DCE1A5C44}"/>
              </a:ext>
            </a:extLst>
          </p:cNvPr>
          <p:cNvSpPr/>
          <p:nvPr/>
        </p:nvSpPr>
        <p:spPr>
          <a:xfrm>
            <a:off x="2501900" y="2620159"/>
            <a:ext cx="3290755" cy="726354"/>
          </a:xfrm>
          <a:prstGeom prst="flowChartAlternateProcess">
            <a:avLst/>
          </a:prstGeom>
          <a:solidFill>
            <a:srgbClr val="3A8F98"/>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r" defTabSz="685834" rtl="1">
              <a:defRPr/>
            </a:pPr>
            <a:r>
              <a:rPr lang="ar-MA" sz="2800" b="1" dirty="0">
                <a:solidFill>
                  <a:schemeClr val="bg1"/>
                </a:solidFill>
                <a:latin typeface="Calibri" panose="020F0502020204030204" pitchFamily="34" charset="0"/>
                <a:cs typeface="Calibri" panose="020F0502020204030204" pitchFamily="34" charset="0"/>
              </a:rPr>
              <a:t>أنشطة المراجعة</a:t>
            </a:r>
            <a:endParaRPr lang="fr-MA" sz="2800" b="1" kern="0" dirty="0">
              <a:solidFill>
                <a:schemeClr val="bg1"/>
              </a:solidFill>
              <a:latin typeface="Calibri" panose="020F0502020204030204" pitchFamily="34" charset="0"/>
              <a:cs typeface="Calibri" panose="020F0502020204030204" pitchFamily="34" charset="0"/>
            </a:endParaRPr>
          </a:p>
        </p:txBody>
      </p:sp>
      <p:sp>
        <p:nvSpPr>
          <p:cNvPr id="10" name="Oval 80">
            <a:extLst>
              <a:ext uri="{FF2B5EF4-FFF2-40B4-BE49-F238E27FC236}">
                <a16:creationId xmlns:a16="http://schemas.microsoft.com/office/drawing/2014/main" id="{F97DAE22-41FC-1952-5B8F-BDFEA6E27AEC}"/>
              </a:ext>
            </a:extLst>
          </p:cNvPr>
          <p:cNvSpPr>
            <a:spLocks noChangeAspect="1"/>
          </p:cNvSpPr>
          <p:nvPr/>
        </p:nvSpPr>
        <p:spPr>
          <a:xfrm>
            <a:off x="5478709" y="2636539"/>
            <a:ext cx="627891" cy="631872"/>
          </a:xfrm>
          <a:prstGeom prst="ellipse">
            <a:avLst/>
          </a:prstGeom>
          <a:solidFill>
            <a:srgbClr val="FFC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fr-MA" sz="3200" b="1" dirty="0"/>
              <a:t>2</a:t>
            </a:r>
          </a:p>
        </p:txBody>
      </p:sp>
      <p:sp>
        <p:nvSpPr>
          <p:cNvPr id="2" name="ZoneTexte 1">
            <a:extLst>
              <a:ext uri="{FF2B5EF4-FFF2-40B4-BE49-F238E27FC236}">
                <a16:creationId xmlns:a16="http://schemas.microsoft.com/office/drawing/2014/main" id="{5FCD4EC9-FA63-A058-DADF-F021E6696082}"/>
              </a:ext>
            </a:extLst>
          </p:cNvPr>
          <p:cNvSpPr txBox="1">
            <a:spLocks noGrp="1" noRot="1" noMove="1" noResize="1" noEditPoints="1" noAdjustHandles="1" noChangeArrowheads="1" noChangeShapeType="1"/>
          </p:cNvSpPr>
          <p:nvPr/>
        </p:nvSpPr>
        <p:spPr>
          <a:xfrm>
            <a:off x="2290914" y="3547832"/>
            <a:ext cx="3501739" cy="400110"/>
          </a:xfrm>
          <a:prstGeom prst="rect">
            <a:avLst/>
          </a:prstGeom>
          <a:noFill/>
        </p:spPr>
        <p:txBody>
          <a:bodyPr wrap="square">
            <a:spAutoFit/>
          </a:bodyPr>
          <a:lstStyle/>
          <a:p>
            <a:pPr algn="r" rtl="1"/>
            <a:r>
              <a:rPr lang="ar-MA" sz="2000" b="1" dirty="0">
                <a:solidFill>
                  <a:srgbClr val="FC8D00"/>
                </a:solidFill>
                <a:latin typeface="Calibri" panose="020F0502020204030204" pitchFamily="34" charset="0"/>
                <a:cs typeface="Calibri" panose="020F0502020204030204" pitchFamily="34" charset="0"/>
              </a:rPr>
              <a:t>إنجاز قسمة بالتوزيع</a:t>
            </a:r>
          </a:p>
        </p:txBody>
      </p:sp>
    </p:spTree>
    <p:extLst>
      <p:ext uri="{BB962C8B-B14F-4D97-AF65-F5344CB8AC3E}">
        <p14:creationId xmlns:p14="http://schemas.microsoft.com/office/powerpoint/2010/main" val="3638337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C7EE2-CB20-3621-254C-91F175C74ABF}"/>
            </a:ext>
          </a:extLst>
        </p:cNvPr>
        <p:cNvGrpSpPr/>
        <p:nvPr/>
      </p:nvGrpSpPr>
      <p:grpSpPr>
        <a:xfrm>
          <a:off x="0" y="0"/>
          <a:ext cx="0" cy="0"/>
          <a:chOff x="0" y="0"/>
          <a:chExt cx="0" cy="0"/>
        </a:xfrm>
      </p:grpSpPr>
      <p:sp>
        <p:nvSpPr>
          <p:cNvPr id="17" name="ZoneTexte 16">
            <a:extLst>
              <a:ext uri="{FF2B5EF4-FFF2-40B4-BE49-F238E27FC236}">
                <a16:creationId xmlns:a16="http://schemas.microsoft.com/office/drawing/2014/main" id="{AB411F16-9CDA-E58C-D8DB-C6A198E657F8}"/>
              </a:ext>
            </a:extLst>
          </p:cNvPr>
          <p:cNvSpPr txBox="1"/>
          <p:nvPr/>
        </p:nvSpPr>
        <p:spPr>
          <a:xfrm>
            <a:off x="97318" y="878423"/>
            <a:ext cx="7525875" cy="369332"/>
          </a:xfrm>
          <a:prstGeom prst="rect">
            <a:avLst/>
          </a:prstGeom>
          <a:noFill/>
        </p:spPr>
        <p:txBody>
          <a:bodyPr wrap="square" rtlCol="0">
            <a:spAutoFit/>
          </a:bodyPr>
          <a:lstStyle/>
          <a:p>
            <a:pPr lvl="0" algn="r" rtl="1">
              <a:defRPr/>
            </a:pPr>
            <a:r>
              <a:rPr lang="ar-MA" b="1" dirty="0">
                <a:solidFill>
                  <a:schemeClr val="bg1">
                    <a:lumMod val="65000"/>
                  </a:schemeClr>
                </a:solidFill>
                <a:latin typeface="Calibri" panose="020F0502020204030204" pitchFamily="34" charset="0"/>
                <a:cs typeface="Calibri" panose="020F0502020204030204" pitchFamily="34" charset="0"/>
              </a:rPr>
              <a:t>ارسموا، على ألواحكم، حبات الفاكهة ثم وزعوها على الصحون الأربعة ثم اكتبوا متساوية القسمة:</a:t>
            </a:r>
            <a:endParaRPr kumimoji="0" lang="ar-MA" sz="1867" b="1" i="0"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endParaRPr>
          </a:p>
        </p:txBody>
      </p:sp>
      <p:pic>
        <p:nvPicPr>
          <p:cNvPr id="6" name="Espace réservé pour une image  22" descr="Une image contenant capture d’écran, Rectangle, carré&#10;&#10;Le contenu généré par l’IA peut être incorrect.">
            <a:extLst>
              <a:ext uri="{FF2B5EF4-FFF2-40B4-BE49-F238E27FC236}">
                <a16:creationId xmlns:a16="http://schemas.microsoft.com/office/drawing/2014/main" id="{DAA9C55B-33E3-80B8-998D-E00BFAAC757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842019" y="670259"/>
            <a:ext cx="900000" cy="900000"/>
          </a:xfrm>
          <a:prstGeom prst="rect">
            <a:avLst/>
          </a:prstGeom>
        </p:spPr>
      </p:pic>
      <p:grpSp>
        <p:nvGrpSpPr>
          <p:cNvPr id="47" name="Groupe 46">
            <a:extLst>
              <a:ext uri="{FF2B5EF4-FFF2-40B4-BE49-F238E27FC236}">
                <a16:creationId xmlns:a16="http://schemas.microsoft.com/office/drawing/2014/main" id="{26E6B020-14AC-0CD8-304C-6DA52E823AFD}"/>
              </a:ext>
            </a:extLst>
          </p:cNvPr>
          <p:cNvGrpSpPr/>
          <p:nvPr/>
        </p:nvGrpSpPr>
        <p:grpSpPr>
          <a:xfrm>
            <a:off x="862905" y="4366860"/>
            <a:ext cx="6997306" cy="584348"/>
            <a:chOff x="903619" y="4583170"/>
            <a:chExt cx="6997306" cy="584348"/>
          </a:xfrm>
        </p:grpSpPr>
        <p:pic>
          <p:nvPicPr>
            <p:cNvPr id="19" name="Image 18" descr="Une image contenant Saladier, céramique, vaisselle, bol&#10;&#10;Le contenu généré par l’IA peut être incorrect.">
              <a:extLst>
                <a:ext uri="{FF2B5EF4-FFF2-40B4-BE49-F238E27FC236}">
                  <a16:creationId xmlns:a16="http://schemas.microsoft.com/office/drawing/2014/main" id="{CEF4D237-6173-5C18-FEAC-B99333706047}"/>
                </a:ext>
              </a:extLst>
            </p:cNvPr>
            <p:cNvPicPr>
              <a:picLocks noChangeAspect="1"/>
            </p:cNvPicPr>
            <p:nvPr/>
          </p:nvPicPr>
          <p:blipFill>
            <a:blip r:embed="rId3">
              <a:extLst>
                <a:ext uri="{28A0092B-C50C-407E-A947-70E740481C1C}">
                  <a14:useLocalDpi xmlns:a14="http://schemas.microsoft.com/office/drawing/2010/main" val="0"/>
                </a:ext>
              </a:extLst>
            </a:blip>
            <a:srcRect l="12735" t="41147" r="12735" b="35341"/>
            <a:stretch>
              <a:fillRect/>
            </a:stretch>
          </p:blipFill>
          <p:spPr>
            <a:xfrm>
              <a:off x="903619" y="4583170"/>
              <a:ext cx="1852252" cy="584348"/>
            </a:xfrm>
            <a:prstGeom prst="rect">
              <a:avLst/>
            </a:prstGeom>
          </p:spPr>
        </p:pic>
        <p:pic>
          <p:nvPicPr>
            <p:cNvPr id="21" name="Image 20" descr="Une image contenant Saladier, céramique, vaisselle, bol&#10;&#10;Le contenu généré par l’IA peut être incorrect.">
              <a:extLst>
                <a:ext uri="{FF2B5EF4-FFF2-40B4-BE49-F238E27FC236}">
                  <a16:creationId xmlns:a16="http://schemas.microsoft.com/office/drawing/2014/main" id="{040259B3-FEAE-FA69-9EE4-4C42416064AB}"/>
                </a:ext>
              </a:extLst>
            </p:cNvPr>
            <p:cNvPicPr>
              <a:picLocks noChangeAspect="1"/>
            </p:cNvPicPr>
            <p:nvPr/>
          </p:nvPicPr>
          <p:blipFill>
            <a:blip r:embed="rId3">
              <a:extLst>
                <a:ext uri="{28A0092B-C50C-407E-A947-70E740481C1C}">
                  <a14:useLocalDpi xmlns:a14="http://schemas.microsoft.com/office/drawing/2010/main" val="0"/>
                </a:ext>
              </a:extLst>
            </a:blip>
            <a:srcRect l="12735" t="41147" r="12735" b="35341"/>
            <a:stretch>
              <a:fillRect/>
            </a:stretch>
          </p:blipFill>
          <p:spPr>
            <a:xfrm>
              <a:off x="3476146" y="4583170"/>
              <a:ext cx="1852252" cy="584348"/>
            </a:xfrm>
            <a:prstGeom prst="rect">
              <a:avLst/>
            </a:prstGeom>
          </p:spPr>
        </p:pic>
        <p:pic>
          <p:nvPicPr>
            <p:cNvPr id="22" name="Image 21" descr="Une image contenant Saladier, céramique, vaisselle, bol&#10;&#10;Le contenu généré par l’IA peut être incorrect.">
              <a:extLst>
                <a:ext uri="{FF2B5EF4-FFF2-40B4-BE49-F238E27FC236}">
                  <a16:creationId xmlns:a16="http://schemas.microsoft.com/office/drawing/2014/main" id="{B85E5DDA-C573-271B-0FAC-2023B371AA2E}"/>
                </a:ext>
              </a:extLst>
            </p:cNvPr>
            <p:cNvPicPr>
              <a:picLocks noChangeAspect="1"/>
            </p:cNvPicPr>
            <p:nvPr/>
          </p:nvPicPr>
          <p:blipFill>
            <a:blip r:embed="rId3">
              <a:extLst>
                <a:ext uri="{28A0092B-C50C-407E-A947-70E740481C1C}">
                  <a14:useLocalDpi xmlns:a14="http://schemas.microsoft.com/office/drawing/2010/main" val="0"/>
                </a:ext>
              </a:extLst>
            </a:blip>
            <a:srcRect l="12735" t="41147" r="12735" b="35341"/>
            <a:stretch>
              <a:fillRect/>
            </a:stretch>
          </p:blipFill>
          <p:spPr>
            <a:xfrm>
              <a:off x="6048673" y="4583170"/>
              <a:ext cx="1852252" cy="584348"/>
            </a:xfrm>
            <a:prstGeom prst="rect">
              <a:avLst/>
            </a:prstGeom>
          </p:spPr>
        </p:pic>
      </p:grpSp>
      <p:grpSp>
        <p:nvGrpSpPr>
          <p:cNvPr id="46" name="Groupe 45">
            <a:extLst>
              <a:ext uri="{FF2B5EF4-FFF2-40B4-BE49-F238E27FC236}">
                <a16:creationId xmlns:a16="http://schemas.microsoft.com/office/drawing/2014/main" id="{D84B527C-707C-B86B-3A7E-F7BC727F6C03}"/>
              </a:ext>
            </a:extLst>
          </p:cNvPr>
          <p:cNvGrpSpPr/>
          <p:nvPr/>
        </p:nvGrpSpPr>
        <p:grpSpPr>
          <a:xfrm>
            <a:off x="574225" y="2697440"/>
            <a:ext cx="7696958" cy="731560"/>
            <a:chOff x="614371" y="2341964"/>
            <a:chExt cx="7696958" cy="731560"/>
          </a:xfrm>
        </p:grpSpPr>
        <p:pic>
          <p:nvPicPr>
            <p:cNvPr id="15" name="Image 14">
              <a:extLst>
                <a:ext uri="{FF2B5EF4-FFF2-40B4-BE49-F238E27FC236}">
                  <a16:creationId xmlns:a16="http://schemas.microsoft.com/office/drawing/2014/main" id="{CF8A26B0-E54E-BBBB-6499-7CD96E8C0F66}"/>
                </a:ext>
              </a:extLst>
            </p:cNvPr>
            <p:cNvPicPr>
              <a:picLocks noChangeAspect="1"/>
            </p:cNvPicPr>
            <p:nvPr/>
          </p:nvPicPr>
          <p:blipFill>
            <a:blip r:embed="rId4"/>
            <a:srcRect l="37798" t="37785" r="36630" b="15054"/>
            <a:stretch>
              <a:fillRect/>
            </a:stretch>
          </p:blipFill>
          <p:spPr>
            <a:xfrm>
              <a:off x="614371" y="2341964"/>
              <a:ext cx="594998" cy="731560"/>
            </a:xfrm>
            <a:prstGeom prst="rect">
              <a:avLst/>
            </a:prstGeom>
          </p:spPr>
        </p:pic>
        <p:pic>
          <p:nvPicPr>
            <p:cNvPr id="35" name="Image 34">
              <a:extLst>
                <a:ext uri="{FF2B5EF4-FFF2-40B4-BE49-F238E27FC236}">
                  <a16:creationId xmlns:a16="http://schemas.microsoft.com/office/drawing/2014/main" id="{708BFF55-53A5-7759-02E4-5B7A1F541B98}"/>
                </a:ext>
              </a:extLst>
            </p:cNvPr>
            <p:cNvPicPr>
              <a:picLocks noChangeAspect="1"/>
            </p:cNvPicPr>
            <p:nvPr/>
          </p:nvPicPr>
          <p:blipFill>
            <a:blip r:embed="rId4"/>
            <a:srcRect l="37798" t="37785" r="36630" b="15054"/>
            <a:stretch>
              <a:fillRect/>
            </a:stretch>
          </p:blipFill>
          <p:spPr>
            <a:xfrm>
              <a:off x="1502116" y="2341964"/>
              <a:ext cx="594998" cy="731560"/>
            </a:xfrm>
            <a:prstGeom prst="rect">
              <a:avLst/>
            </a:prstGeom>
          </p:spPr>
        </p:pic>
        <p:pic>
          <p:nvPicPr>
            <p:cNvPr id="36" name="Image 35">
              <a:extLst>
                <a:ext uri="{FF2B5EF4-FFF2-40B4-BE49-F238E27FC236}">
                  <a16:creationId xmlns:a16="http://schemas.microsoft.com/office/drawing/2014/main" id="{34A147FF-734B-E490-C91B-588ABCE50F96}"/>
                </a:ext>
              </a:extLst>
            </p:cNvPr>
            <p:cNvPicPr>
              <a:picLocks noChangeAspect="1"/>
            </p:cNvPicPr>
            <p:nvPr/>
          </p:nvPicPr>
          <p:blipFill>
            <a:blip r:embed="rId4"/>
            <a:srcRect l="37798" t="37785" r="36630" b="15054"/>
            <a:stretch>
              <a:fillRect/>
            </a:stretch>
          </p:blipFill>
          <p:spPr>
            <a:xfrm>
              <a:off x="2389861" y="2341964"/>
              <a:ext cx="594998" cy="731560"/>
            </a:xfrm>
            <a:prstGeom prst="rect">
              <a:avLst/>
            </a:prstGeom>
          </p:spPr>
        </p:pic>
        <p:pic>
          <p:nvPicPr>
            <p:cNvPr id="37" name="Image 36">
              <a:extLst>
                <a:ext uri="{FF2B5EF4-FFF2-40B4-BE49-F238E27FC236}">
                  <a16:creationId xmlns:a16="http://schemas.microsoft.com/office/drawing/2014/main" id="{F699EBE3-B39C-BD63-48F2-23676E14F466}"/>
                </a:ext>
              </a:extLst>
            </p:cNvPr>
            <p:cNvPicPr>
              <a:picLocks noChangeAspect="1"/>
            </p:cNvPicPr>
            <p:nvPr/>
          </p:nvPicPr>
          <p:blipFill>
            <a:blip r:embed="rId4"/>
            <a:srcRect l="37798" t="37785" r="36630" b="15054"/>
            <a:stretch>
              <a:fillRect/>
            </a:stretch>
          </p:blipFill>
          <p:spPr>
            <a:xfrm>
              <a:off x="3277606" y="2341964"/>
              <a:ext cx="594998" cy="731560"/>
            </a:xfrm>
            <a:prstGeom prst="rect">
              <a:avLst/>
            </a:prstGeom>
          </p:spPr>
        </p:pic>
        <p:pic>
          <p:nvPicPr>
            <p:cNvPr id="38" name="Image 37">
              <a:extLst>
                <a:ext uri="{FF2B5EF4-FFF2-40B4-BE49-F238E27FC236}">
                  <a16:creationId xmlns:a16="http://schemas.microsoft.com/office/drawing/2014/main" id="{407F5384-9663-4501-0AA7-F72FB7ABF480}"/>
                </a:ext>
              </a:extLst>
            </p:cNvPr>
            <p:cNvPicPr>
              <a:picLocks noChangeAspect="1"/>
            </p:cNvPicPr>
            <p:nvPr/>
          </p:nvPicPr>
          <p:blipFill>
            <a:blip r:embed="rId4"/>
            <a:srcRect l="37798" t="37785" r="36630" b="15054"/>
            <a:stretch>
              <a:fillRect/>
            </a:stretch>
          </p:blipFill>
          <p:spPr>
            <a:xfrm>
              <a:off x="4165351" y="2341964"/>
              <a:ext cx="594998" cy="731560"/>
            </a:xfrm>
            <a:prstGeom prst="rect">
              <a:avLst/>
            </a:prstGeom>
          </p:spPr>
        </p:pic>
        <p:pic>
          <p:nvPicPr>
            <p:cNvPr id="39" name="Image 38">
              <a:extLst>
                <a:ext uri="{FF2B5EF4-FFF2-40B4-BE49-F238E27FC236}">
                  <a16:creationId xmlns:a16="http://schemas.microsoft.com/office/drawing/2014/main" id="{755AB695-89E3-69AB-71B3-7D4A9D487A0D}"/>
                </a:ext>
              </a:extLst>
            </p:cNvPr>
            <p:cNvPicPr>
              <a:picLocks noChangeAspect="1"/>
            </p:cNvPicPr>
            <p:nvPr/>
          </p:nvPicPr>
          <p:blipFill>
            <a:blip r:embed="rId4"/>
            <a:srcRect l="37798" t="37785" r="36630" b="15054"/>
            <a:stretch>
              <a:fillRect/>
            </a:stretch>
          </p:blipFill>
          <p:spPr>
            <a:xfrm>
              <a:off x="5053096" y="2341964"/>
              <a:ext cx="594998" cy="731560"/>
            </a:xfrm>
            <a:prstGeom prst="rect">
              <a:avLst/>
            </a:prstGeom>
          </p:spPr>
        </p:pic>
        <p:pic>
          <p:nvPicPr>
            <p:cNvPr id="40" name="Image 39">
              <a:extLst>
                <a:ext uri="{FF2B5EF4-FFF2-40B4-BE49-F238E27FC236}">
                  <a16:creationId xmlns:a16="http://schemas.microsoft.com/office/drawing/2014/main" id="{56B48982-1C73-19FD-0EF4-74224C2C1D9E}"/>
                </a:ext>
              </a:extLst>
            </p:cNvPr>
            <p:cNvPicPr>
              <a:picLocks noChangeAspect="1"/>
            </p:cNvPicPr>
            <p:nvPr/>
          </p:nvPicPr>
          <p:blipFill>
            <a:blip r:embed="rId4"/>
            <a:srcRect l="37798" t="37785" r="36630" b="15054"/>
            <a:stretch>
              <a:fillRect/>
            </a:stretch>
          </p:blipFill>
          <p:spPr>
            <a:xfrm>
              <a:off x="5940841" y="2341964"/>
              <a:ext cx="594998" cy="731560"/>
            </a:xfrm>
            <a:prstGeom prst="rect">
              <a:avLst/>
            </a:prstGeom>
          </p:spPr>
        </p:pic>
        <p:pic>
          <p:nvPicPr>
            <p:cNvPr id="41" name="Image 40">
              <a:extLst>
                <a:ext uri="{FF2B5EF4-FFF2-40B4-BE49-F238E27FC236}">
                  <a16:creationId xmlns:a16="http://schemas.microsoft.com/office/drawing/2014/main" id="{F027E448-D59E-E938-903C-5096CF91DB55}"/>
                </a:ext>
              </a:extLst>
            </p:cNvPr>
            <p:cNvPicPr>
              <a:picLocks noChangeAspect="1"/>
            </p:cNvPicPr>
            <p:nvPr/>
          </p:nvPicPr>
          <p:blipFill>
            <a:blip r:embed="rId4"/>
            <a:srcRect l="37798" t="37785" r="36630" b="15054"/>
            <a:stretch>
              <a:fillRect/>
            </a:stretch>
          </p:blipFill>
          <p:spPr>
            <a:xfrm>
              <a:off x="6828586" y="2341964"/>
              <a:ext cx="594998" cy="731560"/>
            </a:xfrm>
            <a:prstGeom prst="rect">
              <a:avLst/>
            </a:prstGeom>
          </p:spPr>
        </p:pic>
        <p:pic>
          <p:nvPicPr>
            <p:cNvPr id="45" name="Image 44">
              <a:extLst>
                <a:ext uri="{FF2B5EF4-FFF2-40B4-BE49-F238E27FC236}">
                  <a16:creationId xmlns:a16="http://schemas.microsoft.com/office/drawing/2014/main" id="{48230EF5-4484-6067-4458-BCB9C63585E3}"/>
                </a:ext>
              </a:extLst>
            </p:cNvPr>
            <p:cNvPicPr>
              <a:picLocks noChangeAspect="1"/>
            </p:cNvPicPr>
            <p:nvPr/>
          </p:nvPicPr>
          <p:blipFill>
            <a:blip r:embed="rId4"/>
            <a:srcRect l="37798" t="37785" r="36630" b="15054"/>
            <a:stretch>
              <a:fillRect/>
            </a:stretch>
          </p:blipFill>
          <p:spPr>
            <a:xfrm>
              <a:off x="7716331" y="2341964"/>
              <a:ext cx="594998" cy="731560"/>
            </a:xfrm>
            <a:prstGeom prst="rect">
              <a:avLst/>
            </a:prstGeom>
          </p:spPr>
        </p:pic>
      </p:grpSp>
    </p:spTree>
    <p:extLst>
      <p:ext uri="{BB962C8B-B14F-4D97-AF65-F5344CB8AC3E}">
        <p14:creationId xmlns:p14="http://schemas.microsoft.com/office/powerpoint/2010/main" val="3847656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FE425-8C92-D6E6-7A6D-A061A1BA73B7}"/>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E116BAC0-9835-0C03-15A9-B08735E9BF0A}"/>
              </a:ext>
            </a:extLst>
          </p:cNvPr>
          <p:cNvSpPr txBox="1"/>
          <p:nvPr/>
        </p:nvSpPr>
        <p:spPr>
          <a:xfrm>
            <a:off x="1252057" y="858759"/>
            <a:ext cx="6273817"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rPr>
              <a:t>ارفعوا الالواح</a:t>
            </a:r>
            <a:endParaRPr kumimoji="0" lang="fr-FR"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endParaRPr>
          </a:p>
        </p:txBody>
      </p:sp>
      <p:pic>
        <p:nvPicPr>
          <p:cNvPr id="5" name="Espace réservé pour une image  22" descr="Une image contenant capture d’écran, Rectangle, carré&#10;&#10;Le contenu généré par l’IA peut être incorrect.">
            <a:extLst>
              <a:ext uri="{FF2B5EF4-FFF2-40B4-BE49-F238E27FC236}">
                <a16:creationId xmlns:a16="http://schemas.microsoft.com/office/drawing/2014/main" id="{95480922-8D7C-9D29-2342-0675CA9A87D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365450" y="1732143"/>
            <a:ext cx="4064846" cy="4064846"/>
          </a:xfrm>
          <a:prstGeom prst="rect">
            <a:avLst/>
          </a:prstGeom>
        </p:spPr>
      </p:pic>
      <p:pic>
        <p:nvPicPr>
          <p:cNvPr id="4" name="Google Shape;141;p7" descr="Une image contenant dessin humoristique, clipart, Dessin animé, illustration&#10;&#10;Le contenu généré par l’IA peut être incorrect.">
            <a:extLst>
              <a:ext uri="{FF2B5EF4-FFF2-40B4-BE49-F238E27FC236}">
                <a16:creationId xmlns:a16="http://schemas.microsoft.com/office/drawing/2014/main" id="{7D83EF84-FB7A-567B-0ADD-C038F3B27186}"/>
              </a:ext>
            </a:extLst>
          </p:cNvPr>
          <p:cNvPicPr preferRelativeResize="0"/>
          <p:nvPr/>
        </p:nvPicPr>
        <p:blipFill rotWithShape="1">
          <a:blip r:embed="rId3">
            <a:alphaModFix/>
          </a:blip>
          <a:srcRect t="-7142" b="7142"/>
          <a:stretch/>
        </p:blipFill>
        <p:spPr>
          <a:xfrm>
            <a:off x="7788490" y="618691"/>
            <a:ext cx="1008000" cy="1008000"/>
          </a:xfrm>
          <a:prstGeom prst="ellipse">
            <a:avLst/>
          </a:prstGeom>
          <a:noFill/>
          <a:ln>
            <a:noFill/>
          </a:ln>
        </p:spPr>
      </p:pic>
    </p:spTree>
    <p:extLst>
      <p:ext uri="{BB962C8B-B14F-4D97-AF65-F5344CB8AC3E}">
        <p14:creationId xmlns:p14="http://schemas.microsoft.com/office/powerpoint/2010/main" val="1300559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4C9A4-D143-9BB6-3405-21F8DC9C1A12}"/>
            </a:ext>
          </a:extLst>
        </p:cNvPr>
        <p:cNvGrpSpPr/>
        <p:nvPr/>
      </p:nvGrpSpPr>
      <p:grpSpPr>
        <a:xfrm>
          <a:off x="0" y="0"/>
          <a:ext cx="0" cy="0"/>
          <a:chOff x="0" y="0"/>
          <a:chExt cx="0" cy="0"/>
        </a:xfrm>
      </p:grpSpPr>
      <p:sp>
        <p:nvSpPr>
          <p:cNvPr id="17" name="ZoneTexte 16">
            <a:extLst>
              <a:ext uri="{FF2B5EF4-FFF2-40B4-BE49-F238E27FC236}">
                <a16:creationId xmlns:a16="http://schemas.microsoft.com/office/drawing/2014/main" id="{29CDDF95-33B8-CD43-E4E3-1B0FAEA3DC2C}"/>
              </a:ext>
            </a:extLst>
          </p:cNvPr>
          <p:cNvSpPr txBox="1"/>
          <p:nvPr/>
        </p:nvSpPr>
        <p:spPr>
          <a:xfrm>
            <a:off x="304801" y="858759"/>
            <a:ext cx="7221074" cy="369332"/>
          </a:xfrm>
          <a:prstGeom prst="rect">
            <a:avLst/>
          </a:prstGeom>
          <a:noFill/>
        </p:spPr>
        <p:txBody>
          <a:bodyPr wrap="square" rtlCol="0">
            <a:spAutoFit/>
          </a:bodyPr>
          <a:lstStyle/>
          <a:p>
            <a:pPr lvl="0" algn="r" rtl="1">
              <a:defRPr/>
            </a:pPr>
            <a:r>
              <a:rPr lang="ar-MA" b="1" dirty="0">
                <a:solidFill>
                  <a:schemeClr val="bg1">
                    <a:lumMod val="65000"/>
                  </a:schemeClr>
                </a:solidFill>
                <a:latin typeface="Calibri" panose="020F0502020204030204" pitchFamily="34" charset="0"/>
                <a:cs typeface="Calibri" panose="020F0502020204030204" pitchFamily="34" charset="0"/>
              </a:rPr>
              <a:t>من يقوم إلى السبورة، ليشرح لنا كيف وزع حبات الفاكهة؟</a:t>
            </a:r>
            <a:endParaRPr kumimoji="0" lang="ar-MA" sz="1867" b="1" i="0"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endParaRPr>
          </a:p>
        </p:txBody>
      </p:sp>
      <p:pic>
        <p:nvPicPr>
          <p:cNvPr id="6" name="Espace réservé pour une image  22" descr="Une image contenant capture d’écran, Rectangle, carré&#10;&#10;Le contenu généré par l’IA peut être incorrect.">
            <a:extLst>
              <a:ext uri="{FF2B5EF4-FFF2-40B4-BE49-F238E27FC236}">
                <a16:creationId xmlns:a16="http://schemas.microsoft.com/office/drawing/2014/main" id="{96160A50-690B-76EC-0B34-AEE26FA1BCF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842019" y="670259"/>
            <a:ext cx="900000" cy="900000"/>
          </a:xfrm>
          <a:prstGeom prst="rect">
            <a:avLst/>
          </a:prstGeom>
        </p:spPr>
      </p:pic>
      <p:grpSp>
        <p:nvGrpSpPr>
          <p:cNvPr id="2" name="Groupe 1">
            <a:extLst>
              <a:ext uri="{FF2B5EF4-FFF2-40B4-BE49-F238E27FC236}">
                <a16:creationId xmlns:a16="http://schemas.microsoft.com/office/drawing/2014/main" id="{AD941439-3728-D969-8235-4FE6A4D55A26}"/>
              </a:ext>
            </a:extLst>
          </p:cNvPr>
          <p:cNvGrpSpPr/>
          <p:nvPr/>
        </p:nvGrpSpPr>
        <p:grpSpPr>
          <a:xfrm>
            <a:off x="862905" y="4366860"/>
            <a:ext cx="6997306" cy="584348"/>
            <a:chOff x="903619" y="4583170"/>
            <a:chExt cx="6997306" cy="584348"/>
          </a:xfrm>
        </p:grpSpPr>
        <p:pic>
          <p:nvPicPr>
            <p:cNvPr id="23" name="Image 22" descr="Une image contenant Saladier, céramique, vaisselle, bol&#10;&#10;Le contenu généré par l’IA peut être incorrect.">
              <a:extLst>
                <a:ext uri="{FF2B5EF4-FFF2-40B4-BE49-F238E27FC236}">
                  <a16:creationId xmlns:a16="http://schemas.microsoft.com/office/drawing/2014/main" id="{7F55DED2-40BB-79E1-3633-34A065CBA395}"/>
                </a:ext>
              </a:extLst>
            </p:cNvPr>
            <p:cNvPicPr>
              <a:picLocks noChangeAspect="1"/>
            </p:cNvPicPr>
            <p:nvPr/>
          </p:nvPicPr>
          <p:blipFill>
            <a:blip r:embed="rId3">
              <a:extLst>
                <a:ext uri="{28A0092B-C50C-407E-A947-70E740481C1C}">
                  <a14:useLocalDpi xmlns:a14="http://schemas.microsoft.com/office/drawing/2010/main" val="0"/>
                </a:ext>
              </a:extLst>
            </a:blip>
            <a:srcRect l="12735" t="41147" r="12735" b="35341"/>
            <a:stretch>
              <a:fillRect/>
            </a:stretch>
          </p:blipFill>
          <p:spPr>
            <a:xfrm>
              <a:off x="903619" y="4583170"/>
              <a:ext cx="1852252" cy="584348"/>
            </a:xfrm>
            <a:prstGeom prst="rect">
              <a:avLst/>
            </a:prstGeom>
          </p:spPr>
        </p:pic>
        <p:pic>
          <p:nvPicPr>
            <p:cNvPr id="24" name="Image 23" descr="Une image contenant Saladier, céramique, vaisselle, bol&#10;&#10;Le contenu généré par l’IA peut être incorrect.">
              <a:extLst>
                <a:ext uri="{FF2B5EF4-FFF2-40B4-BE49-F238E27FC236}">
                  <a16:creationId xmlns:a16="http://schemas.microsoft.com/office/drawing/2014/main" id="{D1EF3FD5-6694-0E5C-ED19-0F8697452FFA}"/>
                </a:ext>
              </a:extLst>
            </p:cNvPr>
            <p:cNvPicPr>
              <a:picLocks noChangeAspect="1"/>
            </p:cNvPicPr>
            <p:nvPr/>
          </p:nvPicPr>
          <p:blipFill>
            <a:blip r:embed="rId3">
              <a:extLst>
                <a:ext uri="{28A0092B-C50C-407E-A947-70E740481C1C}">
                  <a14:useLocalDpi xmlns:a14="http://schemas.microsoft.com/office/drawing/2010/main" val="0"/>
                </a:ext>
              </a:extLst>
            </a:blip>
            <a:srcRect l="12735" t="41147" r="12735" b="35341"/>
            <a:stretch>
              <a:fillRect/>
            </a:stretch>
          </p:blipFill>
          <p:spPr>
            <a:xfrm>
              <a:off x="3476146" y="4583170"/>
              <a:ext cx="1852252" cy="584348"/>
            </a:xfrm>
            <a:prstGeom prst="rect">
              <a:avLst/>
            </a:prstGeom>
          </p:spPr>
        </p:pic>
        <p:pic>
          <p:nvPicPr>
            <p:cNvPr id="25" name="Image 24" descr="Une image contenant Saladier, céramique, vaisselle, bol&#10;&#10;Le contenu généré par l’IA peut être incorrect.">
              <a:extLst>
                <a:ext uri="{FF2B5EF4-FFF2-40B4-BE49-F238E27FC236}">
                  <a16:creationId xmlns:a16="http://schemas.microsoft.com/office/drawing/2014/main" id="{A056CBF0-C5DF-87CA-056C-6A40E1A8A66C}"/>
                </a:ext>
              </a:extLst>
            </p:cNvPr>
            <p:cNvPicPr>
              <a:picLocks noChangeAspect="1"/>
            </p:cNvPicPr>
            <p:nvPr/>
          </p:nvPicPr>
          <p:blipFill>
            <a:blip r:embed="rId3">
              <a:extLst>
                <a:ext uri="{28A0092B-C50C-407E-A947-70E740481C1C}">
                  <a14:useLocalDpi xmlns:a14="http://schemas.microsoft.com/office/drawing/2010/main" val="0"/>
                </a:ext>
              </a:extLst>
            </a:blip>
            <a:srcRect l="12735" t="41147" r="12735" b="35341"/>
            <a:stretch>
              <a:fillRect/>
            </a:stretch>
          </p:blipFill>
          <p:spPr>
            <a:xfrm>
              <a:off x="6048673" y="4583170"/>
              <a:ext cx="1852252" cy="584348"/>
            </a:xfrm>
            <a:prstGeom prst="rect">
              <a:avLst/>
            </a:prstGeom>
          </p:spPr>
        </p:pic>
      </p:grpSp>
      <p:grpSp>
        <p:nvGrpSpPr>
          <p:cNvPr id="26" name="Groupe 25">
            <a:extLst>
              <a:ext uri="{FF2B5EF4-FFF2-40B4-BE49-F238E27FC236}">
                <a16:creationId xmlns:a16="http://schemas.microsoft.com/office/drawing/2014/main" id="{538D5F22-5DD9-C7FF-FF3A-D76003E88768}"/>
              </a:ext>
            </a:extLst>
          </p:cNvPr>
          <p:cNvGrpSpPr/>
          <p:nvPr/>
        </p:nvGrpSpPr>
        <p:grpSpPr>
          <a:xfrm>
            <a:off x="574225" y="2697440"/>
            <a:ext cx="7696958" cy="731560"/>
            <a:chOff x="614371" y="2341964"/>
            <a:chExt cx="7696958" cy="731560"/>
          </a:xfrm>
        </p:grpSpPr>
        <p:pic>
          <p:nvPicPr>
            <p:cNvPr id="27" name="Image 26">
              <a:extLst>
                <a:ext uri="{FF2B5EF4-FFF2-40B4-BE49-F238E27FC236}">
                  <a16:creationId xmlns:a16="http://schemas.microsoft.com/office/drawing/2014/main" id="{7DF394EA-6011-C73F-A90C-64183F3B14EE}"/>
                </a:ext>
              </a:extLst>
            </p:cNvPr>
            <p:cNvPicPr>
              <a:picLocks noChangeAspect="1"/>
            </p:cNvPicPr>
            <p:nvPr/>
          </p:nvPicPr>
          <p:blipFill>
            <a:blip r:embed="rId4"/>
            <a:srcRect l="37798" t="37785" r="36630" b="15054"/>
            <a:stretch>
              <a:fillRect/>
            </a:stretch>
          </p:blipFill>
          <p:spPr>
            <a:xfrm>
              <a:off x="614371" y="2341964"/>
              <a:ext cx="594998" cy="731560"/>
            </a:xfrm>
            <a:prstGeom prst="rect">
              <a:avLst/>
            </a:prstGeom>
          </p:spPr>
        </p:pic>
        <p:pic>
          <p:nvPicPr>
            <p:cNvPr id="28" name="Image 27">
              <a:extLst>
                <a:ext uri="{FF2B5EF4-FFF2-40B4-BE49-F238E27FC236}">
                  <a16:creationId xmlns:a16="http://schemas.microsoft.com/office/drawing/2014/main" id="{8C5E3469-0D57-9C69-25A0-A28D8176AC11}"/>
                </a:ext>
              </a:extLst>
            </p:cNvPr>
            <p:cNvPicPr>
              <a:picLocks noChangeAspect="1"/>
            </p:cNvPicPr>
            <p:nvPr/>
          </p:nvPicPr>
          <p:blipFill>
            <a:blip r:embed="rId4"/>
            <a:srcRect l="37798" t="37785" r="36630" b="15054"/>
            <a:stretch>
              <a:fillRect/>
            </a:stretch>
          </p:blipFill>
          <p:spPr>
            <a:xfrm>
              <a:off x="1502116" y="2341964"/>
              <a:ext cx="594998" cy="731560"/>
            </a:xfrm>
            <a:prstGeom prst="rect">
              <a:avLst/>
            </a:prstGeom>
          </p:spPr>
        </p:pic>
        <p:pic>
          <p:nvPicPr>
            <p:cNvPr id="29" name="Image 28">
              <a:extLst>
                <a:ext uri="{FF2B5EF4-FFF2-40B4-BE49-F238E27FC236}">
                  <a16:creationId xmlns:a16="http://schemas.microsoft.com/office/drawing/2014/main" id="{D829F19D-F382-ACE2-A602-DDCE481A751F}"/>
                </a:ext>
              </a:extLst>
            </p:cNvPr>
            <p:cNvPicPr>
              <a:picLocks noChangeAspect="1"/>
            </p:cNvPicPr>
            <p:nvPr/>
          </p:nvPicPr>
          <p:blipFill>
            <a:blip r:embed="rId4"/>
            <a:srcRect l="37798" t="37785" r="36630" b="15054"/>
            <a:stretch>
              <a:fillRect/>
            </a:stretch>
          </p:blipFill>
          <p:spPr>
            <a:xfrm>
              <a:off x="2389861" y="2341964"/>
              <a:ext cx="594998" cy="731560"/>
            </a:xfrm>
            <a:prstGeom prst="rect">
              <a:avLst/>
            </a:prstGeom>
          </p:spPr>
        </p:pic>
        <p:pic>
          <p:nvPicPr>
            <p:cNvPr id="30" name="Image 29">
              <a:extLst>
                <a:ext uri="{FF2B5EF4-FFF2-40B4-BE49-F238E27FC236}">
                  <a16:creationId xmlns:a16="http://schemas.microsoft.com/office/drawing/2014/main" id="{6BD8B25B-99DA-8AFB-1B37-D55CEDAD41A7}"/>
                </a:ext>
              </a:extLst>
            </p:cNvPr>
            <p:cNvPicPr>
              <a:picLocks noChangeAspect="1"/>
            </p:cNvPicPr>
            <p:nvPr/>
          </p:nvPicPr>
          <p:blipFill>
            <a:blip r:embed="rId4"/>
            <a:srcRect l="37798" t="37785" r="36630" b="15054"/>
            <a:stretch>
              <a:fillRect/>
            </a:stretch>
          </p:blipFill>
          <p:spPr>
            <a:xfrm>
              <a:off x="3277606" y="2341964"/>
              <a:ext cx="594998" cy="731560"/>
            </a:xfrm>
            <a:prstGeom prst="rect">
              <a:avLst/>
            </a:prstGeom>
          </p:spPr>
        </p:pic>
        <p:pic>
          <p:nvPicPr>
            <p:cNvPr id="31" name="Image 30">
              <a:extLst>
                <a:ext uri="{FF2B5EF4-FFF2-40B4-BE49-F238E27FC236}">
                  <a16:creationId xmlns:a16="http://schemas.microsoft.com/office/drawing/2014/main" id="{07107F06-F875-7C35-6B20-C023FF18F069}"/>
                </a:ext>
              </a:extLst>
            </p:cNvPr>
            <p:cNvPicPr>
              <a:picLocks noChangeAspect="1"/>
            </p:cNvPicPr>
            <p:nvPr/>
          </p:nvPicPr>
          <p:blipFill>
            <a:blip r:embed="rId4"/>
            <a:srcRect l="37798" t="37785" r="36630" b="15054"/>
            <a:stretch>
              <a:fillRect/>
            </a:stretch>
          </p:blipFill>
          <p:spPr>
            <a:xfrm>
              <a:off x="4165351" y="2341964"/>
              <a:ext cx="594998" cy="731560"/>
            </a:xfrm>
            <a:prstGeom prst="rect">
              <a:avLst/>
            </a:prstGeom>
          </p:spPr>
        </p:pic>
        <p:pic>
          <p:nvPicPr>
            <p:cNvPr id="32" name="Image 31">
              <a:extLst>
                <a:ext uri="{FF2B5EF4-FFF2-40B4-BE49-F238E27FC236}">
                  <a16:creationId xmlns:a16="http://schemas.microsoft.com/office/drawing/2014/main" id="{46328839-AA3E-3343-E369-745D63585433}"/>
                </a:ext>
              </a:extLst>
            </p:cNvPr>
            <p:cNvPicPr>
              <a:picLocks noChangeAspect="1"/>
            </p:cNvPicPr>
            <p:nvPr/>
          </p:nvPicPr>
          <p:blipFill>
            <a:blip r:embed="rId4"/>
            <a:srcRect l="37798" t="37785" r="36630" b="15054"/>
            <a:stretch>
              <a:fillRect/>
            </a:stretch>
          </p:blipFill>
          <p:spPr>
            <a:xfrm>
              <a:off x="5053096" y="2341964"/>
              <a:ext cx="594998" cy="731560"/>
            </a:xfrm>
            <a:prstGeom prst="rect">
              <a:avLst/>
            </a:prstGeom>
          </p:spPr>
        </p:pic>
        <p:pic>
          <p:nvPicPr>
            <p:cNvPr id="33" name="Image 32">
              <a:extLst>
                <a:ext uri="{FF2B5EF4-FFF2-40B4-BE49-F238E27FC236}">
                  <a16:creationId xmlns:a16="http://schemas.microsoft.com/office/drawing/2014/main" id="{FBA36153-66D9-EFDF-2DA1-7AAC888D2535}"/>
                </a:ext>
              </a:extLst>
            </p:cNvPr>
            <p:cNvPicPr>
              <a:picLocks noChangeAspect="1"/>
            </p:cNvPicPr>
            <p:nvPr/>
          </p:nvPicPr>
          <p:blipFill>
            <a:blip r:embed="rId4"/>
            <a:srcRect l="37798" t="37785" r="36630" b="15054"/>
            <a:stretch>
              <a:fillRect/>
            </a:stretch>
          </p:blipFill>
          <p:spPr>
            <a:xfrm>
              <a:off x="5940841" y="2341964"/>
              <a:ext cx="594998" cy="731560"/>
            </a:xfrm>
            <a:prstGeom prst="rect">
              <a:avLst/>
            </a:prstGeom>
          </p:spPr>
        </p:pic>
        <p:pic>
          <p:nvPicPr>
            <p:cNvPr id="34" name="Image 33">
              <a:extLst>
                <a:ext uri="{FF2B5EF4-FFF2-40B4-BE49-F238E27FC236}">
                  <a16:creationId xmlns:a16="http://schemas.microsoft.com/office/drawing/2014/main" id="{A9C8F0D8-B700-E3B7-2F58-228782328C26}"/>
                </a:ext>
              </a:extLst>
            </p:cNvPr>
            <p:cNvPicPr>
              <a:picLocks noChangeAspect="1"/>
            </p:cNvPicPr>
            <p:nvPr/>
          </p:nvPicPr>
          <p:blipFill>
            <a:blip r:embed="rId4"/>
            <a:srcRect l="37798" t="37785" r="36630" b="15054"/>
            <a:stretch>
              <a:fillRect/>
            </a:stretch>
          </p:blipFill>
          <p:spPr>
            <a:xfrm>
              <a:off x="6828586" y="2341964"/>
              <a:ext cx="594998" cy="731560"/>
            </a:xfrm>
            <a:prstGeom prst="rect">
              <a:avLst/>
            </a:prstGeom>
          </p:spPr>
        </p:pic>
        <p:pic>
          <p:nvPicPr>
            <p:cNvPr id="35" name="Image 34">
              <a:extLst>
                <a:ext uri="{FF2B5EF4-FFF2-40B4-BE49-F238E27FC236}">
                  <a16:creationId xmlns:a16="http://schemas.microsoft.com/office/drawing/2014/main" id="{4C51C726-1BE2-0386-3C31-B0B279653E64}"/>
                </a:ext>
              </a:extLst>
            </p:cNvPr>
            <p:cNvPicPr>
              <a:picLocks noChangeAspect="1"/>
            </p:cNvPicPr>
            <p:nvPr/>
          </p:nvPicPr>
          <p:blipFill>
            <a:blip r:embed="rId4"/>
            <a:srcRect l="37798" t="37785" r="36630" b="15054"/>
            <a:stretch>
              <a:fillRect/>
            </a:stretch>
          </p:blipFill>
          <p:spPr>
            <a:xfrm>
              <a:off x="7716331" y="2341964"/>
              <a:ext cx="594998" cy="731560"/>
            </a:xfrm>
            <a:prstGeom prst="rect">
              <a:avLst/>
            </a:prstGeom>
          </p:spPr>
        </p:pic>
      </p:grpSp>
    </p:spTree>
    <p:extLst>
      <p:ext uri="{BB962C8B-B14F-4D97-AF65-F5344CB8AC3E}">
        <p14:creationId xmlns:p14="http://schemas.microsoft.com/office/powerpoint/2010/main" val="3461592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6C3A5-610A-EB0F-A575-FC91A563094F}"/>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9EDDCAAA-71B8-471E-849D-910DA4E9B314}"/>
              </a:ext>
            </a:extLst>
          </p:cNvPr>
          <p:cNvGrpSpPr/>
          <p:nvPr/>
        </p:nvGrpSpPr>
        <p:grpSpPr>
          <a:xfrm>
            <a:off x="862905" y="4366860"/>
            <a:ext cx="6997306" cy="584348"/>
            <a:chOff x="903619" y="4583170"/>
            <a:chExt cx="6997306" cy="584348"/>
          </a:xfrm>
        </p:grpSpPr>
        <p:pic>
          <p:nvPicPr>
            <p:cNvPr id="7" name="Image 6" descr="Une image contenant Saladier, céramique, vaisselle, bol&#10;&#10;Le contenu généré par l’IA peut être incorrect.">
              <a:extLst>
                <a:ext uri="{FF2B5EF4-FFF2-40B4-BE49-F238E27FC236}">
                  <a16:creationId xmlns:a16="http://schemas.microsoft.com/office/drawing/2014/main" id="{C1C8BE4F-F008-30CF-68EB-A76AB836FAA9}"/>
                </a:ext>
              </a:extLst>
            </p:cNvPr>
            <p:cNvPicPr>
              <a:picLocks noChangeAspect="1"/>
            </p:cNvPicPr>
            <p:nvPr/>
          </p:nvPicPr>
          <p:blipFill>
            <a:blip r:embed="rId2">
              <a:extLst>
                <a:ext uri="{28A0092B-C50C-407E-A947-70E740481C1C}">
                  <a14:useLocalDpi xmlns:a14="http://schemas.microsoft.com/office/drawing/2010/main" val="0"/>
                </a:ext>
              </a:extLst>
            </a:blip>
            <a:srcRect l="12735" t="41147" r="12735" b="35341"/>
            <a:stretch>
              <a:fillRect/>
            </a:stretch>
          </p:blipFill>
          <p:spPr>
            <a:xfrm>
              <a:off x="903619" y="4583170"/>
              <a:ext cx="1852252" cy="584348"/>
            </a:xfrm>
            <a:prstGeom prst="rect">
              <a:avLst/>
            </a:prstGeom>
          </p:spPr>
        </p:pic>
        <p:pic>
          <p:nvPicPr>
            <p:cNvPr id="9" name="Image 8" descr="Une image contenant Saladier, céramique, vaisselle, bol&#10;&#10;Le contenu généré par l’IA peut être incorrect.">
              <a:extLst>
                <a:ext uri="{FF2B5EF4-FFF2-40B4-BE49-F238E27FC236}">
                  <a16:creationId xmlns:a16="http://schemas.microsoft.com/office/drawing/2014/main" id="{E2496753-8FAF-4D9F-5124-9173F1C91D29}"/>
                </a:ext>
              </a:extLst>
            </p:cNvPr>
            <p:cNvPicPr>
              <a:picLocks noChangeAspect="1"/>
            </p:cNvPicPr>
            <p:nvPr/>
          </p:nvPicPr>
          <p:blipFill>
            <a:blip r:embed="rId2">
              <a:extLst>
                <a:ext uri="{28A0092B-C50C-407E-A947-70E740481C1C}">
                  <a14:useLocalDpi xmlns:a14="http://schemas.microsoft.com/office/drawing/2010/main" val="0"/>
                </a:ext>
              </a:extLst>
            </a:blip>
            <a:srcRect l="12735" t="41147" r="12735" b="35341"/>
            <a:stretch>
              <a:fillRect/>
            </a:stretch>
          </p:blipFill>
          <p:spPr>
            <a:xfrm>
              <a:off x="3476146" y="4583170"/>
              <a:ext cx="1852252" cy="584348"/>
            </a:xfrm>
            <a:prstGeom prst="rect">
              <a:avLst/>
            </a:prstGeom>
          </p:spPr>
        </p:pic>
        <p:pic>
          <p:nvPicPr>
            <p:cNvPr id="10" name="Image 9" descr="Une image contenant Saladier, céramique, vaisselle, bol&#10;&#10;Le contenu généré par l’IA peut être incorrect.">
              <a:extLst>
                <a:ext uri="{FF2B5EF4-FFF2-40B4-BE49-F238E27FC236}">
                  <a16:creationId xmlns:a16="http://schemas.microsoft.com/office/drawing/2014/main" id="{54EFF164-BC0E-18FF-CDE0-341CF42C775D}"/>
                </a:ext>
              </a:extLst>
            </p:cNvPr>
            <p:cNvPicPr>
              <a:picLocks noChangeAspect="1"/>
            </p:cNvPicPr>
            <p:nvPr/>
          </p:nvPicPr>
          <p:blipFill>
            <a:blip r:embed="rId2">
              <a:extLst>
                <a:ext uri="{28A0092B-C50C-407E-A947-70E740481C1C}">
                  <a14:useLocalDpi xmlns:a14="http://schemas.microsoft.com/office/drawing/2010/main" val="0"/>
                </a:ext>
              </a:extLst>
            </a:blip>
            <a:srcRect l="12735" t="41147" r="12735" b="35341"/>
            <a:stretch>
              <a:fillRect/>
            </a:stretch>
          </p:blipFill>
          <p:spPr>
            <a:xfrm>
              <a:off x="6048673" y="4583170"/>
              <a:ext cx="1852252" cy="584348"/>
            </a:xfrm>
            <a:prstGeom prst="rect">
              <a:avLst/>
            </a:prstGeom>
          </p:spPr>
        </p:pic>
      </p:grpSp>
      <p:grpSp>
        <p:nvGrpSpPr>
          <p:cNvPr id="11" name="Groupe 10">
            <a:extLst>
              <a:ext uri="{FF2B5EF4-FFF2-40B4-BE49-F238E27FC236}">
                <a16:creationId xmlns:a16="http://schemas.microsoft.com/office/drawing/2014/main" id="{2C6A228D-DAF5-6470-FBE1-53DA73F66D49}"/>
              </a:ext>
            </a:extLst>
          </p:cNvPr>
          <p:cNvGrpSpPr/>
          <p:nvPr/>
        </p:nvGrpSpPr>
        <p:grpSpPr>
          <a:xfrm>
            <a:off x="574225" y="2697440"/>
            <a:ext cx="7696958" cy="731560"/>
            <a:chOff x="614371" y="2341964"/>
            <a:chExt cx="7696958" cy="731560"/>
          </a:xfrm>
        </p:grpSpPr>
        <p:pic>
          <p:nvPicPr>
            <p:cNvPr id="12" name="Image 11">
              <a:extLst>
                <a:ext uri="{FF2B5EF4-FFF2-40B4-BE49-F238E27FC236}">
                  <a16:creationId xmlns:a16="http://schemas.microsoft.com/office/drawing/2014/main" id="{E3B2BE9C-6D43-B74B-78FD-89FFB2E02C2B}"/>
                </a:ext>
              </a:extLst>
            </p:cNvPr>
            <p:cNvPicPr>
              <a:picLocks noChangeAspect="1"/>
            </p:cNvPicPr>
            <p:nvPr/>
          </p:nvPicPr>
          <p:blipFill>
            <a:blip r:embed="rId3"/>
            <a:srcRect l="37798" t="37785" r="36630" b="15054"/>
            <a:stretch>
              <a:fillRect/>
            </a:stretch>
          </p:blipFill>
          <p:spPr>
            <a:xfrm>
              <a:off x="614371" y="2341964"/>
              <a:ext cx="594998" cy="731560"/>
            </a:xfrm>
            <a:prstGeom prst="rect">
              <a:avLst/>
            </a:prstGeom>
          </p:spPr>
        </p:pic>
        <p:pic>
          <p:nvPicPr>
            <p:cNvPr id="13" name="Image 12">
              <a:extLst>
                <a:ext uri="{FF2B5EF4-FFF2-40B4-BE49-F238E27FC236}">
                  <a16:creationId xmlns:a16="http://schemas.microsoft.com/office/drawing/2014/main" id="{96B9DC5D-B102-4135-AAB3-0EAC6736E9B1}"/>
                </a:ext>
              </a:extLst>
            </p:cNvPr>
            <p:cNvPicPr>
              <a:picLocks noChangeAspect="1"/>
            </p:cNvPicPr>
            <p:nvPr/>
          </p:nvPicPr>
          <p:blipFill>
            <a:blip r:embed="rId3"/>
            <a:srcRect l="37798" t="37785" r="36630" b="15054"/>
            <a:stretch>
              <a:fillRect/>
            </a:stretch>
          </p:blipFill>
          <p:spPr>
            <a:xfrm>
              <a:off x="1502116" y="2341964"/>
              <a:ext cx="594998" cy="731560"/>
            </a:xfrm>
            <a:prstGeom prst="rect">
              <a:avLst/>
            </a:prstGeom>
          </p:spPr>
        </p:pic>
        <p:pic>
          <p:nvPicPr>
            <p:cNvPr id="14" name="Image 13">
              <a:extLst>
                <a:ext uri="{FF2B5EF4-FFF2-40B4-BE49-F238E27FC236}">
                  <a16:creationId xmlns:a16="http://schemas.microsoft.com/office/drawing/2014/main" id="{D39F230C-7813-3AA4-7C20-B4B936115614}"/>
                </a:ext>
              </a:extLst>
            </p:cNvPr>
            <p:cNvPicPr>
              <a:picLocks noChangeAspect="1"/>
            </p:cNvPicPr>
            <p:nvPr/>
          </p:nvPicPr>
          <p:blipFill>
            <a:blip r:embed="rId3"/>
            <a:srcRect l="37798" t="37785" r="36630" b="15054"/>
            <a:stretch>
              <a:fillRect/>
            </a:stretch>
          </p:blipFill>
          <p:spPr>
            <a:xfrm>
              <a:off x="2389861" y="2341964"/>
              <a:ext cx="594998" cy="731560"/>
            </a:xfrm>
            <a:prstGeom prst="rect">
              <a:avLst/>
            </a:prstGeom>
          </p:spPr>
        </p:pic>
        <p:pic>
          <p:nvPicPr>
            <p:cNvPr id="15" name="Image 14">
              <a:extLst>
                <a:ext uri="{FF2B5EF4-FFF2-40B4-BE49-F238E27FC236}">
                  <a16:creationId xmlns:a16="http://schemas.microsoft.com/office/drawing/2014/main" id="{68365FD5-FF22-6C6E-E8DF-E8578BDFCA8E}"/>
                </a:ext>
              </a:extLst>
            </p:cNvPr>
            <p:cNvPicPr>
              <a:picLocks noChangeAspect="1"/>
            </p:cNvPicPr>
            <p:nvPr/>
          </p:nvPicPr>
          <p:blipFill>
            <a:blip r:embed="rId3"/>
            <a:srcRect l="37798" t="37785" r="36630" b="15054"/>
            <a:stretch>
              <a:fillRect/>
            </a:stretch>
          </p:blipFill>
          <p:spPr>
            <a:xfrm>
              <a:off x="3277606" y="2341964"/>
              <a:ext cx="594998" cy="731560"/>
            </a:xfrm>
            <a:prstGeom prst="rect">
              <a:avLst/>
            </a:prstGeom>
          </p:spPr>
        </p:pic>
        <p:pic>
          <p:nvPicPr>
            <p:cNvPr id="16" name="Image 15">
              <a:extLst>
                <a:ext uri="{FF2B5EF4-FFF2-40B4-BE49-F238E27FC236}">
                  <a16:creationId xmlns:a16="http://schemas.microsoft.com/office/drawing/2014/main" id="{C6401CCE-0033-5374-CC51-E3D1824FFF00}"/>
                </a:ext>
              </a:extLst>
            </p:cNvPr>
            <p:cNvPicPr>
              <a:picLocks noChangeAspect="1"/>
            </p:cNvPicPr>
            <p:nvPr/>
          </p:nvPicPr>
          <p:blipFill>
            <a:blip r:embed="rId3"/>
            <a:srcRect l="37798" t="37785" r="36630" b="15054"/>
            <a:stretch>
              <a:fillRect/>
            </a:stretch>
          </p:blipFill>
          <p:spPr>
            <a:xfrm>
              <a:off x="4165351" y="2341964"/>
              <a:ext cx="594998" cy="731560"/>
            </a:xfrm>
            <a:prstGeom prst="rect">
              <a:avLst/>
            </a:prstGeom>
          </p:spPr>
        </p:pic>
        <p:pic>
          <p:nvPicPr>
            <p:cNvPr id="17" name="Image 16">
              <a:extLst>
                <a:ext uri="{FF2B5EF4-FFF2-40B4-BE49-F238E27FC236}">
                  <a16:creationId xmlns:a16="http://schemas.microsoft.com/office/drawing/2014/main" id="{3BD9C24D-5EBD-52D5-DE24-4440A2F61644}"/>
                </a:ext>
              </a:extLst>
            </p:cNvPr>
            <p:cNvPicPr>
              <a:picLocks noChangeAspect="1"/>
            </p:cNvPicPr>
            <p:nvPr/>
          </p:nvPicPr>
          <p:blipFill>
            <a:blip r:embed="rId3"/>
            <a:srcRect l="37798" t="37785" r="36630" b="15054"/>
            <a:stretch>
              <a:fillRect/>
            </a:stretch>
          </p:blipFill>
          <p:spPr>
            <a:xfrm>
              <a:off x="5053096" y="2341964"/>
              <a:ext cx="594998" cy="731560"/>
            </a:xfrm>
            <a:prstGeom prst="rect">
              <a:avLst/>
            </a:prstGeom>
          </p:spPr>
        </p:pic>
        <p:pic>
          <p:nvPicPr>
            <p:cNvPr id="18" name="Image 17">
              <a:extLst>
                <a:ext uri="{FF2B5EF4-FFF2-40B4-BE49-F238E27FC236}">
                  <a16:creationId xmlns:a16="http://schemas.microsoft.com/office/drawing/2014/main" id="{74A0F979-98E9-EEFE-AC02-926CEFE388A6}"/>
                </a:ext>
              </a:extLst>
            </p:cNvPr>
            <p:cNvPicPr>
              <a:picLocks noChangeAspect="1"/>
            </p:cNvPicPr>
            <p:nvPr/>
          </p:nvPicPr>
          <p:blipFill>
            <a:blip r:embed="rId3"/>
            <a:srcRect l="37798" t="37785" r="36630" b="15054"/>
            <a:stretch>
              <a:fillRect/>
            </a:stretch>
          </p:blipFill>
          <p:spPr>
            <a:xfrm>
              <a:off x="5940841" y="2341964"/>
              <a:ext cx="594998" cy="731560"/>
            </a:xfrm>
            <a:prstGeom prst="rect">
              <a:avLst/>
            </a:prstGeom>
          </p:spPr>
        </p:pic>
        <p:pic>
          <p:nvPicPr>
            <p:cNvPr id="19" name="Image 18">
              <a:extLst>
                <a:ext uri="{FF2B5EF4-FFF2-40B4-BE49-F238E27FC236}">
                  <a16:creationId xmlns:a16="http://schemas.microsoft.com/office/drawing/2014/main" id="{B2D9B0E9-A938-202E-25D5-D7AD71193DFC}"/>
                </a:ext>
              </a:extLst>
            </p:cNvPr>
            <p:cNvPicPr>
              <a:picLocks noChangeAspect="1"/>
            </p:cNvPicPr>
            <p:nvPr/>
          </p:nvPicPr>
          <p:blipFill>
            <a:blip r:embed="rId3"/>
            <a:srcRect l="37798" t="37785" r="36630" b="15054"/>
            <a:stretch>
              <a:fillRect/>
            </a:stretch>
          </p:blipFill>
          <p:spPr>
            <a:xfrm>
              <a:off x="6828586" y="2341964"/>
              <a:ext cx="594998" cy="731560"/>
            </a:xfrm>
            <a:prstGeom prst="rect">
              <a:avLst/>
            </a:prstGeom>
          </p:spPr>
        </p:pic>
        <p:pic>
          <p:nvPicPr>
            <p:cNvPr id="20" name="Image 19">
              <a:extLst>
                <a:ext uri="{FF2B5EF4-FFF2-40B4-BE49-F238E27FC236}">
                  <a16:creationId xmlns:a16="http://schemas.microsoft.com/office/drawing/2014/main" id="{C15FEFBA-3475-6D2A-F95F-C4E454C3C50E}"/>
                </a:ext>
              </a:extLst>
            </p:cNvPr>
            <p:cNvPicPr>
              <a:picLocks noChangeAspect="1"/>
            </p:cNvPicPr>
            <p:nvPr/>
          </p:nvPicPr>
          <p:blipFill>
            <a:blip r:embed="rId3"/>
            <a:srcRect l="37798" t="37785" r="36630" b="15054"/>
            <a:stretch>
              <a:fillRect/>
            </a:stretch>
          </p:blipFill>
          <p:spPr>
            <a:xfrm>
              <a:off x="7716331" y="2341964"/>
              <a:ext cx="594998" cy="731560"/>
            </a:xfrm>
            <a:prstGeom prst="rect">
              <a:avLst/>
            </a:prstGeom>
          </p:spPr>
        </p:pic>
      </p:grpSp>
      <p:pic>
        <p:nvPicPr>
          <p:cNvPr id="3" name="Espace réservé pour une image  9" descr="Une image contenant habits, jouet, sourire, chemise&#10;&#10;Le contenu généré par l’IA peut être incorrect.">
            <a:extLst>
              <a:ext uri="{FF2B5EF4-FFF2-40B4-BE49-F238E27FC236}">
                <a16:creationId xmlns:a16="http://schemas.microsoft.com/office/drawing/2014/main" id="{623A54DC-51A6-8F70-1E2D-34B09105755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7794395" y="603380"/>
            <a:ext cx="1022327" cy="1022327"/>
          </a:xfrm>
          <a:prstGeom prst="ellipse">
            <a:avLst/>
          </a:prstGeom>
        </p:spPr>
      </p:pic>
      <p:sp>
        <p:nvSpPr>
          <p:cNvPr id="4" name="Rectangle 3">
            <a:extLst>
              <a:ext uri="{FF2B5EF4-FFF2-40B4-BE49-F238E27FC236}">
                <a16:creationId xmlns:a16="http://schemas.microsoft.com/office/drawing/2014/main" id="{1CA0AED7-D6A4-2E80-CB6F-7BF4CE588544}"/>
              </a:ext>
            </a:extLst>
          </p:cNvPr>
          <p:cNvSpPr/>
          <p:nvPr/>
        </p:nvSpPr>
        <p:spPr>
          <a:xfrm>
            <a:off x="3702584" y="3842909"/>
            <a:ext cx="938134" cy="9721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00" b="1" i="0" u="none" strike="noStrike" kern="1200" cap="none" spc="0" normalizeH="0" baseline="0" noProof="0" dirty="0">
              <a:ln>
                <a:noFill/>
              </a:ln>
              <a:solidFill>
                <a:srgbClr val="4BACC6">
                  <a:lumMod val="75000"/>
                </a:srgbClr>
              </a:solidFill>
              <a:effectLst/>
              <a:uLnTx/>
              <a:uFillTx/>
              <a:latin typeface="Calibri"/>
              <a:ea typeface="+mn-ea"/>
              <a:cs typeface="+mn-cs"/>
            </a:endParaRPr>
          </a:p>
        </p:txBody>
      </p:sp>
      <p:sp>
        <p:nvSpPr>
          <p:cNvPr id="2" name="ZoneTexte 1">
            <a:extLst>
              <a:ext uri="{FF2B5EF4-FFF2-40B4-BE49-F238E27FC236}">
                <a16:creationId xmlns:a16="http://schemas.microsoft.com/office/drawing/2014/main" id="{82F70259-86ED-2D33-FCD7-86BE1E85BCCF}"/>
              </a:ext>
            </a:extLst>
          </p:cNvPr>
          <p:cNvSpPr txBox="1"/>
          <p:nvPr/>
        </p:nvSpPr>
        <p:spPr>
          <a:xfrm>
            <a:off x="304801" y="858759"/>
            <a:ext cx="7221074" cy="379656"/>
          </a:xfrm>
          <a:prstGeom prst="rect">
            <a:avLst/>
          </a:prstGeom>
          <a:noFill/>
        </p:spPr>
        <p:txBody>
          <a:bodyPr wrap="square" rtlCol="0">
            <a:spAutoFit/>
          </a:bodyPr>
          <a:lstStyle/>
          <a:p>
            <a:pPr lvl="0" algn="r" rtl="1">
              <a:defRPr/>
            </a:pPr>
            <a:r>
              <a:rPr lang="ar-MA" b="1" dirty="0">
                <a:solidFill>
                  <a:schemeClr val="bg1">
                    <a:lumMod val="65000"/>
                  </a:schemeClr>
                </a:solidFill>
                <a:latin typeface="Calibri" panose="020F0502020204030204" pitchFamily="34" charset="0"/>
                <a:cs typeface="Calibri" panose="020F0502020204030204" pitchFamily="34" charset="0"/>
              </a:rPr>
              <a:t>صححوا: التوزيع المناسب هو ما يلي:</a:t>
            </a:r>
            <a:endParaRPr kumimoji="0" lang="ar-MA" sz="1867" b="1" i="0"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endParaRPr>
          </a:p>
        </p:txBody>
      </p:sp>
      <p:sp>
        <p:nvSpPr>
          <p:cNvPr id="26" name="ZoneTexte 25">
            <a:extLst>
              <a:ext uri="{FF2B5EF4-FFF2-40B4-BE49-F238E27FC236}">
                <a16:creationId xmlns:a16="http://schemas.microsoft.com/office/drawing/2014/main" id="{575C0A4F-93AA-5ACA-0D8C-7F2ABA26D39F}"/>
              </a:ext>
            </a:extLst>
          </p:cNvPr>
          <p:cNvSpPr txBox="1"/>
          <p:nvPr/>
        </p:nvSpPr>
        <p:spPr>
          <a:xfrm>
            <a:off x="2919020" y="5475159"/>
            <a:ext cx="3208188" cy="851297"/>
          </a:xfrm>
          <a:prstGeom prst="roundRect">
            <a:avLst/>
          </a:prstGeom>
          <a:solidFill>
            <a:schemeClr val="bg1">
              <a:lumMod val="95000"/>
            </a:schemeClr>
          </a:solidFill>
          <a:ln>
            <a:solidFill>
              <a:srgbClr val="002060"/>
            </a:solidFill>
          </a:ln>
        </p:spPr>
        <p:txBody>
          <a:bodyPr wrap="square" rtlCol="0">
            <a:spAutoFit/>
          </a:bodyPr>
          <a:lstStyle/>
          <a:p>
            <a:pPr algn="ctr"/>
            <a:r>
              <a:rPr lang="fr-FR" sz="4400" dirty="0">
                <a:solidFill>
                  <a:srgbClr val="C00000"/>
                </a:solidFill>
              </a:rPr>
              <a:t>9 ÷ 3 = 3</a:t>
            </a:r>
          </a:p>
        </p:txBody>
      </p:sp>
      <p:sp>
        <p:nvSpPr>
          <p:cNvPr id="41" name="Organigramme : Connecteur 40">
            <a:extLst>
              <a:ext uri="{FF2B5EF4-FFF2-40B4-BE49-F238E27FC236}">
                <a16:creationId xmlns:a16="http://schemas.microsoft.com/office/drawing/2014/main" id="{64708E24-0437-D620-A7E5-A1880C910C6E}"/>
              </a:ext>
            </a:extLst>
          </p:cNvPr>
          <p:cNvSpPr/>
          <p:nvPr/>
        </p:nvSpPr>
        <p:spPr>
          <a:xfrm>
            <a:off x="1094494" y="4247535"/>
            <a:ext cx="364149" cy="403123"/>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Organigramme : Connecteur 42">
            <a:extLst>
              <a:ext uri="{FF2B5EF4-FFF2-40B4-BE49-F238E27FC236}">
                <a16:creationId xmlns:a16="http://schemas.microsoft.com/office/drawing/2014/main" id="{2BE0EAD1-DEFE-89D9-CD96-2A9312851001}"/>
              </a:ext>
            </a:extLst>
          </p:cNvPr>
          <p:cNvSpPr/>
          <p:nvPr/>
        </p:nvSpPr>
        <p:spPr>
          <a:xfrm>
            <a:off x="1572194" y="4247535"/>
            <a:ext cx="364149" cy="403123"/>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Organigramme : Connecteur 43">
            <a:extLst>
              <a:ext uri="{FF2B5EF4-FFF2-40B4-BE49-F238E27FC236}">
                <a16:creationId xmlns:a16="http://schemas.microsoft.com/office/drawing/2014/main" id="{F88993A3-B76D-0DEC-92BA-A09012DCFA2E}"/>
              </a:ext>
            </a:extLst>
          </p:cNvPr>
          <p:cNvSpPr/>
          <p:nvPr/>
        </p:nvSpPr>
        <p:spPr>
          <a:xfrm>
            <a:off x="2039357" y="4255911"/>
            <a:ext cx="364149" cy="403123"/>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Organigramme : Connecteur 45">
            <a:extLst>
              <a:ext uri="{FF2B5EF4-FFF2-40B4-BE49-F238E27FC236}">
                <a16:creationId xmlns:a16="http://schemas.microsoft.com/office/drawing/2014/main" id="{D0EF850B-EBB2-7988-2823-F596BD05E9D3}"/>
              </a:ext>
            </a:extLst>
          </p:cNvPr>
          <p:cNvSpPr/>
          <p:nvPr/>
        </p:nvSpPr>
        <p:spPr>
          <a:xfrm>
            <a:off x="3646350" y="4265864"/>
            <a:ext cx="364149" cy="403123"/>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Organigramme : Connecteur 46">
            <a:extLst>
              <a:ext uri="{FF2B5EF4-FFF2-40B4-BE49-F238E27FC236}">
                <a16:creationId xmlns:a16="http://schemas.microsoft.com/office/drawing/2014/main" id="{53A405F0-09C5-7825-0757-4CF07BAE834E}"/>
              </a:ext>
            </a:extLst>
          </p:cNvPr>
          <p:cNvSpPr/>
          <p:nvPr/>
        </p:nvSpPr>
        <p:spPr>
          <a:xfrm>
            <a:off x="4234804" y="4274240"/>
            <a:ext cx="364149" cy="403123"/>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Organigramme : Connecteur 47">
            <a:extLst>
              <a:ext uri="{FF2B5EF4-FFF2-40B4-BE49-F238E27FC236}">
                <a16:creationId xmlns:a16="http://schemas.microsoft.com/office/drawing/2014/main" id="{5BC8A5A4-5015-EEFB-1D3A-B7B723C2A610}"/>
              </a:ext>
            </a:extLst>
          </p:cNvPr>
          <p:cNvSpPr/>
          <p:nvPr/>
        </p:nvSpPr>
        <p:spPr>
          <a:xfrm>
            <a:off x="4766934" y="4284193"/>
            <a:ext cx="364149" cy="403123"/>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Organigramme : Connecteur 50">
            <a:extLst>
              <a:ext uri="{FF2B5EF4-FFF2-40B4-BE49-F238E27FC236}">
                <a16:creationId xmlns:a16="http://schemas.microsoft.com/office/drawing/2014/main" id="{C758ADB2-7557-E065-A284-B6A22D25F3B3}"/>
              </a:ext>
            </a:extLst>
          </p:cNvPr>
          <p:cNvSpPr/>
          <p:nvPr/>
        </p:nvSpPr>
        <p:spPr>
          <a:xfrm>
            <a:off x="6215927" y="4302522"/>
            <a:ext cx="364149" cy="403123"/>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Organigramme : Connecteur 51">
            <a:extLst>
              <a:ext uri="{FF2B5EF4-FFF2-40B4-BE49-F238E27FC236}">
                <a16:creationId xmlns:a16="http://schemas.microsoft.com/office/drawing/2014/main" id="{BC3456A2-5C3A-2ED4-7EAF-663A501E0914}"/>
              </a:ext>
            </a:extLst>
          </p:cNvPr>
          <p:cNvSpPr/>
          <p:nvPr/>
        </p:nvSpPr>
        <p:spPr>
          <a:xfrm>
            <a:off x="6758945" y="4302522"/>
            <a:ext cx="364149" cy="403123"/>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Organigramme : Connecteur 52">
            <a:extLst>
              <a:ext uri="{FF2B5EF4-FFF2-40B4-BE49-F238E27FC236}">
                <a16:creationId xmlns:a16="http://schemas.microsoft.com/office/drawing/2014/main" id="{D7E94090-9A56-C3F2-A5F8-2B4B25542456}"/>
              </a:ext>
            </a:extLst>
          </p:cNvPr>
          <p:cNvSpPr/>
          <p:nvPr/>
        </p:nvSpPr>
        <p:spPr>
          <a:xfrm>
            <a:off x="7347399" y="4310898"/>
            <a:ext cx="364149" cy="403123"/>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5" name="Connecteur droit 54">
            <a:extLst>
              <a:ext uri="{FF2B5EF4-FFF2-40B4-BE49-F238E27FC236}">
                <a16:creationId xmlns:a16="http://schemas.microsoft.com/office/drawing/2014/main" id="{96D35914-EC3E-D7AF-FEDA-7DC5F413B370}"/>
              </a:ext>
            </a:extLst>
          </p:cNvPr>
          <p:cNvCxnSpPr/>
          <p:nvPr/>
        </p:nvCxnSpPr>
        <p:spPr>
          <a:xfrm flipH="1">
            <a:off x="649316" y="2759649"/>
            <a:ext cx="486487" cy="607142"/>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6" name="Connecteur droit 55">
            <a:extLst>
              <a:ext uri="{FF2B5EF4-FFF2-40B4-BE49-F238E27FC236}">
                <a16:creationId xmlns:a16="http://schemas.microsoft.com/office/drawing/2014/main" id="{29F29F15-86C4-31EC-CB9F-77FA52CB0D00}"/>
              </a:ext>
            </a:extLst>
          </p:cNvPr>
          <p:cNvCxnSpPr/>
          <p:nvPr/>
        </p:nvCxnSpPr>
        <p:spPr>
          <a:xfrm flipH="1">
            <a:off x="1546876" y="2759649"/>
            <a:ext cx="486487" cy="607142"/>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8" name="Connecteur droit 57">
            <a:extLst>
              <a:ext uri="{FF2B5EF4-FFF2-40B4-BE49-F238E27FC236}">
                <a16:creationId xmlns:a16="http://schemas.microsoft.com/office/drawing/2014/main" id="{3937509F-3830-4DA8-0179-1CBBF8CF30D8}"/>
              </a:ext>
            </a:extLst>
          </p:cNvPr>
          <p:cNvCxnSpPr/>
          <p:nvPr/>
        </p:nvCxnSpPr>
        <p:spPr>
          <a:xfrm flipH="1">
            <a:off x="2427592" y="2759649"/>
            <a:ext cx="486487" cy="607142"/>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9" name="Connecteur droit 58">
            <a:extLst>
              <a:ext uri="{FF2B5EF4-FFF2-40B4-BE49-F238E27FC236}">
                <a16:creationId xmlns:a16="http://schemas.microsoft.com/office/drawing/2014/main" id="{0BB0A8CA-0DF6-20D3-C0B5-0FB140135796}"/>
              </a:ext>
            </a:extLst>
          </p:cNvPr>
          <p:cNvCxnSpPr/>
          <p:nvPr/>
        </p:nvCxnSpPr>
        <p:spPr>
          <a:xfrm flipH="1">
            <a:off x="3231848" y="2759649"/>
            <a:ext cx="486487" cy="607142"/>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1" name="Connecteur droit 60">
            <a:extLst>
              <a:ext uri="{FF2B5EF4-FFF2-40B4-BE49-F238E27FC236}">
                <a16:creationId xmlns:a16="http://schemas.microsoft.com/office/drawing/2014/main" id="{1028B532-7FF6-CD16-F566-CAF2083A75F2}"/>
              </a:ext>
            </a:extLst>
          </p:cNvPr>
          <p:cNvCxnSpPr/>
          <p:nvPr/>
        </p:nvCxnSpPr>
        <p:spPr>
          <a:xfrm flipH="1">
            <a:off x="4215201" y="2759649"/>
            <a:ext cx="486487" cy="607142"/>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2" name="Connecteur droit 61">
            <a:extLst>
              <a:ext uri="{FF2B5EF4-FFF2-40B4-BE49-F238E27FC236}">
                <a16:creationId xmlns:a16="http://schemas.microsoft.com/office/drawing/2014/main" id="{C7BC57BD-A123-C8AC-61F3-58DD8240BF95}"/>
              </a:ext>
            </a:extLst>
          </p:cNvPr>
          <p:cNvCxnSpPr/>
          <p:nvPr/>
        </p:nvCxnSpPr>
        <p:spPr>
          <a:xfrm flipH="1">
            <a:off x="5168747" y="2759649"/>
            <a:ext cx="486487" cy="607142"/>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3" name="Connecteur droit 62">
            <a:extLst>
              <a:ext uri="{FF2B5EF4-FFF2-40B4-BE49-F238E27FC236}">
                <a16:creationId xmlns:a16="http://schemas.microsoft.com/office/drawing/2014/main" id="{7B4E20D9-0517-BF20-C165-2A52CB58847C}"/>
              </a:ext>
            </a:extLst>
          </p:cNvPr>
          <p:cNvCxnSpPr/>
          <p:nvPr/>
        </p:nvCxnSpPr>
        <p:spPr>
          <a:xfrm flipH="1">
            <a:off x="5963672" y="2759649"/>
            <a:ext cx="486487" cy="607142"/>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5" name="Connecteur droit 64">
            <a:extLst>
              <a:ext uri="{FF2B5EF4-FFF2-40B4-BE49-F238E27FC236}">
                <a16:creationId xmlns:a16="http://schemas.microsoft.com/office/drawing/2014/main" id="{645E8850-0B9A-A8DA-EDBE-77626F26D09E}"/>
              </a:ext>
            </a:extLst>
          </p:cNvPr>
          <p:cNvCxnSpPr/>
          <p:nvPr/>
        </p:nvCxnSpPr>
        <p:spPr>
          <a:xfrm flipH="1">
            <a:off x="6853719" y="2759649"/>
            <a:ext cx="486487" cy="607142"/>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6" name="Connecteur droit 65">
            <a:extLst>
              <a:ext uri="{FF2B5EF4-FFF2-40B4-BE49-F238E27FC236}">
                <a16:creationId xmlns:a16="http://schemas.microsoft.com/office/drawing/2014/main" id="{6F8C3670-0FE3-A647-0CA7-2E747F3782CD}"/>
              </a:ext>
            </a:extLst>
          </p:cNvPr>
          <p:cNvCxnSpPr/>
          <p:nvPr/>
        </p:nvCxnSpPr>
        <p:spPr>
          <a:xfrm flipH="1">
            <a:off x="7751279" y="2759649"/>
            <a:ext cx="486487" cy="607142"/>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52685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B3037-7F17-71DB-AC94-729FE1A072B6}"/>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DBA7138A-35A0-1FD5-FD79-E78B7BFAA323}"/>
              </a:ext>
            </a:extLst>
          </p:cNvPr>
          <p:cNvPicPr>
            <a:picLocks noChangeAspect="1"/>
          </p:cNvPicPr>
          <p:nvPr/>
        </p:nvPicPr>
        <p:blipFill>
          <a:blip r:embed="rId2"/>
          <a:stretch>
            <a:fillRect/>
          </a:stretch>
        </p:blipFill>
        <p:spPr>
          <a:xfrm>
            <a:off x="989572" y="1779573"/>
            <a:ext cx="6893055" cy="4669132"/>
          </a:xfrm>
          <a:prstGeom prst="rect">
            <a:avLst/>
          </a:prstGeom>
        </p:spPr>
      </p:pic>
      <p:pic>
        <p:nvPicPr>
          <p:cNvPr id="11" name="Espace réservé pour une image  11" descr="Une image contenant dessin humoristique, clipart, Dessin animé, illustration&#10;&#10;Le contenu généré par l’IA peut être incorrect.">
            <a:extLst>
              <a:ext uri="{FF2B5EF4-FFF2-40B4-BE49-F238E27FC236}">
                <a16:creationId xmlns:a16="http://schemas.microsoft.com/office/drawing/2014/main" id="{83648174-616F-3B83-5D31-872EAB4D2B30}"/>
              </a:ext>
            </a:extLst>
          </p:cNvPr>
          <p:cNvPicPr>
            <a:picLocks noChangeAspect="1"/>
          </p:cNvPicPr>
          <p:nvPr/>
        </p:nvPicPr>
        <p:blipFill>
          <a:blip r:embed="rId3">
            <a:extLst>
              <a:ext uri="{28A0092B-C50C-407E-A947-70E740481C1C}">
                <a14:useLocalDpi xmlns:a14="http://schemas.microsoft.com/office/drawing/2010/main" val="0"/>
              </a:ext>
            </a:extLst>
          </a:blip>
          <a:srcRect l="-3603" t="-3603" r="3603" b="3603"/>
          <a:stretch>
            <a:fillRect/>
          </a:stretch>
        </p:blipFill>
        <p:spPr>
          <a:xfrm>
            <a:off x="7777444" y="636381"/>
            <a:ext cx="999174" cy="999174"/>
          </a:xfrm>
          <a:prstGeom prst="ellipse">
            <a:avLst/>
          </a:prstGeom>
        </p:spPr>
      </p:pic>
      <p:sp>
        <p:nvSpPr>
          <p:cNvPr id="2" name="ZoneTexte 1">
            <a:extLst>
              <a:ext uri="{FF2B5EF4-FFF2-40B4-BE49-F238E27FC236}">
                <a16:creationId xmlns:a16="http://schemas.microsoft.com/office/drawing/2014/main" id="{271C6D57-45A8-FFD7-6366-82A9C3989F1E}"/>
              </a:ext>
            </a:extLst>
          </p:cNvPr>
          <p:cNvSpPr txBox="1"/>
          <p:nvPr/>
        </p:nvSpPr>
        <p:spPr>
          <a:xfrm>
            <a:off x="466531" y="858759"/>
            <a:ext cx="7059343" cy="369332"/>
          </a:xfrm>
          <a:prstGeom prst="rect">
            <a:avLst/>
          </a:prstGeom>
          <a:noFill/>
        </p:spPr>
        <p:txBody>
          <a:bodyPr wrap="square" rtlCol="0">
            <a:spAutoFit/>
          </a:bodyPr>
          <a:lstStyle/>
          <a:p>
            <a:pPr lvl="0" algn="r" rtl="1">
              <a:defRPr/>
            </a:pPr>
            <a:r>
              <a:rPr lang="ar-MA" b="1" dirty="0">
                <a:solidFill>
                  <a:prstClr val="white">
                    <a:lumMod val="65000"/>
                  </a:prstClr>
                </a:solidFill>
                <a:latin typeface="Calibri" panose="020F0502020204030204" pitchFamily="34" charset="0"/>
                <a:cs typeface="Calibri" panose="020F0502020204030204" pitchFamily="34" charset="0"/>
              </a:rPr>
              <a:t>خذوا كراساتكم على الصفحة 62 وأنجزوا النشاط 8. لديكم دقيقة واحدة ثم نصحح. </a:t>
            </a:r>
          </a:p>
        </p:txBody>
      </p:sp>
      <p:sp>
        <p:nvSpPr>
          <p:cNvPr id="8" name="Rectangle : coins arrondis 7">
            <a:extLst>
              <a:ext uri="{FF2B5EF4-FFF2-40B4-BE49-F238E27FC236}">
                <a16:creationId xmlns:a16="http://schemas.microsoft.com/office/drawing/2014/main" id="{AFC78E57-B3A1-EF9C-1E25-98EC18B9BD02}"/>
              </a:ext>
            </a:extLst>
          </p:cNvPr>
          <p:cNvSpPr/>
          <p:nvPr/>
        </p:nvSpPr>
        <p:spPr>
          <a:xfrm>
            <a:off x="4847136" y="2071395"/>
            <a:ext cx="2711276" cy="1035699"/>
          </a:xfrm>
          <a:prstGeom prst="roundRect">
            <a:avLst>
              <a:gd name="adj" fmla="val 5463"/>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8" name="Groupe 17">
            <a:extLst>
              <a:ext uri="{FF2B5EF4-FFF2-40B4-BE49-F238E27FC236}">
                <a16:creationId xmlns:a16="http://schemas.microsoft.com/office/drawing/2014/main" id="{9F9DA0F8-8760-EFC8-8A9F-92999DE48D43}"/>
              </a:ext>
            </a:extLst>
          </p:cNvPr>
          <p:cNvGrpSpPr/>
          <p:nvPr/>
        </p:nvGrpSpPr>
        <p:grpSpPr>
          <a:xfrm>
            <a:off x="373226" y="164532"/>
            <a:ext cx="7604448" cy="332496"/>
            <a:chOff x="373226" y="108546"/>
            <a:chExt cx="7604448" cy="332496"/>
          </a:xfrm>
        </p:grpSpPr>
        <p:grpSp>
          <p:nvGrpSpPr>
            <p:cNvPr id="19" name="Groupe 18">
              <a:extLst>
                <a:ext uri="{FF2B5EF4-FFF2-40B4-BE49-F238E27FC236}">
                  <a16:creationId xmlns:a16="http://schemas.microsoft.com/office/drawing/2014/main" id="{6375FAB3-E25B-9D7B-A4F7-AB7CA67B0E47}"/>
                </a:ext>
              </a:extLst>
            </p:cNvPr>
            <p:cNvGrpSpPr/>
            <p:nvPr/>
          </p:nvGrpSpPr>
          <p:grpSpPr>
            <a:xfrm>
              <a:off x="373226" y="108546"/>
              <a:ext cx="7604448" cy="332496"/>
              <a:chOff x="391887" y="155214"/>
              <a:chExt cx="7604448" cy="332496"/>
            </a:xfrm>
          </p:grpSpPr>
          <p:grpSp>
            <p:nvGrpSpPr>
              <p:cNvPr id="21" name="Groupe 20">
                <a:extLst>
                  <a:ext uri="{FF2B5EF4-FFF2-40B4-BE49-F238E27FC236}">
                    <a16:creationId xmlns:a16="http://schemas.microsoft.com/office/drawing/2014/main" id="{8248A75F-ECA1-5E3F-3658-B0D19C7A68AC}"/>
                  </a:ext>
                </a:extLst>
              </p:cNvPr>
              <p:cNvGrpSpPr/>
              <p:nvPr/>
            </p:nvGrpSpPr>
            <p:grpSpPr>
              <a:xfrm>
                <a:off x="391887" y="155214"/>
                <a:ext cx="7604448" cy="332496"/>
                <a:chOff x="391887" y="155214"/>
                <a:chExt cx="7604448" cy="332496"/>
              </a:xfrm>
            </p:grpSpPr>
            <p:sp>
              <p:nvSpPr>
                <p:cNvPr id="23" name="Rectangle 22">
                  <a:extLst>
                    <a:ext uri="{FF2B5EF4-FFF2-40B4-BE49-F238E27FC236}">
                      <a16:creationId xmlns:a16="http://schemas.microsoft.com/office/drawing/2014/main" id="{8E045625-2B61-F419-A39E-43B019DE7B51}"/>
                    </a:ext>
                  </a:extLst>
                </p:cNvPr>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ZoneTexte 23">
                  <a:extLst>
                    <a:ext uri="{FF2B5EF4-FFF2-40B4-BE49-F238E27FC236}">
                      <a16:creationId xmlns:a16="http://schemas.microsoft.com/office/drawing/2014/main" id="{D59B8FF8-B720-C8AC-8B42-F88AE6B4D705}"/>
                    </a:ext>
                  </a:extLst>
                </p:cNvPr>
                <p:cNvSpPr txBox="1"/>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5" name="Organigramme : Connecteur 24">
                  <a:extLst>
                    <a:ext uri="{FF2B5EF4-FFF2-40B4-BE49-F238E27FC236}">
                      <a16:creationId xmlns:a16="http://schemas.microsoft.com/office/drawing/2014/main" id="{BEAF7C44-369F-3410-E664-763F93E8750F}"/>
                    </a:ext>
                  </a:extLst>
                </p:cNvPr>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26" name="ZoneTexte 25">
                  <a:extLst>
                    <a:ext uri="{FF2B5EF4-FFF2-40B4-BE49-F238E27FC236}">
                      <a16:creationId xmlns:a16="http://schemas.microsoft.com/office/drawing/2014/main" id="{BD693979-4DB2-62A1-EB81-2C8D8A4650BD}"/>
                    </a:ext>
                  </a:extLst>
                </p:cNvPr>
                <p:cNvSpPr txBox="1"/>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7" name="Organigramme : Connecteur 26">
                  <a:extLst>
                    <a:ext uri="{FF2B5EF4-FFF2-40B4-BE49-F238E27FC236}">
                      <a16:creationId xmlns:a16="http://schemas.microsoft.com/office/drawing/2014/main" id="{52031730-3B86-3C09-E081-857AA2802267}"/>
                    </a:ext>
                  </a:extLst>
                </p:cNvPr>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28" name="ZoneTexte 27">
                  <a:extLst>
                    <a:ext uri="{FF2B5EF4-FFF2-40B4-BE49-F238E27FC236}">
                      <a16:creationId xmlns:a16="http://schemas.microsoft.com/office/drawing/2014/main" id="{40DF3586-F4B6-0C20-3059-201CDB979AE9}"/>
                    </a:ext>
                  </a:extLst>
                </p:cNvPr>
                <p:cNvSpPr txBox="1"/>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9" name="Organigramme : Connecteur 28">
                  <a:extLst>
                    <a:ext uri="{FF2B5EF4-FFF2-40B4-BE49-F238E27FC236}">
                      <a16:creationId xmlns:a16="http://schemas.microsoft.com/office/drawing/2014/main" id="{52D8785F-7525-46A7-D8C6-834DE77F70A2}"/>
                    </a:ext>
                  </a:extLst>
                </p:cNvPr>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22" name="Rectangle 21">
                <a:extLst>
                  <a:ext uri="{FF2B5EF4-FFF2-40B4-BE49-F238E27FC236}">
                    <a16:creationId xmlns:a16="http://schemas.microsoft.com/office/drawing/2014/main" id="{CACCBC64-2D35-B83B-FD6F-6B7E80A7263C}"/>
                  </a:ext>
                </a:extLst>
              </p:cNvPr>
              <p:cNvSpPr/>
              <p:nvPr/>
            </p:nvSpPr>
            <p:spPr>
              <a:xfrm>
                <a:off x="568393" y="159567"/>
                <a:ext cx="254015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0" name="Rectangle : coins arrondis 19">
              <a:extLst>
                <a:ext uri="{FF2B5EF4-FFF2-40B4-BE49-F238E27FC236}">
                  <a16:creationId xmlns:a16="http://schemas.microsoft.com/office/drawing/2014/main" id="{2FB9A968-33B7-E320-3A52-748F5D5DF63C}"/>
                </a:ext>
              </a:extLst>
            </p:cNvPr>
            <p:cNvSpPr/>
            <p:nvPr/>
          </p:nvSpPr>
          <p:spPr>
            <a:xfrm>
              <a:off x="5361135" y="113212"/>
              <a:ext cx="2616539" cy="323165"/>
            </a:xfrm>
            <a:prstGeom prst="roundRect">
              <a:avLst>
                <a:gd name="adj" fmla="val 50000"/>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1414980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54EE6-F5E9-A5A7-E1CD-2FB517E02EDE}"/>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53875648-FEA9-259C-B87D-0F27CD9236DA}"/>
              </a:ext>
            </a:extLst>
          </p:cNvPr>
          <p:cNvSpPr txBox="1"/>
          <p:nvPr/>
        </p:nvSpPr>
        <p:spPr>
          <a:xfrm>
            <a:off x="1252057" y="858759"/>
            <a:ext cx="6273817" cy="369332"/>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rPr>
              <a:t>من يقوم إلى السبورة ليوزع قطع الخس على السلاحف</a:t>
            </a:r>
            <a:r>
              <a:rPr lang="ar-MA" b="1" dirty="0">
                <a:solidFill>
                  <a:prstClr val="white">
                    <a:lumMod val="65000"/>
                  </a:prstClr>
                </a:solidFill>
                <a:latin typeface="Calibri" panose="020F0502020204030204" pitchFamily="34" charset="0"/>
                <a:cs typeface="Calibri" panose="020F0502020204030204" pitchFamily="34" charset="0"/>
              </a:rPr>
              <a:t>؟</a:t>
            </a:r>
            <a:endParaRPr kumimoji="0" lang="ar-MA"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endParaRPr>
          </a:p>
        </p:txBody>
      </p:sp>
      <p:pic>
        <p:nvPicPr>
          <p:cNvPr id="5" name="Espace réservé pour une image  9" descr="Une image contenant habits, jouet, sourire, chemise&#10;&#10;Le contenu généré par l’IA peut être incorrect.">
            <a:extLst>
              <a:ext uri="{FF2B5EF4-FFF2-40B4-BE49-F238E27FC236}">
                <a16:creationId xmlns:a16="http://schemas.microsoft.com/office/drawing/2014/main" id="{9F9C7A20-1A6C-DE42-03FF-A4CBDF878E2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794395" y="603380"/>
            <a:ext cx="1022327" cy="1022327"/>
          </a:xfrm>
          <a:prstGeom prst="ellipse">
            <a:avLst/>
          </a:prstGeom>
        </p:spPr>
      </p:pic>
      <p:grpSp>
        <p:nvGrpSpPr>
          <p:cNvPr id="17" name="Groupe 16">
            <a:extLst>
              <a:ext uri="{FF2B5EF4-FFF2-40B4-BE49-F238E27FC236}">
                <a16:creationId xmlns:a16="http://schemas.microsoft.com/office/drawing/2014/main" id="{66306A6F-B9D5-3F1E-B33D-0C90881306FF}"/>
              </a:ext>
            </a:extLst>
          </p:cNvPr>
          <p:cNvGrpSpPr/>
          <p:nvPr/>
        </p:nvGrpSpPr>
        <p:grpSpPr>
          <a:xfrm>
            <a:off x="373226" y="164532"/>
            <a:ext cx="7604448" cy="332496"/>
            <a:chOff x="373226" y="108546"/>
            <a:chExt cx="7604448" cy="332496"/>
          </a:xfrm>
        </p:grpSpPr>
        <p:grpSp>
          <p:nvGrpSpPr>
            <p:cNvPr id="18" name="Groupe 17">
              <a:extLst>
                <a:ext uri="{FF2B5EF4-FFF2-40B4-BE49-F238E27FC236}">
                  <a16:creationId xmlns:a16="http://schemas.microsoft.com/office/drawing/2014/main" id="{ECA02F55-DB6A-8214-8DCB-B537B83EC3EC}"/>
                </a:ext>
              </a:extLst>
            </p:cNvPr>
            <p:cNvGrpSpPr/>
            <p:nvPr/>
          </p:nvGrpSpPr>
          <p:grpSpPr>
            <a:xfrm>
              <a:off x="373226" y="108546"/>
              <a:ext cx="7604448" cy="332496"/>
              <a:chOff x="391887" y="155214"/>
              <a:chExt cx="7604448" cy="332496"/>
            </a:xfrm>
          </p:grpSpPr>
          <p:grpSp>
            <p:nvGrpSpPr>
              <p:cNvPr id="20" name="Groupe 19">
                <a:extLst>
                  <a:ext uri="{FF2B5EF4-FFF2-40B4-BE49-F238E27FC236}">
                    <a16:creationId xmlns:a16="http://schemas.microsoft.com/office/drawing/2014/main" id="{71AFEBB1-F003-6694-7B1D-B844956CD145}"/>
                  </a:ext>
                </a:extLst>
              </p:cNvPr>
              <p:cNvGrpSpPr/>
              <p:nvPr/>
            </p:nvGrpSpPr>
            <p:grpSpPr>
              <a:xfrm>
                <a:off x="391887" y="155214"/>
                <a:ext cx="7604448" cy="332496"/>
                <a:chOff x="391887" y="155214"/>
                <a:chExt cx="7604448" cy="332496"/>
              </a:xfrm>
            </p:grpSpPr>
            <p:sp>
              <p:nvSpPr>
                <p:cNvPr id="22" name="Rectangle 21">
                  <a:extLst>
                    <a:ext uri="{FF2B5EF4-FFF2-40B4-BE49-F238E27FC236}">
                      <a16:creationId xmlns:a16="http://schemas.microsoft.com/office/drawing/2014/main" id="{9A180150-749B-61B3-D950-A1340D506F19}"/>
                    </a:ext>
                  </a:extLst>
                </p:cNvPr>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ZoneTexte 22">
                  <a:extLst>
                    <a:ext uri="{FF2B5EF4-FFF2-40B4-BE49-F238E27FC236}">
                      <a16:creationId xmlns:a16="http://schemas.microsoft.com/office/drawing/2014/main" id="{9B888B11-8EE7-CCD5-DD30-38E7769315BE}"/>
                    </a:ext>
                  </a:extLst>
                </p:cNvPr>
                <p:cNvSpPr txBox="1"/>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4" name="Organigramme : Connecteur 23">
                  <a:extLst>
                    <a:ext uri="{FF2B5EF4-FFF2-40B4-BE49-F238E27FC236}">
                      <a16:creationId xmlns:a16="http://schemas.microsoft.com/office/drawing/2014/main" id="{97373031-67BF-D1A8-FA4C-1DDD5F21527C}"/>
                    </a:ext>
                  </a:extLst>
                </p:cNvPr>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25" name="ZoneTexte 24">
                  <a:extLst>
                    <a:ext uri="{FF2B5EF4-FFF2-40B4-BE49-F238E27FC236}">
                      <a16:creationId xmlns:a16="http://schemas.microsoft.com/office/drawing/2014/main" id="{39F9F61C-D1D7-6E01-5E26-0A399720D01A}"/>
                    </a:ext>
                  </a:extLst>
                </p:cNvPr>
                <p:cNvSpPr txBox="1"/>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6" name="Organigramme : Connecteur 25">
                  <a:extLst>
                    <a:ext uri="{FF2B5EF4-FFF2-40B4-BE49-F238E27FC236}">
                      <a16:creationId xmlns:a16="http://schemas.microsoft.com/office/drawing/2014/main" id="{7EE96404-1BDC-845F-5294-90C58F27834E}"/>
                    </a:ext>
                  </a:extLst>
                </p:cNvPr>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27" name="ZoneTexte 26">
                  <a:extLst>
                    <a:ext uri="{FF2B5EF4-FFF2-40B4-BE49-F238E27FC236}">
                      <a16:creationId xmlns:a16="http://schemas.microsoft.com/office/drawing/2014/main" id="{05582694-6C70-D2B2-6227-2FDA0E13C589}"/>
                    </a:ext>
                  </a:extLst>
                </p:cNvPr>
                <p:cNvSpPr txBox="1"/>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8" name="Organigramme : Connecteur 27">
                  <a:extLst>
                    <a:ext uri="{FF2B5EF4-FFF2-40B4-BE49-F238E27FC236}">
                      <a16:creationId xmlns:a16="http://schemas.microsoft.com/office/drawing/2014/main" id="{5F4E971C-5FB9-ACCC-3588-472220D884E5}"/>
                    </a:ext>
                  </a:extLst>
                </p:cNvPr>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21" name="Rectangle 20">
                <a:extLst>
                  <a:ext uri="{FF2B5EF4-FFF2-40B4-BE49-F238E27FC236}">
                    <a16:creationId xmlns:a16="http://schemas.microsoft.com/office/drawing/2014/main" id="{6ACE1390-3D7C-4C94-FF61-D0DFCE76B88F}"/>
                  </a:ext>
                </a:extLst>
              </p:cNvPr>
              <p:cNvSpPr/>
              <p:nvPr/>
            </p:nvSpPr>
            <p:spPr>
              <a:xfrm>
                <a:off x="568393" y="159567"/>
                <a:ext cx="254015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9" name="Rectangle : coins arrondis 18">
              <a:extLst>
                <a:ext uri="{FF2B5EF4-FFF2-40B4-BE49-F238E27FC236}">
                  <a16:creationId xmlns:a16="http://schemas.microsoft.com/office/drawing/2014/main" id="{13AE99DC-6002-B23D-9F16-9275751AB96F}"/>
                </a:ext>
              </a:extLst>
            </p:cNvPr>
            <p:cNvSpPr/>
            <p:nvPr/>
          </p:nvSpPr>
          <p:spPr>
            <a:xfrm>
              <a:off x="5361135" y="113212"/>
              <a:ext cx="2616539" cy="323165"/>
            </a:xfrm>
            <a:prstGeom prst="roundRect">
              <a:avLst>
                <a:gd name="adj" fmla="val 50000"/>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6" name="Image 5">
            <a:extLst>
              <a:ext uri="{FF2B5EF4-FFF2-40B4-BE49-F238E27FC236}">
                <a16:creationId xmlns:a16="http://schemas.microsoft.com/office/drawing/2014/main" id="{3158735B-8459-DE07-5F7F-D6E082BCD27A}"/>
              </a:ext>
            </a:extLst>
          </p:cNvPr>
          <p:cNvPicPr>
            <a:picLocks noChangeAspect="1"/>
          </p:cNvPicPr>
          <p:nvPr/>
        </p:nvPicPr>
        <p:blipFill>
          <a:blip r:embed="rId3"/>
          <a:srcRect t="2428"/>
          <a:stretch>
            <a:fillRect/>
          </a:stretch>
        </p:blipFill>
        <p:spPr>
          <a:xfrm>
            <a:off x="317240" y="2733868"/>
            <a:ext cx="8323458" cy="2999613"/>
          </a:xfrm>
          <a:prstGeom prst="rect">
            <a:avLst/>
          </a:prstGeom>
        </p:spPr>
      </p:pic>
    </p:spTree>
    <p:extLst>
      <p:ext uri="{BB962C8B-B14F-4D97-AF65-F5344CB8AC3E}">
        <p14:creationId xmlns:p14="http://schemas.microsoft.com/office/powerpoint/2010/main" val="2201520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464FB3-992F-3A3A-5BB7-95234461B4C3}"/>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AED3CAD2-F99C-5F36-79A9-D18383B8CA70}"/>
              </a:ext>
            </a:extLst>
          </p:cNvPr>
          <p:cNvSpPr txBox="1"/>
          <p:nvPr/>
        </p:nvSpPr>
        <p:spPr>
          <a:xfrm>
            <a:off x="1252057" y="858759"/>
            <a:ext cx="6273817" cy="369332"/>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rPr>
              <a:t>صححوا. </a:t>
            </a:r>
          </a:p>
        </p:txBody>
      </p:sp>
      <p:pic>
        <p:nvPicPr>
          <p:cNvPr id="5" name="Espace réservé pour une image  9" descr="Une image contenant habits, jouet, sourire, chemise&#10;&#10;Le contenu généré par l’IA peut être incorrect.">
            <a:extLst>
              <a:ext uri="{FF2B5EF4-FFF2-40B4-BE49-F238E27FC236}">
                <a16:creationId xmlns:a16="http://schemas.microsoft.com/office/drawing/2014/main" id="{3A84B53B-BFB6-B52A-ACD2-7F7B1C712BE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794395" y="603380"/>
            <a:ext cx="1022327" cy="1022327"/>
          </a:xfrm>
          <a:prstGeom prst="ellipse">
            <a:avLst/>
          </a:prstGeom>
        </p:spPr>
      </p:pic>
      <p:grpSp>
        <p:nvGrpSpPr>
          <p:cNvPr id="55" name="Groupe 54">
            <a:extLst>
              <a:ext uri="{FF2B5EF4-FFF2-40B4-BE49-F238E27FC236}">
                <a16:creationId xmlns:a16="http://schemas.microsoft.com/office/drawing/2014/main" id="{364FAC4F-60D2-1C1E-BDBB-07D492B04F44}"/>
              </a:ext>
            </a:extLst>
          </p:cNvPr>
          <p:cNvGrpSpPr/>
          <p:nvPr/>
        </p:nvGrpSpPr>
        <p:grpSpPr>
          <a:xfrm>
            <a:off x="373226" y="164532"/>
            <a:ext cx="7604448" cy="332496"/>
            <a:chOff x="373226" y="108546"/>
            <a:chExt cx="7604448" cy="332496"/>
          </a:xfrm>
        </p:grpSpPr>
        <p:grpSp>
          <p:nvGrpSpPr>
            <p:cNvPr id="56" name="Groupe 55">
              <a:extLst>
                <a:ext uri="{FF2B5EF4-FFF2-40B4-BE49-F238E27FC236}">
                  <a16:creationId xmlns:a16="http://schemas.microsoft.com/office/drawing/2014/main" id="{A83A8F6C-A672-5EC0-2EF0-68DA958CF469}"/>
                </a:ext>
              </a:extLst>
            </p:cNvPr>
            <p:cNvGrpSpPr/>
            <p:nvPr/>
          </p:nvGrpSpPr>
          <p:grpSpPr>
            <a:xfrm>
              <a:off x="373226" y="108546"/>
              <a:ext cx="7604448" cy="332496"/>
              <a:chOff x="391887" y="155214"/>
              <a:chExt cx="7604448" cy="332496"/>
            </a:xfrm>
          </p:grpSpPr>
          <p:grpSp>
            <p:nvGrpSpPr>
              <p:cNvPr id="58" name="Groupe 57">
                <a:extLst>
                  <a:ext uri="{FF2B5EF4-FFF2-40B4-BE49-F238E27FC236}">
                    <a16:creationId xmlns:a16="http://schemas.microsoft.com/office/drawing/2014/main" id="{9B5ADB7F-6842-385C-0864-64165EDE39BE}"/>
                  </a:ext>
                </a:extLst>
              </p:cNvPr>
              <p:cNvGrpSpPr/>
              <p:nvPr/>
            </p:nvGrpSpPr>
            <p:grpSpPr>
              <a:xfrm>
                <a:off x="391887" y="155214"/>
                <a:ext cx="7604448" cy="332496"/>
                <a:chOff x="391887" y="155214"/>
                <a:chExt cx="7604448" cy="332496"/>
              </a:xfrm>
            </p:grpSpPr>
            <p:sp>
              <p:nvSpPr>
                <p:cNvPr id="60" name="Rectangle 59">
                  <a:extLst>
                    <a:ext uri="{FF2B5EF4-FFF2-40B4-BE49-F238E27FC236}">
                      <a16:creationId xmlns:a16="http://schemas.microsoft.com/office/drawing/2014/main" id="{5C5B3633-303C-488E-CD5A-DECC18DBC3D0}"/>
                    </a:ext>
                  </a:extLst>
                </p:cNvPr>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 name="ZoneTexte 60">
                  <a:extLst>
                    <a:ext uri="{FF2B5EF4-FFF2-40B4-BE49-F238E27FC236}">
                      <a16:creationId xmlns:a16="http://schemas.microsoft.com/office/drawing/2014/main" id="{E6BC8DE4-8FFE-924E-ECA6-B42DD413E3FD}"/>
                    </a:ext>
                  </a:extLst>
                </p:cNvPr>
                <p:cNvSpPr txBox="1"/>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62" name="Organigramme : Connecteur 61">
                  <a:extLst>
                    <a:ext uri="{FF2B5EF4-FFF2-40B4-BE49-F238E27FC236}">
                      <a16:creationId xmlns:a16="http://schemas.microsoft.com/office/drawing/2014/main" id="{7C778E28-09CA-904C-308E-720DA79B79AD}"/>
                    </a:ext>
                  </a:extLst>
                </p:cNvPr>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63" name="ZoneTexte 62">
                  <a:extLst>
                    <a:ext uri="{FF2B5EF4-FFF2-40B4-BE49-F238E27FC236}">
                      <a16:creationId xmlns:a16="http://schemas.microsoft.com/office/drawing/2014/main" id="{5D47DE1F-FC9D-4606-9A65-21F53F40D5D3}"/>
                    </a:ext>
                  </a:extLst>
                </p:cNvPr>
                <p:cNvSpPr txBox="1"/>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64" name="Organigramme : Connecteur 63">
                  <a:extLst>
                    <a:ext uri="{FF2B5EF4-FFF2-40B4-BE49-F238E27FC236}">
                      <a16:creationId xmlns:a16="http://schemas.microsoft.com/office/drawing/2014/main" id="{6A9A6D12-2FB3-F7A1-7551-C2D1ACAE5E42}"/>
                    </a:ext>
                  </a:extLst>
                </p:cNvPr>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65" name="ZoneTexte 64">
                  <a:extLst>
                    <a:ext uri="{FF2B5EF4-FFF2-40B4-BE49-F238E27FC236}">
                      <a16:creationId xmlns:a16="http://schemas.microsoft.com/office/drawing/2014/main" id="{ED4337EF-92BD-6A7F-A0E2-035594FBD96A}"/>
                    </a:ext>
                  </a:extLst>
                </p:cNvPr>
                <p:cNvSpPr txBox="1"/>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66" name="Organigramme : Connecteur 65">
                  <a:extLst>
                    <a:ext uri="{FF2B5EF4-FFF2-40B4-BE49-F238E27FC236}">
                      <a16:creationId xmlns:a16="http://schemas.microsoft.com/office/drawing/2014/main" id="{E82E2CC9-D953-FE9A-EC77-5E3958452DD5}"/>
                    </a:ext>
                  </a:extLst>
                </p:cNvPr>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59" name="Rectangle 58">
                <a:extLst>
                  <a:ext uri="{FF2B5EF4-FFF2-40B4-BE49-F238E27FC236}">
                    <a16:creationId xmlns:a16="http://schemas.microsoft.com/office/drawing/2014/main" id="{4E2D4BF8-2F56-6BE5-805A-1B724651308A}"/>
                  </a:ext>
                </a:extLst>
              </p:cNvPr>
              <p:cNvSpPr/>
              <p:nvPr/>
            </p:nvSpPr>
            <p:spPr>
              <a:xfrm>
                <a:off x="568393" y="159567"/>
                <a:ext cx="254015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7" name="Rectangle : coins arrondis 56">
              <a:extLst>
                <a:ext uri="{FF2B5EF4-FFF2-40B4-BE49-F238E27FC236}">
                  <a16:creationId xmlns:a16="http://schemas.microsoft.com/office/drawing/2014/main" id="{12BEE0A0-C71E-FB00-5ACE-0700CB7AB890}"/>
                </a:ext>
              </a:extLst>
            </p:cNvPr>
            <p:cNvSpPr/>
            <p:nvPr/>
          </p:nvSpPr>
          <p:spPr>
            <a:xfrm>
              <a:off x="5361135" y="113212"/>
              <a:ext cx="2616539" cy="323165"/>
            </a:xfrm>
            <a:prstGeom prst="roundRect">
              <a:avLst>
                <a:gd name="adj" fmla="val 50000"/>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4" name="Image 3">
            <a:extLst>
              <a:ext uri="{FF2B5EF4-FFF2-40B4-BE49-F238E27FC236}">
                <a16:creationId xmlns:a16="http://schemas.microsoft.com/office/drawing/2014/main" id="{9DCFA54D-4E1A-5603-627A-D2A6BCF67C57}"/>
              </a:ext>
            </a:extLst>
          </p:cNvPr>
          <p:cNvPicPr>
            <a:picLocks noChangeAspect="1"/>
          </p:cNvPicPr>
          <p:nvPr/>
        </p:nvPicPr>
        <p:blipFill>
          <a:blip r:embed="rId3"/>
          <a:srcRect t="2428"/>
          <a:stretch>
            <a:fillRect/>
          </a:stretch>
        </p:blipFill>
        <p:spPr>
          <a:xfrm>
            <a:off x="317240" y="2733868"/>
            <a:ext cx="8323458" cy="2999613"/>
          </a:xfrm>
          <a:prstGeom prst="rect">
            <a:avLst/>
          </a:prstGeom>
        </p:spPr>
      </p:pic>
      <p:cxnSp>
        <p:nvCxnSpPr>
          <p:cNvPr id="8" name="Connecteur droit avec flèche 7">
            <a:extLst>
              <a:ext uri="{FF2B5EF4-FFF2-40B4-BE49-F238E27FC236}">
                <a16:creationId xmlns:a16="http://schemas.microsoft.com/office/drawing/2014/main" id="{0095465D-F406-F416-9E3B-CA9B5C06AEBE}"/>
              </a:ext>
            </a:extLst>
          </p:cNvPr>
          <p:cNvCxnSpPr>
            <a:cxnSpLocks/>
          </p:cNvCxnSpPr>
          <p:nvPr/>
        </p:nvCxnSpPr>
        <p:spPr>
          <a:xfrm flipH="1">
            <a:off x="1371600" y="3788229"/>
            <a:ext cx="74645" cy="550506"/>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10" name="Connecteur droit avec flèche 9">
            <a:extLst>
              <a:ext uri="{FF2B5EF4-FFF2-40B4-BE49-F238E27FC236}">
                <a16:creationId xmlns:a16="http://schemas.microsoft.com/office/drawing/2014/main" id="{21C8C004-4830-5761-B264-03248F677789}"/>
              </a:ext>
            </a:extLst>
          </p:cNvPr>
          <p:cNvCxnSpPr>
            <a:cxnSpLocks/>
          </p:cNvCxnSpPr>
          <p:nvPr/>
        </p:nvCxnSpPr>
        <p:spPr>
          <a:xfrm flipH="1">
            <a:off x="1586204" y="3788229"/>
            <a:ext cx="308249" cy="550506"/>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12" name="Connecteur droit avec flèche 11">
            <a:extLst>
              <a:ext uri="{FF2B5EF4-FFF2-40B4-BE49-F238E27FC236}">
                <a16:creationId xmlns:a16="http://schemas.microsoft.com/office/drawing/2014/main" id="{7D47826B-157B-CE7D-38EA-436BC731758C}"/>
              </a:ext>
            </a:extLst>
          </p:cNvPr>
          <p:cNvCxnSpPr>
            <a:cxnSpLocks/>
          </p:cNvCxnSpPr>
          <p:nvPr/>
        </p:nvCxnSpPr>
        <p:spPr>
          <a:xfrm flipH="1">
            <a:off x="1740328" y="3848878"/>
            <a:ext cx="676977" cy="583163"/>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14" name="Connecteur droit avec flèche 13">
            <a:extLst>
              <a:ext uri="{FF2B5EF4-FFF2-40B4-BE49-F238E27FC236}">
                <a16:creationId xmlns:a16="http://schemas.microsoft.com/office/drawing/2014/main" id="{DDE7F225-F1CE-1980-3E66-7D0A599D6753}"/>
              </a:ext>
            </a:extLst>
          </p:cNvPr>
          <p:cNvCxnSpPr>
            <a:cxnSpLocks/>
          </p:cNvCxnSpPr>
          <p:nvPr/>
        </p:nvCxnSpPr>
        <p:spPr>
          <a:xfrm flipH="1">
            <a:off x="1894453" y="3848877"/>
            <a:ext cx="999580" cy="583164"/>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16" name="Connecteur droit avec flèche 15">
            <a:extLst>
              <a:ext uri="{FF2B5EF4-FFF2-40B4-BE49-F238E27FC236}">
                <a16:creationId xmlns:a16="http://schemas.microsoft.com/office/drawing/2014/main" id="{BF606FEB-6DD6-60A9-A631-24094731B93D}"/>
              </a:ext>
            </a:extLst>
          </p:cNvPr>
          <p:cNvCxnSpPr>
            <a:cxnSpLocks/>
          </p:cNvCxnSpPr>
          <p:nvPr/>
        </p:nvCxnSpPr>
        <p:spPr>
          <a:xfrm>
            <a:off x="3486830" y="3813887"/>
            <a:ext cx="688620" cy="618154"/>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18" name="Connecteur droit avec flèche 17">
            <a:extLst>
              <a:ext uri="{FF2B5EF4-FFF2-40B4-BE49-F238E27FC236}">
                <a16:creationId xmlns:a16="http://schemas.microsoft.com/office/drawing/2014/main" id="{B8B29D3A-4F57-271B-6B8A-B0D3C0F60801}"/>
              </a:ext>
            </a:extLst>
          </p:cNvPr>
          <p:cNvCxnSpPr>
            <a:cxnSpLocks/>
          </p:cNvCxnSpPr>
          <p:nvPr/>
        </p:nvCxnSpPr>
        <p:spPr>
          <a:xfrm>
            <a:off x="3963558" y="3813887"/>
            <a:ext cx="360658" cy="524848"/>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21" name="Connecteur droit avec flèche 20">
            <a:extLst>
              <a:ext uri="{FF2B5EF4-FFF2-40B4-BE49-F238E27FC236}">
                <a16:creationId xmlns:a16="http://schemas.microsoft.com/office/drawing/2014/main" id="{E181C46A-D766-9CFA-3C52-FFFA21626806}"/>
              </a:ext>
            </a:extLst>
          </p:cNvPr>
          <p:cNvCxnSpPr>
            <a:cxnSpLocks/>
          </p:cNvCxnSpPr>
          <p:nvPr/>
        </p:nvCxnSpPr>
        <p:spPr>
          <a:xfrm flipH="1">
            <a:off x="4819786" y="3816221"/>
            <a:ext cx="87131" cy="417453"/>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24" name="Connecteur droit avec flèche 23">
            <a:extLst>
              <a:ext uri="{FF2B5EF4-FFF2-40B4-BE49-F238E27FC236}">
                <a16:creationId xmlns:a16="http://schemas.microsoft.com/office/drawing/2014/main" id="{C7C927D2-8F1B-FC46-14FA-BBE98673308A}"/>
              </a:ext>
            </a:extLst>
          </p:cNvPr>
          <p:cNvCxnSpPr>
            <a:cxnSpLocks/>
          </p:cNvCxnSpPr>
          <p:nvPr/>
        </p:nvCxnSpPr>
        <p:spPr>
          <a:xfrm flipH="1">
            <a:off x="5008708" y="3809222"/>
            <a:ext cx="323398" cy="529513"/>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26" name="Connecteur droit avec flèche 25">
            <a:extLst>
              <a:ext uri="{FF2B5EF4-FFF2-40B4-BE49-F238E27FC236}">
                <a16:creationId xmlns:a16="http://schemas.microsoft.com/office/drawing/2014/main" id="{2DA06E77-300E-A5E9-B2D6-4CD88F9360BF}"/>
              </a:ext>
            </a:extLst>
          </p:cNvPr>
          <p:cNvCxnSpPr>
            <a:cxnSpLocks/>
          </p:cNvCxnSpPr>
          <p:nvPr/>
        </p:nvCxnSpPr>
        <p:spPr>
          <a:xfrm>
            <a:off x="5858462" y="3788229"/>
            <a:ext cx="1169711" cy="643812"/>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28" name="Connecteur droit avec flèche 27">
            <a:extLst>
              <a:ext uri="{FF2B5EF4-FFF2-40B4-BE49-F238E27FC236}">
                <a16:creationId xmlns:a16="http://schemas.microsoft.com/office/drawing/2014/main" id="{09D8FB80-F55A-C48B-D29E-7D346935F6CF}"/>
              </a:ext>
            </a:extLst>
          </p:cNvPr>
          <p:cNvCxnSpPr>
            <a:cxnSpLocks/>
          </p:cNvCxnSpPr>
          <p:nvPr/>
        </p:nvCxnSpPr>
        <p:spPr>
          <a:xfrm>
            <a:off x="6412352" y="3818553"/>
            <a:ext cx="734897" cy="520182"/>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30" name="Connecteur droit avec flèche 29">
            <a:extLst>
              <a:ext uri="{FF2B5EF4-FFF2-40B4-BE49-F238E27FC236}">
                <a16:creationId xmlns:a16="http://schemas.microsoft.com/office/drawing/2014/main" id="{CD33FAB7-F6E6-80E5-CF97-FA18F3287F90}"/>
              </a:ext>
            </a:extLst>
          </p:cNvPr>
          <p:cNvCxnSpPr>
            <a:cxnSpLocks/>
          </p:cNvCxnSpPr>
          <p:nvPr/>
        </p:nvCxnSpPr>
        <p:spPr>
          <a:xfrm>
            <a:off x="6931730" y="3803391"/>
            <a:ext cx="357975" cy="430283"/>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32" name="Connecteur droit avec flèche 31">
            <a:extLst>
              <a:ext uri="{FF2B5EF4-FFF2-40B4-BE49-F238E27FC236}">
                <a16:creationId xmlns:a16="http://schemas.microsoft.com/office/drawing/2014/main" id="{A4472C3A-62D5-1458-49B8-F6BD3B3A29D7}"/>
              </a:ext>
            </a:extLst>
          </p:cNvPr>
          <p:cNvCxnSpPr>
            <a:cxnSpLocks/>
          </p:cNvCxnSpPr>
          <p:nvPr/>
        </p:nvCxnSpPr>
        <p:spPr>
          <a:xfrm>
            <a:off x="7451108" y="3788229"/>
            <a:ext cx="0" cy="445445"/>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9A84A622-53BC-7770-4967-853D60156B2B}"/>
              </a:ext>
            </a:extLst>
          </p:cNvPr>
          <p:cNvSpPr txBox="1"/>
          <p:nvPr/>
        </p:nvSpPr>
        <p:spPr>
          <a:xfrm>
            <a:off x="2743924" y="5068229"/>
            <a:ext cx="598612" cy="523220"/>
          </a:xfrm>
          <a:prstGeom prst="rect">
            <a:avLst/>
          </a:prstGeom>
          <a:noFill/>
        </p:spPr>
        <p:txBody>
          <a:bodyPr wrap="square" rtlCol="0">
            <a:spAutoFit/>
          </a:bodyPr>
          <a:lstStyle/>
          <a:p>
            <a:r>
              <a:rPr lang="fr-FR" sz="2800" dirty="0">
                <a:solidFill>
                  <a:srgbClr val="C00000"/>
                </a:solidFill>
              </a:rPr>
              <a:t>15</a:t>
            </a:r>
          </a:p>
        </p:txBody>
      </p:sp>
      <p:sp>
        <p:nvSpPr>
          <p:cNvPr id="35" name="ZoneTexte 34">
            <a:extLst>
              <a:ext uri="{FF2B5EF4-FFF2-40B4-BE49-F238E27FC236}">
                <a16:creationId xmlns:a16="http://schemas.microsoft.com/office/drawing/2014/main" id="{6A07EC5C-9786-2B19-B949-7987094EC1F8}"/>
              </a:ext>
            </a:extLst>
          </p:cNvPr>
          <p:cNvSpPr txBox="1"/>
          <p:nvPr/>
        </p:nvSpPr>
        <p:spPr>
          <a:xfrm>
            <a:off x="3531834" y="5068229"/>
            <a:ext cx="598612" cy="523220"/>
          </a:xfrm>
          <a:prstGeom prst="rect">
            <a:avLst/>
          </a:prstGeom>
          <a:noFill/>
        </p:spPr>
        <p:txBody>
          <a:bodyPr wrap="square" rtlCol="0">
            <a:spAutoFit/>
          </a:bodyPr>
          <a:lstStyle/>
          <a:p>
            <a:pPr algn="ctr"/>
            <a:r>
              <a:rPr lang="fr-FR" sz="2800" dirty="0">
                <a:solidFill>
                  <a:srgbClr val="C00000"/>
                </a:solidFill>
              </a:rPr>
              <a:t>3</a:t>
            </a:r>
          </a:p>
        </p:txBody>
      </p:sp>
      <p:sp>
        <p:nvSpPr>
          <p:cNvPr id="36" name="ZoneTexte 35">
            <a:extLst>
              <a:ext uri="{FF2B5EF4-FFF2-40B4-BE49-F238E27FC236}">
                <a16:creationId xmlns:a16="http://schemas.microsoft.com/office/drawing/2014/main" id="{1824E5A5-1DB0-B1B8-8F2D-DE18CE27B2CC}"/>
              </a:ext>
            </a:extLst>
          </p:cNvPr>
          <p:cNvSpPr txBox="1"/>
          <p:nvPr/>
        </p:nvSpPr>
        <p:spPr>
          <a:xfrm>
            <a:off x="4366399" y="5068229"/>
            <a:ext cx="598612" cy="523220"/>
          </a:xfrm>
          <a:prstGeom prst="rect">
            <a:avLst/>
          </a:prstGeom>
          <a:noFill/>
        </p:spPr>
        <p:txBody>
          <a:bodyPr wrap="square" rtlCol="0">
            <a:spAutoFit/>
          </a:bodyPr>
          <a:lstStyle/>
          <a:p>
            <a:pPr algn="ctr"/>
            <a:r>
              <a:rPr lang="fr-FR" sz="2800" dirty="0">
                <a:solidFill>
                  <a:srgbClr val="C00000"/>
                </a:solidFill>
              </a:rPr>
              <a:t>5</a:t>
            </a:r>
          </a:p>
        </p:txBody>
      </p:sp>
    </p:spTree>
    <p:extLst>
      <p:ext uri="{BB962C8B-B14F-4D97-AF65-F5344CB8AC3E}">
        <p14:creationId xmlns:p14="http://schemas.microsoft.com/office/powerpoint/2010/main" val="161649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D602C6-21B7-FECC-2CBA-BE6BBB619E8D}"/>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C644BDDA-7D21-DC14-CC5B-0B4A1AEA0E19}"/>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err="1">
                <a:solidFill>
                  <a:schemeClr val="bg1"/>
                </a:solidFill>
                <a:latin typeface="Calibri" panose="020F0502020204030204" pitchFamily="34" charset="0"/>
                <a:ea typeface="Calibri" panose="020F0502020204030204" pitchFamily="34" charset="0"/>
                <a:cs typeface="Calibri" panose="020F0502020204030204" pitchFamily="34" charset="0"/>
              </a:rPr>
              <a:t>ة</a:t>
            </a: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a:solidFill>
                  <a:schemeClr val="bg1"/>
                </a:solidFill>
                <a:latin typeface="Calibri" panose="020F0502020204030204" pitchFamily="34" charset="0"/>
                <a:ea typeface="Calibri" panose="020F0502020204030204" pitchFamily="34" charset="0"/>
                <a:cs typeface="Calibri" panose="020F0502020204030204" pitchFamily="34" charset="0"/>
              </a:rPr>
              <a:t>خاص بالأستاذ </a:t>
            </a:r>
            <a:endParaRPr lang="fr-FR" sz="1800" dirty="0">
              <a:solidFill>
                <a:schemeClr val="bg1"/>
              </a:solidFill>
            </a:endParaRPr>
          </a:p>
        </p:txBody>
      </p:sp>
      <p:sp>
        <p:nvSpPr>
          <p:cNvPr id="3" name="Rectangle : coins arrondis 2">
            <a:extLst>
              <a:ext uri="{FF2B5EF4-FFF2-40B4-BE49-F238E27FC236}">
                <a16:creationId xmlns:a16="http://schemas.microsoft.com/office/drawing/2014/main" id="{B79A763C-AF5E-3262-C608-433618B7B7A4}"/>
              </a:ext>
            </a:extLst>
          </p:cNvPr>
          <p:cNvSpPr/>
          <p:nvPr/>
        </p:nvSpPr>
        <p:spPr>
          <a:xfrm>
            <a:off x="2290915" y="3000990"/>
            <a:ext cx="4206792" cy="1355110"/>
          </a:xfrm>
          <a:prstGeom prst="round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 name="Image 4" descr="Une image contenant symbole, Graphique, conception&#10;&#10;Le contenu généré par l’IA peut être incorrect.">
            <a:extLst>
              <a:ext uri="{FF2B5EF4-FFF2-40B4-BE49-F238E27FC236}">
                <a16:creationId xmlns:a16="http://schemas.microsoft.com/office/drawing/2014/main" id="{663EEF20-4D98-69EE-AEB6-9D30F295B730}"/>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rot="10800000">
            <a:off x="5808765" y="3450064"/>
            <a:ext cx="631873" cy="631873"/>
          </a:xfrm>
          <a:prstGeom prst="rect">
            <a:avLst/>
          </a:prstGeom>
        </p:spPr>
      </p:pic>
      <p:sp>
        <p:nvSpPr>
          <p:cNvPr id="7" name="Flowchart: Alternate Process 54">
            <a:extLst>
              <a:ext uri="{FF2B5EF4-FFF2-40B4-BE49-F238E27FC236}">
                <a16:creationId xmlns:a16="http://schemas.microsoft.com/office/drawing/2014/main" id="{BB82F0FE-25D4-80CF-5EFD-68A0CB5FB9FF}"/>
              </a:ext>
            </a:extLst>
          </p:cNvPr>
          <p:cNvSpPr/>
          <p:nvPr/>
        </p:nvSpPr>
        <p:spPr>
          <a:xfrm>
            <a:off x="2501900" y="2620159"/>
            <a:ext cx="3290755" cy="726354"/>
          </a:xfrm>
          <a:prstGeom prst="flowChartAlternateProcess">
            <a:avLst/>
          </a:prstGeom>
          <a:solidFill>
            <a:srgbClr val="3A8F98"/>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r" defTabSz="685834" rtl="1">
              <a:defRPr/>
            </a:pPr>
            <a:r>
              <a:rPr lang="ar-MA" sz="2800" b="1" dirty="0">
                <a:solidFill>
                  <a:schemeClr val="bg1"/>
                </a:solidFill>
                <a:latin typeface="Calibri" panose="020F0502020204030204" pitchFamily="34" charset="0"/>
                <a:cs typeface="Calibri" panose="020F0502020204030204" pitchFamily="34" charset="0"/>
              </a:rPr>
              <a:t>أنشطة المراجعة</a:t>
            </a:r>
            <a:endParaRPr lang="fr-MA" sz="2800" b="1" kern="0" dirty="0">
              <a:solidFill>
                <a:schemeClr val="bg1"/>
              </a:solidFill>
              <a:latin typeface="Calibri" panose="020F0502020204030204" pitchFamily="34" charset="0"/>
              <a:cs typeface="Calibri" panose="020F0502020204030204" pitchFamily="34" charset="0"/>
            </a:endParaRPr>
          </a:p>
        </p:txBody>
      </p:sp>
      <p:sp>
        <p:nvSpPr>
          <p:cNvPr id="10" name="Oval 80">
            <a:extLst>
              <a:ext uri="{FF2B5EF4-FFF2-40B4-BE49-F238E27FC236}">
                <a16:creationId xmlns:a16="http://schemas.microsoft.com/office/drawing/2014/main" id="{29DF1791-954A-505C-516B-9255B841F60B}"/>
              </a:ext>
            </a:extLst>
          </p:cNvPr>
          <p:cNvSpPr>
            <a:spLocks noChangeAspect="1"/>
          </p:cNvSpPr>
          <p:nvPr/>
        </p:nvSpPr>
        <p:spPr>
          <a:xfrm>
            <a:off x="5478709" y="2636539"/>
            <a:ext cx="627891" cy="631872"/>
          </a:xfrm>
          <a:prstGeom prst="ellipse">
            <a:avLst/>
          </a:prstGeom>
          <a:solidFill>
            <a:srgbClr val="FFC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fr-MA" sz="3200" b="1" dirty="0"/>
              <a:t>2</a:t>
            </a:r>
          </a:p>
        </p:txBody>
      </p:sp>
      <p:sp>
        <p:nvSpPr>
          <p:cNvPr id="2" name="ZoneTexte 1">
            <a:extLst>
              <a:ext uri="{FF2B5EF4-FFF2-40B4-BE49-F238E27FC236}">
                <a16:creationId xmlns:a16="http://schemas.microsoft.com/office/drawing/2014/main" id="{E23F9658-DFA0-8C8D-B20C-485CE3374A3F}"/>
              </a:ext>
            </a:extLst>
          </p:cNvPr>
          <p:cNvSpPr txBox="1">
            <a:spLocks noGrp="1" noRot="1" noMove="1" noResize="1" noEditPoints="1" noAdjustHandles="1" noChangeArrowheads="1" noChangeShapeType="1"/>
          </p:cNvSpPr>
          <p:nvPr/>
        </p:nvSpPr>
        <p:spPr>
          <a:xfrm>
            <a:off x="2290914" y="3547832"/>
            <a:ext cx="3501739" cy="400110"/>
          </a:xfrm>
          <a:prstGeom prst="rect">
            <a:avLst/>
          </a:prstGeom>
          <a:noFill/>
        </p:spPr>
        <p:txBody>
          <a:bodyPr wrap="square">
            <a:spAutoFit/>
          </a:bodyPr>
          <a:lstStyle/>
          <a:p>
            <a:pPr algn="r" rtl="1"/>
            <a:r>
              <a:rPr lang="ar-MA" sz="2000" b="1" dirty="0">
                <a:solidFill>
                  <a:srgbClr val="FC8D00"/>
                </a:solidFill>
                <a:latin typeface="Calibri" panose="020F0502020204030204" pitchFamily="34" charset="0"/>
                <a:cs typeface="Calibri" panose="020F0502020204030204" pitchFamily="34" charset="0"/>
              </a:rPr>
              <a:t>إنجاز قسمة باستخدام جدول الضرب</a:t>
            </a:r>
          </a:p>
        </p:txBody>
      </p:sp>
    </p:spTree>
    <p:extLst>
      <p:ext uri="{BB962C8B-B14F-4D97-AF65-F5344CB8AC3E}">
        <p14:creationId xmlns:p14="http://schemas.microsoft.com/office/powerpoint/2010/main" val="3766447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C7EE2-CB20-3621-254C-91F175C74ABF}"/>
            </a:ext>
          </a:extLst>
        </p:cNvPr>
        <p:cNvGrpSpPr/>
        <p:nvPr/>
      </p:nvGrpSpPr>
      <p:grpSpPr>
        <a:xfrm>
          <a:off x="0" y="0"/>
          <a:ext cx="0" cy="0"/>
          <a:chOff x="0" y="0"/>
          <a:chExt cx="0" cy="0"/>
        </a:xfrm>
      </p:grpSpPr>
      <p:sp>
        <p:nvSpPr>
          <p:cNvPr id="17" name="ZoneTexte 16">
            <a:extLst>
              <a:ext uri="{FF2B5EF4-FFF2-40B4-BE49-F238E27FC236}">
                <a16:creationId xmlns:a16="http://schemas.microsoft.com/office/drawing/2014/main" id="{AB411F16-9CDA-E58C-D8DB-C6A198E657F8}"/>
              </a:ext>
            </a:extLst>
          </p:cNvPr>
          <p:cNvSpPr txBox="1"/>
          <p:nvPr/>
        </p:nvSpPr>
        <p:spPr>
          <a:xfrm>
            <a:off x="304801" y="858759"/>
            <a:ext cx="7221074" cy="369332"/>
          </a:xfrm>
          <a:prstGeom prst="rect">
            <a:avLst/>
          </a:prstGeom>
          <a:noFill/>
        </p:spPr>
        <p:txBody>
          <a:bodyPr wrap="square" rtlCol="0">
            <a:spAutoFit/>
          </a:bodyPr>
          <a:lstStyle/>
          <a:p>
            <a:pPr lvl="0" algn="r" rtl="1">
              <a:defRPr/>
            </a:pPr>
            <a:r>
              <a:rPr lang="ar-MA" b="1" dirty="0">
                <a:solidFill>
                  <a:srgbClr val="FFFFFF">
                    <a:lumMod val="65000"/>
                  </a:srgbClr>
                </a:solidFill>
                <a:latin typeface="Calibri" panose="020F0502020204030204" pitchFamily="34" charset="0"/>
                <a:cs typeface="Calibri" panose="020F0502020204030204" pitchFamily="34" charset="0"/>
              </a:rPr>
              <a:t>على ألواحكم، جدوا خارج عملية القسمة التالية:</a:t>
            </a:r>
            <a:endParaRPr kumimoji="0" lang="ar-MA" sz="1867" b="1" i="0" u="none" strike="noStrike" kern="1200" cap="none" spc="0" normalizeH="0" baseline="0" noProof="0" dirty="0">
              <a:ln>
                <a:noFill/>
              </a:ln>
              <a:solidFill>
                <a:srgbClr val="FFFFFF">
                  <a:lumMod val="65000"/>
                </a:srgbClr>
              </a:solidFill>
              <a:effectLst/>
              <a:uLnTx/>
              <a:uFillTx/>
              <a:latin typeface="Calibri" panose="020F0502020204030204" pitchFamily="34" charset="0"/>
              <a:ea typeface="+mn-ea"/>
              <a:cs typeface="Calibri" panose="020F0502020204030204" pitchFamily="34" charset="0"/>
            </a:endParaRPr>
          </a:p>
        </p:txBody>
      </p:sp>
      <p:pic>
        <p:nvPicPr>
          <p:cNvPr id="2" name="Google Shape;141;p7" descr="Une image contenant dessin humoristique, clipart, Dessin animé, illustration&#10;&#10;Le contenu généré par l’IA peut être incorrect.">
            <a:extLst>
              <a:ext uri="{FF2B5EF4-FFF2-40B4-BE49-F238E27FC236}">
                <a16:creationId xmlns:a16="http://schemas.microsoft.com/office/drawing/2014/main" id="{A9DE8530-7825-B051-5C3A-BE0E34684C01}"/>
              </a:ext>
            </a:extLst>
          </p:cNvPr>
          <p:cNvPicPr preferRelativeResize="0"/>
          <p:nvPr/>
        </p:nvPicPr>
        <p:blipFill rotWithShape="1">
          <a:blip r:embed="rId2">
            <a:alphaModFix/>
          </a:blip>
          <a:srcRect t="-7142" b="7142"/>
          <a:stretch/>
        </p:blipFill>
        <p:spPr>
          <a:xfrm>
            <a:off x="7788490" y="618691"/>
            <a:ext cx="1008000" cy="1008000"/>
          </a:xfrm>
          <a:prstGeom prst="ellipse">
            <a:avLst/>
          </a:prstGeom>
          <a:noFill/>
          <a:ln>
            <a:noFill/>
          </a:ln>
        </p:spPr>
      </p:pic>
      <p:sp>
        <p:nvSpPr>
          <p:cNvPr id="3" name="Rectangle : coins arrondis 2">
            <a:extLst>
              <a:ext uri="{FF2B5EF4-FFF2-40B4-BE49-F238E27FC236}">
                <a16:creationId xmlns:a16="http://schemas.microsoft.com/office/drawing/2014/main" id="{48C215C8-FDB5-C802-DC5E-D091FB5B60A0}"/>
              </a:ext>
            </a:extLst>
          </p:cNvPr>
          <p:cNvSpPr/>
          <p:nvPr/>
        </p:nvSpPr>
        <p:spPr>
          <a:xfrm>
            <a:off x="2714297" y="2975897"/>
            <a:ext cx="3715406" cy="1303283"/>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4400" dirty="0">
                <a:solidFill>
                  <a:srgbClr val="002060"/>
                </a:solidFill>
              </a:rPr>
              <a:t>18 ÷ 3 = </a:t>
            </a:r>
            <a:r>
              <a:rPr lang="fr-FR" sz="4800" b="1" dirty="0">
                <a:solidFill>
                  <a:srgbClr val="C00000"/>
                </a:solidFill>
              </a:rPr>
              <a:t>...</a:t>
            </a:r>
            <a:endParaRPr lang="fr-FR" sz="4400" b="1" dirty="0">
              <a:solidFill>
                <a:srgbClr val="C00000"/>
              </a:solidFill>
            </a:endParaRPr>
          </a:p>
        </p:txBody>
      </p:sp>
    </p:spTree>
    <p:extLst>
      <p:ext uri="{BB962C8B-B14F-4D97-AF65-F5344CB8AC3E}">
        <p14:creationId xmlns:p14="http://schemas.microsoft.com/office/powerpoint/2010/main" val="4258450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8E6D2-E1FA-1375-5CF7-C3B0A751BDEA}"/>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CE2B9D89-CAC7-0650-D991-4340F9F822CC}"/>
              </a:ext>
            </a:extLst>
          </p:cNvPr>
          <p:cNvSpPr txBox="1"/>
          <p:nvPr/>
        </p:nvSpPr>
        <p:spPr>
          <a:xfrm>
            <a:off x="1252057" y="858759"/>
            <a:ext cx="6273817"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ارفعوا الالواح</a:t>
            </a:r>
            <a:endParaRPr kumimoji="0" lang="fr-FR" sz="1800" b="1" i="0"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endParaRPr>
          </a:p>
        </p:txBody>
      </p:sp>
      <p:pic>
        <p:nvPicPr>
          <p:cNvPr id="5" name="Espace réservé pour une image  22" descr="Une image contenant capture d’écran, Rectangle, carré&#10;&#10;Le contenu généré par l’IA peut être incorrect.">
            <a:extLst>
              <a:ext uri="{FF2B5EF4-FFF2-40B4-BE49-F238E27FC236}">
                <a16:creationId xmlns:a16="http://schemas.microsoft.com/office/drawing/2014/main" id="{0E2B9C1D-C0CF-A9C1-33E2-EC1CF7125DD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365450" y="1732143"/>
            <a:ext cx="4064846" cy="4064846"/>
          </a:xfrm>
          <a:prstGeom prst="rect">
            <a:avLst/>
          </a:prstGeom>
        </p:spPr>
      </p:pic>
      <p:pic>
        <p:nvPicPr>
          <p:cNvPr id="4" name="Google Shape;141;p7" descr="Une image contenant dessin humoristique, clipart, Dessin animé, illustration&#10;&#10;Le contenu généré par l’IA peut être incorrect.">
            <a:extLst>
              <a:ext uri="{FF2B5EF4-FFF2-40B4-BE49-F238E27FC236}">
                <a16:creationId xmlns:a16="http://schemas.microsoft.com/office/drawing/2014/main" id="{E4EBD92B-56BE-B95A-2C0D-ECB958E5D019}"/>
              </a:ext>
            </a:extLst>
          </p:cNvPr>
          <p:cNvPicPr preferRelativeResize="0"/>
          <p:nvPr/>
        </p:nvPicPr>
        <p:blipFill rotWithShape="1">
          <a:blip r:embed="rId3">
            <a:alphaModFix/>
          </a:blip>
          <a:srcRect t="-7142" b="7142"/>
          <a:stretch/>
        </p:blipFill>
        <p:spPr>
          <a:xfrm>
            <a:off x="7788490" y="618691"/>
            <a:ext cx="1008000" cy="1008000"/>
          </a:xfrm>
          <a:prstGeom prst="ellipse">
            <a:avLst/>
          </a:prstGeom>
          <a:noFill/>
          <a:ln>
            <a:noFill/>
          </a:ln>
        </p:spPr>
      </p:pic>
    </p:spTree>
    <p:extLst>
      <p:ext uri="{BB962C8B-B14F-4D97-AF65-F5344CB8AC3E}">
        <p14:creationId xmlns:p14="http://schemas.microsoft.com/office/powerpoint/2010/main" val="1168603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C153A-A26F-75D2-B97B-8996C1A7BEE0}"/>
            </a:ext>
          </a:extLst>
        </p:cNvPr>
        <p:cNvGrpSpPr/>
        <p:nvPr/>
      </p:nvGrpSpPr>
      <p:grpSpPr>
        <a:xfrm>
          <a:off x="0" y="0"/>
          <a:ext cx="0" cy="0"/>
          <a:chOff x="0" y="0"/>
          <a:chExt cx="0" cy="0"/>
        </a:xfrm>
      </p:grpSpPr>
      <p:sp>
        <p:nvSpPr>
          <p:cNvPr id="29" name="ZoneTexte 2">
            <a:extLst>
              <a:ext uri="{FF2B5EF4-FFF2-40B4-BE49-F238E27FC236}">
                <a16:creationId xmlns:a16="http://schemas.microsoft.com/office/drawing/2014/main" id="{99C7B561-49E6-9791-9662-E7ECCB404087}"/>
              </a:ext>
            </a:extLst>
          </p:cNvPr>
          <p:cNvSpPr txBox="1"/>
          <p:nvPr/>
        </p:nvSpPr>
        <p:spPr>
          <a:xfrm>
            <a:off x="349731" y="849493"/>
            <a:ext cx="7182359" cy="369332"/>
          </a:xfrm>
          <a:prstGeom prst="rect">
            <a:avLst/>
          </a:prstGeom>
          <a:noFill/>
        </p:spPr>
        <p:txBody>
          <a:bodyPr wrap="square" rtlCol="0">
            <a:spAutoFit/>
          </a:bodyPr>
          <a:lstStyle/>
          <a:p>
            <a:pPr lvl="0" algn="r" rtl="1" eaLnBrk="0" fontAlgn="base" hangingPunct="0">
              <a:spcBef>
                <a:spcPct val="0"/>
              </a:spcBef>
              <a:spcAft>
                <a:spcPct val="0"/>
              </a:spcAft>
              <a:defRPr/>
            </a:pPr>
            <a:r>
              <a:rPr lang="ar-MA" b="1" dirty="0">
                <a:solidFill>
                  <a:prstClr val="white">
                    <a:lumMod val="65000"/>
                  </a:prstClr>
                </a:solidFill>
                <a:latin typeface="Calibri" panose="020F0502020204030204" pitchFamily="34" charset="0"/>
                <a:cs typeface="Calibri" panose="020F0502020204030204" pitchFamily="34" charset="0"/>
              </a:rPr>
              <a:t>من يقوم إلى السبورة ليشرح لنا كيف توصل إلى الجواب؟</a:t>
            </a:r>
            <a:endParaRPr lang="ar-MA" b="1" dirty="0">
              <a:solidFill>
                <a:prstClr val="white">
                  <a:lumMod val="50000"/>
                </a:prstClr>
              </a:solidFill>
              <a:latin typeface="Calibri" panose="020F0502020204030204" pitchFamily="34" charset="0"/>
              <a:cs typeface="Calibri" panose="020F0502020204030204" pitchFamily="34" charset="0"/>
            </a:endParaRPr>
          </a:p>
        </p:txBody>
      </p:sp>
      <p:pic>
        <p:nvPicPr>
          <p:cNvPr id="23" name="Espace réservé pour une image  9" descr="Une image contenant habits, jouet, sourire, chemise&#10;&#10;Le contenu généré par l’IA peut être incorrect.">
            <a:extLst>
              <a:ext uri="{FF2B5EF4-FFF2-40B4-BE49-F238E27FC236}">
                <a16:creationId xmlns:a16="http://schemas.microsoft.com/office/drawing/2014/main" id="{BAF88143-FF43-E2FB-A2F8-DA3255A2090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794395" y="603380"/>
            <a:ext cx="1022327" cy="1022327"/>
          </a:xfrm>
          <a:prstGeom prst="ellipse">
            <a:avLst/>
          </a:prstGeom>
        </p:spPr>
      </p:pic>
      <p:sp>
        <p:nvSpPr>
          <p:cNvPr id="3" name="Rectangle : coins arrondis 2">
            <a:extLst>
              <a:ext uri="{FF2B5EF4-FFF2-40B4-BE49-F238E27FC236}">
                <a16:creationId xmlns:a16="http://schemas.microsoft.com/office/drawing/2014/main" id="{0D37C535-11B2-47B4-C7E9-FB79469FC2A9}"/>
              </a:ext>
            </a:extLst>
          </p:cNvPr>
          <p:cNvSpPr/>
          <p:nvPr/>
        </p:nvSpPr>
        <p:spPr>
          <a:xfrm>
            <a:off x="2714297" y="2975897"/>
            <a:ext cx="3715406" cy="1303283"/>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4400" dirty="0">
                <a:solidFill>
                  <a:srgbClr val="002060"/>
                </a:solidFill>
              </a:rPr>
              <a:t>18 ÷ 3 = </a:t>
            </a:r>
            <a:r>
              <a:rPr lang="fr-FR" sz="4800" b="1" dirty="0">
                <a:solidFill>
                  <a:srgbClr val="C00000"/>
                </a:solidFill>
              </a:rPr>
              <a:t>...</a:t>
            </a:r>
            <a:endParaRPr lang="fr-FR" sz="4400" b="1" dirty="0">
              <a:solidFill>
                <a:srgbClr val="C00000"/>
              </a:solidFill>
            </a:endParaRPr>
          </a:p>
        </p:txBody>
      </p:sp>
    </p:spTree>
    <p:extLst>
      <p:ext uri="{BB962C8B-B14F-4D97-AF65-F5344CB8AC3E}">
        <p14:creationId xmlns:p14="http://schemas.microsoft.com/office/powerpoint/2010/main" val="281711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B0E3B-ADC1-A5B0-2A79-9FBCFFF1B84C}"/>
            </a:ext>
          </a:extLst>
        </p:cNvPr>
        <p:cNvGrpSpPr/>
        <p:nvPr/>
      </p:nvGrpSpPr>
      <p:grpSpPr>
        <a:xfrm>
          <a:off x="0" y="0"/>
          <a:ext cx="0" cy="0"/>
          <a:chOff x="0" y="0"/>
          <a:chExt cx="0" cy="0"/>
        </a:xfrm>
      </p:grpSpPr>
      <p:sp>
        <p:nvSpPr>
          <p:cNvPr id="29" name="ZoneTexte 2">
            <a:extLst>
              <a:ext uri="{FF2B5EF4-FFF2-40B4-BE49-F238E27FC236}">
                <a16:creationId xmlns:a16="http://schemas.microsoft.com/office/drawing/2014/main" id="{8F354BB1-9263-D7DF-A4EF-8CB366E42697}"/>
              </a:ext>
            </a:extLst>
          </p:cNvPr>
          <p:cNvSpPr txBox="1"/>
          <p:nvPr/>
        </p:nvSpPr>
        <p:spPr>
          <a:xfrm>
            <a:off x="349731" y="849493"/>
            <a:ext cx="7182359" cy="369332"/>
          </a:xfrm>
          <a:prstGeom prst="rect">
            <a:avLst/>
          </a:prstGeom>
          <a:noFill/>
        </p:spPr>
        <p:txBody>
          <a:bodyPr wrap="square" rtlCol="0">
            <a:spAutoFit/>
          </a:bodyPr>
          <a:lstStyle/>
          <a:p>
            <a:pPr lvl="0" algn="r" rtl="1" eaLnBrk="0" fontAlgn="base" hangingPunct="0">
              <a:spcBef>
                <a:spcPct val="0"/>
              </a:spcBef>
              <a:spcAft>
                <a:spcPct val="0"/>
              </a:spcAft>
              <a:defRPr/>
            </a:pPr>
            <a:r>
              <a:rPr lang="ar-MA" b="1" dirty="0">
                <a:solidFill>
                  <a:prstClr val="white">
                    <a:lumMod val="65000"/>
                  </a:prstClr>
                </a:solidFill>
                <a:latin typeface="Calibri" panose="020F0502020204030204" pitchFamily="34" charset="0"/>
                <a:cs typeface="Calibri" panose="020F0502020204030204" pitchFamily="34" charset="0"/>
              </a:rPr>
              <a:t>صححوا: 18 قسمة 3 يساوي 6.</a:t>
            </a:r>
            <a:endParaRPr lang="ar-MA" b="1" dirty="0">
              <a:solidFill>
                <a:prstClr val="white">
                  <a:lumMod val="50000"/>
                </a:prstClr>
              </a:solidFill>
              <a:latin typeface="Calibri" panose="020F0502020204030204" pitchFamily="34" charset="0"/>
              <a:cs typeface="Calibri" panose="020F0502020204030204" pitchFamily="34" charset="0"/>
            </a:endParaRPr>
          </a:p>
        </p:txBody>
      </p:sp>
      <p:pic>
        <p:nvPicPr>
          <p:cNvPr id="23" name="Espace réservé pour une image  9" descr="Une image contenant habits, jouet, sourire, chemise&#10;&#10;Le contenu généré par l’IA peut être incorrect.">
            <a:extLst>
              <a:ext uri="{FF2B5EF4-FFF2-40B4-BE49-F238E27FC236}">
                <a16:creationId xmlns:a16="http://schemas.microsoft.com/office/drawing/2014/main" id="{EEDB59E7-62C1-4B4B-A308-3B100A0ED28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794395" y="603380"/>
            <a:ext cx="1022327" cy="1022327"/>
          </a:xfrm>
          <a:prstGeom prst="ellipse">
            <a:avLst/>
          </a:prstGeom>
        </p:spPr>
      </p:pic>
      <p:sp>
        <p:nvSpPr>
          <p:cNvPr id="3" name="Rectangle : coins arrondis 2">
            <a:extLst>
              <a:ext uri="{FF2B5EF4-FFF2-40B4-BE49-F238E27FC236}">
                <a16:creationId xmlns:a16="http://schemas.microsoft.com/office/drawing/2014/main" id="{BBB08FFE-912B-107E-B536-171EE3AAA9B7}"/>
              </a:ext>
            </a:extLst>
          </p:cNvPr>
          <p:cNvSpPr/>
          <p:nvPr/>
        </p:nvSpPr>
        <p:spPr>
          <a:xfrm>
            <a:off x="2714297" y="2975897"/>
            <a:ext cx="3715406" cy="1303283"/>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4400" dirty="0">
                <a:solidFill>
                  <a:srgbClr val="002060"/>
                </a:solidFill>
              </a:rPr>
              <a:t>18 ÷ 3 = </a:t>
            </a:r>
            <a:r>
              <a:rPr lang="fr-FR" sz="4800" b="1" dirty="0">
                <a:solidFill>
                  <a:srgbClr val="C00000"/>
                </a:solidFill>
              </a:rPr>
              <a:t>6</a:t>
            </a:r>
            <a:endParaRPr lang="fr-FR" sz="4400" b="1" dirty="0">
              <a:solidFill>
                <a:srgbClr val="C00000"/>
              </a:solidFill>
            </a:endParaRPr>
          </a:p>
        </p:txBody>
      </p:sp>
    </p:spTree>
    <p:extLst>
      <p:ext uri="{BB962C8B-B14F-4D97-AF65-F5344CB8AC3E}">
        <p14:creationId xmlns:p14="http://schemas.microsoft.com/office/powerpoint/2010/main" val="3484132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51730-CF28-9AE6-1FAD-2A098C08EFBC}"/>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E45A5DCB-58FE-13C5-776F-1AC587BABFF3}"/>
              </a:ext>
            </a:extLst>
          </p:cNvPr>
          <p:cNvPicPr>
            <a:picLocks noChangeAspect="1"/>
          </p:cNvPicPr>
          <p:nvPr/>
        </p:nvPicPr>
        <p:blipFill>
          <a:blip r:embed="rId2"/>
          <a:stretch>
            <a:fillRect/>
          </a:stretch>
        </p:blipFill>
        <p:spPr>
          <a:xfrm>
            <a:off x="989572" y="1779573"/>
            <a:ext cx="6893055" cy="4669132"/>
          </a:xfrm>
          <a:prstGeom prst="rect">
            <a:avLst/>
          </a:prstGeom>
        </p:spPr>
      </p:pic>
      <p:pic>
        <p:nvPicPr>
          <p:cNvPr id="11" name="Espace réservé pour une image  11" descr="Une image contenant dessin humoristique, clipart, Dessin animé, illustration&#10;&#10;Le contenu généré par l’IA peut être incorrect.">
            <a:extLst>
              <a:ext uri="{FF2B5EF4-FFF2-40B4-BE49-F238E27FC236}">
                <a16:creationId xmlns:a16="http://schemas.microsoft.com/office/drawing/2014/main" id="{250A9860-B363-485B-FC0D-9CE269308679}"/>
              </a:ext>
            </a:extLst>
          </p:cNvPr>
          <p:cNvPicPr>
            <a:picLocks noChangeAspect="1"/>
          </p:cNvPicPr>
          <p:nvPr/>
        </p:nvPicPr>
        <p:blipFill>
          <a:blip r:embed="rId3">
            <a:extLst>
              <a:ext uri="{28A0092B-C50C-407E-A947-70E740481C1C}">
                <a14:useLocalDpi xmlns:a14="http://schemas.microsoft.com/office/drawing/2010/main" val="0"/>
              </a:ext>
            </a:extLst>
          </a:blip>
          <a:srcRect l="-3603" t="-3603" r="3603" b="3603"/>
          <a:stretch>
            <a:fillRect/>
          </a:stretch>
        </p:blipFill>
        <p:spPr>
          <a:xfrm>
            <a:off x="7777444" y="636381"/>
            <a:ext cx="999174" cy="999174"/>
          </a:xfrm>
          <a:prstGeom prst="ellipse">
            <a:avLst/>
          </a:prstGeom>
        </p:spPr>
      </p:pic>
      <p:sp>
        <p:nvSpPr>
          <p:cNvPr id="2" name="ZoneTexte 1">
            <a:extLst>
              <a:ext uri="{FF2B5EF4-FFF2-40B4-BE49-F238E27FC236}">
                <a16:creationId xmlns:a16="http://schemas.microsoft.com/office/drawing/2014/main" id="{0FFB2277-59ED-6585-253C-6799CF7574C5}"/>
              </a:ext>
            </a:extLst>
          </p:cNvPr>
          <p:cNvSpPr txBox="1"/>
          <p:nvPr/>
        </p:nvSpPr>
        <p:spPr>
          <a:xfrm>
            <a:off x="466531" y="858759"/>
            <a:ext cx="7059343" cy="369332"/>
          </a:xfrm>
          <a:prstGeom prst="rect">
            <a:avLst/>
          </a:prstGeom>
          <a:noFill/>
        </p:spPr>
        <p:txBody>
          <a:bodyPr wrap="square" rtlCol="0">
            <a:spAutoFit/>
          </a:bodyPr>
          <a:lstStyle/>
          <a:p>
            <a:pPr lvl="0" algn="r" rtl="1">
              <a:defRPr/>
            </a:pPr>
            <a:r>
              <a:rPr lang="ar-MA" b="1" dirty="0">
                <a:solidFill>
                  <a:prstClr val="white">
                    <a:lumMod val="65000"/>
                  </a:prstClr>
                </a:solidFill>
                <a:latin typeface="Calibri" panose="020F0502020204030204" pitchFamily="34" charset="0"/>
                <a:cs typeface="Calibri" panose="020F0502020204030204" pitchFamily="34" charset="0"/>
              </a:rPr>
              <a:t>خذوا كراساتكم على الصفحة 62 وأنجزوا النشاط 10. لديكم دقيقة واحدة ثم نصحح. </a:t>
            </a:r>
          </a:p>
        </p:txBody>
      </p:sp>
      <p:sp>
        <p:nvSpPr>
          <p:cNvPr id="8" name="Rectangle : coins arrondis 7">
            <a:extLst>
              <a:ext uri="{FF2B5EF4-FFF2-40B4-BE49-F238E27FC236}">
                <a16:creationId xmlns:a16="http://schemas.microsoft.com/office/drawing/2014/main" id="{42473B5F-9435-D15F-F75C-21718D43CB80}"/>
              </a:ext>
            </a:extLst>
          </p:cNvPr>
          <p:cNvSpPr/>
          <p:nvPr/>
        </p:nvSpPr>
        <p:spPr>
          <a:xfrm>
            <a:off x="4872803" y="3890865"/>
            <a:ext cx="2711276" cy="1259633"/>
          </a:xfrm>
          <a:prstGeom prst="roundRect">
            <a:avLst>
              <a:gd name="adj" fmla="val 5463"/>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8" name="Groupe 17">
            <a:extLst>
              <a:ext uri="{FF2B5EF4-FFF2-40B4-BE49-F238E27FC236}">
                <a16:creationId xmlns:a16="http://schemas.microsoft.com/office/drawing/2014/main" id="{0557F4C3-D71E-97A5-F930-82F110809D65}"/>
              </a:ext>
            </a:extLst>
          </p:cNvPr>
          <p:cNvGrpSpPr/>
          <p:nvPr/>
        </p:nvGrpSpPr>
        <p:grpSpPr>
          <a:xfrm>
            <a:off x="373226" y="164532"/>
            <a:ext cx="7604448" cy="332496"/>
            <a:chOff x="373226" y="108546"/>
            <a:chExt cx="7604448" cy="332496"/>
          </a:xfrm>
        </p:grpSpPr>
        <p:grpSp>
          <p:nvGrpSpPr>
            <p:cNvPr id="19" name="Groupe 18">
              <a:extLst>
                <a:ext uri="{FF2B5EF4-FFF2-40B4-BE49-F238E27FC236}">
                  <a16:creationId xmlns:a16="http://schemas.microsoft.com/office/drawing/2014/main" id="{C7FB365F-433C-CC18-1A9A-821370388B8D}"/>
                </a:ext>
              </a:extLst>
            </p:cNvPr>
            <p:cNvGrpSpPr/>
            <p:nvPr/>
          </p:nvGrpSpPr>
          <p:grpSpPr>
            <a:xfrm>
              <a:off x="373226" y="108546"/>
              <a:ext cx="7604448" cy="332496"/>
              <a:chOff x="391887" y="155214"/>
              <a:chExt cx="7604448" cy="332496"/>
            </a:xfrm>
          </p:grpSpPr>
          <p:grpSp>
            <p:nvGrpSpPr>
              <p:cNvPr id="21" name="Groupe 20">
                <a:extLst>
                  <a:ext uri="{FF2B5EF4-FFF2-40B4-BE49-F238E27FC236}">
                    <a16:creationId xmlns:a16="http://schemas.microsoft.com/office/drawing/2014/main" id="{6649230B-DEB9-9639-000C-70E3F0DC7897}"/>
                  </a:ext>
                </a:extLst>
              </p:cNvPr>
              <p:cNvGrpSpPr/>
              <p:nvPr/>
            </p:nvGrpSpPr>
            <p:grpSpPr>
              <a:xfrm>
                <a:off x="391887" y="155214"/>
                <a:ext cx="7604448" cy="332496"/>
                <a:chOff x="391887" y="155214"/>
                <a:chExt cx="7604448" cy="332496"/>
              </a:xfrm>
            </p:grpSpPr>
            <p:sp>
              <p:nvSpPr>
                <p:cNvPr id="23" name="Rectangle 22">
                  <a:extLst>
                    <a:ext uri="{FF2B5EF4-FFF2-40B4-BE49-F238E27FC236}">
                      <a16:creationId xmlns:a16="http://schemas.microsoft.com/office/drawing/2014/main" id="{45122A6D-0D2C-BB13-DDB2-993A94455BEB}"/>
                    </a:ext>
                  </a:extLst>
                </p:cNvPr>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ZoneTexte 23">
                  <a:extLst>
                    <a:ext uri="{FF2B5EF4-FFF2-40B4-BE49-F238E27FC236}">
                      <a16:creationId xmlns:a16="http://schemas.microsoft.com/office/drawing/2014/main" id="{78CEA0D4-FC55-E279-3BA1-40EE9425CD24}"/>
                    </a:ext>
                  </a:extLst>
                </p:cNvPr>
                <p:cNvSpPr txBox="1"/>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5" name="Organigramme : Connecteur 24">
                  <a:extLst>
                    <a:ext uri="{FF2B5EF4-FFF2-40B4-BE49-F238E27FC236}">
                      <a16:creationId xmlns:a16="http://schemas.microsoft.com/office/drawing/2014/main" id="{661F3EED-38C2-38B1-6FA1-2926DBAED7C1}"/>
                    </a:ext>
                  </a:extLst>
                </p:cNvPr>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26" name="ZoneTexte 25">
                  <a:extLst>
                    <a:ext uri="{FF2B5EF4-FFF2-40B4-BE49-F238E27FC236}">
                      <a16:creationId xmlns:a16="http://schemas.microsoft.com/office/drawing/2014/main" id="{246830FA-DFDE-531E-332D-0492C3E8FD1B}"/>
                    </a:ext>
                  </a:extLst>
                </p:cNvPr>
                <p:cNvSpPr txBox="1"/>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7" name="Organigramme : Connecteur 26">
                  <a:extLst>
                    <a:ext uri="{FF2B5EF4-FFF2-40B4-BE49-F238E27FC236}">
                      <a16:creationId xmlns:a16="http://schemas.microsoft.com/office/drawing/2014/main" id="{2586423C-A1C8-65DE-AC18-30BE6A5AFBA4}"/>
                    </a:ext>
                  </a:extLst>
                </p:cNvPr>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28" name="ZoneTexte 27">
                  <a:extLst>
                    <a:ext uri="{FF2B5EF4-FFF2-40B4-BE49-F238E27FC236}">
                      <a16:creationId xmlns:a16="http://schemas.microsoft.com/office/drawing/2014/main" id="{BED9E2A0-9885-0454-6183-4C2C075FF5E1}"/>
                    </a:ext>
                  </a:extLst>
                </p:cNvPr>
                <p:cNvSpPr txBox="1"/>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9" name="Organigramme : Connecteur 28">
                  <a:extLst>
                    <a:ext uri="{FF2B5EF4-FFF2-40B4-BE49-F238E27FC236}">
                      <a16:creationId xmlns:a16="http://schemas.microsoft.com/office/drawing/2014/main" id="{3AFAACC6-87AA-0522-B18E-1BCAB5E0DDD7}"/>
                    </a:ext>
                  </a:extLst>
                </p:cNvPr>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22" name="Rectangle 21">
                <a:extLst>
                  <a:ext uri="{FF2B5EF4-FFF2-40B4-BE49-F238E27FC236}">
                    <a16:creationId xmlns:a16="http://schemas.microsoft.com/office/drawing/2014/main" id="{7EE92D6B-EABE-C4C0-AB99-2860ACF2511E}"/>
                  </a:ext>
                </a:extLst>
              </p:cNvPr>
              <p:cNvSpPr/>
              <p:nvPr/>
            </p:nvSpPr>
            <p:spPr>
              <a:xfrm>
                <a:off x="568393" y="159567"/>
                <a:ext cx="254015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0" name="Rectangle : coins arrondis 19">
              <a:extLst>
                <a:ext uri="{FF2B5EF4-FFF2-40B4-BE49-F238E27FC236}">
                  <a16:creationId xmlns:a16="http://schemas.microsoft.com/office/drawing/2014/main" id="{2C6F9683-1E86-F423-DF68-10F768F9D26C}"/>
                </a:ext>
              </a:extLst>
            </p:cNvPr>
            <p:cNvSpPr/>
            <p:nvPr/>
          </p:nvSpPr>
          <p:spPr>
            <a:xfrm>
              <a:off x="5361135" y="113212"/>
              <a:ext cx="2616539" cy="323165"/>
            </a:xfrm>
            <a:prstGeom prst="roundRect">
              <a:avLst>
                <a:gd name="adj" fmla="val 50000"/>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1017295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F0F95-934F-BAEA-3791-B92FC1C5E635}"/>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251D1074-5F78-217C-6DC5-35CB1FF434EC}"/>
              </a:ext>
            </a:extLst>
          </p:cNvPr>
          <p:cNvSpPr txBox="1"/>
          <p:nvPr/>
        </p:nvSpPr>
        <p:spPr>
          <a:xfrm>
            <a:off x="1252057" y="858759"/>
            <a:ext cx="6273817" cy="369332"/>
          </a:xfrm>
          <a:prstGeom prst="rect">
            <a:avLst/>
          </a:prstGeom>
          <a:noFill/>
        </p:spPr>
        <p:txBody>
          <a:bodyPr wrap="square" rtlCol="0">
            <a:spAutoFit/>
          </a:bodyPr>
          <a:lstStyle/>
          <a:p>
            <a:pPr lvl="0" algn="r" rtl="1">
              <a:defRPr/>
            </a:pPr>
            <a:r>
              <a:rPr lang="ar-MA" b="1" dirty="0">
                <a:solidFill>
                  <a:prstClr val="white">
                    <a:lumMod val="65000"/>
                  </a:prstClr>
                </a:solidFill>
                <a:latin typeface="Calibri" panose="020F0502020204030204" pitchFamily="34" charset="0"/>
                <a:cs typeface="Calibri" panose="020F0502020204030204" pitchFamily="34" charset="0"/>
              </a:rPr>
              <a:t>من يقوم إلى السبورة لينجز العنصر الأول؟ الثاني؟ ...</a:t>
            </a:r>
            <a:endParaRPr lang="ar-MA" b="1" dirty="0">
              <a:solidFill>
                <a:srgbClr val="FFFFFF">
                  <a:lumMod val="65000"/>
                </a:srgbClr>
              </a:solidFill>
              <a:latin typeface="Calibri" panose="020F0502020204030204" pitchFamily="34" charset="0"/>
              <a:cs typeface="Calibri" panose="020F0502020204030204" pitchFamily="34" charset="0"/>
            </a:endParaRPr>
          </a:p>
        </p:txBody>
      </p:sp>
      <p:pic>
        <p:nvPicPr>
          <p:cNvPr id="5" name="Espace réservé pour une image  9" descr="Une image contenant habits, jouet, sourire, chemise&#10;&#10;Le contenu généré par l’IA peut être incorrect.">
            <a:extLst>
              <a:ext uri="{FF2B5EF4-FFF2-40B4-BE49-F238E27FC236}">
                <a16:creationId xmlns:a16="http://schemas.microsoft.com/office/drawing/2014/main" id="{127282A0-39C1-43C7-8BE8-88D0502B630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794395" y="603380"/>
            <a:ext cx="1022327" cy="1022327"/>
          </a:xfrm>
          <a:prstGeom prst="ellipse">
            <a:avLst/>
          </a:prstGeom>
        </p:spPr>
      </p:pic>
      <p:grpSp>
        <p:nvGrpSpPr>
          <p:cNvPr id="17" name="Groupe 16">
            <a:extLst>
              <a:ext uri="{FF2B5EF4-FFF2-40B4-BE49-F238E27FC236}">
                <a16:creationId xmlns:a16="http://schemas.microsoft.com/office/drawing/2014/main" id="{81969112-1552-1E8E-F1D3-01727CA0D093}"/>
              </a:ext>
            </a:extLst>
          </p:cNvPr>
          <p:cNvGrpSpPr/>
          <p:nvPr/>
        </p:nvGrpSpPr>
        <p:grpSpPr>
          <a:xfrm>
            <a:off x="373226" y="164532"/>
            <a:ext cx="7604448" cy="332496"/>
            <a:chOff x="373226" y="108546"/>
            <a:chExt cx="7604448" cy="332496"/>
          </a:xfrm>
        </p:grpSpPr>
        <p:grpSp>
          <p:nvGrpSpPr>
            <p:cNvPr id="18" name="Groupe 17">
              <a:extLst>
                <a:ext uri="{FF2B5EF4-FFF2-40B4-BE49-F238E27FC236}">
                  <a16:creationId xmlns:a16="http://schemas.microsoft.com/office/drawing/2014/main" id="{263EC878-C87E-F329-AEF5-6277505AC230}"/>
                </a:ext>
              </a:extLst>
            </p:cNvPr>
            <p:cNvGrpSpPr/>
            <p:nvPr/>
          </p:nvGrpSpPr>
          <p:grpSpPr>
            <a:xfrm>
              <a:off x="373226" y="108546"/>
              <a:ext cx="7604448" cy="332496"/>
              <a:chOff x="391887" y="155214"/>
              <a:chExt cx="7604448" cy="332496"/>
            </a:xfrm>
          </p:grpSpPr>
          <p:grpSp>
            <p:nvGrpSpPr>
              <p:cNvPr id="20" name="Groupe 19">
                <a:extLst>
                  <a:ext uri="{FF2B5EF4-FFF2-40B4-BE49-F238E27FC236}">
                    <a16:creationId xmlns:a16="http://schemas.microsoft.com/office/drawing/2014/main" id="{B983CB32-E1F6-F389-0A16-600486DC5C24}"/>
                  </a:ext>
                </a:extLst>
              </p:cNvPr>
              <p:cNvGrpSpPr/>
              <p:nvPr/>
            </p:nvGrpSpPr>
            <p:grpSpPr>
              <a:xfrm>
                <a:off x="391887" y="155214"/>
                <a:ext cx="7604448" cy="332496"/>
                <a:chOff x="391887" y="155214"/>
                <a:chExt cx="7604448" cy="332496"/>
              </a:xfrm>
            </p:grpSpPr>
            <p:sp>
              <p:nvSpPr>
                <p:cNvPr id="22" name="Rectangle 21">
                  <a:extLst>
                    <a:ext uri="{FF2B5EF4-FFF2-40B4-BE49-F238E27FC236}">
                      <a16:creationId xmlns:a16="http://schemas.microsoft.com/office/drawing/2014/main" id="{20AAEACE-68EA-E7D1-2190-E4C18CDDA7D1}"/>
                    </a:ext>
                  </a:extLst>
                </p:cNvPr>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ZoneTexte 22">
                  <a:extLst>
                    <a:ext uri="{FF2B5EF4-FFF2-40B4-BE49-F238E27FC236}">
                      <a16:creationId xmlns:a16="http://schemas.microsoft.com/office/drawing/2014/main" id="{EF8FB6C0-3B3A-5952-F341-0DEF5F9AEDC9}"/>
                    </a:ext>
                  </a:extLst>
                </p:cNvPr>
                <p:cNvSpPr txBox="1"/>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4" name="Organigramme : Connecteur 23">
                  <a:extLst>
                    <a:ext uri="{FF2B5EF4-FFF2-40B4-BE49-F238E27FC236}">
                      <a16:creationId xmlns:a16="http://schemas.microsoft.com/office/drawing/2014/main" id="{DBB7FA59-6378-7A8F-67D1-C97514780091}"/>
                    </a:ext>
                  </a:extLst>
                </p:cNvPr>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25" name="ZoneTexte 24">
                  <a:extLst>
                    <a:ext uri="{FF2B5EF4-FFF2-40B4-BE49-F238E27FC236}">
                      <a16:creationId xmlns:a16="http://schemas.microsoft.com/office/drawing/2014/main" id="{BCF2D23C-7ADB-AE4A-D1B4-48F3DA5DC762}"/>
                    </a:ext>
                  </a:extLst>
                </p:cNvPr>
                <p:cNvSpPr txBox="1"/>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6" name="Organigramme : Connecteur 25">
                  <a:extLst>
                    <a:ext uri="{FF2B5EF4-FFF2-40B4-BE49-F238E27FC236}">
                      <a16:creationId xmlns:a16="http://schemas.microsoft.com/office/drawing/2014/main" id="{E3D629F1-7DCC-F8F5-5547-C2FEC81B4A3A}"/>
                    </a:ext>
                  </a:extLst>
                </p:cNvPr>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27" name="ZoneTexte 26">
                  <a:extLst>
                    <a:ext uri="{FF2B5EF4-FFF2-40B4-BE49-F238E27FC236}">
                      <a16:creationId xmlns:a16="http://schemas.microsoft.com/office/drawing/2014/main" id="{1ACCA7FF-DE26-4CE6-2459-948E07A88EA9}"/>
                    </a:ext>
                  </a:extLst>
                </p:cNvPr>
                <p:cNvSpPr txBox="1"/>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8" name="Organigramme : Connecteur 27">
                  <a:extLst>
                    <a:ext uri="{FF2B5EF4-FFF2-40B4-BE49-F238E27FC236}">
                      <a16:creationId xmlns:a16="http://schemas.microsoft.com/office/drawing/2014/main" id="{985926D7-FDF9-D483-0A20-B1414080E2FA}"/>
                    </a:ext>
                  </a:extLst>
                </p:cNvPr>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21" name="Rectangle 20">
                <a:extLst>
                  <a:ext uri="{FF2B5EF4-FFF2-40B4-BE49-F238E27FC236}">
                    <a16:creationId xmlns:a16="http://schemas.microsoft.com/office/drawing/2014/main" id="{184D0B68-5759-41DF-0C6A-A5FE7A601FC0}"/>
                  </a:ext>
                </a:extLst>
              </p:cNvPr>
              <p:cNvSpPr/>
              <p:nvPr/>
            </p:nvSpPr>
            <p:spPr>
              <a:xfrm>
                <a:off x="568393" y="159567"/>
                <a:ext cx="254015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9" name="Rectangle : coins arrondis 18">
              <a:extLst>
                <a:ext uri="{FF2B5EF4-FFF2-40B4-BE49-F238E27FC236}">
                  <a16:creationId xmlns:a16="http://schemas.microsoft.com/office/drawing/2014/main" id="{3C4EDE2E-E4F5-6607-54CF-45E983EB3B4A}"/>
                </a:ext>
              </a:extLst>
            </p:cNvPr>
            <p:cNvSpPr/>
            <p:nvPr/>
          </p:nvSpPr>
          <p:spPr>
            <a:xfrm>
              <a:off x="5361135" y="113212"/>
              <a:ext cx="2616539" cy="323165"/>
            </a:xfrm>
            <a:prstGeom prst="roundRect">
              <a:avLst>
                <a:gd name="adj" fmla="val 50000"/>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4" name="Image 3">
            <a:extLst>
              <a:ext uri="{FF2B5EF4-FFF2-40B4-BE49-F238E27FC236}">
                <a16:creationId xmlns:a16="http://schemas.microsoft.com/office/drawing/2014/main" id="{AAD5C3D7-E2E9-7512-9227-2DAC57981E63}"/>
              </a:ext>
            </a:extLst>
          </p:cNvPr>
          <p:cNvPicPr>
            <a:picLocks noChangeAspect="1"/>
          </p:cNvPicPr>
          <p:nvPr/>
        </p:nvPicPr>
        <p:blipFill>
          <a:blip r:embed="rId3"/>
          <a:stretch>
            <a:fillRect/>
          </a:stretch>
        </p:blipFill>
        <p:spPr>
          <a:xfrm>
            <a:off x="373226" y="2256169"/>
            <a:ext cx="8220269" cy="3630732"/>
          </a:xfrm>
          <a:prstGeom prst="rect">
            <a:avLst/>
          </a:prstGeom>
        </p:spPr>
      </p:pic>
    </p:spTree>
    <p:extLst>
      <p:ext uri="{BB962C8B-B14F-4D97-AF65-F5344CB8AC3E}">
        <p14:creationId xmlns:p14="http://schemas.microsoft.com/office/powerpoint/2010/main" val="3523443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C8F8C-F93D-66DA-7F15-672AB499898D}"/>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7E56336B-2381-E7D5-7A0C-31893A2D098C}"/>
              </a:ext>
            </a:extLst>
          </p:cNvPr>
          <p:cNvSpPr txBox="1"/>
          <p:nvPr/>
        </p:nvSpPr>
        <p:spPr>
          <a:xfrm>
            <a:off x="1252057" y="858759"/>
            <a:ext cx="6273817" cy="369332"/>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rPr>
              <a:t>صححوا. </a:t>
            </a:r>
          </a:p>
        </p:txBody>
      </p:sp>
      <p:pic>
        <p:nvPicPr>
          <p:cNvPr id="5" name="Espace réservé pour une image  9" descr="Une image contenant habits, jouet, sourire, chemise&#10;&#10;Le contenu généré par l’IA peut être incorrect.">
            <a:extLst>
              <a:ext uri="{FF2B5EF4-FFF2-40B4-BE49-F238E27FC236}">
                <a16:creationId xmlns:a16="http://schemas.microsoft.com/office/drawing/2014/main" id="{93D61EFF-155A-26E0-F96D-05ED58C11FE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794395" y="603380"/>
            <a:ext cx="1022327" cy="1022327"/>
          </a:xfrm>
          <a:prstGeom prst="ellipse">
            <a:avLst/>
          </a:prstGeom>
        </p:spPr>
      </p:pic>
      <p:grpSp>
        <p:nvGrpSpPr>
          <p:cNvPr id="55" name="Groupe 54">
            <a:extLst>
              <a:ext uri="{FF2B5EF4-FFF2-40B4-BE49-F238E27FC236}">
                <a16:creationId xmlns:a16="http://schemas.microsoft.com/office/drawing/2014/main" id="{1F1BDB17-9CC3-1BC8-57DC-D9F36CD46687}"/>
              </a:ext>
            </a:extLst>
          </p:cNvPr>
          <p:cNvGrpSpPr/>
          <p:nvPr/>
        </p:nvGrpSpPr>
        <p:grpSpPr>
          <a:xfrm>
            <a:off x="373226" y="164532"/>
            <a:ext cx="7604448" cy="332496"/>
            <a:chOff x="373226" y="108546"/>
            <a:chExt cx="7604448" cy="332496"/>
          </a:xfrm>
        </p:grpSpPr>
        <p:grpSp>
          <p:nvGrpSpPr>
            <p:cNvPr id="56" name="Groupe 55">
              <a:extLst>
                <a:ext uri="{FF2B5EF4-FFF2-40B4-BE49-F238E27FC236}">
                  <a16:creationId xmlns:a16="http://schemas.microsoft.com/office/drawing/2014/main" id="{E058DB81-AF6D-7CF4-3915-C51523D1DCE7}"/>
                </a:ext>
              </a:extLst>
            </p:cNvPr>
            <p:cNvGrpSpPr/>
            <p:nvPr/>
          </p:nvGrpSpPr>
          <p:grpSpPr>
            <a:xfrm>
              <a:off x="373226" y="108546"/>
              <a:ext cx="7604448" cy="332496"/>
              <a:chOff x="391887" y="155214"/>
              <a:chExt cx="7604448" cy="332496"/>
            </a:xfrm>
          </p:grpSpPr>
          <p:grpSp>
            <p:nvGrpSpPr>
              <p:cNvPr id="58" name="Groupe 57">
                <a:extLst>
                  <a:ext uri="{FF2B5EF4-FFF2-40B4-BE49-F238E27FC236}">
                    <a16:creationId xmlns:a16="http://schemas.microsoft.com/office/drawing/2014/main" id="{E2A5888C-348E-9CDC-C55F-E89935178D24}"/>
                  </a:ext>
                </a:extLst>
              </p:cNvPr>
              <p:cNvGrpSpPr/>
              <p:nvPr/>
            </p:nvGrpSpPr>
            <p:grpSpPr>
              <a:xfrm>
                <a:off x="391887" y="155214"/>
                <a:ext cx="7604448" cy="332496"/>
                <a:chOff x="391887" y="155214"/>
                <a:chExt cx="7604448" cy="332496"/>
              </a:xfrm>
            </p:grpSpPr>
            <p:sp>
              <p:nvSpPr>
                <p:cNvPr id="60" name="Rectangle 59">
                  <a:extLst>
                    <a:ext uri="{FF2B5EF4-FFF2-40B4-BE49-F238E27FC236}">
                      <a16:creationId xmlns:a16="http://schemas.microsoft.com/office/drawing/2014/main" id="{5AB7B47E-4D4A-05A0-6E27-743CA99324A9}"/>
                    </a:ext>
                  </a:extLst>
                </p:cNvPr>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 name="ZoneTexte 60">
                  <a:extLst>
                    <a:ext uri="{FF2B5EF4-FFF2-40B4-BE49-F238E27FC236}">
                      <a16:creationId xmlns:a16="http://schemas.microsoft.com/office/drawing/2014/main" id="{0F317A74-30C4-50DA-7164-559299EBDE2D}"/>
                    </a:ext>
                  </a:extLst>
                </p:cNvPr>
                <p:cNvSpPr txBox="1"/>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62" name="Organigramme : Connecteur 61">
                  <a:extLst>
                    <a:ext uri="{FF2B5EF4-FFF2-40B4-BE49-F238E27FC236}">
                      <a16:creationId xmlns:a16="http://schemas.microsoft.com/office/drawing/2014/main" id="{95F31429-18B7-F528-7C37-01F4DF07E185}"/>
                    </a:ext>
                  </a:extLst>
                </p:cNvPr>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63" name="ZoneTexte 62">
                  <a:extLst>
                    <a:ext uri="{FF2B5EF4-FFF2-40B4-BE49-F238E27FC236}">
                      <a16:creationId xmlns:a16="http://schemas.microsoft.com/office/drawing/2014/main" id="{B22133A8-5EC7-10B4-0BA6-F0901C62CC29}"/>
                    </a:ext>
                  </a:extLst>
                </p:cNvPr>
                <p:cNvSpPr txBox="1"/>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64" name="Organigramme : Connecteur 63">
                  <a:extLst>
                    <a:ext uri="{FF2B5EF4-FFF2-40B4-BE49-F238E27FC236}">
                      <a16:creationId xmlns:a16="http://schemas.microsoft.com/office/drawing/2014/main" id="{FE152D18-A2CE-3E6B-425A-2904184D7D86}"/>
                    </a:ext>
                  </a:extLst>
                </p:cNvPr>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65" name="ZoneTexte 64">
                  <a:extLst>
                    <a:ext uri="{FF2B5EF4-FFF2-40B4-BE49-F238E27FC236}">
                      <a16:creationId xmlns:a16="http://schemas.microsoft.com/office/drawing/2014/main" id="{70FC1DF4-D8E1-D116-379E-2E325E4FBCDA}"/>
                    </a:ext>
                  </a:extLst>
                </p:cNvPr>
                <p:cNvSpPr txBox="1"/>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66" name="Organigramme : Connecteur 65">
                  <a:extLst>
                    <a:ext uri="{FF2B5EF4-FFF2-40B4-BE49-F238E27FC236}">
                      <a16:creationId xmlns:a16="http://schemas.microsoft.com/office/drawing/2014/main" id="{06E01CDE-E4C7-A6B4-B894-6CA918CDF0EF}"/>
                    </a:ext>
                  </a:extLst>
                </p:cNvPr>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59" name="Rectangle 58">
                <a:extLst>
                  <a:ext uri="{FF2B5EF4-FFF2-40B4-BE49-F238E27FC236}">
                    <a16:creationId xmlns:a16="http://schemas.microsoft.com/office/drawing/2014/main" id="{7FA82364-7C18-7580-F6E6-DA8DE5CE2231}"/>
                  </a:ext>
                </a:extLst>
              </p:cNvPr>
              <p:cNvSpPr/>
              <p:nvPr/>
            </p:nvSpPr>
            <p:spPr>
              <a:xfrm>
                <a:off x="568393" y="159567"/>
                <a:ext cx="254015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7" name="Rectangle : coins arrondis 56">
              <a:extLst>
                <a:ext uri="{FF2B5EF4-FFF2-40B4-BE49-F238E27FC236}">
                  <a16:creationId xmlns:a16="http://schemas.microsoft.com/office/drawing/2014/main" id="{D547F9C3-CE67-B895-5558-46922566E64F}"/>
                </a:ext>
              </a:extLst>
            </p:cNvPr>
            <p:cNvSpPr/>
            <p:nvPr/>
          </p:nvSpPr>
          <p:spPr>
            <a:xfrm>
              <a:off x="5361135" y="113212"/>
              <a:ext cx="2616539" cy="323165"/>
            </a:xfrm>
            <a:prstGeom prst="roundRect">
              <a:avLst>
                <a:gd name="adj" fmla="val 50000"/>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3" name="Image 2">
            <a:extLst>
              <a:ext uri="{FF2B5EF4-FFF2-40B4-BE49-F238E27FC236}">
                <a16:creationId xmlns:a16="http://schemas.microsoft.com/office/drawing/2014/main" id="{3A54FE5F-4856-87D4-E58C-CBE1FADC3874}"/>
              </a:ext>
            </a:extLst>
          </p:cNvPr>
          <p:cNvPicPr>
            <a:picLocks noChangeAspect="1"/>
          </p:cNvPicPr>
          <p:nvPr/>
        </p:nvPicPr>
        <p:blipFill>
          <a:blip r:embed="rId3"/>
          <a:stretch>
            <a:fillRect/>
          </a:stretch>
        </p:blipFill>
        <p:spPr>
          <a:xfrm>
            <a:off x="373226" y="2256169"/>
            <a:ext cx="8220269" cy="3630732"/>
          </a:xfrm>
          <a:prstGeom prst="rect">
            <a:avLst/>
          </a:prstGeom>
        </p:spPr>
      </p:pic>
      <p:sp>
        <p:nvSpPr>
          <p:cNvPr id="6" name="ZoneTexte 5">
            <a:extLst>
              <a:ext uri="{FF2B5EF4-FFF2-40B4-BE49-F238E27FC236}">
                <a16:creationId xmlns:a16="http://schemas.microsoft.com/office/drawing/2014/main" id="{51C6BCF7-134E-8499-4D7C-51A29483D43F}"/>
              </a:ext>
            </a:extLst>
          </p:cNvPr>
          <p:cNvSpPr txBox="1"/>
          <p:nvPr/>
        </p:nvSpPr>
        <p:spPr>
          <a:xfrm>
            <a:off x="2481946" y="3283266"/>
            <a:ext cx="475861" cy="400110"/>
          </a:xfrm>
          <a:prstGeom prst="rect">
            <a:avLst/>
          </a:prstGeom>
          <a:noFill/>
        </p:spPr>
        <p:txBody>
          <a:bodyPr wrap="square" rtlCol="0">
            <a:spAutoFit/>
          </a:bodyPr>
          <a:lstStyle/>
          <a:p>
            <a:r>
              <a:rPr lang="ar-MA" sz="2000" b="1" dirty="0">
                <a:solidFill>
                  <a:srgbClr val="C00000"/>
                </a:solidFill>
              </a:rPr>
              <a:t>18</a:t>
            </a:r>
            <a:endParaRPr lang="fr-FR" sz="2000" b="1" dirty="0">
              <a:solidFill>
                <a:srgbClr val="C00000"/>
              </a:solidFill>
            </a:endParaRPr>
          </a:p>
        </p:txBody>
      </p:sp>
      <p:sp>
        <p:nvSpPr>
          <p:cNvPr id="7" name="ZoneTexte 6">
            <a:extLst>
              <a:ext uri="{FF2B5EF4-FFF2-40B4-BE49-F238E27FC236}">
                <a16:creationId xmlns:a16="http://schemas.microsoft.com/office/drawing/2014/main" id="{EB49EB79-8083-D4AB-1AEF-96377E0C4052}"/>
              </a:ext>
            </a:extLst>
          </p:cNvPr>
          <p:cNvSpPr txBox="1"/>
          <p:nvPr/>
        </p:nvSpPr>
        <p:spPr>
          <a:xfrm>
            <a:off x="3089885" y="3283266"/>
            <a:ext cx="475861" cy="400110"/>
          </a:xfrm>
          <a:prstGeom prst="rect">
            <a:avLst/>
          </a:prstGeom>
          <a:noFill/>
        </p:spPr>
        <p:txBody>
          <a:bodyPr wrap="square" rtlCol="0">
            <a:spAutoFit/>
          </a:bodyPr>
          <a:lstStyle/>
          <a:p>
            <a:pPr algn="ctr"/>
            <a:r>
              <a:rPr lang="ar-MA" sz="2000" b="1" dirty="0">
                <a:solidFill>
                  <a:srgbClr val="C00000"/>
                </a:solidFill>
              </a:rPr>
              <a:t>6</a:t>
            </a:r>
            <a:endParaRPr lang="fr-FR" sz="2000" b="1" dirty="0">
              <a:solidFill>
                <a:srgbClr val="C00000"/>
              </a:solidFill>
            </a:endParaRPr>
          </a:p>
        </p:txBody>
      </p:sp>
      <p:sp>
        <p:nvSpPr>
          <p:cNvPr id="9" name="ZoneTexte 8">
            <a:extLst>
              <a:ext uri="{FF2B5EF4-FFF2-40B4-BE49-F238E27FC236}">
                <a16:creationId xmlns:a16="http://schemas.microsoft.com/office/drawing/2014/main" id="{CD67EAAE-6543-582B-6B0D-42F339D2B992}"/>
              </a:ext>
            </a:extLst>
          </p:cNvPr>
          <p:cNvSpPr txBox="1"/>
          <p:nvPr/>
        </p:nvSpPr>
        <p:spPr>
          <a:xfrm>
            <a:off x="3697824" y="3283266"/>
            <a:ext cx="475861" cy="400110"/>
          </a:xfrm>
          <a:prstGeom prst="rect">
            <a:avLst/>
          </a:prstGeom>
          <a:noFill/>
        </p:spPr>
        <p:txBody>
          <a:bodyPr wrap="square" rtlCol="0">
            <a:spAutoFit/>
          </a:bodyPr>
          <a:lstStyle/>
          <a:p>
            <a:pPr algn="ctr"/>
            <a:r>
              <a:rPr lang="ar-MA" sz="2000" b="1" dirty="0">
                <a:solidFill>
                  <a:srgbClr val="C00000"/>
                </a:solidFill>
              </a:rPr>
              <a:t>3</a:t>
            </a:r>
            <a:endParaRPr lang="fr-FR" sz="2000" b="1" dirty="0">
              <a:solidFill>
                <a:srgbClr val="C00000"/>
              </a:solidFill>
            </a:endParaRPr>
          </a:p>
        </p:txBody>
      </p:sp>
      <p:sp>
        <p:nvSpPr>
          <p:cNvPr id="11" name="ZoneTexte 10">
            <a:extLst>
              <a:ext uri="{FF2B5EF4-FFF2-40B4-BE49-F238E27FC236}">
                <a16:creationId xmlns:a16="http://schemas.microsoft.com/office/drawing/2014/main" id="{2EAA17F6-7C08-3B69-ABD7-4A5392B43C44}"/>
              </a:ext>
            </a:extLst>
          </p:cNvPr>
          <p:cNvSpPr txBox="1"/>
          <p:nvPr/>
        </p:nvSpPr>
        <p:spPr>
          <a:xfrm>
            <a:off x="2481946" y="3895066"/>
            <a:ext cx="475861" cy="400110"/>
          </a:xfrm>
          <a:prstGeom prst="rect">
            <a:avLst/>
          </a:prstGeom>
          <a:noFill/>
        </p:spPr>
        <p:txBody>
          <a:bodyPr wrap="square" rtlCol="0">
            <a:spAutoFit/>
          </a:bodyPr>
          <a:lstStyle/>
          <a:p>
            <a:r>
              <a:rPr lang="ar-MA" sz="2000" b="1" dirty="0">
                <a:solidFill>
                  <a:srgbClr val="C00000"/>
                </a:solidFill>
              </a:rPr>
              <a:t>28</a:t>
            </a:r>
            <a:endParaRPr lang="fr-FR" sz="2000" b="1" dirty="0">
              <a:solidFill>
                <a:srgbClr val="C00000"/>
              </a:solidFill>
            </a:endParaRPr>
          </a:p>
        </p:txBody>
      </p:sp>
      <p:sp>
        <p:nvSpPr>
          <p:cNvPr id="13" name="ZoneTexte 12">
            <a:extLst>
              <a:ext uri="{FF2B5EF4-FFF2-40B4-BE49-F238E27FC236}">
                <a16:creationId xmlns:a16="http://schemas.microsoft.com/office/drawing/2014/main" id="{B3833C59-2956-4E33-6304-621931B45F47}"/>
              </a:ext>
            </a:extLst>
          </p:cNvPr>
          <p:cNvSpPr txBox="1"/>
          <p:nvPr/>
        </p:nvSpPr>
        <p:spPr>
          <a:xfrm>
            <a:off x="3089885" y="3895066"/>
            <a:ext cx="475861" cy="400110"/>
          </a:xfrm>
          <a:prstGeom prst="rect">
            <a:avLst/>
          </a:prstGeom>
          <a:noFill/>
        </p:spPr>
        <p:txBody>
          <a:bodyPr wrap="square" rtlCol="0">
            <a:spAutoFit/>
          </a:bodyPr>
          <a:lstStyle/>
          <a:p>
            <a:pPr algn="ctr"/>
            <a:r>
              <a:rPr lang="ar-MA" sz="2000" b="1" dirty="0">
                <a:solidFill>
                  <a:srgbClr val="C00000"/>
                </a:solidFill>
              </a:rPr>
              <a:t>4</a:t>
            </a:r>
            <a:endParaRPr lang="fr-FR" sz="2000" b="1" dirty="0">
              <a:solidFill>
                <a:srgbClr val="C00000"/>
              </a:solidFill>
            </a:endParaRPr>
          </a:p>
        </p:txBody>
      </p:sp>
      <p:sp>
        <p:nvSpPr>
          <p:cNvPr id="15" name="ZoneTexte 14">
            <a:extLst>
              <a:ext uri="{FF2B5EF4-FFF2-40B4-BE49-F238E27FC236}">
                <a16:creationId xmlns:a16="http://schemas.microsoft.com/office/drawing/2014/main" id="{7941D018-9B53-8C97-42B2-806E064EE198}"/>
              </a:ext>
            </a:extLst>
          </p:cNvPr>
          <p:cNvSpPr txBox="1"/>
          <p:nvPr/>
        </p:nvSpPr>
        <p:spPr>
          <a:xfrm>
            <a:off x="3697824" y="3895066"/>
            <a:ext cx="475861" cy="400110"/>
          </a:xfrm>
          <a:prstGeom prst="rect">
            <a:avLst/>
          </a:prstGeom>
          <a:noFill/>
        </p:spPr>
        <p:txBody>
          <a:bodyPr wrap="square" rtlCol="0">
            <a:spAutoFit/>
          </a:bodyPr>
          <a:lstStyle/>
          <a:p>
            <a:pPr algn="ctr"/>
            <a:r>
              <a:rPr lang="ar-MA" sz="2000" b="1" dirty="0">
                <a:solidFill>
                  <a:srgbClr val="C00000"/>
                </a:solidFill>
              </a:rPr>
              <a:t>7</a:t>
            </a:r>
            <a:endParaRPr lang="fr-FR" sz="2000" b="1" dirty="0">
              <a:solidFill>
                <a:srgbClr val="C00000"/>
              </a:solidFill>
            </a:endParaRPr>
          </a:p>
        </p:txBody>
      </p:sp>
      <p:sp>
        <p:nvSpPr>
          <p:cNvPr id="17" name="ZoneTexte 16">
            <a:extLst>
              <a:ext uri="{FF2B5EF4-FFF2-40B4-BE49-F238E27FC236}">
                <a16:creationId xmlns:a16="http://schemas.microsoft.com/office/drawing/2014/main" id="{B5F789F3-9730-5A4D-E970-04A43352758E}"/>
              </a:ext>
            </a:extLst>
          </p:cNvPr>
          <p:cNvSpPr txBox="1"/>
          <p:nvPr/>
        </p:nvSpPr>
        <p:spPr>
          <a:xfrm>
            <a:off x="2481946" y="4376232"/>
            <a:ext cx="475861" cy="400110"/>
          </a:xfrm>
          <a:prstGeom prst="rect">
            <a:avLst/>
          </a:prstGeom>
          <a:noFill/>
        </p:spPr>
        <p:txBody>
          <a:bodyPr wrap="square" rtlCol="0">
            <a:spAutoFit/>
          </a:bodyPr>
          <a:lstStyle/>
          <a:p>
            <a:r>
              <a:rPr lang="ar-MA" sz="2000" b="1" dirty="0">
                <a:solidFill>
                  <a:srgbClr val="C00000"/>
                </a:solidFill>
              </a:rPr>
              <a:t>28</a:t>
            </a:r>
            <a:endParaRPr lang="fr-FR" sz="2000" b="1" dirty="0">
              <a:solidFill>
                <a:srgbClr val="C00000"/>
              </a:solidFill>
            </a:endParaRPr>
          </a:p>
        </p:txBody>
      </p:sp>
      <p:sp>
        <p:nvSpPr>
          <p:cNvPr id="19" name="ZoneTexte 18">
            <a:extLst>
              <a:ext uri="{FF2B5EF4-FFF2-40B4-BE49-F238E27FC236}">
                <a16:creationId xmlns:a16="http://schemas.microsoft.com/office/drawing/2014/main" id="{5D5B566C-F230-BD90-3597-A8BC71C16F28}"/>
              </a:ext>
            </a:extLst>
          </p:cNvPr>
          <p:cNvSpPr txBox="1"/>
          <p:nvPr/>
        </p:nvSpPr>
        <p:spPr>
          <a:xfrm>
            <a:off x="3089885" y="4376232"/>
            <a:ext cx="475861" cy="400110"/>
          </a:xfrm>
          <a:prstGeom prst="rect">
            <a:avLst/>
          </a:prstGeom>
          <a:noFill/>
        </p:spPr>
        <p:txBody>
          <a:bodyPr wrap="square" rtlCol="0">
            <a:spAutoFit/>
          </a:bodyPr>
          <a:lstStyle/>
          <a:p>
            <a:pPr algn="ctr"/>
            <a:r>
              <a:rPr lang="ar-MA" sz="2000" b="1" dirty="0">
                <a:solidFill>
                  <a:srgbClr val="C00000"/>
                </a:solidFill>
              </a:rPr>
              <a:t>7</a:t>
            </a:r>
            <a:endParaRPr lang="fr-FR" sz="2000" b="1" dirty="0">
              <a:solidFill>
                <a:srgbClr val="C00000"/>
              </a:solidFill>
            </a:endParaRPr>
          </a:p>
        </p:txBody>
      </p:sp>
      <p:sp>
        <p:nvSpPr>
          <p:cNvPr id="20" name="ZoneTexte 19">
            <a:extLst>
              <a:ext uri="{FF2B5EF4-FFF2-40B4-BE49-F238E27FC236}">
                <a16:creationId xmlns:a16="http://schemas.microsoft.com/office/drawing/2014/main" id="{521CC28A-83C2-4009-7AB5-E199401331B3}"/>
              </a:ext>
            </a:extLst>
          </p:cNvPr>
          <p:cNvSpPr txBox="1"/>
          <p:nvPr/>
        </p:nvSpPr>
        <p:spPr>
          <a:xfrm>
            <a:off x="3697824" y="4376232"/>
            <a:ext cx="475861" cy="400110"/>
          </a:xfrm>
          <a:prstGeom prst="rect">
            <a:avLst/>
          </a:prstGeom>
          <a:noFill/>
        </p:spPr>
        <p:txBody>
          <a:bodyPr wrap="square" rtlCol="0">
            <a:spAutoFit/>
          </a:bodyPr>
          <a:lstStyle/>
          <a:p>
            <a:pPr algn="ctr"/>
            <a:r>
              <a:rPr lang="ar-MA" sz="2000" b="1" dirty="0">
                <a:solidFill>
                  <a:srgbClr val="C00000"/>
                </a:solidFill>
              </a:rPr>
              <a:t>4</a:t>
            </a:r>
            <a:endParaRPr lang="fr-FR" sz="2000" b="1" dirty="0">
              <a:solidFill>
                <a:srgbClr val="C00000"/>
              </a:solidFill>
            </a:endParaRPr>
          </a:p>
        </p:txBody>
      </p:sp>
      <p:sp>
        <p:nvSpPr>
          <p:cNvPr id="22" name="ZoneTexte 21">
            <a:extLst>
              <a:ext uri="{FF2B5EF4-FFF2-40B4-BE49-F238E27FC236}">
                <a16:creationId xmlns:a16="http://schemas.microsoft.com/office/drawing/2014/main" id="{8EDD1942-8D8E-CC1F-893C-AD6CE0780060}"/>
              </a:ext>
            </a:extLst>
          </p:cNvPr>
          <p:cNvSpPr txBox="1"/>
          <p:nvPr/>
        </p:nvSpPr>
        <p:spPr>
          <a:xfrm>
            <a:off x="2481946" y="4810743"/>
            <a:ext cx="475861" cy="400110"/>
          </a:xfrm>
          <a:prstGeom prst="rect">
            <a:avLst/>
          </a:prstGeom>
          <a:noFill/>
        </p:spPr>
        <p:txBody>
          <a:bodyPr wrap="square" rtlCol="0">
            <a:spAutoFit/>
          </a:bodyPr>
          <a:lstStyle/>
          <a:p>
            <a:r>
              <a:rPr lang="ar-MA" sz="2000" b="1" dirty="0">
                <a:solidFill>
                  <a:srgbClr val="C00000"/>
                </a:solidFill>
              </a:rPr>
              <a:t>42</a:t>
            </a:r>
            <a:endParaRPr lang="fr-FR" sz="2000" b="1" dirty="0">
              <a:solidFill>
                <a:srgbClr val="C00000"/>
              </a:solidFill>
            </a:endParaRPr>
          </a:p>
        </p:txBody>
      </p:sp>
      <p:sp>
        <p:nvSpPr>
          <p:cNvPr id="23" name="ZoneTexte 22">
            <a:extLst>
              <a:ext uri="{FF2B5EF4-FFF2-40B4-BE49-F238E27FC236}">
                <a16:creationId xmlns:a16="http://schemas.microsoft.com/office/drawing/2014/main" id="{76C0DD20-92E4-856D-E300-9E16EAAB05D7}"/>
              </a:ext>
            </a:extLst>
          </p:cNvPr>
          <p:cNvSpPr txBox="1"/>
          <p:nvPr/>
        </p:nvSpPr>
        <p:spPr>
          <a:xfrm>
            <a:off x="3089885" y="4810743"/>
            <a:ext cx="475861" cy="400110"/>
          </a:xfrm>
          <a:prstGeom prst="rect">
            <a:avLst/>
          </a:prstGeom>
          <a:noFill/>
        </p:spPr>
        <p:txBody>
          <a:bodyPr wrap="square" rtlCol="0">
            <a:spAutoFit/>
          </a:bodyPr>
          <a:lstStyle/>
          <a:p>
            <a:pPr algn="ctr"/>
            <a:r>
              <a:rPr lang="ar-MA" sz="2000" b="1" dirty="0">
                <a:solidFill>
                  <a:srgbClr val="C00000"/>
                </a:solidFill>
              </a:rPr>
              <a:t>7</a:t>
            </a:r>
            <a:endParaRPr lang="fr-FR" sz="2000" b="1" dirty="0">
              <a:solidFill>
                <a:srgbClr val="C00000"/>
              </a:solidFill>
            </a:endParaRPr>
          </a:p>
        </p:txBody>
      </p:sp>
      <p:sp>
        <p:nvSpPr>
          <p:cNvPr id="25" name="ZoneTexte 24">
            <a:extLst>
              <a:ext uri="{FF2B5EF4-FFF2-40B4-BE49-F238E27FC236}">
                <a16:creationId xmlns:a16="http://schemas.microsoft.com/office/drawing/2014/main" id="{106D634C-0B6F-57B4-BB1D-768711FDFAF2}"/>
              </a:ext>
            </a:extLst>
          </p:cNvPr>
          <p:cNvSpPr txBox="1"/>
          <p:nvPr/>
        </p:nvSpPr>
        <p:spPr>
          <a:xfrm>
            <a:off x="3697824" y="4810743"/>
            <a:ext cx="475861" cy="400110"/>
          </a:xfrm>
          <a:prstGeom prst="rect">
            <a:avLst/>
          </a:prstGeom>
          <a:noFill/>
        </p:spPr>
        <p:txBody>
          <a:bodyPr wrap="square" rtlCol="0">
            <a:spAutoFit/>
          </a:bodyPr>
          <a:lstStyle/>
          <a:p>
            <a:pPr algn="ctr"/>
            <a:r>
              <a:rPr lang="ar-MA" sz="2000" b="1" dirty="0">
                <a:solidFill>
                  <a:srgbClr val="C00000"/>
                </a:solidFill>
              </a:rPr>
              <a:t>6</a:t>
            </a:r>
            <a:endParaRPr lang="fr-FR" sz="2000" b="1" dirty="0">
              <a:solidFill>
                <a:srgbClr val="C00000"/>
              </a:solidFill>
            </a:endParaRPr>
          </a:p>
        </p:txBody>
      </p:sp>
      <p:sp>
        <p:nvSpPr>
          <p:cNvPr id="27" name="ZoneTexte 26">
            <a:extLst>
              <a:ext uri="{FF2B5EF4-FFF2-40B4-BE49-F238E27FC236}">
                <a16:creationId xmlns:a16="http://schemas.microsoft.com/office/drawing/2014/main" id="{A29926F3-2CB4-50D3-B5CE-4EF88FEF7BF2}"/>
              </a:ext>
            </a:extLst>
          </p:cNvPr>
          <p:cNvSpPr txBox="1"/>
          <p:nvPr/>
        </p:nvSpPr>
        <p:spPr>
          <a:xfrm>
            <a:off x="2481946" y="5310571"/>
            <a:ext cx="475861" cy="400110"/>
          </a:xfrm>
          <a:prstGeom prst="rect">
            <a:avLst/>
          </a:prstGeom>
          <a:noFill/>
        </p:spPr>
        <p:txBody>
          <a:bodyPr wrap="square" rtlCol="0">
            <a:spAutoFit/>
          </a:bodyPr>
          <a:lstStyle/>
          <a:p>
            <a:r>
              <a:rPr lang="ar-MA" sz="2000" b="1" dirty="0">
                <a:solidFill>
                  <a:srgbClr val="C00000"/>
                </a:solidFill>
              </a:rPr>
              <a:t>42</a:t>
            </a:r>
            <a:endParaRPr lang="fr-FR" sz="2000" b="1" dirty="0">
              <a:solidFill>
                <a:srgbClr val="C00000"/>
              </a:solidFill>
            </a:endParaRPr>
          </a:p>
        </p:txBody>
      </p:sp>
      <p:sp>
        <p:nvSpPr>
          <p:cNvPr id="29" name="ZoneTexte 28">
            <a:extLst>
              <a:ext uri="{FF2B5EF4-FFF2-40B4-BE49-F238E27FC236}">
                <a16:creationId xmlns:a16="http://schemas.microsoft.com/office/drawing/2014/main" id="{0F089B60-DA5A-25E9-27AA-F8112BCE2BA7}"/>
              </a:ext>
            </a:extLst>
          </p:cNvPr>
          <p:cNvSpPr txBox="1"/>
          <p:nvPr/>
        </p:nvSpPr>
        <p:spPr>
          <a:xfrm>
            <a:off x="3089885" y="5310571"/>
            <a:ext cx="475861" cy="400110"/>
          </a:xfrm>
          <a:prstGeom prst="rect">
            <a:avLst/>
          </a:prstGeom>
          <a:noFill/>
        </p:spPr>
        <p:txBody>
          <a:bodyPr wrap="square" rtlCol="0">
            <a:spAutoFit/>
          </a:bodyPr>
          <a:lstStyle/>
          <a:p>
            <a:pPr algn="ctr"/>
            <a:r>
              <a:rPr lang="ar-MA" sz="2000" b="1" dirty="0">
                <a:solidFill>
                  <a:srgbClr val="C00000"/>
                </a:solidFill>
              </a:rPr>
              <a:t>6</a:t>
            </a:r>
            <a:endParaRPr lang="fr-FR" sz="2000" b="1" dirty="0">
              <a:solidFill>
                <a:srgbClr val="C00000"/>
              </a:solidFill>
            </a:endParaRPr>
          </a:p>
        </p:txBody>
      </p:sp>
      <p:sp>
        <p:nvSpPr>
          <p:cNvPr id="31" name="ZoneTexte 30">
            <a:extLst>
              <a:ext uri="{FF2B5EF4-FFF2-40B4-BE49-F238E27FC236}">
                <a16:creationId xmlns:a16="http://schemas.microsoft.com/office/drawing/2014/main" id="{D1CFE428-A630-4107-46DD-879D432AFB2F}"/>
              </a:ext>
            </a:extLst>
          </p:cNvPr>
          <p:cNvSpPr txBox="1"/>
          <p:nvPr/>
        </p:nvSpPr>
        <p:spPr>
          <a:xfrm>
            <a:off x="3697824" y="5310571"/>
            <a:ext cx="475861" cy="400110"/>
          </a:xfrm>
          <a:prstGeom prst="rect">
            <a:avLst/>
          </a:prstGeom>
          <a:noFill/>
        </p:spPr>
        <p:txBody>
          <a:bodyPr wrap="square" rtlCol="0">
            <a:spAutoFit/>
          </a:bodyPr>
          <a:lstStyle/>
          <a:p>
            <a:pPr algn="ctr"/>
            <a:r>
              <a:rPr lang="ar-MA" sz="2000" b="1" dirty="0">
                <a:solidFill>
                  <a:srgbClr val="C00000"/>
                </a:solidFill>
              </a:rPr>
              <a:t>7</a:t>
            </a:r>
            <a:endParaRPr lang="fr-FR" sz="2000" b="1" dirty="0">
              <a:solidFill>
                <a:srgbClr val="C00000"/>
              </a:solidFill>
            </a:endParaRPr>
          </a:p>
        </p:txBody>
      </p:sp>
      <p:sp>
        <p:nvSpPr>
          <p:cNvPr id="33" name="ZoneTexte 32">
            <a:extLst>
              <a:ext uri="{FF2B5EF4-FFF2-40B4-BE49-F238E27FC236}">
                <a16:creationId xmlns:a16="http://schemas.microsoft.com/office/drawing/2014/main" id="{884B1CB7-66DF-5B5C-6114-9F3286E84F9D}"/>
              </a:ext>
            </a:extLst>
          </p:cNvPr>
          <p:cNvSpPr txBox="1"/>
          <p:nvPr/>
        </p:nvSpPr>
        <p:spPr>
          <a:xfrm>
            <a:off x="6578517" y="2929093"/>
            <a:ext cx="475861" cy="400110"/>
          </a:xfrm>
          <a:prstGeom prst="rect">
            <a:avLst/>
          </a:prstGeom>
          <a:noFill/>
        </p:spPr>
        <p:txBody>
          <a:bodyPr wrap="square" rtlCol="0">
            <a:spAutoFit/>
          </a:bodyPr>
          <a:lstStyle/>
          <a:p>
            <a:r>
              <a:rPr lang="ar-MA" sz="2000" b="1" dirty="0">
                <a:solidFill>
                  <a:srgbClr val="C00000"/>
                </a:solidFill>
              </a:rPr>
              <a:t>24</a:t>
            </a:r>
            <a:endParaRPr lang="fr-FR" sz="2000" b="1" dirty="0">
              <a:solidFill>
                <a:srgbClr val="C00000"/>
              </a:solidFill>
            </a:endParaRPr>
          </a:p>
        </p:txBody>
      </p:sp>
      <p:sp>
        <p:nvSpPr>
          <p:cNvPr id="37" name="ZoneTexte 36">
            <a:extLst>
              <a:ext uri="{FF2B5EF4-FFF2-40B4-BE49-F238E27FC236}">
                <a16:creationId xmlns:a16="http://schemas.microsoft.com/office/drawing/2014/main" id="{FDF3E6F0-9776-95A8-0D9A-E46DA3A2B386}"/>
              </a:ext>
            </a:extLst>
          </p:cNvPr>
          <p:cNvSpPr txBox="1"/>
          <p:nvPr/>
        </p:nvSpPr>
        <p:spPr>
          <a:xfrm>
            <a:off x="7186456" y="2929093"/>
            <a:ext cx="475861" cy="400110"/>
          </a:xfrm>
          <a:prstGeom prst="rect">
            <a:avLst/>
          </a:prstGeom>
          <a:noFill/>
        </p:spPr>
        <p:txBody>
          <a:bodyPr wrap="square" rtlCol="0">
            <a:spAutoFit/>
          </a:bodyPr>
          <a:lstStyle/>
          <a:p>
            <a:pPr algn="ctr"/>
            <a:r>
              <a:rPr lang="ar-MA" sz="2000" b="1" dirty="0">
                <a:solidFill>
                  <a:srgbClr val="C00000"/>
                </a:solidFill>
              </a:rPr>
              <a:t>6</a:t>
            </a:r>
            <a:endParaRPr lang="fr-FR" sz="2000" b="1" dirty="0">
              <a:solidFill>
                <a:srgbClr val="C00000"/>
              </a:solidFill>
            </a:endParaRPr>
          </a:p>
        </p:txBody>
      </p:sp>
      <p:sp>
        <p:nvSpPr>
          <p:cNvPr id="38" name="ZoneTexte 37">
            <a:extLst>
              <a:ext uri="{FF2B5EF4-FFF2-40B4-BE49-F238E27FC236}">
                <a16:creationId xmlns:a16="http://schemas.microsoft.com/office/drawing/2014/main" id="{DE1978BD-8AAD-3DAB-9D20-55B05225B68F}"/>
              </a:ext>
            </a:extLst>
          </p:cNvPr>
          <p:cNvSpPr txBox="1"/>
          <p:nvPr/>
        </p:nvSpPr>
        <p:spPr>
          <a:xfrm>
            <a:off x="7794395" y="2929093"/>
            <a:ext cx="475861" cy="400110"/>
          </a:xfrm>
          <a:prstGeom prst="rect">
            <a:avLst/>
          </a:prstGeom>
          <a:noFill/>
        </p:spPr>
        <p:txBody>
          <a:bodyPr wrap="square" rtlCol="0">
            <a:spAutoFit/>
          </a:bodyPr>
          <a:lstStyle/>
          <a:p>
            <a:pPr algn="ctr"/>
            <a:r>
              <a:rPr lang="ar-MA" sz="2000" b="1" dirty="0">
                <a:solidFill>
                  <a:srgbClr val="C00000"/>
                </a:solidFill>
              </a:rPr>
              <a:t>4</a:t>
            </a:r>
            <a:endParaRPr lang="fr-FR" sz="2000" b="1" dirty="0">
              <a:solidFill>
                <a:srgbClr val="C00000"/>
              </a:solidFill>
            </a:endParaRPr>
          </a:p>
        </p:txBody>
      </p:sp>
      <p:sp>
        <p:nvSpPr>
          <p:cNvPr id="39" name="ZoneTexte 38">
            <a:extLst>
              <a:ext uri="{FF2B5EF4-FFF2-40B4-BE49-F238E27FC236}">
                <a16:creationId xmlns:a16="http://schemas.microsoft.com/office/drawing/2014/main" id="{5569FC5F-1CC5-69CE-693B-46FD193B3A43}"/>
              </a:ext>
            </a:extLst>
          </p:cNvPr>
          <p:cNvSpPr txBox="1"/>
          <p:nvPr/>
        </p:nvSpPr>
        <p:spPr>
          <a:xfrm>
            <a:off x="6578517" y="3429000"/>
            <a:ext cx="475861" cy="400110"/>
          </a:xfrm>
          <a:prstGeom prst="rect">
            <a:avLst/>
          </a:prstGeom>
          <a:noFill/>
        </p:spPr>
        <p:txBody>
          <a:bodyPr wrap="square" rtlCol="0">
            <a:spAutoFit/>
          </a:bodyPr>
          <a:lstStyle/>
          <a:p>
            <a:r>
              <a:rPr lang="ar-MA" sz="2000" b="1" dirty="0">
                <a:solidFill>
                  <a:srgbClr val="C00000"/>
                </a:solidFill>
              </a:rPr>
              <a:t>24</a:t>
            </a:r>
            <a:endParaRPr lang="fr-FR" sz="2000" b="1" dirty="0">
              <a:solidFill>
                <a:srgbClr val="C00000"/>
              </a:solidFill>
            </a:endParaRPr>
          </a:p>
        </p:txBody>
      </p:sp>
      <p:sp>
        <p:nvSpPr>
          <p:cNvPr id="40" name="ZoneTexte 39">
            <a:extLst>
              <a:ext uri="{FF2B5EF4-FFF2-40B4-BE49-F238E27FC236}">
                <a16:creationId xmlns:a16="http://schemas.microsoft.com/office/drawing/2014/main" id="{984CF0A0-DA2F-F837-ABA2-E029F5CE12E6}"/>
              </a:ext>
            </a:extLst>
          </p:cNvPr>
          <p:cNvSpPr txBox="1"/>
          <p:nvPr/>
        </p:nvSpPr>
        <p:spPr>
          <a:xfrm>
            <a:off x="7186456" y="3429000"/>
            <a:ext cx="475861" cy="400110"/>
          </a:xfrm>
          <a:prstGeom prst="rect">
            <a:avLst/>
          </a:prstGeom>
          <a:noFill/>
        </p:spPr>
        <p:txBody>
          <a:bodyPr wrap="square" rtlCol="0">
            <a:spAutoFit/>
          </a:bodyPr>
          <a:lstStyle/>
          <a:p>
            <a:pPr algn="ctr"/>
            <a:r>
              <a:rPr lang="ar-MA" sz="2000" b="1" dirty="0">
                <a:solidFill>
                  <a:srgbClr val="C00000"/>
                </a:solidFill>
              </a:rPr>
              <a:t>4</a:t>
            </a:r>
            <a:endParaRPr lang="fr-FR" sz="2000" b="1" dirty="0">
              <a:solidFill>
                <a:srgbClr val="C00000"/>
              </a:solidFill>
            </a:endParaRPr>
          </a:p>
        </p:txBody>
      </p:sp>
      <p:sp>
        <p:nvSpPr>
          <p:cNvPr id="41" name="ZoneTexte 40">
            <a:extLst>
              <a:ext uri="{FF2B5EF4-FFF2-40B4-BE49-F238E27FC236}">
                <a16:creationId xmlns:a16="http://schemas.microsoft.com/office/drawing/2014/main" id="{A1AF7061-BA12-903E-2291-D65AB84826D2}"/>
              </a:ext>
            </a:extLst>
          </p:cNvPr>
          <p:cNvSpPr txBox="1"/>
          <p:nvPr/>
        </p:nvSpPr>
        <p:spPr>
          <a:xfrm>
            <a:off x="7794395" y="3429000"/>
            <a:ext cx="475861" cy="400110"/>
          </a:xfrm>
          <a:prstGeom prst="rect">
            <a:avLst/>
          </a:prstGeom>
          <a:noFill/>
        </p:spPr>
        <p:txBody>
          <a:bodyPr wrap="square" rtlCol="0">
            <a:spAutoFit/>
          </a:bodyPr>
          <a:lstStyle/>
          <a:p>
            <a:pPr algn="ctr"/>
            <a:r>
              <a:rPr lang="ar-MA" sz="2000" b="1" dirty="0">
                <a:solidFill>
                  <a:srgbClr val="C00000"/>
                </a:solidFill>
              </a:rPr>
              <a:t>6</a:t>
            </a:r>
            <a:endParaRPr lang="fr-FR" sz="2000" b="1" dirty="0">
              <a:solidFill>
                <a:srgbClr val="C00000"/>
              </a:solidFill>
            </a:endParaRPr>
          </a:p>
        </p:txBody>
      </p:sp>
      <p:sp>
        <p:nvSpPr>
          <p:cNvPr id="42" name="ZoneTexte 41">
            <a:extLst>
              <a:ext uri="{FF2B5EF4-FFF2-40B4-BE49-F238E27FC236}">
                <a16:creationId xmlns:a16="http://schemas.microsoft.com/office/drawing/2014/main" id="{998B9001-BCB6-568A-7002-10DFDEABE045}"/>
              </a:ext>
            </a:extLst>
          </p:cNvPr>
          <p:cNvSpPr txBox="1"/>
          <p:nvPr/>
        </p:nvSpPr>
        <p:spPr>
          <a:xfrm>
            <a:off x="6569186" y="3872921"/>
            <a:ext cx="475861" cy="400110"/>
          </a:xfrm>
          <a:prstGeom prst="rect">
            <a:avLst/>
          </a:prstGeom>
          <a:noFill/>
        </p:spPr>
        <p:txBody>
          <a:bodyPr wrap="square" rtlCol="0">
            <a:spAutoFit/>
          </a:bodyPr>
          <a:lstStyle/>
          <a:p>
            <a:r>
              <a:rPr lang="ar-MA" sz="2000" b="1" dirty="0">
                <a:solidFill>
                  <a:srgbClr val="C00000"/>
                </a:solidFill>
              </a:rPr>
              <a:t>40</a:t>
            </a:r>
            <a:endParaRPr lang="fr-FR" sz="2000" b="1" dirty="0">
              <a:solidFill>
                <a:srgbClr val="C00000"/>
              </a:solidFill>
            </a:endParaRPr>
          </a:p>
        </p:txBody>
      </p:sp>
      <p:sp>
        <p:nvSpPr>
          <p:cNvPr id="43" name="ZoneTexte 42">
            <a:extLst>
              <a:ext uri="{FF2B5EF4-FFF2-40B4-BE49-F238E27FC236}">
                <a16:creationId xmlns:a16="http://schemas.microsoft.com/office/drawing/2014/main" id="{1E345126-2858-B2D8-5D2C-91B6EBB5A417}"/>
              </a:ext>
            </a:extLst>
          </p:cNvPr>
          <p:cNvSpPr txBox="1"/>
          <p:nvPr/>
        </p:nvSpPr>
        <p:spPr>
          <a:xfrm>
            <a:off x="7177125" y="3872921"/>
            <a:ext cx="475861" cy="400110"/>
          </a:xfrm>
          <a:prstGeom prst="rect">
            <a:avLst/>
          </a:prstGeom>
          <a:noFill/>
        </p:spPr>
        <p:txBody>
          <a:bodyPr wrap="square" rtlCol="0">
            <a:spAutoFit/>
          </a:bodyPr>
          <a:lstStyle/>
          <a:p>
            <a:pPr algn="ctr"/>
            <a:r>
              <a:rPr lang="ar-MA" sz="2000" b="1" dirty="0">
                <a:solidFill>
                  <a:srgbClr val="C00000"/>
                </a:solidFill>
              </a:rPr>
              <a:t>8</a:t>
            </a:r>
            <a:endParaRPr lang="fr-FR" sz="2000" b="1" dirty="0">
              <a:solidFill>
                <a:srgbClr val="C00000"/>
              </a:solidFill>
            </a:endParaRPr>
          </a:p>
        </p:txBody>
      </p:sp>
      <p:sp>
        <p:nvSpPr>
          <p:cNvPr id="44" name="ZoneTexte 43">
            <a:extLst>
              <a:ext uri="{FF2B5EF4-FFF2-40B4-BE49-F238E27FC236}">
                <a16:creationId xmlns:a16="http://schemas.microsoft.com/office/drawing/2014/main" id="{9032BBE4-5335-1C9C-5EAD-91461713CA2A}"/>
              </a:ext>
            </a:extLst>
          </p:cNvPr>
          <p:cNvSpPr txBox="1"/>
          <p:nvPr/>
        </p:nvSpPr>
        <p:spPr>
          <a:xfrm>
            <a:off x="7785064" y="3872921"/>
            <a:ext cx="475861" cy="400110"/>
          </a:xfrm>
          <a:prstGeom prst="rect">
            <a:avLst/>
          </a:prstGeom>
          <a:noFill/>
        </p:spPr>
        <p:txBody>
          <a:bodyPr wrap="square" rtlCol="0">
            <a:spAutoFit/>
          </a:bodyPr>
          <a:lstStyle/>
          <a:p>
            <a:pPr algn="ctr"/>
            <a:r>
              <a:rPr lang="ar-MA" sz="2000" b="1" dirty="0">
                <a:solidFill>
                  <a:srgbClr val="C00000"/>
                </a:solidFill>
              </a:rPr>
              <a:t>5</a:t>
            </a:r>
            <a:endParaRPr lang="fr-FR" sz="2000" b="1" dirty="0">
              <a:solidFill>
                <a:srgbClr val="C00000"/>
              </a:solidFill>
            </a:endParaRPr>
          </a:p>
        </p:txBody>
      </p:sp>
      <p:sp>
        <p:nvSpPr>
          <p:cNvPr id="45" name="ZoneTexte 44">
            <a:extLst>
              <a:ext uri="{FF2B5EF4-FFF2-40B4-BE49-F238E27FC236}">
                <a16:creationId xmlns:a16="http://schemas.microsoft.com/office/drawing/2014/main" id="{69418825-FD8D-4754-9AEA-C3D2D9A6CF6C}"/>
              </a:ext>
            </a:extLst>
          </p:cNvPr>
          <p:cNvSpPr txBox="1"/>
          <p:nvPr/>
        </p:nvSpPr>
        <p:spPr>
          <a:xfrm>
            <a:off x="6559855" y="4382159"/>
            <a:ext cx="475861" cy="400110"/>
          </a:xfrm>
          <a:prstGeom prst="rect">
            <a:avLst/>
          </a:prstGeom>
          <a:noFill/>
        </p:spPr>
        <p:txBody>
          <a:bodyPr wrap="square" rtlCol="0">
            <a:spAutoFit/>
          </a:bodyPr>
          <a:lstStyle/>
          <a:p>
            <a:r>
              <a:rPr lang="ar-MA" sz="2000" b="1" dirty="0">
                <a:solidFill>
                  <a:srgbClr val="C00000"/>
                </a:solidFill>
              </a:rPr>
              <a:t>40</a:t>
            </a:r>
            <a:endParaRPr lang="fr-FR" sz="2000" b="1" dirty="0">
              <a:solidFill>
                <a:srgbClr val="C00000"/>
              </a:solidFill>
            </a:endParaRPr>
          </a:p>
        </p:txBody>
      </p:sp>
      <p:sp>
        <p:nvSpPr>
          <p:cNvPr id="46" name="ZoneTexte 45">
            <a:extLst>
              <a:ext uri="{FF2B5EF4-FFF2-40B4-BE49-F238E27FC236}">
                <a16:creationId xmlns:a16="http://schemas.microsoft.com/office/drawing/2014/main" id="{4C1A2CFE-0977-77BB-29CE-9C1D944B3764}"/>
              </a:ext>
            </a:extLst>
          </p:cNvPr>
          <p:cNvSpPr txBox="1"/>
          <p:nvPr/>
        </p:nvSpPr>
        <p:spPr>
          <a:xfrm>
            <a:off x="7167794" y="4382159"/>
            <a:ext cx="475861" cy="400110"/>
          </a:xfrm>
          <a:prstGeom prst="rect">
            <a:avLst/>
          </a:prstGeom>
          <a:noFill/>
        </p:spPr>
        <p:txBody>
          <a:bodyPr wrap="square" rtlCol="0">
            <a:spAutoFit/>
          </a:bodyPr>
          <a:lstStyle/>
          <a:p>
            <a:pPr algn="ctr"/>
            <a:r>
              <a:rPr lang="ar-MA" sz="2000" b="1" dirty="0">
                <a:solidFill>
                  <a:srgbClr val="C00000"/>
                </a:solidFill>
              </a:rPr>
              <a:t>5</a:t>
            </a:r>
            <a:endParaRPr lang="fr-FR" sz="2000" b="1" dirty="0">
              <a:solidFill>
                <a:srgbClr val="C00000"/>
              </a:solidFill>
            </a:endParaRPr>
          </a:p>
        </p:txBody>
      </p:sp>
      <p:sp>
        <p:nvSpPr>
          <p:cNvPr id="47" name="ZoneTexte 46">
            <a:extLst>
              <a:ext uri="{FF2B5EF4-FFF2-40B4-BE49-F238E27FC236}">
                <a16:creationId xmlns:a16="http://schemas.microsoft.com/office/drawing/2014/main" id="{ADE37CD5-0836-E6DF-75CF-7306B6B818E0}"/>
              </a:ext>
            </a:extLst>
          </p:cNvPr>
          <p:cNvSpPr txBox="1"/>
          <p:nvPr/>
        </p:nvSpPr>
        <p:spPr>
          <a:xfrm>
            <a:off x="7775733" y="4382159"/>
            <a:ext cx="475861" cy="400110"/>
          </a:xfrm>
          <a:prstGeom prst="rect">
            <a:avLst/>
          </a:prstGeom>
          <a:noFill/>
        </p:spPr>
        <p:txBody>
          <a:bodyPr wrap="square" rtlCol="0">
            <a:spAutoFit/>
          </a:bodyPr>
          <a:lstStyle/>
          <a:p>
            <a:pPr algn="ctr"/>
            <a:r>
              <a:rPr lang="ar-MA" sz="2000" b="1" dirty="0">
                <a:solidFill>
                  <a:srgbClr val="C00000"/>
                </a:solidFill>
              </a:rPr>
              <a:t>8</a:t>
            </a:r>
            <a:endParaRPr lang="fr-FR" sz="2000" b="1" dirty="0">
              <a:solidFill>
                <a:srgbClr val="C00000"/>
              </a:solidFill>
            </a:endParaRPr>
          </a:p>
        </p:txBody>
      </p:sp>
      <p:sp>
        <p:nvSpPr>
          <p:cNvPr id="48" name="ZoneTexte 47">
            <a:extLst>
              <a:ext uri="{FF2B5EF4-FFF2-40B4-BE49-F238E27FC236}">
                <a16:creationId xmlns:a16="http://schemas.microsoft.com/office/drawing/2014/main" id="{0488C6E9-6737-2CFB-694D-B81C67417E4B}"/>
              </a:ext>
            </a:extLst>
          </p:cNvPr>
          <p:cNvSpPr txBox="1"/>
          <p:nvPr/>
        </p:nvSpPr>
        <p:spPr>
          <a:xfrm>
            <a:off x="6550524" y="4807418"/>
            <a:ext cx="475861" cy="400110"/>
          </a:xfrm>
          <a:prstGeom prst="rect">
            <a:avLst/>
          </a:prstGeom>
          <a:noFill/>
        </p:spPr>
        <p:txBody>
          <a:bodyPr wrap="square" rtlCol="0">
            <a:spAutoFit/>
          </a:bodyPr>
          <a:lstStyle/>
          <a:p>
            <a:r>
              <a:rPr lang="ar-MA" sz="2000" b="1" dirty="0">
                <a:solidFill>
                  <a:srgbClr val="C00000"/>
                </a:solidFill>
              </a:rPr>
              <a:t>54</a:t>
            </a:r>
            <a:endParaRPr lang="fr-FR" sz="2000" b="1" dirty="0">
              <a:solidFill>
                <a:srgbClr val="C00000"/>
              </a:solidFill>
            </a:endParaRPr>
          </a:p>
        </p:txBody>
      </p:sp>
      <p:sp>
        <p:nvSpPr>
          <p:cNvPr id="49" name="ZoneTexte 48">
            <a:extLst>
              <a:ext uri="{FF2B5EF4-FFF2-40B4-BE49-F238E27FC236}">
                <a16:creationId xmlns:a16="http://schemas.microsoft.com/office/drawing/2014/main" id="{DC3F3C97-9E15-B0B2-4C06-B6ACFB41994B}"/>
              </a:ext>
            </a:extLst>
          </p:cNvPr>
          <p:cNvSpPr txBox="1"/>
          <p:nvPr/>
        </p:nvSpPr>
        <p:spPr>
          <a:xfrm>
            <a:off x="7158463" y="4807418"/>
            <a:ext cx="475861" cy="400110"/>
          </a:xfrm>
          <a:prstGeom prst="rect">
            <a:avLst/>
          </a:prstGeom>
          <a:noFill/>
        </p:spPr>
        <p:txBody>
          <a:bodyPr wrap="square" rtlCol="0">
            <a:spAutoFit/>
          </a:bodyPr>
          <a:lstStyle/>
          <a:p>
            <a:pPr algn="ctr"/>
            <a:r>
              <a:rPr lang="ar-MA" sz="2000" b="1" dirty="0">
                <a:solidFill>
                  <a:srgbClr val="C00000"/>
                </a:solidFill>
              </a:rPr>
              <a:t>9</a:t>
            </a:r>
            <a:endParaRPr lang="fr-FR" sz="2000" b="1" dirty="0">
              <a:solidFill>
                <a:srgbClr val="C00000"/>
              </a:solidFill>
            </a:endParaRPr>
          </a:p>
        </p:txBody>
      </p:sp>
      <p:sp>
        <p:nvSpPr>
          <p:cNvPr id="50" name="ZoneTexte 49">
            <a:extLst>
              <a:ext uri="{FF2B5EF4-FFF2-40B4-BE49-F238E27FC236}">
                <a16:creationId xmlns:a16="http://schemas.microsoft.com/office/drawing/2014/main" id="{C3D8910F-E435-1929-44A3-90F2DD8447C2}"/>
              </a:ext>
            </a:extLst>
          </p:cNvPr>
          <p:cNvSpPr txBox="1"/>
          <p:nvPr/>
        </p:nvSpPr>
        <p:spPr>
          <a:xfrm>
            <a:off x="7766402" y="4807418"/>
            <a:ext cx="475861" cy="400110"/>
          </a:xfrm>
          <a:prstGeom prst="rect">
            <a:avLst/>
          </a:prstGeom>
          <a:noFill/>
        </p:spPr>
        <p:txBody>
          <a:bodyPr wrap="square" rtlCol="0">
            <a:spAutoFit/>
          </a:bodyPr>
          <a:lstStyle/>
          <a:p>
            <a:pPr algn="ctr"/>
            <a:r>
              <a:rPr lang="ar-MA" sz="2000" b="1" dirty="0">
                <a:solidFill>
                  <a:srgbClr val="C00000"/>
                </a:solidFill>
              </a:rPr>
              <a:t>6</a:t>
            </a:r>
            <a:endParaRPr lang="fr-FR" sz="2000" b="1" dirty="0">
              <a:solidFill>
                <a:srgbClr val="C00000"/>
              </a:solidFill>
            </a:endParaRPr>
          </a:p>
        </p:txBody>
      </p:sp>
      <p:sp>
        <p:nvSpPr>
          <p:cNvPr id="51" name="ZoneTexte 50">
            <a:extLst>
              <a:ext uri="{FF2B5EF4-FFF2-40B4-BE49-F238E27FC236}">
                <a16:creationId xmlns:a16="http://schemas.microsoft.com/office/drawing/2014/main" id="{153113DE-741E-6CB3-247C-2FA732D12B56}"/>
              </a:ext>
            </a:extLst>
          </p:cNvPr>
          <p:cNvSpPr txBox="1"/>
          <p:nvPr/>
        </p:nvSpPr>
        <p:spPr>
          <a:xfrm>
            <a:off x="6541193" y="5316656"/>
            <a:ext cx="475861" cy="400110"/>
          </a:xfrm>
          <a:prstGeom prst="rect">
            <a:avLst/>
          </a:prstGeom>
          <a:noFill/>
        </p:spPr>
        <p:txBody>
          <a:bodyPr wrap="square" rtlCol="0">
            <a:spAutoFit/>
          </a:bodyPr>
          <a:lstStyle/>
          <a:p>
            <a:r>
              <a:rPr lang="ar-MA" sz="2000" b="1" dirty="0">
                <a:solidFill>
                  <a:srgbClr val="C00000"/>
                </a:solidFill>
              </a:rPr>
              <a:t>54</a:t>
            </a:r>
            <a:endParaRPr lang="fr-FR" sz="2000" b="1" dirty="0">
              <a:solidFill>
                <a:srgbClr val="C00000"/>
              </a:solidFill>
            </a:endParaRPr>
          </a:p>
        </p:txBody>
      </p:sp>
      <p:sp>
        <p:nvSpPr>
          <p:cNvPr id="52" name="ZoneTexte 51">
            <a:extLst>
              <a:ext uri="{FF2B5EF4-FFF2-40B4-BE49-F238E27FC236}">
                <a16:creationId xmlns:a16="http://schemas.microsoft.com/office/drawing/2014/main" id="{412B0F3A-EAC0-5269-453B-CF26382E14C4}"/>
              </a:ext>
            </a:extLst>
          </p:cNvPr>
          <p:cNvSpPr txBox="1"/>
          <p:nvPr/>
        </p:nvSpPr>
        <p:spPr>
          <a:xfrm>
            <a:off x="7149132" y="5316656"/>
            <a:ext cx="475861" cy="400110"/>
          </a:xfrm>
          <a:prstGeom prst="rect">
            <a:avLst/>
          </a:prstGeom>
          <a:noFill/>
        </p:spPr>
        <p:txBody>
          <a:bodyPr wrap="square" rtlCol="0">
            <a:spAutoFit/>
          </a:bodyPr>
          <a:lstStyle/>
          <a:p>
            <a:pPr algn="ctr"/>
            <a:r>
              <a:rPr lang="ar-MA" sz="2000" b="1" dirty="0">
                <a:solidFill>
                  <a:srgbClr val="C00000"/>
                </a:solidFill>
              </a:rPr>
              <a:t>6</a:t>
            </a:r>
            <a:endParaRPr lang="fr-FR" sz="2000" b="1" dirty="0">
              <a:solidFill>
                <a:srgbClr val="C00000"/>
              </a:solidFill>
            </a:endParaRPr>
          </a:p>
        </p:txBody>
      </p:sp>
      <p:sp>
        <p:nvSpPr>
          <p:cNvPr id="53" name="ZoneTexte 52">
            <a:extLst>
              <a:ext uri="{FF2B5EF4-FFF2-40B4-BE49-F238E27FC236}">
                <a16:creationId xmlns:a16="http://schemas.microsoft.com/office/drawing/2014/main" id="{E6437973-8B03-3F2B-8F93-1BE8D80900A1}"/>
              </a:ext>
            </a:extLst>
          </p:cNvPr>
          <p:cNvSpPr txBox="1"/>
          <p:nvPr/>
        </p:nvSpPr>
        <p:spPr>
          <a:xfrm>
            <a:off x="7757071" y="5316656"/>
            <a:ext cx="475861" cy="400110"/>
          </a:xfrm>
          <a:prstGeom prst="rect">
            <a:avLst/>
          </a:prstGeom>
          <a:noFill/>
        </p:spPr>
        <p:txBody>
          <a:bodyPr wrap="square" rtlCol="0">
            <a:spAutoFit/>
          </a:bodyPr>
          <a:lstStyle/>
          <a:p>
            <a:pPr algn="ctr"/>
            <a:r>
              <a:rPr lang="ar-MA" sz="2000" b="1" dirty="0">
                <a:solidFill>
                  <a:srgbClr val="C00000"/>
                </a:solidFill>
              </a:rPr>
              <a:t>9</a:t>
            </a:r>
            <a:endParaRPr lang="fr-FR" sz="2000" b="1" dirty="0">
              <a:solidFill>
                <a:srgbClr val="C00000"/>
              </a:solidFill>
            </a:endParaRPr>
          </a:p>
        </p:txBody>
      </p:sp>
    </p:spTree>
    <p:extLst>
      <p:ext uri="{BB962C8B-B14F-4D97-AF65-F5344CB8AC3E}">
        <p14:creationId xmlns:p14="http://schemas.microsoft.com/office/powerpoint/2010/main" val="1425213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6CFBF-529F-66DE-BB40-33EF30412556}"/>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5C86A785-2676-B18A-8BC2-4CACA47C1104}"/>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err="1">
                <a:solidFill>
                  <a:schemeClr val="bg1"/>
                </a:solidFill>
                <a:latin typeface="Calibri" panose="020F0502020204030204" pitchFamily="34" charset="0"/>
                <a:ea typeface="Calibri" panose="020F0502020204030204" pitchFamily="34" charset="0"/>
                <a:cs typeface="Calibri" panose="020F0502020204030204" pitchFamily="34" charset="0"/>
              </a:rPr>
              <a:t>ة</a:t>
            </a: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a:solidFill>
                  <a:schemeClr val="bg1"/>
                </a:solidFill>
                <a:latin typeface="Calibri" panose="020F0502020204030204" pitchFamily="34" charset="0"/>
                <a:ea typeface="Calibri" panose="020F0502020204030204" pitchFamily="34" charset="0"/>
                <a:cs typeface="Calibri" panose="020F0502020204030204" pitchFamily="34" charset="0"/>
              </a:rPr>
              <a:t>خاص بالأستاذ </a:t>
            </a:r>
            <a:endParaRPr lang="fr-FR" sz="1800" dirty="0">
              <a:solidFill>
                <a:schemeClr val="bg1"/>
              </a:solidFill>
            </a:endParaRPr>
          </a:p>
        </p:txBody>
      </p:sp>
      <p:sp>
        <p:nvSpPr>
          <p:cNvPr id="3" name="Rectangle : coins arrondis 2">
            <a:extLst>
              <a:ext uri="{FF2B5EF4-FFF2-40B4-BE49-F238E27FC236}">
                <a16:creationId xmlns:a16="http://schemas.microsoft.com/office/drawing/2014/main" id="{23F4E548-B882-0016-9999-28F6F40F2A48}"/>
              </a:ext>
            </a:extLst>
          </p:cNvPr>
          <p:cNvSpPr/>
          <p:nvPr/>
        </p:nvSpPr>
        <p:spPr>
          <a:xfrm>
            <a:off x="2290915" y="3000990"/>
            <a:ext cx="4206792" cy="1355110"/>
          </a:xfrm>
          <a:prstGeom prst="round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 name="Image 4" descr="Une image contenant symbole, Graphique, conception&#10;&#10;Le contenu généré par l’IA peut être incorrect.">
            <a:extLst>
              <a:ext uri="{FF2B5EF4-FFF2-40B4-BE49-F238E27FC236}">
                <a16:creationId xmlns:a16="http://schemas.microsoft.com/office/drawing/2014/main" id="{9E6C5121-DFAF-B4CB-C63C-63C69002BE7D}"/>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rot="10800000">
            <a:off x="5808765" y="3450064"/>
            <a:ext cx="631873" cy="631873"/>
          </a:xfrm>
          <a:prstGeom prst="rect">
            <a:avLst/>
          </a:prstGeom>
        </p:spPr>
      </p:pic>
      <p:sp>
        <p:nvSpPr>
          <p:cNvPr id="7" name="Flowchart: Alternate Process 54">
            <a:extLst>
              <a:ext uri="{FF2B5EF4-FFF2-40B4-BE49-F238E27FC236}">
                <a16:creationId xmlns:a16="http://schemas.microsoft.com/office/drawing/2014/main" id="{D6AFE11A-599D-EF58-42AF-157829378282}"/>
              </a:ext>
            </a:extLst>
          </p:cNvPr>
          <p:cNvSpPr/>
          <p:nvPr/>
        </p:nvSpPr>
        <p:spPr>
          <a:xfrm>
            <a:off x="2501900" y="2620159"/>
            <a:ext cx="3290755" cy="726354"/>
          </a:xfrm>
          <a:prstGeom prst="flowChartAlternateProcess">
            <a:avLst/>
          </a:prstGeom>
          <a:solidFill>
            <a:srgbClr val="3A8F98"/>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r" defTabSz="685834" rtl="1">
              <a:defRPr/>
            </a:pPr>
            <a:r>
              <a:rPr lang="ar-MA" sz="2800" b="1" dirty="0">
                <a:solidFill>
                  <a:schemeClr val="bg1"/>
                </a:solidFill>
                <a:latin typeface="Calibri" panose="020F0502020204030204" pitchFamily="34" charset="0"/>
                <a:cs typeface="Calibri" panose="020F0502020204030204" pitchFamily="34" charset="0"/>
              </a:rPr>
              <a:t>أنشطة المراجعة</a:t>
            </a:r>
            <a:endParaRPr lang="fr-MA" sz="2800" b="1" kern="0" dirty="0">
              <a:solidFill>
                <a:schemeClr val="bg1"/>
              </a:solidFill>
              <a:latin typeface="Calibri" panose="020F0502020204030204" pitchFamily="34" charset="0"/>
              <a:cs typeface="Calibri" panose="020F0502020204030204" pitchFamily="34" charset="0"/>
            </a:endParaRPr>
          </a:p>
        </p:txBody>
      </p:sp>
      <p:sp>
        <p:nvSpPr>
          <p:cNvPr id="10" name="Oval 80">
            <a:extLst>
              <a:ext uri="{FF2B5EF4-FFF2-40B4-BE49-F238E27FC236}">
                <a16:creationId xmlns:a16="http://schemas.microsoft.com/office/drawing/2014/main" id="{7665B287-89CF-63CA-8712-18505D10E2BC}"/>
              </a:ext>
            </a:extLst>
          </p:cNvPr>
          <p:cNvSpPr>
            <a:spLocks noChangeAspect="1"/>
          </p:cNvSpPr>
          <p:nvPr/>
        </p:nvSpPr>
        <p:spPr>
          <a:xfrm>
            <a:off x="5478709" y="2636539"/>
            <a:ext cx="627891" cy="631872"/>
          </a:xfrm>
          <a:prstGeom prst="ellipse">
            <a:avLst/>
          </a:prstGeom>
          <a:solidFill>
            <a:srgbClr val="FFC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fr-MA" sz="3200" b="1" dirty="0"/>
              <a:t>2</a:t>
            </a:r>
          </a:p>
        </p:txBody>
      </p:sp>
      <p:sp>
        <p:nvSpPr>
          <p:cNvPr id="2" name="ZoneTexte 1">
            <a:extLst>
              <a:ext uri="{FF2B5EF4-FFF2-40B4-BE49-F238E27FC236}">
                <a16:creationId xmlns:a16="http://schemas.microsoft.com/office/drawing/2014/main" id="{FCC7B2F1-3F93-69CB-B98F-55B971361E3A}"/>
              </a:ext>
            </a:extLst>
          </p:cNvPr>
          <p:cNvSpPr txBox="1">
            <a:spLocks noGrp="1" noRot="1" noMove="1" noResize="1" noEditPoints="1" noAdjustHandles="1" noChangeArrowheads="1" noChangeShapeType="1"/>
          </p:cNvSpPr>
          <p:nvPr/>
        </p:nvSpPr>
        <p:spPr>
          <a:xfrm>
            <a:off x="2290914" y="3547832"/>
            <a:ext cx="3501739" cy="707886"/>
          </a:xfrm>
          <a:prstGeom prst="rect">
            <a:avLst/>
          </a:prstGeom>
          <a:noFill/>
        </p:spPr>
        <p:txBody>
          <a:bodyPr wrap="square">
            <a:spAutoFit/>
          </a:bodyPr>
          <a:lstStyle/>
          <a:p>
            <a:pPr algn="r" rtl="1"/>
            <a:r>
              <a:rPr lang="ar-MA" sz="2000" b="1" dirty="0">
                <a:solidFill>
                  <a:srgbClr val="FC8D00"/>
                </a:solidFill>
                <a:latin typeface="Calibri" panose="020F0502020204030204" pitchFamily="34" charset="0"/>
                <a:cs typeface="Calibri" panose="020F0502020204030204" pitchFamily="34" charset="0"/>
              </a:rPr>
              <a:t>استخدام نموذج الأشرطة لحل مسائل الكل والجزء</a:t>
            </a:r>
          </a:p>
        </p:txBody>
      </p:sp>
    </p:spTree>
    <p:extLst>
      <p:ext uri="{BB962C8B-B14F-4D97-AF65-F5344CB8AC3E}">
        <p14:creationId xmlns:p14="http://schemas.microsoft.com/office/powerpoint/2010/main" val="3180297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7ABD5-8E64-F338-E685-7DE299E0E8EB}"/>
            </a:ext>
          </a:extLst>
        </p:cNvPr>
        <p:cNvGrpSpPr/>
        <p:nvPr/>
      </p:nvGrpSpPr>
      <p:grpSpPr>
        <a:xfrm>
          <a:off x="0" y="0"/>
          <a:ext cx="0" cy="0"/>
          <a:chOff x="0" y="0"/>
          <a:chExt cx="0" cy="0"/>
        </a:xfrm>
      </p:grpSpPr>
      <p:sp>
        <p:nvSpPr>
          <p:cNvPr id="7" name="TextBox 8">
            <a:extLst>
              <a:ext uri="{FF2B5EF4-FFF2-40B4-BE49-F238E27FC236}">
                <a16:creationId xmlns:a16="http://schemas.microsoft.com/office/drawing/2014/main" id="{2AE0A8F6-727F-E73C-CAE1-6D8D4DA07BD5}"/>
              </a:ext>
            </a:extLst>
          </p:cNvPr>
          <p:cNvSpPr txBox="1"/>
          <p:nvPr/>
        </p:nvSpPr>
        <p:spPr>
          <a:xfrm>
            <a:off x="3188527" y="5759620"/>
            <a:ext cx="2523604" cy="143886"/>
          </a:xfrm>
          <a:prstGeom prst="rect">
            <a:avLst/>
          </a:prstGeom>
        </p:spPr>
        <p:txBody>
          <a:bodyPr lIns="0" tIns="0" rIns="0" bIns="0" rtlCol="0" anchor="t">
            <a:spAutoFit/>
          </a:bodyPr>
          <a:lstStyle/>
          <a:p>
            <a:pPr marL="0" marR="0" lvl="0" indent="0" algn="ctr" defTabSz="914400" rtl="0" eaLnBrk="1" fontAlgn="auto" latinLnBrk="0" hangingPunct="1">
              <a:lnSpc>
                <a:spcPts val="1177"/>
              </a:lnSpc>
              <a:spcBef>
                <a:spcPct val="0"/>
              </a:spcBef>
              <a:spcAft>
                <a:spcPts val="0"/>
              </a:spcAft>
              <a:buClrTx/>
              <a:buSzTx/>
              <a:buFontTx/>
              <a:buNone/>
              <a:tabLst/>
              <a:defRPr/>
            </a:pPr>
            <a:r>
              <a:rPr kumimoji="0" lang="en-US" sz="841" b="0" i="0" u="none" strike="noStrike" kern="1200" cap="none" spc="0" normalizeH="0" baseline="0" noProof="0">
                <a:ln>
                  <a:noFill/>
                </a:ln>
                <a:solidFill>
                  <a:srgbClr val="FCFEFD"/>
                </a:solidFill>
                <a:effectLst/>
                <a:uLnTx/>
                <a:uFillTx/>
                <a:latin typeface="Arimo Italics"/>
                <a:ea typeface="+mn-ea"/>
                <a:cs typeface="+mn-cs"/>
              </a:rPr>
              <a:t>Version provisoire pour la formation des enseignants </a:t>
            </a:r>
          </a:p>
        </p:txBody>
      </p:sp>
      <p:pic>
        <p:nvPicPr>
          <p:cNvPr id="17" name="Espace réservé pour une image  11" descr="Une image contenant dessin humoristique, clipart, Dessin animé, illustration&#10;&#10;Le contenu généré par l’IA peut être incorrect.">
            <a:extLst>
              <a:ext uri="{FF2B5EF4-FFF2-40B4-BE49-F238E27FC236}">
                <a16:creationId xmlns:a16="http://schemas.microsoft.com/office/drawing/2014/main" id="{69C20277-13F7-4308-79B6-720C96FDBC20}"/>
              </a:ext>
            </a:extLst>
          </p:cNvPr>
          <p:cNvPicPr>
            <a:picLocks noChangeAspect="1"/>
          </p:cNvPicPr>
          <p:nvPr/>
        </p:nvPicPr>
        <p:blipFill>
          <a:blip r:embed="rId2">
            <a:extLst>
              <a:ext uri="{28A0092B-C50C-407E-A947-70E740481C1C}">
                <a14:useLocalDpi xmlns:a14="http://schemas.microsoft.com/office/drawing/2010/main" val="0"/>
              </a:ext>
            </a:extLst>
          </a:blip>
          <a:srcRect l="-3603" t="-3603" r="3603" b="3603"/>
          <a:stretch>
            <a:fillRect/>
          </a:stretch>
        </p:blipFill>
        <p:spPr>
          <a:xfrm>
            <a:off x="7777444" y="636381"/>
            <a:ext cx="999174" cy="999174"/>
          </a:xfrm>
          <a:prstGeom prst="ellipse">
            <a:avLst/>
          </a:prstGeom>
        </p:spPr>
      </p:pic>
      <p:sp>
        <p:nvSpPr>
          <p:cNvPr id="18" name="ZoneTexte 17">
            <a:extLst>
              <a:ext uri="{FF2B5EF4-FFF2-40B4-BE49-F238E27FC236}">
                <a16:creationId xmlns:a16="http://schemas.microsoft.com/office/drawing/2014/main" id="{F61663FB-DE19-AFA1-7AD4-2211D09F3896}"/>
              </a:ext>
            </a:extLst>
          </p:cNvPr>
          <p:cNvSpPr txBox="1"/>
          <p:nvPr/>
        </p:nvSpPr>
        <p:spPr>
          <a:xfrm>
            <a:off x="1243049" y="881801"/>
            <a:ext cx="6273817" cy="369332"/>
          </a:xfrm>
          <a:prstGeom prst="rect">
            <a:avLst/>
          </a:prstGeom>
          <a:noFill/>
        </p:spPr>
        <p:txBody>
          <a:bodyPr wrap="square" rtlCol="0">
            <a:spAutoFit/>
          </a:bodyPr>
          <a:lstStyle/>
          <a:p>
            <a:pPr algn="r" rtl="1"/>
            <a:r>
              <a:rPr lang="ar-MA" b="1" dirty="0">
                <a:solidFill>
                  <a:schemeClr val="bg1">
                    <a:lumMod val="50000"/>
                  </a:schemeClr>
                </a:solidFill>
                <a:latin typeface="Calibri" panose="020F0502020204030204" pitchFamily="34" charset="0"/>
                <a:cs typeface="Calibri" panose="020F0502020204030204" pitchFamily="34" charset="0"/>
              </a:rPr>
              <a:t>خذوا دفاتر البحث</a:t>
            </a:r>
            <a:r>
              <a:rPr lang="ar-MA" b="1" dirty="0">
                <a:solidFill>
                  <a:schemeClr val="bg1">
                    <a:lumMod val="50000"/>
                  </a:schemeClr>
                </a:solidFill>
              </a:rPr>
              <a:t>.</a:t>
            </a:r>
            <a:endParaRPr lang="fr-FR" b="1" i="1" dirty="0">
              <a:solidFill>
                <a:schemeClr val="bg1">
                  <a:lumMod val="50000"/>
                </a:schemeClr>
              </a:solidFill>
            </a:endParaRPr>
          </a:p>
        </p:txBody>
      </p:sp>
      <p:pic>
        <p:nvPicPr>
          <p:cNvPr id="19" name="Image 18">
            <a:extLst>
              <a:ext uri="{FF2B5EF4-FFF2-40B4-BE49-F238E27FC236}">
                <a16:creationId xmlns:a16="http://schemas.microsoft.com/office/drawing/2014/main" id="{D067EECA-AF32-3E5B-CACE-39E1C3973FE0}"/>
              </a:ext>
            </a:extLst>
          </p:cNvPr>
          <p:cNvPicPr>
            <a:picLocks noChangeAspect="1"/>
          </p:cNvPicPr>
          <p:nvPr/>
        </p:nvPicPr>
        <p:blipFill>
          <a:blip r:embed="rId3">
            <a:clrChange>
              <a:clrFrom>
                <a:srgbClr val="EAE8E4"/>
              </a:clrFrom>
              <a:clrTo>
                <a:srgbClr val="EAE8E4">
                  <a:alpha val="0"/>
                </a:srgbClr>
              </a:clrTo>
            </a:clrChange>
          </a:blip>
          <a:srcRect l="4527" t="16702" r="3992" b="15930"/>
          <a:stretch>
            <a:fillRect/>
          </a:stretch>
        </p:blipFill>
        <p:spPr>
          <a:xfrm flipH="1">
            <a:off x="2244973" y="2223436"/>
            <a:ext cx="4397832" cy="3238624"/>
          </a:xfrm>
          <a:prstGeom prst="roundRect">
            <a:avLst>
              <a:gd name="adj" fmla="val 6988"/>
            </a:avLst>
          </a:prstGeom>
        </p:spPr>
      </p:pic>
      <p:grpSp>
        <p:nvGrpSpPr>
          <p:cNvPr id="15" name="Groupe 14">
            <a:extLst>
              <a:ext uri="{FF2B5EF4-FFF2-40B4-BE49-F238E27FC236}">
                <a16:creationId xmlns:a16="http://schemas.microsoft.com/office/drawing/2014/main" id="{AB8887BE-008B-3530-1805-45E20760E219}"/>
              </a:ext>
            </a:extLst>
          </p:cNvPr>
          <p:cNvGrpSpPr>
            <a:grpSpLocks noGrp="1" noUngrp="1" noRot="1" noMove="1" noResize="1"/>
          </p:cNvGrpSpPr>
          <p:nvPr/>
        </p:nvGrpSpPr>
        <p:grpSpPr>
          <a:xfrm>
            <a:off x="382557" y="164532"/>
            <a:ext cx="7604448" cy="332496"/>
            <a:chOff x="373226" y="108546"/>
            <a:chExt cx="7604448" cy="332496"/>
          </a:xfrm>
        </p:grpSpPr>
        <p:grpSp>
          <p:nvGrpSpPr>
            <p:cNvPr id="16" name="Groupe 15">
              <a:extLst>
                <a:ext uri="{FF2B5EF4-FFF2-40B4-BE49-F238E27FC236}">
                  <a16:creationId xmlns:a16="http://schemas.microsoft.com/office/drawing/2014/main" id="{ECB5D486-629A-6376-5337-A70A838C1C25}"/>
                </a:ext>
              </a:extLst>
            </p:cNvPr>
            <p:cNvGrpSpPr>
              <a:grpSpLocks noGrp="1" noUngrp="1" noRot="1" noMove="1" noResize="1"/>
            </p:cNvGrpSpPr>
            <p:nvPr/>
          </p:nvGrpSpPr>
          <p:grpSpPr>
            <a:xfrm>
              <a:off x="373226" y="108546"/>
              <a:ext cx="7604448" cy="332496"/>
              <a:chOff x="391887" y="155214"/>
              <a:chExt cx="7604448" cy="332496"/>
            </a:xfrm>
          </p:grpSpPr>
          <p:grpSp>
            <p:nvGrpSpPr>
              <p:cNvPr id="21" name="Groupe 20">
                <a:extLst>
                  <a:ext uri="{FF2B5EF4-FFF2-40B4-BE49-F238E27FC236}">
                    <a16:creationId xmlns:a16="http://schemas.microsoft.com/office/drawing/2014/main" id="{4E63C31C-CB94-0BFE-FE8B-A42A11DA3CEC}"/>
                  </a:ext>
                </a:extLst>
              </p:cNvPr>
              <p:cNvGrpSpPr>
                <a:grpSpLocks noGrp="1" noUngrp="1" noRot="1" noMove="1" noResize="1"/>
              </p:cNvGrpSpPr>
              <p:nvPr/>
            </p:nvGrpSpPr>
            <p:grpSpPr>
              <a:xfrm>
                <a:off x="391887" y="155214"/>
                <a:ext cx="7604448" cy="332496"/>
                <a:chOff x="391887" y="155214"/>
                <a:chExt cx="7604448" cy="332496"/>
              </a:xfrm>
            </p:grpSpPr>
            <p:sp>
              <p:nvSpPr>
                <p:cNvPr id="23" name="Rectangle 22">
                  <a:extLst>
                    <a:ext uri="{FF2B5EF4-FFF2-40B4-BE49-F238E27FC236}">
                      <a16:creationId xmlns:a16="http://schemas.microsoft.com/office/drawing/2014/main" id="{D3C51E73-A5ED-A09D-E714-B75A5BD7FB95}"/>
                    </a:ext>
                  </a:extLst>
                </p:cNvPr>
                <p:cNvSpPr>
                  <a:spLocks noGrp="1" noRot="1" noMove="1" noResize="1" noEditPoints="1" noAdjustHandles="1" noChangeArrowheads="1" noChangeShapeType="1"/>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ZoneTexte 23">
                  <a:extLst>
                    <a:ext uri="{FF2B5EF4-FFF2-40B4-BE49-F238E27FC236}">
                      <a16:creationId xmlns:a16="http://schemas.microsoft.com/office/drawing/2014/main" id="{73908F0E-FBBC-D589-97C2-FA79F35F449D}"/>
                    </a:ext>
                  </a:extLst>
                </p:cNvPr>
                <p:cNvSpPr txBox="1">
                  <a:spLocks noGrp="1" noRot="1" noMove="1" noResize="1" noEditPoints="1" noAdjustHandles="1" noChangeArrowheads="1" noChangeShapeType="1"/>
                </p:cNvSpPr>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5" name="Organigramme : Connecteur 24">
                  <a:extLst>
                    <a:ext uri="{FF2B5EF4-FFF2-40B4-BE49-F238E27FC236}">
                      <a16:creationId xmlns:a16="http://schemas.microsoft.com/office/drawing/2014/main" id="{19B63C46-1B6E-9F86-EEDC-528072ECE9EA}"/>
                    </a:ext>
                  </a:extLst>
                </p:cNvPr>
                <p:cNvSpPr>
                  <a:spLocks noGrp="1" noRot="1" noMove="1" noResize="1" noEditPoints="1" noAdjustHandles="1" noChangeArrowheads="1" noChangeShapeType="1"/>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26" name="ZoneTexte 25">
                  <a:extLst>
                    <a:ext uri="{FF2B5EF4-FFF2-40B4-BE49-F238E27FC236}">
                      <a16:creationId xmlns:a16="http://schemas.microsoft.com/office/drawing/2014/main" id="{9F314B5F-518D-31A7-7526-FFB4BA88F77E}"/>
                    </a:ext>
                  </a:extLst>
                </p:cNvPr>
                <p:cNvSpPr txBox="1">
                  <a:spLocks noGrp="1" noRot="1" noMove="1" noResize="1" noEditPoints="1" noAdjustHandles="1" noChangeArrowheads="1" noChangeShapeType="1"/>
                </p:cNvSpPr>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7" name="Organigramme : Connecteur 26">
                  <a:extLst>
                    <a:ext uri="{FF2B5EF4-FFF2-40B4-BE49-F238E27FC236}">
                      <a16:creationId xmlns:a16="http://schemas.microsoft.com/office/drawing/2014/main" id="{614F76DC-48A6-7BEE-E414-EA4FC2E1F062}"/>
                    </a:ext>
                  </a:extLst>
                </p:cNvPr>
                <p:cNvSpPr>
                  <a:spLocks noGrp="1" noRot="1" noMove="1" noResize="1" noEditPoints="1" noAdjustHandles="1" noChangeArrowheads="1" noChangeShapeType="1"/>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28" name="ZoneTexte 27">
                  <a:extLst>
                    <a:ext uri="{FF2B5EF4-FFF2-40B4-BE49-F238E27FC236}">
                      <a16:creationId xmlns:a16="http://schemas.microsoft.com/office/drawing/2014/main" id="{EA33E7BC-CD59-C66B-C348-4310AA494A6B}"/>
                    </a:ext>
                  </a:extLst>
                </p:cNvPr>
                <p:cNvSpPr txBox="1">
                  <a:spLocks noGrp="1" noRot="1" noMove="1" noResize="1" noEditPoints="1" noAdjustHandles="1" noChangeArrowheads="1" noChangeShapeType="1"/>
                </p:cNvSpPr>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9" name="Organigramme : Connecteur 28">
                  <a:extLst>
                    <a:ext uri="{FF2B5EF4-FFF2-40B4-BE49-F238E27FC236}">
                      <a16:creationId xmlns:a16="http://schemas.microsoft.com/office/drawing/2014/main" id="{0E46A6A7-1010-0F7B-E6E7-A12A6E7EAB27}"/>
                    </a:ext>
                  </a:extLst>
                </p:cNvPr>
                <p:cNvSpPr>
                  <a:spLocks noGrp="1" noRot="1" noMove="1" noResize="1" noEditPoints="1" noAdjustHandles="1" noChangeArrowheads="1" noChangeShapeType="1"/>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22" name="Rectangle 21">
                <a:extLst>
                  <a:ext uri="{FF2B5EF4-FFF2-40B4-BE49-F238E27FC236}">
                    <a16:creationId xmlns:a16="http://schemas.microsoft.com/office/drawing/2014/main" id="{0FCBF3DD-D738-A2CA-3706-4CB01CF59E72}"/>
                  </a:ext>
                </a:extLst>
              </p:cNvPr>
              <p:cNvSpPr>
                <a:spLocks noGrp="1" noRot="1" noMove="1" noResize="1" noEditPoints="1" noAdjustHandles="1" noChangeArrowheads="1" noChangeShapeType="1"/>
              </p:cNvSpPr>
              <p:nvPr/>
            </p:nvSpPr>
            <p:spPr>
              <a:xfrm>
                <a:off x="837296" y="155214"/>
                <a:ext cx="254015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0" name="Rectangle : coins arrondis 19">
              <a:extLst>
                <a:ext uri="{FF2B5EF4-FFF2-40B4-BE49-F238E27FC236}">
                  <a16:creationId xmlns:a16="http://schemas.microsoft.com/office/drawing/2014/main" id="{6C2A899D-BFA7-E6A5-166B-74554022B967}"/>
                </a:ext>
              </a:extLst>
            </p:cNvPr>
            <p:cNvSpPr>
              <a:spLocks noGrp="1" noRot="1" noMove="1" noResize="1" noEditPoints="1" noAdjustHandles="1" noChangeArrowheads="1" noChangeShapeType="1"/>
            </p:cNvSpPr>
            <p:nvPr/>
          </p:nvSpPr>
          <p:spPr>
            <a:xfrm>
              <a:off x="5361135" y="113212"/>
              <a:ext cx="2616539" cy="323165"/>
            </a:xfrm>
            <a:prstGeom prst="roundRect">
              <a:avLst>
                <a:gd name="adj" fmla="val 50000"/>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2333653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C7EE2-CB20-3621-254C-91F175C74AB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4C8F490-6443-77AD-6D07-08339E52DC4D}"/>
              </a:ext>
            </a:extLst>
          </p:cNvPr>
          <p:cNvSpPr/>
          <p:nvPr/>
        </p:nvSpPr>
        <p:spPr>
          <a:xfrm>
            <a:off x="4875261" y="3842909"/>
            <a:ext cx="938134" cy="9721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00" b="1" i="0" u="none" strike="noStrike" kern="1200" cap="none" spc="0" normalizeH="0" baseline="0" noProof="0" dirty="0">
              <a:ln>
                <a:noFill/>
              </a:ln>
              <a:solidFill>
                <a:srgbClr val="2B7589"/>
              </a:solidFill>
              <a:effectLst/>
              <a:uLnTx/>
              <a:uFillTx/>
              <a:latin typeface="Calibri"/>
              <a:ea typeface="+mn-ea"/>
              <a:cs typeface="+mn-cs"/>
            </a:endParaRPr>
          </a:p>
        </p:txBody>
      </p:sp>
      <p:sp>
        <p:nvSpPr>
          <p:cNvPr id="17" name="ZoneTexte 16">
            <a:extLst>
              <a:ext uri="{FF2B5EF4-FFF2-40B4-BE49-F238E27FC236}">
                <a16:creationId xmlns:a16="http://schemas.microsoft.com/office/drawing/2014/main" id="{AB411F16-9CDA-E58C-D8DB-C6A198E657F8}"/>
              </a:ext>
            </a:extLst>
          </p:cNvPr>
          <p:cNvSpPr txBox="1"/>
          <p:nvPr/>
        </p:nvSpPr>
        <p:spPr>
          <a:xfrm>
            <a:off x="304801" y="858759"/>
            <a:ext cx="7221074" cy="369332"/>
          </a:xfrm>
          <a:prstGeom prst="rect">
            <a:avLst/>
          </a:prstGeom>
          <a:noFill/>
        </p:spPr>
        <p:txBody>
          <a:bodyPr wrap="square" rtlCol="0">
            <a:spAutoFit/>
          </a:bodyPr>
          <a:lstStyle/>
          <a:p>
            <a:pPr lvl="0" algn="r" rtl="1">
              <a:defRPr/>
            </a:pPr>
            <a:r>
              <a:rPr lang="ar-MA" b="1" dirty="0">
                <a:solidFill>
                  <a:schemeClr val="bg1">
                    <a:lumMod val="65000"/>
                  </a:schemeClr>
                </a:solidFill>
                <a:latin typeface="Calibri" panose="020F0502020204030204" pitchFamily="34" charset="0"/>
                <a:cs typeface="Calibri" panose="020F0502020204030204" pitchFamily="34" charset="0"/>
              </a:rPr>
              <a:t>اقرؤوا المسألة ثم حلوها على دفاتر البحث. لديكم 3 دقائق ثم نصحح.</a:t>
            </a:r>
            <a:endParaRPr kumimoji="0" lang="ar-MA" sz="1867" b="1" i="0"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endParaRPr>
          </a:p>
        </p:txBody>
      </p:sp>
      <p:pic>
        <p:nvPicPr>
          <p:cNvPr id="6" name="Espace réservé pour une image  22" descr="Une image contenant capture d’écran, Rectangle, carré&#10;&#10;Le contenu généré par l’IA peut être incorrect.">
            <a:extLst>
              <a:ext uri="{FF2B5EF4-FFF2-40B4-BE49-F238E27FC236}">
                <a16:creationId xmlns:a16="http://schemas.microsoft.com/office/drawing/2014/main" id="{DAA9C55B-33E3-80B8-998D-E00BFAAC757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842019" y="670259"/>
            <a:ext cx="900000" cy="900000"/>
          </a:xfrm>
          <a:prstGeom prst="rect">
            <a:avLst/>
          </a:prstGeom>
        </p:spPr>
      </p:pic>
      <p:grpSp>
        <p:nvGrpSpPr>
          <p:cNvPr id="4" name="Groupe 3">
            <a:extLst>
              <a:ext uri="{FF2B5EF4-FFF2-40B4-BE49-F238E27FC236}">
                <a16:creationId xmlns:a16="http://schemas.microsoft.com/office/drawing/2014/main" id="{203AA4DC-0BC8-BFBE-EC7A-18A56457D79B}"/>
              </a:ext>
            </a:extLst>
          </p:cNvPr>
          <p:cNvGrpSpPr/>
          <p:nvPr/>
        </p:nvGrpSpPr>
        <p:grpSpPr>
          <a:xfrm>
            <a:off x="323463" y="2431782"/>
            <a:ext cx="8267330" cy="3305107"/>
            <a:chOff x="337587" y="2431782"/>
            <a:chExt cx="8267330" cy="3305107"/>
          </a:xfrm>
        </p:grpSpPr>
        <p:pic>
          <p:nvPicPr>
            <p:cNvPr id="3" name="Image 2">
              <a:extLst>
                <a:ext uri="{FF2B5EF4-FFF2-40B4-BE49-F238E27FC236}">
                  <a16:creationId xmlns:a16="http://schemas.microsoft.com/office/drawing/2014/main" id="{ED0E6E1E-2968-18F2-BB98-6C5D7A7540F1}"/>
                </a:ext>
              </a:extLst>
            </p:cNvPr>
            <p:cNvPicPr>
              <a:picLocks noChangeAspect="1"/>
            </p:cNvPicPr>
            <p:nvPr/>
          </p:nvPicPr>
          <p:blipFill>
            <a:blip r:embed="rId3"/>
            <a:stretch>
              <a:fillRect/>
            </a:stretch>
          </p:blipFill>
          <p:spPr>
            <a:xfrm>
              <a:off x="337587" y="2431782"/>
              <a:ext cx="8267330" cy="3305107"/>
            </a:xfrm>
            <a:prstGeom prst="rect">
              <a:avLst/>
            </a:prstGeom>
          </p:spPr>
        </p:pic>
        <p:sp>
          <p:nvSpPr>
            <p:cNvPr id="8" name="ZoneTexte 7">
              <a:extLst>
                <a:ext uri="{FF2B5EF4-FFF2-40B4-BE49-F238E27FC236}">
                  <a16:creationId xmlns:a16="http://schemas.microsoft.com/office/drawing/2014/main" id="{1CAB354D-EA94-95E0-5DF5-777F42226C35}"/>
                </a:ext>
              </a:extLst>
            </p:cNvPr>
            <p:cNvSpPr txBox="1"/>
            <p:nvPr/>
          </p:nvSpPr>
          <p:spPr>
            <a:xfrm>
              <a:off x="396681" y="2916969"/>
              <a:ext cx="8108299" cy="972108"/>
            </a:xfrm>
            <a:prstGeom prst="roundRect">
              <a:avLst/>
            </a:prstGeom>
            <a:solidFill>
              <a:srgbClr val="E5E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R="0" lvl="0" indent="0" algn="r" rtl="1" fontAlgn="auto">
                <a:lnSpc>
                  <a:spcPct val="150000"/>
                </a:lnSpc>
                <a:spcBef>
                  <a:spcPts val="0"/>
                </a:spcBef>
                <a:spcAft>
                  <a:spcPts val="0"/>
                </a:spcAft>
                <a:buClrTx/>
                <a:buSzTx/>
                <a:buFontTx/>
                <a:buNone/>
                <a:tabLst/>
                <a:defRPr kumimoji="0" sz="3200" i="0" u="none" strike="noStrike" cap="none" spc="0" normalizeH="0" baseline="0">
                  <a:ln w="0"/>
                  <a:uLnTx/>
                  <a:uFillTx/>
                  <a:latin typeface="Calibri" panose="020F0502020204030204" pitchFamily="34" charset="0"/>
                  <a:cs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ar-MA" sz="1900" dirty="0">
                  <a:solidFill>
                    <a:schemeClr val="tx1"/>
                  </a:solidFill>
                </a:rPr>
                <a:t>اِشْتَرَتِ الأُسْتاذَةُ فَاطِمَةُ عُلْبَةً بِهَا 112 حَبَّةَ حَلْوَى، وَوَزَّعَتْ مِنْهَا 70 حَبَّةً عَلَى تَلامِيذِهَا، وَالْبَاقِي وَزَّعَتْهُ عَلَى تَلامِيذِ الْمُسْتَوَى الرَّابِعِ. ما عَدَدُ الحَبَّاتِ الَّتِي وَزَّعَتْهَا الأُسْتاذَةُ فَاطِمَةُ عَلَى تَلامِيذِ الْمُسْتَوَى الرَّابِعِ؟</a:t>
              </a:r>
            </a:p>
          </p:txBody>
        </p:sp>
      </p:grpSp>
      <p:grpSp>
        <p:nvGrpSpPr>
          <p:cNvPr id="5" name="Groupe 4">
            <a:extLst>
              <a:ext uri="{FF2B5EF4-FFF2-40B4-BE49-F238E27FC236}">
                <a16:creationId xmlns:a16="http://schemas.microsoft.com/office/drawing/2014/main" id="{03E3D292-B388-1C25-7F7B-E65B4074D63F}"/>
              </a:ext>
            </a:extLst>
          </p:cNvPr>
          <p:cNvGrpSpPr>
            <a:grpSpLocks noGrp="1" noUngrp="1" noRot="1" noMove="1" noResize="1"/>
          </p:cNvGrpSpPr>
          <p:nvPr/>
        </p:nvGrpSpPr>
        <p:grpSpPr>
          <a:xfrm>
            <a:off x="382557" y="127208"/>
            <a:ext cx="7604448" cy="332496"/>
            <a:chOff x="373226" y="108546"/>
            <a:chExt cx="7604448" cy="332496"/>
          </a:xfrm>
        </p:grpSpPr>
        <p:grpSp>
          <p:nvGrpSpPr>
            <p:cNvPr id="7" name="Groupe 6">
              <a:extLst>
                <a:ext uri="{FF2B5EF4-FFF2-40B4-BE49-F238E27FC236}">
                  <a16:creationId xmlns:a16="http://schemas.microsoft.com/office/drawing/2014/main" id="{E191F520-D760-2B60-DBA6-5CAECBA0F406}"/>
                </a:ext>
              </a:extLst>
            </p:cNvPr>
            <p:cNvGrpSpPr>
              <a:grpSpLocks noGrp="1" noUngrp="1" noRot="1" noMove="1" noResize="1"/>
            </p:cNvGrpSpPr>
            <p:nvPr/>
          </p:nvGrpSpPr>
          <p:grpSpPr>
            <a:xfrm>
              <a:off x="373226" y="108546"/>
              <a:ext cx="7604448" cy="332496"/>
              <a:chOff x="391887" y="155214"/>
              <a:chExt cx="7604448" cy="332496"/>
            </a:xfrm>
          </p:grpSpPr>
          <p:grpSp>
            <p:nvGrpSpPr>
              <p:cNvPr id="10" name="Groupe 9">
                <a:extLst>
                  <a:ext uri="{FF2B5EF4-FFF2-40B4-BE49-F238E27FC236}">
                    <a16:creationId xmlns:a16="http://schemas.microsoft.com/office/drawing/2014/main" id="{DE5DCC34-5077-7F0D-E834-28886D2FCA05}"/>
                  </a:ext>
                </a:extLst>
              </p:cNvPr>
              <p:cNvGrpSpPr>
                <a:grpSpLocks noGrp="1" noUngrp="1" noRot="1" noMove="1" noResize="1"/>
              </p:cNvGrpSpPr>
              <p:nvPr/>
            </p:nvGrpSpPr>
            <p:grpSpPr>
              <a:xfrm>
                <a:off x="391887" y="155214"/>
                <a:ext cx="7604448" cy="332496"/>
                <a:chOff x="391887" y="155214"/>
                <a:chExt cx="7604448" cy="332496"/>
              </a:xfrm>
            </p:grpSpPr>
            <p:sp>
              <p:nvSpPr>
                <p:cNvPr id="12" name="Rectangle 11">
                  <a:extLst>
                    <a:ext uri="{FF2B5EF4-FFF2-40B4-BE49-F238E27FC236}">
                      <a16:creationId xmlns:a16="http://schemas.microsoft.com/office/drawing/2014/main" id="{B81AE4B1-9DAF-B581-B893-5AC415C43D24}"/>
                    </a:ext>
                  </a:extLst>
                </p:cNvPr>
                <p:cNvSpPr>
                  <a:spLocks noGrp="1" noRot="1" noMove="1" noResize="1" noEditPoints="1" noAdjustHandles="1" noChangeArrowheads="1" noChangeShapeType="1"/>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24AE7180-898F-3EAD-6C2B-0FBF4F0C70BC}"/>
                    </a:ext>
                  </a:extLst>
                </p:cNvPr>
                <p:cNvSpPr txBox="1">
                  <a:spLocks noGrp="1" noRot="1" noMove="1" noResize="1" noEditPoints="1" noAdjustHandles="1" noChangeArrowheads="1" noChangeShapeType="1"/>
                </p:cNvSpPr>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4" name="Organigramme : Connecteur 13">
                  <a:extLst>
                    <a:ext uri="{FF2B5EF4-FFF2-40B4-BE49-F238E27FC236}">
                      <a16:creationId xmlns:a16="http://schemas.microsoft.com/office/drawing/2014/main" id="{F0E36CD7-7183-231B-FC31-59643089F433}"/>
                    </a:ext>
                  </a:extLst>
                </p:cNvPr>
                <p:cNvSpPr>
                  <a:spLocks noGrp="1" noRot="1" noMove="1" noResize="1" noEditPoints="1" noAdjustHandles="1" noChangeArrowheads="1" noChangeShapeType="1"/>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15" name="ZoneTexte 14">
                  <a:extLst>
                    <a:ext uri="{FF2B5EF4-FFF2-40B4-BE49-F238E27FC236}">
                      <a16:creationId xmlns:a16="http://schemas.microsoft.com/office/drawing/2014/main" id="{55617631-62FD-4B01-2562-5CDB4CECAEFD}"/>
                    </a:ext>
                  </a:extLst>
                </p:cNvPr>
                <p:cNvSpPr txBox="1">
                  <a:spLocks noGrp="1" noRot="1" noMove="1" noResize="1" noEditPoints="1" noAdjustHandles="1" noChangeArrowheads="1" noChangeShapeType="1"/>
                </p:cNvSpPr>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6" name="Organigramme : Connecteur 15">
                  <a:extLst>
                    <a:ext uri="{FF2B5EF4-FFF2-40B4-BE49-F238E27FC236}">
                      <a16:creationId xmlns:a16="http://schemas.microsoft.com/office/drawing/2014/main" id="{8AEA7D1B-5917-5A0C-9049-B1F956163158}"/>
                    </a:ext>
                  </a:extLst>
                </p:cNvPr>
                <p:cNvSpPr>
                  <a:spLocks noGrp="1" noRot="1" noMove="1" noResize="1" noEditPoints="1" noAdjustHandles="1" noChangeArrowheads="1" noChangeShapeType="1"/>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18" name="ZoneTexte 17">
                  <a:extLst>
                    <a:ext uri="{FF2B5EF4-FFF2-40B4-BE49-F238E27FC236}">
                      <a16:creationId xmlns:a16="http://schemas.microsoft.com/office/drawing/2014/main" id="{B23EF51F-0AD1-B1F4-D476-B5FCABCCC7CF}"/>
                    </a:ext>
                  </a:extLst>
                </p:cNvPr>
                <p:cNvSpPr txBox="1">
                  <a:spLocks noGrp="1" noRot="1" noMove="1" noResize="1" noEditPoints="1" noAdjustHandles="1" noChangeArrowheads="1" noChangeShapeType="1"/>
                </p:cNvSpPr>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9" name="Organigramme : Connecteur 18">
                  <a:extLst>
                    <a:ext uri="{FF2B5EF4-FFF2-40B4-BE49-F238E27FC236}">
                      <a16:creationId xmlns:a16="http://schemas.microsoft.com/office/drawing/2014/main" id="{B1074860-B9DF-0B86-B94F-BC34D369A655}"/>
                    </a:ext>
                  </a:extLst>
                </p:cNvPr>
                <p:cNvSpPr>
                  <a:spLocks noGrp="1" noRot="1" noMove="1" noResize="1" noEditPoints="1" noAdjustHandles="1" noChangeArrowheads="1" noChangeShapeType="1"/>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11" name="Rectangle 10">
                <a:extLst>
                  <a:ext uri="{FF2B5EF4-FFF2-40B4-BE49-F238E27FC236}">
                    <a16:creationId xmlns:a16="http://schemas.microsoft.com/office/drawing/2014/main" id="{3DBDE2A8-9E58-7EBC-6014-57328510B306}"/>
                  </a:ext>
                </a:extLst>
              </p:cNvPr>
              <p:cNvSpPr>
                <a:spLocks noGrp="1" noRot="1" noMove="1" noResize="1" noEditPoints="1" noAdjustHandles="1" noChangeArrowheads="1" noChangeShapeType="1"/>
              </p:cNvSpPr>
              <p:nvPr/>
            </p:nvSpPr>
            <p:spPr>
              <a:xfrm>
                <a:off x="837296" y="155214"/>
                <a:ext cx="254015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9" name="Rectangle : coins arrondis 8">
              <a:extLst>
                <a:ext uri="{FF2B5EF4-FFF2-40B4-BE49-F238E27FC236}">
                  <a16:creationId xmlns:a16="http://schemas.microsoft.com/office/drawing/2014/main" id="{A1263A64-BAB0-2748-0A98-08336AB3861A}"/>
                </a:ext>
              </a:extLst>
            </p:cNvPr>
            <p:cNvSpPr>
              <a:spLocks noGrp="1" noRot="1" noMove="1" noResize="1" noEditPoints="1" noAdjustHandles="1" noChangeArrowheads="1" noChangeShapeType="1"/>
            </p:cNvSpPr>
            <p:nvPr/>
          </p:nvSpPr>
          <p:spPr>
            <a:xfrm>
              <a:off x="5361135" y="113212"/>
              <a:ext cx="2616539" cy="323165"/>
            </a:xfrm>
            <a:prstGeom prst="roundRect">
              <a:avLst>
                <a:gd name="adj" fmla="val 50000"/>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033011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816F5-B35A-C6A0-5DE1-5DD7DB960EE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33350D1-1079-E788-E208-16056E04DEF8}"/>
              </a:ext>
            </a:extLst>
          </p:cNvPr>
          <p:cNvSpPr/>
          <p:nvPr/>
        </p:nvSpPr>
        <p:spPr>
          <a:xfrm>
            <a:off x="4875261" y="3842909"/>
            <a:ext cx="938134" cy="9721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00" b="1" i="0" u="none" strike="noStrike" kern="1200" cap="none" spc="0" normalizeH="0" baseline="0" noProof="0" dirty="0">
              <a:ln>
                <a:noFill/>
              </a:ln>
              <a:solidFill>
                <a:srgbClr val="2B7589"/>
              </a:solidFill>
              <a:effectLst/>
              <a:uLnTx/>
              <a:uFillTx/>
              <a:latin typeface="Calibri"/>
              <a:ea typeface="+mn-ea"/>
              <a:cs typeface="+mn-cs"/>
            </a:endParaRPr>
          </a:p>
        </p:txBody>
      </p:sp>
      <p:sp>
        <p:nvSpPr>
          <p:cNvPr id="17" name="ZoneTexte 16">
            <a:extLst>
              <a:ext uri="{FF2B5EF4-FFF2-40B4-BE49-F238E27FC236}">
                <a16:creationId xmlns:a16="http://schemas.microsoft.com/office/drawing/2014/main" id="{A8DDC6CB-C16B-61C3-06E4-1EA238D185FC}"/>
              </a:ext>
            </a:extLst>
          </p:cNvPr>
          <p:cNvSpPr txBox="1"/>
          <p:nvPr/>
        </p:nvSpPr>
        <p:spPr>
          <a:xfrm>
            <a:off x="304801" y="858759"/>
            <a:ext cx="7221074" cy="369332"/>
          </a:xfrm>
          <a:prstGeom prst="rect">
            <a:avLst/>
          </a:prstGeom>
          <a:noFill/>
        </p:spPr>
        <p:txBody>
          <a:bodyPr wrap="square" rtlCol="0">
            <a:spAutoFit/>
          </a:bodyPr>
          <a:lstStyle/>
          <a:p>
            <a:pPr lvl="0" algn="r" rtl="1">
              <a:defRPr/>
            </a:pPr>
            <a:r>
              <a:rPr lang="ar-MA" b="1" dirty="0">
                <a:solidFill>
                  <a:prstClr val="white">
                    <a:lumMod val="65000"/>
                  </a:prstClr>
                </a:solidFill>
                <a:latin typeface="Calibri" panose="020F0502020204030204" pitchFamily="34" charset="0"/>
                <a:cs typeface="Calibri" panose="020F0502020204030204" pitchFamily="34" charset="0"/>
              </a:rPr>
              <a:t>من يقوم إلى السبورة ليشرح لنا كيف نتوصل إلى الجواب؟</a:t>
            </a:r>
            <a:endParaRPr lang="ar-MA" b="1" dirty="0">
              <a:solidFill>
                <a:srgbClr val="FFFFFF">
                  <a:lumMod val="65000"/>
                </a:srgbClr>
              </a:solidFill>
              <a:latin typeface="Calibri" panose="020F0502020204030204" pitchFamily="34" charset="0"/>
              <a:cs typeface="Calibri" panose="020F0502020204030204" pitchFamily="34" charset="0"/>
            </a:endParaRPr>
          </a:p>
        </p:txBody>
      </p:sp>
      <p:pic>
        <p:nvPicPr>
          <p:cNvPr id="6" name="Espace réservé pour une image  22" descr="Une image contenant capture d’écran, Rectangle, carré&#10;&#10;Le contenu généré par l’IA peut être incorrect.">
            <a:extLst>
              <a:ext uri="{FF2B5EF4-FFF2-40B4-BE49-F238E27FC236}">
                <a16:creationId xmlns:a16="http://schemas.microsoft.com/office/drawing/2014/main" id="{13A93C9C-DB6A-0E49-9514-E86782A8F53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842019" y="670259"/>
            <a:ext cx="900000" cy="900000"/>
          </a:xfrm>
          <a:prstGeom prst="rect">
            <a:avLst/>
          </a:prstGeom>
        </p:spPr>
      </p:pic>
      <p:grpSp>
        <p:nvGrpSpPr>
          <p:cNvPr id="4" name="Groupe 3">
            <a:extLst>
              <a:ext uri="{FF2B5EF4-FFF2-40B4-BE49-F238E27FC236}">
                <a16:creationId xmlns:a16="http://schemas.microsoft.com/office/drawing/2014/main" id="{BA9347D1-EB42-7B73-EC6D-726342F0D7F3}"/>
              </a:ext>
            </a:extLst>
          </p:cNvPr>
          <p:cNvGrpSpPr/>
          <p:nvPr/>
        </p:nvGrpSpPr>
        <p:grpSpPr>
          <a:xfrm>
            <a:off x="323463" y="2431782"/>
            <a:ext cx="8267330" cy="3305107"/>
            <a:chOff x="337587" y="2431782"/>
            <a:chExt cx="8267330" cy="3305107"/>
          </a:xfrm>
        </p:grpSpPr>
        <p:pic>
          <p:nvPicPr>
            <p:cNvPr id="3" name="Image 2">
              <a:extLst>
                <a:ext uri="{FF2B5EF4-FFF2-40B4-BE49-F238E27FC236}">
                  <a16:creationId xmlns:a16="http://schemas.microsoft.com/office/drawing/2014/main" id="{03A4464A-04F1-EA91-5026-3ADAA73F0FE0}"/>
                </a:ext>
              </a:extLst>
            </p:cNvPr>
            <p:cNvPicPr>
              <a:picLocks noChangeAspect="1"/>
            </p:cNvPicPr>
            <p:nvPr/>
          </p:nvPicPr>
          <p:blipFill>
            <a:blip r:embed="rId3"/>
            <a:stretch>
              <a:fillRect/>
            </a:stretch>
          </p:blipFill>
          <p:spPr>
            <a:xfrm>
              <a:off x="337587" y="2431782"/>
              <a:ext cx="8267330" cy="3305107"/>
            </a:xfrm>
            <a:prstGeom prst="rect">
              <a:avLst/>
            </a:prstGeom>
          </p:spPr>
        </p:pic>
        <p:sp>
          <p:nvSpPr>
            <p:cNvPr id="8" name="ZoneTexte 7">
              <a:extLst>
                <a:ext uri="{FF2B5EF4-FFF2-40B4-BE49-F238E27FC236}">
                  <a16:creationId xmlns:a16="http://schemas.microsoft.com/office/drawing/2014/main" id="{6985702A-0E7C-DC2C-271F-BCE23E74EFF9}"/>
                </a:ext>
              </a:extLst>
            </p:cNvPr>
            <p:cNvSpPr txBox="1"/>
            <p:nvPr/>
          </p:nvSpPr>
          <p:spPr>
            <a:xfrm>
              <a:off x="396681" y="2916969"/>
              <a:ext cx="8108299" cy="972108"/>
            </a:xfrm>
            <a:prstGeom prst="roundRect">
              <a:avLst/>
            </a:prstGeom>
            <a:solidFill>
              <a:srgbClr val="E5E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R="0" lvl="0" indent="0" algn="r" rtl="1" fontAlgn="auto">
                <a:lnSpc>
                  <a:spcPct val="150000"/>
                </a:lnSpc>
                <a:spcBef>
                  <a:spcPts val="0"/>
                </a:spcBef>
                <a:spcAft>
                  <a:spcPts val="0"/>
                </a:spcAft>
                <a:buClrTx/>
                <a:buSzTx/>
                <a:buFontTx/>
                <a:buNone/>
                <a:tabLst/>
                <a:defRPr kumimoji="0" sz="3200" i="0" u="none" strike="noStrike" cap="none" spc="0" normalizeH="0" baseline="0">
                  <a:ln w="0"/>
                  <a:uLnTx/>
                  <a:uFillTx/>
                  <a:latin typeface="Calibri" panose="020F0502020204030204" pitchFamily="34" charset="0"/>
                  <a:cs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ar-MA" sz="1900" dirty="0">
                  <a:solidFill>
                    <a:schemeClr val="tx1"/>
                  </a:solidFill>
                </a:rPr>
                <a:t>اِشْتَرَتِ الأُسْتاذَةُ فَاطِمَةُ عُلْبَةً بِهَا 112 حَبَّةَ حَلْوَى، وَوَزَّعَتْ مِنْهَا 70 حَبَّةً عَلَى تَلامِيذِهَا، وَالْبَاقِي وَزَّعَتْهُ عَلَى تَلامِيذِ الْمُسْتَوَى الرَّابِعِ. ما عَدَدُ الحَبَّاتِ الَّتِي وَزَّعَتْهَا الأُسْتاذَةُ فَاطِمَةُ عَلَى تَلامِيذِ الْمُسْتَوَى الرَّابِعِ؟</a:t>
              </a:r>
            </a:p>
          </p:txBody>
        </p:sp>
      </p:grpSp>
      <p:grpSp>
        <p:nvGrpSpPr>
          <p:cNvPr id="5" name="Groupe 4">
            <a:extLst>
              <a:ext uri="{FF2B5EF4-FFF2-40B4-BE49-F238E27FC236}">
                <a16:creationId xmlns:a16="http://schemas.microsoft.com/office/drawing/2014/main" id="{74DAC592-03F7-777E-0D96-E4A418A7F0BE}"/>
              </a:ext>
            </a:extLst>
          </p:cNvPr>
          <p:cNvGrpSpPr>
            <a:grpSpLocks noGrp="1" noUngrp="1" noRot="1" noMove="1" noResize="1"/>
          </p:cNvGrpSpPr>
          <p:nvPr/>
        </p:nvGrpSpPr>
        <p:grpSpPr>
          <a:xfrm>
            <a:off x="382557" y="127208"/>
            <a:ext cx="7604448" cy="332496"/>
            <a:chOff x="373226" y="108546"/>
            <a:chExt cx="7604448" cy="332496"/>
          </a:xfrm>
        </p:grpSpPr>
        <p:grpSp>
          <p:nvGrpSpPr>
            <p:cNvPr id="7" name="Groupe 6">
              <a:extLst>
                <a:ext uri="{FF2B5EF4-FFF2-40B4-BE49-F238E27FC236}">
                  <a16:creationId xmlns:a16="http://schemas.microsoft.com/office/drawing/2014/main" id="{172DC9CB-65E4-BDEE-9288-D476AFC3C64A}"/>
                </a:ext>
              </a:extLst>
            </p:cNvPr>
            <p:cNvGrpSpPr>
              <a:grpSpLocks noGrp="1" noUngrp="1" noRot="1" noMove="1" noResize="1"/>
            </p:cNvGrpSpPr>
            <p:nvPr/>
          </p:nvGrpSpPr>
          <p:grpSpPr>
            <a:xfrm>
              <a:off x="373226" y="108546"/>
              <a:ext cx="7604448" cy="332496"/>
              <a:chOff x="391887" y="155214"/>
              <a:chExt cx="7604448" cy="332496"/>
            </a:xfrm>
          </p:grpSpPr>
          <p:grpSp>
            <p:nvGrpSpPr>
              <p:cNvPr id="10" name="Groupe 9">
                <a:extLst>
                  <a:ext uri="{FF2B5EF4-FFF2-40B4-BE49-F238E27FC236}">
                    <a16:creationId xmlns:a16="http://schemas.microsoft.com/office/drawing/2014/main" id="{45BFB20E-2947-E947-1220-604812585F57}"/>
                  </a:ext>
                </a:extLst>
              </p:cNvPr>
              <p:cNvGrpSpPr>
                <a:grpSpLocks noGrp="1" noUngrp="1" noRot="1" noMove="1" noResize="1"/>
              </p:cNvGrpSpPr>
              <p:nvPr/>
            </p:nvGrpSpPr>
            <p:grpSpPr>
              <a:xfrm>
                <a:off x="391887" y="155214"/>
                <a:ext cx="7604448" cy="332496"/>
                <a:chOff x="391887" y="155214"/>
                <a:chExt cx="7604448" cy="332496"/>
              </a:xfrm>
            </p:grpSpPr>
            <p:sp>
              <p:nvSpPr>
                <p:cNvPr id="12" name="Rectangle 11">
                  <a:extLst>
                    <a:ext uri="{FF2B5EF4-FFF2-40B4-BE49-F238E27FC236}">
                      <a16:creationId xmlns:a16="http://schemas.microsoft.com/office/drawing/2014/main" id="{7C32DB57-4FDF-3F3E-B6FF-7331984890D4}"/>
                    </a:ext>
                  </a:extLst>
                </p:cNvPr>
                <p:cNvSpPr>
                  <a:spLocks noGrp="1" noRot="1" noMove="1" noResize="1" noEditPoints="1" noAdjustHandles="1" noChangeArrowheads="1" noChangeShapeType="1"/>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81A8A124-CC21-4F26-AB22-9400A712000D}"/>
                    </a:ext>
                  </a:extLst>
                </p:cNvPr>
                <p:cNvSpPr txBox="1">
                  <a:spLocks noGrp="1" noRot="1" noMove="1" noResize="1" noEditPoints="1" noAdjustHandles="1" noChangeArrowheads="1" noChangeShapeType="1"/>
                </p:cNvSpPr>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4" name="Organigramme : Connecteur 13">
                  <a:extLst>
                    <a:ext uri="{FF2B5EF4-FFF2-40B4-BE49-F238E27FC236}">
                      <a16:creationId xmlns:a16="http://schemas.microsoft.com/office/drawing/2014/main" id="{F781CC64-3D3B-9751-18E4-AFA353326AF3}"/>
                    </a:ext>
                  </a:extLst>
                </p:cNvPr>
                <p:cNvSpPr>
                  <a:spLocks noGrp="1" noRot="1" noMove="1" noResize="1" noEditPoints="1" noAdjustHandles="1" noChangeArrowheads="1" noChangeShapeType="1"/>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15" name="ZoneTexte 14">
                  <a:extLst>
                    <a:ext uri="{FF2B5EF4-FFF2-40B4-BE49-F238E27FC236}">
                      <a16:creationId xmlns:a16="http://schemas.microsoft.com/office/drawing/2014/main" id="{06E39930-AD12-1193-C3B5-DF3C682D1F52}"/>
                    </a:ext>
                  </a:extLst>
                </p:cNvPr>
                <p:cNvSpPr txBox="1">
                  <a:spLocks noGrp="1" noRot="1" noMove="1" noResize="1" noEditPoints="1" noAdjustHandles="1" noChangeArrowheads="1" noChangeShapeType="1"/>
                </p:cNvSpPr>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6" name="Organigramme : Connecteur 15">
                  <a:extLst>
                    <a:ext uri="{FF2B5EF4-FFF2-40B4-BE49-F238E27FC236}">
                      <a16:creationId xmlns:a16="http://schemas.microsoft.com/office/drawing/2014/main" id="{00D7B192-CA92-7959-B0D6-8B2D3A7895A2}"/>
                    </a:ext>
                  </a:extLst>
                </p:cNvPr>
                <p:cNvSpPr>
                  <a:spLocks noGrp="1" noRot="1" noMove="1" noResize="1" noEditPoints="1" noAdjustHandles="1" noChangeArrowheads="1" noChangeShapeType="1"/>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18" name="ZoneTexte 17">
                  <a:extLst>
                    <a:ext uri="{FF2B5EF4-FFF2-40B4-BE49-F238E27FC236}">
                      <a16:creationId xmlns:a16="http://schemas.microsoft.com/office/drawing/2014/main" id="{91F62C06-5846-E25F-26A3-E64F12C1FADF}"/>
                    </a:ext>
                  </a:extLst>
                </p:cNvPr>
                <p:cNvSpPr txBox="1">
                  <a:spLocks noGrp="1" noRot="1" noMove="1" noResize="1" noEditPoints="1" noAdjustHandles="1" noChangeArrowheads="1" noChangeShapeType="1"/>
                </p:cNvSpPr>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9" name="Organigramme : Connecteur 18">
                  <a:extLst>
                    <a:ext uri="{FF2B5EF4-FFF2-40B4-BE49-F238E27FC236}">
                      <a16:creationId xmlns:a16="http://schemas.microsoft.com/office/drawing/2014/main" id="{1B30C39D-C358-9422-3979-615CDFB4137C}"/>
                    </a:ext>
                  </a:extLst>
                </p:cNvPr>
                <p:cNvSpPr>
                  <a:spLocks noGrp="1" noRot="1" noMove="1" noResize="1" noEditPoints="1" noAdjustHandles="1" noChangeArrowheads="1" noChangeShapeType="1"/>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11" name="Rectangle 10">
                <a:extLst>
                  <a:ext uri="{FF2B5EF4-FFF2-40B4-BE49-F238E27FC236}">
                    <a16:creationId xmlns:a16="http://schemas.microsoft.com/office/drawing/2014/main" id="{5D2A909D-43AE-972E-2101-7AB5334E1D3D}"/>
                  </a:ext>
                </a:extLst>
              </p:cNvPr>
              <p:cNvSpPr>
                <a:spLocks noGrp="1" noRot="1" noMove="1" noResize="1" noEditPoints="1" noAdjustHandles="1" noChangeArrowheads="1" noChangeShapeType="1"/>
              </p:cNvSpPr>
              <p:nvPr/>
            </p:nvSpPr>
            <p:spPr>
              <a:xfrm>
                <a:off x="837296" y="155214"/>
                <a:ext cx="254015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9" name="Rectangle : coins arrondis 8">
              <a:extLst>
                <a:ext uri="{FF2B5EF4-FFF2-40B4-BE49-F238E27FC236}">
                  <a16:creationId xmlns:a16="http://schemas.microsoft.com/office/drawing/2014/main" id="{6E780AE9-0584-683C-D846-5F8705242D77}"/>
                </a:ext>
              </a:extLst>
            </p:cNvPr>
            <p:cNvSpPr>
              <a:spLocks noGrp="1" noRot="1" noMove="1" noResize="1" noEditPoints="1" noAdjustHandles="1" noChangeArrowheads="1" noChangeShapeType="1"/>
            </p:cNvSpPr>
            <p:nvPr/>
          </p:nvSpPr>
          <p:spPr>
            <a:xfrm>
              <a:off x="5361135" y="113212"/>
              <a:ext cx="2616539" cy="323165"/>
            </a:xfrm>
            <a:prstGeom prst="roundRect">
              <a:avLst>
                <a:gd name="adj" fmla="val 50000"/>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129733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1D93E-E8E3-E519-8092-5206047FCD4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2486934-71E0-FFAF-CEF6-9B3604EDA2E6}"/>
              </a:ext>
            </a:extLst>
          </p:cNvPr>
          <p:cNvSpPr/>
          <p:nvPr/>
        </p:nvSpPr>
        <p:spPr>
          <a:xfrm>
            <a:off x="4875261" y="3842909"/>
            <a:ext cx="938134" cy="9721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00" b="1" i="0" u="none" strike="noStrike" kern="1200" cap="none" spc="0" normalizeH="0" baseline="0" noProof="0" dirty="0">
              <a:ln>
                <a:noFill/>
              </a:ln>
              <a:solidFill>
                <a:srgbClr val="2B7589"/>
              </a:solidFill>
              <a:effectLst/>
              <a:uLnTx/>
              <a:uFillTx/>
              <a:latin typeface="Calibri"/>
              <a:ea typeface="+mn-ea"/>
              <a:cs typeface="+mn-cs"/>
            </a:endParaRPr>
          </a:p>
        </p:txBody>
      </p:sp>
      <p:sp>
        <p:nvSpPr>
          <p:cNvPr id="17" name="ZoneTexte 16">
            <a:extLst>
              <a:ext uri="{FF2B5EF4-FFF2-40B4-BE49-F238E27FC236}">
                <a16:creationId xmlns:a16="http://schemas.microsoft.com/office/drawing/2014/main" id="{01B8C5FB-A879-B36A-5F32-BDDC04F67D97}"/>
              </a:ext>
            </a:extLst>
          </p:cNvPr>
          <p:cNvSpPr txBox="1"/>
          <p:nvPr/>
        </p:nvSpPr>
        <p:spPr>
          <a:xfrm>
            <a:off x="304801" y="858759"/>
            <a:ext cx="7221074" cy="369332"/>
          </a:xfrm>
          <a:prstGeom prst="rect">
            <a:avLst/>
          </a:prstGeom>
          <a:noFill/>
        </p:spPr>
        <p:txBody>
          <a:bodyPr wrap="square" rtlCol="0">
            <a:spAutoFit/>
          </a:bodyPr>
          <a:lstStyle/>
          <a:p>
            <a:pPr lvl="0" algn="r" rtl="1">
              <a:defRPr/>
            </a:pPr>
            <a:r>
              <a:rPr lang="ar-MA" b="1" dirty="0">
                <a:solidFill>
                  <a:schemeClr val="bg1">
                    <a:lumMod val="65000"/>
                  </a:schemeClr>
                </a:solidFill>
                <a:latin typeface="Calibri" panose="020F0502020204030204" pitchFamily="34" charset="0"/>
                <a:cs typeface="Calibri" panose="020F0502020204030204" pitchFamily="34" charset="0"/>
              </a:rPr>
              <a:t>صححوا.</a:t>
            </a:r>
            <a:endParaRPr kumimoji="0" lang="ar-MA" sz="1867" b="1" i="0"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endParaRPr>
          </a:p>
        </p:txBody>
      </p:sp>
      <p:pic>
        <p:nvPicPr>
          <p:cNvPr id="6" name="Espace réservé pour une image  22" descr="Une image contenant capture d’écran, Rectangle, carré&#10;&#10;Le contenu généré par l’IA peut être incorrect.">
            <a:extLst>
              <a:ext uri="{FF2B5EF4-FFF2-40B4-BE49-F238E27FC236}">
                <a16:creationId xmlns:a16="http://schemas.microsoft.com/office/drawing/2014/main" id="{2062F5C4-54E3-3568-73CC-F321BCB922D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842019" y="670259"/>
            <a:ext cx="900000" cy="900000"/>
          </a:xfrm>
          <a:prstGeom prst="rect">
            <a:avLst/>
          </a:prstGeom>
        </p:spPr>
      </p:pic>
      <p:grpSp>
        <p:nvGrpSpPr>
          <p:cNvPr id="4" name="Groupe 3">
            <a:extLst>
              <a:ext uri="{FF2B5EF4-FFF2-40B4-BE49-F238E27FC236}">
                <a16:creationId xmlns:a16="http://schemas.microsoft.com/office/drawing/2014/main" id="{95892DAD-B0AE-E7EE-943C-F23DC3B77C95}"/>
              </a:ext>
            </a:extLst>
          </p:cNvPr>
          <p:cNvGrpSpPr/>
          <p:nvPr/>
        </p:nvGrpSpPr>
        <p:grpSpPr>
          <a:xfrm>
            <a:off x="323463" y="2431782"/>
            <a:ext cx="8267330" cy="3305107"/>
            <a:chOff x="337587" y="2431782"/>
            <a:chExt cx="8267330" cy="3305107"/>
          </a:xfrm>
        </p:grpSpPr>
        <p:pic>
          <p:nvPicPr>
            <p:cNvPr id="3" name="Image 2">
              <a:extLst>
                <a:ext uri="{FF2B5EF4-FFF2-40B4-BE49-F238E27FC236}">
                  <a16:creationId xmlns:a16="http://schemas.microsoft.com/office/drawing/2014/main" id="{7D4A0EE0-8E8C-18B8-02AD-C660401DBC19}"/>
                </a:ext>
              </a:extLst>
            </p:cNvPr>
            <p:cNvPicPr>
              <a:picLocks noChangeAspect="1"/>
            </p:cNvPicPr>
            <p:nvPr/>
          </p:nvPicPr>
          <p:blipFill>
            <a:blip r:embed="rId3"/>
            <a:stretch>
              <a:fillRect/>
            </a:stretch>
          </p:blipFill>
          <p:spPr>
            <a:xfrm>
              <a:off x="337587" y="2431782"/>
              <a:ext cx="8267330" cy="3305107"/>
            </a:xfrm>
            <a:prstGeom prst="rect">
              <a:avLst/>
            </a:prstGeom>
          </p:spPr>
        </p:pic>
        <p:sp>
          <p:nvSpPr>
            <p:cNvPr id="8" name="ZoneTexte 7">
              <a:extLst>
                <a:ext uri="{FF2B5EF4-FFF2-40B4-BE49-F238E27FC236}">
                  <a16:creationId xmlns:a16="http://schemas.microsoft.com/office/drawing/2014/main" id="{B7E9645F-8372-9136-5EF9-108F112530C3}"/>
                </a:ext>
              </a:extLst>
            </p:cNvPr>
            <p:cNvSpPr txBox="1"/>
            <p:nvPr/>
          </p:nvSpPr>
          <p:spPr>
            <a:xfrm>
              <a:off x="396681" y="2916969"/>
              <a:ext cx="8108299" cy="972108"/>
            </a:xfrm>
            <a:prstGeom prst="roundRect">
              <a:avLst/>
            </a:prstGeom>
            <a:solidFill>
              <a:srgbClr val="E5E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R="0" lvl="0" indent="0" algn="r" rtl="1" fontAlgn="auto">
                <a:lnSpc>
                  <a:spcPct val="150000"/>
                </a:lnSpc>
                <a:spcBef>
                  <a:spcPts val="0"/>
                </a:spcBef>
                <a:spcAft>
                  <a:spcPts val="0"/>
                </a:spcAft>
                <a:buClrTx/>
                <a:buSzTx/>
                <a:buFontTx/>
                <a:buNone/>
                <a:tabLst/>
                <a:defRPr kumimoji="0" sz="3200" i="0" u="none" strike="noStrike" cap="none" spc="0" normalizeH="0" baseline="0">
                  <a:ln w="0"/>
                  <a:uLnTx/>
                  <a:uFillTx/>
                  <a:latin typeface="Calibri" panose="020F0502020204030204" pitchFamily="34" charset="0"/>
                  <a:cs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ar-MA" sz="1900" dirty="0">
                  <a:solidFill>
                    <a:schemeClr val="tx1"/>
                  </a:solidFill>
                </a:rPr>
                <a:t>اِشْتَرَتِ الأُسْتاذَةُ فَاطِمَةُ عُلْبَةً بِهَا 112 حَبَّةَ حَلْوَى، وَوَزَّعَتْ مِنْهَا 70 حَبَّةً عَلَى تَلامِيذِهَا، وَالْبَاقِي وَزَّعَتْهُ عَلَى تَلامِيذِ الْمُسْتَوَى الرَّابِعِ. ما عَدَدُ الحَبَّاتِ الَّتِي وَزَّعَتْهَا الأُسْتاذَةُ فَاطِمَةُ عَلَى تَلامِيذِ الْمُسْتَوَى الرَّابِعِ؟</a:t>
              </a:r>
            </a:p>
          </p:txBody>
        </p:sp>
      </p:grpSp>
      <p:grpSp>
        <p:nvGrpSpPr>
          <p:cNvPr id="5" name="Groupe 4">
            <a:extLst>
              <a:ext uri="{FF2B5EF4-FFF2-40B4-BE49-F238E27FC236}">
                <a16:creationId xmlns:a16="http://schemas.microsoft.com/office/drawing/2014/main" id="{2C971C03-B2D4-3BC4-40B5-27FD673449C5}"/>
              </a:ext>
            </a:extLst>
          </p:cNvPr>
          <p:cNvGrpSpPr>
            <a:grpSpLocks noGrp="1" noUngrp="1" noRot="1" noMove="1" noResize="1"/>
          </p:cNvGrpSpPr>
          <p:nvPr/>
        </p:nvGrpSpPr>
        <p:grpSpPr>
          <a:xfrm>
            <a:off x="382557" y="127208"/>
            <a:ext cx="7604448" cy="332496"/>
            <a:chOff x="373226" y="108546"/>
            <a:chExt cx="7604448" cy="332496"/>
          </a:xfrm>
        </p:grpSpPr>
        <p:grpSp>
          <p:nvGrpSpPr>
            <p:cNvPr id="7" name="Groupe 6">
              <a:extLst>
                <a:ext uri="{FF2B5EF4-FFF2-40B4-BE49-F238E27FC236}">
                  <a16:creationId xmlns:a16="http://schemas.microsoft.com/office/drawing/2014/main" id="{DBB5F5FC-3DC6-34BF-A4E3-154A20032B85}"/>
                </a:ext>
              </a:extLst>
            </p:cNvPr>
            <p:cNvGrpSpPr>
              <a:grpSpLocks noGrp="1" noUngrp="1" noRot="1" noMove="1" noResize="1"/>
            </p:cNvGrpSpPr>
            <p:nvPr/>
          </p:nvGrpSpPr>
          <p:grpSpPr>
            <a:xfrm>
              <a:off x="373226" y="108546"/>
              <a:ext cx="7604448" cy="332496"/>
              <a:chOff x="391887" y="155214"/>
              <a:chExt cx="7604448" cy="332496"/>
            </a:xfrm>
          </p:grpSpPr>
          <p:grpSp>
            <p:nvGrpSpPr>
              <p:cNvPr id="10" name="Groupe 9">
                <a:extLst>
                  <a:ext uri="{FF2B5EF4-FFF2-40B4-BE49-F238E27FC236}">
                    <a16:creationId xmlns:a16="http://schemas.microsoft.com/office/drawing/2014/main" id="{D1324F31-F67B-E052-C0EF-E59FCBF8B400}"/>
                  </a:ext>
                </a:extLst>
              </p:cNvPr>
              <p:cNvGrpSpPr>
                <a:grpSpLocks noGrp="1" noUngrp="1" noRot="1" noMove="1" noResize="1"/>
              </p:cNvGrpSpPr>
              <p:nvPr/>
            </p:nvGrpSpPr>
            <p:grpSpPr>
              <a:xfrm>
                <a:off x="391887" y="155214"/>
                <a:ext cx="7604448" cy="332496"/>
                <a:chOff x="391887" y="155214"/>
                <a:chExt cx="7604448" cy="332496"/>
              </a:xfrm>
            </p:grpSpPr>
            <p:sp>
              <p:nvSpPr>
                <p:cNvPr id="12" name="Rectangle 11">
                  <a:extLst>
                    <a:ext uri="{FF2B5EF4-FFF2-40B4-BE49-F238E27FC236}">
                      <a16:creationId xmlns:a16="http://schemas.microsoft.com/office/drawing/2014/main" id="{63A7E362-6972-CB37-A1E4-3389113EF5FC}"/>
                    </a:ext>
                  </a:extLst>
                </p:cNvPr>
                <p:cNvSpPr>
                  <a:spLocks noGrp="1" noRot="1" noMove="1" noResize="1" noEditPoints="1" noAdjustHandles="1" noChangeArrowheads="1" noChangeShapeType="1"/>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B78A1D81-8340-61D8-131A-B4CCB1A3B23F}"/>
                    </a:ext>
                  </a:extLst>
                </p:cNvPr>
                <p:cNvSpPr txBox="1">
                  <a:spLocks noGrp="1" noRot="1" noMove="1" noResize="1" noEditPoints="1" noAdjustHandles="1" noChangeArrowheads="1" noChangeShapeType="1"/>
                </p:cNvSpPr>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4" name="Organigramme : Connecteur 13">
                  <a:extLst>
                    <a:ext uri="{FF2B5EF4-FFF2-40B4-BE49-F238E27FC236}">
                      <a16:creationId xmlns:a16="http://schemas.microsoft.com/office/drawing/2014/main" id="{AFEC1FC6-98F9-A5FB-9FC2-2E8EACD6D7D6}"/>
                    </a:ext>
                  </a:extLst>
                </p:cNvPr>
                <p:cNvSpPr>
                  <a:spLocks noGrp="1" noRot="1" noMove="1" noResize="1" noEditPoints="1" noAdjustHandles="1" noChangeArrowheads="1" noChangeShapeType="1"/>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15" name="ZoneTexte 14">
                  <a:extLst>
                    <a:ext uri="{FF2B5EF4-FFF2-40B4-BE49-F238E27FC236}">
                      <a16:creationId xmlns:a16="http://schemas.microsoft.com/office/drawing/2014/main" id="{6475BCB5-5CDB-EE04-53DD-9065A1A6AE7D}"/>
                    </a:ext>
                  </a:extLst>
                </p:cNvPr>
                <p:cNvSpPr txBox="1">
                  <a:spLocks noGrp="1" noRot="1" noMove="1" noResize="1" noEditPoints="1" noAdjustHandles="1" noChangeArrowheads="1" noChangeShapeType="1"/>
                </p:cNvSpPr>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6" name="Organigramme : Connecteur 15">
                  <a:extLst>
                    <a:ext uri="{FF2B5EF4-FFF2-40B4-BE49-F238E27FC236}">
                      <a16:creationId xmlns:a16="http://schemas.microsoft.com/office/drawing/2014/main" id="{461E9BF3-53C8-F8F5-DE63-B8849FA8A8D1}"/>
                    </a:ext>
                  </a:extLst>
                </p:cNvPr>
                <p:cNvSpPr>
                  <a:spLocks noGrp="1" noRot="1" noMove="1" noResize="1" noEditPoints="1" noAdjustHandles="1" noChangeArrowheads="1" noChangeShapeType="1"/>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18" name="ZoneTexte 17">
                  <a:extLst>
                    <a:ext uri="{FF2B5EF4-FFF2-40B4-BE49-F238E27FC236}">
                      <a16:creationId xmlns:a16="http://schemas.microsoft.com/office/drawing/2014/main" id="{508AB448-50AD-F1D1-3BDB-481C99E75B0A}"/>
                    </a:ext>
                  </a:extLst>
                </p:cNvPr>
                <p:cNvSpPr txBox="1">
                  <a:spLocks noGrp="1" noRot="1" noMove="1" noResize="1" noEditPoints="1" noAdjustHandles="1" noChangeArrowheads="1" noChangeShapeType="1"/>
                </p:cNvSpPr>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9" name="Organigramme : Connecteur 18">
                  <a:extLst>
                    <a:ext uri="{FF2B5EF4-FFF2-40B4-BE49-F238E27FC236}">
                      <a16:creationId xmlns:a16="http://schemas.microsoft.com/office/drawing/2014/main" id="{1E701FEC-3B57-4856-46D4-2AFE54F3D031}"/>
                    </a:ext>
                  </a:extLst>
                </p:cNvPr>
                <p:cNvSpPr>
                  <a:spLocks noGrp="1" noRot="1" noMove="1" noResize="1" noEditPoints="1" noAdjustHandles="1" noChangeArrowheads="1" noChangeShapeType="1"/>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11" name="Rectangle 10">
                <a:extLst>
                  <a:ext uri="{FF2B5EF4-FFF2-40B4-BE49-F238E27FC236}">
                    <a16:creationId xmlns:a16="http://schemas.microsoft.com/office/drawing/2014/main" id="{6E9669C7-B8B5-7EE2-E88C-C7750CF0DCA8}"/>
                  </a:ext>
                </a:extLst>
              </p:cNvPr>
              <p:cNvSpPr>
                <a:spLocks noGrp="1" noRot="1" noMove="1" noResize="1" noEditPoints="1" noAdjustHandles="1" noChangeArrowheads="1" noChangeShapeType="1"/>
              </p:cNvSpPr>
              <p:nvPr/>
            </p:nvSpPr>
            <p:spPr>
              <a:xfrm>
                <a:off x="837296" y="155214"/>
                <a:ext cx="254015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9" name="Rectangle : coins arrondis 8">
              <a:extLst>
                <a:ext uri="{FF2B5EF4-FFF2-40B4-BE49-F238E27FC236}">
                  <a16:creationId xmlns:a16="http://schemas.microsoft.com/office/drawing/2014/main" id="{00C62CB5-10B9-3729-386F-7D751787B582}"/>
                </a:ext>
              </a:extLst>
            </p:cNvPr>
            <p:cNvSpPr>
              <a:spLocks noGrp="1" noRot="1" noMove="1" noResize="1" noEditPoints="1" noAdjustHandles="1" noChangeArrowheads="1" noChangeShapeType="1"/>
            </p:cNvSpPr>
            <p:nvPr/>
          </p:nvSpPr>
          <p:spPr>
            <a:xfrm>
              <a:off x="5361135" y="113212"/>
              <a:ext cx="2616539" cy="323165"/>
            </a:xfrm>
            <a:prstGeom prst="roundRect">
              <a:avLst>
                <a:gd name="adj" fmla="val 50000"/>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1" name="Rectangle 20">
            <a:extLst>
              <a:ext uri="{FF2B5EF4-FFF2-40B4-BE49-F238E27FC236}">
                <a16:creationId xmlns:a16="http://schemas.microsoft.com/office/drawing/2014/main" id="{024ADAB5-2AC5-60E7-21CF-F4A465B29833}"/>
              </a:ext>
            </a:extLst>
          </p:cNvPr>
          <p:cNvSpPr/>
          <p:nvPr/>
        </p:nvSpPr>
        <p:spPr>
          <a:xfrm>
            <a:off x="2985796" y="5385032"/>
            <a:ext cx="4590797" cy="37719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r>
              <a:rPr lang="ar-MA" sz="2400" b="1" dirty="0">
                <a:solidFill>
                  <a:srgbClr val="C00000"/>
                </a:solidFill>
                <a:latin typeface="Calibri" panose="020F0502020204030204" pitchFamily="34" charset="0"/>
                <a:ea typeface="Calibri" panose="020F0502020204030204" pitchFamily="34" charset="0"/>
                <a:cs typeface="Calibri" panose="020F0502020204030204" pitchFamily="34" charset="0"/>
              </a:rPr>
              <a:t>عَدَدُ الحَبَّاتِ الَّتِي وَزَّعَتْهَا الأُسْتاذَةُ </a:t>
            </a:r>
          </a:p>
          <a:p>
            <a:pPr algn="r" rtl="1"/>
            <a:r>
              <a:rPr lang="ar-MA" sz="2400" b="1" dirty="0">
                <a:solidFill>
                  <a:srgbClr val="C00000"/>
                </a:solidFill>
                <a:latin typeface="Calibri" panose="020F0502020204030204" pitchFamily="34" charset="0"/>
                <a:ea typeface="Calibri" panose="020F0502020204030204" pitchFamily="34" charset="0"/>
                <a:cs typeface="Calibri" panose="020F0502020204030204" pitchFamily="34" charset="0"/>
              </a:rPr>
              <a:t>فَاطِمَةُ عَلَى تَلامِيذِ الْمُسْتَوَى الرَّابِعِ هو 63</a:t>
            </a:r>
            <a:endParaRPr lang="fr-FR" sz="2400" b="1"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grpSp>
        <p:nvGrpSpPr>
          <p:cNvPr id="22" name="Groupe 21">
            <a:extLst>
              <a:ext uri="{FF2B5EF4-FFF2-40B4-BE49-F238E27FC236}">
                <a16:creationId xmlns:a16="http://schemas.microsoft.com/office/drawing/2014/main" id="{DCEE51C9-A303-F0D8-DD14-B18F8E080DD3}"/>
              </a:ext>
            </a:extLst>
          </p:cNvPr>
          <p:cNvGrpSpPr/>
          <p:nvPr/>
        </p:nvGrpSpPr>
        <p:grpSpPr>
          <a:xfrm>
            <a:off x="771199" y="4084336"/>
            <a:ext cx="2983807" cy="1093483"/>
            <a:chOff x="2857748" y="4994533"/>
            <a:chExt cx="3658666" cy="1004752"/>
          </a:xfrm>
        </p:grpSpPr>
        <p:sp>
          <p:nvSpPr>
            <p:cNvPr id="23" name="Rectangle 22">
              <a:extLst>
                <a:ext uri="{FF2B5EF4-FFF2-40B4-BE49-F238E27FC236}">
                  <a16:creationId xmlns:a16="http://schemas.microsoft.com/office/drawing/2014/main" id="{76768847-2969-D46D-B7A9-D091110A7145}"/>
                </a:ext>
              </a:extLst>
            </p:cNvPr>
            <p:cNvSpPr/>
            <p:nvPr/>
          </p:nvSpPr>
          <p:spPr>
            <a:xfrm>
              <a:off x="2857749" y="5496910"/>
              <a:ext cx="2508346" cy="50237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rgbClr val="C00000"/>
                  </a:solidFill>
                </a:rPr>
                <a:t>70</a:t>
              </a:r>
              <a:endParaRPr lang="fr-FR" sz="2000" b="1" dirty="0">
                <a:solidFill>
                  <a:srgbClr val="C00000"/>
                </a:solidFill>
              </a:endParaRPr>
            </a:p>
          </p:txBody>
        </p:sp>
        <p:sp>
          <p:nvSpPr>
            <p:cNvPr id="24" name="Rectangle 23">
              <a:extLst>
                <a:ext uri="{FF2B5EF4-FFF2-40B4-BE49-F238E27FC236}">
                  <a16:creationId xmlns:a16="http://schemas.microsoft.com/office/drawing/2014/main" id="{C354D276-DDE4-BCFF-A3F7-8F63BED1FEEE}"/>
                </a:ext>
              </a:extLst>
            </p:cNvPr>
            <p:cNvSpPr/>
            <p:nvPr/>
          </p:nvSpPr>
          <p:spPr>
            <a:xfrm>
              <a:off x="5366096" y="5496909"/>
              <a:ext cx="1150318" cy="50237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C00000"/>
                  </a:solidFill>
                </a:rPr>
                <a:t>?</a:t>
              </a:r>
            </a:p>
          </p:txBody>
        </p:sp>
        <p:sp>
          <p:nvSpPr>
            <p:cNvPr id="25" name="Rectangle 24">
              <a:extLst>
                <a:ext uri="{FF2B5EF4-FFF2-40B4-BE49-F238E27FC236}">
                  <a16:creationId xmlns:a16="http://schemas.microsoft.com/office/drawing/2014/main" id="{ACCA4CC5-EDD9-10B7-F60F-EC947B5810B1}"/>
                </a:ext>
              </a:extLst>
            </p:cNvPr>
            <p:cNvSpPr/>
            <p:nvPr/>
          </p:nvSpPr>
          <p:spPr>
            <a:xfrm>
              <a:off x="2857748" y="4994533"/>
              <a:ext cx="3658665" cy="50237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rgbClr val="C00000"/>
                  </a:solidFill>
                </a:rPr>
                <a:t>112</a:t>
              </a:r>
              <a:endParaRPr lang="fr-FR" sz="2400" b="1" dirty="0">
                <a:solidFill>
                  <a:srgbClr val="C00000"/>
                </a:solidFill>
              </a:endParaRPr>
            </a:p>
          </p:txBody>
        </p:sp>
      </p:grpSp>
      <p:sp>
        <p:nvSpPr>
          <p:cNvPr id="26" name="Rectangle 25">
            <a:extLst>
              <a:ext uri="{FF2B5EF4-FFF2-40B4-BE49-F238E27FC236}">
                <a16:creationId xmlns:a16="http://schemas.microsoft.com/office/drawing/2014/main" id="{5FDEB53F-D457-0B0F-7E73-74B8DC1293A4}"/>
              </a:ext>
            </a:extLst>
          </p:cNvPr>
          <p:cNvSpPr/>
          <p:nvPr/>
        </p:nvSpPr>
        <p:spPr>
          <a:xfrm>
            <a:off x="4100209" y="4641720"/>
            <a:ext cx="2148204" cy="37719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ar-MA" sz="2400" b="1" dirty="0">
                <a:solidFill>
                  <a:srgbClr val="C00000"/>
                </a:solidFill>
              </a:rPr>
              <a:t>112</a:t>
            </a:r>
            <a:r>
              <a:rPr lang="fr-FR" sz="2400" b="1" dirty="0">
                <a:solidFill>
                  <a:srgbClr val="C00000"/>
                </a:solidFill>
              </a:rPr>
              <a:t> - </a:t>
            </a:r>
            <a:r>
              <a:rPr lang="ar-MA" sz="2400" b="1" dirty="0">
                <a:solidFill>
                  <a:srgbClr val="C00000"/>
                </a:solidFill>
              </a:rPr>
              <a:t>70</a:t>
            </a:r>
            <a:r>
              <a:rPr lang="fr-FR" sz="2400" b="1" dirty="0">
                <a:solidFill>
                  <a:srgbClr val="C00000"/>
                </a:solidFill>
              </a:rPr>
              <a:t> = </a:t>
            </a:r>
            <a:r>
              <a:rPr lang="ar-MA" sz="2400" b="1" dirty="0">
                <a:solidFill>
                  <a:srgbClr val="C00000"/>
                </a:solidFill>
              </a:rPr>
              <a:t>52</a:t>
            </a:r>
            <a:endParaRPr lang="fr-FR" sz="2400" b="1" dirty="0">
              <a:solidFill>
                <a:srgbClr val="C00000"/>
              </a:solidFill>
            </a:endParaRPr>
          </a:p>
        </p:txBody>
      </p:sp>
    </p:spTree>
    <p:extLst>
      <p:ext uri="{BB962C8B-B14F-4D97-AF65-F5344CB8AC3E}">
        <p14:creationId xmlns:p14="http://schemas.microsoft.com/office/powerpoint/2010/main" val="53914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1B48E-29A2-E31F-C57A-913D96DE309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ED2172D-12C3-1731-DE43-87BC8999D6B3}"/>
              </a:ext>
            </a:extLst>
          </p:cNvPr>
          <p:cNvSpPr/>
          <p:nvPr/>
        </p:nvSpPr>
        <p:spPr>
          <a:xfrm>
            <a:off x="4875261" y="3842909"/>
            <a:ext cx="938134" cy="9721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00" b="1" i="0" u="none" strike="noStrike" kern="1200" cap="none" spc="0" normalizeH="0" baseline="0" noProof="0" dirty="0">
              <a:ln>
                <a:noFill/>
              </a:ln>
              <a:solidFill>
                <a:srgbClr val="2B7589"/>
              </a:solidFill>
              <a:effectLst/>
              <a:uLnTx/>
              <a:uFillTx/>
              <a:latin typeface="Calibri"/>
              <a:ea typeface="+mn-ea"/>
              <a:cs typeface="+mn-cs"/>
            </a:endParaRPr>
          </a:p>
        </p:txBody>
      </p:sp>
      <p:sp>
        <p:nvSpPr>
          <p:cNvPr id="17" name="ZoneTexte 16">
            <a:extLst>
              <a:ext uri="{FF2B5EF4-FFF2-40B4-BE49-F238E27FC236}">
                <a16:creationId xmlns:a16="http://schemas.microsoft.com/office/drawing/2014/main" id="{56DF87A2-208A-DDBA-0945-C6E533AF149D}"/>
              </a:ext>
            </a:extLst>
          </p:cNvPr>
          <p:cNvSpPr txBox="1"/>
          <p:nvPr/>
        </p:nvSpPr>
        <p:spPr>
          <a:xfrm>
            <a:off x="304801" y="858759"/>
            <a:ext cx="7221074" cy="369332"/>
          </a:xfrm>
          <a:prstGeom prst="rect">
            <a:avLst/>
          </a:prstGeom>
          <a:noFill/>
        </p:spPr>
        <p:txBody>
          <a:bodyPr wrap="square" rtlCol="0">
            <a:spAutoFit/>
          </a:bodyPr>
          <a:lstStyle/>
          <a:p>
            <a:pPr lvl="0" algn="r" rtl="1">
              <a:defRPr/>
            </a:pPr>
            <a:r>
              <a:rPr lang="ar-MA" b="1" dirty="0">
                <a:solidFill>
                  <a:schemeClr val="bg1">
                    <a:lumMod val="65000"/>
                  </a:schemeClr>
                </a:solidFill>
                <a:latin typeface="Calibri" panose="020F0502020204030204" pitchFamily="34" charset="0"/>
                <a:cs typeface="Calibri" panose="020F0502020204030204" pitchFamily="34" charset="0"/>
              </a:rPr>
              <a:t>اقرؤوا المسألة ثم حلوها على دفاتر البحث. لديكم 3 دقائق ثم نصحح.</a:t>
            </a:r>
            <a:endParaRPr kumimoji="0" lang="ar-MA" sz="1867" b="1" i="0"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endParaRPr>
          </a:p>
        </p:txBody>
      </p:sp>
      <p:pic>
        <p:nvPicPr>
          <p:cNvPr id="6" name="Espace réservé pour une image  22" descr="Une image contenant capture d’écran, Rectangle, carré&#10;&#10;Le contenu généré par l’IA peut être incorrect.">
            <a:extLst>
              <a:ext uri="{FF2B5EF4-FFF2-40B4-BE49-F238E27FC236}">
                <a16:creationId xmlns:a16="http://schemas.microsoft.com/office/drawing/2014/main" id="{A2E8900A-7D08-1FE0-2672-62C16F98973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842019" y="670259"/>
            <a:ext cx="900000" cy="900000"/>
          </a:xfrm>
          <a:prstGeom prst="rect">
            <a:avLst/>
          </a:prstGeom>
        </p:spPr>
      </p:pic>
      <p:grpSp>
        <p:nvGrpSpPr>
          <p:cNvPr id="4" name="Groupe 3">
            <a:extLst>
              <a:ext uri="{FF2B5EF4-FFF2-40B4-BE49-F238E27FC236}">
                <a16:creationId xmlns:a16="http://schemas.microsoft.com/office/drawing/2014/main" id="{178A8239-D5C4-15BA-2F2D-50EB7DEAD1A4}"/>
              </a:ext>
            </a:extLst>
          </p:cNvPr>
          <p:cNvGrpSpPr/>
          <p:nvPr/>
        </p:nvGrpSpPr>
        <p:grpSpPr>
          <a:xfrm>
            <a:off x="323463" y="2431782"/>
            <a:ext cx="8267330" cy="3305107"/>
            <a:chOff x="337587" y="2431782"/>
            <a:chExt cx="8267330" cy="3305107"/>
          </a:xfrm>
        </p:grpSpPr>
        <p:pic>
          <p:nvPicPr>
            <p:cNvPr id="3" name="Image 2">
              <a:extLst>
                <a:ext uri="{FF2B5EF4-FFF2-40B4-BE49-F238E27FC236}">
                  <a16:creationId xmlns:a16="http://schemas.microsoft.com/office/drawing/2014/main" id="{75565E27-7F1B-217F-7886-039852EE6713}"/>
                </a:ext>
              </a:extLst>
            </p:cNvPr>
            <p:cNvPicPr>
              <a:picLocks noChangeAspect="1"/>
            </p:cNvPicPr>
            <p:nvPr/>
          </p:nvPicPr>
          <p:blipFill>
            <a:blip r:embed="rId3"/>
            <a:stretch>
              <a:fillRect/>
            </a:stretch>
          </p:blipFill>
          <p:spPr>
            <a:xfrm>
              <a:off x="337587" y="2431782"/>
              <a:ext cx="8267330" cy="3305107"/>
            </a:xfrm>
            <a:prstGeom prst="rect">
              <a:avLst/>
            </a:prstGeom>
          </p:spPr>
        </p:pic>
        <p:sp>
          <p:nvSpPr>
            <p:cNvPr id="8" name="ZoneTexte 7">
              <a:extLst>
                <a:ext uri="{FF2B5EF4-FFF2-40B4-BE49-F238E27FC236}">
                  <a16:creationId xmlns:a16="http://schemas.microsoft.com/office/drawing/2014/main" id="{22D2ECB1-FB88-B71B-933F-C3DCDC512A28}"/>
                </a:ext>
              </a:extLst>
            </p:cNvPr>
            <p:cNvSpPr txBox="1"/>
            <p:nvPr/>
          </p:nvSpPr>
          <p:spPr>
            <a:xfrm>
              <a:off x="396681" y="2916969"/>
              <a:ext cx="8108299" cy="972108"/>
            </a:xfrm>
            <a:prstGeom prst="roundRect">
              <a:avLst/>
            </a:prstGeom>
            <a:solidFill>
              <a:srgbClr val="E5E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R="0" lvl="0" indent="0" algn="r" rtl="1" fontAlgn="auto">
                <a:lnSpc>
                  <a:spcPct val="150000"/>
                </a:lnSpc>
                <a:spcBef>
                  <a:spcPts val="0"/>
                </a:spcBef>
                <a:spcAft>
                  <a:spcPts val="0"/>
                </a:spcAft>
                <a:buClrTx/>
                <a:buSzTx/>
                <a:buFontTx/>
                <a:buNone/>
                <a:tabLst/>
                <a:defRPr kumimoji="0" sz="3200" i="0" u="none" strike="noStrike" cap="none" spc="0" normalizeH="0" baseline="0">
                  <a:ln w="0"/>
                  <a:uLnTx/>
                  <a:uFillTx/>
                  <a:latin typeface="Calibri" panose="020F0502020204030204" pitchFamily="34" charset="0"/>
                  <a:cs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ar-MA" sz="2000" dirty="0">
                  <a:solidFill>
                    <a:schemeClr val="tx1"/>
                  </a:solidFill>
                </a:rPr>
                <a:t>فِي مَزرَعَةِ جَدِّ أَحْمَدَ، يُوجَدُ 127 شَجَرَةَ فَوَاكِهَ. 29 شَجَرَةً مِنْهَا أَشْجَارُ تُفَّاحٍ، وَ35 أُخرَى، أَشجارُ بُرْتُقَالٍ، وَالبَاقِي أَشْجَارُ زَيتونٍ.</a:t>
              </a:r>
              <a:r>
                <a:rPr lang="fr-FR" sz="2000" dirty="0">
                  <a:solidFill>
                    <a:schemeClr val="tx1"/>
                  </a:solidFill>
                </a:rPr>
                <a:t> </a:t>
              </a:r>
              <a:r>
                <a:rPr lang="ar-MA" sz="2000" dirty="0">
                  <a:solidFill>
                    <a:schemeClr val="tx1"/>
                  </a:solidFill>
                </a:rPr>
                <a:t>مَا عَدَدُ أَشْجَارِ الزَّيْتونِ فِي الْمَزْرَعَةِ؟</a:t>
              </a:r>
            </a:p>
          </p:txBody>
        </p:sp>
      </p:grpSp>
      <p:grpSp>
        <p:nvGrpSpPr>
          <p:cNvPr id="5" name="Groupe 4">
            <a:extLst>
              <a:ext uri="{FF2B5EF4-FFF2-40B4-BE49-F238E27FC236}">
                <a16:creationId xmlns:a16="http://schemas.microsoft.com/office/drawing/2014/main" id="{D9DE0034-38D6-68BB-9B84-F44EFAF33FE8}"/>
              </a:ext>
            </a:extLst>
          </p:cNvPr>
          <p:cNvGrpSpPr>
            <a:grpSpLocks noGrp="1" noUngrp="1" noRot="1" noMove="1" noResize="1"/>
          </p:cNvGrpSpPr>
          <p:nvPr/>
        </p:nvGrpSpPr>
        <p:grpSpPr>
          <a:xfrm>
            <a:off x="382557" y="127208"/>
            <a:ext cx="7604448" cy="332496"/>
            <a:chOff x="373226" y="108546"/>
            <a:chExt cx="7604448" cy="332496"/>
          </a:xfrm>
        </p:grpSpPr>
        <p:grpSp>
          <p:nvGrpSpPr>
            <p:cNvPr id="7" name="Groupe 6">
              <a:extLst>
                <a:ext uri="{FF2B5EF4-FFF2-40B4-BE49-F238E27FC236}">
                  <a16:creationId xmlns:a16="http://schemas.microsoft.com/office/drawing/2014/main" id="{60C2F633-6880-875E-B3F2-6C86E273D011}"/>
                </a:ext>
              </a:extLst>
            </p:cNvPr>
            <p:cNvGrpSpPr>
              <a:grpSpLocks noGrp="1" noUngrp="1" noRot="1" noMove="1" noResize="1"/>
            </p:cNvGrpSpPr>
            <p:nvPr/>
          </p:nvGrpSpPr>
          <p:grpSpPr>
            <a:xfrm>
              <a:off x="373226" y="108546"/>
              <a:ext cx="7604448" cy="332496"/>
              <a:chOff x="391887" y="155214"/>
              <a:chExt cx="7604448" cy="332496"/>
            </a:xfrm>
          </p:grpSpPr>
          <p:grpSp>
            <p:nvGrpSpPr>
              <p:cNvPr id="10" name="Groupe 9">
                <a:extLst>
                  <a:ext uri="{FF2B5EF4-FFF2-40B4-BE49-F238E27FC236}">
                    <a16:creationId xmlns:a16="http://schemas.microsoft.com/office/drawing/2014/main" id="{06370656-6713-9A8F-9F85-E7E42D7C8E58}"/>
                  </a:ext>
                </a:extLst>
              </p:cNvPr>
              <p:cNvGrpSpPr>
                <a:grpSpLocks noGrp="1" noUngrp="1" noRot="1" noMove="1" noResize="1"/>
              </p:cNvGrpSpPr>
              <p:nvPr/>
            </p:nvGrpSpPr>
            <p:grpSpPr>
              <a:xfrm>
                <a:off x="391887" y="155214"/>
                <a:ext cx="7604448" cy="332496"/>
                <a:chOff x="391887" y="155214"/>
                <a:chExt cx="7604448" cy="332496"/>
              </a:xfrm>
            </p:grpSpPr>
            <p:sp>
              <p:nvSpPr>
                <p:cNvPr id="12" name="Rectangle 11">
                  <a:extLst>
                    <a:ext uri="{FF2B5EF4-FFF2-40B4-BE49-F238E27FC236}">
                      <a16:creationId xmlns:a16="http://schemas.microsoft.com/office/drawing/2014/main" id="{E8F33B9B-BE4D-F3A1-BA0E-71D006EC9171}"/>
                    </a:ext>
                  </a:extLst>
                </p:cNvPr>
                <p:cNvSpPr>
                  <a:spLocks noGrp="1" noRot="1" noMove="1" noResize="1" noEditPoints="1" noAdjustHandles="1" noChangeArrowheads="1" noChangeShapeType="1"/>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91E555A6-64AF-99A4-264F-9F25DDF41BCB}"/>
                    </a:ext>
                  </a:extLst>
                </p:cNvPr>
                <p:cNvSpPr txBox="1">
                  <a:spLocks noGrp="1" noRot="1" noMove="1" noResize="1" noEditPoints="1" noAdjustHandles="1" noChangeArrowheads="1" noChangeShapeType="1"/>
                </p:cNvSpPr>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4" name="Organigramme : Connecteur 13">
                  <a:extLst>
                    <a:ext uri="{FF2B5EF4-FFF2-40B4-BE49-F238E27FC236}">
                      <a16:creationId xmlns:a16="http://schemas.microsoft.com/office/drawing/2014/main" id="{E4090FF6-9C1B-FF28-E6AB-97AB1E95F64F}"/>
                    </a:ext>
                  </a:extLst>
                </p:cNvPr>
                <p:cNvSpPr>
                  <a:spLocks noGrp="1" noRot="1" noMove="1" noResize="1" noEditPoints="1" noAdjustHandles="1" noChangeArrowheads="1" noChangeShapeType="1"/>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15" name="ZoneTexte 14">
                  <a:extLst>
                    <a:ext uri="{FF2B5EF4-FFF2-40B4-BE49-F238E27FC236}">
                      <a16:creationId xmlns:a16="http://schemas.microsoft.com/office/drawing/2014/main" id="{BF85177E-BF3E-6F42-79E1-76E2B5133558}"/>
                    </a:ext>
                  </a:extLst>
                </p:cNvPr>
                <p:cNvSpPr txBox="1">
                  <a:spLocks noGrp="1" noRot="1" noMove="1" noResize="1" noEditPoints="1" noAdjustHandles="1" noChangeArrowheads="1" noChangeShapeType="1"/>
                </p:cNvSpPr>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6" name="Organigramme : Connecteur 15">
                  <a:extLst>
                    <a:ext uri="{FF2B5EF4-FFF2-40B4-BE49-F238E27FC236}">
                      <a16:creationId xmlns:a16="http://schemas.microsoft.com/office/drawing/2014/main" id="{A9404F12-FA98-C385-F06C-48E81E4099A1}"/>
                    </a:ext>
                  </a:extLst>
                </p:cNvPr>
                <p:cNvSpPr>
                  <a:spLocks noGrp="1" noRot="1" noMove="1" noResize="1" noEditPoints="1" noAdjustHandles="1" noChangeArrowheads="1" noChangeShapeType="1"/>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18" name="ZoneTexte 17">
                  <a:extLst>
                    <a:ext uri="{FF2B5EF4-FFF2-40B4-BE49-F238E27FC236}">
                      <a16:creationId xmlns:a16="http://schemas.microsoft.com/office/drawing/2014/main" id="{860934B1-20B0-CF8E-2AF4-D026D92D6CCA}"/>
                    </a:ext>
                  </a:extLst>
                </p:cNvPr>
                <p:cNvSpPr txBox="1">
                  <a:spLocks noGrp="1" noRot="1" noMove="1" noResize="1" noEditPoints="1" noAdjustHandles="1" noChangeArrowheads="1" noChangeShapeType="1"/>
                </p:cNvSpPr>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9" name="Organigramme : Connecteur 18">
                  <a:extLst>
                    <a:ext uri="{FF2B5EF4-FFF2-40B4-BE49-F238E27FC236}">
                      <a16:creationId xmlns:a16="http://schemas.microsoft.com/office/drawing/2014/main" id="{EEE592C2-D90B-08D1-3261-2E5399E080DE}"/>
                    </a:ext>
                  </a:extLst>
                </p:cNvPr>
                <p:cNvSpPr>
                  <a:spLocks noGrp="1" noRot="1" noMove="1" noResize="1" noEditPoints="1" noAdjustHandles="1" noChangeArrowheads="1" noChangeShapeType="1"/>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11" name="Rectangle 10">
                <a:extLst>
                  <a:ext uri="{FF2B5EF4-FFF2-40B4-BE49-F238E27FC236}">
                    <a16:creationId xmlns:a16="http://schemas.microsoft.com/office/drawing/2014/main" id="{5EFA3472-D533-F56A-4B99-44B425B29A48}"/>
                  </a:ext>
                </a:extLst>
              </p:cNvPr>
              <p:cNvSpPr>
                <a:spLocks noGrp="1" noRot="1" noMove="1" noResize="1" noEditPoints="1" noAdjustHandles="1" noChangeArrowheads="1" noChangeShapeType="1"/>
              </p:cNvSpPr>
              <p:nvPr/>
            </p:nvSpPr>
            <p:spPr>
              <a:xfrm>
                <a:off x="837296" y="155214"/>
                <a:ext cx="254015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9" name="Rectangle : coins arrondis 8">
              <a:extLst>
                <a:ext uri="{FF2B5EF4-FFF2-40B4-BE49-F238E27FC236}">
                  <a16:creationId xmlns:a16="http://schemas.microsoft.com/office/drawing/2014/main" id="{B4079698-D334-EE58-1056-D5E873614C9B}"/>
                </a:ext>
              </a:extLst>
            </p:cNvPr>
            <p:cNvSpPr>
              <a:spLocks noGrp="1" noRot="1" noMove="1" noResize="1" noEditPoints="1" noAdjustHandles="1" noChangeArrowheads="1" noChangeShapeType="1"/>
            </p:cNvSpPr>
            <p:nvPr/>
          </p:nvSpPr>
          <p:spPr>
            <a:xfrm>
              <a:off x="5361135" y="113212"/>
              <a:ext cx="2616539" cy="323165"/>
            </a:xfrm>
            <a:prstGeom prst="roundRect">
              <a:avLst>
                <a:gd name="adj" fmla="val 50000"/>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1143980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6C3A5-610A-EB0F-A575-FC91A563094F}"/>
            </a:ext>
          </a:extLst>
        </p:cNvPr>
        <p:cNvGrpSpPr/>
        <p:nvPr/>
      </p:nvGrpSpPr>
      <p:grpSpPr>
        <a:xfrm>
          <a:off x="0" y="0"/>
          <a:ext cx="0" cy="0"/>
          <a:chOff x="0" y="0"/>
          <a:chExt cx="0" cy="0"/>
        </a:xfrm>
      </p:grpSpPr>
      <p:pic>
        <p:nvPicPr>
          <p:cNvPr id="3" name="Espace réservé pour une image  9" descr="Une image contenant habits, jouet, sourire, chemise&#10;&#10;Le contenu généré par l’IA peut être incorrect.">
            <a:extLst>
              <a:ext uri="{FF2B5EF4-FFF2-40B4-BE49-F238E27FC236}">
                <a16:creationId xmlns:a16="http://schemas.microsoft.com/office/drawing/2014/main" id="{623A54DC-51A6-8F70-1E2D-34B09105755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794395" y="603380"/>
            <a:ext cx="1022327" cy="1022327"/>
          </a:xfrm>
          <a:prstGeom prst="ellipse">
            <a:avLst/>
          </a:prstGeom>
        </p:spPr>
      </p:pic>
      <p:sp>
        <p:nvSpPr>
          <p:cNvPr id="4" name="Rectangle 3">
            <a:extLst>
              <a:ext uri="{FF2B5EF4-FFF2-40B4-BE49-F238E27FC236}">
                <a16:creationId xmlns:a16="http://schemas.microsoft.com/office/drawing/2014/main" id="{1CA0AED7-D6A4-2E80-CB6F-7BF4CE588544}"/>
              </a:ext>
            </a:extLst>
          </p:cNvPr>
          <p:cNvSpPr/>
          <p:nvPr/>
        </p:nvSpPr>
        <p:spPr>
          <a:xfrm>
            <a:off x="3702584" y="3842909"/>
            <a:ext cx="938134" cy="9721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00" b="1" i="0" u="none" strike="noStrike" kern="1200" cap="none" spc="0" normalizeH="0" baseline="0" noProof="0" dirty="0">
              <a:ln>
                <a:noFill/>
              </a:ln>
              <a:solidFill>
                <a:srgbClr val="4BACC6">
                  <a:lumMod val="75000"/>
                </a:srgbClr>
              </a:solidFill>
              <a:effectLst/>
              <a:uLnTx/>
              <a:uFillTx/>
              <a:latin typeface="Calibri"/>
              <a:ea typeface="+mn-ea"/>
              <a:cs typeface="+mn-cs"/>
            </a:endParaRPr>
          </a:p>
        </p:txBody>
      </p:sp>
      <p:sp>
        <p:nvSpPr>
          <p:cNvPr id="17" name="ZoneTexte 16">
            <a:extLst>
              <a:ext uri="{FF2B5EF4-FFF2-40B4-BE49-F238E27FC236}">
                <a16:creationId xmlns:a16="http://schemas.microsoft.com/office/drawing/2014/main" id="{29B2A720-B5E3-1BFC-F4B7-875CF28CF0C8}"/>
              </a:ext>
            </a:extLst>
          </p:cNvPr>
          <p:cNvSpPr txBox="1"/>
          <p:nvPr/>
        </p:nvSpPr>
        <p:spPr>
          <a:xfrm>
            <a:off x="1252057" y="858759"/>
            <a:ext cx="6273817" cy="40011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rPr>
              <a:t>من يقوم إلى السبورة ليشرح لنا كيف </a:t>
            </a:r>
            <a:r>
              <a:rPr lang="ar-MA" sz="2000" b="1" dirty="0">
                <a:solidFill>
                  <a:prstClr val="white">
                    <a:lumMod val="65000"/>
                  </a:prstClr>
                </a:solidFill>
                <a:latin typeface="Calibri" panose="020F0502020204030204" pitchFamily="34" charset="0"/>
                <a:cs typeface="Calibri" panose="020F0502020204030204" pitchFamily="34" charset="0"/>
              </a:rPr>
              <a:t>ن</a:t>
            </a:r>
            <a:r>
              <a:rPr kumimoji="0" lang="ar-MA" sz="20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rPr>
              <a:t>توصل إلى الجواب؟</a:t>
            </a:r>
            <a:endParaRPr kumimoji="0" lang="ar-MA" sz="1867" b="1" i="0" u="none" strike="noStrike" kern="1200" cap="none" spc="0" normalizeH="0" baseline="0" noProof="0" dirty="0">
              <a:ln>
                <a:noFill/>
              </a:ln>
              <a:solidFill>
                <a:srgbClr val="FFFFFF">
                  <a:lumMod val="65000"/>
                </a:srgbClr>
              </a:solidFill>
              <a:effectLst/>
              <a:uLnTx/>
              <a:uFillTx/>
              <a:latin typeface="Calibri" panose="020F0502020204030204" pitchFamily="34" charset="0"/>
              <a:ea typeface="+mn-ea"/>
              <a:cs typeface="Calibri" panose="020F0502020204030204" pitchFamily="34" charset="0"/>
            </a:endParaRPr>
          </a:p>
        </p:txBody>
      </p:sp>
      <p:grpSp>
        <p:nvGrpSpPr>
          <p:cNvPr id="14" name="Groupe 13">
            <a:extLst>
              <a:ext uri="{FF2B5EF4-FFF2-40B4-BE49-F238E27FC236}">
                <a16:creationId xmlns:a16="http://schemas.microsoft.com/office/drawing/2014/main" id="{5EFA3237-1AC4-D2F7-4A2B-A41DE1BAE7E6}"/>
              </a:ext>
            </a:extLst>
          </p:cNvPr>
          <p:cNvGrpSpPr>
            <a:grpSpLocks noGrp="1" noUngrp="1" noRot="1" noMove="1" noResize="1"/>
          </p:cNvGrpSpPr>
          <p:nvPr/>
        </p:nvGrpSpPr>
        <p:grpSpPr>
          <a:xfrm>
            <a:off x="382557" y="127208"/>
            <a:ext cx="7604448" cy="332496"/>
            <a:chOff x="373226" y="108546"/>
            <a:chExt cx="7604448" cy="332496"/>
          </a:xfrm>
        </p:grpSpPr>
        <p:grpSp>
          <p:nvGrpSpPr>
            <p:cNvPr id="15" name="Groupe 14">
              <a:extLst>
                <a:ext uri="{FF2B5EF4-FFF2-40B4-BE49-F238E27FC236}">
                  <a16:creationId xmlns:a16="http://schemas.microsoft.com/office/drawing/2014/main" id="{11E08666-6022-1FC6-24C5-3DA68E6707AF}"/>
                </a:ext>
              </a:extLst>
            </p:cNvPr>
            <p:cNvGrpSpPr>
              <a:grpSpLocks noGrp="1" noUngrp="1" noRot="1" noMove="1" noResize="1"/>
            </p:cNvGrpSpPr>
            <p:nvPr/>
          </p:nvGrpSpPr>
          <p:grpSpPr>
            <a:xfrm>
              <a:off x="373226" y="108546"/>
              <a:ext cx="7604448" cy="332496"/>
              <a:chOff x="391887" y="155214"/>
              <a:chExt cx="7604448" cy="332496"/>
            </a:xfrm>
          </p:grpSpPr>
          <p:grpSp>
            <p:nvGrpSpPr>
              <p:cNvPr id="21" name="Groupe 20">
                <a:extLst>
                  <a:ext uri="{FF2B5EF4-FFF2-40B4-BE49-F238E27FC236}">
                    <a16:creationId xmlns:a16="http://schemas.microsoft.com/office/drawing/2014/main" id="{595ABC11-836B-E8A4-DB96-CADAD6A12A2D}"/>
                  </a:ext>
                </a:extLst>
              </p:cNvPr>
              <p:cNvGrpSpPr>
                <a:grpSpLocks noGrp="1" noUngrp="1" noRot="1" noMove="1" noResize="1"/>
              </p:cNvGrpSpPr>
              <p:nvPr/>
            </p:nvGrpSpPr>
            <p:grpSpPr>
              <a:xfrm>
                <a:off x="391887" y="155214"/>
                <a:ext cx="7604448" cy="332496"/>
                <a:chOff x="391887" y="155214"/>
                <a:chExt cx="7604448" cy="332496"/>
              </a:xfrm>
            </p:grpSpPr>
            <p:sp>
              <p:nvSpPr>
                <p:cNvPr id="23" name="Rectangle 22">
                  <a:extLst>
                    <a:ext uri="{FF2B5EF4-FFF2-40B4-BE49-F238E27FC236}">
                      <a16:creationId xmlns:a16="http://schemas.microsoft.com/office/drawing/2014/main" id="{C2980085-B019-8346-8033-5CC94AF4EFC5}"/>
                    </a:ext>
                  </a:extLst>
                </p:cNvPr>
                <p:cNvSpPr>
                  <a:spLocks noGrp="1" noRot="1" noMove="1" noResize="1" noEditPoints="1" noAdjustHandles="1" noChangeArrowheads="1" noChangeShapeType="1"/>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ZoneTexte 23">
                  <a:extLst>
                    <a:ext uri="{FF2B5EF4-FFF2-40B4-BE49-F238E27FC236}">
                      <a16:creationId xmlns:a16="http://schemas.microsoft.com/office/drawing/2014/main" id="{9439BEA1-AF33-7C92-4CD0-E92676A6ABC3}"/>
                    </a:ext>
                  </a:extLst>
                </p:cNvPr>
                <p:cNvSpPr txBox="1">
                  <a:spLocks noGrp="1" noRot="1" noMove="1" noResize="1" noEditPoints="1" noAdjustHandles="1" noChangeArrowheads="1" noChangeShapeType="1"/>
                </p:cNvSpPr>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5" name="Organigramme : Connecteur 24">
                  <a:extLst>
                    <a:ext uri="{FF2B5EF4-FFF2-40B4-BE49-F238E27FC236}">
                      <a16:creationId xmlns:a16="http://schemas.microsoft.com/office/drawing/2014/main" id="{44AEBB4D-28D5-8672-994A-6834BA24BFD4}"/>
                    </a:ext>
                  </a:extLst>
                </p:cNvPr>
                <p:cNvSpPr>
                  <a:spLocks noGrp="1" noRot="1" noMove="1" noResize="1" noEditPoints="1" noAdjustHandles="1" noChangeArrowheads="1" noChangeShapeType="1"/>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26" name="ZoneTexte 25">
                  <a:extLst>
                    <a:ext uri="{FF2B5EF4-FFF2-40B4-BE49-F238E27FC236}">
                      <a16:creationId xmlns:a16="http://schemas.microsoft.com/office/drawing/2014/main" id="{C829A450-4966-60CB-22D4-A81C4C57298E}"/>
                    </a:ext>
                  </a:extLst>
                </p:cNvPr>
                <p:cNvSpPr txBox="1">
                  <a:spLocks noGrp="1" noRot="1" noMove="1" noResize="1" noEditPoints="1" noAdjustHandles="1" noChangeArrowheads="1" noChangeShapeType="1"/>
                </p:cNvSpPr>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7" name="Organigramme : Connecteur 26">
                  <a:extLst>
                    <a:ext uri="{FF2B5EF4-FFF2-40B4-BE49-F238E27FC236}">
                      <a16:creationId xmlns:a16="http://schemas.microsoft.com/office/drawing/2014/main" id="{AA5E48FD-9959-88E4-0646-E183C0718AC0}"/>
                    </a:ext>
                  </a:extLst>
                </p:cNvPr>
                <p:cNvSpPr>
                  <a:spLocks noGrp="1" noRot="1" noMove="1" noResize="1" noEditPoints="1" noAdjustHandles="1" noChangeArrowheads="1" noChangeShapeType="1"/>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28" name="ZoneTexte 27">
                  <a:extLst>
                    <a:ext uri="{FF2B5EF4-FFF2-40B4-BE49-F238E27FC236}">
                      <a16:creationId xmlns:a16="http://schemas.microsoft.com/office/drawing/2014/main" id="{C1E9A97A-89D9-41F3-8843-FC28505AD443}"/>
                    </a:ext>
                  </a:extLst>
                </p:cNvPr>
                <p:cNvSpPr txBox="1">
                  <a:spLocks noGrp="1" noRot="1" noMove="1" noResize="1" noEditPoints="1" noAdjustHandles="1" noChangeArrowheads="1" noChangeShapeType="1"/>
                </p:cNvSpPr>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9" name="Organigramme : Connecteur 28">
                  <a:extLst>
                    <a:ext uri="{FF2B5EF4-FFF2-40B4-BE49-F238E27FC236}">
                      <a16:creationId xmlns:a16="http://schemas.microsoft.com/office/drawing/2014/main" id="{805D017F-EB65-9592-464E-244580164DCE}"/>
                    </a:ext>
                  </a:extLst>
                </p:cNvPr>
                <p:cNvSpPr>
                  <a:spLocks noGrp="1" noRot="1" noMove="1" noResize="1" noEditPoints="1" noAdjustHandles="1" noChangeArrowheads="1" noChangeShapeType="1"/>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22" name="Rectangle 21">
                <a:extLst>
                  <a:ext uri="{FF2B5EF4-FFF2-40B4-BE49-F238E27FC236}">
                    <a16:creationId xmlns:a16="http://schemas.microsoft.com/office/drawing/2014/main" id="{EBC74848-C45A-FF72-59F4-CA9F5D949D7A}"/>
                  </a:ext>
                </a:extLst>
              </p:cNvPr>
              <p:cNvSpPr>
                <a:spLocks noGrp="1" noRot="1" noMove="1" noResize="1" noEditPoints="1" noAdjustHandles="1" noChangeArrowheads="1" noChangeShapeType="1"/>
              </p:cNvSpPr>
              <p:nvPr/>
            </p:nvSpPr>
            <p:spPr>
              <a:xfrm>
                <a:off x="837296" y="155214"/>
                <a:ext cx="254015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6" name="Rectangle : coins arrondis 15">
              <a:extLst>
                <a:ext uri="{FF2B5EF4-FFF2-40B4-BE49-F238E27FC236}">
                  <a16:creationId xmlns:a16="http://schemas.microsoft.com/office/drawing/2014/main" id="{0325B8C8-8016-8C7B-4F39-D97355D4BCD7}"/>
                </a:ext>
              </a:extLst>
            </p:cNvPr>
            <p:cNvSpPr>
              <a:spLocks noGrp="1" noRot="1" noMove="1" noResize="1" noEditPoints="1" noAdjustHandles="1" noChangeArrowheads="1" noChangeShapeType="1"/>
            </p:cNvSpPr>
            <p:nvPr/>
          </p:nvSpPr>
          <p:spPr>
            <a:xfrm>
              <a:off x="5361135" y="113212"/>
              <a:ext cx="2616539" cy="323165"/>
            </a:xfrm>
            <a:prstGeom prst="roundRect">
              <a:avLst>
                <a:gd name="adj" fmla="val 50000"/>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5" name="Groupe 4">
            <a:extLst>
              <a:ext uri="{FF2B5EF4-FFF2-40B4-BE49-F238E27FC236}">
                <a16:creationId xmlns:a16="http://schemas.microsoft.com/office/drawing/2014/main" id="{BF067BE9-533A-39C9-8370-4A16700BE62B}"/>
              </a:ext>
            </a:extLst>
          </p:cNvPr>
          <p:cNvGrpSpPr/>
          <p:nvPr/>
        </p:nvGrpSpPr>
        <p:grpSpPr>
          <a:xfrm>
            <a:off x="323463" y="2431782"/>
            <a:ext cx="8267330" cy="3305107"/>
            <a:chOff x="323463" y="2431782"/>
            <a:chExt cx="8267330" cy="3305107"/>
          </a:xfrm>
        </p:grpSpPr>
        <p:pic>
          <p:nvPicPr>
            <p:cNvPr id="12" name="Image 11">
              <a:extLst>
                <a:ext uri="{FF2B5EF4-FFF2-40B4-BE49-F238E27FC236}">
                  <a16:creationId xmlns:a16="http://schemas.microsoft.com/office/drawing/2014/main" id="{1EC89929-CF17-9A15-A8EA-3EFE18CE0986}"/>
                </a:ext>
              </a:extLst>
            </p:cNvPr>
            <p:cNvPicPr>
              <a:picLocks noChangeAspect="1"/>
            </p:cNvPicPr>
            <p:nvPr/>
          </p:nvPicPr>
          <p:blipFill>
            <a:blip r:embed="rId3"/>
            <a:stretch>
              <a:fillRect/>
            </a:stretch>
          </p:blipFill>
          <p:spPr>
            <a:xfrm>
              <a:off x="323463" y="2431782"/>
              <a:ext cx="8267330" cy="3305107"/>
            </a:xfrm>
            <a:prstGeom prst="rect">
              <a:avLst/>
            </a:prstGeom>
          </p:spPr>
        </p:pic>
        <p:sp>
          <p:nvSpPr>
            <p:cNvPr id="2" name="ZoneTexte 1">
              <a:extLst>
                <a:ext uri="{FF2B5EF4-FFF2-40B4-BE49-F238E27FC236}">
                  <a16:creationId xmlns:a16="http://schemas.microsoft.com/office/drawing/2014/main" id="{3FEA3B62-AE84-BB1C-F35D-9F2956A824B7}"/>
                </a:ext>
              </a:extLst>
            </p:cNvPr>
            <p:cNvSpPr txBox="1"/>
            <p:nvPr/>
          </p:nvSpPr>
          <p:spPr>
            <a:xfrm>
              <a:off x="382557" y="2916969"/>
              <a:ext cx="8108299" cy="972108"/>
            </a:xfrm>
            <a:prstGeom prst="roundRect">
              <a:avLst/>
            </a:prstGeom>
            <a:solidFill>
              <a:srgbClr val="E5E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R="0" lvl="0" indent="0" algn="r" rtl="1" fontAlgn="auto">
                <a:lnSpc>
                  <a:spcPct val="150000"/>
                </a:lnSpc>
                <a:spcBef>
                  <a:spcPts val="0"/>
                </a:spcBef>
                <a:spcAft>
                  <a:spcPts val="0"/>
                </a:spcAft>
                <a:buClrTx/>
                <a:buSzTx/>
                <a:buFontTx/>
                <a:buNone/>
                <a:tabLst/>
                <a:defRPr kumimoji="0" sz="3200" i="0" u="none" strike="noStrike" cap="none" spc="0" normalizeH="0" baseline="0">
                  <a:ln w="0"/>
                  <a:uLnTx/>
                  <a:uFillTx/>
                  <a:latin typeface="Calibri" panose="020F0502020204030204" pitchFamily="34" charset="0"/>
                  <a:cs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ar-MA" sz="2000" dirty="0">
                  <a:solidFill>
                    <a:schemeClr val="tx1"/>
                  </a:solidFill>
                </a:rPr>
                <a:t>فِي مَزرَعَةِ جَدِّ أَحْمَدَ، يُوجَدُ 127 شَجَرَةَ فَوَاكِهَ. 29 شَجَرَةً مِنْهَا أَشْجَارُ تُفَّاحٍ، وَ35 أُخرَى، أَشجارُ بُرْتُقَالٍ، وَالبَاقِي أَشْجَارُ زَيتونٍ.</a:t>
              </a:r>
              <a:r>
                <a:rPr lang="fr-FR" sz="2000" dirty="0">
                  <a:solidFill>
                    <a:schemeClr val="tx1"/>
                  </a:solidFill>
                </a:rPr>
                <a:t> </a:t>
              </a:r>
              <a:r>
                <a:rPr lang="ar-MA" sz="2000" dirty="0">
                  <a:solidFill>
                    <a:schemeClr val="tx1"/>
                  </a:solidFill>
                </a:rPr>
                <a:t>مَا عَدَدُ أَشْجَارِ الزَّيْتونِ فِي الْمَزْرَعَةِ؟</a:t>
              </a:r>
            </a:p>
          </p:txBody>
        </p:sp>
      </p:grpSp>
    </p:spTree>
    <p:extLst>
      <p:ext uri="{BB962C8B-B14F-4D97-AF65-F5344CB8AC3E}">
        <p14:creationId xmlns:p14="http://schemas.microsoft.com/office/powerpoint/2010/main" val="3198235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2328E-774A-B64F-C239-A4F5FADC34C6}"/>
            </a:ext>
          </a:extLst>
        </p:cNvPr>
        <p:cNvGrpSpPr/>
        <p:nvPr/>
      </p:nvGrpSpPr>
      <p:grpSpPr>
        <a:xfrm>
          <a:off x="0" y="0"/>
          <a:ext cx="0" cy="0"/>
          <a:chOff x="0" y="0"/>
          <a:chExt cx="0" cy="0"/>
        </a:xfrm>
      </p:grpSpPr>
      <p:pic>
        <p:nvPicPr>
          <p:cNvPr id="3" name="Espace réservé pour une image  9" descr="Une image contenant habits, jouet, sourire, chemise&#10;&#10;Le contenu généré par l’IA peut être incorrect.">
            <a:extLst>
              <a:ext uri="{FF2B5EF4-FFF2-40B4-BE49-F238E27FC236}">
                <a16:creationId xmlns:a16="http://schemas.microsoft.com/office/drawing/2014/main" id="{DC0F2B75-E972-20ED-3971-F4AE7714D83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794395" y="603380"/>
            <a:ext cx="1022327" cy="1022327"/>
          </a:xfrm>
          <a:prstGeom prst="ellipse">
            <a:avLst/>
          </a:prstGeom>
        </p:spPr>
      </p:pic>
      <p:grpSp>
        <p:nvGrpSpPr>
          <p:cNvPr id="6" name="Groupe 5">
            <a:extLst>
              <a:ext uri="{FF2B5EF4-FFF2-40B4-BE49-F238E27FC236}">
                <a16:creationId xmlns:a16="http://schemas.microsoft.com/office/drawing/2014/main" id="{6C6406FE-0128-C660-1228-04EFAF552BA3}"/>
              </a:ext>
            </a:extLst>
          </p:cNvPr>
          <p:cNvGrpSpPr/>
          <p:nvPr/>
        </p:nvGrpSpPr>
        <p:grpSpPr>
          <a:xfrm>
            <a:off x="342124" y="2431782"/>
            <a:ext cx="8267330" cy="3305107"/>
            <a:chOff x="342124" y="2431782"/>
            <a:chExt cx="8267330" cy="3305107"/>
          </a:xfrm>
        </p:grpSpPr>
        <p:pic>
          <p:nvPicPr>
            <p:cNvPr id="12" name="Image 11">
              <a:extLst>
                <a:ext uri="{FF2B5EF4-FFF2-40B4-BE49-F238E27FC236}">
                  <a16:creationId xmlns:a16="http://schemas.microsoft.com/office/drawing/2014/main" id="{EEC61ECB-4FB6-D3F7-54B6-C6CF5A271982}"/>
                </a:ext>
              </a:extLst>
            </p:cNvPr>
            <p:cNvPicPr>
              <a:picLocks noChangeAspect="1"/>
            </p:cNvPicPr>
            <p:nvPr/>
          </p:nvPicPr>
          <p:blipFill>
            <a:blip r:embed="rId3"/>
            <a:stretch>
              <a:fillRect/>
            </a:stretch>
          </p:blipFill>
          <p:spPr>
            <a:xfrm>
              <a:off x="342124" y="2431782"/>
              <a:ext cx="8267330" cy="3305107"/>
            </a:xfrm>
            <a:prstGeom prst="rect">
              <a:avLst/>
            </a:prstGeom>
          </p:spPr>
        </p:pic>
        <p:sp>
          <p:nvSpPr>
            <p:cNvPr id="2" name="ZoneTexte 1">
              <a:extLst>
                <a:ext uri="{FF2B5EF4-FFF2-40B4-BE49-F238E27FC236}">
                  <a16:creationId xmlns:a16="http://schemas.microsoft.com/office/drawing/2014/main" id="{1FDBB2B4-1E5E-B4CC-0825-39ACDE03772C}"/>
                </a:ext>
              </a:extLst>
            </p:cNvPr>
            <p:cNvSpPr txBox="1"/>
            <p:nvPr/>
          </p:nvSpPr>
          <p:spPr>
            <a:xfrm>
              <a:off x="382557" y="2916969"/>
              <a:ext cx="8108299" cy="972108"/>
            </a:xfrm>
            <a:prstGeom prst="roundRect">
              <a:avLst/>
            </a:prstGeom>
            <a:solidFill>
              <a:srgbClr val="E5E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R="0" lvl="0" indent="0" algn="r" rtl="1" fontAlgn="auto">
                <a:lnSpc>
                  <a:spcPct val="150000"/>
                </a:lnSpc>
                <a:spcBef>
                  <a:spcPts val="0"/>
                </a:spcBef>
                <a:spcAft>
                  <a:spcPts val="0"/>
                </a:spcAft>
                <a:buClrTx/>
                <a:buSzTx/>
                <a:buFontTx/>
                <a:buNone/>
                <a:tabLst/>
                <a:defRPr kumimoji="0" sz="3200" i="0" u="none" strike="noStrike" cap="none" spc="0" normalizeH="0" baseline="0">
                  <a:ln w="0"/>
                  <a:uLnTx/>
                  <a:uFillTx/>
                  <a:latin typeface="Calibri" panose="020F0502020204030204" pitchFamily="34" charset="0"/>
                  <a:cs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ar-MA" sz="2000" dirty="0">
                  <a:solidFill>
                    <a:schemeClr val="tx1"/>
                  </a:solidFill>
                </a:rPr>
                <a:t>فِي مَزرَعَةِ جَدِّ أَحْمَدَ، يُوجَدُ 127 شَجَرَةَ فَوَاكِهَ. 29 شَجَرَةً مِنْهَا أَشْجَارُ تُفَّاحٍ، وَ35 أُخرَى، أَشجارُ بُرْتُقَالٍ، وَالبَاقِي أَشْجَارُ زَيتونٍ.</a:t>
              </a:r>
              <a:r>
                <a:rPr lang="fr-FR" sz="2000" dirty="0">
                  <a:solidFill>
                    <a:schemeClr val="tx1"/>
                  </a:solidFill>
                </a:rPr>
                <a:t> </a:t>
              </a:r>
              <a:r>
                <a:rPr lang="ar-MA" sz="2000" dirty="0">
                  <a:solidFill>
                    <a:schemeClr val="tx1"/>
                  </a:solidFill>
                </a:rPr>
                <a:t>مَا عَدَدُ أَشْجَارِ الزَّيْتونِ فِي الْمَزْرَعَةِ؟</a:t>
              </a:r>
            </a:p>
          </p:txBody>
        </p:sp>
      </p:grpSp>
      <p:sp>
        <p:nvSpPr>
          <p:cNvPr id="4" name="Rectangle 3">
            <a:extLst>
              <a:ext uri="{FF2B5EF4-FFF2-40B4-BE49-F238E27FC236}">
                <a16:creationId xmlns:a16="http://schemas.microsoft.com/office/drawing/2014/main" id="{B4EBB85E-9DCD-C06B-B2E3-BB852D537926}"/>
              </a:ext>
            </a:extLst>
          </p:cNvPr>
          <p:cNvSpPr/>
          <p:nvPr/>
        </p:nvSpPr>
        <p:spPr>
          <a:xfrm>
            <a:off x="3702584" y="3842909"/>
            <a:ext cx="938134" cy="9721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00" b="1" i="0" u="none" strike="noStrike" kern="1200" cap="none" spc="0" normalizeH="0" baseline="0" noProof="0" dirty="0">
              <a:ln>
                <a:noFill/>
              </a:ln>
              <a:solidFill>
                <a:srgbClr val="4BACC6">
                  <a:lumMod val="75000"/>
                </a:srgbClr>
              </a:solidFill>
              <a:effectLst/>
              <a:uLnTx/>
              <a:uFillTx/>
              <a:latin typeface="Calibri"/>
              <a:ea typeface="+mn-ea"/>
              <a:cs typeface="+mn-cs"/>
            </a:endParaRPr>
          </a:p>
        </p:txBody>
      </p:sp>
      <p:sp>
        <p:nvSpPr>
          <p:cNvPr id="17" name="ZoneTexte 16">
            <a:extLst>
              <a:ext uri="{FF2B5EF4-FFF2-40B4-BE49-F238E27FC236}">
                <a16:creationId xmlns:a16="http://schemas.microsoft.com/office/drawing/2014/main" id="{CE46DDAA-4951-28FC-5DC5-24FE3666F598}"/>
              </a:ext>
            </a:extLst>
          </p:cNvPr>
          <p:cNvSpPr txBox="1"/>
          <p:nvPr/>
        </p:nvSpPr>
        <p:spPr>
          <a:xfrm>
            <a:off x="1252057" y="858759"/>
            <a:ext cx="6273817" cy="369332"/>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rPr>
              <a:t>صححوا</a:t>
            </a:r>
            <a:r>
              <a:rPr lang="ar-MA" b="1" dirty="0">
                <a:solidFill>
                  <a:prstClr val="white">
                    <a:lumMod val="65000"/>
                  </a:prstClr>
                </a:solidFill>
                <a:latin typeface="Calibri" panose="020F0502020204030204" pitchFamily="34" charset="0"/>
                <a:cs typeface="Calibri" panose="020F0502020204030204" pitchFamily="34" charset="0"/>
              </a:rPr>
              <a:t>.</a:t>
            </a:r>
            <a:endParaRPr kumimoji="0" lang="ar-MA" sz="1867" b="1" i="0" u="none" strike="noStrike" kern="1200" cap="none" spc="0" normalizeH="0" baseline="0" noProof="0" dirty="0">
              <a:ln>
                <a:noFill/>
              </a:ln>
              <a:solidFill>
                <a:srgbClr val="FFFFFF">
                  <a:lumMod val="65000"/>
                </a:srgbClr>
              </a:solidFill>
              <a:effectLst/>
              <a:uLnTx/>
              <a:uFillTx/>
              <a:latin typeface="Calibri" panose="020F0502020204030204" pitchFamily="34" charset="0"/>
              <a:ea typeface="+mn-ea"/>
              <a:cs typeface="Calibri" panose="020F0502020204030204" pitchFamily="34" charset="0"/>
            </a:endParaRPr>
          </a:p>
        </p:txBody>
      </p:sp>
      <p:sp>
        <p:nvSpPr>
          <p:cNvPr id="14" name="Rectangle 13">
            <a:extLst>
              <a:ext uri="{FF2B5EF4-FFF2-40B4-BE49-F238E27FC236}">
                <a16:creationId xmlns:a16="http://schemas.microsoft.com/office/drawing/2014/main" id="{236C215B-58BE-3337-E771-0FD3E62C6DAD}"/>
              </a:ext>
            </a:extLst>
          </p:cNvPr>
          <p:cNvSpPr/>
          <p:nvPr/>
        </p:nvSpPr>
        <p:spPr>
          <a:xfrm>
            <a:off x="3891824" y="4396018"/>
            <a:ext cx="1856431" cy="37719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2400" b="1" dirty="0">
                <a:solidFill>
                  <a:srgbClr val="C00000"/>
                </a:solidFill>
              </a:rPr>
              <a:t>29 + 35 = 64</a:t>
            </a:r>
          </a:p>
        </p:txBody>
      </p:sp>
      <p:sp>
        <p:nvSpPr>
          <p:cNvPr id="15" name="Rectangle 14">
            <a:extLst>
              <a:ext uri="{FF2B5EF4-FFF2-40B4-BE49-F238E27FC236}">
                <a16:creationId xmlns:a16="http://schemas.microsoft.com/office/drawing/2014/main" id="{2CD9703F-8CD8-C5DC-3C9C-1DAE312583E0}"/>
              </a:ext>
            </a:extLst>
          </p:cNvPr>
          <p:cNvSpPr/>
          <p:nvPr/>
        </p:nvSpPr>
        <p:spPr>
          <a:xfrm>
            <a:off x="2174039" y="5200483"/>
            <a:ext cx="5449580" cy="37719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r>
              <a:rPr lang="ar-MA" sz="2400" b="1" dirty="0">
                <a:solidFill>
                  <a:srgbClr val="C00000"/>
                </a:solidFill>
                <a:latin typeface="Calibri" panose="020F0502020204030204" pitchFamily="34" charset="0"/>
                <a:ea typeface="Calibri" panose="020F0502020204030204" pitchFamily="34" charset="0"/>
                <a:cs typeface="Calibri" panose="020F0502020204030204" pitchFamily="34" charset="0"/>
              </a:rPr>
              <a:t>عَدَدُ أَشْجَارِ الزَّيْتونِ فِي الْمَزْرَعَةِ</a:t>
            </a:r>
            <a:r>
              <a:rPr lang="fr-FR" sz="2400" b="1" dirty="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ar-MA" sz="2400" b="1" dirty="0">
                <a:solidFill>
                  <a:srgbClr val="C00000"/>
                </a:solidFill>
                <a:latin typeface="Calibri" panose="020F0502020204030204" pitchFamily="34" charset="0"/>
                <a:ea typeface="Calibri" panose="020F0502020204030204" pitchFamily="34" charset="0"/>
                <a:cs typeface="Calibri" panose="020F0502020204030204" pitchFamily="34" charset="0"/>
              </a:rPr>
              <a:t> هو 63</a:t>
            </a:r>
            <a:endParaRPr lang="fr-FR" sz="2400" b="1"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grpSp>
        <p:nvGrpSpPr>
          <p:cNvPr id="16" name="Groupe 15">
            <a:extLst>
              <a:ext uri="{FF2B5EF4-FFF2-40B4-BE49-F238E27FC236}">
                <a16:creationId xmlns:a16="http://schemas.microsoft.com/office/drawing/2014/main" id="{1F5F8D2E-1ED9-7624-B78D-3D6EFBF408A8}"/>
              </a:ext>
            </a:extLst>
          </p:cNvPr>
          <p:cNvGrpSpPr/>
          <p:nvPr/>
        </p:nvGrpSpPr>
        <p:grpSpPr>
          <a:xfrm>
            <a:off x="771199" y="4084336"/>
            <a:ext cx="2983806" cy="1093483"/>
            <a:chOff x="2857748" y="4994533"/>
            <a:chExt cx="3658665" cy="1004752"/>
          </a:xfrm>
        </p:grpSpPr>
        <p:sp>
          <p:nvSpPr>
            <p:cNvPr id="21" name="Rectangle 20">
              <a:extLst>
                <a:ext uri="{FF2B5EF4-FFF2-40B4-BE49-F238E27FC236}">
                  <a16:creationId xmlns:a16="http://schemas.microsoft.com/office/drawing/2014/main" id="{A32465D0-32CB-E881-E6CC-6644E22E1D69}"/>
                </a:ext>
              </a:extLst>
            </p:cNvPr>
            <p:cNvSpPr/>
            <p:nvPr/>
          </p:nvSpPr>
          <p:spPr>
            <a:xfrm>
              <a:off x="2857750" y="5496910"/>
              <a:ext cx="1091118" cy="50237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rgbClr val="C00000"/>
                  </a:solidFill>
                </a:rPr>
                <a:t>29</a:t>
              </a:r>
              <a:endParaRPr lang="fr-FR" sz="2000" b="1" dirty="0">
                <a:solidFill>
                  <a:srgbClr val="C00000"/>
                </a:solidFill>
              </a:endParaRPr>
            </a:p>
          </p:txBody>
        </p:sp>
        <p:sp>
          <p:nvSpPr>
            <p:cNvPr id="22" name="Rectangle 21">
              <a:extLst>
                <a:ext uri="{FF2B5EF4-FFF2-40B4-BE49-F238E27FC236}">
                  <a16:creationId xmlns:a16="http://schemas.microsoft.com/office/drawing/2014/main" id="{F41904B5-8BCC-3BD0-A601-7FC77BE5F60B}"/>
                </a:ext>
              </a:extLst>
            </p:cNvPr>
            <p:cNvSpPr/>
            <p:nvPr/>
          </p:nvSpPr>
          <p:spPr>
            <a:xfrm>
              <a:off x="5366096" y="5496909"/>
              <a:ext cx="1150317" cy="50237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C00000"/>
                  </a:solidFill>
                </a:rPr>
                <a:t>?</a:t>
              </a:r>
            </a:p>
          </p:txBody>
        </p:sp>
        <p:sp>
          <p:nvSpPr>
            <p:cNvPr id="23" name="Rectangle 22">
              <a:extLst>
                <a:ext uri="{FF2B5EF4-FFF2-40B4-BE49-F238E27FC236}">
                  <a16:creationId xmlns:a16="http://schemas.microsoft.com/office/drawing/2014/main" id="{42328E84-7A43-D336-EEB2-FF0D176B54D2}"/>
                </a:ext>
              </a:extLst>
            </p:cNvPr>
            <p:cNvSpPr/>
            <p:nvPr/>
          </p:nvSpPr>
          <p:spPr>
            <a:xfrm>
              <a:off x="2857748" y="4994533"/>
              <a:ext cx="3658665" cy="50237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rgbClr val="C00000"/>
                  </a:solidFill>
                </a:rPr>
                <a:t>127</a:t>
              </a:r>
              <a:endParaRPr lang="fr-FR" sz="2400" b="1" dirty="0">
                <a:solidFill>
                  <a:srgbClr val="C00000"/>
                </a:solidFill>
              </a:endParaRPr>
            </a:p>
          </p:txBody>
        </p:sp>
      </p:grpSp>
      <p:grpSp>
        <p:nvGrpSpPr>
          <p:cNvPr id="24" name="Groupe 23">
            <a:extLst>
              <a:ext uri="{FF2B5EF4-FFF2-40B4-BE49-F238E27FC236}">
                <a16:creationId xmlns:a16="http://schemas.microsoft.com/office/drawing/2014/main" id="{6F9B7A2F-B173-998F-BC5A-5B6C35BAF83F}"/>
              </a:ext>
            </a:extLst>
          </p:cNvPr>
          <p:cNvGrpSpPr>
            <a:grpSpLocks noGrp="1" noUngrp="1" noRot="1" noMove="1" noResize="1"/>
          </p:cNvGrpSpPr>
          <p:nvPr/>
        </p:nvGrpSpPr>
        <p:grpSpPr>
          <a:xfrm>
            <a:off x="382557" y="127208"/>
            <a:ext cx="7604448" cy="332496"/>
            <a:chOff x="373226" y="108546"/>
            <a:chExt cx="7604448" cy="332496"/>
          </a:xfrm>
        </p:grpSpPr>
        <p:grpSp>
          <p:nvGrpSpPr>
            <p:cNvPr id="25" name="Groupe 24">
              <a:extLst>
                <a:ext uri="{FF2B5EF4-FFF2-40B4-BE49-F238E27FC236}">
                  <a16:creationId xmlns:a16="http://schemas.microsoft.com/office/drawing/2014/main" id="{6BF5D03C-5BFF-A247-C7DB-D69C3D4EE18F}"/>
                </a:ext>
              </a:extLst>
            </p:cNvPr>
            <p:cNvGrpSpPr>
              <a:grpSpLocks noGrp="1" noUngrp="1" noRot="1" noMove="1" noResize="1"/>
            </p:cNvGrpSpPr>
            <p:nvPr/>
          </p:nvGrpSpPr>
          <p:grpSpPr>
            <a:xfrm>
              <a:off x="373226" y="108546"/>
              <a:ext cx="7604448" cy="332496"/>
              <a:chOff x="391887" y="155214"/>
              <a:chExt cx="7604448" cy="332496"/>
            </a:xfrm>
          </p:grpSpPr>
          <p:grpSp>
            <p:nvGrpSpPr>
              <p:cNvPr id="27" name="Groupe 26">
                <a:extLst>
                  <a:ext uri="{FF2B5EF4-FFF2-40B4-BE49-F238E27FC236}">
                    <a16:creationId xmlns:a16="http://schemas.microsoft.com/office/drawing/2014/main" id="{9D864521-4EB7-59D6-6CFC-71E38A9A109C}"/>
                  </a:ext>
                </a:extLst>
              </p:cNvPr>
              <p:cNvGrpSpPr>
                <a:grpSpLocks noGrp="1" noUngrp="1" noRot="1" noMove="1" noResize="1"/>
              </p:cNvGrpSpPr>
              <p:nvPr/>
            </p:nvGrpSpPr>
            <p:grpSpPr>
              <a:xfrm>
                <a:off x="391887" y="155214"/>
                <a:ext cx="7604448" cy="332496"/>
                <a:chOff x="391887" y="155214"/>
                <a:chExt cx="7604448" cy="332496"/>
              </a:xfrm>
            </p:grpSpPr>
            <p:sp>
              <p:nvSpPr>
                <p:cNvPr id="29" name="Rectangle 28">
                  <a:extLst>
                    <a:ext uri="{FF2B5EF4-FFF2-40B4-BE49-F238E27FC236}">
                      <a16:creationId xmlns:a16="http://schemas.microsoft.com/office/drawing/2014/main" id="{EE1F2E32-3AB6-B458-6FA0-18624CCE778F}"/>
                    </a:ext>
                  </a:extLst>
                </p:cNvPr>
                <p:cNvSpPr>
                  <a:spLocks noGrp="1" noRot="1" noMove="1" noResize="1" noEditPoints="1" noAdjustHandles="1" noChangeArrowheads="1" noChangeShapeType="1"/>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ZoneTexte 29">
                  <a:extLst>
                    <a:ext uri="{FF2B5EF4-FFF2-40B4-BE49-F238E27FC236}">
                      <a16:creationId xmlns:a16="http://schemas.microsoft.com/office/drawing/2014/main" id="{C50CB005-BF07-69A3-7890-D57825A4B88F}"/>
                    </a:ext>
                  </a:extLst>
                </p:cNvPr>
                <p:cNvSpPr txBox="1">
                  <a:spLocks noGrp="1" noRot="1" noMove="1" noResize="1" noEditPoints="1" noAdjustHandles="1" noChangeArrowheads="1" noChangeShapeType="1"/>
                </p:cNvSpPr>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31" name="Organigramme : Connecteur 30">
                  <a:extLst>
                    <a:ext uri="{FF2B5EF4-FFF2-40B4-BE49-F238E27FC236}">
                      <a16:creationId xmlns:a16="http://schemas.microsoft.com/office/drawing/2014/main" id="{19072C47-8FCB-ABBF-7326-822D004FAF39}"/>
                    </a:ext>
                  </a:extLst>
                </p:cNvPr>
                <p:cNvSpPr>
                  <a:spLocks noGrp="1" noRot="1" noMove="1" noResize="1" noEditPoints="1" noAdjustHandles="1" noChangeArrowheads="1" noChangeShapeType="1"/>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32" name="ZoneTexte 31">
                  <a:extLst>
                    <a:ext uri="{FF2B5EF4-FFF2-40B4-BE49-F238E27FC236}">
                      <a16:creationId xmlns:a16="http://schemas.microsoft.com/office/drawing/2014/main" id="{C5D9B4E9-5187-59B5-746F-45152CA2449D}"/>
                    </a:ext>
                  </a:extLst>
                </p:cNvPr>
                <p:cNvSpPr txBox="1">
                  <a:spLocks noGrp="1" noRot="1" noMove="1" noResize="1" noEditPoints="1" noAdjustHandles="1" noChangeArrowheads="1" noChangeShapeType="1"/>
                </p:cNvSpPr>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33" name="Organigramme : Connecteur 32">
                  <a:extLst>
                    <a:ext uri="{FF2B5EF4-FFF2-40B4-BE49-F238E27FC236}">
                      <a16:creationId xmlns:a16="http://schemas.microsoft.com/office/drawing/2014/main" id="{4455868B-B48A-1244-05EA-6655EFAB19E4}"/>
                    </a:ext>
                  </a:extLst>
                </p:cNvPr>
                <p:cNvSpPr>
                  <a:spLocks noGrp="1" noRot="1" noMove="1" noResize="1" noEditPoints="1" noAdjustHandles="1" noChangeArrowheads="1" noChangeShapeType="1"/>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43" name="ZoneTexte 42">
                  <a:extLst>
                    <a:ext uri="{FF2B5EF4-FFF2-40B4-BE49-F238E27FC236}">
                      <a16:creationId xmlns:a16="http://schemas.microsoft.com/office/drawing/2014/main" id="{1364C7F3-C0A4-98FE-BCD7-EB20E86F631B}"/>
                    </a:ext>
                  </a:extLst>
                </p:cNvPr>
                <p:cNvSpPr txBox="1">
                  <a:spLocks noGrp="1" noRot="1" noMove="1" noResize="1" noEditPoints="1" noAdjustHandles="1" noChangeArrowheads="1" noChangeShapeType="1"/>
                </p:cNvSpPr>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44" name="Organigramme : Connecteur 43">
                  <a:extLst>
                    <a:ext uri="{FF2B5EF4-FFF2-40B4-BE49-F238E27FC236}">
                      <a16:creationId xmlns:a16="http://schemas.microsoft.com/office/drawing/2014/main" id="{34CF2348-458C-FA15-FAB1-E3FE93267E4D}"/>
                    </a:ext>
                  </a:extLst>
                </p:cNvPr>
                <p:cNvSpPr>
                  <a:spLocks noGrp="1" noRot="1" noMove="1" noResize="1" noEditPoints="1" noAdjustHandles="1" noChangeArrowheads="1" noChangeShapeType="1"/>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28" name="Rectangle 27">
                <a:extLst>
                  <a:ext uri="{FF2B5EF4-FFF2-40B4-BE49-F238E27FC236}">
                    <a16:creationId xmlns:a16="http://schemas.microsoft.com/office/drawing/2014/main" id="{1A99A232-0F4E-C328-CB98-F9D5F73ADCC9}"/>
                  </a:ext>
                </a:extLst>
              </p:cNvPr>
              <p:cNvSpPr>
                <a:spLocks noGrp="1" noRot="1" noMove="1" noResize="1" noEditPoints="1" noAdjustHandles="1" noChangeArrowheads="1" noChangeShapeType="1"/>
              </p:cNvSpPr>
              <p:nvPr/>
            </p:nvSpPr>
            <p:spPr>
              <a:xfrm>
                <a:off x="837296" y="155214"/>
                <a:ext cx="254015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6" name="Rectangle : coins arrondis 25">
              <a:extLst>
                <a:ext uri="{FF2B5EF4-FFF2-40B4-BE49-F238E27FC236}">
                  <a16:creationId xmlns:a16="http://schemas.microsoft.com/office/drawing/2014/main" id="{776DA0E2-580D-292D-C309-9C3BC0856D06}"/>
                </a:ext>
              </a:extLst>
            </p:cNvPr>
            <p:cNvSpPr>
              <a:spLocks noGrp="1" noRot="1" noMove="1" noResize="1" noEditPoints="1" noAdjustHandles="1" noChangeArrowheads="1" noChangeShapeType="1"/>
            </p:cNvSpPr>
            <p:nvPr/>
          </p:nvSpPr>
          <p:spPr>
            <a:xfrm>
              <a:off x="5361135" y="113212"/>
              <a:ext cx="2616539" cy="323165"/>
            </a:xfrm>
            <a:prstGeom prst="roundRect">
              <a:avLst>
                <a:gd name="adj" fmla="val 50000"/>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7" name="Rectangle 6">
            <a:extLst>
              <a:ext uri="{FF2B5EF4-FFF2-40B4-BE49-F238E27FC236}">
                <a16:creationId xmlns:a16="http://schemas.microsoft.com/office/drawing/2014/main" id="{065A6405-4B3C-AD00-67FD-52CBF5C11FB4}"/>
              </a:ext>
            </a:extLst>
          </p:cNvPr>
          <p:cNvSpPr/>
          <p:nvPr/>
        </p:nvSpPr>
        <p:spPr>
          <a:xfrm>
            <a:off x="1661058" y="4631078"/>
            <a:ext cx="1155812" cy="54674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rgbClr val="C00000"/>
                </a:solidFill>
              </a:rPr>
              <a:t>35</a:t>
            </a:r>
            <a:endParaRPr lang="fr-FR" sz="2400" b="1" dirty="0">
              <a:solidFill>
                <a:srgbClr val="C00000"/>
              </a:solidFill>
            </a:endParaRPr>
          </a:p>
        </p:txBody>
      </p:sp>
      <p:sp>
        <p:nvSpPr>
          <p:cNvPr id="8" name="Rectangle 7">
            <a:extLst>
              <a:ext uri="{FF2B5EF4-FFF2-40B4-BE49-F238E27FC236}">
                <a16:creationId xmlns:a16="http://schemas.microsoft.com/office/drawing/2014/main" id="{ADC191C5-94EE-2900-8046-E23C6C0D48F6}"/>
              </a:ext>
            </a:extLst>
          </p:cNvPr>
          <p:cNvSpPr/>
          <p:nvPr/>
        </p:nvSpPr>
        <p:spPr>
          <a:xfrm>
            <a:off x="3876267" y="4763023"/>
            <a:ext cx="1856431" cy="37719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2400" b="1" dirty="0">
                <a:solidFill>
                  <a:srgbClr val="C00000"/>
                </a:solidFill>
              </a:rPr>
              <a:t>127 - 64 = 63</a:t>
            </a:r>
          </a:p>
        </p:txBody>
      </p:sp>
    </p:spTree>
    <p:extLst>
      <p:ext uri="{BB962C8B-B14F-4D97-AF65-F5344CB8AC3E}">
        <p14:creationId xmlns:p14="http://schemas.microsoft.com/office/powerpoint/2010/main" val="2213211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C30EA-9933-61B8-FBDF-26FE719801DF}"/>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66F43F65-AB17-0609-3CF7-ACD4DB0D3932}"/>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err="1">
                <a:solidFill>
                  <a:schemeClr val="bg1"/>
                </a:solidFill>
                <a:latin typeface="Calibri" panose="020F0502020204030204" pitchFamily="34" charset="0"/>
                <a:ea typeface="Calibri" panose="020F0502020204030204" pitchFamily="34" charset="0"/>
                <a:cs typeface="Calibri" panose="020F0502020204030204" pitchFamily="34" charset="0"/>
              </a:rPr>
              <a:t>ة</a:t>
            </a: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a:solidFill>
                  <a:schemeClr val="bg1"/>
                </a:solidFill>
                <a:latin typeface="Calibri" panose="020F0502020204030204" pitchFamily="34" charset="0"/>
                <a:ea typeface="Calibri" panose="020F0502020204030204" pitchFamily="34" charset="0"/>
                <a:cs typeface="Calibri" panose="020F0502020204030204" pitchFamily="34" charset="0"/>
              </a:rPr>
              <a:t>خاص بالأستاذ </a:t>
            </a:r>
            <a:endParaRPr lang="fr-FR" sz="1800" dirty="0">
              <a:solidFill>
                <a:schemeClr val="bg1"/>
              </a:solidFill>
            </a:endParaRPr>
          </a:p>
        </p:txBody>
      </p:sp>
      <p:sp>
        <p:nvSpPr>
          <p:cNvPr id="3" name="Rectangle : coins arrondis 2">
            <a:extLst>
              <a:ext uri="{FF2B5EF4-FFF2-40B4-BE49-F238E27FC236}">
                <a16:creationId xmlns:a16="http://schemas.microsoft.com/office/drawing/2014/main" id="{75777DBC-DE5F-C57B-8BCD-4FA67479F837}"/>
              </a:ext>
            </a:extLst>
          </p:cNvPr>
          <p:cNvSpPr/>
          <p:nvPr/>
        </p:nvSpPr>
        <p:spPr>
          <a:xfrm>
            <a:off x="2290915" y="3000989"/>
            <a:ext cx="4206792" cy="1580341"/>
          </a:xfrm>
          <a:prstGeom prst="round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 name="Image 4" descr="Une image contenant symbole, Graphique, conception&#10;&#10;Le contenu généré par l’IA peut être incorrect.">
            <a:extLst>
              <a:ext uri="{FF2B5EF4-FFF2-40B4-BE49-F238E27FC236}">
                <a16:creationId xmlns:a16="http://schemas.microsoft.com/office/drawing/2014/main" id="{3EC47DE1-510A-4845-89A7-9310F4335259}"/>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rot="10800000">
            <a:off x="5808765" y="3450064"/>
            <a:ext cx="631873" cy="631873"/>
          </a:xfrm>
          <a:prstGeom prst="rect">
            <a:avLst/>
          </a:prstGeom>
        </p:spPr>
      </p:pic>
      <p:sp>
        <p:nvSpPr>
          <p:cNvPr id="7" name="Flowchart: Alternate Process 54">
            <a:extLst>
              <a:ext uri="{FF2B5EF4-FFF2-40B4-BE49-F238E27FC236}">
                <a16:creationId xmlns:a16="http://schemas.microsoft.com/office/drawing/2014/main" id="{29B8D478-1234-D34F-9DCC-CC5DCE1A5C44}"/>
              </a:ext>
            </a:extLst>
          </p:cNvPr>
          <p:cNvSpPr/>
          <p:nvPr/>
        </p:nvSpPr>
        <p:spPr>
          <a:xfrm>
            <a:off x="2501900" y="2620159"/>
            <a:ext cx="3290755" cy="726354"/>
          </a:xfrm>
          <a:prstGeom prst="flowChartAlternateProcess">
            <a:avLst/>
          </a:prstGeom>
          <a:solidFill>
            <a:srgbClr val="3A8F98"/>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r" defTabSz="685834" rtl="1">
              <a:defRPr/>
            </a:pPr>
            <a:r>
              <a:rPr lang="ar-MA" sz="2800" b="1" dirty="0">
                <a:solidFill>
                  <a:schemeClr val="bg1"/>
                </a:solidFill>
                <a:latin typeface="Calibri" panose="020F0502020204030204" pitchFamily="34" charset="0"/>
                <a:cs typeface="Calibri" panose="020F0502020204030204" pitchFamily="34" charset="0"/>
              </a:rPr>
              <a:t>أنشطة المراجعة</a:t>
            </a:r>
            <a:endParaRPr lang="fr-MA" sz="2800" b="1" kern="0" dirty="0">
              <a:solidFill>
                <a:schemeClr val="bg1"/>
              </a:solidFill>
              <a:latin typeface="Calibri" panose="020F0502020204030204" pitchFamily="34" charset="0"/>
              <a:cs typeface="Calibri" panose="020F0502020204030204" pitchFamily="34" charset="0"/>
            </a:endParaRPr>
          </a:p>
        </p:txBody>
      </p:sp>
      <p:sp>
        <p:nvSpPr>
          <p:cNvPr id="10" name="Oval 80">
            <a:extLst>
              <a:ext uri="{FF2B5EF4-FFF2-40B4-BE49-F238E27FC236}">
                <a16:creationId xmlns:a16="http://schemas.microsoft.com/office/drawing/2014/main" id="{F97DAE22-41FC-1952-5B8F-BDFEA6E27AEC}"/>
              </a:ext>
            </a:extLst>
          </p:cNvPr>
          <p:cNvSpPr>
            <a:spLocks noChangeAspect="1"/>
          </p:cNvSpPr>
          <p:nvPr/>
        </p:nvSpPr>
        <p:spPr>
          <a:xfrm>
            <a:off x="5478709" y="2636539"/>
            <a:ext cx="627891" cy="631872"/>
          </a:xfrm>
          <a:prstGeom prst="ellipse">
            <a:avLst/>
          </a:prstGeom>
          <a:solidFill>
            <a:srgbClr val="FFC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fr-MA" sz="3200" b="1" dirty="0"/>
              <a:t>2</a:t>
            </a:r>
          </a:p>
        </p:txBody>
      </p:sp>
      <p:sp>
        <p:nvSpPr>
          <p:cNvPr id="2" name="ZoneTexte 1">
            <a:extLst>
              <a:ext uri="{FF2B5EF4-FFF2-40B4-BE49-F238E27FC236}">
                <a16:creationId xmlns:a16="http://schemas.microsoft.com/office/drawing/2014/main" id="{5FCD4EC9-FA63-A058-DADF-F021E6696082}"/>
              </a:ext>
            </a:extLst>
          </p:cNvPr>
          <p:cNvSpPr txBox="1">
            <a:spLocks/>
          </p:cNvSpPr>
          <p:nvPr/>
        </p:nvSpPr>
        <p:spPr>
          <a:xfrm>
            <a:off x="2290914" y="3426530"/>
            <a:ext cx="3501739" cy="967957"/>
          </a:xfrm>
          <a:prstGeom prst="rect">
            <a:avLst/>
          </a:prstGeom>
          <a:noFill/>
        </p:spPr>
        <p:txBody>
          <a:bodyPr wrap="square">
            <a:spAutoFit/>
          </a:bodyPr>
          <a:lstStyle/>
          <a:p>
            <a:pPr algn="r" rtl="1">
              <a:lnSpc>
                <a:spcPct val="150000"/>
              </a:lnSpc>
            </a:pPr>
            <a:r>
              <a:rPr lang="ar-MA" sz="2000" b="1" dirty="0">
                <a:solidFill>
                  <a:srgbClr val="FC8D00"/>
                </a:solidFill>
                <a:latin typeface="Calibri" panose="020F0502020204030204" pitchFamily="34" charset="0"/>
                <a:cs typeface="Calibri" panose="020F0502020204030204" pitchFamily="34" charset="0"/>
              </a:rPr>
              <a:t>استخدام نموذج الأشرطة لحل مسائل مقارنة</a:t>
            </a:r>
          </a:p>
        </p:txBody>
      </p:sp>
    </p:spTree>
    <p:extLst>
      <p:ext uri="{BB962C8B-B14F-4D97-AF65-F5344CB8AC3E}">
        <p14:creationId xmlns:p14="http://schemas.microsoft.com/office/powerpoint/2010/main" val="2723013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7ABD5-8E64-F338-E685-7DE299E0E8EB}"/>
            </a:ext>
          </a:extLst>
        </p:cNvPr>
        <p:cNvGrpSpPr/>
        <p:nvPr/>
      </p:nvGrpSpPr>
      <p:grpSpPr>
        <a:xfrm>
          <a:off x="0" y="0"/>
          <a:ext cx="0" cy="0"/>
          <a:chOff x="0" y="0"/>
          <a:chExt cx="0" cy="0"/>
        </a:xfrm>
      </p:grpSpPr>
      <p:sp>
        <p:nvSpPr>
          <p:cNvPr id="7" name="TextBox 8">
            <a:extLst>
              <a:ext uri="{FF2B5EF4-FFF2-40B4-BE49-F238E27FC236}">
                <a16:creationId xmlns:a16="http://schemas.microsoft.com/office/drawing/2014/main" id="{2AE0A8F6-727F-E73C-CAE1-6D8D4DA07BD5}"/>
              </a:ext>
            </a:extLst>
          </p:cNvPr>
          <p:cNvSpPr txBox="1"/>
          <p:nvPr/>
        </p:nvSpPr>
        <p:spPr>
          <a:xfrm>
            <a:off x="3188527" y="5759620"/>
            <a:ext cx="2523604" cy="143886"/>
          </a:xfrm>
          <a:prstGeom prst="rect">
            <a:avLst/>
          </a:prstGeom>
        </p:spPr>
        <p:txBody>
          <a:bodyPr lIns="0" tIns="0" rIns="0" bIns="0" rtlCol="0" anchor="t">
            <a:spAutoFit/>
          </a:bodyPr>
          <a:lstStyle/>
          <a:p>
            <a:pPr marL="0" marR="0" lvl="0" indent="0" algn="ctr" defTabSz="914400" rtl="0" eaLnBrk="1" fontAlgn="auto" latinLnBrk="0" hangingPunct="1">
              <a:lnSpc>
                <a:spcPts val="1177"/>
              </a:lnSpc>
              <a:spcBef>
                <a:spcPct val="0"/>
              </a:spcBef>
              <a:spcAft>
                <a:spcPts val="0"/>
              </a:spcAft>
              <a:buClrTx/>
              <a:buSzTx/>
              <a:buFontTx/>
              <a:buNone/>
              <a:tabLst/>
              <a:defRPr/>
            </a:pPr>
            <a:r>
              <a:rPr kumimoji="0" lang="en-US" sz="841" b="0" i="0" u="none" strike="noStrike" kern="1200" cap="none" spc="0" normalizeH="0" baseline="0" noProof="0">
                <a:ln>
                  <a:noFill/>
                </a:ln>
                <a:solidFill>
                  <a:srgbClr val="FCFEFD"/>
                </a:solidFill>
                <a:effectLst/>
                <a:uLnTx/>
                <a:uFillTx/>
                <a:latin typeface="Arimo Italics"/>
                <a:ea typeface="+mn-ea"/>
                <a:cs typeface="+mn-cs"/>
              </a:rPr>
              <a:t>Version provisoire pour la formation des enseignants </a:t>
            </a:r>
          </a:p>
        </p:txBody>
      </p:sp>
      <p:pic>
        <p:nvPicPr>
          <p:cNvPr id="17" name="Espace réservé pour une image  11" descr="Une image contenant dessin humoristique, clipart, Dessin animé, illustration&#10;&#10;Le contenu généré par l’IA peut être incorrect.">
            <a:extLst>
              <a:ext uri="{FF2B5EF4-FFF2-40B4-BE49-F238E27FC236}">
                <a16:creationId xmlns:a16="http://schemas.microsoft.com/office/drawing/2014/main" id="{69C20277-13F7-4308-79B6-720C96FDBC20}"/>
              </a:ext>
            </a:extLst>
          </p:cNvPr>
          <p:cNvPicPr>
            <a:picLocks noChangeAspect="1"/>
          </p:cNvPicPr>
          <p:nvPr/>
        </p:nvPicPr>
        <p:blipFill>
          <a:blip r:embed="rId2">
            <a:extLst>
              <a:ext uri="{28A0092B-C50C-407E-A947-70E740481C1C}">
                <a14:useLocalDpi xmlns:a14="http://schemas.microsoft.com/office/drawing/2010/main" val="0"/>
              </a:ext>
            </a:extLst>
          </a:blip>
          <a:srcRect l="-3603" t="-3603" r="3603" b="3603"/>
          <a:stretch>
            <a:fillRect/>
          </a:stretch>
        </p:blipFill>
        <p:spPr>
          <a:xfrm>
            <a:off x="7777444" y="636381"/>
            <a:ext cx="999174" cy="999174"/>
          </a:xfrm>
          <a:prstGeom prst="ellipse">
            <a:avLst/>
          </a:prstGeom>
        </p:spPr>
      </p:pic>
      <p:sp>
        <p:nvSpPr>
          <p:cNvPr id="18" name="ZoneTexte 17">
            <a:extLst>
              <a:ext uri="{FF2B5EF4-FFF2-40B4-BE49-F238E27FC236}">
                <a16:creationId xmlns:a16="http://schemas.microsoft.com/office/drawing/2014/main" id="{F61663FB-DE19-AFA1-7AD4-2211D09F3896}"/>
              </a:ext>
            </a:extLst>
          </p:cNvPr>
          <p:cNvSpPr txBox="1"/>
          <p:nvPr/>
        </p:nvSpPr>
        <p:spPr>
          <a:xfrm>
            <a:off x="1243049" y="881801"/>
            <a:ext cx="6273817" cy="369332"/>
          </a:xfrm>
          <a:prstGeom prst="rect">
            <a:avLst/>
          </a:prstGeom>
          <a:noFill/>
        </p:spPr>
        <p:txBody>
          <a:bodyPr wrap="square" rtlCol="0">
            <a:spAutoFit/>
          </a:bodyPr>
          <a:lstStyle/>
          <a:p>
            <a:pPr algn="r" rtl="1"/>
            <a:r>
              <a:rPr lang="ar-MA" b="1" dirty="0">
                <a:solidFill>
                  <a:schemeClr val="bg1">
                    <a:lumMod val="50000"/>
                  </a:schemeClr>
                </a:solidFill>
                <a:latin typeface="Calibri" panose="020F0502020204030204" pitchFamily="34" charset="0"/>
                <a:cs typeface="Calibri" panose="020F0502020204030204" pitchFamily="34" charset="0"/>
              </a:rPr>
              <a:t>خذوا دفاتر البحث</a:t>
            </a:r>
            <a:r>
              <a:rPr lang="ar-MA" b="1" dirty="0">
                <a:solidFill>
                  <a:schemeClr val="bg1">
                    <a:lumMod val="50000"/>
                  </a:schemeClr>
                </a:solidFill>
              </a:rPr>
              <a:t>.</a:t>
            </a:r>
            <a:endParaRPr lang="fr-FR" b="1" i="1" dirty="0">
              <a:solidFill>
                <a:schemeClr val="bg1">
                  <a:lumMod val="50000"/>
                </a:schemeClr>
              </a:solidFill>
            </a:endParaRPr>
          </a:p>
        </p:txBody>
      </p:sp>
      <p:pic>
        <p:nvPicPr>
          <p:cNvPr id="19" name="Image 18">
            <a:extLst>
              <a:ext uri="{FF2B5EF4-FFF2-40B4-BE49-F238E27FC236}">
                <a16:creationId xmlns:a16="http://schemas.microsoft.com/office/drawing/2014/main" id="{D067EECA-AF32-3E5B-CACE-39E1C3973FE0}"/>
              </a:ext>
            </a:extLst>
          </p:cNvPr>
          <p:cNvPicPr>
            <a:picLocks noChangeAspect="1"/>
          </p:cNvPicPr>
          <p:nvPr/>
        </p:nvPicPr>
        <p:blipFill>
          <a:blip r:embed="rId3">
            <a:clrChange>
              <a:clrFrom>
                <a:srgbClr val="EAE8E4"/>
              </a:clrFrom>
              <a:clrTo>
                <a:srgbClr val="EAE8E4">
                  <a:alpha val="0"/>
                </a:srgbClr>
              </a:clrTo>
            </a:clrChange>
          </a:blip>
          <a:srcRect l="4527" t="16702" r="3992" b="15930"/>
          <a:stretch>
            <a:fillRect/>
          </a:stretch>
        </p:blipFill>
        <p:spPr>
          <a:xfrm flipH="1">
            <a:off x="2244973" y="2223436"/>
            <a:ext cx="4397832" cy="3238624"/>
          </a:xfrm>
          <a:prstGeom prst="roundRect">
            <a:avLst>
              <a:gd name="adj" fmla="val 6988"/>
            </a:avLst>
          </a:prstGeom>
        </p:spPr>
      </p:pic>
      <p:grpSp>
        <p:nvGrpSpPr>
          <p:cNvPr id="15" name="Groupe 14">
            <a:extLst>
              <a:ext uri="{FF2B5EF4-FFF2-40B4-BE49-F238E27FC236}">
                <a16:creationId xmlns:a16="http://schemas.microsoft.com/office/drawing/2014/main" id="{AB8887BE-008B-3530-1805-45E20760E219}"/>
              </a:ext>
            </a:extLst>
          </p:cNvPr>
          <p:cNvGrpSpPr>
            <a:grpSpLocks noGrp="1" noUngrp="1" noRot="1" noMove="1" noResize="1"/>
          </p:cNvGrpSpPr>
          <p:nvPr/>
        </p:nvGrpSpPr>
        <p:grpSpPr>
          <a:xfrm>
            <a:off x="382557" y="164532"/>
            <a:ext cx="7604448" cy="332496"/>
            <a:chOff x="373226" y="108546"/>
            <a:chExt cx="7604448" cy="332496"/>
          </a:xfrm>
        </p:grpSpPr>
        <p:grpSp>
          <p:nvGrpSpPr>
            <p:cNvPr id="16" name="Groupe 15">
              <a:extLst>
                <a:ext uri="{FF2B5EF4-FFF2-40B4-BE49-F238E27FC236}">
                  <a16:creationId xmlns:a16="http://schemas.microsoft.com/office/drawing/2014/main" id="{ECB5D486-629A-6376-5337-A70A838C1C25}"/>
                </a:ext>
              </a:extLst>
            </p:cNvPr>
            <p:cNvGrpSpPr>
              <a:grpSpLocks noGrp="1" noUngrp="1" noRot="1" noMove="1" noResize="1"/>
            </p:cNvGrpSpPr>
            <p:nvPr/>
          </p:nvGrpSpPr>
          <p:grpSpPr>
            <a:xfrm>
              <a:off x="373226" y="108546"/>
              <a:ext cx="7604448" cy="332496"/>
              <a:chOff x="391887" y="155214"/>
              <a:chExt cx="7604448" cy="332496"/>
            </a:xfrm>
          </p:grpSpPr>
          <p:grpSp>
            <p:nvGrpSpPr>
              <p:cNvPr id="21" name="Groupe 20">
                <a:extLst>
                  <a:ext uri="{FF2B5EF4-FFF2-40B4-BE49-F238E27FC236}">
                    <a16:creationId xmlns:a16="http://schemas.microsoft.com/office/drawing/2014/main" id="{4E63C31C-CB94-0BFE-FE8B-A42A11DA3CEC}"/>
                  </a:ext>
                </a:extLst>
              </p:cNvPr>
              <p:cNvGrpSpPr>
                <a:grpSpLocks noGrp="1" noUngrp="1" noRot="1" noMove="1" noResize="1"/>
              </p:cNvGrpSpPr>
              <p:nvPr/>
            </p:nvGrpSpPr>
            <p:grpSpPr>
              <a:xfrm>
                <a:off x="391887" y="155214"/>
                <a:ext cx="7604448" cy="332496"/>
                <a:chOff x="391887" y="155214"/>
                <a:chExt cx="7604448" cy="332496"/>
              </a:xfrm>
            </p:grpSpPr>
            <p:sp>
              <p:nvSpPr>
                <p:cNvPr id="23" name="Rectangle 22">
                  <a:extLst>
                    <a:ext uri="{FF2B5EF4-FFF2-40B4-BE49-F238E27FC236}">
                      <a16:creationId xmlns:a16="http://schemas.microsoft.com/office/drawing/2014/main" id="{D3C51E73-A5ED-A09D-E714-B75A5BD7FB95}"/>
                    </a:ext>
                  </a:extLst>
                </p:cNvPr>
                <p:cNvSpPr>
                  <a:spLocks noGrp="1" noRot="1" noMove="1" noResize="1" noEditPoints="1" noAdjustHandles="1" noChangeArrowheads="1" noChangeShapeType="1"/>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ZoneTexte 23">
                  <a:extLst>
                    <a:ext uri="{FF2B5EF4-FFF2-40B4-BE49-F238E27FC236}">
                      <a16:creationId xmlns:a16="http://schemas.microsoft.com/office/drawing/2014/main" id="{73908F0E-FBBC-D589-97C2-FA79F35F449D}"/>
                    </a:ext>
                  </a:extLst>
                </p:cNvPr>
                <p:cNvSpPr txBox="1">
                  <a:spLocks noGrp="1" noRot="1" noMove="1" noResize="1" noEditPoints="1" noAdjustHandles="1" noChangeArrowheads="1" noChangeShapeType="1"/>
                </p:cNvSpPr>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5" name="Organigramme : Connecteur 24">
                  <a:extLst>
                    <a:ext uri="{FF2B5EF4-FFF2-40B4-BE49-F238E27FC236}">
                      <a16:creationId xmlns:a16="http://schemas.microsoft.com/office/drawing/2014/main" id="{19B63C46-1B6E-9F86-EEDC-528072ECE9EA}"/>
                    </a:ext>
                  </a:extLst>
                </p:cNvPr>
                <p:cNvSpPr>
                  <a:spLocks noGrp="1" noRot="1" noMove="1" noResize="1" noEditPoints="1" noAdjustHandles="1" noChangeArrowheads="1" noChangeShapeType="1"/>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26" name="ZoneTexte 25">
                  <a:extLst>
                    <a:ext uri="{FF2B5EF4-FFF2-40B4-BE49-F238E27FC236}">
                      <a16:creationId xmlns:a16="http://schemas.microsoft.com/office/drawing/2014/main" id="{9F314B5F-518D-31A7-7526-FFB4BA88F77E}"/>
                    </a:ext>
                  </a:extLst>
                </p:cNvPr>
                <p:cNvSpPr txBox="1">
                  <a:spLocks noGrp="1" noRot="1" noMove="1" noResize="1" noEditPoints="1" noAdjustHandles="1" noChangeArrowheads="1" noChangeShapeType="1"/>
                </p:cNvSpPr>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7" name="Organigramme : Connecteur 26">
                  <a:extLst>
                    <a:ext uri="{FF2B5EF4-FFF2-40B4-BE49-F238E27FC236}">
                      <a16:creationId xmlns:a16="http://schemas.microsoft.com/office/drawing/2014/main" id="{614F76DC-48A6-7BEE-E414-EA4FC2E1F062}"/>
                    </a:ext>
                  </a:extLst>
                </p:cNvPr>
                <p:cNvSpPr>
                  <a:spLocks noGrp="1" noRot="1" noMove="1" noResize="1" noEditPoints="1" noAdjustHandles="1" noChangeArrowheads="1" noChangeShapeType="1"/>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28" name="ZoneTexte 27">
                  <a:extLst>
                    <a:ext uri="{FF2B5EF4-FFF2-40B4-BE49-F238E27FC236}">
                      <a16:creationId xmlns:a16="http://schemas.microsoft.com/office/drawing/2014/main" id="{EA33E7BC-CD59-C66B-C348-4310AA494A6B}"/>
                    </a:ext>
                  </a:extLst>
                </p:cNvPr>
                <p:cNvSpPr txBox="1">
                  <a:spLocks noGrp="1" noRot="1" noMove="1" noResize="1" noEditPoints="1" noAdjustHandles="1" noChangeArrowheads="1" noChangeShapeType="1"/>
                </p:cNvSpPr>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9" name="Organigramme : Connecteur 28">
                  <a:extLst>
                    <a:ext uri="{FF2B5EF4-FFF2-40B4-BE49-F238E27FC236}">
                      <a16:creationId xmlns:a16="http://schemas.microsoft.com/office/drawing/2014/main" id="{0E46A6A7-1010-0F7B-E6E7-A12A6E7EAB27}"/>
                    </a:ext>
                  </a:extLst>
                </p:cNvPr>
                <p:cNvSpPr>
                  <a:spLocks noGrp="1" noRot="1" noMove="1" noResize="1" noEditPoints="1" noAdjustHandles="1" noChangeArrowheads="1" noChangeShapeType="1"/>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22" name="Rectangle 21">
                <a:extLst>
                  <a:ext uri="{FF2B5EF4-FFF2-40B4-BE49-F238E27FC236}">
                    <a16:creationId xmlns:a16="http://schemas.microsoft.com/office/drawing/2014/main" id="{0FCBF3DD-D738-A2CA-3706-4CB01CF59E72}"/>
                  </a:ext>
                </a:extLst>
              </p:cNvPr>
              <p:cNvSpPr>
                <a:spLocks noGrp="1" noRot="1" noMove="1" noResize="1" noEditPoints="1" noAdjustHandles="1" noChangeArrowheads="1" noChangeShapeType="1"/>
              </p:cNvSpPr>
              <p:nvPr/>
            </p:nvSpPr>
            <p:spPr>
              <a:xfrm>
                <a:off x="837296" y="155214"/>
                <a:ext cx="254015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0" name="Rectangle : coins arrondis 19">
              <a:extLst>
                <a:ext uri="{FF2B5EF4-FFF2-40B4-BE49-F238E27FC236}">
                  <a16:creationId xmlns:a16="http://schemas.microsoft.com/office/drawing/2014/main" id="{6C2A899D-BFA7-E6A5-166B-74554022B967}"/>
                </a:ext>
              </a:extLst>
            </p:cNvPr>
            <p:cNvSpPr>
              <a:spLocks noGrp="1" noRot="1" noMove="1" noResize="1" noEditPoints="1" noAdjustHandles="1" noChangeArrowheads="1" noChangeShapeType="1"/>
            </p:cNvSpPr>
            <p:nvPr/>
          </p:nvSpPr>
          <p:spPr>
            <a:xfrm>
              <a:off x="5361135" y="113212"/>
              <a:ext cx="2616539" cy="323165"/>
            </a:xfrm>
            <a:prstGeom prst="roundRect">
              <a:avLst>
                <a:gd name="adj" fmla="val 50000"/>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940419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C7EE2-CB20-3621-254C-91F175C74AB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4C8F490-6443-77AD-6D07-08339E52DC4D}"/>
              </a:ext>
            </a:extLst>
          </p:cNvPr>
          <p:cNvSpPr/>
          <p:nvPr/>
        </p:nvSpPr>
        <p:spPr>
          <a:xfrm>
            <a:off x="4875261" y="3842909"/>
            <a:ext cx="938134" cy="9721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00" b="1" i="0" u="none" strike="noStrike" kern="1200" cap="none" spc="0" normalizeH="0" baseline="0" noProof="0" dirty="0">
              <a:ln>
                <a:noFill/>
              </a:ln>
              <a:solidFill>
                <a:srgbClr val="2B7589"/>
              </a:solidFill>
              <a:effectLst/>
              <a:uLnTx/>
              <a:uFillTx/>
              <a:latin typeface="Calibri"/>
              <a:ea typeface="+mn-ea"/>
              <a:cs typeface="+mn-cs"/>
            </a:endParaRPr>
          </a:p>
        </p:txBody>
      </p:sp>
      <p:sp>
        <p:nvSpPr>
          <p:cNvPr id="17" name="ZoneTexte 16">
            <a:extLst>
              <a:ext uri="{FF2B5EF4-FFF2-40B4-BE49-F238E27FC236}">
                <a16:creationId xmlns:a16="http://schemas.microsoft.com/office/drawing/2014/main" id="{AB411F16-9CDA-E58C-D8DB-C6A198E657F8}"/>
              </a:ext>
            </a:extLst>
          </p:cNvPr>
          <p:cNvSpPr txBox="1"/>
          <p:nvPr/>
        </p:nvSpPr>
        <p:spPr>
          <a:xfrm>
            <a:off x="304801" y="858759"/>
            <a:ext cx="7221074" cy="369332"/>
          </a:xfrm>
          <a:prstGeom prst="rect">
            <a:avLst/>
          </a:prstGeom>
          <a:noFill/>
        </p:spPr>
        <p:txBody>
          <a:bodyPr wrap="square" rtlCol="0">
            <a:spAutoFit/>
          </a:bodyPr>
          <a:lstStyle/>
          <a:p>
            <a:pPr lvl="0" algn="r" rtl="1">
              <a:defRPr/>
            </a:pPr>
            <a:r>
              <a:rPr lang="ar-MA" b="1" dirty="0">
                <a:solidFill>
                  <a:schemeClr val="bg1">
                    <a:lumMod val="65000"/>
                  </a:schemeClr>
                </a:solidFill>
                <a:latin typeface="Calibri" panose="020F0502020204030204" pitchFamily="34" charset="0"/>
                <a:cs typeface="Calibri" panose="020F0502020204030204" pitchFamily="34" charset="0"/>
              </a:rPr>
              <a:t>اقرؤوا المسألة ثم حلوها على دفاتر البحث. لديكم 3 دقائق ثم نصحح.</a:t>
            </a:r>
            <a:endParaRPr kumimoji="0" lang="ar-MA" sz="1867" b="1" i="0"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endParaRPr>
          </a:p>
        </p:txBody>
      </p:sp>
      <p:pic>
        <p:nvPicPr>
          <p:cNvPr id="6" name="Espace réservé pour une image  22" descr="Une image contenant capture d’écran, Rectangle, carré&#10;&#10;Le contenu généré par l’IA peut être incorrect.">
            <a:extLst>
              <a:ext uri="{FF2B5EF4-FFF2-40B4-BE49-F238E27FC236}">
                <a16:creationId xmlns:a16="http://schemas.microsoft.com/office/drawing/2014/main" id="{DAA9C55B-33E3-80B8-998D-E00BFAAC757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842019" y="670259"/>
            <a:ext cx="900000" cy="900000"/>
          </a:xfrm>
          <a:prstGeom prst="rect">
            <a:avLst/>
          </a:prstGeom>
        </p:spPr>
      </p:pic>
      <p:grpSp>
        <p:nvGrpSpPr>
          <p:cNvPr id="5" name="Groupe 4">
            <a:extLst>
              <a:ext uri="{FF2B5EF4-FFF2-40B4-BE49-F238E27FC236}">
                <a16:creationId xmlns:a16="http://schemas.microsoft.com/office/drawing/2014/main" id="{03E3D292-B388-1C25-7F7B-E65B4074D63F}"/>
              </a:ext>
            </a:extLst>
          </p:cNvPr>
          <p:cNvGrpSpPr>
            <a:grpSpLocks noGrp="1" noUngrp="1" noRot="1" noMove="1" noResize="1"/>
          </p:cNvGrpSpPr>
          <p:nvPr/>
        </p:nvGrpSpPr>
        <p:grpSpPr>
          <a:xfrm>
            <a:off x="382557" y="127208"/>
            <a:ext cx="7604448" cy="332496"/>
            <a:chOff x="373226" y="108546"/>
            <a:chExt cx="7604448" cy="332496"/>
          </a:xfrm>
        </p:grpSpPr>
        <p:grpSp>
          <p:nvGrpSpPr>
            <p:cNvPr id="7" name="Groupe 6">
              <a:extLst>
                <a:ext uri="{FF2B5EF4-FFF2-40B4-BE49-F238E27FC236}">
                  <a16:creationId xmlns:a16="http://schemas.microsoft.com/office/drawing/2014/main" id="{E191F520-D760-2B60-DBA6-5CAECBA0F406}"/>
                </a:ext>
              </a:extLst>
            </p:cNvPr>
            <p:cNvGrpSpPr>
              <a:grpSpLocks noGrp="1" noUngrp="1" noRot="1" noMove="1" noResize="1"/>
            </p:cNvGrpSpPr>
            <p:nvPr/>
          </p:nvGrpSpPr>
          <p:grpSpPr>
            <a:xfrm>
              <a:off x="373226" y="108546"/>
              <a:ext cx="7604448" cy="332496"/>
              <a:chOff x="391887" y="155214"/>
              <a:chExt cx="7604448" cy="332496"/>
            </a:xfrm>
          </p:grpSpPr>
          <p:grpSp>
            <p:nvGrpSpPr>
              <p:cNvPr id="10" name="Groupe 9">
                <a:extLst>
                  <a:ext uri="{FF2B5EF4-FFF2-40B4-BE49-F238E27FC236}">
                    <a16:creationId xmlns:a16="http://schemas.microsoft.com/office/drawing/2014/main" id="{DE5DCC34-5077-7F0D-E834-28886D2FCA05}"/>
                  </a:ext>
                </a:extLst>
              </p:cNvPr>
              <p:cNvGrpSpPr>
                <a:grpSpLocks noGrp="1" noUngrp="1" noRot="1" noMove="1" noResize="1"/>
              </p:cNvGrpSpPr>
              <p:nvPr/>
            </p:nvGrpSpPr>
            <p:grpSpPr>
              <a:xfrm>
                <a:off x="391887" y="155214"/>
                <a:ext cx="7604448" cy="332496"/>
                <a:chOff x="391887" y="155214"/>
                <a:chExt cx="7604448" cy="332496"/>
              </a:xfrm>
            </p:grpSpPr>
            <p:sp>
              <p:nvSpPr>
                <p:cNvPr id="12" name="Rectangle 11">
                  <a:extLst>
                    <a:ext uri="{FF2B5EF4-FFF2-40B4-BE49-F238E27FC236}">
                      <a16:creationId xmlns:a16="http://schemas.microsoft.com/office/drawing/2014/main" id="{B81AE4B1-9DAF-B581-B893-5AC415C43D24}"/>
                    </a:ext>
                  </a:extLst>
                </p:cNvPr>
                <p:cNvSpPr>
                  <a:spLocks noGrp="1" noRot="1" noMove="1" noResize="1" noEditPoints="1" noAdjustHandles="1" noChangeArrowheads="1" noChangeShapeType="1"/>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24AE7180-898F-3EAD-6C2B-0FBF4F0C70BC}"/>
                    </a:ext>
                  </a:extLst>
                </p:cNvPr>
                <p:cNvSpPr txBox="1">
                  <a:spLocks noGrp="1" noRot="1" noMove="1" noResize="1" noEditPoints="1" noAdjustHandles="1" noChangeArrowheads="1" noChangeShapeType="1"/>
                </p:cNvSpPr>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4" name="Organigramme : Connecteur 13">
                  <a:extLst>
                    <a:ext uri="{FF2B5EF4-FFF2-40B4-BE49-F238E27FC236}">
                      <a16:creationId xmlns:a16="http://schemas.microsoft.com/office/drawing/2014/main" id="{F0E36CD7-7183-231B-FC31-59643089F433}"/>
                    </a:ext>
                  </a:extLst>
                </p:cNvPr>
                <p:cNvSpPr>
                  <a:spLocks noGrp="1" noRot="1" noMove="1" noResize="1" noEditPoints="1" noAdjustHandles="1" noChangeArrowheads="1" noChangeShapeType="1"/>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15" name="ZoneTexte 14">
                  <a:extLst>
                    <a:ext uri="{FF2B5EF4-FFF2-40B4-BE49-F238E27FC236}">
                      <a16:creationId xmlns:a16="http://schemas.microsoft.com/office/drawing/2014/main" id="{55617631-62FD-4B01-2562-5CDB4CECAEFD}"/>
                    </a:ext>
                  </a:extLst>
                </p:cNvPr>
                <p:cNvSpPr txBox="1">
                  <a:spLocks noGrp="1" noRot="1" noMove="1" noResize="1" noEditPoints="1" noAdjustHandles="1" noChangeArrowheads="1" noChangeShapeType="1"/>
                </p:cNvSpPr>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6" name="Organigramme : Connecteur 15">
                  <a:extLst>
                    <a:ext uri="{FF2B5EF4-FFF2-40B4-BE49-F238E27FC236}">
                      <a16:creationId xmlns:a16="http://schemas.microsoft.com/office/drawing/2014/main" id="{8AEA7D1B-5917-5A0C-9049-B1F956163158}"/>
                    </a:ext>
                  </a:extLst>
                </p:cNvPr>
                <p:cNvSpPr>
                  <a:spLocks noGrp="1" noRot="1" noMove="1" noResize="1" noEditPoints="1" noAdjustHandles="1" noChangeArrowheads="1" noChangeShapeType="1"/>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18" name="ZoneTexte 17">
                  <a:extLst>
                    <a:ext uri="{FF2B5EF4-FFF2-40B4-BE49-F238E27FC236}">
                      <a16:creationId xmlns:a16="http://schemas.microsoft.com/office/drawing/2014/main" id="{B23EF51F-0AD1-B1F4-D476-B5FCABCCC7CF}"/>
                    </a:ext>
                  </a:extLst>
                </p:cNvPr>
                <p:cNvSpPr txBox="1">
                  <a:spLocks noGrp="1" noRot="1" noMove="1" noResize="1" noEditPoints="1" noAdjustHandles="1" noChangeArrowheads="1" noChangeShapeType="1"/>
                </p:cNvSpPr>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9" name="Organigramme : Connecteur 18">
                  <a:extLst>
                    <a:ext uri="{FF2B5EF4-FFF2-40B4-BE49-F238E27FC236}">
                      <a16:creationId xmlns:a16="http://schemas.microsoft.com/office/drawing/2014/main" id="{B1074860-B9DF-0B86-B94F-BC34D369A655}"/>
                    </a:ext>
                  </a:extLst>
                </p:cNvPr>
                <p:cNvSpPr>
                  <a:spLocks noGrp="1" noRot="1" noMove="1" noResize="1" noEditPoints="1" noAdjustHandles="1" noChangeArrowheads="1" noChangeShapeType="1"/>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11" name="Rectangle 10">
                <a:extLst>
                  <a:ext uri="{FF2B5EF4-FFF2-40B4-BE49-F238E27FC236}">
                    <a16:creationId xmlns:a16="http://schemas.microsoft.com/office/drawing/2014/main" id="{3DBDE2A8-9E58-7EBC-6014-57328510B306}"/>
                  </a:ext>
                </a:extLst>
              </p:cNvPr>
              <p:cNvSpPr>
                <a:spLocks noGrp="1" noRot="1" noMove="1" noResize="1" noEditPoints="1" noAdjustHandles="1" noChangeArrowheads="1" noChangeShapeType="1"/>
              </p:cNvSpPr>
              <p:nvPr/>
            </p:nvSpPr>
            <p:spPr>
              <a:xfrm>
                <a:off x="837296" y="155214"/>
                <a:ext cx="254015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9" name="Rectangle : coins arrondis 8">
              <a:extLst>
                <a:ext uri="{FF2B5EF4-FFF2-40B4-BE49-F238E27FC236}">
                  <a16:creationId xmlns:a16="http://schemas.microsoft.com/office/drawing/2014/main" id="{A1263A64-BAB0-2748-0A98-08336AB3861A}"/>
                </a:ext>
              </a:extLst>
            </p:cNvPr>
            <p:cNvSpPr>
              <a:spLocks noGrp="1" noRot="1" noMove="1" noResize="1" noEditPoints="1" noAdjustHandles="1" noChangeArrowheads="1" noChangeShapeType="1"/>
            </p:cNvSpPr>
            <p:nvPr/>
          </p:nvSpPr>
          <p:spPr>
            <a:xfrm>
              <a:off x="5361135" y="113212"/>
              <a:ext cx="2616539" cy="323165"/>
            </a:xfrm>
            <a:prstGeom prst="roundRect">
              <a:avLst>
                <a:gd name="adj" fmla="val 50000"/>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4" name="Groupe 23">
            <a:extLst>
              <a:ext uri="{FF2B5EF4-FFF2-40B4-BE49-F238E27FC236}">
                <a16:creationId xmlns:a16="http://schemas.microsoft.com/office/drawing/2014/main" id="{C6B7BB1F-7DAA-212A-598D-E7434CE26BBE}"/>
              </a:ext>
            </a:extLst>
          </p:cNvPr>
          <p:cNvGrpSpPr/>
          <p:nvPr/>
        </p:nvGrpSpPr>
        <p:grpSpPr>
          <a:xfrm>
            <a:off x="816650" y="1446245"/>
            <a:ext cx="6709225" cy="5116596"/>
            <a:chOff x="816650" y="1446245"/>
            <a:chExt cx="6709225" cy="5116596"/>
          </a:xfrm>
        </p:grpSpPr>
        <p:pic>
          <p:nvPicPr>
            <p:cNvPr id="21" name="Image 20" descr="Une image contenant texte, capture d’écran, Police, nombre&#10;&#10;Le contenu généré par l’IA peut être incorrect.">
              <a:extLst>
                <a:ext uri="{FF2B5EF4-FFF2-40B4-BE49-F238E27FC236}">
                  <a16:creationId xmlns:a16="http://schemas.microsoft.com/office/drawing/2014/main" id="{0C88E08B-F971-796E-A476-7BE882EB4BE2}"/>
                </a:ext>
              </a:extLst>
            </p:cNvPr>
            <p:cNvPicPr>
              <a:picLocks noChangeAspect="1"/>
            </p:cNvPicPr>
            <p:nvPr/>
          </p:nvPicPr>
          <p:blipFill>
            <a:blip r:embed="rId3">
              <a:clrChange>
                <a:clrFrom>
                  <a:srgbClr val="D4EFFB"/>
                </a:clrFrom>
                <a:clrTo>
                  <a:srgbClr val="D4EFFB">
                    <a:alpha val="0"/>
                  </a:srgbClr>
                </a:clrTo>
              </a:clrChange>
            </a:blip>
            <a:stretch>
              <a:fillRect/>
            </a:stretch>
          </p:blipFill>
          <p:spPr>
            <a:xfrm>
              <a:off x="816650" y="1479847"/>
              <a:ext cx="6709225" cy="5082994"/>
            </a:xfrm>
            <a:prstGeom prst="rect">
              <a:avLst/>
            </a:prstGeom>
          </p:spPr>
        </p:pic>
        <p:sp>
          <p:nvSpPr>
            <p:cNvPr id="22" name="ZoneTexte 21">
              <a:extLst>
                <a:ext uri="{FF2B5EF4-FFF2-40B4-BE49-F238E27FC236}">
                  <a16:creationId xmlns:a16="http://schemas.microsoft.com/office/drawing/2014/main" id="{58F089AE-D6FB-6B63-77BA-A33603507EFB}"/>
                </a:ext>
              </a:extLst>
            </p:cNvPr>
            <p:cNvSpPr txBox="1"/>
            <p:nvPr/>
          </p:nvSpPr>
          <p:spPr>
            <a:xfrm>
              <a:off x="981562" y="1844133"/>
              <a:ext cx="6445606" cy="1464231"/>
            </a:xfrm>
            <a:prstGeom prst="roundRect">
              <a:avLst/>
            </a:prstGeom>
            <a:solidFill>
              <a:srgbClr val="E4E3F1"/>
            </a:solidFill>
          </p:spPr>
          <p:txBody>
            <a:bodyPr wrap="square" rtlCol="0">
              <a:spAutoFit/>
            </a:bodyPr>
            <a:lstStyle/>
            <a:p>
              <a:pPr algn="r" rtl="1"/>
              <a:r>
                <a:rPr lang="ar-SA" sz="2000" dirty="0">
                  <a:latin typeface="Calibri" panose="020F0502020204030204" pitchFamily="34" charset="0"/>
                  <a:ea typeface="Calibri" panose="020F0502020204030204" pitchFamily="34" charset="0"/>
                  <a:cs typeface="Calibri" panose="020F0502020204030204" pitchFamily="34" charset="0"/>
                </a:rPr>
                <a:t>قَطَعَتْ حَافِلَةٌ فِي الْيَوْمِ الْأَوَّلِ مَسَافَةَ </a:t>
              </a:r>
              <a:r>
                <a:rPr lang="fr-MA" sz="2000" b="1" dirty="0">
                  <a:latin typeface="Calibri" panose="020F0502020204030204" pitchFamily="34" charset="0"/>
                  <a:ea typeface="Calibri" panose="020F0502020204030204" pitchFamily="34" charset="0"/>
                  <a:cs typeface="Calibri" panose="020F0502020204030204" pitchFamily="34" charset="0"/>
                </a:rPr>
                <a:t>245</a:t>
              </a:r>
              <a:r>
                <a:rPr lang="fr-MA" sz="2000" dirty="0">
                  <a:latin typeface="Calibri" panose="020F0502020204030204" pitchFamily="34" charset="0"/>
                  <a:ea typeface="Calibri" panose="020F0502020204030204" pitchFamily="34" charset="0"/>
                  <a:cs typeface="Calibri" panose="020F0502020204030204" pitchFamily="34" charset="0"/>
                </a:rPr>
                <a:t>  </a:t>
              </a:r>
              <a:r>
                <a:rPr lang="ar-SA" sz="2000" dirty="0">
                  <a:latin typeface="Calibri" panose="020F0502020204030204" pitchFamily="34" charset="0"/>
                  <a:ea typeface="Calibri" panose="020F0502020204030204" pitchFamily="34" charset="0"/>
                  <a:cs typeface="Calibri" panose="020F0502020204030204" pitchFamily="34" charset="0"/>
                </a:rPr>
                <a:t>كِيلُومِتْراً. وَفِي الْيَوْمِ الثَّانِي، قَطَعَتْ مَسَافَةً </a:t>
              </a:r>
              <a:r>
                <a:rPr lang="ar-SA" sz="2000" b="1" dirty="0">
                  <a:latin typeface="Calibri" panose="020F0502020204030204" pitchFamily="34" charset="0"/>
                  <a:ea typeface="Calibri" panose="020F0502020204030204" pitchFamily="34" charset="0"/>
                  <a:cs typeface="Calibri" panose="020F0502020204030204" pitchFamily="34" charset="0"/>
                </a:rPr>
                <a:t>أَقَلَّ</a:t>
              </a:r>
              <a:r>
                <a:rPr lang="ar-SA" sz="2000" dirty="0">
                  <a:latin typeface="Calibri" panose="020F0502020204030204" pitchFamily="34" charset="0"/>
                  <a:ea typeface="Calibri" panose="020F0502020204030204" pitchFamily="34" charset="0"/>
                  <a:cs typeface="Calibri" panose="020F0502020204030204" pitchFamily="34" charset="0"/>
                </a:rPr>
                <a:t> مِنَ الْيَوْمِ الْأَوَّلِ بِـ </a:t>
              </a:r>
              <a:r>
                <a:rPr lang="fr-MA" sz="2000" b="1" dirty="0">
                  <a:latin typeface="Calibri" panose="020F0502020204030204" pitchFamily="34" charset="0"/>
                  <a:ea typeface="Calibri" panose="020F0502020204030204" pitchFamily="34" charset="0"/>
                  <a:cs typeface="Calibri" panose="020F0502020204030204" pitchFamily="34" charset="0"/>
                </a:rPr>
                <a:t>30</a:t>
              </a:r>
              <a:r>
                <a:rPr lang="fr-MA" sz="2000" dirty="0">
                  <a:latin typeface="Calibri" panose="020F0502020204030204" pitchFamily="34" charset="0"/>
                  <a:ea typeface="Calibri" panose="020F0502020204030204" pitchFamily="34" charset="0"/>
                  <a:cs typeface="Calibri" panose="020F0502020204030204" pitchFamily="34" charset="0"/>
                </a:rPr>
                <a:t> </a:t>
              </a:r>
              <a:r>
                <a:rPr lang="ar-SA" sz="2000" dirty="0">
                  <a:latin typeface="Calibri" panose="020F0502020204030204" pitchFamily="34" charset="0"/>
                  <a:ea typeface="Calibri" panose="020F0502020204030204" pitchFamily="34" charset="0"/>
                  <a:cs typeface="Calibri" panose="020F0502020204030204" pitchFamily="34" charset="0"/>
                </a:rPr>
                <a:t>كِيلُومِتْراً</a:t>
              </a:r>
              <a:r>
                <a:rPr lang="fr-MA" sz="2000" dirty="0">
                  <a:latin typeface="Calibri" panose="020F0502020204030204" pitchFamily="34" charset="0"/>
                  <a:ea typeface="Calibri" panose="020F0502020204030204" pitchFamily="34" charset="0"/>
                  <a:cs typeface="Calibri" panose="020F0502020204030204" pitchFamily="34" charset="0"/>
                </a:rPr>
                <a:t>.</a:t>
              </a:r>
            </a:p>
            <a:p>
              <a:pPr lvl="0" algn="r" rtl="1"/>
              <a:r>
                <a:rPr lang="ar-MA" sz="2000" dirty="0">
                  <a:latin typeface="Calibri" panose="020F0502020204030204" pitchFamily="34" charset="0"/>
                  <a:ea typeface="Calibri" panose="020F0502020204030204" pitchFamily="34" charset="0"/>
                  <a:cs typeface="Calibri" panose="020F0502020204030204" pitchFamily="34" charset="0"/>
                </a:rPr>
                <a:t>- </a:t>
              </a:r>
              <a:r>
                <a:rPr lang="ar-SA" sz="2000" dirty="0">
                  <a:latin typeface="Calibri" panose="020F0502020204030204" pitchFamily="34" charset="0"/>
                  <a:ea typeface="Calibri" panose="020F0502020204030204" pitchFamily="34" charset="0"/>
                  <a:cs typeface="Calibri" panose="020F0502020204030204" pitchFamily="34" charset="0"/>
                </a:rPr>
                <a:t>مَا هِيَ </a:t>
              </a:r>
              <a:r>
                <a:rPr lang="ar-SA" sz="2000" b="1" dirty="0">
                  <a:latin typeface="Calibri" panose="020F0502020204030204" pitchFamily="34" charset="0"/>
                  <a:ea typeface="Calibri" panose="020F0502020204030204" pitchFamily="34" charset="0"/>
                  <a:cs typeface="Calibri" panose="020F0502020204030204" pitchFamily="34" charset="0"/>
                </a:rPr>
                <a:t>الْمَسَافَةُ</a:t>
              </a:r>
              <a:r>
                <a:rPr lang="ar-SA" sz="2000" dirty="0">
                  <a:latin typeface="Calibri" panose="020F0502020204030204" pitchFamily="34" charset="0"/>
                  <a:ea typeface="Calibri" panose="020F0502020204030204" pitchFamily="34" charset="0"/>
                  <a:cs typeface="Calibri" panose="020F0502020204030204" pitchFamily="34" charset="0"/>
                </a:rPr>
                <a:t> الَّتِي قَطَعَتْهَا الْحَافِلَةُ فِي الْيَوْمِ الثَّانِي؟</a:t>
              </a:r>
              <a:endParaRPr lang="fr-MA" sz="2000" dirty="0">
                <a:latin typeface="Calibri" panose="020F0502020204030204" pitchFamily="34" charset="0"/>
                <a:ea typeface="Calibri" panose="020F0502020204030204" pitchFamily="34" charset="0"/>
                <a:cs typeface="Calibri" panose="020F0502020204030204" pitchFamily="34" charset="0"/>
              </a:endParaRPr>
            </a:p>
            <a:p>
              <a:pPr lvl="0" algn="r" rtl="1"/>
              <a:r>
                <a:rPr lang="ar-MA" sz="2000" dirty="0">
                  <a:latin typeface="Calibri" panose="020F0502020204030204" pitchFamily="34" charset="0"/>
                  <a:ea typeface="Calibri" panose="020F0502020204030204" pitchFamily="34" charset="0"/>
                  <a:cs typeface="Calibri" panose="020F0502020204030204" pitchFamily="34" charset="0"/>
                </a:rPr>
                <a:t>- </a:t>
              </a:r>
              <a:r>
                <a:rPr lang="ar-SA" sz="2000" dirty="0">
                  <a:latin typeface="Calibri" panose="020F0502020204030204" pitchFamily="34" charset="0"/>
                  <a:ea typeface="Calibri" panose="020F0502020204030204" pitchFamily="34" charset="0"/>
                  <a:cs typeface="Calibri" panose="020F0502020204030204" pitchFamily="34" charset="0"/>
                </a:rPr>
                <a:t>مَا هِيَ </a:t>
              </a:r>
              <a:r>
                <a:rPr lang="ar-SA" sz="2000" b="1" dirty="0">
                  <a:latin typeface="Calibri" panose="020F0502020204030204" pitchFamily="34" charset="0"/>
                  <a:ea typeface="Calibri" panose="020F0502020204030204" pitchFamily="34" charset="0"/>
                  <a:cs typeface="Calibri" panose="020F0502020204030204" pitchFamily="34" charset="0"/>
                </a:rPr>
                <a:t>الْمَسَافَةُ الْإِجْمَالِيَّةُ</a:t>
              </a:r>
              <a:r>
                <a:rPr lang="ar-SA" sz="2000" dirty="0">
                  <a:latin typeface="Calibri" panose="020F0502020204030204" pitchFamily="34" charset="0"/>
                  <a:ea typeface="Calibri" panose="020F0502020204030204" pitchFamily="34" charset="0"/>
                  <a:cs typeface="Calibri" panose="020F0502020204030204" pitchFamily="34" charset="0"/>
                </a:rPr>
                <a:t> الَّتِي قَطَعَتْهَا الْحَافِلَةُ فِي الْيَوْمَيْنِ مَعاً؟</a:t>
              </a:r>
              <a:r>
                <a:rPr lang="fr-MA" sz="2000" dirty="0">
                  <a:latin typeface="Calibri" panose="020F0502020204030204" pitchFamily="34" charset="0"/>
                  <a:ea typeface="Calibri" panose="020F0502020204030204" pitchFamily="34" charset="0"/>
                  <a:cs typeface="Calibri" panose="020F0502020204030204" pitchFamily="34" charset="0"/>
                </a:rPr>
                <a:t>"</a:t>
              </a:r>
            </a:p>
          </p:txBody>
        </p:sp>
        <p:sp>
          <p:nvSpPr>
            <p:cNvPr id="23" name="Rectangle 22">
              <a:extLst>
                <a:ext uri="{FF2B5EF4-FFF2-40B4-BE49-F238E27FC236}">
                  <a16:creationId xmlns:a16="http://schemas.microsoft.com/office/drawing/2014/main" id="{9B0A6EFE-2521-7BC6-13D5-B19654A774B5}"/>
                </a:ext>
              </a:extLst>
            </p:cNvPr>
            <p:cNvSpPr/>
            <p:nvPr/>
          </p:nvSpPr>
          <p:spPr>
            <a:xfrm>
              <a:off x="7147248" y="1446245"/>
              <a:ext cx="288000" cy="36933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1947597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816F5-B35A-C6A0-5DE1-5DD7DB960EE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33350D1-1079-E788-E208-16056E04DEF8}"/>
              </a:ext>
            </a:extLst>
          </p:cNvPr>
          <p:cNvSpPr/>
          <p:nvPr/>
        </p:nvSpPr>
        <p:spPr>
          <a:xfrm>
            <a:off x="4875261" y="3842909"/>
            <a:ext cx="938134" cy="9721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00" b="1" i="0" u="none" strike="noStrike" kern="1200" cap="none" spc="0" normalizeH="0" baseline="0" noProof="0" dirty="0">
              <a:ln>
                <a:noFill/>
              </a:ln>
              <a:solidFill>
                <a:srgbClr val="2B7589"/>
              </a:solidFill>
              <a:effectLst/>
              <a:uLnTx/>
              <a:uFillTx/>
              <a:latin typeface="Calibri"/>
              <a:ea typeface="+mn-ea"/>
              <a:cs typeface="+mn-cs"/>
            </a:endParaRPr>
          </a:p>
        </p:txBody>
      </p:sp>
      <p:sp>
        <p:nvSpPr>
          <p:cNvPr id="17" name="ZoneTexte 16">
            <a:extLst>
              <a:ext uri="{FF2B5EF4-FFF2-40B4-BE49-F238E27FC236}">
                <a16:creationId xmlns:a16="http://schemas.microsoft.com/office/drawing/2014/main" id="{A8DDC6CB-C16B-61C3-06E4-1EA238D185FC}"/>
              </a:ext>
            </a:extLst>
          </p:cNvPr>
          <p:cNvSpPr txBox="1"/>
          <p:nvPr/>
        </p:nvSpPr>
        <p:spPr>
          <a:xfrm>
            <a:off x="304801" y="858759"/>
            <a:ext cx="7221074" cy="369332"/>
          </a:xfrm>
          <a:prstGeom prst="rect">
            <a:avLst/>
          </a:prstGeom>
          <a:noFill/>
        </p:spPr>
        <p:txBody>
          <a:bodyPr wrap="square" rtlCol="0">
            <a:spAutoFit/>
          </a:bodyPr>
          <a:lstStyle/>
          <a:p>
            <a:pPr lvl="0" algn="r" rtl="1">
              <a:defRPr/>
            </a:pPr>
            <a:r>
              <a:rPr lang="ar-MA" b="1" dirty="0">
                <a:solidFill>
                  <a:prstClr val="white">
                    <a:lumMod val="65000"/>
                  </a:prstClr>
                </a:solidFill>
                <a:latin typeface="Calibri" panose="020F0502020204030204" pitchFamily="34" charset="0"/>
                <a:cs typeface="Calibri" panose="020F0502020204030204" pitchFamily="34" charset="0"/>
              </a:rPr>
              <a:t>من يقوم إلى السبورة لينجز العنصر الأول؟ الثاني؟ ...</a:t>
            </a:r>
            <a:endParaRPr lang="ar-MA" b="1" dirty="0">
              <a:solidFill>
                <a:srgbClr val="FFFFFF">
                  <a:lumMod val="65000"/>
                </a:srgbClr>
              </a:solidFill>
              <a:latin typeface="Calibri" panose="020F0502020204030204" pitchFamily="34" charset="0"/>
              <a:cs typeface="Calibri" panose="020F0502020204030204" pitchFamily="34" charset="0"/>
            </a:endParaRPr>
          </a:p>
        </p:txBody>
      </p:sp>
      <p:pic>
        <p:nvPicPr>
          <p:cNvPr id="6" name="Espace réservé pour une image  22" descr="Une image contenant capture d’écran, Rectangle, carré&#10;&#10;Le contenu généré par l’IA peut être incorrect.">
            <a:extLst>
              <a:ext uri="{FF2B5EF4-FFF2-40B4-BE49-F238E27FC236}">
                <a16:creationId xmlns:a16="http://schemas.microsoft.com/office/drawing/2014/main" id="{13A93C9C-DB6A-0E49-9514-E86782A8F53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842019" y="670259"/>
            <a:ext cx="900000" cy="900000"/>
          </a:xfrm>
          <a:prstGeom prst="rect">
            <a:avLst/>
          </a:prstGeom>
        </p:spPr>
      </p:pic>
      <p:grpSp>
        <p:nvGrpSpPr>
          <p:cNvPr id="5" name="Groupe 4">
            <a:extLst>
              <a:ext uri="{FF2B5EF4-FFF2-40B4-BE49-F238E27FC236}">
                <a16:creationId xmlns:a16="http://schemas.microsoft.com/office/drawing/2014/main" id="{74DAC592-03F7-777E-0D96-E4A418A7F0BE}"/>
              </a:ext>
            </a:extLst>
          </p:cNvPr>
          <p:cNvGrpSpPr>
            <a:grpSpLocks noGrp="1" noUngrp="1" noRot="1" noMove="1" noResize="1"/>
          </p:cNvGrpSpPr>
          <p:nvPr/>
        </p:nvGrpSpPr>
        <p:grpSpPr>
          <a:xfrm>
            <a:off x="382557" y="127208"/>
            <a:ext cx="7604448" cy="332496"/>
            <a:chOff x="373226" y="108546"/>
            <a:chExt cx="7604448" cy="332496"/>
          </a:xfrm>
        </p:grpSpPr>
        <p:grpSp>
          <p:nvGrpSpPr>
            <p:cNvPr id="7" name="Groupe 6">
              <a:extLst>
                <a:ext uri="{FF2B5EF4-FFF2-40B4-BE49-F238E27FC236}">
                  <a16:creationId xmlns:a16="http://schemas.microsoft.com/office/drawing/2014/main" id="{172DC9CB-65E4-BDEE-9288-D476AFC3C64A}"/>
                </a:ext>
              </a:extLst>
            </p:cNvPr>
            <p:cNvGrpSpPr>
              <a:grpSpLocks noGrp="1" noUngrp="1" noRot="1" noMove="1" noResize="1"/>
            </p:cNvGrpSpPr>
            <p:nvPr/>
          </p:nvGrpSpPr>
          <p:grpSpPr>
            <a:xfrm>
              <a:off x="373226" y="108546"/>
              <a:ext cx="7604448" cy="332496"/>
              <a:chOff x="391887" y="155214"/>
              <a:chExt cx="7604448" cy="332496"/>
            </a:xfrm>
          </p:grpSpPr>
          <p:grpSp>
            <p:nvGrpSpPr>
              <p:cNvPr id="10" name="Groupe 9">
                <a:extLst>
                  <a:ext uri="{FF2B5EF4-FFF2-40B4-BE49-F238E27FC236}">
                    <a16:creationId xmlns:a16="http://schemas.microsoft.com/office/drawing/2014/main" id="{45BFB20E-2947-E947-1220-604812585F57}"/>
                  </a:ext>
                </a:extLst>
              </p:cNvPr>
              <p:cNvGrpSpPr>
                <a:grpSpLocks noGrp="1" noUngrp="1" noRot="1" noMove="1" noResize="1"/>
              </p:cNvGrpSpPr>
              <p:nvPr/>
            </p:nvGrpSpPr>
            <p:grpSpPr>
              <a:xfrm>
                <a:off x="391887" y="155214"/>
                <a:ext cx="7604448" cy="332496"/>
                <a:chOff x="391887" y="155214"/>
                <a:chExt cx="7604448" cy="332496"/>
              </a:xfrm>
            </p:grpSpPr>
            <p:sp>
              <p:nvSpPr>
                <p:cNvPr id="12" name="Rectangle 11">
                  <a:extLst>
                    <a:ext uri="{FF2B5EF4-FFF2-40B4-BE49-F238E27FC236}">
                      <a16:creationId xmlns:a16="http://schemas.microsoft.com/office/drawing/2014/main" id="{7C32DB57-4FDF-3F3E-B6FF-7331984890D4}"/>
                    </a:ext>
                  </a:extLst>
                </p:cNvPr>
                <p:cNvSpPr>
                  <a:spLocks noGrp="1" noRot="1" noMove="1" noResize="1" noEditPoints="1" noAdjustHandles="1" noChangeArrowheads="1" noChangeShapeType="1"/>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81A8A124-CC21-4F26-AB22-9400A712000D}"/>
                    </a:ext>
                  </a:extLst>
                </p:cNvPr>
                <p:cNvSpPr txBox="1">
                  <a:spLocks noGrp="1" noRot="1" noMove="1" noResize="1" noEditPoints="1" noAdjustHandles="1" noChangeArrowheads="1" noChangeShapeType="1"/>
                </p:cNvSpPr>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4" name="Organigramme : Connecteur 13">
                  <a:extLst>
                    <a:ext uri="{FF2B5EF4-FFF2-40B4-BE49-F238E27FC236}">
                      <a16:creationId xmlns:a16="http://schemas.microsoft.com/office/drawing/2014/main" id="{F781CC64-3D3B-9751-18E4-AFA353326AF3}"/>
                    </a:ext>
                  </a:extLst>
                </p:cNvPr>
                <p:cNvSpPr>
                  <a:spLocks noGrp="1" noRot="1" noMove="1" noResize="1" noEditPoints="1" noAdjustHandles="1" noChangeArrowheads="1" noChangeShapeType="1"/>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15" name="ZoneTexte 14">
                  <a:extLst>
                    <a:ext uri="{FF2B5EF4-FFF2-40B4-BE49-F238E27FC236}">
                      <a16:creationId xmlns:a16="http://schemas.microsoft.com/office/drawing/2014/main" id="{06E39930-AD12-1193-C3B5-DF3C682D1F52}"/>
                    </a:ext>
                  </a:extLst>
                </p:cNvPr>
                <p:cNvSpPr txBox="1">
                  <a:spLocks noGrp="1" noRot="1" noMove="1" noResize="1" noEditPoints="1" noAdjustHandles="1" noChangeArrowheads="1" noChangeShapeType="1"/>
                </p:cNvSpPr>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6" name="Organigramme : Connecteur 15">
                  <a:extLst>
                    <a:ext uri="{FF2B5EF4-FFF2-40B4-BE49-F238E27FC236}">
                      <a16:creationId xmlns:a16="http://schemas.microsoft.com/office/drawing/2014/main" id="{00D7B192-CA92-7959-B0D6-8B2D3A7895A2}"/>
                    </a:ext>
                  </a:extLst>
                </p:cNvPr>
                <p:cNvSpPr>
                  <a:spLocks noGrp="1" noRot="1" noMove="1" noResize="1" noEditPoints="1" noAdjustHandles="1" noChangeArrowheads="1" noChangeShapeType="1"/>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18" name="ZoneTexte 17">
                  <a:extLst>
                    <a:ext uri="{FF2B5EF4-FFF2-40B4-BE49-F238E27FC236}">
                      <a16:creationId xmlns:a16="http://schemas.microsoft.com/office/drawing/2014/main" id="{91F62C06-5846-E25F-26A3-E64F12C1FADF}"/>
                    </a:ext>
                  </a:extLst>
                </p:cNvPr>
                <p:cNvSpPr txBox="1">
                  <a:spLocks noGrp="1" noRot="1" noMove="1" noResize="1" noEditPoints="1" noAdjustHandles="1" noChangeArrowheads="1" noChangeShapeType="1"/>
                </p:cNvSpPr>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9" name="Organigramme : Connecteur 18">
                  <a:extLst>
                    <a:ext uri="{FF2B5EF4-FFF2-40B4-BE49-F238E27FC236}">
                      <a16:creationId xmlns:a16="http://schemas.microsoft.com/office/drawing/2014/main" id="{1B30C39D-C358-9422-3979-615CDFB4137C}"/>
                    </a:ext>
                  </a:extLst>
                </p:cNvPr>
                <p:cNvSpPr>
                  <a:spLocks noGrp="1" noRot="1" noMove="1" noResize="1" noEditPoints="1" noAdjustHandles="1" noChangeArrowheads="1" noChangeShapeType="1"/>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11" name="Rectangle 10">
                <a:extLst>
                  <a:ext uri="{FF2B5EF4-FFF2-40B4-BE49-F238E27FC236}">
                    <a16:creationId xmlns:a16="http://schemas.microsoft.com/office/drawing/2014/main" id="{5D2A909D-43AE-972E-2101-7AB5334E1D3D}"/>
                  </a:ext>
                </a:extLst>
              </p:cNvPr>
              <p:cNvSpPr>
                <a:spLocks noGrp="1" noRot="1" noMove="1" noResize="1" noEditPoints="1" noAdjustHandles="1" noChangeArrowheads="1" noChangeShapeType="1"/>
              </p:cNvSpPr>
              <p:nvPr/>
            </p:nvSpPr>
            <p:spPr>
              <a:xfrm>
                <a:off x="837296" y="155214"/>
                <a:ext cx="254015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9" name="Rectangle : coins arrondis 8">
              <a:extLst>
                <a:ext uri="{FF2B5EF4-FFF2-40B4-BE49-F238E27FC236}">
                  <a16:creationId xmlns:a16="http://schemas.microsoft.com/office/drawing/2014/main" id="{6E780AE9-0584-683C-D846-5F8705242D77}"/>
                </a:ext>
              </a:extLst>
            </p:cNvPr>
            <p:cNvSpPr>
              <a:spLocks noGrp="1" noRot="1" noMove="1" noResize="1" noEditPoints="1" noAdjustHandles="1" noChangeArrowheads="1" noChangeShapeType="1"/>
            </p:cNvSpPr>
            <p:nvPr/>
          </p:nvSpPr>
          <p:spPr>
            <a:xfrm>
              <a:off x="5361135" y="113212"/>
              <a:ext cx="2616539" cy="323165"/>
            </a:xfrm>
            <a:prstGeom prst="roundRect">
              <a:avLst>
                <a:gd name="adj" fmla="val 50000"/>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0" name="Groupe 19">
            <a:extLst>
              <a:ext uri="{FF2B5EF4-FFF2-40B4-BE49-F238E27FC236}">
                <a16:creationId xmlns:a16="http://schemas.microsoft.com/office/drawing/2014/main" id="{C063285D-31DE-E3BA-E2CA-36B1EE1C8E55}"/>
              </a:ext>
            </a:extLst>
          </p:cNvPr>
          <p:cNvGrpSpPr/>
          <p:nvPr/>
        </p:nvGrpSpPr>
        <p:grpSpPr>
          <a:xfrm>
            <a:off x="816650" y="1446245"/>
            <a:ext cx="6709225" cy="5116596"/>
            <a:chOff x="816650" y="1446245"/>
            <a:chExt cx="6709225" cy="5116596"/>
          </a:xfrm>
        </p:grpSpPr>
        <p:pic>
          <p:nvPicPr>
            <p:cNvPr id="21" name="Image 20" descr="Une image contenant texte, capture d’écran, Police, nombre&#10;&#10;Le contenu généré par l’IA peut être incorrect.">
              <a:extLst>
                <a:ext uri="{FF2B5EF4-FFF2-40B4-BE49-F238E27FC236}">
                  <a16:creationId xmlns:a16="http://schemas.microsoft.com/office/drawing/2014/main" id="{95084EB7-1D1B-3FD5-C99C-17EB24AF76BE}"/>
                </a:ext>
              </a:extLst>
            </p:cNvPr>
            <p:cNvPicPr>
              <a:picLocks noChangeAspect="1"/>
            </p:cNvPicPr>
            <p:nvPr/>
          </p:nvPicPr>
          <p:blipFill>
            <a:blip r:embed="rId3">
              <a:clrChange>
                <a:clrFrom>
                  <a:srgbClr val="D4EFFB"/>
                </a:clrFrom>
                <a:clrTo>
                  <a:srgbClr val="D4EFFB">
                    <a:alpha val="0"/>
                  </a:srgbClr>
                </a:clrTo>
              </a:clrChange>
            </a:blip>
            <a:stretch>
              <a:fillRect/>
            </a:stretch>
          </p:blipFill>
          <p:spPr>
            <a:xfrm>
              <a:off x="816650" y="1479847"/>
              <a:ext cx="6709225" cy="5082994"/>
            </a:xfrm>
            <a:prstGeom prst="rect">
              <a:avLst/>
            </a:prstGeom>
          </p:spPr>
        </p:pic>
        <p:sp>
          <p:nvSpPr>
            <p:cNvPr id="22" name="ZoneTexte 21">
              <a:extLst>
                <a:ext uri="{FF2B5EF4-FFF2-40B4-BE49-F238E27FC236}">
                  <a16:creationId xmlns:a16="http://schemas.microsoft.com/office/drawing/2014/main" id="{4784E625-4BBD-42E0-A8AB-8036F7ED0B0E}"/>
                </a:ext>
              </a:extLst>
            </p:cNvPr>
            <p:cNvSpPr txBox="1"/>
            <p:nvPr/>
          </p:nvSpPr>
          <p:spPr>
            <a:xfrm>
              <a:off x="981562" y="1844133"/>
              <a:ext cx="6445606" cy="1464231"/>
            </a:xfrm>
            <a:prstGeom prst="roundRect">
              <a:avLst/>
            </a:prstGeom>
            <a:solidFill>
              <a:srgbClr val="E4E3F1"/>
            </a:solidFill>
          </p:spPr>
          <p:txBody>
            <a:bodyPr wrap="square" rtlCol="0">
              <a:spAutoFit/>
            </a:bodyPr>
            <a:lstStyle/>
            <a:p>
              <a:pPr algn="r" rtl="1"/>
              <a:r>
                <a:rPr lang="ar-SA" sz="2000" dirty="0">
                  <a:latin typeface="Calibri" panose="020F0502020204030204" pitchFamily="34" charset="0"/>
                  <a:ea typeface="Calibri" panose="020F0502020204030204" pitchFamily="34" charset="0"/>
                  <a:cs typeface="Calibri" panose="020F0502020204030204" pitchFamily="34" charset="0"/>
                </a:rPr>
                <a:t>قَطَعَتْ حَافِلَةٌ فِي الْيَوْمِ الْأَوَّلِ مَسَافَةَ </a:t>
              </a:r>
              <a:r>
                <a:rPr lang="fr-MA" sz="2000" b="1" dirty="0">
                  <a:latin typeface="Calibri" panose="020F0502020204030204" pitchFamily="34" charset="0"/>
                  <a:ea typeface="Calibri" panose="020F0502020204030204" pitchFamily="34" charset="0"/>
                  <a:cs typeface="Calibri" panose="020F0502020204030204" pitchFamily="34" charset="0"/>
                </a:rPr>
                <a:t>245</a:t>
              </a:r>
              <a:r>
                <a:rPr lang="fr-MA" sz="2000" dirty="0">
                  <a:latin typeface="Calibri" panose="020F0502020204030204" pitchFamily="34" charset="0"/>
                  <a:ea typeface="Calibri" panose="020F0502020204030204" pitchFamily="34" charset="0"/>
                  <a:cs typeface="Calibri" panose="020F0502020204030204" pitchFamily="34" charset="0"/>
                </a:rPr>
                <a:t>  </a:t>
              </a:r>
              <a:r>
                <a:rPr lang="ar-SA" sz="2000" dirty="0">
                  <a:latin typeface="Calibri" panose="020F0502020204030204" pitchFamily="34" charset="0"/>
                  <a:ea typeface="Calibri" panose="020F0502020204030204" pitchFamily="34" charset="0"/>
                  <a:cs typeface="Calibri" panose="020F0502020204030204" pitchFamily="34" charset="0"/>
                </a:rPr>
                <a:t>كِيلُومِتْراً. وَفِي الْيَوْمِ الثَّانِي، قَطَعَتْ مَسَافَةً </a:t>
              </a:r>
              <a:r>
                <a:rPr lang="ar-SA" sz="2000" b="1" dirty="0">
                  <a:latin typeface="Calibri" panose="020F0502020204030204" pitchFamily="34" charset="0"/>
                  <a:ea typeface="Calibri" panose="020F0502020204030204" pitchFamily="34" charset="0"/>
                  <a:cs typeface="Calibri" panose="020F0502020204030204" pitchFamily="34" charset="0"/>
                </a:rPr>
                <a:t>أَقَلَّ</a:t>
              </a:r>
              <a:r>
                <a:rPr lang="ar-SA" sz="2000" dirty="0">
                  <a:latin typeface="Calibri" panose="020F0502020204030204" pitchFamily="34" charset="0"/>
                  <a:ea typeface="Calibri" panose="020F0502020204030204" pitchFamily="34" charset="0"/>
                  <a:cs typeface="Calibri" panose="020F0502020204030204" pitchFamily="34" charset="0"/>
                </a:rPr>
                <a:t> مِنَ الْيَوْمِ الْأَوَّلِ بِـ </a:t>
              </a:r>
              <a:r>
                <a:rPr lang="fr-MA" sz="2000" b="1" dirty="0">
                  <a:latin typeface="Calibri" panose="020F0502020204030204" pitchFamily="34" charset="0"/>
                  <a:ea typeface="Calibri" panose="020F0502020204030204" pitchFamily="34" charset="0"/>
                  <a:cs typeface="Calibri" panose="020F0502020204030204" pitchFamily="34" charset="0"/>
                </a:rPr>
                <a:t>30</a:t>
              </a:r>
              <a:r>
                <a:rPr lang="fr-MA" sz="2000" dirty="0">
                  <a:latin typeface="Calibri" panose="020F0502020204030204" pitchFamily="34" charset="0"/>
                  <a:ea typeface="Calibri" panose="020F0502020204030204" pitchFamily="34" charset="0"/>
                  <a:cs typeface="Calibri" panose="020F0502020204030204" pitchFamily="34" charset="0"/>
                </a:rPr>
                <a:t> </a:t>
              </a:r>
              <a:r>
                <a:rPr lang="ar-SA" sz="2000" dirty="0">
                  <a:latin typeface="Calibri" panose="020F0502020204030204" pitchFamily="34" charset="0"/>
                  <a:ea typeface="Calibri" panose="020F0502020204030204" pitchFamily="34" charset="0"/>
                  <a:cs typeface="Calibri" panose="020F0502020204030204" pitchFamily="34" charset="0"/>
                </a:rPr>
                <a:t>كِيلُومِتْراً</a:t>
              </a:r>
              <a:r>
                <a:rPr lang="fr-MA" sz="2000" dirty="0">
                  <a:latin typeface="Calibri" panose="020F0502020204030204" pitchFamily="34" charset="0"/>
                  <a:ea typeface="Calibri" panose="020F0502020204030204" pitchFamily="34" charset="0"/>
                  <a:cs typeface="Calibri" panose="020F0502020204030204" pitchFamily="34" charset="0"/>
                </a:rPr>
                <a:t>.</a:t>
              </a:r>
            </a:p>
            <a:p>
              <a:pPr lvl="0" algn="r" rtl="1"/>
              <a:r>
                <a:rPr lang="ar-MA" sz="2000" dirty="0">
                  <a:latin typeface="Calibri" panose="020F0502020204030204" pitchFamily="34" charset="0"/>
                  <a:ea typeface="Calibri" panose="020F0502020204030204" pitchFamily="34" charset="0"/>
                  <a:cs typeface="Calibri" panose="020F0502020204030204" pitchFamily="34" charset="0"/>
                </a:rPr>
                <a:t>- </a:t>
              </a:r>
              <a:r>
                <a:rPr lang="ar-SA" sz="2000" dirty="0">
                  <a:latin typeface="Calibri" panose="020F0502020204030204" pitchFamily="34" charset="0"/>
                  <a:ea typeface="Calibri" panose="020F0502020204030204" pitchFamily="34" charset="0"/>
                  <a:cs typeface="Calibri" panose="020F0502020204030204" pitchFamily="34" charset="0"/>
                </a:rPr>
                <a:t>مَا هِيَ </a:t>
              </a:r>
              <a:r>
                <a:rPr lang="ar-SA" sz="2000" b="1" dirty="0">
                  <a:latin typeface="Calibri" panose="020F0502020204030204" pitchFamily="34" charset="0"/>
                  <a:ea typeface="Calibri" panose="020F0502020204030204" pitchFamily="34" charset="0"/>
                  <a:cs typeface="Calibri" panose="020F0502020204030204" pitchFamily="34" charset="0"/>
                </a:rPr>
                <a:t>الْمَسَافَةُ</a:t>
              </a:r>
              <a:r>
                <a:rPr lang="ar-SA" sz="2000" dirty="0">
                  <a:latin typeface="Calibri" panose="020F0502020204030204" pitchFamily="34" charset="0"/>
                  <a:ea typeface="Calibri" panose="020F0502020204030204" pitchFamily="34" charset="0"/>
                  <a:cs typeface="Calibri" panose="020F0502020204030204" pitchFamily="34" charset="0"/>
                </a:rPr>
                <a:t> الَّتِي قَطَعَتْهَا الْحَافِلَةُ فِي الْيَوْمِ الثَّانِي؟</a:t>
              </a:r>
              <a:endParaRPr lang="fr-MA" sz="2000" dirty="0">
                <a:latin typeface="Calibri" panose="020F0502020204030204" pitchFamily="34" charset="0"/>
                <a:ea typeface="Calibri" panose="020F0502020204030204" pitchFamily="34" charset="0"/>
                <a:cs typeface="Calibri" panose="020F0502020204030204" pitchFamily="34" charset="0"/>
              </a:endParaRPr>
            </a:p>
            <a:p>
              <a:pPr lvl="0" algn="r" rtl="1"/>
              <a:r>
                <a:rPr lang="ar-MA" sz="2000" dirty="0">
                  <a:latin typeface="Calibri" panose="020F0502020204030204" pitchFamily="34" charset="0"/>
                  <a:ea typeface="Calibri" panose="020F0502020204030204" pitchFamily="34" charset="0"/>
                  <a:cs typeface="Calibri" panose="020F0502020204030204" pitchFamily="34" charset="0"/>
                </a:rPr>
                <a:t>- </a:t>
              </a:r>
              <a:r>
                <a:rPr lang="ar-SA" sz="2000" dirty="0">
                  <a:latin typeface="Calibri" panose="020F0502020204030204" pitchFamily="34" charset="0"/>
                  <a:ea typeface="Calibri" panose="020F0502020204030204" pitchFamily="34" charset="0"/>
                  <a:cs typeface="Calibri" panose="020F0502020204030204" pitchFamily="34" charset="0"/>
                </a:rPr>
                <a:t>مَا هِيَ </a:t>
              </a:r>
              <a:r>
                <a:rPr lang="ar-SA" sz="2000" b="1" dirty="0">
                  <a:latin typeface="Calibri" panose="020F0502020204030204" pitchFamily="34" charset="0"/>
                  <a:ea typeface="Calibri" panose="020F0502020204030204" pitchFamily="34" charset="0"/>
                  <a:cs typeface="Calibri" panose="020F0502020204030204" pitchFamily="34" charset="0"/>
                </a:rPr>
                <a:t>الْمَسَافَةُ الْإِجْمَالِيَّةُ</a:t>
              </a:r>
              <a:r>
                <a:rPr lang="ar-SA" sz="2000" dirty="0">
                  <a:latin typeface="Calibri" panose="020F0502020204030204" pitchFamily="34" charset="0"/>
                  <a:ea typeface="Calibri" panose="020F0502020204030204" pitchFamily="34" charset="0"/>
                  <a:cs typeface="Calibri" panose="020F0502020204030204" pitchFamily="34" charset="0"/>
                </a:rPr>
                <a:t> الَّتِي قَطَعَتْهَا الْحَافِلَةُ فِي الْيَوْمَيْنِ مَعاً؟</a:t>
              </a:r>
              <a:r>
                <a:rPr lang="fr-MA" sz="2000" dirty="0">
                  <a:latin typeface="Calibri" panose="020F0502020204030204" pitchFamily="34" charset="0"/>
                  <a:ea typeface="Calibri" panose="020F0502020204030204" pitchFamily="34" charset="0"/>
                  <a:cs typeface="Calibri" panose="020F0502020204030204" pitchFamily="34" charset="0"/>
                </a:rPr>
                <a:t>"</a:t>
              </a:r>
            </a:p>
          </p:txBody>
        </p:sp>
        <p:sp>
          <p:nvSpPr>
            <p:cNvPr id="23" name="Rectangle 22">
              <a:extLst>
                <a:ext uri="{FF2B5EF4-FFF2-40B4-BE49-F238E27FC236}">
                  <a16:creationId xmlns:a16="http://schemas.microsoft.com/office/drawing/2014/main" id="{C0128552-D6F2-72A0-5A97-633C861E7D38}"/>
                </a:ext>
              </a:extLst>
            </p:cNvPr>
            <p:cNvSpPr/>
            <p:nvPr/>
          </p:nvSpPr>
          <p:spPr>
            <a:xfrm>
              <a:off x="7147248" y="1446245"/>
              <a:ext cx="288000" cy="36933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2512049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1D93E-E8E3-E519-8092-5206047FCD47}"/>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81D44150-6799-8CEB-9B81-C34F424B8ABC}"/>
              </a:ext>
            </a:extLst>
          </p:cNvPr>
          <p:cNvGrpSpPr/>
          <p:nvPr/>
        </p:nvGrpSpPr>
        <p:grpSpPr>
          <a:xfrm>
            <a:off x="816650" y="1446245"/>
            <a:ext cx="6709225" cy="5116596"/>
            <a:chOff x="816650" y="1446245"/>
            <a:chExt cx="6709225" cy="5116596"/>
          </a:xfrm>
        </p:grpSpPr>
        <p:pic>
          <p:nvPicPr>
            <p:cNvPr id="27" name="Image 26" descr="Une image contenant texte, capture d’écran, Police, nombre&#10;&#10;Le contenu généré par l’IA peut être incorrect.">
              <a:extLst>
                <a:ext uri="{FF2B5EF4-FFF2-40B4-BE49-F238E27FC236}">
                  <a16:creationId xmlns:a16="http://schemas.microsoft.com/office/drawing/2014/main" id="{0E4C6EC2-B459-9FCD-FC8D-9CC6AAA167C2}"/>
                </a:ext>
              </a:extLst>
            </p:cNvPr>
            <p:cNvPicPr>
              <a:picLocks noChangeAspect="1"/>
            </p:cNvPicPr>
            <p:nvPr/>
          </p:nvPicPr>
          <p:blipFill>
            <a:blip r:embed="rId2">
              <a:clrChange>
                <a:clrFrom>
                  <a:srgbClr val="D4EFFB"/>
                </a:clrFrom>
                <a:clrTo>
                  <a:srgbClr val="D4EFFB">
                    <a:alpha val="0"/>
                  </a:srgbClr>
                </a:clrTo>
              </a:clrChange>
            </a:blip>
            <a:stretch>
              <a:fillRect/>
            </a:stretch>
          </p:blipFill>
          <p:spPr>
            <a:xfrm>
              <a:off x="816650" y="1479847"/>
              <a:ext cx="6709225" cy="5082994"/>
            </a:xfrm>
            <a:prstGeom prst="rect">
              <a:avLst/>
            </a:prstGeom>
          </p:spPr>
        </p:pic>
        <p:sp>
          <p:nvSpPr>
            <p:cNvPr id="28" name="ZoneTexte 27">
              <a:extLst>
                <a:ext uri="{FF2B5EF4-FFF2-40B4-BE49-F238E27FC236}">
                  <a16:creationId xmlns:a16="http://schemas.microsoft.com/office/drawing/2014/main" id="{AF07255E-4CBD-9EF0-8349-59430361F7A2}"/>
                </a:ext>
              </a:extLst>
            </p:cNvPr>
            <p:cNvSpPr txBox="1"/>
            <p:nvPr/>
          </p:nvSpPr>
          <p:spPr>
            <a:xfrm>
              <a:off x="981562" y="1844133"/>
              <a:ext cx="6445606" cy="1464231"/>
            </a:xfrm>
            <a:prstGeom prst="roundRect">
              <a:avLst/>
            </a:prstGeom>
            <a:solidFill>
              <a:srgbClr val="E4E3F1"/>
            </a:solidFill>
          </p:spPr>
          <p:txBody>
            <a:bodyPr wrap="square" rtlCol="0">
              <a:spAutoFit/>
            </a:bodyPr>
            <a:lstStyle/>
            <a:p>
              <a:pPr algn="r" rtl="1"/>
              <a:r>
                <a:rPr lang="ar-SA" sz="2000" dirty="0">
                  <a:latin typeface="Calibri" panose="020F0502020204030204" pitchFamily="34" charset="0"/>
                  <a:ea typeface="Calibri" panose="020F0502020204030204" pitchFamily="34" charset="0"/>
                  <a:cs typeface="Calibri" panose="020F0502020204030204" pitchFamily="34" charset="0"/>
                </a:rPr>
                <a:t>قَطَعَتْ حَافِلَةٌ فِي الْيَوْمِ الْأَوَّلِ مَسَافَةَ </a:t>
              </a:r>
              <a:r>
                <a:rPr lang="fr-MA" sz="2000" b="1" dirty="0">
                  <a:latin typeface="Calibri" panose="020F0502020204030204" pitchFamily="34" charset="0"/>
                  <a:ea typeface="Calibri" panose="020F0502020204030204" pitchFamily="34" charset="0"/>
                  <a:cs typeface="Calibri" panose="020F0502020204030204" pitchFamily="34" charset="0"/>
                </a:rPr>
                <a:t>245</a:t>
              </a:r>
              <a:r>
                <a:rPr lang="fr-MA" sz="2000" dirty="0">
                  <a:latin typeface="Calibri" panose="020F0502020204030204" pitchFamily="34" charset="0"/>
                  <a:ea typeface="Calibri" panose="020F0502020204030204" pitchFamily="34" charset="0"/>
                  <a:cs typeface="Calibri" panose="020F0502020204030204" pitchFamily="34" charset="0"/>
                </a:rPr>
                <a:t>  </a:t>
              </a:r>
              <a:r>
                <a:rPr lang="ar-SA" sz="2000" dirty="0">
                  <a:latin typeface="Calibri" panose="020F0502020204030204" pitchFamily="34" charset="0"/>
                  <a:ea typeface="Calibri" panose="020F0502020204030204" pitchFamily="34" charset="0"/>
                  <a:cs typeface="Calibri" panose="020F0502020204030204" pitchFamily="34" charset="0"/>
                </a:rPr>
                <a:t>كِيلُومِتْراً. وَفِي الْيَوْمِ الثَّانِي، قَطَعَتْ مَسَافَةً </a:t>
              </a:r>
              <a:r>
                <a:rPr lang="ar-SA" sz="2000" b="1" dirty="0">
                  <a:latin typeface="Calibri" panose="020F0502020204030204" pitchFamily="34" charset="0"/>
                  <a:ea typeface="Calibri" panose="020F0502020204030204" pitchFamily="34" charset="0"/>
                  <a:cs typeface="Calibri" panose="020F0502020204030204" pitchFamily="34" charset="0"/>
                </a:rPr>
                <a:t>أَقَلَّ</a:t>
              </a:r>
              <a:r>
                <a:rPr lang="ar-SA" sz="2000" dirty="0">
                  <a:latin typeface="Calibri" panose="020F0502020204030204" pitchFamily="34" charset="0"/>
                  <a:ea typeface="Calibri" panose="020F0502020204030204" pitchFamily="34" charset="0"/>
                  <a:cs typeface="Calibri" panose="020F0502020204030204" pitchFamily="34" charset="0"/>
                </a:rPr>
                <a:t> مِنَ الْيَوْمِ الْأَوَّلِ بِـ </a:t>
              </a:r>
              <a:r>
                <a:rPr lang="fr-MA" sz="2000" b="1" dirty="0">
                  <a:latin typeface="Calibri" panose="020F0502020204030204" pitchFamily="34" charset="0"/>
                  <a:ea typeface="Calibri" panose="020F0502020204030204" pitchFamily="34" charset="0"/>
                  <a:cs typeface="Calibri" panose="020F0502020204030204" pitchFamily="34" charset="0"/>
                </a:rPr>
                <a:t>30</a:t>
              </a:r>
              <a:r>
                <a:rPr lang="fr-MA" sz="2000" dirty="0">
                  <a:latin typeface="Calibri" panose="020F0502020204030204" pitchFamily="34" charset="0"/>
                  <a:ea typeface="Calibri" panose="020F0502020204030204" pitchFamily="34" charset="0"/>
                  <a:cs typeface="Calibri" panose="020F0502020204030204" pitchFamily="34" charset="0"/>
                </a:rPr>
                <a:t> </a:t>
              </a:r>
              <a:r>
                <a:rPr lang="ar-SA" sz="2000" dirty="0">
                  <a:latin typeface="Calibri" panose="020F0502020204030204" pitchFamily="34" charset="0"/>
                  <a:ea typeface="Calibri" panose="020F0502020204030204" pitchFamily="34" charset="0"/>
                  <a:cs typeface="Calibri" panose="020F0502020204030204" pitchFamily="34" charset="0"/>
                </a:rPr>
                <a:t>كِيلُومِتْراً</a:t>
              </a:r>
              <a:r>
                <a:rPr lang="fr-MA" sz="2000" dirty="0">
                  <a:latin typeface="Calibri" panose="020F0502020204030204" pitchFamily="34" charset="0"/>
                  <a:ea typeface="Calibri" panose="020F0502020204030204" pitchFamily="34" charset="0"/>
                  <a:cs typeface="Calibri" panose="020F0502020204030204" pitchFamily="34" charset="0"/>
                </a:rPr>
                <a:t>.</a:t>
              </a:r>
            </a:p>
            <a:p>
              <a:pPr lvl="0" algn="r" rtl="1"/>
              <a:r>
                <a:rPr lang="ar-MA" sz="2000" dirty="0">
                  <a:latin typeface="Calibri" panose="020F0502020204030204" pitchFamily="34" charset="0"/>
                  <a:ea typeface="Calibri" panose="020F0502020204030204" pitchFamily="34" charset="0"/>
                  <a:cs typeface="Calibri" panose="020F0502020204030204" pitchFamily="34" charset="0"/>
                </a:rPr>
                <a:t>- </a:t>
              </a:r>
              <a:r>
                <a:rPr lang="ar-SA" sz="2000" dirty="0">
                  <a:latin typeface="Calibri" panose="020F0502020204030204" pitchFamily="34" charset="0"/>
                  <a:ea typeface="Calibri" panose="020F0502020204030204" pitchFamily="34" charset="0"/>
                  <a:cs typeface="Calibri" panose="020F0502020204030204" pitchFamily="34" charset="0"/>
                </a:rPr>
                <a:t>مَا هِيَ </a:t>
              </a:r>
              <a:r>
                <a:rPr lang="ar-SA" sz="2000" b="1" dirty="0">
                  <a:latin typeface="Calibri" panose="020F0502020204030204" pitchFamily="34" charset="0"/>
                  <a:ea typeface="Calibri" panose="020F0502020204030204" pitchFamily="34" charset="0"/>
                  <a:cs typeface="Calibri" panose="020F0502020204030204" pitchFamily="34" charset="0"/>
                </a:rPr>
                <a:t>الْمَسَافَةُ</a:t>
              </a:r>
              <a:r>
                <a:rPr lang="ar-SA" sz="2000" dirty="0">
                  <a:latin typeface="Calibri" panose="020F0502020204030204" pitchFamily="34" charset="0"/>
                  <a:ea typeface="Calibri" panose="020F0502020204030204" pitchFamily="34" charset="0"/>
                  <a:cs typeface="Calibri" panose="020F0502020204030204" pitchFamily="34" charset="0"/>
                </a:rPr>
                <a:t> الَّتِي قَطَعَتْهَا الْحَافِلَةُ فِي الْيَوْمِ الثَّانِي؟</a:t>
              </a:r>
              <a:endParaRPr lang="fr-MA" sz="2000" dirty="0">
                <a:latin typeface="Calibri" panose="020F0502020204030204" pitchFamily="34" charset="0"/>
                <a:ea typeface="Calibri" panose="020F0502020204030204" pitchFamily="34" charset="0"/>
                <a:cs typeface="Calibri" panose="020F0502020204030204" pitchFamily="34" charset="0"/>
              </a:endParaRPr>
            </a:p>
            <a:p>
              <a:pPr lvl="0" algn="r" rtl="1"/>
              <a:r>
                <a:rPr lang="ar-MA" sz="2000" dirty="0">
                  <a:latin typeface="Calibri" panose="020F0502020204030204" pitchFamily="34" charset="0"/>
                  <a:ea typeface="Calibri" panose="020F0502020204030204" pitchFamily="34" charset="0"/>
                  <a:cs typeface="Calibri" panose="020F0502020204030204" pitchFamily="34" charset="0"/>
                </a:rPr>
                <a:t>- </a:t>
              </a:r>
              <a:r>
                <a:rPr lang="ar-SA" sz="2000" dirty="0">
                  <a:latin typeface="Calibri" panose="020F0502020204030204" pitchFamily="34" charset="0"/>
                  <a:ea typeface="Calibri" panose="020F0502020204030204" pitchFamily="34" charset="0"/>
                  <a:cs typeface="Calibri" panose="020F0502020204030204" pitchFamily="34" charset="0"/>
                </a:rPr>
                <a:t>مَا هِيَ </a:t>
              </a:r>
              <a:r>
                <a:rPr lang="ar-SA" sz="2000" b="1" dirty="0">
                  <a:latin typeface="Calibri" panose="020F0502020204030204" pitchFamily="34" charset="0"/>
                  <a:ea typeface="Calibri" panose="020F0502020204030204" pitchFamily="34" charset="0"/>
                  <a:cs typeface="Calibri" panose="020F0502020204030204" pitchFamily="34" charset="0"/>
                </a:rPr>
                <a:t>الْمَسَافَةُ الْإِجْمَالِيَّةُ</a:t>
              </a:r>
              <a:r>
                <a:rPr lang="ar-SA" sz="2000" dirty="0">
                  <a:latin typeface="Calibri" panose="020F0502020204030204" pitchFamily="34" charset="0"/>
                  <a:ea typeface="Calibri" panose="020F0502020204030204" pitchFamily="34" charset="0"/>
                  <a:cs typeface="Calibri" panose="020F0502020204030204" pitchFamily="34" charset="0"/>
                </a:rPr>
                <a:t> الَّتِي قَطَعَتْهَا الْحَافِلَةُ فِي الْيَوْمَيْنِ مَعاً؟</a:t>
              </a:r>
              <a:endParaRPr lang="fr-MA" sz="2000" dirty="0">
                <a:latin typeface="Calibri" panose="020F0502020204030204" pitchFamily="34" charset="0"/>
                <a:ea typeface="Calibri" panose="020F0502020204030204" pitchFamily="34" charset="0"/>
                <a:cs typeface="Calibri" panose="020F0502020204030204" pitchFamily="34" charset="0"/>
              </a:endParaRPr>
            </a:p>
          </p:txBody>
        </p:sp>
        <p:sp>
          <p:nvSpPr>
            <p:cNvPr id="29" name="Rectangle 28">
              <a:extLst>
                <a:ext uri="{FF2B5EF4-FFF2-40B4-BE49-F238E27FC236}">
                  <a16:creationId xmlns:a16="http://schemas.microsoft.com/office/drawing/2014/main" id="{1A44942D-B1E7-1387-3959-24D288FB7FE7}"/>
                </a:ext>
              </a:extLst>
            </p:cNvPr>
            <p:cNvSpPr/>
            <p:nvPr/>
          </p:nvSpPr>
          <p:spPr>
            <a:xfrm>
              <a:off x="7147248" y="1446245"/>
              <a:ext cx="288000" cy="36933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2" name="Rectangle 1">
            <a:extLst>
              <a:ext uri="{FF2B5EF4-FFF2-40B4-BE49-F238E27FC236}">
                <a16:creationId xmlns:a16="http://schemas.microsoft.com/office/drawing/2014/main" id="{42486934-71E0-FFAF-CEF6-9B3604EDA2E6}"/>
              </a:ext>
            </a:extLst>
          </p:cNvPr>
          <p:cNvSpPr/>
          <p:nvPr/>
        </p:nvSpPr>
        <p:spPr>
          <a:xfrm>
            <a:off x="4875261" y="3842909"/>
            <a:ext cx="938134" cy="9721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00" b="1" i="0" u="none" strike="noStrike" kern="1200" cap="none" spc="0" normalizeH="0" baseline="0" noProof="0" dirty="0">
              <a:ln>
                <a:noFill/>
              </a:ln>
              <a:solidFill>
                <a:srgbClr val="2B7589"/>
              </a:solidFill>
              <a:effectLst/>
              <a:uLnTx/>
              <a:uFillTx/>
              <a:latin typeface="Calibri"/>
              <a:ea typeface="+mn-ea"/>
              <a:cs typeface="+mn-cs"/>
            </a:endParaRPr>
          </a:p>
        </p:txBody>
      </p:sp>
      <p:sp>
        <p:nvSpPr>
          <p:cNvPr id="17" name="ZoneTexte 16">
            <a:extLst>
              <a:ext uri="{FF2B5EF4-FFF2-40B4-BE49-F238E27FC236}">
                <a16:creationId xmlns:a16="http://schemas.microsoft.com/office/drawing/2014/main" id="{01B8C5FB-A879-B36A-5F32-BDDC04F67D97}"/>
              </a:ext>
            </a:extLst>
          </p:cNvPr>
          <p:cNvSpPr txBox="1"/>
          <p:nvPr/>
        </p:nvSpPr>
        <p:spPr>
          <a:xfrm>
            <a:off x="304801" y="858759"/>
            <a:ext cx="7221074" cy="369332"/>
          </a:xfrm>
          <a:prstGeom prst="rect">
            <a:avLst/>
          </a:prstGeom>
          <a:noFill/>
        </p:spPr>
        <p:txBody>
          <a:bodyPr wrap="square" rtlCol="0">
            <a:spAutoFit/>
          </a:bodyPr>
          <a:lstStyle/>
          <a:p>
            <a:pPr lvl="0" algn="r" rtl="1">
              <a:defRPr/>
            </a:pPr>
            <a:r>
              <a:rPr lang="ar-MA" b="1" dirty="0">
                <a:solidFill>
                  <a:schemeClr val="bg1">
                    <a:lumMod val="65000"/>
                  </a:schemeClr>
                </a:solidFill>
                <a:latin typeface="Calibri" panose="020F0502020204030204" pitchFamily="34" charset="0"/>
                <a:cs typeface="Calibri" panose="020F0502020204030204" pitchFamily="34" charset="0"/>
              </a:rPr>
              <a:t>صححوا.</a:t>
            </a:r>
            <a:endParaRPr kumimoji="0" lang="ar-MA" sz="1867" b="1" i="0"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endParaRPr>
          </a:p>
        </p:txBody>
      </p:sp>
      <p:pic>
        <p:nvPicPr>
          <p:cNvPr id="6" name="Espace réservé pour une image  22" descr="Une image contenant capture d’écran, Rectangle, carré&#10;&#10;Le contenu généré par l’IA peut être incorrect.">
            <a:extLst>
              <a:ext uri="{FF2B5EF4-FFF2-40B4-BE49-F238E27FC236}">
                <a16:creationId xmlns:a16="http://schemas.microsoft.com/office/drawing/2014/main" id="{2062F5C4-54E3-3568-73CC-F321BCB922D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7842019" y="670259"/>
            <a:ext cx="900000" cy="900000"/>
          </a:xfrm>
          <a:prstGeom prst="rect">
            <a:avLst/>
          </a:prstGeom>
        </p:spPr>
      </p:pic>
      <p:grpSp>
        <p:nvGrpSpPr>
          <p:cNvPr id="5" name="Groupe 4">
            <a:extLst>
              <a:ext uri="{FF2B5EF4-FFF2-40B4-BE49-F238E27FC236}">
                <a16:creationId xmlns:a16="http://schemas.microsoft.com/office/drawing/2014/main" id="{2C971C03-B2D4-3BC4-40B5-27FD673449C5}"/>
              </a:ext>
            </a:extLst>
          </p:cNvPr>
          <p:cNvGrpSpPr>
            <a:grpSpLocks noGrp="1" noUngrp="1" noRot="1" noMove="1" noResize="1"/>
          </p:cNvGrpSpPr>
          <p:nvPr/>
        </p:nvGrpSpPr>
        <p:grpSpPr>
          <a:xfrm>
            <a:off x="382557" y="127208"/>
            <a:ext cx="7604448" cy="332496"/>
            <a:chOff x="373226" y="108546"/>
            <a:chExt cx="7604448" cy="332496"/>
          </a:xfrm>
        </p:grpSpPr>
        <p:grpSp>
          <p:nvGrpSpPr>
            <p:cNvPr id="7" name="Groupe 6">
              <a:extLst>
                <a:ext uri="{FF2B5EF4-FFF2-40B4-BE49-F238E27FC236}">
                  <a16:creationId xmlns:a16="http://schemas.microsoft.com/office/drawing/2014/main" id="{DBB5F5FC-3DC6-34BF-A4E3-154A20032B85}"/>
                </a:ext>
              </a:extLst>
            </p:cNvPr>
            <p:cNvGrpSpPr>
              <a:grpSpLocks noGrp="1" noUngrp="1" noRot="1" noMove="1" noResize="1"/>
            </p:cNvGrpSpPr>
            <p:nvPr/>
          </p:nvGrpSpPr>
          <p:grpSpPr>
            <a:xfrm>
              <a:off x="373226" y="108546"/>
              <a:ext cx="7604448" cy="332496"/>
              <a:chOff x="391887" y="155214"/>
              <a:chExt cx="7604448" cy="332496"/>
            </a:xfrm>
          </p:grpSpPr>
          <p:grpSp>
            <p:nvGrpSpPr>
              <p:cNvPr id="10" name="Groupe 9">
                <a:extLst>
                  <a:ext uri="{FF2B5EF4-FFF2-40B4-BE49-F238E27FC236}">
                    <a16:creationId xmlns:a16="http://schemas.microsoft.com/office/drawing/2014/main" id="{D1324F31-F67B-E052-C0EF-E59FCBF8B400}"/>
                  </a:ext>
                </a:extLst>
              </p:cNvPr>
              <p:cNvGrpSpPr>
                <a:grpSpLocks noGrp="1" noUngrp="1" noRot="1" noMove="1" noResize="1"/>
              </p:cNvGrpSpPr>
              <p:nvPr/>
            </p:nvGrpSpPr>
            <p:grpSpPr>
              <a:xfrm>
                <a:off x="391887" y="155214"/>
                <a:ext cx="7604448" cy="332496"/>
                <a:chOff x="391887" y="155214"/>
                <a:chExt cx="7604448" cy="332496"/>
              </a:xfrm>
            </p:grpSpPr>
            <p:sp>
              <p:nvSpPr>
                <p:cNvPr id="12" name="Rectangle 11">
                  <a:extLst>
                    <a:ext uri="{FF2B5EF4-FFF2-40B4-BE49-F238E27FC236}">
                      <a16:creationId xmlns:a16="http://schemas.microsoft.com/office/drawing/2014/main" id="{63A7E362-6972-CB37-A1E4-3389113EF5FC}"/>
                    </a:ext>
                  </a:extLst>
                </p:cNvPr>
                <p:cNvSpPr>
                  <a:spLocks noGrp="1" noRot="1" noMove="1" noResize="1" noEditPoints="1" noAdjustHandles="1" noChangeArrowheads="1" noChangeShapeType="1"/>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B78A1D81-8340-61D8-131A-B4CCB1A3B23F}"/>
                    </a:ext>
                  </a:extLst>
                </p:cNvPr>
                <p:cNvSpPr txBox="1">
                  <a:spLocks noGrp="1" noRot="1" noMove="1" noResize="1" noEditPoints="1" noAdjustHandles="1" noChangeArrowheads="1" noChangeShapeType="1"/>
                </p:cNvSpPr>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4" name="Organigramme : Connecteur 13">
                  <a:extLst>
                    <a:ext uri="{FF2B5EF4-FFF2-40B4-BE49-F238E27FC236}">
                      <a16:creationId xmlns:a16="http://schemas.microsoft.com/office/drawing/2014/main" id="{AFEC1FC6-98F9-A5FB-9FC2-2E8EACD6D7D6}"/>
                    </a:ext>
                  </a:extLst>
                </p:cNvPr>
                <p:cNvSpPr>
                  <a:spLocks noGrp="1" noRot="1" noMove="1" noResize="1" noEditPoints="1" noAdjustHandles="1" noChangeArrowheads="1" noChangeShapeType="1"/>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15" name="ZoneTexte 14">
                  <a:extLst>
                    <a:ext uri="{FF2B5EF4-FFF2-40B4-BE49-F238E27FC236}">
                      <a16:creationId xmlns:a16="http://schemas.microsoft.com/office/drawing/2014/main" id="{6475BCB5-5CDB-EE04-53DD-9065A1A6AE7D}"/>
                    </a:ext>
                  </a:extLst>
                </p:cNvPr>
                <p:cNvSpPr txBox="1">
                  <a:spLocks noGrp="1" noRot="1" noMove="1" noResize="1" noEditPoints="1" noAdjustHandles="1" noChangeArrowheads="1" noChangeShapeType="1"/>
                </p:cNvSpPr>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6" name="Organigramme : Connecteur 15">
                  <a:extLst>
                    <a:ext uri="{FF2B5EF4-FFF2-40B4-BE49-F238E27FC236}">
                      <a16:creationId xmlns:a16="http://schemas.microsoft.com/office/drawing/2014/main" id="{461E9BF3-53C8-F8F5-DE63-B8849FA8A8D1}"/>
                    </a:ext>
                  </a:extLst>
                </p:cNvPr>
                <p:cNvSpPr>
                  <a:spLocks noGrp="1" noRot="1" noMove="1" noResize="1" noEditPoints="1" noAdjustHandles="1" noChangeArrowheads="1" noChangeShapeType="1"/>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18" name="ZoneTexte 17">
                  <a:extLst>
                    <a:ext uri="{FF2B5EF4-FFF2-40B4-BE49-F238E27FC236}">
                      <a16:creationId xmlns:a16="http://schemas.microsoft.com/office/drawing/2014/main" id="{508AB448-50AD-F1D1-3BDB-481C99E75B0A}"/>
                    </a:ext>
                  </a:extLst>
                </p:cNvPr>
                <p:cNvSpPr txBox="1">
                  <a:spLocks noGrp="1" noRot="1" noMove="1" noResize="1" noEditPoints="1" noAdjustHandles="1" noChangeArrowheads="1" noChangeShapeType="1"/>
                </p:cNvSpPr>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9" name="Organigramme : Connecteur 18">
                  <a:extLst>
                    <a:ext uri="{FF2B5EF4-FFF2-40B4-BE49-F238E27FC236}">
                      <a16:creationId xmlns:a16="http://schemas.microsoft.com/office/drawing/2014/main" id="{1E701FEC-3B57-4856-46D4-2AFE54F3D031}"/>
                    </a:ext>
                  </a:extLst>
                </p:cNvPr>
                <p:cNvSpPr>
                  <a:spLocks noGrp="1" noRot="1" noMove="1" noResize="1" noEditPoints="1" noAdjustHandles="1" noChangeArrowheads="1" noChangeShapeType="1"/>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11" name="Rectangle 10">
                <a:extLst>
                  <a:ext uri="{FF2B5EF4-FFF2-40B4-BE49-F238E27FC236}">
                    <a16:creationId xmlns:a16="http://schemas.microsoft.com/office/drawing/2014/main" id="{6E9669C7-B8B5-7EE2-E88C-C7750CF0DCA8}"/>
                  </a:ext>
                </a:extLst>
              </p:cNvPr>
              <p:cNvSpPr>
                <a:spLocks noGrp="1" noRot="1" noMove="1" noResize="1" noEditPoints="1" noAdjustHandles="1" noChangeArrowheads="1" noChangeShapeType="1"/>
              </p:cNvSpPr>
              <p:nvPr/>
            </p:nvSpPr>
            <p:spPr>
              <a:xfrm>
                <a:off x="837296" y="155214"/>
                <a:ext cx="254015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9" name="Rectangle : coins arrondis 8">
              <a:extLst>
                <a:ext uri="{FF2B5EF4-FFF2-40B4-BE49-F238E27FC236}">
                  <a16:creationId xmlns:a16="http://schemas.microsoft.com/office/drawing/2014/main" id="{00C62CB5-10B9-3729-386F-7D751787B582}"/>
                </a:ext>
              </a:extLst>
            </p:cNvPr>
            <p:cNvSpPr>
              <a:spLocks noGrp="1" noRot="1" noMove="1" noResize="1" noEditPoints="1" noAdjustHandles="1" noChangeArrowheads="1" noChangeShapeType="1"/>
            </p:cNvSpPr>
            <p:nvPr/>
          </p:nvSpPr>
          <p:spPr>
            <a:xfrm>
              <a:off x="5361135" y="113212"/>
              <a:ext cx="2616539" cy="323165"/>
            </a:xfrm>
            <a:prstGeom prst="roundRect">
              <a:avLst>
                <a:gd name="adj" fmla="val 50000"/>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1" name="Rectangle 20">
            <a:extLst>
              <a:ext uri="{FF2B5EF4-FFF2-40B4-BE49-F238E27FC236}">
                <a16:creationId xmlns:a16="http://schemas.microsoft.com/office/drawing/2014/main" id="{024ADAB5-2AC5-60E7-21CF-F4A465B29833}"/>
              </a:ext>
            </a:extLst>
          </p:cNvPr>
          <p:cNvSpPr/>
          <p:nvPr/>
        </p:nvSpPr>
        <p:spPr>
          <a:xfrm>
            <a:off x="2844451" y="5312238"/>
            <a:ext cx="4590797" cy="106989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lnSpc>
                <a:spcPct val="150000"/>
              </a:lnSpc>
            </a:pPr>
            <a:r>
              <a:rPr lang="ar-MA" sz="2400" b="1" dirty="0">
                <a:solidFill>
                  <a:srgbClr val="C00000"/>
                </a:solidFill>
                <a:latin typeface="Calibri" panose="020F0502020204030204" pitchFamily="34" charset="0"/>
                <a:ea typeface="Calibri" panose="020F0502020204030204" pitchFamily="34" charset="0"/>
                <a:cs typeface="Calibri" panose="020F0502020204030204" pitchFamily="34" charset="0"/>
              </a:rPr>
              <a:t>الْمَسَافَةُ الْإِجْمَالِيَّةُ الَّتِي قَطَعَتْهَا الْحَافِلَةُ فِي الْيَوْمَيْنِ مَعاً</a:t>
            </a:r>
            <a:r>
              <a:rPr lang="fr-FR" sz="2400" b="1" dirty="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ar-MA" sz="2400" b="1" dirty="0">
                <a:solidFill>
                  <a:srgbClr val="C00000"/>
                </a:solidFill>
                <a:latin typeface="Calibri" panose="020F0502020204030204" pitchFamily="34" charset="0"/>
                <a:ea typeface="Calibri" panose="020F0502020204030204" pitchFamily="34" charset="0"/>
                <a:cs typeface="Calibri" panose="020F0502020204030204" pitchFamily="34" charset="0"/>
              </a:rPr>
              <a:t>هي 460 كلم.</a:t>
            </a:r>
            <a:endParaRPr lang="fr-FR" sz="2400" b="1"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grpSp>
        <p:nvGrpSpPr>
          <p:cNvPr id="22" name="Groupe 21">
            <a:extLst>
              <a:ext uri="{FF2B5EF4-FFF2-40B4-BE49-F238E27FC236}">
                <a16:creationId xmlns:a16="http://schemas.microsoft.com/office/drawing/2014/main" id="{DCEE51C9-A303-F0D8-DD14-B18F8E080DD3}"/>
              </a:ext>
            </a:extLst>
          </p:cNvPr>
          <p:cNvGrpSpPr/>
          <p:nvPr/>
        </p:nvGrpSpPr>
        <p:grpSpPr>
          <a:xfrm>
            <a:off x="1511559" y="3721525"/>
            <a:ext cx="2368072" cy="1177462"/>
            <a:chOff x="3612745" y="4994533"/>
            <a:chExt cx="2903668" cy="1081918"/>
          </a:xfrm>
        </p:grpSpPr>
        <p:sp>
          <p:nvSpPr>
            <p:cNvPr id="23" name="Rectangle 22">
              <a:extLst>
                <a:ext uri="{FF2B5EF4-FFF2-40B4-BE49-F238E27FC236}">
                  <a16:creationId xmlns:a16="http://schemas.microsoft.com/office/drawing/2014/main" id="{76768847-2969-D46D-B7A9-D091110A7145}"/>
                </a:ext>
              </a:extLst>
            </p:cNvPr>
            <p:cNvSpPr/>
            <p:nvPr/>
          </p:nvSpPr>
          <p:spPr>
            <a:xfrm>
              <a:off x="3612745" y="5574076"/>
              <a:ext cx="1753350" cy="50237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600" b="1" dirty="0">
                  <a:solidFill>
                    <a:srgbClr val="C00000"/>
                  </a:solidFill>
                </a:rPr>
                <a:t>؟</a:t>
              </a:r>
              <a:endParaRPr lang="fr-FR" sz="3200" b="1" dirty="0">
                <a:solidFill>
                  <a:srgbClr val="C00000"/>
                </a:solidFill>
              </a:endParaRPr>
            </a:p>
          </p:txBody>
        </p:sp>
        <p:sp>
          <p:nvSpPr>
            <p:cNvPr id="25" name="Rectangle 24">
              <a:extLst>
                <a:ext uri="{FF2B5EF4-FFF2-40B4-BE49-F238E27FC236}">
                  <a16:creationId xmlns:a16="http://schemas.microsoft.com/office/drawing/2014/main" id="{ACCA4CC5-EDD9-10B7-F60F-EC947B5810B1}"/>
                </a:ext>
              </a:extLst>
            </p:cNvPr>
            <p:cNvSpPr/>
            <p:nvPr/>
          </p:nvSpPr>
          <p:spPr>
            <a:xfrm>
              <a:off x="3612745" y="4994533"/>
              <a:ext cx="2903668" cy="50237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rgbClr val="C00000"/>
                  </a:solidFill>
                </a:rPr>
                <a:t>245 كلم</a:t>
              </a:r>
              <a:endParaRPr lang="fr-FR" sz="2400" b="1" dirty="0">
                <a:solidFill>
                  <a:srgbClr val="C00000"/>
                </a:solidFill>
              </a:endParaRPr>
            </a:p>
          </p:txBody>
        </p:sp>
      </p:grpSp>
      <p:sp>
        <p:nvSpPr>
          <p:cNvPr id="26" name="Rectangle 25">
            <a:extLst>
              <a:ext uri="{FF2B5EF4-FFF2-40B4-BE49-F238E27FC236}">
                <a16:creationId xmlns:a16="http://schemas.microsoft.com/office/drawing/2014/main" id="{5FDEB53F-D457-0B0F-7E73-74B8DC1293A4}"/>
              </a:ext>
            </a:extLst>
          </p:cNvPr>
          <p:cNvSpPr/>
          <p:nvPr/>
        </p:nvSpPr>
        <p:spPr>
          <a:xfrm>
            <a:off x="4100208" y="4641720"/>
            <a:ext cx="2487203" cy="37719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2400" b="1" dirty="0">
                <a:solidFill>
                  <a:srgbClr val="C00000"/>
                </a:solidFill>
              </a:rPr>
              <a:t>245 + 215 = 460</a:t>
            </a:r>
          </a:p>
        </p:txBody>
      </p:sp>
      <p:cxnSp>
        <p:nvCxnSpPr>
          <p:cNvPr id="31" name="Connecteur droit avec flèche 30">
            <a:extLst>
              <a:ext uri="{FF2B5EF4-FFF2-40B4-BE49-F238E27FC236}">
                <a16:creationId xmlns:a16="http://schemas.microsoft.com/office/drawing/2014/main" id="{510283F5-4C5C-CB46-4E3A-381D7097724C}"/>
              </a:ext>
            </a:extLst>
          </p:cNvPr>
          <p:cNvCxnSpPr/>
          <p:nvPr/>
        </p:nvCxnSpPr>
        <p:spPr>
          <a:xfrm>
            <a:off x="2985796" y="4815017"/>
            <a:ext cx="914400" cy="0"/>
          </a:xfrm>
          <a:prstGeom prst="straightConnector1">
            <a:avLst/>
          </a:prstGeom>
          <a:ln>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32" name="Rectangle 31">
            <a:extLst>
              <a:ext uri="{FF2B5EF4-FFF2-40B4-BE49-F238E27FC236}">
                <a16:creationId xmlns:a16="http://schemas.microsoft.com/office/drawing/2014/main" id="{367AA004-3BFC-D321-C1D3-EAFA019A01D8}"/>
              </a:ext>
            </a:extLst>
          </p:cNvPr>
          <p:cNvSpPr/>
          <p:nvPr/>
        </p:nvSpPr>
        <p:spPr>
          <a:xfrm>
            <a:off x="2941495" y="4395818"/>
            <a:ext cx="995630" cy="37719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000" b="1" dirty="0">
                <a:solidFill>
                  <a:srgbClr val="C00000"/>
                </a:solidFill>
              </a:rPr>
              <a:t>30 كلم</a:t>
            </a:r>
            <a:endParaRPr lang="fr-FR" sz="2000" b="1" dirty="0">
              <a:solidFill>
                <a:srgbClr val="C00000"/>
              </a:solidFill>
            </a:endParaRPr>
          </a:p>
        </p:txBody>
      </p:sp>
      <p:sp>
        <p:nvSpPr>
          <p:cNvPr id="33" name="Rectangle 32">
            <a:extLst>
              <a:ext uri="{FF2B5EF4-FFF2-40B4-BE49-F238E27FC236}">
                <a16:creationId xmlns:a16="http://schemas.microsoft.com/office/drawing/2014/main" id="{996C0BA1-58F3-245E-22F8-3CEE79F8E5B1}"/>
              </a:ext>
            </a:extLst>
          </p:cNvPr>
          <p:cNvSpPr/>
          <p:nvPr/>
        </p:nvSpPr>
        <p:spPr>
          <a:xfrm>
            <a:off x="4217321" y="4202958"/>
            <a:ext cx="2148204" cy="37719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2400" b="1" dirty="0">
                <a:solidFill>
                  <a:srgbClr val="C00000"/>
                </a:solidFill>
              </a:rPr>
              <a:t>245 - 30 = 215</a:t>
            </a:r>
          </a:p>
        </p:txBody>
      </p:sp>
      <p:sp>
        <p:nvSpPr>
          <p:cNvPr id="34" name="Rectangle 33">
            <a:extLst>
              <a:ext uri="{FF2B5EF4-FFF2-40B4-BE49-F238E27FC236}">
                <a16:creationId xmlns:a16="http://schemas.microsoft.com/office/drawing/2014/main" id="{86EE6CF9-7F7D-3E5A-B46C-DCAB9ECF8397}"/>
              </a:ext>
            </a:extLst>
          </p:cNvPr>
          <p:cNvSpPr/>
          <p:nvPr/>
        </p:nvSpPr>
        <p:spPr>
          <a:xfrm>
            <a:off x="360541" y="3806300"/>
            <a:ext cx="1244318" cy="37719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ar-MA" sz="2400" b="1" dirty="0">
                <a:solidFill>
                  <a:srgbClr val="C00000"/>
                </a:solidFill>
              </a:rPr>
              <a:t>اليوم الأول</a:t>
            </a:r>
            <a:endParaRPr lang="fr-FR" sz="2400" b="1" dirty="0">
              <a:solidFill>
                <a:srgbClr val="C00000"/>
              </a:solidFill>
            </a:endParaRPr>
          </a:p>
        </p:txBody>
      </p:sp>
      <p:sp>
        <p:nvSpPr>
          <p:cNvPr id="35" name="Rectangle 34">
            <a:extLst>
              <a:ext uri="{FF2B5EF4-FFF2-40B4-BE49-F238E27FC236}">
                <a16:creationId xmlns:a16="http://schemas.microsoft.com/office/drawing/2014/main" id="{F0BB1579-2677-45C4-AAE1-6BCC62381D42}"/>
              </a:ext>
            </a:extLst>
          </p:cNvPr>
          <p:cNvSpPr/>
          <p:nvPr/>
        </p:nvSpPr>
        <p:spPr>
          <a:xfrm>
            <a:off x="304801" y="4449632"/>
            <a:ext cx="1290726" cy="37719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ar-MA" sz="2400" b="1" dirty="0">
                <a:solidFill>
                  <a:srgbClr val="C00000"/>
                </a:solidFill>
              </a:rPr>
              <a:t>اليوم الثاني</a:t>
            </a:r>
            <a:endParaRPr lang="fr-FR" sz="2400" b="1" dirty="0">
              <a:solidFill>
                <a:srgbClr val="C00000"/>
              </a:solidFill>
            </a:endParaRPr>
          </a:p>
        </p:txBody>
      </p:sp>
    </p:spTree>
    <p:extLst>
      <p:ext uri="{BB962C8B-B14F-4D97-AF65-F5344CB8AC3E}">
        <p14:creationId xmlns:p14="http://schemas.microsoft.com/office/powerpoint/2010/main" val="877641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F7529-C7A9-EC95-F5D7-7AD83F3BCD90}"/>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58AF2C40-702C-249C-7B07-15723A859BD4}"/>
              </a:ext>
            </a:extLst>
          </p:cNvPr>
          <p:cNvPicPr>
            <a:picLocks noChangeAspect="1"/>
          </p:cNvPicPr>
          <p:nvPr/>
        </p:nvPicPr>
        <p:blipFill>
          <a:blip r:embed="rId2"/>
          <a:stretch>
            <a:fillRect/>
          </a:stretch>
        </p:blipFill>
        <p:spPr>
          <a:xfrm>
            <a:off x="989572" y="1779573"/>
            <a:ext cx="6893055" cy="4669132"/>
          </a:xfrm>
          <a:prstGeom prst="rect">
            <a:avLst/>
          </a:prstGeom>
        </p:spPr>
      </p:pic>
      <p:pic>
        <p:nvPicPr>
          <p:cNvPr id="11" name="Espace réservé pour une image  11" descr="Une image contenant dessin humoristique, clipart, Dessin animé, illustration&#10;&#10;Le contenu généré par l’IA peut être incorrect.">
            <a:extLst>
              <a:ext uri="{FF2B5EF4-FFF2-40B4-BE49-F238E27FC236}">
                <a16:creationId xmlns:a16="http://schemas.microsoft.com/office/drawing/2014/main" id="{31202225-94FE-94A8-ACB6-41AB4C0522FC}"/>
              </a:ext>
            </a:extLst>
          </p:cNvPr>
          <p:cNvPicPr>
            <a:picLocks noChangeAspect="1"/>
          </p:cNvPicPr>
          <p:nvPr/>
        </p:nvPicPr>
        <p:blipFill>
          <a:blip r:embed="rId3">
            <a:extLst>
              <a:ext uri="{28A0092B-C50C-407E-A947-70E740481C1C}">
                <a14:useLocalDpi xmlns:a14="http://schemas.microsoft.com/office/drawing/2010/main" val="0"/>
              </a:ext>
            </a:extLst>
          </a:blip>
          <a:srcRect l="-3603" t="-3603" r="3603" b="3603"/>
          <a:stretch>
            <a:fillRect/>
          </a:stretch>
        </p:blipFill>
        <p:spPr>
          <a:xfrm>
            <a:off x="7777444" y="636381"/>
            <a:ext cx="999174" cy="999174"/>
          </a:xfrm>
          <a:prstGeom prst="ellipse">
            <a:avLst/>
          </a:prstGeom>
        </p:spPr>
      </p:pic>
      <p:sp>
        <p:nvSpPr>
          <p:cNvPr id="2" name="ZoneTexte 1">
            <a:extLst>
              <a:ext uri="{FF2B5EF4-FFF2-40B4-BE49-F238E27FC236}">
                <a16:creationId xmlns:a16="http://schemas.microsoft.com/office/drawing/2014/main" id="{B34F1CC1-DE62-26A0-2162-913AE33AC1B3}"/>
              </a:ext>
            </a:extLst>
          </p:cNvPr>
          <p:cNvSpPr txBox="1"/>
          <p:nvPr/>
        </p:nvSpPr>
        <p:spPr>
          <a:xfrm>
            <a:off x="466531" y="858759"/>
            <a:ext cx="7059343" cy="369332"/>
          </a:xfrm>
          <a:prstGeom prst="rect">
            <a:avLst/>
          </a:prstGeom>
          <a:noFill/>
        </p:spPr>
        <p:txBody>
          <a:bodyPr wrap="square" rtlCol="0">
            <a:spAutoFit/>
          </a:bodyPr>
          <a:lstStyle/>
          <a:p>
            <a:pPr lvl="0" algn="r" rtl="1">
              <a:defRPr/>
            </a:pPr>
            <a:r>
              <a:rPr lang="ar-MA" b="1" dirty="0">
                <a:solidFill>
                  <a:prstClr val="white">
                    <a:lumMod val="65000"/>
                  </a:prstClr>
                </a:solidFill>
                <a:latin typeface="Calibri" panose="020F0502020204030204" pitchFamily="34" charset="0"/>
                <a:cs typeface="Calibri" panose="020F0502020204030204" pitchFamily="34" charset="0"/>
              </a:rPr>
              <a:t>خذوا كراساتكم على الصفحة </a:t>
            </a:r>
            <a:r>
              <a:rPr lang="fr-FR" b="1" dirty="0">
                <a:solidFill>
                  <a:prstClr val="white">
                    <a:lumMod val="65000"/>
                  </a:prstClr>
                </a:solidFill>
                <a:latin typeface="Calibri" panose="020F0502020204030204" pitchFamily="34" charset="0"/>
                <a:cs typeface="Calibri" panose="020F0502020204030204" pitchFamily="34" charset="0"/>
              </a:rPr>
              <a:t>63</a:t>
            </a:r>
            <a:r>
              <a:rPr lang="ar-MA" b="1" dirty="0">
                <a:solidFill>
                  <a:prstClr val="white">
                    <a:lumMod val="65000"/>
                  </a:prstClr>
                </a:solidFill>
                <a:latin typeface="Calibri" panose="020F0502020204030204" pitchFamily="34" charset="0"/>
                <a:cs typeface="Calibri" panose="020F0502020204030204" pitchFamily="34" charset="0"/>
              </a:rPr>
              <a:t> وأنجزوا النشاط </a:t>
            </a:r>
            <a:r>
              <a:rPr lang="fr-FR" b="1" dirty="0">
                <a:solidFill>
                  <a:prstClr val="white">
                    <a:lumMod val="65000"/>
                  </a:prstClr>
                </a:solidFill>
                <a:latin typeface="Calibri" panose="020F0502020204030204" pitchFamily="34" charset="0"/>
                <a:cs typeface="Calibri" panose="020F0502020204030204" pitchFamily="34" charset="0"/>
              </a:rPr>
              <a:t>15</a:t>
            </a:r>
            <a:r>
              <a:rPr lang="ar-MA" b="1" dirty="0">
                <a:solidFill>
                  <a:prstClr val="white">
                    <a:lumMod val="65000"/>
                  </a:prstClr>
                </a:solidFill>
                <a:latin typeface="Calibri" panose="020F0502020204030204" pitchFamily="34" charset="0"/>
                <a:cs typeface="Calibri" panose="020F0502020204030204" pitchFamily="34" charset="0"/>
              </a:rPr>
              <a:t>. لديكم دقيقة واحدة ثم نصحح. </a:t>
            </a:r>
          </a:p>
        </p:txBody>
      </p:sp>
      <p:sp>
        <p:nvSpPr>
          <p:cNvPr id="8" name="Rectangle : coins arrondis 7">
            <a:extLst>
              <a:ext uri="{FF2B5EF4-FFF2-40B4-BE49-F238E27FC236}">
                <a16:creationId xmlns:a16="http://schemas.microsoft.com/office/drawing/2014/main" id="{3C6DD561-AFA0-7273-66A5-07255FCF6B98}"/>
              </a:ext>
            </a:extLst>
          </p:cNvPr>
          <p:cNvSpPr/>
          <p:nvPr/>
        </p:nvSpPr>
        <p:spPr>
          <a:xfrm>
            <a:off x="1252042" y="5178491"/>
            <a:ext cx="2711276" cy="1035699"/>
          </a:xfrm>
          <a:prstGeom prst="roundRect">
            <a:avLst>
              <a:gd name="adj" fmla="val 5463"/>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8" name="Groupe 17">
            <a:extLst>
              <a:ext uri="{FF2B5EF4-FFF2-40B4-BE49-F238E27FC236}">
                <a16:creationId xmlns:a16="http://schemas.microsoft.com/office/drawing/2014/main" id="{E1286FF7-B456-A86A-46E0-98A254E2AF3A}"/>
              </a:ext>
            </a:extLst>
          </p:cNvPr>
          <p:cNvGrpSpPr/>
          <p:nvPr/>
        </p:nvGrpSpPr>
        <p:grpSpPr>
          <a:xfrm>
            <a:off x="373226" y="164532"/>
            <a:ext cx="7604448" cy="332496"/>
            <a:chOff x="373226" y="108546"/>
            <a:chExt cx="7604448" cy="332496"/>
          </a:xfrm>
        </p:grpSpPr>
        <p:grpSp>
          <p:nvGrpSpPr>
            <p:cNvPr id="19" name="Groupe 18">
              <a:extLst>
                <a:ext uri="{FF2B5EF4-FFF2-40B4-BE49-F238E27FC236}">
                  <a16:creationId xmlns:a16="http://schemas.microsoft.com/office/drawing/2014/main" id="{83031974-7717-22E1-29BD-C4A446053B48}"/>
                </a:ext>
              </a:extLst>
            </p:cNvPr>
            <p:cNvGrpSpPr/>
            <p:nvPr/>
          </p:nvGrpSpPr>
          <p:grpSpPr>
            <a:xfrm>
              <a:off x="373226" y="108546"/>
              <a:ext cx="7604448" cy="332496"/>
              <a:chOff x="391887" y="155214"/>
              <a:chExt cx="7604448" cy="332496"/>
            </a:xfrm>
          </p:grpSpPr>
          <p:grpSp>
            <p:nvGrpSpPr>
              <p:cNvPr id="21" name="Groupe 20">
                <a:extLst>
                  <a:ext uri="{FF2B5EF4-FFF2-40B4-BE49-F238E27FC236}">
                    <a16:creationId xmlns:a16="http://schemas.microsoft.com/office/drawing/2014/main" id="{8C1FF92A-FB9B-A21D-716C-01FC5D73B406}"/>
                  </a:ext>
                </a:extLst>
              </p:cNvPr>
              <p:cNvGrpSpPr/>
              <p:nvPr/>
            </p:nvGrpSpPr>
            <p:grpSpPr>
              <a:xfrm>
                <a:off x="391887" y="155214"/>
                <a:ext cx="7604448" cy="332496"/>
                <a:chOff x="391887" y="155214"/>
                <a:chExt cx="7604448" cy="332496"/>
              </a:xfrm>
            </p:grpSpPr>
            <p:sp>
              <p:nvSpPr>
                <p:cNvPr id="23" name="Rectangle 22">
                  <a:extLst>
                    <a:ext uri="{FF2B5EF4-FFF2-40B4-BE49-F238E27FC236}">
                      <a16:creationId xmlns:a16="http://schemas.microsoft.com/office/drawing/2014/main" id="{9B323C28-76FE-4AC2-86EF-356DE65FCF64}"/>
                    </a:ext>
                  </a:extLst>
                </p:cNvPr>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ZoneTexte 23">
                  <a:extLst>
                    <a:ext uri="{FF2B5EF4-FFF2-40B4-BE49-F238E27FC236}">
                      <a16:creationId xmlns:a16="http://schemas.microsoft.com/office/drawing/2014/main" id="{0FC5E6C3-93E5-D5C0-7B65-FD9D8887D417}"/>
                    </a:ext>
                  </a:extLst>
                </p:cNvPr>
                <p:cNvSpPr txBox="1"/>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5" name="Organigramme : Connecteur 24">
                  <a:extLst>
                    <a:ext uri="{FF2B5EF4-FFF2-40B4-BE49-F238E27FC236}">
                      <a16:creationId xmlns:a16="http://schemas.microsoft.com/office/drawing/2014/main" id="{40F32134-2E56-6296-5BD2-0CCF373F0FB9}"/>
                    </a:ext>
                  </a:extLst>
                </p:cNvPr>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26" name="ZoneTexte 25">
                  <a:extLst>
                    <a:ext uri="{FF2B5EF4-FFF2-40B4-BE49-F238E27FC236}">
                      <a16:creationId xmlns:a16="http://schemas.microsoft.com/office/drawing/2014/main" id="{534F7AAA-F21B-0360-61DB-5FADFD1E7D30}"/>
                    </a:ext>
                  </a:extLst>
                </p:cNvPr>
                <p:cNvSpPr txBox="1"/>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7" name="Organigramme : Connecteur 26">
                  <a:extLst>
                    <a:ext uri="{FF2B5EF4-FFF2-40B4-BE49-F238E27FC236}">
                      <a16:creationId xmlns:a16="http://schemas.microsoft.com/office/drawing/2014/main" id="{46B0F325-1F26-F030-2908-E6ACA2CA0BBF}"/>
                    </a:ext>
                  </a:extLst>
                </p:cNvPr>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28" name="ZoneTexte 27">
                  <a:extLst>
                    <a:ext uri="{FF2B5EF4-FFF2-40B4-BE49-F238E27FC236}">
                      <a16:creationId xmlns:a16="http://schemas.microsoft.com/office/drawing/2014/main" id="{32320AB0-F734-68BC-9D5C-DC16BD211095}"/>
                    </a:ext>
                  </a:extLst>
                </p:cNvPr>
                <p:cNvSpPr txBox="1"/>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9" name="Organigramme : Connecteur 28">
                  <a:extLst>
                    <a:ext uri="{FF2B5EF4-FFF2-40B4-BE49-F238E27FC236}">
                      <a16:creationId xmlns:a16="http://schemas.microsoft.com/office/drawing/2014/main" id="{1910B715-66A4-893A-F9BB-0AF0B7FEECC7}"/>
                    </a:ext>
                  </a:extLst>
                </p:cNvPr>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22" name="Rectangle 21">
                <a:extLst>
                  <a:ext uri="{FF2B5EF4-FFF2-40B4-BE49-F238E27FC236}">
                    <a16:creationId xmlns:a16="http://schemas.microsoft.com/office/drawing/2014/main" id="{8110B4E9-6643-D6C0-E8DB-5A152C2BFE52}"/>
                  </a:ext>
                </a:extLst>
              </p:cNvPr>
              <p:cNvSpPr/>
              <p:nvPr/>
            </p:nvSpPr>
            <p:spPr>
              <a:xfrm>
                <a:off x="568393" y="159567"/>
                <a:ext cx="254015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0" name="Rectangle : coins arrondis 19">
              <a:extLst>
                <a:ext uri="{FF2B5EF4-FFF2-40B4-BE49-F238E27FC236}">
                  <a16:creationId xmlns:a16="http://schemas.microsoft.com/office/drawing/2014/main" id="{CFCC473C-9E9E-4CD2-46D6-8D423EB59FE6}"/>
                </a:ext>
              </a:extLst>
            </p:cNvPr>
            <p:cNvSpPr/>
            <p:nvPr/>
          </p:nvSpPr>
          <p:spPr>
            <a:xfrm>
              <a:off x="5361135" y="113212"/>
              <a:ext cx="2616539" cy="323165"/>
            </a:xfrm>
            <a:prstGeom prst="roundRect">
              <a:avLst>
                <a:gd name="adj" fmla="val 50000"/>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576559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4BA588-B057-9165-2595-F5B569FE0C9C}"/>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9F2F6C02-877B-5D1D-9769-CA60CC1F6CA7}"/>
              </a:ext>
            </a:extLst>
          </p:cNvPr>
          <p:cNvSpPr txBox="1"/>
          <p:nvPr/>
        </p:nvSpPr>
        <p:spPr>
          <a:xfrm>
            <a:off x="1252057" y="858759"/>
            <a:ext cx="6273817" cy="369332"/>
          </a:xfrm>
          <a:prstGeom prst="rect">
            <a:avLst/>
          </a:prstGeom>
          <a:noFill/>
        </p:spPr>
        <p:txBody>
          <a:bodyPr wrap="square" rtlCol="0">
            <a:spAutoFit/>
          </a:bodyPr>
          <a:lstStyle/>
          <a:p>
            <a:pPr lvl="0" algn="r" rtl="1">
              <a:defRPr/>
            </a:pPr>
            <a:r>
              <a:rPr lang="ar-MA" b="1" dirty="0">
                <a:solidFill>
                  <a:prstClr val="white">
                    <a:lumMod val="65000"/>
                  </a:prstClr>
                </a:solidFill>
                <a:latin typeface="Calibri" panose="020F0502020204030204" pitchFamily="34" charset="0"/>
                <a:cs typeface="Calibri" panose="020F0502020204030204" pitchFamily="34" charset="0"/>
              </a:rPr>
              <a:t>من يقوم إلى السبورة لينجز العنصر الأول؟ الثاني؟ ...</a:t>
            </a:r>
            <a:endParaRPr lang="ar-MA" b="1" dirty="0">
              <a:solidFill>
                <a:srgbClr val="FFFFFF">
                  <a:lumMod val="65000"/>
                </a:srgbClr>
              </a:solidFill>
              <a:latin typeface="Calibri" panose="020F0502020204030204" pitchFamily="34" charset="0"/>
              <a:cs typeface="Calibri" panose="020F0502020204030204" pitchFamily="34" charset="0"/>
            </a:endParaRPr>
          </a:p>
        </p:txBody>
      </p:sp>
      <p:pic>
        <p:nvPicPr>
          <p:cNvPr id="5" name="Espace réservé pour une image  9" descr="Une image contenant habits, jouet, sourire, chemise&#10;&#10;Le contenu généré par l’IA peut être incorrect.">
            <a:extLst>
              <a:ext uri="{FF2B5EF4-FFF2-40B4-BE49-F238E27FC236}">
                <a16:creationId xmlns:a16="http://schemas.microsoft.com/office/drawing/2014/main" id="{36D2EBF9-A570-5847-DE76-38AD29AE4BC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794395" y="603380"/>
            <a:ext cx="1022327" cy="1022327"/>
          </a:xfrm>
          <a:prstGeom prst="ellipse">
            <a:avLst/>
          </a:prstGeom>
        </p:spPr>
      </p:pic>
      <p:grpSp>
        <p:nvGrpSpPr>
          <p:cNvPr id="17" name="Groupe 16">
            <a:extLst>
              <a:ext uri="{FF2B5EF4-FFF2-40B4-BE49-F238E27FC236}">
                <a16:creationId xmlns:a16="http://schemas.microsoft.com/office/drawing/2014/main" id="{600AAA44-2A21-D84D-E33D-3C7133E7CC93}"/>
              </a:ext>
            </a:extLst>
          </p:cNvPr>
          <p:cNvGrpSpPr/>
          <p:nvPr/>
        </p:nvGrpSpPr>
        <p:grpSpPr>
          <a:xfrm>
            <a:off x="373226" y="164532"/>
            <a:ext cx="7604448" cy="332496"/>
            <a:chOff x="373226" y="108546"/>
            <a:chExt cx="7604448" cy="332496"/>
          </a:xfrm>
        </p:grpSpPr>
        <p:grpSp>
          <p:nvGrpSpPr>
            <p:cNvPr id="18" name="Groupe 17">
              <a:extLst>
                <a:ext uri="{FF2B5EF4-FFF2-40B4-BE49-F238E27FC236}">
                  <a16:creationId xmlns:a16="http://schemas.microsoft.com/office/drawing/2014/main" id="{03AD2181-B7DE-A4F5-C560-AF6D75E9279D}"/>
                </a:ext>
              </a:extLst>
            </p:cNvPr>
            <p:cNvGrpSpPr/>
            <p:nvPr/>
          </p:nvGrpSpPr>
          <p:grpSpPr>
            <a:xfrm>
              <a:off x="373226" y="108546"/>
              <a:ext cx="7604448" cy="332496"/>
              <a:chOff x="391887" y="155214"/>
              <a:chExt cx="7604448" cy="332496"/>
            </a:xfrm>
          </p:grpSpPr>
          <p:grpSp>
            <p:nvGrpSpPr>
              <p:cNvPr id="20" name="Groupe 19">
                <a:extLst>
                  <a:ext uri="{FF2B5EF4-FFF2-40B4-BE49-F238E27FC236}">
                    <a16:creationId xmlns:a16="http://schemas.microsoft.com/office/drawing/2014/main" id="{E42F1D04-C306-D9AB-B4DD-CF173047768C}"/>
                  </a:ext>
                </a:extLst>
              </p:cNvPr>
              <p:cNvGrpSpPr/>
              <p:nvPr/>
            </p:nvGrpSpPr>
            <p:grpSpPr>
              <a:xfrm>
                <a:off x="391887" y="155214"/>
                <a:ext cx="7604448" cy="332496"/>
                <a:chOff x="391887" y="155214"/>
                <a:chExt cx="7604448" cy="332496"/>
              </a:xfrm>
            </p:grpSpPr>
            <p:sp>
              <p:nvSpPr>
                <p:cNvPr id="22" name="Rectangle 21">
                  <a:extLst>
                    <a:ext uri="{FF2B5EF4-FFF2-40B4-BE49-F238E27FC236}">
                      <a16:creationId xmlns:a16="http://schemas.microsoft.com/office/drawing/2014/main" id="{9967DF8C-4AF7-8777-7744-3B7B0C9632B2}"/>
                    </a:ext>
                  </a:extLst>
                </p:cNvPr>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ZoneTexte 22">
                  <a:extLst>
                    <a:ext uri="{FF2B5EF4-FFF2-40B4-BE49-F238E27FC236}">
                      <a16:creationId xmlns:a16="http://schemas.microsoft.com/office/drawing/2014/main" id="{C24ED483-73A0-9BFD-4BB8-9037955F919B}"/>
                    </a:ext>
                  </a:extLst>
                </p:cNvPr>
                <p:cNvSpPr txBox="1"/>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4" name="Organigramme : Connecteur 23">
                  <a:extLst>
                    <a:ext uri="{FF2B5EF4-FFF2-40B4-BE49-F238E27FC236}">
                      <a16:creationId xmlns:a16="http://schemas.microsoft.com/office/drawing/2014/main" id="{85BB5F7B-64F6-FAAA-F1D6-23EB6C092AD1}"/>
                    </a:ext>
                  </a:extLst>
                </p:cNvPr>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25" name="ZoneTexte 24">
                  <a:extLst>
                    <a:ext uri="{FF2B5EF4-FFF2-40B4-BE49-F238E27FC236}">
                      <a16:creationId xmlns:a16="http://schemas.microsoft.com/office/drawing/2014/main" id="{4C50839A-E0FB-42D9-F7A7-D6B2A333AABC}"/>
                    </a:ext>
                  </a:extLst>
                </p:cNvPr>
                <p:cNvSpPr txBox="1"/>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6" name="Organigramme : Connecteur 25">
                  <a:extLst>
                    <a:ext uri="{FF2B5EF4-FFF2-40B4-BE49-F238E27FC236}">
                      <a16:creationId xmlns:a16="http://schemas.microsoft.com/office/drawing/2014/main" id="{406CAF31-9F20-47B4-D9C4-E8205C5031A2}"/>
                    </a:ext>
                  </a:extLst>
                </p:cNvPr>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27" name="ZoneTexte 26">
                  <a:extLst>
                    <a:ext uri="{FF2B5EF4-FFF2-40B4-BE49-F238E27FC236}">
                      <a16:creationId xmlns:a16="http://schemas.microsoft.com/office/drawing/2014/main" id="{466C9BB5-EE58-ED8A-7938-4698FFEC1DC7}"/>
                    </a:ext>
                  </a:extLst>
                </p:cNvPr>
                <p:cNvSpPr txBox="1"/>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8" name="Organigramme : Connecteur 27">
                  <a:extLst>
                    <a:ext uri="{FF2B5EF4-FFF2-40B4-BE49-F238E27FC236}">
                      <a16:creationId xmlns:a16="http://schemas.microsoft.com/office/drawing/2014/main" id="{4D88EC3B-ABAD-49F5-3EA2-D9B22365CFC7}"/>
                    </a:ext>
                  </a:extLst>
                </p:cNvPr>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21" name="Rectangle 20">
                <a:extLst>
                  <a:ext uri="{FF2B5EF4-FFF2-40B4-BE49-F238E27FC236}">
                    <a16:creationId xmlns:a16="http://schemas.microsoft.com/office/drawing/2014/main" id="{7A25A7AF-95DD-FD53-944F-4901945CA9EF}"/>
                  </a:ext>
                </a:extLst>
              </p:cNvPr>
              <p:cNvSpPr/>
              <p:nvPr/>
            </p:nvSpPr>
            <p:spPr>
              <a:xfrm>
                <a:off x="568393" y="159567"/>
                <a:ext cx="254015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9" name="Rectangle : coins arrondis 18">
              <a:extLst>
                <a:ext uri="{FF2B5EF4-FFF2-40B4-BE49-F238E27FC236}">
                  <a16:creationId xmlns:a16="http://schemas.microsoft.com/office/drawing/2014/main" id="{DADA6D6E-A163-0226-BE4B-80F69410E514}"/>
                </a:ext>
              </a:extLst>
            </p:cNvPr>
            <p:cNvSpPr/>
            <p:nvPr/>
          </p:nvSpPr>
          <p:spPr>
            <a:xfrm>
              <a:off x="5361135" y="113212"/>
              <a:ext cx="2616539" cy="323165"/>
            </a:xfrm>
            <a:prstGeom prst="roundRect">
              <a:avLst>
                <a:gd name="adj" fmla="val 50000"/>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7" name="Image 6">
            <a:extLst>
              <a:ext uri="{FF2B5EF4-FFF2-40B4-BE49-F238E27FC236}">
                <a16:creationId xmlns:a16="http://schemas.microsoft.com/office/drawing/2014/main" id="{83FCE1BA-F9C4-B1E0-54B3-2D017BCA6BCE}"/>
              </a:ext>
            </a:extLst>
          </p:cNvPr>
          <p:cNvPicPr>
            <a:picLocks noChangeAspect="1"/>
          </p:cNvPicPr>
          <p:nvPr/>
        </p:nvPicPr>
        <p:blipFill>
          <a:blip r:embed="rId3"/>
          <a:stretch>
            <a:fillRect/>
          </a:stretch>
        </p:blipFill>
        <p:spPr>
          <a:xfrm>
            <a:off x="345233" y="2519259"/>
            <a:ext cx="8251366" cy="3170119"/>
          </a:xfrm>
          <a:prstGeom prst="rect">
            <a:avLst/>
          </a:prstGeom>
        </p:spPr>
      </p:pic>
    </p:spTree>
    <p:extLst>
      <p:ext uri="{BB962C8B-B14F-4D97-AF65-F5344CB8AC3E}">
        <p14:creationId xmlns:p14="http://schemas.microsoft.com/office/powerpoint/2010/main" val="293738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764B07-FF50-71E5-6FF3-864700FA3FF3}"/>
            </a:ext>
          </a:extLst>
        </p:cNvPr>
        <p:cNvGrpSpPr/>
        <p:nvPr/>
      </p:nvGrpSpPr>
      <p:grpSpPr>
        <a:xfrm>
          <a:off x="0" y="0"/>
          <a:ext cx="0" cy="0"/>
          <a:chOff x="0" y="0"/>
          <a:chExt cx="0" cy="0"/>
        </a:xfrm>
      </p:grpSpPr>
      <p:pic>
        <p:nvPicPr>
          <p:cNvPr id="25" name="Image 24">
            <a:extLst>
              <a:ext uri="{FF2B5EF4-FFF2-40B4-BE49-F238E27FC236}">
                <a16:creationId xmlns:a16="http://schemas.microsoft.com/office/drawing/2014/main" id="{C195F6EB-569A-B680-6204-35FDD2735EEB}"/>
              </a:ext>
            </a:extLst>
          </p:cNvPr>
          <p:cNvPicPr>
            <a:picLocks noChangeAspect="1"/>
          </p:cNvPicPr>
          <p:nvPr/>
        </p:nvPicPr>
        <p:blipFill>
          <a:blip r:embed="rId2"/>
          <a:stretch>
            <a:fillRect/>
          </a:stretch>
        </p:blipFill>
        <p:spPr>
          <a:xfrm>
            <a:off x="345233" y="2519259"/>
            <a:ext cx="8251366" cy="3170119"/>
          </a:xfrm>
          <a:prstGeom prst="rect">
            <a:avLst/>
          </a:prstGeom>
        </p:spPr>
      </p:pic>
      <p:sp>
        <p:nvSpPr>
          <p:cNvPr id="2" name="ZoneTexte 1">
            <a:extLst>
              <a:ext uri="{FF2B5EF4-FFF2-40B4-BE49-F238E27FC236}">
                <a16:creationId xmlns:a16="http://schemas.microsoft.com/office/drawing/2014/main" id="{4D54F215-1390-EC72-4BF5-705AD8212931}"/>
              </a:ext>
            </a:extLst>
          </p:cNvPr>
          <p:cNvSpPr txBox="1"/>
          <p:nvPr/>
        </p:nvSpPr>
        <p:spPr>
          <a:xfrm>
            <a:off x="1252057" y="858759"/>
            <a:ext cx="6273817" cy="369332"/>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lumMod val="65000"/>
                  </a:prstClr>
                </a:solidFill>
                <a:effectLst/>
                <a:uLnTx/>
                <a:uFillTx/>
                <a:latin typeface="Calibri" panose="020F0502020204030204" pitchFamily="34" charset="0"/>
                <a:ea typeface="+mn-ea"/>
                <a:cs typeface="Calibri" panose="020F0502020204030204" pitchFamily="34" charset="0"/>
              </a:rPr>
              <a:t>صححوا. </a:t>
            </a:r>
          </a:p>
        </p:txBody>
      </p:sp>
      <p:pic>
        <p:nvPicPr>
          <p:cNvPr id="5" name="Espace réservé pour une image  9" descr="Une image contenant habits, jouet, sourire, chemise&#10;&#10;Le contenu généré par l’IA peut être incorrect.">
            <a:extLst>
              <a:ext uri="{FF2B5EF4-FFF2-40B4-BE49-F238E27FC236}">
                <a16:creationId xmlns:a16="http://schemas.microsoft.com/office/drawing/2014/main" id="{987A9DB8-2D32-CE3F-5F5E-86CE4FB96A9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7794395" y="603380"/>
            <a:ext cx="1022327" cy="1022327"/>
          </a:xfrm>
          <a:prstGeom prst="ellipse">
            <a:avLst/>
          </a:prstGeom>
        </p:spPr>
      </p:pic>
      <p:grpSp>
        <p:nvGrpSpPr>
          <p:cNvPr id="55" name="Groupe 54">
            <a:extLst>
              <a:ext uri="{FF2B5EF4-FFF2-40B4-BE49-F238E27FC236}">
                <a16:creationId xmlns:a16="http://schemas.microsoft.com/office/drawing/2014/main" id="{A8E8DC23-A84D-5B3A-1D34-5E219088A1D6}"/>
              </a:ext>
            </a:extLst>
          </p:cNvPr>
          <p:cNvGrpSpPr/>
          <p:nvPr/>
        </p:nvGrpSpPr>
        <p:grpSpPr>
          <a:xfrm>
            <a:off x="373226" y="164532"/>
            <a:ext cx="7604448" cy="332496"/>
            <a:chOff x="373226" y="108546"/>
            <a:chExt cx="7604448" cy="332496"/>
          </a:xfrm>
        </p:grpSpPr>
        <p:grpSp>
          <p:nvGrpSpPr>
            <p:cNvPr id="56" name="Groupe 55">
              <a:extLst>
                <a:ext uri="{FF2B5EF4-FFF2-40B4-BE49-F238E27FC236}">
                  <a16:creationId xmlns:a16="http://schemas.microsoft.com/office/drawing/2014/main" id="{2E43F457-330D-0755-7D3D-05C40E86A267}"/>
                </a:ext>
              </a:extLst>
            </p:cNvPr>
            <p:cNvGrpSpPr/>
            <p:nvPr/>
          </p:nvGrpSpPr>
          <p:grpSpPr>
            <a:xfrm>
              <a:off x="373226" y="108546"/>
              <a:ext cx="7604448" cy="332496"/>
              <a:chOff x="391887" y="155214"/>
              <a:chExt cx="7604448" cy="332496"/>
            </a:xfrm>
          </p:grpSpPr>
          <p:grpSp>
            <p:nvGrpSpPr>
              <p:cNvPr id="58" name="Groupe 57">
                <a:extLst>
                  <a:ext uri="{FF2B5EF4-FFF2-40B4-BE49-F238E27FC236}">
                    <a16:creationId xmlns:a16="http://schemas.microsoft.com/office/drawing/2014/main" id="{843EBA3F-8907-35B8-7A02-B439DFC46F2E}"/>
                  </a:ext>
                </a:extLst>
              </p:cNvPr>
              <p:cNvGrpSpPr/>
              <p:nvPr/>
            </p:nvGrpSpPr>
            <p:grpSpPr>
              <a:xfrm>
                <a:off x="391887" y="155214"/>
                <a:ext cx="7604448" cy="332496"/>
                <a:chOff x="391887" y="155214"/>
                <a:chExt cx="7604448" cy="332496"/>
              </a:xfrm>
            </p:grpSpPr>
            <p:sp>
              <p:nvSpPr>
                <p:cNvPr id="60" name="Rectangle 59">
                  <a:extLst>
                    <a:ext uri="{FF2B5EF4-FFF2-40B4-BE49-F238E27FC236}">
                      <a16:creationId xmlns:a16="http://schemas.microsoft.com/office/drawing/2014/main" id="{8743AC10-4961-883C-0A24-9E9D5B6293D0}"/>
                    </a:ext>
                  </a:extLst>
                </p:cNvPr>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 name="ZoneTexte 60">
                  <a:extLst>
                    <a:ext uri="{FF2B5EF4-FFF2-40B4-BE49-F238E27FC236}">
                      <a16:creationId xmlns:a16="http://schemas.microsoft.com/office/drawing/2014/main" id="{FBFD112C-C926-71C1-03B5-3C6DF74EF034}"/>
                    </a:ext>
                  </a:extLst>
                </p:cNvPr>
                <p:cNvSpPr txBox="1"/>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62" name="Organigramme : Connecteur 61">
                  <a:extLst>
                    <a:ext uri="{FF2B5EF4-FFF2-40B4-BE49-F238E27FC236}">
                      <a16:creationId xmlns:a16="http://schemas.microsoft.com/office/drawing/2014/main" id="{F2EE04C3-87E4-009E-231A-7B5783B67B41}"/>
                    </a:ext>
                  </a:extLst>
                </p:cNvPr>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63" name="ZoneTexte 62">
                  <a:extLst>
                    <a:ext uri="{FF2B5EF4-FFF2-40B4-BE49-F238E27FC236}">
                      <a16:creationId xmlns:a16="http://schemas.microsoft.com/office/drawing/2014/main" id="{9E3FC855-16CE-832B-63AE-127C4638F798}"/>
                    </a:ext>
                  </a:extLst>
                </p:cNvPr>
                <p:cNvSpPr txBox="1"/>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64" name="Organigramme : Connecteur 63">
                  <a:extLst>
                    <a:ext uri="{FF2B5EF4-FFF2-40B4-BE49-F238E27FC236}">
                      <a16:creationId xmlns:a16="http://schemas.microsoft.com/office/drawing/2014/main" id="{4EB243BA-E92D-DF75-B8AA-9D08243DFE1F}"/>
                    </a:ext>
                  </a:extLst>
                </p:cNvPr>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65" name="ZoneTexte 64">
                  <a:extLst>
                    <a:ext uri="{FF2B5EF4-FFF2-40B4-BE49-F238E27FC236}">
                      <a16:creationId xmlns:a16="http://schemas.microsoft.com/office/drawing/2014/main" id="{7D28CD7D-4BA0-840E-148E-EE10AB852FB1}"/>
                    </a:ext>
                  </a:extLst>
                </p:cNvPr>
                <p:cNvSpPr txBox="1"/>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66" name="Organigramme : Connecteur 65">
                  <a:extLst>
                    <a:ext uri="{FF2B5EF4-FFF2-40B4-BE49-F238E27FC236}">
                      <a16:creationId xmlns:a16="http://schemas.microsoft.com/office/drawing/2014/main" id="{B7785016-FDA8-D232-1177-D59D9C3D0AA0}"/>
                    </a:ext>
                  </a:extLst>
                </p:cNvPr>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59" name="Rectangle 58">
                <a:extLst>
                  <a:ext uri="{FF2B5EF4-FFF2-40B4-BE49-F238E27FC236}">
                    <a16:creationId xmlns:a16="http://schemas.microsoft.com/office/drawing/2014/main" id="{67DF8DE0-3F57-128C-43A4-76D2C6430EEA}"/>
                  </a:ext>
                </a:extLst>
              </p:cNvPr>
              <p:cNvSpPr/>
              <p:nvPr/>
            </p:nvSpPr>
            <p:spPr>
              <a:xfrm>
                <a:off x="568393" y="159567"/>
                <a:ext cx="254015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7" name="Rectangle : coins arrondis 56">
              <a:extLst>
                <a:ext uri="{FF2B5EF4-FFF2-40B4-BE49-F238E27FC236}">
                  <a16:creationId xmlns:a16="http://schemas.microsoft.com/office/drawing/2014/main" id="{E0BFF2E0-ACEA-15FC-7503-F0DB10160539}"/>
                </a:ext>
              </a:extLst>
            </p:cNvPr>
            <p:cNvSpPr/>
            <p:nvPr/>
          </p:nvSpPr>
          <p:spPr>
            <a:xfrm>
              <a:off x="5361135" y="113212"/>
              <a:ext cx="2616539" cy="323165"/>
            </a:xfrm>
            <a:prstGeom prst="roundRect">
              <a:avLst>
                <a:gd name="adj" fmla="val 50000"/>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7" name="Rectangle 6">
            <a:extLst>
              <a:ext uri="{FF2B5EF4-FFF2-40B4-BE49-F238E27FC236}">
                <a16:creationId xmlns:a16="http://schemas.microsoft.com/office/drawing/2014/main" id="{C7E06A19-58DE-56F7-01FD-60C109EC7BC5}"/>
              </a:ext>
            </a:extLst>
          </p:cNvPr>
          <p:cNvSpPr/>
          <p:nvPr/>
        </p:nvSpPr>
        <p:spPr>
          <a:xfrm>
            <a:off x="3794696" y="5178311"/>
            <a:ext cx="3233477" cy="54674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lnSpc>
                <a:spcPct val="150000"/>
              </a:lnSpc>
            </a:pPr>
            <a:r>
              <a:rPr lang="ar-MA" sz="2000" b="1" dirty="0">
                <a:solidFill>
                  <a:srgbClr val="C00000"/>
                </a:solidFill>
                <a:latin typeface="Calibri" panose="020F0502020204030204" pitchFamily="34" charset="0"/>
                <a:ea typeface="Calibri" panose="020F0502020204030204" pitchFamily="34" charset="0"/>
                <a:cs typeface="Calibri" panose="020F0502020204030204" pitchFamily="34" charset="0"/>
              </a:rPr>
              <a:t>عدد الثواني التي تفصل الفائز عن آخر متسابق هو 24 ثانية</a:t>
            </a:r>
            <a:endParaRPr lang="fr-FR" sz="2000" b="1"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grpSp>
        <p:nvGrpSpPr>
          <p:cNvPr id="9" name="Groupe 8">
            <a:extLst>
              <a:ext uri="{FF2B5EF4-FFF2-40B4-BE49-F238E27FC236}">
                <a16:creationId xmlns:a16="http://schemas.microsoft.com/office/drawing/2014/main" id="{7990EA34-D10C-40DD-B389-EE665A251A41}"/>
              </a:ext>
            </a:extLst>
          </p:cNvPr>
          <p:cNvGrpSpPr/>
          <p:nvPr/>
        </p:nvGrpSpPr>
        <p:grpSpPr>
          <a:xfrm>
            <a:off x="1378670" y="4068355"/>
            <a:ext cx="2368072" cy="1177462"/>
            <a:chOff x="3612745" y="4994533"/>
            <a:chExt cx="2903668" cy="1081918"/>
          </a:xfrm>
        </p:grpSpPr>
        <p:sp>
          <p:nvSpPr>
            <p:cNvPr id="11" name="Rectangle 10">
              <a:extLst>
                <a:ext uri="{FF2B5EF4-FFF2-40B4-BE49-F238E27FC236}">
                  <a16:creationId xmlns:a16="http://schemas.microsoft.com/office/drawing/2014/main" id="{DCC59259-9B42-7042-54DA-4E4A77455472}"/>
                </a:ext>
              </a:extLst>
            </p:cNvPr>
            <p:cNvSpPr/>
            <p:nvPr/>
          </p:nvSpPr>
          <p:spPr>
            <a:xfrm>
              <a:off x="3612745" y="5574076"/>
              <a:ext cx="1753350" cy="50237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C00000"/>
                  </a:solidFill>
                </a:rPr>
                <a:t>235</a:t>
              </a:r>
              <a:endParaRPr lang="fr-FR" sz="3200" b="1" dirty="0">
                <a:solidFill>
                  <a:srgbClr val="C00000"/>
                </a:solidFill>
              </a:endParaRPr>
            </a:p>
          </p:txBody>
        </p:sp>
        <p:sp>
          <p:nvSpPr>
            <p:cNvPr id="13" name="Rectangle 12">
              <a:extLst>
                <a:ext uri="{FF2B5EF4-FFF2-40B4-BE49-F238E27FC236}">
                  <a16:creationId xmlns:a16="http://schemas.microsoft.com/office/drawing/2014/main" id="{1A6E47F4-6404-D194-D699-81922CDD6378}"/>
                </a:ext>
              </a:extLst>
            </p:cNvPr>
            <p:cNvSpPr/>
            <p:nvPr/>
          </p:nvSpPr>
          <p:spPr>
            <a:xfrm>
              <a:off x="3612745" y="4994533"/>
              <a:ext cx="2903668" cy="50237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C00000"/>
                  </a:solidFill>
                </a:rPr>
                <a:t>259</a:t>
              </a:r>
              <a:endParaRPr lang="fr-FR" sz="2400" b="1" dirty="0">
                <a:solidFill>
                  <a:srgbClr val="C00000"/>
                </a:solidFill>
              </a:endParaRPr>
            </a:p>
          </p:txBody>
        </p:sp>
      </p:grpSp>
      <p:cxnSp>
        <p:nvCxnSpPr>
          <p:cNvPr id="17" name="Connecteur droit avec flèche 16">
            <a:extLst>
              <a:ext uri="{FF2B5EF4-FFF2-40B4-BE49-F238E27FC236}">
                <a16:creationId xmlns:a16="http://schemas.microsoft.com/office/drawing/2014/main" id="{675DC2BD-5546-F35A-4839-3F9060F36FCA}"/>
              </a:ext>
            </a:extLst>
          </p:cNvPr>
          <p:cNvCxnSpPr/>
          <p:nvPr/>
        </p:nvCxnSpPr>
        <p:spPr>
          <a:xfrm>
            <a:off x="2844451" y="5117574"/>
            <a:ext cx="914400" cy="0"/>
          </a:xfrm>
          <a:prstGeom prst="straightConnector1">
            <a:avLst/>
          </a:prstGeom>
          <a:ln>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9" name="Rectangle 18">
            <a:extLst>
              <a:ext uri="{FF2B5EF4-FFF2-40B4-BE49-F238E27FC236}">
                <a16:creationId xmlns:a16="http://schemas.microsoft.com/office/drawing/2014/main" id="{765E8D77-9A6F-4FC7-5B8A-22077CD72504}"/>
              </a:ext>
            </a:extLst>
          </p:cNvPr>
          <p:cNvSpPr/>
          <p:nvPr/>
        </p:nvSpPr>
        <p:spPr>
          <a:xfrm>
            <a:off x="2785161" y="4727651"/>
            <a:ext cx="995630" cy="37719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solidFill>
                  <a:srgbClr val="C00000"/>
                </a:solidFill>
              </a:rPr>
              <a:t>؟</a:t>
            </a:r>
            <a:endParaRPr lang="fr-FR" sz="3600" b="1" dirty="0">
              <a:solidFill>
                <a:srgbClr val="C00000"/>
              </a:solidFill>
            </a:endParaRPr>
          </a:p>
        </p:txBody>
      </p:sp>
      <p:sp>
        <p:nvSpPr>
          <p:cNvPr id="20" name="Rectangle 19">
            <a:extLst>
              <a:ext uri="{FF2B5EF4-FFF2-40B4-BE49-F238E27FC236}">
                <a16:creationId xmlns:a16="http://schemas.microsoft.com/office/drawing/2014/main" id="{04622B09-4DF1-4A20-8EED-CD3FABC887C4}"/>
              </a:ext>
            </a:extLst>
          </p:cNvPr>
          <p:cNvSpPr/>
          <p:nvPr/>
        </p:nvSpPr>
        <p:spPr>
          <a:xfrm>
            <a:off x="4079131" y="4595257"/>
            <a:ext cx="2148204" cy="37719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2400" b="1" dirty="0">
                <a:solidFill>
                  <a:srgbClr val="C00000"/>
                </a:solidFill>
              </a:rPr>
              <a:t>259 – 235 = 24 </a:t>
            </a:r>
          </a:p>
        </p:txBody>
      </p:sp>
      <p:sp>
        <p:nvSpPr>
          <p:cNvPr id="22" name="Rectangle 21">
            <a:extLst>
              <a:ext uri="{FF2B5EF4-FFF2-40B4-BE49-F238E27FC236}">
                <a16:creationId xmlns:a16="http://schemas.microsoft.com/office/drawing/2014/main" id="{F821EEB2-0CD1-CDC0-9AD5-256ADDFCBE57}"/>
              </a:ext>
            </a:extLst>
          </p:cNvPr>
          <p:cNvSpPr/>
          <p:nvPr/>
        </p:nvSpPr>
        <p:spPr>
          <a:xfrm>
            <a:off x="227652" y="4153130"/>
            <a:ext cx="1244318" cy="37719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r>
              <a:rPr lang="ar-MA" b="1" dirty="0">
                <a:solidFill>
                  <a:srgbClr val="C00000"/>
                </a:solidFill>
              </a:rPr>
              <a:t>آخر متسابق</a:t>
            </a:r>
            <a:endParaRPr lang="fr-FR" b="1" dirty="0">
              <a:solidFill>
                <a:srgbClr val="C00000"/>
              </a:solidFill>
            </a:endParaRPr>
          </a:p>
        </p:txBody>
      </p:sp>
      <p:sp>
        <p:nvSpPr>
          <p:cNvPr id="23" name="Rectangle 22">
            <a:extLst>
              <a:ext uri="{FF2B5EF4-FFF2-40B4-BE49-F238E27FC236}">
                <a16:creationId xmlns:a16="http://schemas.microsoft.com/office/drawing/2014/main" id="{F775AABE-9BE8-19A5-DD9C-0AB2499D6634}"/>
              </a:ext>
            </a:extLst>
          </p:cNvPr>
          <p:cNvSpPr/>
          <p:nvPr/>
        </p:nvSpPr>
        <p:spPr>
          <a:xfrm>
            <a:off x="171912" y="4796462"/>
            <a:ext cx="1290726" cy="37719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r>
              <a:rPr lang="ar-MA" sz="1600" b="1" dirty="0">
                <a:solidFill>
                  <a:srgbClr val="C00000"/>
                </a:solidFill>
              </a:rPr>
              <a:t>المتسابق الفائز</a:t>
            </a:r>
            <a:endParaRPr lang="fr-FR" sz="1600" b="1" dirty="0">
              <a:solidFill>
                <a:srgbClr val="C00000"/>
              </a:solidFill>
            </a:endParaRPr>
          </a:p>
        </p:txBody>
      </p:sp>
    </p:spTree>
    <p:extLst>
      <p:ext uri="{BB962C8B-B14F-4D97-AF65-F5344CB8AC3E}">
        <p14:creationId xmlns:p14="http://schemas.microsoft.com/office/powerpoint/2010/main" val="536289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9995E4-FEAD-7698-9AE3-4C7B78D8DE65}"/>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828D1863-E5B4-95C4-6604-30B8B3DBD996}"/>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err="1">
                <a:solidFill>
                  <a:schemeClr val="bg1"/>
                </a:solidFill>
                <a:latin typeface="Calibri" panose="020F0502020204030204" pitchFamily="34" charset="0"/>
                <a:ea typeface="Calibri" panose="020F0502020204030204" pitchFamily="34" charset="0"/>
                <a:cs typeface="Calibri" panose="020F0502020204030204" pitchFamily="34" charset="0"/>
              </a:rPr>
              <a:t>ة</a:t>
            </a: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a:solidFill>
                  <a:schemeClr val="bg1"/>
                </a:solidFill>
                <a:latin typeface="Calibri" panose="020F0502020204030204" pitchFamily="34" charset="0"/>
                <a:ea typeface="Calibri" panose="020F0502020204030204" pitchFamily="34" charset="0"/>
                <a:cs typeface="Calibri" panose="020F0502020204030204" pitchFamily="34" charset="0"/>
              </a:rPr>
              <a:t>خاص بالأستاذ </a:t>
            </a:r>
            <a:endParaRPr lang="fr-FR" sz="1800" dirty="0">
              <a:solidFill>
                <a:schemeClr val="bg1"/>
              </a:solidFill>
            </a:endParaRPr>
          </a:p>
        </p:txBody>
      </p:sp>
      <p:sp>
        <p:nvSpPr>
          <p:cNvPr id="4" name="Flowchart: Alternate Process 54">
            <a:extLst>
              <a:ext uri="{FF2B5EF4-FFF2-40B4-BE49-F238E27FC236}">
                <a16:creationId xmlns:a16="http://schemas.microsoft.com/office/drawing/2014/main" id="{AF5985C1-ED15-4BA3-574C-A17DA069B101}"/>
              </a:ext>
            </a:extLst>
          </p:cNvPr>
          <p:cNvSpPr/>
          <p:nvPr/>
        </p:nvSpPr>
        <p:spPr>
          <a:xfrm>
            <a:off x="2812027" y="3289443"/>
            <a:ext cx="3542359" cy="802419"/>
          </a:xfrm>
          <a:prstGeom prst="flowChartAlternateProcess">
            <a:avLst/>
          </a:prstGeom>
          <a:solidFill>
            <a:srgbClr val="3A8F98"/>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34" rtl="1"/>
            <a:r>
              <a:rPr lang="ar-MA" sz="3600" b="1">
                <a:solidFill>
                  <a:schemeClr val="bg1"/>
                </a:solidFill>
                <a:latin typeface="Calibri" panose="020F0502020204030204" pitchFamily="34" charset="0"/>
                <a:cs typeface="Calibri" panose="020F0502020204030204" pitchFamily="34" charset="0"/>
              </a:rPr>
              <a:t>اختتام الدرس</a:t>
            </a:r>
            <a:endParaRPr lang="ar-MA" sz="3600" b="1" dirty="0">
              <a:solidFill>
                <a:schemeClr val="bg1"/>
              </a:solidFill>
              <a:latin typeface="Calibri" panose="020F0502020204030204" pitchFamily="34" charset="0"/>
              <a:cs typeface="Calibri" panose="020F0502020204030204" pitchFamily="34" charset="0"/>
            </a:endParaRPr>
          </a:p>
        </p:txBody>
      </p:sp>
      <p:sp>
        <p:nvSpPr>
          <p:cNvPr id="5" name="Oval 80">
            <a:extLst>
              <a:ext uri="{FF2B5EF4-FFF2-40B4-BE49-F238E27FC236}">
                <a16:creationId xmlns:a16="http://schemas.microsoft.com/office/drawing/2014/main" id="{BEE7F6A7-6AA2-FA88-52BB-4CB62F532665}"/>
              </a:ext>
            </a:extLst>
          </p:cNvPr>
          <p:cNvSpPr>
            <a:spLocks noChangeAspect="1"/>
          </p:cNvSpPr>
          <p:nvPr/>
        </p:nvSpPr>
        <p:spPr>
          <a:xfrm>
            <a:off x="5956617" y="3378919"/>
            <a:ext cx="588546" cy="58854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ar-MA" sz="3200" b="1" dirty="0"/>
              <a:t>5</a:t>
            </a:r>
            <a:endParaRPr lang="fr-MA" sz="3200" b="1" dirty="0"/>
          </a:p>
        </p:txBody>
      </p:sp>
    </p:spTree>
    <p:extLst>
      <p:ext uri="{BB962C8B-B14F-4D97-AF65-F5344CB8AC3E}">
        <p14:creationId xmlns:p14="http://schemas.microsoft.com/office/powerpoint/2010/main" val="8169867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1205B-7A96-2106-DA41-607056BE917C}"/>
            </a:ext>
          </a:extLst>
        </p:cNvPr>
        <p:cNvGrpSpPr/>
        <p:nvPr/>
      </p:nvGrpSpPr>
      <p:grpSpPr>
        <a:xfrm>
          <a:off x="0" y="0"/>
          <a:ext cx="0" cy="0"/>
          <a:chOff x="0" y="0"/>
          <a:chExt cx="0" cy="0"/>
        </a:xfrm>
      </p:grpSpPr>
      <p:sp>
        <p:nvSpPr>
          <p:cNvPr id="2" name="Rectangle à coins arrondis 4">
            <a:extLst>
              <a:ext uri="{FF2B5EF4-FFF2-40B4-BE49-F238E27FC236}">
                <a16:creationId xmlns:a16="http://schemas.microsoft.com/office/drawing/2014/main" id="{A498B6EC-B012-6F45-7BEC-CC2C99855A70}"/>
              </a:ext>
            </a:extLst>
          </p:cNvPr>
          <p:cNvSpPr>
            <a:spLocks/>
          </p:cNvSpPr>
          <p:nvPr/>
        </p:nvSpPr>
        <p:spPr>
          <a:xfrm>
            <a:off x="593138" y="812892"/>
            <a:ext cx="6970243" cy="372000"/>
          </a:xfrm>
          <a:prstGeom prst="round2SameRect">
            <a:avLst>
              <a:gd name="adj1" fmla="val 40573"/>
              <a:gd name="adj2"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ar-MA" b="1" dirty="0">
                <a:solidFill>
                  <a:schemeClr val="bg1">
                    <a:lumMod val="50000"/>
                  </a:schemeClr>
                </a:solidFill>
                <a:latin typeface="Calibri" panose="020F0502020204030204" pitchFamily="34" charset="0"/>
                <a:cs typeface="Calibri" panose="020F0502020204030204" pitchFamily="34" charset="0"/>
              </a:rPr>
              <a:t>إلى اللقاء. في الحصة القادمة، سنقوم بتصحيح الأنشطة المنجزة في المنزل. </a:t>
            </a:r>
          </a:p>
        </p:txBody>
      </p:sp>
      <p:pic>
        <p:nvPicPr>
          <p:cNvPr id="4" name="Nada-Wave">
            <a:hlinkClick r:id="" action="ppaction://media"/>
            <a:extLst>
              <a:ext uri="{FF2B5EF4-FFF2-40B4-BE49-F238E27FC236}">
                <a16:creationId xmlns:a16="http://schemas.microsoft.com/office/drawing/2014/main" id="{794A03A1-A86D-63E3-B0C9-B509814FDA2D}"/>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464000" y="1980000"/>
            <a:ext cx="2536315" cy="4050532"/>
          </a:xfrm>
          <a:prstGeom prst="rect">
            <a:avLst/>
          </a:prstGeom>
        </p:spPr>
      </p:pic>
      <p:pic>
        <p:nvPicPr>
          <p:cNvPr id="5" name="majd_wave">
            <a:hlinkClick r:id="" action="ppaction://media"/>
            <a:extLst>
              <a:ext uri="{FF2B5EF4-FFF2-40B4-BE49-F238E27FC236}">
                <a16:creationId xmlns:a16="http://schemas.microsoft.com/office/drawing/2014/main" id="{DEA69BCA-8F21-B15E-C0E8-548131339162}"/>
              </a:ext>
            </a:extLst>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2243138" y="1935166"/>
            <a:ext cx="2328862" cy="4140200"/>
          </a:xfrm>
          <a:prstGeom prst="rect">
            <a:avLst/>
          </a:prstGeom>
        </p:spPr>
      </p:pic>
      <p:pic>
        <p:nvPicPr>
          <p:cNvPr id="6" name="Image 5">
            <a:extLst>
              <a:ext uri="{FF2B5EF4-FFF2-40B4-BE49-F238E27FC236}">
                <a16:creationId xmlns:a16="http://schemas.microsoft.com/office/drawing/2014/main" id="{3E3B1148-4EB5-754B-770F-5C9CCB844281}"/>
              </a:ext>
            </a:extLst>
          </p:cNvPr>
          <p:cNvPicPr>
            <a:picLocks noChangeAspect="1"/>
          </p:cNvPicPr>
          <p:nvPr/>
        </p:nvPicPr>
        <p:blipFill>
          <a:blip r:embed="rId8"/>
          <a:stretch>
            <a:fillRect/>
          </a:stretch>
        </p:blipFill>
        <p:spPr>
          <a:xfrm>
            <a:off x="269397" y="138553"/>
            <a:ext cx="7736097" cy="261832"/>
          </a:xfrm>
          <a:prstGeom prst="rect">
            <a:avLst/>
          </a:prstGeom>
        </p:spPr>
      </p:pic>
      <p:sp>
        <p:nvSpPr>
          <p:cNvPr id="7" name="ZoneTexte 6">
            <a:extLst>
              <a:ext uri="{FF2B5EF4-FFF2-40B4-BE49-F238E27FC236}">
                <a16:creationId xmlns:a16="http://schemas.microsoft.com/office/drawing/2014/main" id="{76EF4F5C-14CA-5103-640A-0D88E39863BD}"/>
              </a:ext>
            </a:extLst>
          </p:cNvPr>
          <p:cNvSpPr txBox="1"/>
          <p:nvPr/>
        </p:nvSpPr>
        <p:spPr>
          <a:xfrm>
            <a:off x="291466" y="133255"/>
            <a:ext cx="1173539" cy="307777"/>
          </a:xfrm>
          <a:prstGeom prst="rect">
            <a:avLst/>
          </a:prstGeom>
          <a:noFill/>
        </p:spPr>
        <p:txBody>
          <a:bodyPr wrap="square" rtlCol="0">
            <a:spAutoFit/>
          </a:bodyPr>
          <a:lstStyle/>
          <a:p>
            <a:r>
              <a:rPr lang="ar-MA" sz="1400" b="1"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اختتام الدرس</a:t>
            </a:r>
            <a:endParaRPr lang="fr-MA" sz="1400" b="1"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8" name="Ellipse 7">
            <a:extLst>
              <a:ext uri="{FF2B5EF4-FFF2-40B4-BE49-F238E27FC236}">
                <a16:creationId xmlns:a16="http://schemas.microsoft.com/office/drawing/2014/main" id="{2CEA393B-DA65-49ED-259F-752F3D1764AB}"/>
              </a:ext>
            </a:extLst>
          </p:cNvPr>
          <p:cNvSpPr/>
          <p:nvPr/>
        </p:nvSpPr>
        <p:spPr>
          <a:xfrm>
            <a:off x="1204859" y="208091"/>
            <a:ext cx="194411" cy="180851"/>
          </a:xfrm>
          <a:prstGeom prst="ellipse">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9" name="ZoneTexte 8">
            <a:extLst>
              <a:ext uri="{FF2B5EF4-FFF2-40B4-BE49-F238E27FC236}">
                <a16:creationId xmlns:a16="http://schemas.microsoft.com/office/drawing/2014/main" id="{FDE4CCAD-F06B-BDA3-38C0-F2ACEAE74D4D}"/>
              </a:ext>
            </a:extLst>
          </p:cNvPr>
          <p:cNvSpPr txBox="1"/>
          <p:nvPr/>
        </p:nvSpPr>
        <p:spPr>
          <a:xfrm>
            <a:off x="1168002" y="172584"/>
            <a:ext cx="348568" cy="276999"/>
          </a:xfrm>
          <a:prstGeom prst="rect">
            <a:avLst/>
          </a:prstGeom>
          <a:noFill/>
        </p:spPr>
        <p:txBody>
          <a:bodyPr wrap="square" rtlCol="0">
            <a:spAutoFit/>
          </a:bodyPr>
          <a:lstStyle/>
          <a:p>
            <a:r>
              <a:rPr lang="ar-MA" sz="1200" b="1" dirty="0">
                <a:solidFill>
                  <a:schemeClr val="bg1"/>
                </a:solidFill>
              </a:rPr>
              <a:t>6</a:t>
            </a:r>
            <a:endParaRPr lang="fr-MA" sz="1200" b="1" dirty="0">
              <a:solidFill>
                <a:schemeClr val="bg1"/>
              </a:solidFill>
            </a:endParaRPr>
          </a:p>
        </p:txBody>
      </p:sp>
      <p:pic>
        <p:nvPicPr>
          <p:cNvPr id="10" name="Espace réservé pour une image  11" descr="Une image contenant dessin humoristique, clipart, Dessin animé, illustration&#10;&#10;Le contenu généré par l’IA peut être incorrect.">
            <a:extLst>
              <a:ext uri="{FF2B5EF4-FFF2-40B4-BE49-F238E27FC236}">
                <a16:creationId xmlns:a16="http://schemas.microsoft.com/office/drawing/2014/main" id="{356B64F1-1774-A9F5-9CA8-2DA412689B23}"/>
              </a:ext>
            </a:extLst>
          </p:cNvPr>
          <p:cNvPicPr>
            <a:picLocks noChangeAspect="1"/>
          </p:cNvPicPr>
          <p:nvPr/>
        </p:nvPicPr>
        <p:blipFill>
          <a:blip r:embed="rId9">
            <a:extLst>
              <a:ext uri="{28A0092B-C50C-407E-A947-70E740481C1C}">
                <a14:useLocalDpi xmlns:a14="http://schemas.microsoft.com/office/drawing/2010/main" val="0"/>
              </a:ext>
            </a:extLst>
          </a:blip>
          <a:srcRect t="-7143" b="7143"/>
          <a:stretch>
            <a:fillRect/>
          </a:stretch>
        </p:blipFill>
        <p:spPr>
          <a:xfrm>
            <a:off x="7760197" y="683774"/>
            <a:ext cx="1008000" cy="1008000"/>
          </a:xfrm>
          <a:prstGeom prst="ellipse">
            <a:avLst/>
          </a:prstGeom>
        </p:spPr>
      </p:pic>
      <p:grpSp>
        <p:nvGrpSpPr>
          <p:cNvPr id="3" name="Groupe 2">
            <a:extLst>
              <a:ext uri="{FF2B5EF4-FFF2-40B4-BE49-F238E27FC236}">
                <a16:creationId xmlns:a16="http://schemas.microsoft.com/office/drawing/2014/main" id="{62B190C6-E2E3-63A2-1FAC-74B9127E06BB}"/>
              </a:ext>
            </a:extLst>
          </p:cNvPr>
          <p:cNvGrpSpPr>
            <a:grpSpLocks noGrp="1" noUngrp="1" noRot="1" noMove="1" noResize="1"/>
          </p:cNvGrpSpPr>
          <p:nvPr/>
        </p:nvGrpSpPr>
        <p:grpSpPr>
          <a:xfrm>
            <a:off x="382557" y="127208"/>
            <a:ext cx="7604448" cy="332496"/>
            <a:chOff x="373226" y="108546"/>
            <a:chExt cx="7604448" cy="332496"/>
          </a:xfrm>
        </p:grpSpPr>
        <p:grpSp>
          <p:nvGrpSpPr>
            <p:cNvPr id="11" name="Groupe 10">
              <a:extLst>
                <a:ext uri="{FF2B5EF4-FFF2-40B4-BE49-F238E27FC236}">
                  <a16:creationId xmlns:a16="http://schemas.microsoft.com/office/drawing/2014/main" id="{E8B19857-0685-2447-1CC9-D3F604E5B31B}"/>
                </a:ext>
              </a:extLst>
            </p:cNvPr>
            <p:cNvGrpSpPr>
              <a:grpSpLocks noGrp="1" noUngrp="1" noRot="1" noMove="1" noResize="1"/>
            </p:cNvGrpSpPr>
            <p:nvPr/>
          </p:nvGrpSpPr>
          <p:grpSpPr>
            <a:xfrm>
              <a:off x="373226" y="108546"/>
              <a:ext cx="7604448" cy="332496"/>
              <a:chOff x="391887" y="155214"/>
              <a:chExt cx="7604448" cy="332496"/>
            </a:xfrm>
          </p:grpSpPr>
          <p:grpSp>
            <p:nvGrpSpPr>
              <p:cNvPr id="13" name="Groupe 12">
                <a:extLst>
                  <a:ext uri="{FF2B5EF4-FFF2-40B4-BE49-F238E27FC236}">
                    <a16:creationId xmlns:a16="http://schemas.microsoft.com/office/drawing/2014/main" id="{A424B2BC-131B-5A1A-F5A1-6D973223E4CA}"/>
                  </a:ext>
                </a:extLst>
              </p:cNvPr>
              <p:cNvGrpSpPr>
                <a:grpSpLocks noGrp="1" noUngrp="1" noRot="1" noMove="1" noResize="1"/>
              </p:cNvGrpSpPr>
              <p:nvPr/>
            </p:nvGrpSpPr>
            <p:grpSpPr>
              <a:xfrm>
                <a:off x="391887" y="155214"/>
                <a:ext cx="7604448" cy="332496"/>
                <a:chOff x="391887" y="155214"/>
                <a:chExt cx="7604448" cy="332496"/>
              </a:xfrm>
            </p:grpSpPr>
            <p:sp>
              <p:nvSpPr>
                <p:cNvPr id="15" name="Rectangle 14">
                  <a:extLst>
                    <a:ext uri="{FF2B5EF4-FFF2-40B4-BE49-F238E27FC236}">
                      <a16:creationId xmlns:a16="http://schemas.microsoft.com/office/drawing/2014/main" id="{7B3971A1-7863-E38B-2079-F653CB3987A7}"/>
                    </a:ext>
                  </a:extLst>
                </p:cNvPr>
                <p:cNvSpPr>
                  <a:spLocks noGrp="1" noRot="1" noMove="1" noResize="1" noEditPoints="1" noAdjustHandles="1" noChangeArrowheads="1" noChangeShapeType="1"/>
                </p:cNvSpPr>
                <p:nvPr/>
              </p:nvSpPr>
              <p:spPr>
                <a:xfrm>
                  <a:off x="391887" y="155214"/>
                  <a:ext cx="7604448" cy="275887"/>
                </a:xfrm>
                <a:prstGeom prst="rect">
                  <a:avLst/>
                </a:prstGeom>
                <a:solidFill>
                  <a:srgbClr val="B3D9CE"/>
                </a:solidFill>
                <a:ln>
                  <a:solidFill>
                    <a:srgbClr val="B3D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a:extLst>
                    <a:ext uri="{FF2B5EF4-FFF2-40B4-BE49-F238E27FC236}">
                      <a16:creationId xmlns:a16="http://schemas.microsoft.com/office/drawing/2014/main" id="{BE2BF3E2-164C-3102-FA19-06136E60D0EC}"/>
                    </a:ext>
                  </a:extLst>
                </p:cNvPr>
                <p:cNvSpPr txBox="1">
                  <a:spLocks noGrp="1" noRot="1" noMove="1" noResize="1" noEditPoints="1" noAdjustHandles="1" noChangeArrowheads="1" noChangeShapeType="1"/>
                </p:cNvSpPr>
                <p:nvPr/>
              </p:nvSpPr>
              <p:spPr>
                <a:xfrm>
                  <a:off x="6431013"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افتتاح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7" name="Organigramme : Connecteur 16">
                  <a:extLst>
                    <a:ext uri="{FF2B5EF4-FFF2-40B4-BE49-F238E27FC236}">
                      <a16:creationId xmlns:a16="http://schemas.microsoft.com/office/drawing/2014/main" id="{A4EB35D0-829C-8C89-BF5B-C08F10FCD727}"/>
                    </a:ext>
                  </a:extLst>
                </p:cNvPr>
                <p:cNvSpPr>
                  <a:spLocks noGrp="1" noRot="1" noMove="1" noResize="1" noEditPoints="1" noAdjustHandles="1" noChangeArrowheads="1" noChangeShapeType="1"/>
                </p:cNvSpPr>
                <p:nvPr/>
              </p:nvSpPr>
              <p:spPr>
                <a:xfrm>
                  <a:off x="4906502"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2</a:t>
                  </a:r>
                </a:p>
              </p:txBody>
            </p:sp>
            <p:sp>
              <p:nvSpPr>
                <p:cNvPr id="18" name="ZoneTexte 17">
                  <a:extLst>
                    <a:ext uri="{FF2B5EF4-FFF2-40B4-BE49-F238E27FC236}">
                      <a16:creationId xmlns:a16="http://schemas.microsoft.com/office/drawing/2014/main" id="{062787A5-EA9C-E961-042C-924FC9182C21}"/>
                    </a:ext>
                  </a:extLst>
                </p:cNvPr>
                <p:cNvSpPr txBox="1">
                  <a:spLocks noGrp="1" noRot="1" noMove="1" noResize="1" noEditPoints="1" noAdjustHandles="1" noChangeArrowheads="1" noChangeShapeType="1"/>
                </p:cNvSpPr>
                <p:nvPr/>
              </p:nvSpPr>
              <p:spPr>
                <a:xfrm>
                  <a:off x="3634155"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أنشطة المراجعة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19" name="Organigramme : Connecteur 18">
                  <a:extLst>
                    <a:ext uri="{FF2B5EF4-FFF2-40B4-BE49-F238E27FC236}">
                      <a16:creationId xmlns:a16="http://schemas.microsoft.com/office/drawing/2014/main" id="{B847D82F-DB73-C7B3-5655-A15272F07CF3}"/>
                    </a:ext>
                  </a:extLst>
                </p:cNvPr>
                <p:cNvSpPr>
                  <a:spLocks noGrp="1" noRot="1" noMove="1" noResize="1" noEditPoints="1" noAdjustHandles="1" noChangeArrowheads="1" noChangeShapeType="1"/>
                </p:cNvSpPr>
                <p:nvPr/>
              </p:nvSpPr>
              <p:spPr>
                <a:xfrm>
                  <a:off x="2127717"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3</a:t>
                  </a:r>
                </a:p>
              </p:txBody>
            </p:sp>
            <p:sp>
              <p:nvSpPr>
                <p:cNvPr id="20" name="ZoneTexte 19">
                  <a:extLst>
                    <a:ext uri="{FF2B5EF4-FFF2-40B4-BE49-F238E27FC236}">
                      <a16:creationId xmlns:a16="http://schemas.microsoft.com/office/drawing/2014/main" id="{02D6FEEA-37F3-9193-2CF3-978F2198A50D}"/>
                    </a:ext>
                  </a:extLst>
                </p:cNvPr>
                <p:cNvSpPr txBox="1">
                  <a:spLocks noGrp="1" noRot="1" noMove="1" noResize="1" noEditPoints="1" noAdjustHandles="1" noChangeArrowheads="1" noChangeShapeType="1"/>
                </p:cNvSpPr>
                <p:nvPr/>
              </p:nvSpPr>
              <p:spPr>
                <a:xfrm>
                  <a:off x="837296" y="164545"/>
                  <a:ext cx="1231642" cy="323165"/>
                </a:xfrm>
                <a:prstGeom prst="rect">
                  <a:avLst/>
                </a:prstGeom>
                <a:noFill/>
              </p:spPr>
              <p:txBody>
                <a:bodyPr wrap="square" rtlCol="0">
                  <a:spAutoFit/>
                </a:bodyPr>
                <a:lstStyle/>
                <a:p>
                  <a:pPr algn="r" rtl="1"/>
                  <a:r>
                    <a:rPr lang="ar-MA" sz="1500" b="1" dirty="0">
                      <a:solidFill>
                        <a:srgbClr val="008B8D"/>
                      </a:solidFill>
                      <a:latin typeface="Aptos" panose="020B0004020202020204" pitchFamily="34" charset="0"/>
                      <a:ea typeface="Calibri" panose="020F0502020204030204" pitchFamily="34" charset="0"/>
                      <a:cs typeface="Calibri" panose="020F0502020204030204" pitchFamily="34" charset="0"/>
                    </a:rPr>
                    <a:t>اختتام الحصة</a:t>
                  </a:r>
                  <a:endParaRPr lang="fr-FR" sz="1500" b="1" dirty="0">
                    <a:solidFill>
                      <a:srgbClr val="008B8D"/>
                    </a:solidFill>
                    <a:latin typeface="Aptos" panose="020B0004020202020204" pitchFamily="34" charset="0"/>
                    <a:ea typeface="Calibri" panose="020F0502020204030204" pitchFamily="34" charset="0"/>
                    <a:cs typeface="Calibri" panose="020F0502020204030204" pitchFamily="34" charset="0"/>
                  </a:endParaRPr>
                </a:p>
              </p:txBody>
            </p:sp>
            <p:sp>
              <p:nvSpPr>
                <p:cNvPr id="21" name="Organigramme : Connecteur 20">
                  <a:extLst>
                    <a:ext uri="{FF2B5EF4-FFF2-40B4-BE49-F238E27FC236}">
                      <a16:creationId xmlns:a16="http://schemas.microsoft.com/office/drawing/2014/main" id="{F17B65E4-8285-C38F-D565-E60C477A4C3D}"/>
                    </a:ext>
                  </a:extLst>
                </p:cNvPr>
                <p:cNvSpPr>
                  <a:spLocks noGrp="1" noRot="1" noMove="1" noResize="1" noEditPoints="1" noAdjustHandles="1" noChangeArrowheads="1" noChangeShapeType="1"/>
                </p:cNvSpPr>
                <p:nvPr/>
              </p:nvSpPr>
              <p:spPr>
                <a:xfrm>
                  <a:off x="7685288" y="217641"/>
                  <a:ext cx="216000" cy="216000"/>
                </a:xfrm>
                <a:prstGeom prst="flowChartConnector">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t>1</a:t>
                  </a:r>
                </a:p>
              </p:txBody>
            </p:sp>
          </p:grpSp>
          <p:sp>
            <p:nvSpPr>
              <p:cNvPr id="14" name="Rectangle 13">
                <a:extLst>
                  <a:ext uri="{FF2B5EF4-FFF2-40B4-BE49-F238E27FC236}">
                    <a16:creationId xmlns:a16="http://schemas.microsoft.com/office/drawing/2014/main" id="{B330BF5C-6210-4AC9-8B8C-447289D31C45}"/>
                  </a:ext>
                </a:extLst>
              </p:cNvPr>
              <p:cNvSpPr>
                <a:spLocks noGrp="1" noRot="1" noMove="1" noResize="1" noEditPoints="1" noAdjustHandles="1" noChangeArrowheads="1" noChangeShapeType="1"/>
              </p:cNvSpPr>
              <p:nvPr/>
            </p:nvSpPr>
            <p:spPr>
              <a:xfrm>
                <a:off x="2834053" y="155214"/>
                <a:ext cx="2540153" cy="323165"/>
              </a:xfrm>
              <a:prstGeom prst="rect">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2" name="Rectangle : coins arrondis 11">
              <a:extLst>
                <a:ext uri="{FF2B5EF4-FFF2-40B4-BE49-F238E27FC236}">
                  <a16:creationId xmlns:a16="http://schemas.microsoft.com/office/drawing/2014/main" id="{7F85C793-45B9-02BA-A7D1-FAEE2FC0DF64}"/>
                </a:ext>
              </a:extLst>
            </p:cNvPr>
            <p:cNvSpPr>
              <a:spLocks noGrp="1" noRot="1" noMove="1" noResize="1" noEditPoints="1" noAdjustHandles="1" noChangeArrowheads="1" noChangeShapeType="1"/>
            </p:cNvSpPr>
            <p:nvPr/>
          </p:nvSpPr>
          <p:spPr>
            <a:xfrm>
              <a:off x="5361135" y="113212"/>
              <a:ext cx="2616539" cy="323165"/>
            </a:xfrm>
            <a:prstGeom prst="roundRect">
              <a:avLst>
                <a:gd name="adj" fmla="val 50000"/>
              </a:avLst>
            </a:prstGeom>
            <a:solidFill>
              <a:srgbClr val="B3D9C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2412033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4"/>
                                        </p:tgtEl>
                                      </p:cBhvr>
                                    </p:cmd>
                                  </p:childTnLst>
                                </p:cTn>
                              </p:par>
                              <p:par>
                                <p:cTn id="7" presetID="1" presetClass="mediacall" presetSubtype="0" fill="hold" nodeType="withEffect">
                                  <p:stCondLst>
                                    <p:cond delay="0"/>
                                  </p:stCondLst>
                                  <p:childTnLst>
                                    <p:cmd type="call" cmd="playFrom(0.0)">
                                      <p:cBhvr>
                                        <p:cTn id="8" dur="347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6AC1A-DAE6-F165-379F-FE55D721A742}"/>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08C6F285-1500-E218-CED0-99098813533A}"/>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err="1">
                <a:solidFill>
                  <a:schemeClr val="bg1"/>
                </a:solidFill>
                <a:latin typeface="Calibri" panose="020F0502020204030204" pitchFamily="34" charset="0"/>
                <a:ea typeface="Calibri" panose="020F0502020204030204" pitchFamily="34" charset="0"/>
                <a:cs typeface="Calibri" panose="020F0502020204030204" pitchFamily="34" charset="0"/>
              </a:rPr>
              <a:t>ة</a:t>
            </a:r>
            <a:r>
              <a:rPr lang="fr-FR" sz="1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ar-SA" sz="1800" b="1" dirty="0">
                <a:solidFill>
                  <a:schemeClr val="bg1"/>
                </a:solidFill>
                <a:latin typeface="Calibri" panose="020F0502020204030204" pitchFamily="34" charset="0"/>
                <a:ea typeface="Calibri" panose="020F0502020204030204" pitchFamily="34" charset="0"/>
                <a:cs typeface="Calibri" panose="020F0502020204030204" pitchFamily="34" charset="0"/>
              </a:rPr>
              <a:t>خاص بالأستاذ </a:t>
            </a:r>
            <a:endParaRPr lang="fr-FR" sz="1800" dirty="0">
              <a:solidFill>
                <a:schemeClr val="bg1"/>
              </a:solidFill>
            </a:endParaRPr>
          </a:p>
        </p:txBody>
      </p:sp>
      <p:sp>
        <p:nvSpPr>
          <p:cNvPr id="14" name="Rectangle : coins arrondis 13">
            <a:extLst>
              <a:ext uri="{FF2B5EF4-FFF2-40B4-BE49-F238E27FC236}">
                <a16:creationId xmlns:a16="http://schemas.microsoft.com/office/drawing/2014/main" id="{B85F74B5-3826-4AE8-AAF0-A20FD667015D}"/>
              </a:ext>
            </a:extLst>
          </p:cNvPr>
          <p:cNvSpPr/>
          <p:nvPr/>
        </p:nvSpPr>
        <p:spPr>
          <a:xfrm>
            <a:off x="2836678" y="3537378"/>
            <a:ext cx="5297867" cy="1455017"/>
          </a:xfrm>
          <a:prstGeom prst="roundRect">
            <a:avLst/>
          </a:prstGeom>
          <a:solidFill>
            <a:srgbClr val="58B6C0">
              <a:lumMod val="20000"/>
              <a:lumOff val="80000"/>
            </a:srgbClr>
          </a:solidFill>
          <a:ln w="1905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5" name="ZoneTexte 14">
            <a:extLst>
              <a:ext uri="{FF2B5EF4-FFF2-40B4-BE49-F238E27FC236}">
                <a16:creationId xmlns:a16="http://schemas.microsoft.com/office/drawing/2014/main" id="{326DD0FA-0D66-2A18-9E6E-BAA2814DC99C}"/>
              </a:ext>
            </a:extLst>
          </p:cNvPr>
          <p:cNvSpPr txBox="1"/>
          <p:nvPr/>
        </p:nvSpPr>
        <p:spPr>
          <a:xfrm>
            <a:off x="2762851" y="3813628"/>
            <a:ext cx="4883422" cy="400110"/>
          </a:xfrm>
          <a:prstGeom prst="rect">
            <a:avLst/>
          </a:prstGeom>
          <a:noFill/>
        </p:spPr>
        <p:txBody>
          <a:bodyPr wrap="square">
            <a:spAutoFit/>
          </a:bodyPr>
          <a:lstStyle/>
          <a:p>
            <a:pPr algn="ctr" rtl="1">
              <a:spcAft>
                <a:spcPts val="600"/>
              </a:spcAft>
            </a:pPr>
            <a:r>
              <a:rPr lang="ar-MA" sz="2000" b="1" kern="0" dirty="0">
                <a:solidFill>
                  <a:srgbClr val="FC8D00"/>
                </a:solidFill>
                <a:latin typeface="Calibri" panose="020F0502020204030204" pitchFamily="34" charset="0"/>
                <a:cs typeface="Calibri" panose="020F0502020204030204" pitchFamily="34" charset="0"/>
              </a:rPr>
              <a:t>ما تقديرك لنسب التحكم في أهداف الدروس المراجعة؟ </a:t>
            </a:r>
          </a:p>
        </p:txBody>
      </p:sp>
      <p:sp>
        <p:nvSpPr>
          <p:cNvPr id="16" name="TextBox 5">
            <a:extLst>
              <a:ext uri="{FF2B5EF4-FFF2-40B4-BE49-F238E27FC236}">
                <a16:creationId xmlns:a16="http://schemas.microsoft.com/office/drawing/2014/main" id="{8DC2F724-2770-3D5C-C7C4-161A1DAE2C5A}"/>
              </a:ext>
            </a:extLst>
          </p:cNvPr>
          <p:cNvSpPr txBox="1"/>
          <p:nvPr/>
        </p:nvSpPr>
        <p:spPr>
          <a:xfrm>
            <a:off x="2858683" y="2814542"/>
            <a:ext cx="4939415" cy="362022"/>
          </a:xfrm>
          <a:prstGeom prst="rect">
            <a:avLst/>
          </a:prstGeom>
          <a:noFill/>
        </p:spPr>
        <p:txBody>
          <a:bodyPr wrap="square">
            <a:spAutoFit/>
          </a:bodyPr>
          <a:lstStyle/>
          <a:p>
            <a:pPr algn="ctr">
              <a:lnSpc>
                <a:spcPts val="2075"/>
              </a:lnSpc>
            </a:pPr>
            <a:r>
              <a:rPr lang="ar-MA" sz="2000" b="1" kern="0" dirty="0">
                <a:solidFill>
                  <a:srgbClr val="3494BA">
                    <a:lumMod val="75000"/>
                  </a:srgbClr>
                </a:solidFill>
                <a:latin typeface="Calibri" panose="020F0502020204030204" pitchFamily="34" charset="0"/>
                <a:cs typeface="Calibri" panose="020F0502020204030204" pitchFamily="34" charset="0"/>
              </a:rPr>
              <a:t>بناء على إنجازات المتعلمين خلال أنشطة المراجعة</a:t>
            </a:r>
          </a:p>
        </p:txBody>
      </p:sp>
      <p:sp>
        <p:nvSpPr>
          <p:cNvPr id="17" name="TextBox 5">
            <a:extLst>
              <a:ext uri="{FF2B5EF4-FFF2-40B4-BE49-F238E27FC236}">
                <a16:creationId xmlns:a16="http://schemas.microsoft.com/office/drawing/2014/main" id="{C60675C6-1F56-8A07-165F-1DB6915D22E2}"/>
              </a:ext>
            </a:extLst>
          </p:cNvPr>
          <p:cNvSpPr txBox="1"/>
          <p:nvPr/>
        </p:nvSpPr>
        <p:spPr>
          <a:xfrm>
            <a:off x="3071473" y="4356523"/>
            <a:ext cx="4682407" cy="362022"/>
          </a:xfrm>
          <a:prstGeom prst="rect">
            <a:avLst/>
          </a:prstGeom>
          <a:noFill/>
        </p:spPr>
        <p:txBody>
          <a:bodyPr wrap="square">
            <a:spAutoFit/>
          </a:bodyPr>
          <a:lstStyle/>
          <a:p>
            <a:pPr algn="ctr">
              <a:lnSpc>
                <a:spcPts val="2075"/>
              </a:lnSpc>
            </a:pPr>
            <a:r>
              <a:rPr lang="ar-MA" sz="2000" b="1" kern="0" dirty="0">
                <a:solidFill>
                  <a:srgbClr val="3494BA">
                    <a:lumMod val="75000"/>
                  </a:srgbClr>
                </a:solidFill>
                <a:latin typeface="Calibri" panose="020F0502020204030204" pitchFamily="34" charset="0"/>
                <a:cs typeface="Calibri" panose="020F0502020204030204" pitchFamily="34" charset="0"/>
              </a:rPr>
              <a:t>تسجل النسب على صفحة اليوم من مذكرة الأستاذ.</a:t>
            </a:r>
          </a:p>
        </p:txBody>
      </p:sp>
      <p:grpSp>
        <p:nvGrpSpPr>
          <p:cNvPr id="20" name="Groupe 19">
            <a:extLst>
              <a:ext uri="{FF2B5EF4-FFF2-40B4-BE49-F238E27FC236}">
                <a16:creationId xmlns:a16="http://schemas.microsoft.com/office/drawing/2014/main" id="{3A92E925-1E44-4FB4-8D44-E5A5A1E3B25E}"/>
              </a:ext>
            </a:extLst>
          </p:cNvPr>
          <p:cNvGrpSpPr/>
          <p:nvPr/>
        </p:nvGrpSpPr>
        <p:grpSpPr>
          <a:xfrm>
            <a:off x="7642410" y="3664331"/>
            <a:ext cx="920678" cy="780961"/>
            <a:chOff x="7018463" y="3273195"/>
            <a:chExt cx="1249561" cy="1172098"/>
          </a:xfrm>
        </p:grpSpPr>
        <p:grpSp>
          <p:nvGrpSpPr>
            <p:cNvPr id="22" name="Groupe 21">
              <a:extLst>
                <a:ext uri="{FF2B5EF4-FFF2-40B4-BE49-F238E27FC236}">
                  <a16:creationId xmlns:a16="http://schemas.microsoft.com/office/drawing/2014/main" id="{A6FAF7F7-4AB7-F04A-8C26-BA460A4E3085}"/>
                </a:ext>
              </a:extLst>
            </p:cNvPr>
            <p:cNvGrpSpPr/>
            <p:nvPr/>
          </p:nvGrpSpPr>
          <p:grpSpPr>
            <a:xfrm>
              <a:off x="7018463" y="3537379"/>
              <a:ext cx="907914" cy="907914"/>
              <a:chOff x="3664086" y="1245255"/>
              <a:chExt cx="907914" cy="907914"/>
            </a:xfrm>
          </p:grpSpPr>
          <p:sp>
            <p:nvSpPr>
              <p:cNvPr id="26" name="Ellipse 25">
                <a:extLst>
                  <a:ext uri="{FF2B5EF4-FFF2-40B4-BE49-F238E27FC236}">
                    <a16:creationId xmlns:a16="http://schemas.microsoft.com/office/drawing/2014/main" id="{4BE8CAC2-1999-4FE7-88B4-5160D06668B8}"/>
                  </a:ext>
                </a:extLst>
              </p:cNvPr>
              <p:cNvSpPr/>
              <p:nvPr/>
            </p:nvSpPr>
            <p:spPr>
              <a:xfrm>
                <a:off x="3664086" y="1245255"/>
                <a:ext cx="907914" cy="907914"/>
              </a:xfrm>
              <a:prstGeom prst="ellipse">
                <a:avLst/>
              </a:prstGeom>
              <a:noFill/>
              <a:ln w="120650" cap="flat" cmpd="sng" algn="ctr">
                <a:solidFill>
                  <a:srgbClr val="00E4C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 name="Ellipse 26">
                <a:extLst>
                  <a:ext uri="{FF2B5EF4-FFF2-40B4-BE49-F238E27FC236}">
                    <a16:creationId xmlns:a16="http://schemas.microsoft.com/office/drawing/2014/main" id="{52EC93C1-1137-61CE-2A4D-111D211DE798}"/>
                  </a:ext>
                </a:extLst>
              </p:cNvPr>
              <p:cNvSpPr/>
              <p:nvPr/>
            </p:nvSpPr>
            <p:spPr>
              <a:xfrm>
                <a:off x="3893891" y="1484074"/>
                <a:ext cx="448304" cy="430276"/>
              </a:xfrm>
              <a:prstGeom prst="ellipse">
                <a:avLst/>
              </a:prstGeom>
              <a:noFill/>
              <a:ln w="120650" cap="flat" cmpd="sng" algn="ctr">
                <a:solidFill>
                  <a:srgbClr val="00E4C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3" name="Groupe 22">
              <a:extLst>
                <a:ext uri="{FF2B5EF4-FFF2-40B4-BE49-F238E27FC236}">
                  <a16:creationId xmlns:a16="http://schemas.microsoft.com/office/drawing/2014/main" id="{51D91F66-CBFD-20D3-F878-CE55C236C566}"/>
                </a:ext>
              </a:extLst>
            </p:cNvPr>
            <p:cNvGrpSpPr/>
            <p:nvPr/>
          </p:nvGrpSpPr>
          <p:grpSpPr>
            <a:xfrm rot="692408">
              <a:off x="7545472" y="3273195"/>
              <a:ext cx="722552" cy="808616"/>
              <a:chOff x="6561871" y="1779515"/>
              <a:chExt cx="722552" cy="808616"/>
            </a:xfrm>
          </p:grpSpPr>
          <p:sp>
            <p:nvSpPr>
              <p:cNvPr id="24" name="Chevron 4">
                <a:extLst>
                  <a:ext uri="{FF2B5EF4-FFF2-40B4-BE49-F238E27FC236}">
                    <a16:creationId xmlns:a16="http://schemas.microsoft.com/office/drawing/2014/main" id="{30CB93F2-2DC0-0D92-DC30-548ED3353F28}"/>
                  </a:ext>
                </a:extLst>
              </p:cNvPr>
              <p:cNvSpPr/>
              <p:nvPr/>
            </p:nvSpPr>
            <p:spPr>
              <a:xfrm rot="8014795">
                <a:off x="7022818" y="1840050"/>
                <a:ext cx="322140" cy="201070"/>
              </a:xfrm>
              <a:prstGeom prst="chevron">
                <a:avLst>
                  <a:gd name="adj" fmla="val 32529"/>
                </a:avLst>
              </a:prstGeom>
              <a:solidFill>
                <a:schemeClr val="tx1">
                  <a:lumMod val="65000"/>
                  <a:lumOff val="35000"/>
                </a:schemeClr>
              </a:solidFill>
              <a:ln>
                <a:solidFill>
                  <a:srgbClr val="4B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latin typeface="Calibri" panose="020F0502020204030204" pitchFamily="34" charset="0"/>
                </a:endParaRPr>
              </a:p>
            </p:txBody>
          </p:sp>
          <p:cxnSp>
            <p:nvCxnSpPr>
              <p:cNvPr id="25" name="Connecteur droit 24">
                <a:extLst>
                  <a:ext uri="{FF2B5EF4-FFF2-40B4-BE49-F238E27FC236}">
                    <a16:creationId xmlns:a16="http://schemas.microsoft.com/office/drawing/2014/main" id="{14846E6A-E6A9-B6E0-7187-5165D1EF1D67}"/>
                  </a:ext>
                </a:extLst>
              </p:cNvPr>
              <p:cNvCxnSpPr>
                <a:cxnSpLocks/>
                <a:stCxn id="24" idx="3"/>
              </p:cNvCxnSpPr>
              <p:nvPr/>
            </p:nvCxnSpPr>
            <p:spPr>
              <a:xfrm flipH="1">
                <a:off x="6561871" y="2057266"/>
                <a:ext cx="510981" cy="530865"/>
              </a:xfrm>
              <a:prstGeom prst="line">
                <a:avLst/>
              </a:prstGeom>
              <a:ln w="38100">
                <a:solidFill>
                  <a:srgbClr val="4B5050"/>
                </a:solidFill>
              </a:ln>
            </p:spPr>
            <p:style>
              <a:lnRef idx="2">
                <a:schemeClr val="accent1"/>
              </a:lnRef>
              <a:fillRef idx="0">
                <a:schemeClr val="accent1"/>
              </a:fillRef>
              <a:effectRef idx="1">
                <a:schemeClr val="accent1"/>
              </a:effectRef>
              <a:fontRef idx="minor">
                <a:schemeClr val="tx1"/>
              </a:fontRef>
            </p:style>
          </p:cxnSp>
        </p:grpSp>
      </p:grpSp>
      <p:pic>
        <p:nvPicPr>
          <p:cNvPr id="28" name="Image 27">
            <a:extLst>
              <a:ext uri="{FF2B5EF4-FFF2-40B4-BE49-F238E27FC236}">
                <a16:creationId xmlns:a16="http://schemas.microsoft.com/office/drawing/2014/main" id="{394132AE-3AFC-CF0A-4866-843ACF97893B}"/>
              </a:ext>
            </a:extLst>
          </p:cNvPr>
          <p:cNvPicPr>
            <a:picLocks noChangeAspect="1"/>
          </p:cNvPicPr>
          <p:nvPr/>
        </p:nvPicPr>
        <p:blipFill>
          <a:blip r:embed="rId3"/>
          <a:stretch>
            <a:fillRect/>
          </a:stretch>
        </p:blipFill>
        <p:spPr>
          <a:xfrm>
            <a:off x="535345" y="2334414"/>
            <a:ext cx="2102555" cy="2862381"/>
          </a:xfrm>
          <a:prstGeom prst="rect">
            <a:avLst/>
          </a:prstGeom>
        </p:spPr>
      </p:pic>
    </p:spTree>
    <p:extLst>
      <p:ext uri="{BB962C8B-B14F-4D97-AF65-F5344CB8AC3E}">
        <p14:creationId xmlns:p14="http://schemas.microsoft.com/office/powerpoint/2010/main" val="16820716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salam">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Page d'entre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salam">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2_Conception personnalisée">
  <a:themeElements>
    <a:clrScheme name="maths">
      <a:dk1>
        <a:srgbClr val="000000"/>
      </a:dk1>
      <a:lt1>
        <a:srgbClr val="FFFFFF"/>
      </a:lt1>
      <a:dk2>
        <a:srgbClr val="373545"/>
      </a:dk2>
      <a:lt2>
        <a:srgbClr val="CEDBE6"/>
      </a:lt2>
      <a:accent1>
        <a:srgbClr val="3494BA"/>
      </a:accent1>
      <a:accent2>
        <a:srgbClr val="58B6C0"/>
      </a:accent2>
      <a:accent3>
        <a:srgbClr val="75BDA7"/>
      </a:accent3>
      <a:accent4>
        <a:srgbClr val="7A8C8E"/>
      </a:accent4>
      <a:accent5>
        <a:srgbClr val="84ACB6"/>
      </a:accent5>
      <a:accent6>
        <a:srgbClr val="00E4CF"/>
      </a:accent6>
      <a:hlink>
        <a:srgbClr val="FA9300"/>
      </a:hlink>
      <a:folHlink>
        <a:srgbClr val="FFC40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3_Conception personnalisée">
  <a:themeElements>
    <a:clrScheme name="maths">
      <a:dk1>
        <a:srgbClr val="000000"/>
      </a:dk1>
      <a:lt1>
        <a:srgbClr val="FFFFFF"/>
      </a:lt1>
      <a:dk2>
        <a:srgbClr val="373545"/>
      </a:dk2>
      <a:lt2>
        <a:srgbClr val="CEDBE6"/>
      </a:lt2>
      <a:accent1>
        <a:srgbClr val="3494BA"/>
      </a:accent1>
      <a:accent2>
        <a:srgbClr val="58B6C0"/>
      </a:accent2>
      <a:accent3>
        <a:srgbClr val="75BDA7"/>
      </a:accent3>
      <a:accent4>
        <a:srgbClr val="7A8C8E"/>
      </a:accent4>
      <a:accent5>
        <a:srgbClr val="84ACB6"/>
      </a:accent5>
      <a:accent6>
        <a:srgbClr val="00E4CF"/>
      </a:accent6>
      <a:hlink>
        <a:srgbClr val="FA9300"/>
      </a:hlink>
      <a:folHlink>
        <a:srgbClr val="FFC40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15834</TotalTime>
  <Words>1770</Words>
  <Application>Microsoft Office PowerPoint</Application>
  <PresentationFormat>Affichage à l'écran (4:3)</PresentationFormat>
  <Paragraphs>559</Paragraphs>
  <Slides>63</Slides>
  <Notes>4</Notes>
  <HiddenSlides>0</HiddenSlides>
  <MMClips>5</MMClips>
  <ScaleCrop>false</ScaleCrop>
  <HeadingPairs>
    <vt:vector size="6" baseType="variant">
      <vt:variant>
        <vt:lpstr>Polices utilisées</vt:lpstr>
      </vt:variant>
      <vt:variant>
        <vt:i4>10</vt:i4>
      </vt:variant>
      <vt:variant>
        <vt:lpstr>Thème</vt:lpstr>
      </vt:variant>
      <vt:variant>
        <vt:i4>5</vt:i4>
      </vt:variant>
      <vt:variant>
        <vt:lpstr>Titres des diapositives</vt:lpstr>
      </vt:variant>
      <vt:variant>
        <vt:i4>63</vt:i4>
      </vt:variant>
    </vt:vector>
  </HeadingPairs>
  <TitlesOfParts>
    <vt:vector size="78" baseType="lpstr">
      <vt:lpstr>DengXian</vt:lpstr>
      <vt:lpstr>Aptos</vt:lpstr>
      <vt:lpstr>Aptos Display</vt:lpstr>
      <vt:lpstr>Arial</vt:lpstr>
      <vt:lpstr>Arimo Italics</vt:lpstr>
      <vt:lpstr>Calibri</vt:lpstr>
      <vt:lpstr>Chalkboard</vt:lpstr>
      <vt:lpstr>Dosis</vt:lpstr>
      <vt:lpstr>Effra CC Arbc</vt:lpstr>
      <vt:lpstr>Wingdings</vt:lpstr>
      <vt:lpstr>salam</vt:lpstr>
      <vt:lpstr>Page d'entree</vt:lpstr>
      <vt:lpstr>1_salam</vt:lpstr>
      <vt:lpstr>2_Conception personnalisée</vt:lpstr>
      <vt:lpstr>3_Conception personnalisée</vt:lpstr>
      <vt:lpstr>Présentation PowerPoint</vt:lpstr>
      <vt:lpstr>برمجة الأسبوع السادس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NOM DU MODULE</dc:title>
  <dc:creator>Mme Chraibi</dc:creator>
  <cp:lastModifiedBy>ES- SALHI ABDELGHANI</cp:lastModifiedBy>
  <cp:revision>151</cp:revision>
  <cp:lastPrinted>2025-08-13T10:11:39Z</cp:lastPrinted>
  <dcterms:created xsi:type="dcterms:W3CDTF">2025-08-01T12:31:49Z</dcterms:created>
  <dcterms:modified xsi:type="dcterms:W3CDTF">2026-03-08T15:49:52Z</dcterms:modified>
</cp:coreProperties>
</file>