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  <p:sldMasterId id="2147483925" r:id="rId5"/>
  </p:sldMasterIdLst>
  <p:notesMasterIdLst>
    <p:notesMasterId r:id="rId74"/>
  </p:notesMasterIdLst>
  <p:handoutMasterIdLst>
    <p:handoutMasterId r:id="rId75"/>
  </p:handoutMasterIdLst>
  <p:sldIdLst>
    <p:sldId id="735" r:id="rId6"/>
    <p:sldId id="828" r:id="rId7"/>
    <p:sldId id="835" r:id="rId8"/>
    <p:sldId id="2134806699" r:id="rId9"/>
    <p:sldId id="974" r:id="rId10"/>
    <p:sldId id="2134806722" r:id="rId11"/>
    <p:sldId id="2134806720" r:id="rId12"/>
    <p:sldId id="2134806650" r:id="rId13"/>
    <p:sldId id="1005" r:id="rId14"/>
    <p:sldId id="768" r:id="rId15"/>
    <p:sldId id="2134806678" r:id="rId16"/>
    <p:sldId id="2134807109" r:id="rId17"/>
    <p:sldId id="2134807079" r:id="rId18"/>
    <p:sldId id="2134807110" r:id="rId19"/>
    <p:sldId id="2134807028" r:id="rId20"/>
    <p:sldId id="2134806664" r:id="rId21"/>
    <p:sldId id="2134807080" r:id="rId22"/>
    <p:sldId id="2134807081" r:id="rId23"/>
    <p:sldId id="2134807082" r:id="rId24"/>
    <p:sldId id="2134807083" r:id="rId25"/>
    <p:sldId id="2134807084" r:id="rId26"/>
    <p:sldId id="2134807085" r:id="rId27"/>
    <p:sldId id="2134807086" r:id="rId28"/>
    <p:sldId id="2134807087" r:id="rId29"/>
    <p:sldId id="2134807088" r:id="rId30"/>
    <p:sldId id="2134807089" r:id="rId31"/>
    <p:sldId id="2134807090" r:id="rId32"/>
    <p:sldId id="2134807091" r:id="rId33"/>
    <p:sldId id="2134806772" r:id="rId34"/>
    <p:sldId id="2134807113" r:id="rId35"/>
    <p:sldId id="2134807114" r:id="rId36"/>
    <p:sldId id="2134807115" r:id="rId37"/>
    <p:sldId id="2134807116" r:id="rId38"/>
    <p:sldId id="2134807047" r:id="rId39"/>
    <p:sldId id="2134807048" r:id="rId40"/>
    <p:sldId id="2134807049" r:id="rId41"/>
    <p:sldId id="2134807050" r:id="rId42"/>
    <p:sldId id="2134807055" r:id="rId43"/>
    <p:sldId id="2134807056" r:id="rId44"/>
    <p:sldId id="2134807057" r:id="rId45"/>
    <p:sldId id="2134807112" r:id="rId46"/>
    <p:sldId id="2134806665" r:id="rId47"/>
    <p:sldId id="2134806663" r:id="rId48"/>
    <p:sldId id="2134807068" r:id="rId49"/>
    <p:sldId id="2134807069" r:id="rId50"/>
    <p:sldId id="2134806775" r:id="rId51"/>
    <p:sldId id="2134807111" r:id="rId52"/>
    <p:sldId id="2134806776" r:id="rId53"/>
    <p:sldId id="2134807117" r:id="rId54"/>
    <p:sldId id="2134807118" r:id="rId55"/>
    <p:sldId id="2134807120" r:id="rId56"/>
    <p:sldId id="2134807121" r:id="rId57"/>
    <p:sldId id="2134807119" r:id="rId58"/>
    <p:sldId id="2134807122" r:id="rId59"/>
    <p:sldId id="2134807123" r:id="rId60"/>
    <p:sldId id="2134807124" r:id="rId61"/>
    <p:sldId id="2134807125" r:id="rId62"/>
    <p:sldId id="2134807126" r:id="rId63"/>
    <p:sldId id="2134807127" r:id="rId64"/>
    <p:sldId id="2134807128" r:id="rId65"/>
    <p:sldId id="2134807129" r:id="rId66"/>
    <p:sldId id="2134807130" r:id="rId67"/>
    <p:sldId id="2134807131" r:id="rId68"/>
    <p:sldId id="2134807132" r:id="rId69"/>
    <p:sldId id="2134807133" r:id="rId70"/>
    <p:sldId id="789" r:id="rId71"/>
    <p:sldId id="2134806639" r:id="rId72"/>
    <p:sldId id="980" r:id="rId73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B9B"/>
    <a:srgbClr val="84E291"/>
    <a:srgbClr val="81C5C2"/>
    <a:srgbClr val="FFDA6D"/>
    <a:srgbClr val="FC8E00"/>
    <a:srgbClr val="3A8F98"/>
    <a:srgbClr val="E98301"/>
    <a:srgbClr val="2B7589"/>
    <a:srgbClr val="FFEFB9"/>
    <a:srgbClr val="00E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ECC41B-CC6A-4B5B-B1F3-9C15CBA2A55D}" v="57" dt="2026-03-08T15:50:20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microsoft.com/office/2018/10/relationships/authors" Target="author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redo custSel addSld delSld modSld">
      <pc:chgData name="abdelghani salhi" userId="a44d13800851dea6" providerId="LiveId" clId="{80FAA889-E246-4602-AFF2-CB47978AC01D}" dt="2026-03-08T15:50:20.128" v="1921"/>
      <pc:docMkLst>
        <pc:docMk/>
      </pc:docMkLst>
      <pc:sldChg chg="modSp mod">
        <pc:chgData name="abdelghani salhi" userId="a44d13800851dea6" providerId="LiveId" clId="{80FAA889-E246-4602-AFF2-CB47978AC01D}" dt="2026-03-07T14:32:23.531" v="1122" actId="20577"/>
        <pc:sldMkLst>
          <pc:docMk/>
          <pc:sldMk cId="3869812706" sldId="735"/>
        </pc:sldMkLst>
        <pc:spChg chg="mod">
          <ac:chgData name="abdelghani salhi" userId="a44d13800851dea6" providerId="LiveId" clId="{80FAA889-E246-4602-AFF2-CB47978AC01D}" dt="2026-03-07T14:32:23.531" v="1122" actId="20577"/>
          <ac:spMkLst>
            <pc:docMk/>
            <pc:sldMk cId="3869812706" sldId="735"/>
            <ac:spMk id="21" creationId="{39CA1B85-9B1A-606C-E58F-C406EAB02E33}"/>
          </ac:spMkLst>
        </pc:spChg>
      </pc:sldChg>
      <pc:sldChg chg="del">
        <pc:chgData name="abdelghani salhi" userId="a44d13800851dea6" providerId="LiveId" clId="{80FAA889-E246-4602-AFF2-CB47978AC01D}" dt="2026-03-08T06:17:29.311" v="1167" actId="47"/>
        <pc:sldMkLst>
          <pc:docMk/>
          <pc:sldMk cId="3756992587" sldId="758"/>
        </pc:sldMkLst>
      </pc:sldChg>
      <pc:sldChg chg="addSp modSp mod modAnim">
        <pc:chgData name="abdelghani salhi" userId="a44d13800851dea6" providerId="LiveId" clId="{80FAA889-E246-4602-AFF2-CB47978AC01D}" dt="2026-03-08T15:50:20.128" v="1921"/>
        <pc:sldMkLst>
          <pc:docMk/>
          <pc:sldMk cId="4199358540" sldId="768"/>
        </pc:sldMkLst>
        <pc:spChg chg="mod">
          <ac:chgData name="abdelghani salhi" userId="a44d13800851dea6" providerId="LiveId" clId="{80FAA889-E246-4602-AFF2-CB47978AC01D}" dt="2026-03-08T06:15:15.987" v="1155" actId="21"/>
          <ac:spMkLst>
            <pc:docMk/>
            <pc:sldMk cId="4199358540" sldId="768"/>
            <ac:spMk id="2" creationId="{E9B58E24-E4E3-68BF-73E5-51F4AD206EB2}"/>
          </ac:spMkLst>
        </pc:spChg>
        <pc:spChg chg="mod">
          <ac:chgData name="abdelghani salhi" userId="a44d13800851dea6" providerId="LiveId" clId="{80FAA889-E246-4602-AFF2-CB47978AC01D}" dt="2026-03-08T06:15:27.836" v="1157" actId="21"/>
          <ac:spMkLst>
            <pc:docMk/>
            <pc:sldMk cId="4199358540" sldId="768"/>
            <ac:spMk id="3" creationId="{3CD9CA83-04C3-3EE7-BFAC-A34D270E7FDE}"/>
          </ac:spMkLst>
        </pc:spChg>
        <pc:spChg chg="mod">
          <ac:chgData name="abdelghani salhi" userId="a44d13800851dea6" providerId="LiveId" clId="{80FAA889-E246-4602-AFF2-CB47978AC01D}" dt="2026-03-08T14:38:34.710" v="1536" actId="20577"/>
          <ac:spMkLst>
            <pc:docMk/>
            <pc:sldMk cId="4199358540" sldId="768"/>
            <ac:spMk id="5" creationId="{237F999B-C1B0-3D96-6F6D-186E40EC04A9}"/>
          </ac:spMkLst>
        </pc:spChg>
        <pc:spChg chg="mod">
          <ac:chgData name="abdelghani salhi" userId="a44d13800851dea6" providerId="LiveId" clId="{80FAA889-E246-4602-AFF2-CB47978AC01D}" dt="2026-03-08T06:15:55.314" v="1161" actId="21"/>
          <ac:spMkLst>
            <pc:docMk/>
            <pc:sldMk cId="4199358540" sldId="768"/>
            <ac:spMk id="6" creationId="{F30FCB7D-AD4A-909E-52F6-CA416B4CE154}"/>
          </ac:spMkLst>
        </pc:spChg>
        <pc:spChg chg="mod">
          <ac:chgData name="abdelghani salhi" userId="a44d13800851dea6" providerId="LiveId" clId="{80FAA889-E246-4602-AFF2-CB47978AC01D}" dt="2026-03-08T06:16:22.468" v="1165" actId="21"/>
          <ac:spMkLst>
            <pc:docMk/>
            <pc:sldMk cId="4199358540" sldId="768"/>
            <ac:spMk id="8" creationId="{3717F820-561F-6A95-B3F5-3064692B1A09}"/>
          </ac:spMkLst>
        </pc:spChg>
        <pc:spChg chg="mod">
          <ac:chgData name="abdelghani salhi" userId="a44d13800851dea6" providerId="LiveId" clId="{80FAA889-E246-4602-AFF2-CB47978AC01D}" dt="2026-03-08T14:38:17.758" v="1526"/>
          <ac:spMkLst>
            <pc:docMk/>
            <pc:sldMk cId="4199358540" sldId="768"/>
            <ac:spMk id="11" creationId="{EBF6FFF0-B958-18B9-C9CB-0EC89A16C199}"/>
          </ac:spMkLst>
        </pc:spChg>
        <pc:picChg chg="add mod">
          <ac:chgData name="abdelghani salhi" userId="a44d13800851dea6" providerId="LiveId" clId="{80FAA889-E246-4602-AFF2-CB47978AC01D}" dt="2026-03-08T15:50:20.128" v="1921"/>
          <ac:picMkLst>
            <pc:docMk/>
            <pc:sldMk cId="4199358540" sldId="768"/>
            <ac:picMk id="7" creationId="{DEBB4DCE-B23C-ADF6-DAE3-45C798B634DF}"/>
          </ac:picMkLst>
        </pc:picChg>
      </pc:sldChg>
      <pc:sldChg chg="modSp mod">
        <pc:chgData name="abdelghani salhi" userId="a44d13800851dea6" providerId="LiveId" clId="{80FAA889-E246-4602-AFF2-CB47978AC01D}" dt="2026-03-07T14:34:18.321" v="1135" actId="6549"/>
        <pc:sldMkLst>
          <pc:docMk/>
          <pc:sldMk cId="3197936883" sldId="828"/>
        </pc:sldMkLst>
        <pc:spChg chg="mod">
          <ac:chgData name="abdelghani salhi" userId="a44d13800851dea6" providerId="LiveId" clId="{80FAA889-E246-4602-AFF2-CB47978AC01D}" dt="2026-03-07T14:34:18.321" v="1135" actId="6549"/>
          <ac:spMkLst>
            <pc:docMk/>
            <pc:sldMk cId="3197936883" sldId="828"/>
            <ac:spMk id="2" creationId="{1184C27F-EBB5-EA25-5E03-20AB97417F2F}"/>
          </ac:spMkLst>
        </pc:spChg>
      </pc:sldChg>
      <pc:sldChg chg="addSp delSp modSp mod">
        <pc:chgData name="abdelghani salhi" userId="a44d13800851dea6" providerId="LiveId" clId="{80FAA889-E246-4602-AFF2-CB47978AC01D}" dt="2026-03-08T14:31:13.091" v="1457" actId="1076"/>
        <pc:sldMkLst>
          <pc:docMk/>
          <pc:sldMk cId="2107687967" sldId="835"/>
        </pc:sldMkLst>
        <pc:spChg chg="mod">
          <ac:chgData name="abdelghani salhi" userId="a44d13800851dea6" providerId="LiveId" clId="{80FAA889-E246-4602-AFF2-CB47978AC01D}" dt="2026-03-07T14:33:51.073" v="1123"/>
          <ac:spMkLst>
            <pc:docMk/>
            <pc:sldMk cId="2107687967" sldId="835"/>
            <ac:spMk id="2" creationId="{7ED8852C-36C9-8596-5B5A-454AEB9F0F73}"/>
          </ac:spMkLst>
        </pc:spChg>
        <pc:picChg chg="del">
          <ac:chgData name="abdelghani salhi" userId="a44d13800851dea6" providerId="LiveId" clId="{80FAA889-E246-4602-AFF2-CB47978AC01D}" dt="2026-03-08T14:30:58.502" v="1452" actId="478"/>
          <ac:picMkLst>
            <pc:docMk/>
            <pc:sldMk cId="2107687967" sldId="835"/>
            <ac:picMk id="3" creationId="{3A6EFE93-F2A8-637F-EE75-1D4C44BAB7B0}"/>
          </ac:picMkLst>
        </pc:picChg>
        <pc:picChg chg="add mod">
          <ac:chgData name="abdelghani salhi" userId="a44d13800851dea6" providerId="LiveId" clId="{80FAA889-E246-4602-AFF2-CB47978AC01D}" dt="2026-03-08T14:31:13.091" v="1457" actId="1076"/>
          <ac:picMkLst>
            <pc:docMk/>
            <pc:sldMk cId="2107687967" sldId="835"/>
            <ac:picMk id="5" creationId="{3313D4F8-7808-02BD-0F62-314E73FB2F0D}"/>
          </ac:picMkLst>
        </pc:picChg>
      </pc:sldChg>
      <pc:sldChg chg="modSp mod">
        <pc:chgData name="abdelghani salhi" userId="a44d13800851dea6" providerId="LiveId" clId="{80FAA889-E246-4602-AFF2-CB47978AC01D}" dt="2026-03-08T14:36:43.179" v="1517" actId="20577"/>
        <pc:sldMkLst>
          <pc:docMk/>
          <pc:sldMk cId="591522425" sldId="974"/>
        </pc:sldMkLst>
        <pc:spChg chg="mod">
          <ac:chgData name="abdelghani salhi" userId="a44d13800851dea6" providerId="LiveId" clId="{80FAA889-E246-4602-AFF2-CB47978AC01D}" dt="2026-03-08T14:36:43.179" v="1517" actId="20577"/>
          <ac:spMkLst>
            <pc:docMk/>
            <pc:sldMk cId="591522425" sldId="974"/>
            <ac:spMk id="4" creationId="{DD45C9D6-6C65-2F91-37C4-4F6FCBF62099}"/>
          </ac:spMkLst>
        </pc:spChg>
      </pc:sldChg>
      <pc:sldChg chg="modSp mod">
        <pc:chgData name="abdelghani salhi" userId="a44d13800851dea6" providerId="LiveId" clId="{80FAA889-E246-4602-AFF2-CB47978AC01D}" dt="2026-03-08T06:13:53.227" v="1147" actId="20577"/>
        <pc:sldMkLst>
          <pc:docMk/>
          <pc:sldMk cId="2976951499" sldId="1005"/>
        </pc:sldMkLst>
        <pc:spChg chg="mod">
          <ac:chgData name="abdelghani salhi" userId="a44d13800851dea6" providerId="LiveId" clId="{80FAA889-E246-4602-AFF2-CB47978AC01D}" dt="2026-03-08T06:13:53.227" v="1147" actId="20577"/>
          <ac:spMkLst>
            <pc:docMk/>
            <pc:sldMk cId="2976951499" sldId="1005"/>
            <ac:spMk id="3" creationId="{F3EEC354-2DDD-0730-627C-2C069E64FD5A}"/>
          </ac:spMkLst>
        </pc:spChg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2404117422" sldId="2134806664"/>
        </pc:sldMkLst>
      </pc:sldChg>
      <pc:sldChg chg="addSp delSp modSp mod">
        <pc:chgData name="abdelghani salhi" userId="a44d13800851dea6" providerId="LiveId" clId="{80FAA889-E246-4602-AFF2-CB47978AC01D}" dt="2026-03-08T14:39:42.551" v="1566" actId="20577"/>
        <pc:sldMkLst>
          <pc:docMk/>
          <pc:sldMk cId="2249378422" sldId="2134806678"/>
        </pc:sldMkLst>
        <pc:spChg chg="del">
          <ac:chgData name="abdelghani salhi" userId="a44d13800851dea6" providerId="LiveId" clId="{80FAA889-E246-4602-AFF2-CB47978AC01D}" dt="2026-03-08T14:37:56.669" v="1518" actId="478"/>
          <ac:spMkLst>
            <pc:docMk/>
            <pc:sldMk cId="2249378422" sldId="2134806678"/>
            <ac:spMk id="2" creationId="{2818081F-9EE2-6B71-3272-1EC004C8CEBA}"/>
          </ac:spMkLst>
        </pc:spChg>
        <pc:spChg chg="del">
          <ac:chgData name="abdelghani salhi" userId="a44d13800851dea6" providerId="LiveId" clId="{80FAA889-E246-4602-AFF2-CB47978AC01D}" dt="2026-03-08T14:37:56.669" v="1518" actId="478"/>
          <ac:spMkLst>
            <pc:docMk/>
            <pc:sldMk cId="2249378422" sldId="2134806678"/>
            <ac:spMk id="4" creationId="{093FFC40-6520-68FE-C46D-848A4183DA8C}"/>
          </ac:spMkLst>
        </pc:spChg>
        <pc:spChg chg="del">
          <ac:chgData name="abdelghani salhi" userId="a44d13800851dea6" providerId="LiveId" clId="{80FAA889-E246-4602-AFF2-CB47978AC01D}" dt="2026-03-08T14:37:56.669" v="1518" actId="478"/>
          <ac:spMkLst>
            <pc:docMk/>
            <pc:sldMk cId="2249378422" sldId="2134806678"/>
            <ac:spMk id="6" creationId="{C117268B-FD5F-439B-6BF9-95FE17F9EEA6}"/>
          </ac:spMkLst>
        </pc:spChg>
        <pc:spChg chg="del">
          <ac:chgData name="abdelghani salhi" userId="a44d13800851dea6" providerId="LiveId" clId="{80FAA889-E246-4602-AFF2-CB47978AC01D}" dt="2026-03-08T14:37:56.669" v="1518" actId="478"/>
          <ac:spMkLst>
            <pc:docMk/>
            <pc:sldMk cId="2249378422" sldId="2134806678"/>
            <ac:spMk id="7" creationId="{88BFE63B-4521-A2D3-44BD-35B5222F8266}"/>
          </ac:spMkLst>
        </pc:spChg>
        <pc:spChg chg="del">
          <ac:chgData name="abdelghani salhi" userId="a44d13800851dea6" providerId="LiveId" clId="{80FAA889-E246-4602-AFF2-CB47978AC01D}" dt="2026-03-08T14:37:56.669" v="1518" actId="478"/>
          <ac:spMkLst>
            <pc:docMk/>
            <pc:sldMk cId="2249378422" sldId="2134806678"/>
            <ac:spMk id="8" creationId="{E7D25A13-D788-8E51-F2D0-C7E36B03CC37}"/>
          </ac:spMkLst>
        </pc:spChg>
        <pc:spChg chg="del">
          <ac:chgData name="abdelghani salhi" userId="a44d13800851dea6" providerId="LiveId" clId="{80FAA889-E246-4602-AFF2-CB47978AC01D}" dt="2026-03-08T14:37:56.669" v="1518" actId="478"/>
          <ac:spMkLst>
            <pc:docMk/>
            <pc:sldMk cId="2249378422" sldId="2134806678"/>
            <ac:spMk id="9" creationId="{B1F5F3A8-21F4-21B7-8A0C-E250CC6550FF}"/>
          </ac:spMkLst>
        </pc:spChg>
        <pc:spChg chg="del">
          <ac:chgData name="abdelghani salhi" userId="a44d13800851dea6" providerId="LiveId" clId="{80FAA889-E246-4602-AFF2-CB47978AC01D}" dt="2026-03-08T14:37:56.669" v="1518" actId="478"/>
          <ac:spMkLst>
            <pc:docMk/>
            <pc:sldMk cId="2249378422" sldId="2134806678"/>
            <ac:spMk id="10" creationId="{99A52538-ED22-6749-4438-DB65261E2FDA}"/>
          </ac:spMkLst>
        </pc:spChg>
        <pc:spChg chg="del">
          <ac:chgData name="abdelghani salhi" userId="a44d13800851dea6" providerId="LiveId" clId="{80FAA889-E246-4602-AFF2-CB47978AC01D}" dt="2026-03-08T14:37:56.669" v="1518" actId="478"/>
          <ac:spMkLst>
            <pc:docMk/>
            <pc:sldMk cId="2249378422" sldId="2134806678"/>
            <ac:spMk id="11" creationId="{423AF90D-263C-EECA-3A69-0B486CFC274C}"/>
          </ac:spMkLst>
        </pc:spChg>
        <pc:spChg chg="add mod">
          <ac:chgData name="abdelghani salhi" userId="a44d13800851dea6" providerId="LiveId" clId="{80FAA889-E246-4602-AFF2-CB47978AC01D}" dt="2026-03-08T14:38:52.488" v="1541" actId="403"/>
          <ac:spMkLst>
            <pc:docMk/>
            <pc:sldMk cId="2249378422" sldId="2134806678"/>
            <ac:spMk id="12" creationId="{841DFF69-945F-1A41-AD41-4287B8295473}"/>
          </ac:spMkLst>
        </pc:spChg>
        <pc:spChg chg="add mod">
          <ac:chgData name="abdelghani salhi" userId="a44d13800851dea6" providerId="LiveId" clId="{80FAA889-E246-4602-AFF2-CB47978AC01D}" dt="2026-03-08T14:39:21.082" v="1554" actId="20577"/>
          <ac:spMkLst>
            <pc:docMk/>
            <pc:sldMk cId="2249378422" sldId="2134806678"/>
            <ac:spMk id="13" creationId="{D16E9936-89EF-3CE9-1677-1CE8C4B62289}"/>
          </ac:spMkLst>
        </pc:spChg>
        <pc:spChg chg="add mod">
          <ac:chgData name="abdelghani salhi" userId="a44d13800851dea6" providerId="LiveId" clId="{80FAA889-E246-4602-AFF2-CB47978AC01D}" dt="2026-03-08T14:39:25.980" v="1556" actId="20577"/>
          <ac:spMkLst>
            <pc:docMk/>
            <pc:sldMk cId="2249378422" sldId="2134806678"/>
            <ac:spMk id="14" creationId="{B83708DF-1639-D77A-BBF2-E0755095158C}"/>
          </ac:spMkLst>
        </pc:spChg>
        <pc:spChg chg="add mod">
          <ac:chgData name="abdelghani salhi" userId="a44d13800851dea6" providerId="LiveId" clId="{80FAA889-E246-4602-AFF2-CB47978AC01D}" dt="2026-03-08T14:39:29.077" v="1558" actId="20577"/>
          <ac:spMkLst>
            <pc:docMk/>
            <pc:sldMk cId="2249378422" sldId="2134806678"/>
            <ac:spMk id="15" creationId="{F3BABBFD-321D-8976-14A9-78141F169011}"/>
          </ac:spMkLst>
        </pc:spChg>
        <pc:spChg chg="add mod">
          <ac:chgData name="abdelghani salhi" userId="a44d13800851dea6" providerId="LiveId" clId="{80FAA889-E246-4602-AFF2-CB47978AC01D}" dt="2026-03-08T14:39:42.551" v="1566" actId="20577"/>
          <ac:spMkLst>
            <pc:docMk/>
            <pc:sldMk cId="2249378422" sldId="2134806678"/>
            <ac:spMk id="16" creationId="{F677A6B0-523D-A9CB-1A27-F2DD2928C2C7}"/>
          </ac:spMkLst>
        </pc:spChg>
        <pc:spChg chg="add mod">
          <ac:chgData name="abdelghani salhi" userId="a44d13800851dea6" providerId="LiveId" clId="{80FAA889-E246-4602-AFF2-CB47978AC01D}" dt="2026-03-08T14:39:36.397" v="1562" actId="20577"/>
          <ac:spMkLst>
            <pc:docMk/>
            <pc:sldMk cId="2249378422" sldId="2134806678"/>
            <ac:spMk id="17" creationId="{E72BAC2E-1286-58DE-7B7E-4D247AA126A7}"/>
          </ac:spMkLst>
        </pc:spChg>
        <pc:spChg chg="add mod">
          <ac:chgData name="abdelghani salhi" userId="a44d13800851dea6" providerId="LiveId" clId="{80FAA889-E246-4602-AFF2-CB47978AC01D}" dt="2026-03-08T14:39:39.648" v="1564" actId="20577"/>
          <ac:spMkLst>
            <pc:docMk/>
            <pc:sldMk cId="2249378422" sldId="2134806678"/>
            <ac:spMk id="18" creationId="{D80385E9-2891-5221-D2F8-DCD0216ADD29}"/>
          </ac:spMkLst>
        </pc:spChg>
        <pc:spChg chg="add mod">
          <ac:chgData name="abdelghani salhi" userId="a44d13800851dea6" providerId="LiveId" clId="{80FAA889-E246-4602-AFF2-CB47978AC01D}" dt="2026-03-08T14:39:33.101" v="1560" actId="20577"/>
          <ac:spMkLst>
            <pc:docMk/>
            <pc:sldMk cId="2249378422" sldId="2134806678"/>
            <ac:spMk id="19" creationId="{8335B3CB-21E3-6347-C1BE-98D606EE5F75}"/>
          </ac:spMkLst>
        </pc:spChg>
      </pc:sldChg>
      <pc:sldChg chg="del">
        <pc:chgData name="abdelghani salhi" userId="a44d13800851dea6" providerId="LiveId" clId="{80FAA889-E246-4602-AFF2-CB47978AC01D}" dt="2026-03-08T06:17:29.311" v="1167" actId="47"/>
        <pc:sldMkLst>
          <pc:docMk/>
          <pc:sldMk cId="1055983846" sldId="2134806708"/>
        </pc:sldMkLst>
      </pc:sldChg>
      <pc:sldChg chg="del">
        <pc:chgData name="abdelghani salhi" userId="a44d13800851dea6" providerId="LiveId" clId="{80FAA889-E246-4602-AFF2-CB47978AC01D}" dt="2026-03-08T06:17:29.311" v="1167" actId="47"/>
        <pc:sldMkLst>
          <pc:docMk/>
          <pc:sldMk cId="3588658698" sldId="2134806771"/>
        </pc:sldMkLst>
      </pc:sldChg>
      <pc:sldChg chg="modSp mod">
        <pc:chgData name="abdelghani salhi" userId="a44d13800851dea6" providerId="LiveId" clId="{80FAA889-E246-4602-AFF2-CB47978AC01D}" dt="2026-03-08T06:34:19.299" v="1176"/>
        <pc:sldMkLst>
          <pc:docMk/>
          <pc:sldMk cId="3291173083" sldId="2134806772"/>
        </pc:sldMkLst>
        <pc:spChg chg="mod">
          <ac:chgData name="abdelghani salhi" userId="a44d13800851dea6" providerId="LiveId" clId="{80FAA889-E246-4602-AFF2-CB47978AC01D}" dt="2026-03-08T06:34:19.299" v="1176"/>
          <ac:spMkLst>
            <pc:docMk/>
            <pc:sldMk cId="3291173083" sldId="2134806772"/>
            <ac:spMk id="2" creationId="{4BD1E41E-63F6-EDC8-2922-49BD95B9E06A}"/>
          </ac:spMkLst>
        </pc:spChg>
      </pc:sldChg>
      <pc:sldChg chg="modSp add del mod">
        <pc:chgData name="abdelghani salhi" userId="a44d13800851dea6" providerId="LiveId" clId="{80FAA889-E246-4602-AFF2-CB47978AC01D}" dt="2026-03-08T12:54:35.644" v="1362" actId="1076"/>
        <pc:sldMkLst>
          <pc:docMk/>
          <pc:sldMk cId="2240590377" sldId="2134806775"/>
        </pc:sldMkLst>
        <pc:spChg chg="mod">
          <ac:chgData name="abdelghani salhi" userId="a44d13800851dea6" providerId="LiveId" clId="{80FAA889-E246-4602-AFF2-CB47978AC01D}" dt="2026-03-08T12:53:08.811" v="1356" actId="20577"/>
          <ac:spMkLst>
            <pc:docMk/>
            <pc:sldMk cId="2240590377" sldId="2134806775"/>
            <ac:spMk id="2" creationId="{F2E46DFF-B2BA-5818-4B19-B721854D75DE}"/>
          </ac:spMkLst>
        </pc:spChg>
        <pc:picChg chg="mod modCrop">
          <ac:chgData name="abdelghani salhi" userId="a44d13800851dea6" providerId="LiveId" clId="{80FAA889-E246-4602-AFF2-CB47978AC01D}" dt="2026-03-08T12:54:35.644" v="1362" actId="1076"/>
          <ac:picMkLst>
            <pc:docMk/>
            <pc:sldMk cId="2240590377" sldId="2134806775"/>
            <ac:picMk id="4" creationId="{4D322CF5-52E2-B2C5-76D9-F5D6EA31DCE3}"/>
          </ac:picMkLst>
        </pc:picChg>
      </pc:sldChg>
      <pc:sldChg chg="addSp delSp modSp mod">
        <pc:chgData name="abdelghani salhi" userId="a44d13800851dea6" providerId="LiveId" clId="{80FAA889-E246-4602-AFF2-CB47978AC01D}" dt="2026-03-08T12:57:06.951" v="1451" actId="1036"/>
        <pc:sldMkLst>
          <pc:docMk/>
          <pc:sldMk cId="1888937416" sldId="2134806776"/>
        </pc:sldMkLst>
        <pc:spChg chg="del">
          <ac:chgData name="abdelghani salhi" userId="a44d13800851dea6" providerId="LiveId" clId="{80FAA889-E246-4602-AFF2-CB47978AC01D}" dt="2026-03-08T12:55:11.673" v="1366" actId="478"/>
          <ac:spMkLst>
            <pc:docMk/>
            <pc:sldMk cId="1888937416" sldId="2134806776"/>
            <ac:spMk id="4" creationId="{732FE89A-7892-B6F0-A46A-8E0C34DA482F}"/>
          </ac:spMkLst>
        </pc:spChg>
        <pc:spChg chg="del">
          <ac:chgData name="abdelghani salhi" userId="a44d13800851dea6" providerId="LiveId" clId="{80FAA889-E246-4602-AFF2-CB47978AC01D}" dt="2026-03-08T12:55:11.673" v="1366" actId="478"/>
          <ac:spMkLst>
            <pc:docMk/>
            <pc:sldMk cId="1888937416" sldId="2134806776"/>
            <ac:spMk id="12" creationId="{62884074-6650-7072-8E4C-351EFF2A0F9D}"/>
          </ac:spMkLst>
        </pc:spChg>
        <pc:spChg chg="del">
          <ac:chgData name="abdelghani salhi" userId="a44d13800851dea6" providerId="LiveId" clId="{80FAA889-E246-4602-AFF2-CB47978AC01D}" dt="2026-03-08T12:55:11.673" v="1366" actId="478"/>
          <ac:spMkLst>
            <pc:docMk/>
            <pc:sldMk cId="1888937416" sldId="2134806776"/>
            <ac:spMk id="13" creationId="{F863C95B-FA87-8EAB-EDC6-B339DFB82F9B}"/>
          </ac:spMkLst>
        </pc:spChg>
        <pc:spChg chg="del">
          <ac:chgData name="abdelghani salhi" userId="a44d13800851dea6" providerId="LiveId" clId="{80FAA889-E246-4602-AFF2-CB47978AC01D}" dt="2026-03-08T12:55:11.673" v="1366" actId="478"/>
          <ac:spMkLst>
            <pc:docMk/>
            <pc:sldMk cId="1888937416" sldId="2134806776"/>
            <ac:spMk id="14" creationId="{1E77CB52-547A-25AE-A3E9-FE4568F8B68E}"/>
          </ac:spMkLst>
        </pc:spChg>
        <pc:spChg chg="mod">
          <ac:chgData name="abdelghani salhi" userId="a44d13800851dea6" providerId="LiveId" clId="{80FAA889-E246-4602-AFF2-CB47978AC01D}" dt="2026-03-08T12:56:10.625" v="1439" actId="164"/>
          <ac:spMkLst>
            <pc:docMk/>
            <pc:sldMk cId="1888937416" sldId="2134806776"/>
            <ac:spMk id="23" creationId="{90B3C472-D83D-6708-23FA-6AE159E7D9C2}"/>
          </ac:spMkLst>
        </pc:spChg>
        <pc:spChg chg="mod">
          <ac:chgData name="abdelghani salhi" userId="a44d13800851dea6" providerId="LiveId" clId="{80FAA889-E246-4602-AFF2-CB47978AC01D}" dt="2026-03-08T12:56:10.625" v="1439" actId="164"/>
          <ac:spMkLst>
            <pc:docMk/>
            <pc:sldMk cId="1888937416" sldId="2134806776"/>
            <ac:spMk id="49" creationId="{F5D9A59B-1001-8D1A-BCC2-507CBA340ED0}"/>
          </ac:spMkLst>
        </pc:spChg>
        <pc:spChg chg="mod">
          <ac:chgData name="abdelghani salhi" userId="a44d13800851dea6" providerId="LiveId" clId="{80FAA889-E246-4602-AFF2-CB47978AC01D}" dt="2026-03-08T12:56:10.625" v="1439" actId="164"/>
          <ac:spMkLst>
            <pc:docMk/>
            <pc:sldMk cId="1888937416" sldId="2134806776"/>
            <ac:spMk id="51" creationId="{EE0A6E8F-690F-51A7-7E8A-3AF97BDFF311}"/>
          </ac:spMkLst>
        </pc:spChg>
        <pc:spChg chg="mod">
          <ac:chgData name="abdelghani salhi" userId="a44d13800851dea6" providerId="LiveId" clId="{80FAA889-E246-4602-AFF2-CB47978AC01D}" dt="2026-03-08T12:56:10.625" v="1439" actId="164"/>
          <ac:spMkLst>
            <pc:docMk/>
            <pc:sldMk cId="1888937416" sldId="2134806776"/>
            <ac:spMk id="53" creationId="{C3995A84-AE77-AEC6-D7CF-F2C048814EC9}"/>
          </ac:spMkLst>
        </pc:spChg>
        <pc:spChg chg="del">
          <ac:chgData name="abdelghani salhi" userId="a44d13800851dea6" providerId="LiveId" clId="{80FAA889-E246-4602-AFF2-CB47978AC01D}" dt="2026-03-08T12:55:11.673" v="1366" actId="478"/>
          <ac:spMkLst>
            <pc:docMk/>
            <pc:sldMk cId="1888937416" sldId="2134806776"/>
            <ac:spMk id="55" creationId="{B40F45B4-9046-952C-CC12-4D8D189B8678}"/>
          </ac:spMkLst>
        </pc:spChg>
        <pc:spChg chg="del">
          <ac:chgData name="abdelghani salhi" userId="a44d13800851dea6" providerId="LiveId" clId="{80FAA889-E246-4602-AFF2-CB47978AC01D}" dt="2026-03-08T12:55:04.153" v="1365" actId="478"/>
          <ac:spMkLst>
            <pc:docMk/>
            <pc:sldMk cId="1888937416" sldId="2134806776"/>
            <ac:spMk id="68" creationId="{C41A4D62-E52F-2F5B-F4D7-FE607F47D7E8}"/>
          </ac:spMkLst>
        </pc:spChg>
        <pc:spChg chg="del">
          <ac:chgData name="abdelghani salhi" userId="a44d13800851dea6" providerId="LiveId" clId="{80FAA889-E246-4602-AFF2-CB47978AC01D}" dt="2026-03-08T12:55:04.153" v="1365" actId="478"/>
          <ac:spMkLst>
            <pc:docMk/>
            <pc:sldMk cId="1888937416" sldId="2134806776"/>
            <ac:spMk id="69" creationId="{196D6676-B840-6CD8-CE7E-87BDA5BCA847}"/>
          </ac:spMkLst>
        </pc:spChg>
        <pc:spChg chg="del">
          <ac:chgData name="abdelghani salhi" userId="a44d13800851dea6" providerId="LiveId" clId="{80FAA889-E246-4602-AFF2-CB47978AC01D}" dt="2026-03-08T12:55:04.153" v="1365" actId="478"/>
          <ac:spMkLst>
            <pc:docMk/>
            <pc:sldMk cId="1888937416" sldId="2134806776"/>
            <ac:spMk id="82" creationId="{CD301444-0718-DD62-1B30-3F90218EA8BB}"/>
          </ac:spMkLst>
        </pc:spChg>
        <pc:spChg chg="mod">
          <ac:chgData name="abdelghani salhi" userId="a44d13800851dea6" providerId="LiveId" clId="{80FAA889-E246-4602-AFF2-CB47978AC01D}" dt="2026-03-08T12:56:10.625" v="1439" actId="164"/>
          <ac:spMkLst>
            <pc:docMk/>
            <pc:sldMk cId="1888937416" sldId="2134806776"/>
            <ac:spMk id="83" creationId="{04286B89-F6E3-3941-F9AF-1AB7E049874C}"/>
          </ac:spMkLst>
        </pc:spChg>
        <pc:spChg chg="mod">
          <ac:chgData name="abdelghani salhi" userId="a44d13800851dea6" providerId="LiveId" clId="{80FAA889-E246-4602-AFF2-CB47978AC01D}" dt="2026-03-08T12:56:10.625" v="1439" actId="164"/>
          <ac:spMkLst>
            <pc:docMk/>
            <pc:sldMk cId="1888937416" sldId="2134806776"/>
            <ac:spMk id="84" creationId="{D0562BCC-A703-1DCE-F6D3-0ADD01FE9E7F}"/>
          </ac:spMkLst>
        </pc:spChg>
        <pc:spChg chg="mod">
          <ac:chgData name="abdelghani salhi" userId="a44d13800851dea6" providerId="LiveId" clId="{80FAA889-E246-4602-AFF2-CB47978AC01D}" dt="2026-03-08T12:56:10.625" v="1439" actId="164"/>
          <ac:spMkLst>
            <pc:docMk/>
            <pc:sldMk cId="1888937416" sldId="2134806776"/>
            <ac:spMk id="85" creationId="{0CCF23E8-D8EA-16B7-BFE4-5BF12348D052}"/>
          </ac:spMkLst>
        </pc:spChg>
        <pc:grpChg chg="add mod">
          <ac:chgData name="abdelghani salhi" userId="a44d13800851dea6" providerId="LiveId" clId="{80FAA889-E246-4602-AFF2-CB47978AC01D}" dt="2026-03-08T12:57:06.951" v="1451" actId="1036"/>
          <ac:grpSpMkLst>
            <pc:docMk/>
            <pc:sldMk cId="1888937416" sldId="2134806776"/>
            <ac:grpSpMk id="6" creationId="{3C4F6428-BE8D-0F5E-8B08-F73EE13BCB12}"/>
          </ac:grpSpMkLst>
        </pc:grpChg>
        <pc:picChg chg="add mod ord">
          <ac:chgData name="abdelghani salhi" userId="a44d13800851dea6" providerId="LiveId" clId="{80FAA889-E246-4602-AFF2-CB47978AC01D}" dt="2026-03-08T12:56:10.625" v="1439" actId="164"/>
          <ac:picMkLst>
            <pc:docMk/>
            <pc:sldMk cId="1888937416" sldId="2134806776"/>
            <ac:picMk id="3" creationId="{87F3CAAB-3DDD-EC44-8FDD-65C2CC3584F3}"/>
          </ac:picMkLst>
        </pc:picChg>
        <pc:picChg chg="add del mod">
          <ac:chgData name="abdelghani salhi" userId="a44d13800851dea6" providerId="LiveId" clId="{80FAA889-E246-4602-AFF2-CB47978AC01D}" dt="2026-03-08T12:56:37.682" v="1444" actId="478"/>
          <ac:picMkLst>
            <pc:docMk/>
            <pc:sldMk cId="1888937416" sldId="2134806776"/>
            <ac:picMk id="7" creationId="{32AB3F69-E243-2AA2-40DB-57F6B1AD1594}"/>
          </ac:picMkLst>
        </pc:picChg>
        <pc:picChg chg="del">
          <ac:chgData name="abdelghani salhi" userId="a44d13800851dea6" providerId="LiveId" clId="{80FAA889-E246-4602-AFF2-CB47978AC01D}" dt="2026-03-08T12:55:04.153" v="1365" actId="478"/>
          <ac:picMkLst>
            <pc:docMk/>
            <pc:sldMk cId="1888937416" sldId="2134806776"/>
            <ac:picMk id="10" creationId="{3EE46389-5AF5-2A24-22AA-E5D6EC5F7EFC}"/>
          </ac:picMkLst>
        </pc:picChg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3461592917" sldId="2134807028"/>
        </pc:sldMkLst>
      </pc:sldChg>
      <pc:sldChg chg="del">
        <pc:chgData name="abdelghani salhi" userId="a44d13800851dea6" providerId="LiveId" clId="{80FAA889-E246-4602-AFF2-CB47978AC01D}" dt="2026-03-08T06:16:56.023" v="1166" actId="47"/>
        <pc:sldMkLst>
          <pc:docMk/>
          <pc:sldMk cId="3209197316" sldId="2134807029"/>
        </pc:sldMkLst>
      </pc:sldChg>
      <pc:sldChg chg="del">
        <pc:chgData name="abdelghani salhi" userId="a44d13800851dea6" providerId="LiveId" clId="{80FAA889-E246-4602-AFF2-CB47978AC01D}" dt="2026-03-08T06:16:56.023" v="1166" actId="47"/>
        <pc:sldMkLst>
          <pc:docMk/>
          <pc:sldMk cId="778948612" sldId="2134807030"/>
        </pc:sldMkLst>
      </pc:sldChg>
      <pc:sldChg chg="del">
        <pc:chgData name="abdelghani salhi" userId="a44d13800851dea6" providerId="LiveId" clId="{80FAA889-E246-4602-AFF2-CB47978AC01D}" dt="2026-03-08T06:16:56.023" v="1166" actId="47"/>
        <pc:sldMkLst>
          <pc:docMk/>
          <pc:sldMk cId="519819984" sldId="2134807031"/>
        </pc:sldMkLst>
      </pc:sldChg>
      <pc:sldChg chg="del">
        <pc:chgData name="abdelghani salhi" userId="a44d13800851dea6" providerId="LiveId" clId="{80FAA889-E246-4602-AFF2-CB47978AC01D}" dt="2026-03-08T06:16:56.023" v="1166" actId="47"/>
        <pc:sldMkLst>
          <pc:docMk/>
          <pc:sldMk cId="1745047642" sldId="2134807032"/>
        </pc:sldMkLst>
      </pc:sldChg>
      <pc:sldChg chg="del">
        <pc:chgData name="abdelghani salhi" userId="a44d13800851dea6" providerId="LiveId" clId="{80FAA889-E246-4602-AFF2-CB47978AC01D}" dt="2026-03-08T06:16:56.023" v="1166" actId="47"/>
        <pc:sldMkLst>
          <pc:docMk/>
          <pc:sldMk cId="4043991793" sldId="2134807033"/>
        </pc:sldMkLst>
      </pc:sldChg>
      <pc:sldChg chg="del">
        <pc:chgData name="abdelghani salhi" userId="a44d13800851dea6" providerId="LiveId" clId="{80FAA889-E246-4602-AFF2-CB47978AC01D}" dt="2026-03-08T06:16:56.023" v="1166" actId="47"/>
        <pc:sldMkLst>
          <pc:docMk/>
          <pc:sldMk cId="1981971943" sldId="2134807034"/>
        </pc:sldMkLst>
      </pc:sldChg>
      <pc:sldChg chg="del">
        <pc:chgData name="abdelghani salhi" userId="a44d13800851dea6" providerId="LiveId" clId="{80FAA889-E246-4602-AFF2-CB47978AC01D}" dt="2026-03-08T06:16:56.023" v="1166" actId="47"/>
        <pc:sldMkLst>
          <pc:docMk/>
          <pc:sldMk cId="955028829" sldId="2134807035"/>
        </pc:sldMkLst>
      </pc:sldChg>
      <pc:sldChg chg="del">
        <pc:chgData name="abdelghani salhi" userId="a44d13800851dea6" providerId="LiveId" clId="{80FAA889-E246-4602-AFF2-CB47978AC01D}" dt="2026-03-08T06:16:56.023" v="1166" actId="47"/>
        <pc:sldMkLst>
          <pc:docMk/>
          <pc:sldMk cId="2430178065" sldId="2134807036"/>
        </pc:sldMkLst>
      </pc:sldChg>
      <pc:sldChg chg="add del">
        <pc:chgData name="abdelghani salhi" userId="a44d13800851dea6" providerId="LiveId" clId="{80FAA889-E246-4602-AFF2-CB47978AC01D}" dt="2026-03-08T06:33:36.116" v="1175"/>
        <pc:sldMkLst>
          <pc:docMk/>
          <pc:sldMk cId="2139270851" sldId="2134807047"/>
        </pc:sldMkLst>
      </pc:sldChg>
      <pc:sldChg chg="add del">
        <pc:chgData name="abdelghani salhi" userId="a44d13800851dea6" providerId="LiveId" clId="{80FAA889-E246-4602-AFF2-CB47978AC01D}" dt="2026-03-08T06:33:36.116" v="1175"/>
        <pc:sldMkLst>
          <pc:docMk/>
          <pc:sldMk cId="3857425475" sldId="2134807048"/>
        </pc:sldMkLst>
      </pc:sldChg>
      <pc:sldChg chg="add del">
        <pc:chgData name="abdelghani salhi" userId="a44d13800851dea6" providerId="LiveId" clId="{80FAA889-E246-4602-AFF2-CB47978AC01D}" dt="2026-03-08T06:33:36.116" v="1175"/>
        <pc:sldMkLst>
          <pc:docMk/>
          <pc:sldMk cId="355396301" sldId="2134807049"/>
        </pc:sldMkLst>
      </pc:sldChg>
      <pc:sldChg chg="add del">
        <pc:chgData name="abdelghani salhi" userId="a44d13800851dea6" providerId="LiveId" clId="{80FAA889-E246-4602-AFF2-CB47978AC01D}" dt="2026-03-08T06:33:36.116" v="1175"/>
        <pc:sldMkLst>
          <pc:docMk/>
          <pc:sldMk cId="1386463733" sldId="2134807050"/>
        </pc:sldMkLst>
      </pc:sldChg>
      <pc:sldChg chg="del">
        <pc:chgData name="abdelghani salhi" userId="a44d13800851dea6" providerId="LiveId" clId="{80FAA889-E246-4602-AFF2-CB47978AC01D}" dt="2026-03-08T06:16:56.023" v="1166" actId="47"/>
        <pc:sldMkLst>
          <pc:docMk/>
          <pc:sldMk cId="2799415354" sldId="2134807051"/>
        </pc:sldMkLst>
      </pc:sldChg>
      <pc:sldChg chg="modSp add del mod">
        <pc:chgData name="abdelghani salhi" userId="a44d13800851dea6" providerId="LiveId" clId="{80FAA889-E246-4602-AFF2-CB47978AC01D}" dt="2026-03-08T12:46:35.828" v="1207" actId="20577"/>
        <pc:sldMkLst>
          <pc:docMk/>
          <pc:sldMk cId="2433072128" sldId="2134807055"/>
        </pc:sldMkLst>
        <pc:spChg chg="mod">
          <ac:chgData name="abdelghani salhi" userId="a44d13800851dea6" providerId="LiveId" clId="{80FAA889-E246-4602-AFF2-CB47978AC01D}" dt="2026-03-08T12:46:35.828" v="1207" actId="20577"/>
          <ac:spMkLst>
            <pc:docMk/>
            <pc:sldMk cId="2433072128" sldId="2134807055"/>
            <ac:spMk id="2" creationId="{271C6D57-45A8-FFD7-6366-82A9C3989F1E}"/>
          </ac:spMkLst>
        </pc:spChg>
        <pc:spChg chg="mod">
          <ac:chgData name="abdelghani salhi" userId="a44d13800851dea6" providerId="LiveId" clId="{80FAA889-E246-4602-AFF2-CB47978AC01D}" dt="2026-03-08T12:46:16.533" v="1198" actId="1035"/>
          <ac:spMkLst>
            <pc:docMk/>
            <pc:sldMk cId="2433072128" sldId="2134807055"/>
            <ac:spMk id="8" creationId="{AFC78E57-B3A1-EF9C-1E25-98EC18B9BD02}"/>
          </ac:spMkLst>
        </pc:spChg>
      </pc:sldChg>
      <pc:sldChg chg="addSp delSp modSp add del mod">
        <pc:chgData name="abdelghani salhi" userId="a44d13800851dea6" providerId="LiveId" clId="{80FAA889-E246-4602-AFF2-CB47978AC01D}" dt="2026-03-08T12:48:19.370" v="1215"/>
        <pc:sldMkLst>
          <pc:docMk/>
          <pc:sldMk cId="4023294199" sldId="2134807056"/>
        </pc:sldMkLst>
        <pc:picChg chg="add mod">
          <ac:chgData name="abdelghani salhi" userId="a44d13800851dea6" providerId="LiveId" clId="{80FAA889-E246-4602-AFF2-CB47978AC01D}" dt="2026-03-08T12:48:19.370" v="1215"/>
          <ac:picMkLst>
            <pc:docMk/>
            <pc:sldMk cId="4023294199" sldId="2134807056"/>
            <ac:picMk id="4" creationId="{EC516EBA-7CB5-7295-FC64-E9D433FCF1F8}"/>
          </ac:picMkLst>
        </pc:picChg>
        <pc:picChg chg="del">
          <ac:chgData name="abdelghani salhi" userId="a44d13800851dea6" providerId="LiveId" clId="{80FAA889-E246-4602-AFF2-CB47978AC01D}" dt="2026-03-08T12:47:47.117" v="1208" actId="478"/>
          <ac:picMkLst>
            <pc:docMk/>
            <pc:sldMk cId="4023294199" sldId="2134807056"/>
            <ac:picMk id="6" creationId="{5684AF72-79B7-A9D9-5A5C-2A8E7F71E648}"/>
          </ac:picMkLst>
        </pc:picChg>
      </pc:sldChg>
      <pc:sldChg chg="addSp delSp modSp add del mod">
        <pc:chgData name="abdelghani salhi" userId="a44d13800851dea6" providerId="LiveId" clId="{80FAA889-E246-4602-AFF2-CB47978AC01D}" dt="2026-03-08T12:50:59.762" v="1282" actId="478"/>
        <pc:sldMkLst>
          <pc:docMk/>
          <pc:sldMk cId="3101169302" sldId="2134807057"/>
        </pc:sldMkLst>
        <pc:spChg chg="del">
          <ac:chgData name="abdelghani salhi" userId="a44d13800851dea6" providerId="LiveId" clId="{80FAA889-E246-4602-AFF2-CB47978AC01D}" dt="2026-03-08T12:48:33.227" v="1217" actId="478"/>
          <ac:spMkLst>
            <pc:docMk/>
            <pc:sldMk cId="3101169302" sldId="2134807057"/>
            <ac:spMk id="4" creationId="{153FB371-DAAA-30DA-ABDA-03F27598C9B3}"/>
          </ac:spMkLst>
        </pc:spChg>
        <pc:spChg chg="add mod">
          <ac:chgData name="abdelghani salhi" userId="a44d13800851dea6" providerId="LiveId" clId="{80FAA889-E246-4602-AFF2-CB47978AC01D}" dt="2026-03-08T12:50:00.062" v="1261" actId="1036"/>
          <ac:spMkLst>
            <pc:docMk/>
            <pc:sldMk cId="3101169302" sldId="2134807057"/>
            <ac:spMk id="7" creationId="{1D4BB9DF-92CB-174F-66B7-DEC7567AFD6E}"/>
          </ac:spMkLst>
        </pc:spChg>
        <pc:spChg chg="del">
          <ac:chgData name="abdelghani salhi" userId="a44d13800851dea6" providerId="LiveId" clId="{80FAA889-E246-4602-AFF2-CB47978AC01D}" dt="2026-03-08T12:48:33.227" v="1217" actId="478"/>
          <ac:spMkLst>
            <pc:docMk/>
            <pc:sldMk cId="3101169302" sldId="2134807057"/>
            <ac:spMk id="12" creationId="{CB3CAC20-8AEC-2CE0-7E94-C14B1F2DE6E2}"/>
          </ac:spMkLst>
        </pc:spChg>
        <pc:spChg chg="del">
          <ac:chgData name="abdelghani salhi" userId="a44d13800851dea6" providerId="LiveId" clId="{80FAA889-E246-4602-AFF2-CB47978AC01D}" dt="2026-03-08T12:48:33.227" v="1217" actId="478"/>
          <ac:spMkLst>
            <pc:docMk/>
            <pc:sldMk cId="3101169302" sldId="2134807057"/>
            <ac:spMk id="14" creationId="{FD1C3D27-E387-DBE3-4C21-73F45EACBDAE}"/>
          </ac:spMkLst>
        </pc:spChg>
        <pc:spChg chg="del">
          <ac:chgData name="abdelghani salhi" userId="a44d13800851dea6" providerId="LiveId" clId="{80FAA889-E246-4602-AFF2-CB47978AC01D}" dt="2026-03-08T12:48:33.227" v="1217" actId="478"/>
          <ac:spMkLst>
            <pc:docMk/>
            <pc:sldMk cId="3101169302" sldId="2134807057"/>
            <ac:spMk id="15" creationId="{F5A9502F-C57A-B017-6A87-85875872FF20}"/>
          </ac:spMkLst>
        </pc:spChg>
        <pc:spChg chg="del">
          <ac:chgData name="abdelghani salhi" userId="a44d13800851dea6" providerId="LiveId" clId="{80FAA889-E246-4602-AFF2-CB47978AC01D}" dt="2026-03-08T12:48:33.227" v="1217" actId="478"/>
          <ac:spMkLst>
            <pc:docMk/>
            <pc:sldMk cId="3101169302" sldId="2134807057"/>
            <ac:spMk id="17" creationId="{64A9D237-A15B-B27A-AA07-D0A8E39AC898}"/>
          </ac:spMkLst>
        </pc:spChg>
        <pc:spChg chg="del">
          <ac:chgData name="abdelghani salhi" userId="a44d13800851dea6" providerId="LiveId" clId="{80FAA889-E246-4602-AFF2-CB47978AC01D}" dt="2026-03-08T12:48:33.227" v="1217" actId="478"/>
          <ac:spMkLst>
            <pc:docMk/>
            <pc:sldMk cId="3101169302" sldId="2134807057"/>
            <ac:spMk id="18" creationId="{3FDDBAAD-2CE4-8AFB-048A-788001C2D169}"/>
          </ac:spMkLst>
        </pc:spChg>
        <pc:spChg chg="del">
          <ac:chgData name="abdelghani salhi" userId="a44d13800851dea6" providerId="LiveId" clId="{80FAA889-E246-4602-AFF2-CB47978AC01D}" dt="2026-03-08T12:48:33.227" v="1217" actId="478"/>
          <ac:spMkLst>
            <pc:docMk/>
            <pc:sldMk cId="3101169302" sldId="2134807057"/>
            <ac:spMk id="21" creationId="{EF206512-7DBA-C2E0-6593-DEA9A5E3E472}"/>
          </ac:spMkLst>
        </pc:spChg>
        <pc:spChg chg="add mod">
          <ac:chgData name="abdelghani salhi" userId="a44d13800851dea6" providerId="LiveId" clId="{80FAA889-E246-4602-AFF2-CB47978AC01D}" dt="2026-03-08T12:50:51.572" v="1281" actId="1037"/>
          <ac:spMkLst>
            <pc:docMk/>
            <pc:sldMk cId="3101169302" sldId="2134807057"/>
            <ac:spMk id="22" creationId="{CB959356-FD48-10B6-9999-3E3125B04CC2}"/>
          </ac:spMkLst>
        </pc:spChg>
        <pc:spChg chg="del">
          <ac:chgData name="abdelghani salhi" userId="a44d13800851dea6" providerId="LiveId" clId="{80FAA889-E246-4602-AFF2-CB47978AC01D}" dt="2026-03-08T12:50:59.762" v="1282" actId="478"/>
          <ac:spMkLst>
            <pc:docMk/>
            <pc:sldMk cId="3101169302" sldId="2134807057"/>
            <ac:spMk id="23" creationId="{1ADF4B3A-17B4-718D-D716-0D871F38A853}"/>
          </ac:spMkLst>
        </pc:spChg>
        <pc:spChg chg="del">
          <ac:chgData name="abdelghani salhi" userId="a44d13800851dea6" providerId="LiveId" clId="{80FAA889-E246-4602-AFF2-CB47978AC01D}" dt="2026-03-08T12:48:33.227" v="1217" actId="478"/>
          <ac:spMkLst>
            <pc:docMk/>
            <pc:sldMk cId="3101169302" sldId="2134807057"/>
            <ac:spMk id="25" creationId="{3A7B6F74-84F5-9064-F63D-2A66538F29E8}"/>
          </ac:spMkLst>
        </pc:spChg>
        <pc:spChg chg="del">
          <ac:chgData name="abdelghani salhi" userId="a44d13800851dea6" providerId="LiveId" clId="{80FAA889-E246-4602-AFF2-CB47978AC01D}" dt="2026-03-08T12:48:33.227" v="1217" actId="478"/>
          <ac:spMkLst>
            <pc:docMk/>
            <pc:sldMk cId="3101169302" sldId="2134807057"/>
            <ac:spMk id="26" creationId="{DCACC22A-E1D4-FC67-4F9B-D396DDBE8964}"/>
          </ac:spMkLst>
        </pc:spChg>
        <pc:spChg chg="del">
          <ac:chgData name="abdelghani salhi" userId="a44d13800851dea6" providerId="LiveId" clId="{80FAA889-E246-4602-AFF2-CB47978AC01D}" dt="2026-03-08T12:50:59.762" v="1282" actId="478"/>
          <ac:spMkLst>
            <pc:docMk/>
            <pc:sldMk cId="3101169302" sldId="2134807057"/>
            <ac:spMk id="27" creationId="{F0A9DF47-D6DF-12B9-4757-A2200EEB0514}"/>
          </ac:spMkLst>
        </pc:spChg>
        <pc:spChg chg="del">
          <ac:chgData name="abdelghani salhi" userId="a44d13800851dea6" providerId="LiveId" clId="{80FAA889-E246-4602-AFF2-CB47978AC01D}" dt="2026-03-08T12:48:33.227" v="1217" actId="478"/>
          <ac:spMkLst>
            <pc:docMk/>
            <pc:sldMk cId="3101169302" sldId="2134807057"/>
            <ac:spMk id="28" creationId="{C565A0C9-1330-F31D-0444-69E2586C87CF}"/>
          </ac:spMkLst>
        </pc:spChg>
        <pc:spChg chg="mod">
          <ac:chgData name="abdelghani salhi" userId="a44d13800851dea6" providerId="LiveId" clId="{80FAA889-E246-4602-AFF2-CB47978AC01D}" dt="2026-03-08T12:50:05.709" v="1262" actId="404"/>
          <ac:spMkLst>
            <pc:docMk/>
            <pc:sldMk cId="3101169302" sldId="2134807057"/>
            <ac:spMk id="53" creationId="{7D38866B-A166-819C-D8FB-43648977CEF8}"/>
          </ac:spMkLst>
        </pc:spChg>
        <pc:picChg chg="add mod ord">
          <ac:chgData name="abdelghani salhi" userId="a44d13800851dea6" providerId="LiveId" clId="{80FAA889-E246-4602-AFF2-CB47978AC01D}" dt="2026-03-08T12:48:39.669" v="1219" actId="167"/>
          <ac:picMkLst>
            <pc:docMk/>
            <pc:sldMk cId="3101169302" sldId="2134807057"/>
            <ac:picMk id="3" creationId="{CD0E029B-5E86-D4CE-B282-6B8CE7D8E3D2}"/>
          </ac:picMkLst>
        </pc:picChg>
        <pc:picChg chg="del">
          <ac:chgData name="abdelghani salhi" userId="a44d13800851dea6" providerId="LiveId" clId="{80FAA889-E246-4602-AFF2-CB47978AC01D}" dt="2026-03-08T12:48:29.330" v="1216" actId="478"/>
          <ac:picMkLst>
            <pc:docMk/>
            <pc:sldMk cId="3101169302" sldId="2134807057"/>
            <ac:picMk id="10" creationId="{4AE27A1F-CA93-5BE3-9E6D-F5D74F4E326B}"/>
          </ac:picMkLst>
        </pc:picChg>
      </pc:sldChg>
      <pc:sldChg chg="del">
        <pc:chgData name="abdelghani salhi" userId="a44d13800851dea6" providerId="LiveId" clId="{80FAA889-E246-4602-AFF2-CB47978AC01D}" dt="2026-03-08T06:17:29.311" v="1167" actId="47"/>
        <pc:sldMkLst>
          <pc:docMk/>
          <pc:sldMk cId="4195565774" sldId="2134807061"/>
        </pc:sldMkLst>
      </pc:sldChg>
      <pc:sldChg chg="del">
        <pc:chgData name="abdelghani salhi" userId="a44d13800851dea6" providerId="LiveId" clId="{80FAA889-E246-4602-AFF2-CB47978AC01D}" dt="2026-03-08T06:17:29.311" v="1167" actId="47"/>
        <pc:sldMkLst>
          <pc:docMk/>
          <pc:sldMk cId="1139655190" sldId="2134807062"/>
        </pc:sldMkLst>
      </pc:sldChg>
      <pc:sldChg chg="del">
        <pc:chgData name="abdelghani salhi" userId="a44d13800851dea6" providerId="LiveId" clId="{80FAA889-E246-4602-AFF2-CB47978AC01D}" dt="2026-03-08T06:17:29.311" v="1167" actId="47"/>
        <pc:sldMkLst>
          <pc:docMk/>
          <pc:sldMk cId="1410706029" sldId="2134807063"/>
        </pc:sldMkLst>
      </pc:sldChg>
      <pc:sldChg chg="del">
        <pc:chgData name="abdelghani salhi" userId="a44d13800851dea6" providerId="LiveId" clId="{80FAA889-E246-4602-AFF2-CB47978AC01D}" dt="2026-03-08T06:17:29.311" v="1167" actId="47"/>
        <pc:sldMkLst>
          <pc:docMk/>
          <pc:sldMk cId="1704985027" sldId="2134807064"/>
        </pc:sldMkLst>
      </pc:sldChg>
      <pc:sldChg chg="del">
        <pc:chgData name="abdelghani salhi" userId="a44d13800851dea6" providerId="LiveId" clId="{80FAA889-E246-4602-AFF2-CB47978AC01D}" dt="2026-03-08T06:17:29.311" v="1167" actId="47"/>
        <pc:sldMkLst>
          <pc:docMk/>
          <pc:sldMk cId="1758227310" sldId="2134807065"/>
        </pc:sldMkLst>
      </pc:sldChg>
      <pc:sldChg chg="del">
        <pc:chgData name="abdelghani salhi" userId="a44d13800851dea6" providerId="LiveId" clId="{80FAA889-E246-4602-AFF2-CB47978AC01D}" dt="2026-03-08T06:17:29.311" v="1167" actId="47"/>
        <pc:sldMkLst>
          <pc:docMk/>
          <pc:sldMk cId="2585445301" sldId="2134807066"/>
        </pc:sldMkLst>
      </pc:sldChg>
      <pc:sldChg chg="del">
        <pc:chgData name="abdelghani salhi" userId="a44d13800851dea6" providerId="LiveId" clId="{80FAA889-E246-4602-AFF2-CB47978AC01D}" dt="2026-03-08T06:17:29.311" v="1167" actId="47"/>
        <pc:sldMkLst>
          <pc:docMk/>
          <pc:sldMk cId="1816223987" sldId="2134807067"/>
        </pc:sldMkLst>
      </pc:sldChg>
      <pc:sldChg chg="del">
        <pc:chgData name="abdelghani salhi" userId="a44d13800851dea6" providerId="LiveId" clId="{80FAA889-E246-4602-AFF2-CB47978AC01D}" dt="2026-03-08T06:18:07.801" v="1168" actId="47"/>
        <pc:sldMkLst>
          <pc:docMk/>
          <pc:sldMk cId="1322634460" sldId="2134807070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3820825766" sldId="2134807079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1009819397" sldId="2134807080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3157285241" sldId="2134807081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765890322" sldId="2134807082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4011098265" sldId="2134807083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2258182336" sldId="2134807084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302720427" sldId="2134807085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2075353243" sldId="2134807086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1369965313" sldId="2134807087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4258450229" sldId="2134807088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2793585839" sldId="2134807089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1644276730" sldId="2134807090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3474425882" sldId="2134807091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244303769" sldId="2134807109"/>
        </pc:sldMkLst>
      </pc:sldChg>
      <pc:sldChg chg="add">
        <pc:chgData name="abdelghani salhi" userId="a44d13800851dea6" providerId="LiveId" clId="{80FAA889-E246-4602-AFF2-CB47978AC01D}" dt="2026-03-08T03:14:25.338" v="1136"/>
        <pc:sldMkLst>
          <pc:docMk/>
          <pc:sldMk cId="1293236523" sldId="2134807110"/>
        </pc:sldMkLst>
      </pc:sldChg>
      <pc:sldChg chg="addSp delSp modSp add mod">
        <pc:chgData name="abdelghani salhi" userId="a44d13800851dea6" providerId="LiveId" clId="{80FAA889-E246-4602-AFF2-CB47978AC01D}" dt="2026-03-08T12:54:44.368" v="1364"/>
        <pc:sldMkLst>
          <pc:docMk/>
          <pc:sldMk cId="1453632221" sldId="2134807111"/>
        </pc:sldMkLst>
        <pc:picChg chg="add mod">
          <ac:chgData name="abdelghani salhi" userId="a44d13800851dea6" providerId="LiveId" clId="{80FAA889-E246-4602-AFF2-CB47978AC01D}" dt="2026-03-08T12:54:44.368" v="1364"/>
          <ac:picMkLst>
            <pc:docMk/>
            <pc:sldMk cId="1453632221" sldId="2134807111"/>
            <ac:picMk id="3" creationId="{269CC815-D360-A7E9-3AA4-F766E2266143}"/>
          </ac:picMkLst>
        </pc:picChg>
        <pc:picChg chg="del">
          <ac:chgData name="abdelghani salhi" userId="a44d13800851dea6" providerId="LiveId" clId="{80FAA889-E246-4602-AFF2-CB47978AC01D}" dt="2026-03-08T12:54:43.498" v="1363" actId="478"/>
          <ac:picMkLst>
            <pc:docMk/>
            <pc:sldMk cId="1453632221" sldId="2134807111"/>
            <ac:picMk id="4" creationId="{56A37F2E-14FA-4146-BF1D-B61398193401}"/>
          </ac:picMkLst>
        </pc:picChg>
      </pc:sldChg>
      <pc:sldChg chg="add">
        <pc:chgData name="abdelghani salhi" userId="a44d13800851dea6" providerId="LiveId" clId="{80FAA889-E246-4602-AFF2-CB47978AC01D}" dt="2026-03-08T06:33:25.771" v="1172" actId="2890"/>
        <pc:sldMkLst>
          <pc:docMk/>
          <pc:sldMk cId="3451640865" sldId="2134807112"/>
        </pc:sldMkLst>
      </pc:sldChg>
      <pc:sldChg chg="add">
        <pc:chgData name="abdelghani salhi" userId="a44d13800851dea6" providerId="LiveId" clId="{80FAA889-E246-4602-AFF2-CB47978AC01D}" dt="2026-03-08T06:33:36.116" v="1175"/>
        <pc:sldMkLst>
          <pc:docMk/>
          <pc:sldMk cId="78833205" sldId="2134807113"/>
        </pc:sldMkLst>
      </pc:sldChg>
      <pc:sldChg chg="add del">
        <pc:chgData name="abdelghani salhi" userId="a44d13800851dea6" providerId="LiveId" clId="{80FAA889-E246-4602-AFF2-CB47978AC01D}" dt="2026-03-08T06:33:36.050" v="1174"/>
        <pc:sldMkLst>
          <pc:docMk/>
          <pc:sldMk cId="3301341753" sldId="2134807113"/>
        </pc:sldMkLst>
      </pc:sldChg>
      <pc:sldChg chg="add del">
        <pc:chgData name="abdelghani salhi" userId="a44d13800851dea6" providerId="LiveId" clId="{80FAA889-E246-4602-AFF2-CB47978AC01D}" dt="2026-03-08T06:33:36.050" v="1174"/>
        <pc:sldMkLst>
          <pc:docMk/>
          <pc:sldMk cId="3402768998" sldId="2134807114"/>
        </pc:sldMkLst>
      </pc:sldChg>
      <pc:sldChg chg="add">
        <pc:chgData name="abdelghani salhi" userId="a44d13800851dea6" providerId="LiveId" clId="{80FAA889-E246-4602-AFF2-CB47978AC01D}" dt="2026-03-08T06:33:36.116" v="1175"/>
        <pc:sldMkLst>
          <pc:docMk/>
          <pc:sldMk cId="4080957075" sldId="2134807114"/>
        </pc:sldMkLst>
      </pc:sldChg>
      <pc:sldChg chg="add del">
        <pc:chgData name="abdelghani salhi" userId="a44d13800851dea6" providerId="LiveId" clId="{80FAA889-E246-4602-AFF2-CB47978AC01D}" dt="2026-03-08T06:33:36.050" v="1174"/>
        <pc:sldMkLst>
          <pc:docMk/>
          <pc:sldMk cId="3154854641" sldId="2134807115"/>
        </pc:sldMkLst>
      </pc:sldChg>
      <pc:sldChg chg="add">
        <pc:chgData name="abdelghani salhi" userId="a44d13800851dea6" providerId="LiveId" clId="{80FAA889-E246-4602-AFF2-CB47978AC01D}" dt="2026-03-08T06:33:36.116" v="1175"/>
        <pc:sldMkLst>
          <pc:docMk/>
          <pc:sldMk cId="3432319210" sldId="2134807115"/>
        </pc:sldMkLst>
      </pc:sldChg>
      <pc:sldChg chg="add">
        <pc:chgData name="abdelghani salhi" userId="a44d13800851dea6" providerId="LiveId" clId="{80FAA889-E246-4602-AFF2-CB47978AC01D}" dt="2026-03-08T06:33:36.116" v="1175"/>
        <pc:sldMkLst>
          <pc:docMk/>
          <pc:sldMk cId="3126815712" sldId="2134807116"/>
        </pc:sldMkLst>
      </pc:sldChg>
      <pc:sldChg chg="add del">
        <pc:chgData name="abdelghani salhi" userId="a44d13800851dea6" providerId="LiveId" clId="{80FAA889-E246-4602-AFF2-CB47978AC01D}" dt="2026-03-08T06:33:36.050" v="1174"/>
        <pc:sldMkLst>
          <pc:docMk/>
          <pc:sldMk cId="3616976219" sldId="2134807116"/>
        </pc:sldMkLst>
      </pc:sldChg>
      <pc:sldChg chg="modSp add mod">
        <pc:chgData name="abdelghani salhi" userId="a44d13800851dea6" providerId="LiveId" clId="{80FAA889-E246-4602-AFF2-CB47978AC01D}" dt="2026-03-08T14:47:37.084" v="1605" actId="20577"/>
        <pc:sldMkLst>
          <pc:docMk/>
          <pc:sldMk cId="708722616" sldId="2134807117"/>
        </pc:sldMkLst>
        <pc:spChg chg="mod">
          <ac:chgData name="abdelghani salhi" userId="a44d13800851dea6" providerId="LiveId" clId="{80FAA889-E246-4602-AFF2-CB47978AC01D}" dt="2026-03-08T14:47:37.084" v="1605" actId="20577"/>
          <ac:spMkLst>
            <pc:docMk/>
            <pc:sldMk cId="708722616" sldId="2134807117"/>
            <ac:spMk id="2" creationId="{D57FA7FF-0A84-E917-D3A0-AA15BC932276}"/>
          </ac:spMkLst>
        </pc:spChg>
      </pc:sldChg>
      <pc:sldChg chg="addSp delSp modSp add mod">
        <pc:chgData name="abdelghani salhi" userId="a44d13800851dea6" providerId="LiveId" clId="{80FAA889-E246-4602-AFF2-CB47978AC01D}" dt="2026-03-08T14:51:55.487" v="1681" actId="20577"/>
        <pc:sldMkLst>
          <pc:docMk/>
          <pc:sldMk cId="312310951" sldId="2134807118"/>
        </pc:sldMkLst>
        <pc:spChg chg="mod">
          <ac:chgData name="abdelghani salhi" userId="a44d13800851dea6" providerId="LiveId" clId="{80FAA889-E246-4602-AFF2-CB47978AC01D}" dt="2026-03-08T14:50:53.272" v="1663" actId="947"/>
          <ac:spMkLst>
            <pc:docMk/>
            <pc:sldMk cId="312310951" sldId="2134807118"/>
            <ac:spMk id="11" creationId="{7AF3D7EC-398F-FEB3-302B-837F23168087}"/>
          </ac:spMkLst>
        </pc:spChg>
        <pc:spChg chg="mod">
          <ac:chgData name="abdelghani salhi" userId="a44d13800851dea6" providerId="LiveId" clId="{80FAA889-E246-4602-AFF2-CB47978AC01D}" dt="2026-03-08T14:50:53.272" v="1663" actId="947"/>
          <ac:spMkLst>
            <pc:docMk/>
            <pc:sldMk cId="312310951" sldId="2134807118"/>
            <ac:spMk id="12" creationId="{F2941ACD-0F6F-2534-1C8C-3C335D57788C}"/>
          </ac:spMkLst>
        </pc:spChg>
        <pc:spChg chg="mod">
          <ac:chgData name="abdelghani salhi" userId="a44d13800851dea6" providerId="LiveId" clId="{80FAA889-E246-4602-AFF2-CB47978AC01D}" dt="2026-03-08T14:50:53.272" v="1663" actId="947"/>
          <ac:spMkLst>
            <pc:docMk/>
            <pc:sldMk cId="312310951" sldId="2134807118"/>
            <ac:spMk id="14" creationId="{C3D07567-65F3-6E69-815F-E878C339CD07}"/>
          </ac:spMkLst>
        </pc:spChg>
        <pc:spChg chg="mod">
          <ac:chgData name="abdelghani salhi" userId="a44d13800851dea6" providerId="LiveId" clId="{80FAA889-E246-4602-AFF2-CB47978AC01D}" dt="2026-03-08T14:51:55.487" v="1681" actId="20577"/>
          <ac:spMkLst>
            <pc:docMk/>
            <pc:sldMk cId="312310951" sldId="2134807118"/>
            <ac:spMk id="17" creationId="{3477DC4D-A41D-52D9-6089-9578180B1962}"/>
          </ac:spMkLst>
        </pc:spChg>
        <pc:spChg chg="add mod">
          <ac:chgData name="abdelghani salhi" userId="a44d13800851dea6" providerId="LiveId" clId="{80FAA889-E246-4602-AFF2-CB47978AC01D}" dt="2026-03-08T14:51:45.897" v="1680" actId="207"/>
          <ac:spMkLst>
            <pc:docMk/>
            <pc:sldMk cId="312310951" sldId="2134807118"/>
            <ac:spMk id="21" creationId="{027099E9-7A0C-4954-DAFB-482BA10EA5D2}"/>
          </ac:spMkLst>
        </pc:spChg>
        <pc:grpChg chg="del mod">
          <ac:chgData name="abdelghani salhi" userId="a44d13800851dea6" providerId="LiveId" clId="{80FAA889-E246-4602-AFF2-CB47978AC01D}" dt="2026-03-08T14:51:04.459" v="1665" actId="478"/>
          <ac:grpSpMkLst>
            <pc:docMk/>
            <pc:sldMk cId="312310951" sldId="2134807118"/>
            <ac:grpSpMk id="8" creationId="{12FD986D-5AFB-DEAC-18A1-C77F119B2162}"/>
          </ac:grpSpMkLst>
        </pc:grpChg>
        <pc:cxnChg chg="mod">
          <ac:chgData name="abdelghani salhi" userId="a44d13800851dea6" providerId="LiveId" clId="{80FAA889-E246-4602-AFF2-CB47978AC01D}" dt="2026-03-08T14:50:18.932" v="1659"/>
          <ac:cxnSpMkLst>
            <pc:docMk/>
            <pc:sldMk cId="312310951" sldId="2134807118"/>
            <ac:cxnSpMk id="13" creationId="{D8F514D0-A68C-6E9A-89D5-F377130DC935}"/>
          </ac:cxnSpMkLst>
        </pc:cxnChg>
      </pc:sldChg>
      <pc:sldChg chg="addSp delSp modSp add mod">
        <pc:chgData name="abdelghani salhi" userId="a44d13800851dea6" providerId="LiveId" clId="{80FAA889-E246-4602-AFF2-CB47978AC01D}" dt="2026-03-08T14:56:17.757" v="1758" actId="20577"/>
        <pc:sldMkLst>
          <pc:docMk/>
          <pc:sldMk cId="1234647793" sldId="2134807119"/>
        </pc:sldMkLst>
        <pc:spChg chg="del">
          <ac:chgData name="abdelghani salhi" userId="a44d13800851dea6" providerId="LiveId" clId="{80FAA889-E246-4602-AFF2-CB47978AC01D}" dt="2026-03-08T14:53:05.591" v="1705" actId="478"/>
          <ac:spMkLst>
            <pc:docMk/>
            <pc:sldMk cId="1234647793" sldId="2134807119"/>
            <ac:spMk id="9" creationId="{4FD04B0A-B800-E655-155A-552ECE6B6115}"/>
          </ac:spMkLst>
        </pc:spChg>
        <pc:spChg chg="mod">
          <ac:chgData name="abdelghani salhi" userId="a44d13800851dea6" providerId="LiveId" clId="{80FAA889-E246-4602-AFF2-CB47978AC01D}" dt="2026-03-08T14:54:07.111" v="1722" actId="1076"/>
          <ac:spMkLst>
            <pc:docMk/>
            <pc:sldMk cId="1234647793" sldId="2134807119"/>
            <ac:spMk id="10" creationId="{4855B1DF-2955-5F8E-58F5-1EEBC010D0E8}"/>
          </ac:spMkLst>
        </pc:spChg>
        <pc:spChg chg="del">
          <ac:chgData name="abdelghani salhi" userId="a44d13800851dea6" providerId="LiveId" clId="{80FAA889-E246-4602-AFF2-CB47978AC01D}" dt="2026-03-08T14:53:05.591" v="1705" actId="478"/>
          <ac:spMkLst>
            <pc:docMk/>
            <pc:sldMk cId="1234647793" sldId="2134807119"/>
            <ac:spMk id="15" creationId="{7EDF29E9-0918-9E2E-1710-8A603B8620CF}"/>
          </ac:spMkLst>
        </pc:spChg>
        <pc:spChg chg="mod">
          <ac:chgData name="abdelghani salhi" userId="a44d13800851dea6" providerId="LiveId" clId="{80FAA889-E246-4602-AFF2-CB47978AC01D}" dt="2026-03-08T14:56:17.757" v="1758" actId="20577"/>
          <ac:spMkLst>
            <pc:docMk/>
            <pc:sldMk cId="1234647793" sldId="2134807119"/>
            <ac:spMk id="17" creationId="{7BDD3272-7064-BA64-3E9E-2B534F334162}"/>
          </ac:spMkLst>
        </pc:spChg>
        <pc:spChg chg="add mod">
          <ac:chgData name="abdelghani salhi" userId="a44d13800851dea6" providerId="LiveId" clId="{80FAA889-E246-4602-AFF2-CB47978AC01D}" dt="2026-03-08T14:53:06.372" v="1706"/>
          <ac:spMkLst>
            <pc:docMk/>
            <pc:sldMk cId="1234647793" sldId="2134807119"/>
            <ac:spMk id="24" creationId="{1241C024-9A5C-1257-B6D8-49EE49629C9A}"/>
          </ac:spMkLst>
        </pc:spChg>
        <pc:grpChg chg="del">
          <ac:chgData name="abdelghani salhi" userId="a44d13800851dea6" providerId="LiveId" clId="{80FAA889-E246-4602-AFF2-CB47978AC01D}" dt="2026-03-08T14:52:53.698" v="1704" actId="478"/>
          <ac:grpSpMkLst>
            <pc:docMk/>
            <pc:sldMk cId="1234647793" sldId="2134807119"/>
            <ac:grpSpMk id="8" creationId="{87899374-87B0-DCAC-79A7-576D8D7E7A26}"/>
          </ac:grpSpMkLst>
        </pc:grpChg>
      </pc:sldChg>
      <pc:sldChg chg="add">
        <pc:chgData name="abdelghani salhi" userId="a44d13800851dea6" providerId="LiveId" clId="{80FAA889-E246-4602-AFF2-CB47978AC01D}" dt="2026-03-08T14:52:18.624" v="1682"/>
        <pc:sldMkLst>
          <pc:docMk/>
          <pc:sldMk cId="2599052713" sldId="2134807120"/>
        </pc:sldMkLst>
      </pc:sldChg>
      <pc:sldChg chg="addSp delSp modSp add mod">
        <pc:chgData name="abdelghani salhi" userId="a44d13800851dea6" providerId="LiveId" clId="{80FAA889-E246-4602-AFF2-CB47978AC01D}" dt="2026-03-08T14:52:44.915" v="1703" actId="6549"/>
        <pc:sldMkLst>
          <pc:docMk/>
          <pc:sldMk cId="744398018" sldId="2134807121"/>
        </pc:sldMkLst>
        <pc:spChg chg="mod">
          <ac:chgData name="abdelghani salhi" userId="a44d13800851dea6" providerId="LiveId" clId="{80FAA889-E246-4602-AFF2-CB47978AC01D}" dt="2026-03-08T14:52:44.915" v="1703" actId="6549"/>
          <ac:spMkLst>
            <pc:docMk/>
            <pc:sldMk cId="744398018" sldId="2134807121"/>
            <ac:spMk id="17" creationId="{5AA460FB-D489-76A4-7327-ED5C81C40846}"/>
          </ac:spMkLst>
        </pc:spChg>
        <pc:spChg chg="add mod">
          <ac:chgData name="abdelghani salhi" userId="a44d13800851dea6" providerId="LiveId" clId="{80FAA889-E246-4602-AFF2-CB47978AC01D}" dt="2026-03-08T14:52:35.625" v="1684"/>
          <ac:spMkLst>
            <pc:docMk/>
            <pc:sldMk cId="744398018" sldId="2134807121"/>
            <ac:spMk id="21" creationId="{C8E611B4-F127-19F0-2433-107A00DB32F7}"/>
          </ac:spMkLst>
        </pc:spChg>
        <pc:grpChg chg="del">
          <ac:chgData name="abdelghani salhi" userId="a44d13800851dea6" providerId="LiveId" clId="{80FAA889-E246-4602-AFF2-CB47978AC01D}" dt="2026-03-08T14:52:29.343" v="1683" actId="478"/>
          <ac:grpSpMkLst>
            <pc:docMk/>
            <pc:sldMk cId="744398018" sldId="2134807121"/>
            <ac:grpSpMk id="8" creationId="{19767337-5B92-C4CF-48B8-7A635115DE0D}"/>
          </ac:grpSpMkLst>
        </pc:grpChg>
      </pc:sldChg>
      <pc:sldChg chg="modSp add mod">
        <pc:chgData name="abdelghani salhi" userId="a44d13800851dea6" providerId="LiveId" clId="{80FAA889-E246-4602-AFF2-CB47978AC01D}" dt="2026-03-08T14:55:34.373" v="1735" actId="1076"/>
        <pc:sldMkLst>
          <pc:docMk/>
          <pc:sldMk cId="4157723174" sldId="2134807122"/>
        </pc:sldMkLst>
        <pc:spChg chg="mod">
          <ac:chgData name="abdelghani salhi" userId="a44d13800851dea6" providerId="LiveId" clId="{80FAA889-E246-4602-AFF2-CB47978AC01D}" dt="2026-03-08T14:55:34.373" v="1735" actId="1076"/>
          <ac:spMkLst>
            <pc:docMk/>
            <pc:sldMk cId="4157723174" sldId="2134807122"/>
            <ac:spMk id="21" creationId="{86EE30D1-7EAE-BE4F-99BE-012938AAB549}"/>
          </ac:spMkLst>
        </pc:spChg>
      </pc:sldChg>
      <pc:sldChg chg="add">
        <pc:chgData name="abdelghani salhi" userId="a44d13800851dea6" providerId="LiveId" clId="{80FAA889-E246-4602-AFF2-CB47978AC01D}" dt="2026-03-08T14:54:19.723" v="1723"/>
        <pc:sldMkLst>
          <pc:docMk/>
          <pc:sldMk cId="1832066287" sldId="2134807123"/>
        </pc:sldMkLst>
      </pc:sldChg>
      <pc:sldChg chg="addSp delSp modSp add mod">
        <pc:chgData name="abdelghani salhi" userId="a44d13800851dea6" providerId="LiveId" clId="{80FAA889-E246-4602-AFF2-CB47978AC01D}" dt="2026-03-08T14:55:37.482" v="1736"/>
        <pc:sldMkLst>
          <pc:docMk/>
          <pc:sldMk cId="1123254362" sldId="2134807124"/>
        </pc:sldMkLst>
        <pc:spChg chg="add mod">
          <ac:chgData name="abdelghani salhi" userId="a44d13800851dea6" providerId="LiveId" clId="{80FAA889-E246-4602-AFF2-CB47978AC01D}" dt="2026-03-08T14:55:37.482" v="1736"/>
          <ac:spMkLst>
            <pc:docMk/>
            <pc:sldMk cId="1123254362" sldId="2134807124"/>
            <ac:spMk id="8" creationId="{1C33D216-BEF5-2023-02DA-B3A8573BDA9B}"/>
          </ac:spMkLst>
        </pc:spChg>
        <pc:spChg chg="del mod">
          <ac:chgData name="abdelghani salhi" userId="a44d13800851dea6" providerId="LiveId" clId="{80FAA889-E246-4602-AFF2-CB47978AC01D}" dt="2026-03-08T14:55:28.996" v="1734" actId="478"/>
          <ac:spMkLst>
            <pc:docMk/>
            <pc:sldMk cId="1123254362" sldId="2134807124"/>
            <ac:spMk id="21" creationId="{2794C084-8C24-7E58-C00D-1F86696AE255}"/>
          </ac:spMkLst>
        </pc:spChg>
      </pc:sldChg>
      <pc:sldChg chg="addSp delSp modSp add mod">
        <pc:chgData name="abdelghani salhi" userId="a44d13800851dea6" providerId="LiveId" clId="{80FAA889-E246-4602-AFF2-CB47978AC01D}" dt="2026-03-08T14:55:59.728" v="1746" actId="6549"/>
        <pc:sldMkLst>
          <pc:docMk/>
          <pc:sldMk cId="986049873" sldId="2134807125"/>
        </pc:sldMkLst>
        <pc:spChg chg="add mod">
          <ac:chgData name="abdelghani salhi" userId="a44d13800851dea6" providerId="LiveId" clId="{80FAA889-E246-4602-AFF2-CB47978AC01D}" dt="2026-03-08T14:55:43.008" v="1738"/>
          <ac:spMkLst>
            <pc:docMk/>
            <pc:sldMk cId="986049873" sldId="2134807125"/>
            <ac:spMk id="8" creationId="{1DAD9856-0685-7DA5-DD17-EEF605206C42}"/>
          </ac:spMkLst>
        </pc:spChg>
        <pc:spChg chg="mod">
          <ac:chgData name="abdelghani salhi" userId="a44d13800851dea6" providerId="LiveId" clId="{80FAA889-E246-4602-AFF2-CB47978AC01D}" dt="2026-03-08T14:55:54.107" v="1744" actId="20577"/>
          <ac:spMkLst>
            <pc:docMk/>
            <pc:sldMk cId="986049873" sldId="2134807125"/>
            <ac:spMk id="10" creationId="{478198FD-EF82-579D-3F89-C463B8ACF48A}"/>
          </ac:spMkLst>
        </pc:spChg>
        <pc:spChg chg="mod">
          <ac:chgData name="abdelghani salhi" userId="a44d13800851dea6" providerId="LiveId" clId="{80FAA889-E246-4602-AFF2-CB47978AC01D}" dt="2026-03-08T14:55:59.728" v="1746" actId="6549"/>
          <ac:spMkLst>
            <pc:docMk/>
            <pc:sldMk cId="986049873" sldId="2134807125"/>
            <ac:spMk id="17" creationId="{A6FFB27A-66E7-D2C9-3C65-E26B2A21FF3C}"/>
          </ac:spMkLst>
        </pc:spChg>
        <pc:spChg chg="del">
          <ac:chgData name="abdelghani salhi" userId="a44d13800851dea6" providerId="LiveId" clId="{80FAA889-E246-4602-AFF2-CB47978AC01D}" dt="2026-03-08T14:55:42.162" v="1737" actId="478"/>
          <ac:spMkLst>
            <pc:docMk/>
            <pc:sldMk cId="986049873" sldId="2134807125"/>
            <ac:spMk id="24" creationId="{EF0FED27-7BEF-B7BF-E7C3-78FE11A847AA}"/>
          </ac:spMkLst>
        </pc:spChg>
      </pc:sldChg>
      <pc:sldChg chg="addSp modSp add mod">
        <pc:chgData name="abdelghani salhi" userId="a44d13800851dea6" providerId="LiveId" clId="{80FAA889-E246-4602-AFF2-CB47978AC01D}" dt="2026-03-08T14:58:57.771" v="1846" actId="1038"/>
        <pc:sldMkLst>
          <pc:docMk/>
          <pc:sldMk cId="1327664954" sldId="2134807126"/>
        </pc:sldMkLst>
        <pc:spChg chg="add mod">
          <ac:chgData name="abdelghani salhi" userId="a44d13800851dea6" providerId="LiveId" clId="{80FAA889-E246-4602-AFF2-CB47978AC01D}" dt="2026-03-08T14:58:57.771" v="1846" actId="1038"/>
          <ac:spMkLst>
            <pc:docMk/>
            <pc:sldMk cId="1327664954" sldId="2134807126"/>
            <ac:spMk id="12" creationId="{65AD1F22-CA20-4F7E-7292-172629474E18}"/>
          </ac:spMkLst>
        </pc:spChg>
        <pc:spChg chg="mod">
          <ac:chgData name="abdelghani salhi" userId="a44d13800851dea6" providerId="LiveId" clId="{80FAA889-E246-4602-AFF2-CB47978AC01D}" dt="2026-03-08T14:57:22.071" v="1812" actId="20577"/>
          <ac:spMkLst>
            <pc:docMk/>
            <pc:sldMk cId="1327664954" sldId="2134807126"/>
            <ac:spMk id="17" creationId="{DC25F8A7-6699-A9CE-63FF-295AA88067F8}"/>
          </ac:spMkLst>
        </pc:spChg>
        <pc:spChg chg="mod">
          <ac:chgData name="abdelghani salhi" userId="a44d13800851dea6" providerId="LiveId" clId="{80FAA889-E246-4602-AFF2-CB47978AC01D}" dt="2026-03-08T14:58:28.195" v="1835" actId="403"/>
          <ac:spMkLst>
            <pc:docMk/>
            <pc:sldMk cId="1327664954" sldId="2134807126"/>
            <ac:spMk id="21" creationId="{6EAC6293-E548-077A-790A-6C3712D262B8}"/>
          </ac:spMkLst>
        </pc:spChg>
        <pc:cxnChg chg="add mod">
          <ac:chgData name="abdelghani salhi" userId="a44d13800851dea6" providerId="LiveId" clId="{80FAA889-E246-4602-AFF2-CB47978AC01D}" dt="2026-03-08T14:58:33.849" v="1836" actId="1076"/>
          <ac:cxnSpMkLst>
            <pc:docMk/>
            <pc:sldMk cId="1327664954" sldId="2134807126"/>
            <ac:cxnSpMk id="11" creationId="{471969E9-892D-2915-279B-57E3845D9F80}"/>
          </ac:cxnSpMkLst>
        </pc:cxnChg>
      </pc:sldChg>
      <pc:sldChg chg="add">
        <pc:chgData name="abdelghani salhi" userId="a44d13800851dea6" providerId="LiveId" clId="{80FAA889-E246-4602-AFF2-CB47978AC01D}" dt="2026-03-08T14:56:40.434" v="1759"/>
        <pc:sldMkLst>
          <pc:docMk/>
          <pc:sldMk cId="2851100677" sldId="2134807127"/>
        </pc:sldMkLst>
      </pc:sldChg>
      <pc:sldChg chg="addSp delSp modSp add mod">
        <pc:chgData name="abdelghani salhi" userId="a44d13800851dea6" providerId="LiveId" clId="{80FAA889-E246-4602-AFF2-CB47978AC01D}" dt="2026-03-08T14:59:26.458" v="1877" actId="20577"/>
        <pc:sldMkLst>
          <pc:docMk/>
          <pc:sldMk cId="3787503354" sldId="2134807128"/>
        </pc:sldMkLst>
        <pc:spChg chg="del">
          <ac:chgData name="abdelghani salhi" userId="a44d13800851dea6" providerId="LiveId" clId="{80FAA889-E246-4602-AFF2-CB47978AC01D}" dt="2026-03-08T14:59:06.831" v="1847" actId="478"/>
          <ac:spMkLst>
            <pc:docMk/>
            <pc:sldMk cId="3787503354" sldId="2134807128"/>
            <ac:spMk id="8" creationId="{10ACC2F1-C8BB-4878-F56F-37DC40B9EFA6}"/>
          </ac:spMkLst>
        </pc:spChg>
        <pc:spChg chg="add mod">
          <ac:chgData name="abdelghani salhi" userId="a44d13800851dea6" providerId="LiveId" clId="{80FAA889-E246-4602-AFF2-CB47978AC01D}" dt="2026-03-08T14:59:07.599" v="1848"/>
          <ac:spMkLst>
            <pc:docMk/>
            <pc:sldMk cId="3787503354" sldId="2134807128"/>
            <ac:spMk id="11" creationId="{19C4A39B-0B42-60C2-FAA5-0D6CD106C60A}"/>
          </ac:spMkLst>
        </pc:spChg>
        <pc:spChg chg="add mod">
          <ac:chgData name="abdelghani salhi" userId="a44d13800851dea6" providerId="LiveId" clId="{80FAA889-E246-4602-AFF2-CB47978AC01D}" dt="2026-03-08T14:59:07.599" v="1848"/>
          <ac:spMkLst>
            <pc:docMk/>
            <pc:sldMk cId="3787503354" sldId="2134807128"/>
            <ac:spMk id="13" creationId="{ED8D0CB7-3336-6683-0DCA-CB7ACFEC755E}"/>
          </ac:spMkLst>
        </pc:spChg>
        <pc:spChg chg="mod">
          <ac:chgData name="abdelghani salhi" userId="a44d13800851dea6" providerId="LiveId" clId="{80FAA889-E246-4602-AFF2-CB47978AC01D}" dt="2026-03-08T14:59:26.458" v="1877" actId="20577"/>
          <ac:spMkLst>
            <pc:docMk/>
            <pc:sldMk cId="3787503354" sldId="2134807128"/>
            <ac:spMk id="17" creationId="{DCA495C8-E6B8-9202-22DD-C4CCC298E86C}"/>
          </ac:spMkLst>
        </pc:spChg>
        <pc:cxnChg chg="add mod">
          <ac:chgData name="abdelghani salhi" userId="a44d13800851dea6" providerId="LiveId" clId="{80FAA889-E246-4602-AFF2-CB47978AC01D}" dt="2026-03-08T14:59:07.599" v="1848"/>
          <ac:cxnSpMkLst>
            <pc:docMk/>
            <pc:sldMk cId="3787503354" sldId="2134807128"/>
            <ac:cxnSpMk id="12" creationId="{F2A3FE0D-B198-632E-0987-B6450DC549C5}"/>
          </ac:cxnSpMkLst>
        </pc:cxnChg>
      </pc:sldChg>
      <pc:sldChg chg="addSp delSp modSp add mod">
        <pc:chgData name="abdelghani salhi" userId="a44d13800851dea6" providerId="LiveId" clId="{80FAA889-E246-4602-AFF2-CB47978AC01D}" dt="2026-03-08T15:00:06.314" v="1892" actId="1076"/>
        <pc:sldMkLst>
          <pc:docMk/>
          <pc:sldMk cId="1853966824" sldId="2134807129"/>
        </pc:sldMkLst>
        <pc:spChg chg="del">
          <ac:chgData name="abdelghani salhi" userId="a44d13800851dea6" providerId="LiveId" clId="{80FAA889-E246-4602-AFF2-CB47978AC01D}" dt="2026-03-08T14:59:39.920" v="1878" actId="478"/>
          <ac:spMkLst>
            <pc:docMk/>
            <pc:sldMk cId="1853966824" sldId="2134807129"/>
            <ac:spMk id="8" creationId="{65CB4F0D-8431-4CA3-DED6-7D0FF624DAAE}"/>
          </ac:spMkLst>
        </pc:spChg>
        <pc:spChg chg="add mod">
          <ac:chgData name="abdelghani salhi" userId="a44d13800851dea6" providerId="LiveId" clId="{80FAA889-E246-4602-AFF2-CB47978AC01D}" dt="2026-03-08T14:59:40.548" v="1879"/>
          <ac:spMkLst>
            <pc:docMk/>
            <pc:sldMk cId="1853966824" sldId="2134807129"/>
            <ac:spMk id="9" creationId="{1529A46E-FA30-2F76-3ADE-9E43663E6F64}"/>
          </ac:spMkLst>
        </pc:spChg>
        <pc:spChg chg="del">
          <ac:chgData name="abdelghani salhi" userId="a44d13800851dea6" providerId="LiveId" clId="{80FAA889-E246-4602-AFF2-CB47978AC01D}" dt="2026-03-08T14:59:39.920" v="1878" actId="478"/>
          <ac:spMkLst>
            <pc:docMk/>
            <pc:sldMk cId="1853966824" sldId="2134807129"/>
            <ac:spMk id="10" creationId="{D88B17E3-495B-8A92-EFE0-8CE6D48C9F33}"/>
          </ac:spMkLst>
        </pc:spChg>
        <pc:spChg chg="add mod">
          <ac:chgData name="abdelghani salhi" userId="a44d13800851dea6" providerId="LiveId" clId="{80FAA889-E246-4602-AFF2-CB47978AC01D}" dt="2026-03-08T15:00:06.314" v="1892" actId="1076"/>
          <ac:spMkLst>
            <pc:docMk/>
            <pc:sldMk cId="1853966824" sldId="2134807129"/>
            <ac:spMk id="12" creationId="{1AC1D250-95D6-7C8B-266C-C8A0FB801D29}"/>
          </ac:spMkLst>
        </pc:spChg>
        <pc:cxnChg chg="add mod">
          <ac:chgData name="abdelghani salhi" userId="a44d13800851dea6" providerId="LiveId" clId="{80FAA889-E246-4602-AFF2-CB47978AC01D}" dt="2026-03-08T14:59:40.548" v="1879"/>
          <ac:cxnSpMkLst>
            <pc:docMk/>
            <pc:sldMk cId="1853966824" sldId="2134807129"/>
            <ac:cxnSpMk id="11" creationId="{7A93CA0C-B3F1-DD30-738E-A120F49B1559}"/>
          </ac:cxnSpMkLst>
        </pc:cxnChg>
      </pc:sldChg>
      <pc:sldChg chg="modSp add mod">
        <pc:chgData name="abdelghani salhi" userId="a44d13800851dea6" providerId="LiveId" clId="{80FAA889-E246-4602-AFF2-CB47978AC01D}" dt="2026-03-08T15:01:01.801" v="1904" actId="1076"/>
        <pc:sldMkLst>
          <pc:docMk/>
          <pc:sldMk cId="2698609790" sldId="2134807130"/>
        </pc:sldMkLst>
        <pc:spChg chg="mod">
          <ac:chgData name="abdelghani salhi" userId="a44d13800851dea6" providerId="LiveId" clId="{80FAA889-E246-4602-AFF2-CB47978AC01D}" dt="2026-03-08T15:01:01.801" v="1904" actId="1076"/>
          <ac:spMkLst>
            <pc:docMk/>
            <pc:sldMk cId="2698609790" sldId="2134807130"/>
            <ac:spMk id="12" creationId="{C884A67D-427A-80DD-B99E-00369EE9BCEB}"/>
          </ac:spMkLst>
        </pc:spChg>
        <pc:spChg chg="mod">
          <ac:chgData name="abdelghani salhi" userId="a44d13800851dea6" providerId="LiveId" clId="{80FAA889-E246-4602-AFF2-CB47978AC01D}" dt="2026-03-08T15:00:24.637" v="1894" actId="20577"/>
          <ac:spMkLst>
            <pc:docMk/>
            <pc:sldMk cId="2698609790" sldId="2134807130"/>
            <ac:spMk id="17" creationId="{CD2996AB-4DD3-EE13-CD57-BE564842FB7D}"/>
          </ac:spMkLst>
        </pc:spChg>
        <pc:spChg chg="mod">
          <ac:chgData name="abdelghani salhi" userId="a44d13800851dea6" providerId="LiveId" clId="{80FAA889-E246-4602-AFF2-CB47978AC01D}" dt="2026-03-08T15:00:53.622" v="1903" actId="207"/>
          <ac:spMkLst>
            <pc:docMk/>
            <pc:sldMk cId="2698609790" sldId="2134807130"/>
            <ac:spMk id="21" creationId="{4B60C421-857B-47A8-B397-3824DB872E3C}"/>
          </ac:spMkLst>
        </pc:spChg>
        <pc:cxnChg chg="mod">
          <ac:chgData name="abdelghani salhi" userId="a44d13800851dea6" providerId="LiveId" clId="{80FAA889-E246-4602-AFF2-CB47978AC01D}" dt="2026-03-08T15:01:01.801" v="1904" actId="1076"/>
          <ac:cxnSpMkLst>
            <pc:docMk/>
            <pc:sldMk cId="2698609790" sldId="2134807130"/>
            <ac:cxnSpMk id="11" creationId="{614C7DFE-6C7A-FCE0-F2D7-F45C241391F7}"/>
          </ac:cxnSpMkLst>
        </pc:cxnChg>
      </pc:sldChg>
      <pc:sldChg chg="add">
        <pc:chgData name="abdelghani salhi" userId="a44d13800851dea6" providerId="LiveId" clId="{80FAA889-E246-4602-AFF2-CB47978AC01D}" dt="2026-03-08T15:00:15.898" v="1893"/>
        <pc:sldMkLst>
          <pc:docMk/>
          <pc:sldMk cId="1536720272" sldId="2134807131"/>
        </pc:sldMkLst>
      </pc:sldChg>
      <pc:sldChg chg="addSp delSp modSp add mod">
        <pc:chgData name="abdelghani salhi" userId="a44d13800851dea6" providerId="LiveId" clId="{80FAA889-E246-4602-AFF2-CB47978AC01D}" dt="2026-03-08T15:01:11.891" v="1906"/>
        <pc:sldMkLst>
          <pc:docMk/>
          <pc:sldMk cId="2511006626" sldId="2134807132"/>
        </pc:sldMkLst>
        <pc:spChg chg="add mod">
          <ac:chgData name="abdelghani salhi" userId="a44d13800851dea6" providerId="LiveId" clId="{80FAA889-E246-4602-AFF2-CB47978AC01D}" dt="2026-03-08T15:01:11.891" v="1906"/>
          <ac:spMkLst>
            <pc:docMk/>
            <pc:sldMk cId="2511006626" sldId="2134807132"/>
            <ac:spMk id="8" creationId="{587CD237-A453-9461-216F-E35DCCE80D09}"/>
          </ac:spMkLst>
        </pc:spChg>
        <pc:spChg chg="del">
          <ac:chgData name="abdelghani salhi" userId="a44d13800851dea6" providerId="LiveId" clId="{80FAA889-E246-4602-AFF2-CB47978AC01D}" dt="2026-03-08T15:01:11.368" v="1905" actId="478"/>
          <ac:spMkLst>
            <pc:docMk/>
            <pc:sldMk cId="2511006626" sldId="2134807132"/>
            <ac:spMk id="11" creationId="{1742CB2E-0FDA-5A30-46BA-40F4981FBD42}"/>
          </ac:spMkLst>
        </pc:spChg>
        <pc:spChg chg="del">
          <ac:chgData name="abdelghani salhi" userId="a44d13800851dea6" providerId="LiveId" clId="{80FAA889-E246-4602-AFF2-CB47978AC01D}" dt="2026-03-08T15:01:11.368" v="1905" actId="478"/>
          <ac:spMkLst>
            <pc:docMk/>
            <pc:sldMk cId="2511006626" sldId="2134807132"/>
            <ac:spMk id="13" creationId="{6A851575-AE41-EF93-B6FB-CC3EA577E389}"/>
          </ac:spMkLst>
        </pc:spChg>
        <pc:spChg chg="add mod">
          <ac:chgData name="abdelghani salhi" userId="a44d13800851dea6" providerId="LiveId" clId="{80FAA889-E246-4602-AFF2-CB47978AC01D}" dt="2026-03-08T15:01:11.891" v="1906"/>
          <ac:spMkLst>
            <pc:docMk/>
            <pc:sldMk cId="2511006626" sldId="2134807132"/>
            <ac:spMk id="21" creationId="{7EEC1C65-9140-725A-5937-F2633B085E90}"/>
          </ac:spMkLst>
        </pc:spChg>
        <pc:cxnChg chg="del">
          <ac:chgData name="abdelghani salhi" userId="a44d13800851dea6" providerId="LiveId" clId="{80FAA889-E246-4602-AFF2-CB47978AC01D}" dt="2026-03-08T15:01:11.368" v="1905" actId="478"/>
          <ac:cxnSpMkLst>
            <pc:docMk/>
            <pc:sldMk cId="2511006626" sldId="2134807132"/>
            <ac:cxnSpMk id="12" creationId="{D3CBD5C9-3F68-47C0-05D2-62AD924838F9}"/>
          </ac:cxnSpMkLst>
        </pc:cxnChg>
        <pc:cxnChg chg="add mod">
          <ac:chgData name="abdelghani salhi" userId="a44d13800851dea6" providerId="LiveId" clId="{80FAA889-E246-4602-AFF2-CB47978AC01D}" dt="2026-03-08T15:01:11.891" v="1906"/>
          <ac:cxnSpMkLst>
            <pc:docMk/>
            <pc:sldMk cId="2511006626" sldId="2134807132"/>
            <ac:cxnSpMk id="14" creationId="{C0C91FA5-CF22-FC88-ABA2-AE15602C2137}"/>
          </ac:cxnSpMkLst>
        </pc:cxnChg>
      </pc:sldChg>
      <pc:sldChg chg="addSp delSp modSp add mod">
        <pc:chgData name="abdelghani salhi" userId="a44d13800851dea6" providerId="LiveId" clId="{80FAA889-E246-4602-AFF2-CB47978AC01D}" dt="2026-03-08T15:01:42.905" v="1920" actId="1076"/>
        <pc:sldMkLst>
          <pc:docMk/>
          <pc:sldMk cId="1525175044" sldId="2134807133"/>
        </pc:sldMkLst>
        <pc:spChg chg="add mod">
          <ac:chgData name="abdelghani salhi" userId="a44d13800851dea6" providerId="LiveId" clId="{80FAA889-E246-4602-AFF2-CB47978AC01D}" dt="2026-03-08T15:01:20.415" v="1908"/>
          <ac:spMkLst>
            <pc:docMk/>
            <pc:sldMk cId="1525175044" sldId="2134807133"/>
            <ac:spMk id="8" creationId="{280DC886-B0F1-39D8-E7E2-601E0DA71DD7}"/>
          </ac:spMkLst>
        </pc:spChg>
        <pc:spChg chg="del">
          <ac:chgData name="abdelghani salhi" userId="a44d13800851dea6" providerId="LiveId" clId="{80FAA889-E246-4602-AFF2-CB47978AC01D}" dt="2026-03-08T15:01:19.792" v="1907" actId="478"/>
          <ac:spMkLst>
            <pc:docMk/>
            <pc:sldMk cId="1525175044" sldId="2134807133"/>
            <ac:spMk id="9" creationId="{58D5393D-B7EA-00A1-6ABD-C712D78A95C2}"/>
          </ac:spMkLst>
        </pc:spChg>
        <pc:spChg chg="del">
          <ac:chgData name="abdelghani salhi" userId="a44d13800851dea6" providerId="LiveId" clId="{80FAA889-E246-4602-AFF2-CB47978AC01D}" dt="2026-03-08T15:01:19.792" v="1907" actId="478"/>
          <ac:spMkLst>
            <pc:docMk/>
            <pc:sldMk cId="1525175044" sldId="2134807133"/>
            <ac:spMk id="12" creationId="{2A4DD75B-021A-E611-0288-F75247E66B65}"/>
          </ac:spMkLst>
        </pc:spChg>
        <pc:spChg chg="add mod">
          <ac:chgData name="abdelghani salhi" userId="a44d13800851dea6" providerId="LiveId" clId="{80FAA889-E246-4602-AFF2-CB47978AC01D}" dt="2026-03-08T15:01:42.905" v="1920" actId="1076"/>
          <ac:spMkLst>
            <pc:docMk/>
            <pc:sldMk cId="1525175044" sldId="2134807133"/>
            <ac:spMk id="13" creationId="{446B9649-7E42-CC61-4C47-45FBA345FD6F}"/>
          </ac:spMkLst>
        </pc:spChg>
        <pc:cxnChg chg="add mod">
          <ac:chgData name="abdelghani salhi" userId="a44d13800851dea6" providerId="LiveId" clId="{80FAA889-E246-4602-AFF2-CB47978AC01D}" dt="2026-03-08T15:01:20.415" v="1908"/>
          <ac:cxnSpMkLst>
            <pc:docMk/>
            <pc:sldMk cId="1525175044" sldId="2134807133"/>
            <ac:cxnSpMk id="10" creationId="{807F9F8F-29BE-7D49-B147-02EC1D0BC1AB}"/>
          </ac:cxnSpMkLst>
        </pc:cxnChg>
        <pc:cxnChg chg="del">
          <ac:chgData name="abdelghani salhi" userId="a44d13800851dea6" providerId="LiveId" clId="{80FAA889-E246-4602-AFF2-CB47978AC01D}" dt="2026-03-08T15:01:19.792" v="1907" actId="478"/>
          <ac:cxnSpMkLst>
            <pc:docMk/>
            <pc:sldMk cId="1525175044" sldId="2134807133"/>
            <ac:cxnSpMk id="11" creationId="{35F7A8E5-3E8B-856E-D4D6-CE09E0A669C3}"/>
          </ac:cxnSpMkLst>
        </pc:cxnChg>
      </pc:sldChg>
      <pc:sldMasterChg chg="delSldLayout">
        <pc:chgData name="abdelghani salhi" userId="a44d13800851dea6" providerId="LiveId" clId="{80FAA889-E246-4602-AFF2-CB47978AC01D}" dt="2026-03-08T06:17:29.311" v="1167" actId="47"/>
        <pc:sldMasterMkLst>
          <pc:docMk/>
          <pc:sldMasterMk cId="1439380009" sldId="2147483880"/>
        </pc:sldMasterMkLst>
        <pc:sldLayoutChg chg="del">
          <pc:chgData name="abdelghani salhi" userId="a44d13800851dea6" providerId="LiveId" clId="{80FAA889-E246-4602-AFF2-CB47978AC01D}" dt="2026-03-08T06:17:29.311" v="1167" actId="47"/>
          <pc:sldLayoutMkLst>
            <pc:docMk/>
            <pc:sldMasterMk cId="1439380009" sldId="2147483880"/>
            <pc:sldLayoutMk cId="2712323299" sldId="214748392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885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8385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299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3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72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Relationship Id="rId9" Type="http://schemas.openxmlformats.org/officeDocument/2006/relationships/image" Target="../media/image2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81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24468" cy="288630"/>
            <a:chOff x="5303276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5313118" y="588410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81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81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24468" cy="288630"/>
            <a:chOff x="5313108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533177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endParaRPr sz="1800" b="1" dirty="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D1CA560-E003-3FA1-8032-3AA4534D6408}"/>
              </a:ext>
            </a:extLst>
          </p:cNvPr>
          <p:cNvGrpSpPr/>
          <p:nvPr/>
        </p:nvGrpSpPr>
        <p:grpSpPr>
          <a:xfrm>
            <a:off x="429209" y="2465002"/>
            <a:ext cx="3780000" cy="1128328"/>
            <a:chOff x="429209" y="2465002"/>
            <a:chExt cx="3780000" cy="112832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757354-1731-84CC-6C3B-EE9F6F1B7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9209" y="2683769"/>
              <a:ext cx="3780000" cy="909561"/>
            </a:xfrm>
            <a:prstGeom prst="rect">
              <a:avLst/>
            </a:prstGeom>
          </p:spPr>
        </p:pic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692740" y="2465002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553396" y="2936423"/>
              <a:ext cx="3420000" cy="408623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indent="0" algn="r" rtl="1">
                <a:buNone/>
                <a:defRPr b="1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MA" dirty="0"/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تصحيح الرائز 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F5FADBD-778B-B68E-F793-88AADC6C6336}"/>
              </a:ext>
            </a:extLst>
          </p:cNvPr>
          <p:cNvSpPr txBox="1"/>
          <p:nvPr/>
        </p:nvSpPr>
        <p:spPr>
          <a:xfrm>
            <a:off x="4700548" y="2936423"/>
            <a:ext cx="3270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 في المرحلة الثالثة (2)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13D4F8-7808-02BD-0F62-314E73FB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65" y="2443706"/>
            <a:ext cx="5914908" cy="398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229183" y="3280764"/>
            <a:ext cx="6452916" cy="19363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4026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3200" b="1" kern="0" dirty="0">
                  <a:solidFill>
                    <a:srgbClr val="00AB9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318950" y="3366609"/>
            <a:ext cx="5728723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تَحْويلِ أطْوالٍ مِنْ وَإِلى المِتْرِ والسَّنْتيمترِ وَالْكِيلومِترِ؛</a:t>
            </a:r>
            <a:endParaRPr lang="en-US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حِسابِ مُحيط</a:t>
            </a:r>
            <a:r>
              <a:rPr lang="en-US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أَشْكالٍ اعْتياديَةٍ (مُرَبَّع وَمُسْتَطيل) 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إِنجازُ عَمَلِياتِ ضَربِ عَدَدٍ مِن رَقمٍ وَاحِدٍ في عَدَدٍ مِنْ رَقْمَيْنِ أَوْ ثَلاثَةِ أَرْقَامٍ.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E0BD83E-5DBA-6EA5-6DE9-72859C00D0F1}"/>
              </a:ext>
            </a:extLst>
          </p:cNvPr>
          <p:cNvGrpSpPr/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417E238-7456-3AF7-DB55-D3C8B51B400E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E869AB9-8F7B-4550-7E31-0A42C49C4FDD}"/>
                  </a:ext>
                </a:extLst>
              </p:cNvPr>
              <p:cNvSpPr/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5F720F6-64FD-FBF9-C9D6-AFD3ADCF4568}"/>
                  </a:ext>
                </a:extLst>
              </p:cNvPr>
              <p:cNvSpPr txBox="1"/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rganigramme : Connecteur 23">
                <a:extLst>
                  <a:ext uri="{FF2B5EF4-FFF2-40B4-BE49-F238E27FC236}">
                    <a16:creationId xmlns:a16="http://schemas.microsoft.com/office/drawing/2014/main" id="{6B9F5C2C-8756-42A3-0ACA-FAD48A3CB0C7}"/>
                  </a:ext>
                </a:extLst>
              </p:cNvPr>
              <p:cNvSpPr/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2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8C512B1-3E56-0AAF-7704-F898A0197ECE}"/>
                  </a:ext>
                </a:extLst>
              </p:cNvPr>
              <p:cNvSpPr txBox="1"/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rganigramme : Connecteur 25">
                <a:extLst>
                  <a:ext uri="{FF2B5EF4-FFF2-40B4-BE49-F238E27FC236}">
                    <a16:creationId xmlns:a16="http://schemas.microsoft.com/office/drawing/2014/main" id="{C57140A0-902D-D502-8D62-97BD1B6F6EB6}"/>
                  </a:ext>
                </a:extLst>
              </p:cNvPr>
              <p:cNvSpPr/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3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82A9B8F-5F57-405C-9BD0-E970EEA060E4}"/>
                  </a:ext>
                </a:extLst>
              </p:cNvPr>
              <p:cNvSpPr txBox="1"/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rganigramme : Connecteur 27">
                <a:extLst>
                  <a:ext uri="{FF2B5EF4-FFF2-40B4-BE49-F238E27FC236}">
                    <a16:creationId xmlns:a16="http://schemas.microsoft.com/office/drawing/2014/main" id="{5B1ACC3B-A2C8-145A-F05A-FD7348F9DE7F}"/>
                  </a:ext>
                </a:extLst>
              </p:cNvPr>
              <p:cNvSpPr/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1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36590F8-7B6E-E74F-FFDC-A1DAA857E6FD}"/>
                </a:ext>
              </a:extLst>
            </p:cNvPr>
            <p:cNvSpPr/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الحصة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76BC21CB-C32F-0187-4666-E4E1F47A206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D3CF5D5-D306-F8C9-DC23-BE84C924917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68F9B7B2-A188-1CF4-1318-78396D05F7E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33664A2-5C6C-8A9F-D005-73BF13CE262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BE0243B8-E637-79EA-9CA4-EC9CF6FBEFA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Organigramme : Connecteur 34">
                  <a:extLst>
                    <a:ext uri="{FF2B5EF4-FFF2-40B4-BE49-F238E27FC236}">
                      <a16:creationId xmlns:a16="http://schemas.microsoft.com/office/drawing/2014/main" id="{61589824-B969-ABD2-6E63-4D0D63AE1B1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F302D61E-20B8-412F-39C4-9185EA145EB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Organigramme : Connecteur 36">
                  <a:extLst>
                    <a:ext uri="{FF2B5EF4-FFF2-40B4-BE49-F238E27FC236}">
                      <a16:creationId xmlns:a16="http://schemas.microsoft.com/office/drawing/2014/main" id="{5872FC16-FA8E-F00F-9556-B15FFFCB21C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E3A9B530-2B42-B191-09DA-FB51E525CA6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Organigramme : Connecteur 38">
                  <a:extLst>
                    <a:ext uri="{FF2B5EF4-FFF2-40B4-BE49-F238E27FC236}">
                      <a16:creationId xmlns:a16="http://schemas.microsoft.com/office/drawing/2014/main" id="{41AB6870-AE18-2FAE-2E3A-4BC797C2308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2C16D02-91E1-16E7-FD27-4F3D0AFC370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B69BF46-A5A7-C05D-0541-316F98C9D6A1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366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4 × .. = 20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26E8A6C8-CC8B-C572-75E2-F63A70D36EB4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2B603DCF-8547-74C8-DC06-6E9DDC04E21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B05E5C65-CFA4-8EF1-D221-20F49242097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CC082112-8844-D543-6438-CD0FAFCE23A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202633A8-42CF-5688-6FCA-43009FE4F7F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70FF9D94-1203-484F-8E5F-41FA99E7295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08519839-D113-6324-1A0C-31220D9D62C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28F9FD45-78E1-4F3F-548F-A051C053358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A8DFA60D-1C1E-67F8-91A8-538DBCD2E50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0" name="Organigramme : Connecteur 49">
                  <a:extLst>
                    <a:ext uri="{FF2B5EF4-FFF2-40B4-BE49-F238E27FC236}">
                      <a16:creationId xmlns:a16="http://schemas.microsoft.com/office/drawing/2014/main" id="{1B36BE62-BC9A-5514-42C4-EAAF1E536A2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8A86685-0E20-4B97-8DED-F54DA9ED047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EEA0B62D-8AD3-FEA6-4C6A-09B4FBE9FE85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B58E24-E4E3-68BF-73E5-51F4AD206EB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8 × 5 = ..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D9CA83-04C3-3EE7-BFAC-A34D270E7FDE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7 × 4 = ..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7F999B-C1B0-3D96-6F6D-186E40EC04A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6 × 2 + 7 = ..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0FCB7D-AD4A-909E-52F6-CA416B4CE154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 × 5 = ..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17F820-561F-6A95-B3F5-3064692B1A09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 × 3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..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11B8C0-7561-EBCD-CF60-14E7A35E6209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6 × 4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EB206C-AF4E-A324-0413-7AEF205874F8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5 × 2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..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F6FFF0-B958-18B9-C9CB-0EC89A16C199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 × 2 </a:t>
            </a:r>
            <a:r>
              <a:rPr lang="fr-FR" b="1" dirty="0">
                <a:solidFill>
                  <a:schemeClr val="tx1"/>
                </a:solidFill>
              </a:rPr>
              <a:t>+ 5</a:t>
            </a:r>
            <a:r>
              <a:rPr lang="fr-MA" b="1" dirty="0">
                <a:solidFill>
                  <a:schemeClr val="tx1"/>
                </a:solidFill>
              </a:rPr>
              <a:t>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..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C06A39-D037-9DA8-1DFF-E2C78BF3B581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E8F6224-8F2E-AAFC-6C32-76DCCAC95165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1A622-91A1-EEB9-269D-FD65FAB64A1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FA0226-2F8E-0EA5-6657-431B3915F2EB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6D33CAB-F2D9-8F9D-2243-C196B53A13A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68CBD0-953D-0909-2AAB-79B79825F7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A4C09F0-922A-0086-1F83-F41759DF2E30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556827C-E24D-76BF-8758-D9FF04CF2AA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BB22110-B13E-5E92-E858-A3B66783BAE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ACCC6F-0D2C-91BA-AB44-60B4080DAE52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BD00A79-C30A-EB44-581C-4F4CF8ED2B3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88CCF06-41CF-4A36-2775-4A9DBBA30042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C80736-9C9F-36F6-1579-ABE1E848BD11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6C92D32-61BB-85FE-B94C-1A0311B7DC1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528FC6-00E3-8F08-9381-95491B0FA0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E4A4A87-CCF6-194A-FA7E-F24C6C885A6E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3C1A74D-80D8-A3AC-790F-88AC3E2FEC2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51F218-F7B3-5782-28B0-EFD086FDDCB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40A36B7-5D8E-CD8A-2AD9-120F28C3C089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E8D821C-7290-5429-9CC0-1A703FD3D46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D2607C-DF8B-2785-358F-849BB462DA9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2A8F00-05DE-4537-B227-C76ABA298023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56B66A5-B67F-D9AF-BE9E-32E703F54A5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C102034-0C34-45EF-DE2B-FAD8F2C4C9B0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5782481-9947-A1E5-E1B6-B89C37BE479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6D0DF291-5D4E-0959-44C6-C2A33CE83E8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1645D3F8-A4FD-5152-4E33-91EF6BB8173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E99330F5-4E8A-3B6B-720C-46CBAA5306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ECC3DB9C-9059-B450-5FFE-D43F04935AD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Organigramme : Connecteur 53">
                  <a:extLst>
                    <a:ext uri="{FF2B5EF4-FFF2-40B4-BE49-F238E27FC236}">
                      <a16:creationId xmlns:a16="http://schemas.microsoft.com/office/drawing/2014/main" id="{E2165C1E-C3BA-B403-850A-C598B71D60C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EA511049-CF12-E7CE-0099-B2FF4AC6F6D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Organigramme : Connecteur 55">
                  <a:extLst>
                    <a:ext uri="{FF2B5EF4-FFF2-40B4-BE49-F238E27FC236}">
                      <a16:creationId xmlns:a16="http://schemas.microsoft.com/office/drawing/2014/main" id="{08F9AE73-BC55-10B3-C9E5-DD127D06DD8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DEDD6E16-D094-5425-7109-695FEC3AD05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8" name="Organigramme : Connecteur 57">
                  <a:extLst>
                    <a:ext uri="{FF2B5EF4-FFF2-40B4-BE49-F238E27FC236}">
                      <a16:creationId xmlns:a16="http://schemas.microsoft.com/office/drawing/2014/main" id="{20323519-5CC5-845F-B196-7FECDB36025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BC3302A5-F2CE-3893-186F-A818158D566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2CFD790D-382F-7ACA-C9B9-369A10808F7E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7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DEBB4DCE-B23C-ADF6-DAE3-45C798B634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942756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150A575-BE84-725D-6975-573BFEC9261E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DA90305-E94E-6581-6EEA-0B606E4988D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E7C5B90-C45B-D22E-BC44-3376954DB5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A279C3E-5933-5A27-CB7D-4F8E6DB28B07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CA6B7AA-40D0-6122-4D68-09BDA35A3579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2134B23-DE30-E420-7586-F0421FCAAA9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A9AA3D-9186-50E4-A378-7E89D4DFCF02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E0B822C-7C04-F055-E2E2-FB7C029FF3C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8E26719-1863-6E5E-B7AB-FE719510B114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5BBE981-211C-54D5-B06E-FEA99054D2A4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C26DCD2-28B5-CB99-9C95-B13237B8BCE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B042F07-6F97-BEEE-3031-7214BB0059E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9B6D1FF-4475-2691-5738-4D78ABD35329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2A630A7-48A8-45CD-D770-52B3983F3EB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0DC7B38-541E-3D63-5B53-F058909AC6D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AC62A33-ABD6-216E-448D-86C713262C83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A4D41E2-8120-67AF-766D-79DC19AD9E5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1663E728-2C37-86CD-CCE7-6E43155D3711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1681ADCD-35F6-3469-D5B5-53C3E2F710C2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16F7132-5C0C-7627-07BA-49D66C153B4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F0531FF-5257-1C8C-3486-DD3932E61FB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D6A949B-6E86-C2C7-0AE8-D9BAF4B7168C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BE04D63-9205-D23E-5A5B-BDBD24D302A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1761B9F0-06E1-5F4C-31ED-72F179FF4E2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1021714-08A5-6CDE-005C-A5CBB1F47AFE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C0514F4D-6DAB-91FB-39CB-10A6982AD50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1CD1E23E-53B8-E1F3-595C-BC8B142AC50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6117BED-C952-E918-C999-6E02AD67650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9140B9A5-26C9-7360-6FA0-E77E14B0B94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A791E422-1E79-1BAA-AB75-F2A0E201056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0545DD4A-6EB4-C354-0560-D11ED51B579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rganigramme : Connecteur 30">
                  <a:extLst>
                    <a:ext uri="{FF2B5EF4-FFF2-40B4-BE49-F238E27FC236}">
                      <a16:creationId xmlns:a16="http://schemas.microsoft.com/office/drawing/2014/main" id="{C4B41A60-5B5C-9EB7-019C-3A32BCB7568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E3E10F7E-8E82-10D5-E212-DF21AF08613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Organigramme : Connecteur 32">
                  <a:extLst>
                    <a:ext uri="{FF2B5EF4-FFF2-40B4-BE49-F238E27FC236}">
                      <a16:creationId xmlns:a16="http://schemas.microsoft.com/office/drawing/2014/main" id="{DBBB723A-9941-1B5A-B4A6-47F0DC567EC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5A72D36-6920-2A3C-57FA-9F6581080B6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8C9DC16-1EF6-FA7E-F92C-3B052F8A34E8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41DFF69-945F-1A41-AD41-4287B8295473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8 × 5 = </a:t>
            </a:r>
            <a:r>
              <a:rPr lang="fr-MA" sz="2000" b="1" dirty="0">
                <a:solidFill>
                  <a:srgbClr val="FF0000"/>
                </a:solidFill>
              </a:rPr>
              <a:t>40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16E9936-89EF-3CE9-1677-1CE8C4B62289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7 × 4 = </a:t>
            </a:r>
            <a:r>
              <a:rPr lang="fr-MA" b="1" dirty="0">
                <a:solidFill>
                  <a:srgbClr val="FF0000"/>
                </a:solidFill>
              </a:rPr>
              <a:t>28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3708DF-1639-D77A-BBF2-E0755095158C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6 × 2 + 7 = </a:t>
            </a:r>
            <a:r>
              <a:rPr lang="fr-MA" b="1" dirty="0">
                <a:solidFill>
                  <a:srgbClr val="FF0000"/>
                </a:solidFill>
              </a:rPr>
              <a:t>19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3BABBFD-321D-8976-14A9-78141F169011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 × 5 = </a:t>
            </a:r>
            <a:r>
              <a:rPr lang="fr-MA" b="1" dirty="0">
                <a:solidFill>
                  <a:srgbClr val="FF0000"/>
                </a:solidFill>
              </a:rPr>
              <a:t>15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677A6B0-523D-A9CB-1A27-F2DD2928C2C7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 × 3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rgbClr val="FF0000"/>
                </a:solidFill>
              </a:rPr>
              <a:t>12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72BAC2E-1286-58DE-7B7E-4D247AA126A7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6 × 4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rgbClr val="FF0000"/>
                </a:solidFill>
              </a:rPr>
              <a:t>24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80385E9-2891-5221-D2F8-DCD0216ADD29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5 × 2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rgbClr val="FF0000"/>
                </a:solidFill>
              </a:rPr>
              <a:t>10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335B3CB-21E3-6347-C1BE-98D606EE5F75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 × 2 </a:t>
            </a:r>
            <a:r>
              <a:rPr lang="fr-FR" b="1" dirty="0">
                <a:solidFill>
                  <a:schemeClr val="tx1"/>
                </a:solidFill>
              </a:rPr>
              <a:t>+ 5</a:t>
            </a:r>
            <a:r>
              <a:rPr lang="fr-MA" b="1" dirty="0">
                <a:solidFill>
                  <a:schemeClr val="tx1"/>
                </a:solidFill>
              </a:rPr>
              <a:t>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rgbClr val="FF0000"/>
                </a:solidFill>
              </a:rPr>
              <a:t>11</a:t>
            </a:r>
            <a:endParaRPr lang="fr-M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E181F-477C-BD58-CC5B-144E3FCFA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DEA0B82-74C1-D802-79DD-22BF5CF5792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4B858BE-F095-9F9C-FDEF-5AA5D9F21FC0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5F697B-4BDB-D7CA-83AE-681E784007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B8B1D9-5359-D937-CE48-A91EF4260454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C920E7A-E624-EBD6-C611-9F2A40615FA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001657-00A8-05F0-1819-7D0F56BC674A}"/>
              </a:ext>
            </a:extLst>
          </p:cNvPr>
          <p:cNvSpPr txBox="1"/>
          <p:nvPr/>
        </p:nvSpPr>
        <p:spPr>
          <a:xfrm>
            <a:off x="2290914" y="3547832"/>
            <a:ext cx="3501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تَحْويلُ أطْوالٍ مِنْ وَإِلى المِتْرِ والسَّنْتيمترِ وَالْكِيلومِترِ </a:t>
            </a:r>
          </a:p>
        </p:txBody>
      </p:sp>
    </p:spTree>
    <p:extLst>
      <p:ext uri="{BB962C8B-B14F-4D97-AF65-F5344CB8AC3E}">
        <p14:creationId xmlns:p14="http://schemas.microsoft.com/office/powerpoint/2010/main" val="24430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حولوا، على ألواحكم، القياس التالي إلى السنتيمتر.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A183527-D343-86B7-5CE0-43E1ACE91428}"/>
              </a:ext>
            </a:extLst>
          </p:cNvPr>
          <p:cNvSpPr txBox="1"/>
          <p:nvPr/>
        </p:nvSpPr>
        <p:spPr>
          <a:xfrm>
            <a:off x="265472" y="305373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002060"/>
                </a:solidFill>
              </a:rPr>
              <a:t>3 m 41 cm</a:t>
            </a:r>
            <a:r>
              <a:rPr lang="ar-MA" sz="4000" b="1" dirty="0">
                <a:solidFill>
                  <a:srgbClr val="002060"/>
                </a:solidFill>
              </a:rPr>
              <a:t> </a:t>
            </a:r>
            <a:r>
              <a:rPr lang="fr-FR" sz="4000" b="1" dirty="0">
                <a:solidFill>
                  <a:srgbClr val="002060"/>
                </a:solidFill>
              </a:rPr>
              <a:t>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E38F551-8516-2059-E3D7-BA52DA0B87D0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502EA91-5548-2634-1116-C08736FA8BF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CB380893-327F-0FFE-4BD3-66B153A8252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A9B82D42-1580-D62E-FD68-5EB81D9EB46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5F036453-FBB3-C00D-0AF6-0FC64F25676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9A80AEDE-8761-4E16-CA71-3D2BD37B16A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4AAFE034-7B8C-8481-A496-CA0ADE78E96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CE59BE39-1D6B-8FE8-5A35-8F6BFE97B78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20F07A63-C459-9761-9929-3511DC8C6BD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E5433FF-FC7E-1D12-0157-AC3E1A3D5E2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FD877C4-5214-F3F3-6AC9-4A18C008E51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299F9F6-0315-83AE-6D1E-1EBFAD74DAD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2082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B282210-E721-4AFE-7161-D809CA586C0D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18F304E-612F-8355-03AF-9BB6780BB09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33D00E3-00A9-F784-7D85-90BA96BE84B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8C359AE-ADB7-A4CB-AD3E-CC68895E7C9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387BB28C-E25D-E9D0-3ED5-4B64378DC6B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D2BBF89D-4462-8ECD-9942-4DAB5117CC1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50E593A-5881-AA91-67B6-9405DBDAA72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8E12F7BD-E933-038A-05A1-25BBCF4E4B4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41E7C23E-FB24-1407-00CE-11750E37A4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DB303049-4396-5A9B-C319-5E595E6733D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AAF9BFC-BEA1-C6C7-A59D-8CFCBCAFC24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D6F5FE1-512D-9931-4C85-043365BC135D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93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D7F8D8-C656-1A97-34C0-C99CBBFB403D}"/>
              </a:ext>
            </a:extLst>
          </p:cNvPr>
          <p:cNvSpPr txBox="1"/>
          <p:nvPr/>
        </p:nvSpPr>
        <p:spPr>
          <a:xfrm>
            <a:off x="265472" y="305373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002060"/>
                </a:solidFill>
              </a:rPr>
              <a:t>3 m 41 cm</a:t>
            </a:r>
            <a:r>
              <a:rPr lang="ar-MA" sz="4000" b="1" dirty="0">
                <a:solidFill>
                  <a:srgbClr val="002060"/>
                </a:solidFill>
              </a:rPr>
              <a:t> </a:t>
            </a:r>
            <a:r>
              <a:rPr lang="fr-FR" sz="4000" b="1" dirty="0">
                <a:solidFill>
                  <a:srgbClr val="002060"/>
                </a:solidFill>
              </a:rPr>
              <a:t>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7D9B1C-ACD7-8510-C4AA-35E8C379F7D9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DF7BF9E-77E3-D6BD-3E1F-1C2824346D8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BD6086B1-8307-E365-6663-E8E3D30109B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417B06FD-336F-1AD9-1D15-5D3AE16C031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39916E12-0048-AAE7-8AB6-6B1549188E6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4B8D67DF-61D2-AA69-0D13-E9A5CA8DFD0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DBF104AC-3BC5-DB8C-AB9C-36E0690FBAF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2CE7D5B7-F0DF-5C28-6997-9CB7E69FF01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E1B85DA0-7B99-4499-8772-49167F9AA40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0344B86A-58AD-3EF8-28B2-69FE57726BB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3C57FDA-C71A-5030-F155-044696F7E42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1EE57E5-CB42-1EF8-0E94-2463621946C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3 أمتار و41 سنتيمترا يساوي 341 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ECAF500-2E54-FDC0-A95D-B6EBE442DF79}"/>
              </a:ext>
            </a:extLst>
          </p:cNvPr>
          <p:cNvSpPr txBox="1"/>
          <p:nvPr/>
        </p:nvSpPr>
        <p:spPr>
          <a:xfrm>
            <a:off x="265472" y="305373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002060"/>
                </a:solidFill>
              </a:rPr>
              <a:t>3 m 41 cm</a:t>
            </a:r>
            <a:r>
              <a:rPr lang="ar-MA" sz="4000" b="1" dirty="0">
                <a:solidFill>
                  <a:srgbClr val="002060"/>
                </a:solidFill>
              </a:rPr>
              <a:t> </a:t>
            </a:r>
            <a:r>
              <a:rPr lang="fr-FR" sz="4000" b="1" dirty="0">
                <a:solidFill>
                  <a:srgbClr val="002060"/>
                </a:solidFill>
              </a:rPr>
              <a:t>= </a:t>
            </a:r>
            <a:r>
              <a:rPr lang="fr-FR" sz="4000" b="1" dirty="0">
                <a:solidFill>
                  <a:srgbClr val="C00000"/>
                </a:solidFill>
              </a:rPr>
              <a:t>341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2E864A9-C81E-525B-5425-BA662BB1F6BA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C0B8692-6B4E-C991-86E9-5D3C3847BB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F745DBB-321F-C7C2-2BDC-A4F8F4D3805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D8937F8F-ED7D-E2FC-0B24-E3DB8C444AC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2C3F3AFE-11BE-BED3-073A-5E560A010EA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A29F1DC3-4C59-3798-7388-B4EB5563D38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E1CAEA0-3DD0-E36D-412E-BEE6E1B95BC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F0D7D79-4027-38A6-3FAF-C0A96A62B1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2ACA917-DCC5-7CC0-3878-6D8BFBFFCBE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2BF4F1D8-9628-BD02-8601-46A7C3C065F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130EA00-D17C-3626-9AF2-2531C2C58CA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A1BF47F-5472-2568-F1EC-37E4EBD46D2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القياسات  التالية إلى المتر.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DD3DC1-45F5-EEA7-18D0-F87F56F89C03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13</a:t>
            </a:r>
            <a:r>
              <a:rPr lang="fr-FR" sz="4400" b="1" dirty="0">
                <a:solidFill>
                  <a:srgbClr val="002060"/>
                </a:solidFill>
              </a:rPr>
              <a:t> km = .... m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42AE9C7-8B40-3677-7ABE-5D26705F3FD2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23ACD8D-381B-299F-C1EC-70FB05E30F9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2C33B56-CCA6-7D07-4602-5BDFFE5C62C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D01273B-4DAA-52EB-8DF4-18AB5FC4D69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010FCE59-50F2-1A12-1278-34CF265BF47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7BAFF28F-A515-5B94-383A-8D15966EC87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5FD900C2-CCBD-CDCA-02D7-1F384CA12D9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6786E901-3B72-2804-D3C1-13B40E41C65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71F9DDE-9DEA-171D-5B3A-3E6BBDFB081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EBCC0F7-16D1-E5CB-902E-7838786D9DF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AE05818-357B-C534-B541-4AA59563A42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E0D39FC-2F19-4930-E476-496B8F3787D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0981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CDCBFB9-F2CB-89B5-AC87-0546213E4C8D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E92B21D-FB2F-AF4E-817D-305580333E4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058EB3D-BE38-8812-0DEA-0565B066683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EE5F3F7-055F-413D-5BB3-AF0AB1364A0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EDBD438-79AC-2BDA-B7BB-9D115233F6E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198A964C-3478-F560-4B94-9ECC6922CC3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C9F1A91-5256-537F-79BD-39777C118DF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C88C175-DB08-247D-2A99-7E7C321D7EA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56DE1DB5-102C-F189-8E25-7403A91C886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674537A-643F-DCCB-DA5B-54E58FA3E28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161BEC4-EF74-FD59-8871-219EA6DCD18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7AA8050-9E65-9270-BACD-6499B0C3390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5728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66654A-2C4C-1EF7-DDE6-C89AF2627983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13</a:t>
            </a:r>
            <a:r>
              <a:rPr lang="fr-FR" sz="4400" b="1" dirty="0">
                <a:solidFill>
                  <a:srgbClr val="002060"/>
                </a:solidFill>
              </a:rPr>
              <a:t> km = .... m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9A7D691-C3AD-76DC-7DA1-3AF92DC99838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CAB59F0-2EB7-095C-8953-308F987551C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5D17174C-4A2C-3AEE-17E7-CA21509107B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93A57F48-4B08-E8ED-04D8-902AC4DE580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2DF1B470-24F3-EBE0-CD5B-35F99458B2A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22F4281B-B3FE-B34E-AB3B-3D704C58C75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F6FE0C77-7FBA-D8EF-7E82-D3C9DEA56F8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AC7CD0B9-288E-5365-F48E-70C69520339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090838B-025A-9EAD-EAE2-BBAF861B748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7277442-A8F7-E2B6-5DB3-676C31E42B1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9A4442-9142-EC63-B011-592A88EC5C9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71BB67F-A653-EB8F-DEA1-2254C8205DA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589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13 كيلومترا يساوي  13 ألف 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A647E9-0805-70C2-1F71-D7E7125440A6}"/>
              </a:ext>
            </a:extLst>
          </p:cNvPr>
          <p:cNvSpPr txBox="1"/>
          <p:nvPr/>
        </p:nvSpPr>
        <p:spPr>
          <a:xfrm>
            <a:off x="1555531" y="3044279"/>
            <a:ext cx="56230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002060"/>
                </a:solidFill>
              </a:rPr>
              <a:t>13</a:t>
            </a:r>
            <a:r>
              <a:rPr lang="fr-FR" sz="4400" b="1" dirty="0">
                <a:solidFill>
                  <a:srgbClr val="002060"/>
                </a:solidFill>
              </a:rPr>
              <a:t> km = </a:t>
            </a:r>
            <a:r>
              <a:rPr lang="fr-FR" sz="4400" b="1" dirty="0">
                <a:solidFill>
                  <a:srgbClr val="CF1F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fr-FR" sz="2800" b="1" dirty="0">
                <a:solidFill>
                  <a:srgbClr val="CF1F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b="1" dirty="0">
                <a:solidFill>
                  <a:srgbClr val="CF1F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 </a:t>
            </a:r>
            <a:r>
              <a:rPr lang="fr-FR" sz="4400" b="1" dirty="0">
                <a:solidFill>
                  <a:srgbClr val="002060"/>
                </a:solidFill>
              </a:rPr>
              <a:t>m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783EF6-28E2-3A6E-F4C5-2D12E256364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85D8394-1AF2-E16A-0A6F-BFD922C3987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1468234-4B6F-1506-E02B-FE268CA7D82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5899A35-2161-9B53-0B62-5A6A9622596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6DAE805C-A992-D583-F9ED-2F884A0C82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E9B444AE-0784-ED2C-25CB-E612CBBA825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B953CCD-3B7A-CC02-CDBF-546F0945A8B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E0E13066-9CFF-A5C0-BB88-B58E2D60529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FF39AB2D-5461-94AE-46A8-EE9391ACC60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5F03F3EF-77D1-7C0C-0A26-961EB399FFA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7368604-8394-B37C-37E3-5321CAEEBDD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84EE36-2268-2B59-7952-4311EF75773D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1109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1BAE3-AE55-EA68-5F72-302B4444B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1441DC7-A5F3-1BFB-B4D9-5B32119651C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حولوا، على ألواحكم، القياس التالي إلى المتر والسنتيمتر.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4589F1-1E1E-D1CE-061F-62064CF9F1D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8A183527-D343-86B7-5CE0-43E1ACE91428}"/>
              </a:ext>
            </a:extLst>
          </p:cNvPr>
          <p:cNvSpPr txBox="1"/>
          <p:nvPr/>
        </p:nvSpPr>
        <p:spPr>
          <a:xfrm>
            <a:off x="316039" y="307505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>
                <a:solidFill>
                  <a:srgbClr val="002060"/>
                </a:solidFill>
              </a:rPr>
              <a:t>416 cm 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m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7B73BAE-F845-805D-5F19-D0B48645809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0374442-671E-F9F0-76CA-91F4485EEEB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4F43EE59-6197-A2BC-6878-3F77D8DF002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453CEEB9-D4CD-92FA-DD33-C7B661FD06D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7A5B16B1-6EFF-7C26-584D-F2C4DBDDC7E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595B088C-49BD-12BA-CCBC-46D315C3F1C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055DC107-081E-2CCE-EFBD-CBE4B8D858F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B1B9637-1782-3532-6E4F-D62D0107764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5ABEE7D-9C65-5F05-8C5C-75AE06C7909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E477C554-6457-888E-B0BB-252F543C067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CCB2797-9812-0A85-4605-15B5B1EFC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49B18B1-C880-F822-0A4B-0F586D156CEC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5818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7746C-5EEB-82B5-58A5-57D40A8AE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5886F8-E6A5-51D0-1AF6-767B5B994D5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7F1674-F72F-F7B2-BFEE-065716883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22F321-A73C-EDA9-57AF-389463414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447EC36-E9CF-B8A3-64C5-AD837A30729B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684B025-6236-5833-E74C-D5ECE2E5239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C573482-30A8-FC2B-5D22-8053DA0DA64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57B27EB-8364-EEAB-8C49-AF3F9A52E56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D638317F-D9A5-CE8A-6BFA-A9B2BE40F74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CAF6546-5476-B6C6-3739-411993E7ECE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9C562EB-2562-68D4-156B-04B18B92F0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9F66CC5-22E8-3B96-2D53-A54DA100FA6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CA5219B-8510-C964-9D2C-7EDA68D2A7C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28C13B1C-DC18-EEA7-5D80-152A936203B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2F24360-D848-37E7-7BE1-930AD5FF69A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C4E4D0-89F9-6366-4E53-262427B17FE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272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490C-6C68-3C42-F739-F67274614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5058E67-F155-7061-BE8E-A4C55689E34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D8FFCF-8A34-D5CC-7D5E-180913C97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707660E-0C06-8B90-631B-D370713259A9}"/>
              </a:ext>
            </a:extLst>
          </p:cNvPr>
          <p:cNvSpPr txBox="1"/>
          <p:nvPr/>
        </p:nvSpPr>
        <p:spPr>
          <a:xfrm>
            <a:off x="316039" y="307505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>
                <a:solidFill>
                  <a:srgbClr val="002060"/>
                </a:solidFill>
              </a:rPr>
              <a:t>416 cm 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m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8FB0CFD-2304-2D67-2733-B59D95E76909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9C204DAE-34BD-656A-5589-1D6C5C5F1BB3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C2A6377-A725-9220-C90B-A2A2A4A095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40A9961-85FE-927C-EE6D-11EF09CA41F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57B880B-E065-16F6-60E4-FF798F10392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16260456-C734-04F2-315C-7A9AA4E962C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F15E8A61-FD03-72B5-F2BC-46059EF6BDE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F33A0CFB-C0EC-7BE6-D842-8895B4D9B69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367C7D1-AFB6-6A55-4BB8-599BC7B2682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76F44B97-E3DD-568D-85A8-BC94A886E68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82718BB-4683-EDCA-2634-DF1B2CCFD07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3FE0E3F-470D-993F-0898-982194C6EDF3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7535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2FFE-F743-FB0D-4A55-A21B994B9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992E6BB-C4D4-B701-F7EC-9B53D7122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0C659E2-E9F9-09C3-8BDD-D42FC6A41E05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6B86555-F4C6-43CD-6C73-F5F4A86B4FAE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416 سنتيمترا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يساوي 4 أمتار و16 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2">
            <a:extLst>
              <a:ext uri="{FF2B5EF4-FFF2-40B4-BE49-F238E27FC236}">
                <a16:creationId xmlns:a16="http://schemas.microsoft.com/office/drawing/2014/main" id="{B9E7F38A-5F7B-4132-2894-EA2D2FBDAFA2}"/>
              </a:ext>
            </a:extLst>
          </p:cNvPr>
          <p:cNvSpPr txBox="1"/>
          <p:nvPr/>
        </p:nvSpPr>
        <p:spPr>
          <a:xfrm>
            <a:off x="316039" y="307505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>
                <a:solidFill>
                  <a:srgbClr val="002060"/>
                </a:solidFill>
              </a:rPr>
              <a:t>416 cm = </a:t>
            </a:r>
            <a:r>
              <a:rPr lang="fr-FR" sz="4000" b="1" dirty="0">
                <a:solidFill>
                  <a:srgbClr val="C00000"/>
                </a:solidFill>
              </a:rPr>
              <a:t>4</a:t>
            </a:r>
            <a:r>
              <a:rPr lang="fr-FR" sz="4000" b="1" dirty="0">
                <a:solidFill>
                  <a:srgbClr val="002060"/>
                </a:solidFill>
              </a:rPr>
              <a:t> m </a:t>
            </a:r>
            <a:r>
              <a:rPr lang="fr-FR" sz="4000" b="1" dirty="0">
                <a:solidFill>
                  <a:srgbClr val="C00000"/>
                </a:solidFill>
              </a:rPr>
              <a:t>16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21AFD34-62E1-FD21-F54C-D5E8439D23A1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FDBC20E-A798-A69B-10AB-955F3EB5C7F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585E4BE-880C-2474-FA34-878D1D1CF53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3386444-ADD8-EE6A-EEC2-BAF2289E2A4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C75F5E1-BB04-7322-B9DB-D603BE627BF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6A9D4918-281D-9119-E989-B5FE9A038E9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461C848-F40B-D394-1CFA-B28B0E2E8B8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25089A36-DE2F-30E1-CFD9-D06AEE52218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53B70288-56C9-A0D5-A9CE-141D2C4B2B5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0CBE40B1-F782-FBEC-5343-DB536966DE3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4A68AF0-D8A2-6D43-1C4D-0F977BA7EAC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6597673-5CCA-F60C-75D3-908930B875B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6996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القياس التالي إلى الكيلومتر والمتر.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DD3DC1-45F5-EEA7-18D0-F87F56F89C03}"/>
              </a:ext>
            </a:extLst>
          </p:cNvPr>
          <p:cNvSpPr txBox="1"/>
          <p:nvPr/>
        </p:nvSpPr>
        <p:spPr>
          <a:xfrm>
            <a:off x="1742123" y="3044279"/>
            <a:ext cx="56597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3</a:t>
            </a:r>
            <a:r>
              <a:rPr lang="fr-FR" sz="1400" b="1" dirty="0">
                <a:solidFill>
                  <a:srgbClr val="002060"/>
                </a:solidFill>
              </a:rPr>
              <a:t> </a:t>
            </a:r>
            <a:r>
              <a:rPr lang="fr-FR" sz="4400" b="1" dirty="0">
                <a:solidFill>
                  <a:srgbClr val="002060"/>
                </a:solidFill>
              </a:rPr>
              <a:t>152 m = </a:t>
            </a:r>
            <a:r>
              <a:rPr lang="fr-FR" sz="4400" b="1" dirty="0">
                <a:solidFill>
                  <a:srgbClr val="C00000"/>
                </a:solidFill>
              </a:rPr>
              <a:t>...</a:t>
            </a:r>
            <a:r>
              <a:rPr lang="fr-FR" sz="4400" b="1" dirty="0">
                <a:solidFill>
                  <a:srgbClr val="002060"/>
                </a:solidFill>
              </a:rPr>
              <a:t> km </a:t>
            </a:r>
            <a:r>
              <a:rPr lang="fr-FR" sz="4400" b="1" dirty="0">
                <a:solidFill>
                  <a:srgbClr val="C00000"/>
                </a:solidFill>
              </a:rPr>
              <a:t>...</a:t>
            </a:r>
            <a:r>
              <a:rPr lang="fr-FR" sz="4400" b="1" dirty="0">
                <a:solidFill>
                  <a:srgbClr val="002060"/>
                </a:solidFill>
              </a:rPr>
              <a:t> m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829A0FD-1C01-0259-2B77-58BF5C106B5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EAF465E-CB9C-7B80-3AA1-4A944E43B2A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4F6616A8-116A-FE3C-5AE0-9FD21C4ED6F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7D557792-9C7E-783A-B22C-2E8FE55E75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FDC33D88-56F4-C916-227E-D034D144476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1A201F5F-2098-9F5A-69C8-4E2FD973A83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B8EBB553-1A13-43F8-995F-016DD6143F4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8B878255-A0D4-DFC9-B4E4-B56492BBFD1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2DE4440C-AFAC-2061-EEC3-781B95A9AD5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FF1A67CA-2676-E1D7-2007-6B2FB74924F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0F36D30-1977-AFEA-3F32-2058DBA011E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082F6A-1583-6468-69C1-DEE40343158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43F1DB8-FC9A-18E8-BB93-6CB47C09C937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A86C070-DC9F-F302-1477-C7A76DAE739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CAE0ED80-87DC-F079-1AE2-19D73202ECA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9C735B8-D39B-21AC-5ECB-B3126D4B9BB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0A91C000-BB75-1995-109A-765AD7D95FD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619CBD3-B308-4F72-0695-5AAD7CAF20C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DC35B71-7AF6-BF36-0CEB-4F94EADD27B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52E68CF7-4430-66A4-AE58-6CAAD9CFEE9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340B5CB-4A09-E640-EC80-BB6DF8255ED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7735863-54B8-2398-AC20-36D18CC8139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151EDAD-6C10-B3DD-A0D2-C3A9D46445D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BEAEE04-0E89-3F6D-6A27-9CC1BA0F514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935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0EC660-CEEA-1DE2-D161-3CBD7A3754AB}"/>
              </a:ext>
            </a:extLst>
          </p:cNvPr>
          <p:cNvSpPr txBox="1"/>
          <p:nvPr/>
        </p:nvSpPr>
        <p:spPr>
          <a:xfrm>
            <a:off x="1742123" y="3044279"/>
            <a:ext cx="56597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3</a:t>
            </a:r>
            <a:r>
              <a:rPr lang="fr-FR" sz="1400" b="1" dirty="0">
                <a:solidFill>
                  <a:srgbClr val="002060"/>
                </a:solidFill>
              </a:rPr>
              <a:t> </a:t>
            </a:r>
            <a:r>
              <a:rPr lang="fr-FR" sz="4400" b="1" dirty="0">
                <a:solidFill>
                  <a:srgbClr val="002060"/>
                </a:solidFill>
              </a:rPr>
              <a:t>152 m = </a:t>
            </a:r>
            <a:r>
              <a:rPr lang="fr-FR" sz="4400" b="1" dirty="0">
                <a:solidFill>
                  <a:srgbClr val="C00000"/>
                </a:solidFill>
              </a:rPr>
              <a:t>...</a:t>
            </a:r>
            <a:r>
              <a:rPr lang="fr-FR" sz="4400" b="1" dirty="0">
                <a:solidFill>
                  <a:srgbClr val="002060"/>
                </a:solidFill>
              </a:rPr>
              <a:t> km </a:t>
            </a:r>
            <a:r>
              <a:rPr lang="fr-FR" sz="4400" b="1" dirty="0">
                <a:solidFill>
                  <a:srgbClr val="C00000"/>
                </a:solidFill>
              </a:rPr>
              <a:t>...</a:t>
            </a:r>
            <a:r>
              <a:rPr lang="fr-FR" sz="4400" b="1" dirty="0">
                <a:solidFill>
                  <a:srgbClr val="002060"/>
                </a:solidFill>
              </a:rPr>
              <a:t> m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B039FCF-F87B-F959-C10F-FA3810FA18C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755D653-4962-9B15-E73C-F8EF04A8C2D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BC0B6BB-21EE-832D-6A13-6C4947AAF3C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072FF5D-8BA9-C0D0-C90A-439BB94DF3B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5155465-CCC5-434E-BBE3-B8E813B1286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52D2324-41E9-ED0B-A7F0-F9AA1E3E111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65C06A9-491E-7E55-7F01-092ACCC367C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554F28E-EFAC-6A42-2C78-DD11F280695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856BEBB-B75E-591F-25E7-E11463E1AFD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AF5E024F-B8F9-8A04-5D54-31F5369FD1D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820820D-4E86-4D28-4F2E-7A726E2338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2776CF7-1AC9-AF31-CD9F-EC3B702026DB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4427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3152 مترا يساوي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كي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لومترات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و152 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3C49A9-14A8-4BA8-5A46-396B09642DD1}"/>
              </a:ext>
            </a:extLst>
          </p:cNvPr>
          <p:cNvSpPr txBox="1"/>
          <p:nvPr/>
        </p:nvSpPr>
        <p:spPr>
          <a:xfrm>
            <a:off x="1742123" y="3044279"/>
            <a:ext cx="56597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3</a:t>
            </a:r>
            <a:r>
              <a:rPr lang="fr-FR" sz="1400" b="1" dirty="0">
                <a:solidFill>
                  <a:srgbClr val="002060"/>
                </a:solidFill>
              </a:rPr>
              <a:t> </a:t>
            </a:r>
            <a:r>
              <a:rPr lang="fr-FR" sz="4400" b="1" dirty="0">
                <a:solidFill>
                  <a:srgbClr val="002060"/>
                </a:solidFill>
              </a:rPr>
              <a:t>152 m = </a:t>
            </a:r>
            <a:r>
              <a:rPr lang="fr-FR" sz="4400" b="1" dirty="0">
                <a:solidFill>
                  <a:srgbClr val="C00000"/>
                </a:solidFill>
              </a:rPr>
              <a:t>3</a:t>
            </a:r>
            <a:r>
              <a:rPr lang="fr-FR" sz="4400" b="1" dirty="0">
                <a:solidFill>
                  <a:srgbClr val="002060"/>
                </a:solidFill>
              </a:rPr>
              <a:t> km </a:t>
            </a:r>
            <a:r>
              <a:rPr lang="fr-FR" sz="4400" b="1" dirty="0">
                <a:solidFill>
                  <a:srgbClr val="C00000"/>
                </a:solidFill>
              </a:rPr>
              <a:t>152</a:t>
            </a:r>
            <a:r>
              <a:rPr lang="fr-FR" sz="4400" b="1" dirty="0">
                <a:solidFill>
                  <a:srgbClr val="002060"/>
                </a:solidFill>
              </a:rPr>
              <a:t> m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702174B-C8BA-B4F6-E3BF-A13771636320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054E54AB-B956-EBB9-5CC7-CBC83C8BABC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D99E64B3-6809-A885-2D86-50C88DC30A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0D7BE0A-17EA-AAA2-EC66-D026072826C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91F0333-D097-0153-56CC-08BF2A02DF4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529BDBD-8008-81B2-F5D3-CB0B32ABCE0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38A4DAD-68D3-2FC7-7E62-DE56D447287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53306C9-7720-459E-8D68-1F8E5F41531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76A91EC8-581D-AF9E-0CA5-2CFCC97469A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4B666304-6001-D40B-F9DF-D4C399C4841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4D63C5A-28F7-9741-781F-2F4DAD5B40D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9699E00-1B71-9C38-14D8-F6AE33B1DD9C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744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BF07-8DD0-1193-6716-EA23F55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FA17F2-A696-1210-2ED2-47D1D14968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FAA47F-AD3C-3AA5-BD23-5D077F6C4AB7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4EF778-7A44-C125-08E3-CAD242455D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9169738-5814-1A6F-01E8-45493264D5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245F5C-E580-44FA-6F7D-6464D42CE4D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D1E41E-63F6-EDC8-2922-49BD95B9E06A}"/>
              </a:ext>
            </a:extLst>
          </p:cNvPr>
          <p:cNvSpPr txBox="1"/>
          <p:nvPr/>
        </p:nvSpPr>
        <p:spPr>
          <a:xfrm>
            <a:off x="2501898" y="3547832"/>
            <a:ext cx="32907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حِسابُ مُحيطاتِ الأشْكالِ الاعْتِياديَّةِ</a:t>
            </a:r>
          </a:p>
        </p:txBody>
      </p:sp>
    </p:spTree>
    <p:extLst>
      <p:ext uri="{BB962C8B-B14F-4D97-AF65-F5344CB8AC3E}">
        <p14:creationId xmlns:p14="http://schemas.microsoft.com/office/powerpoint/2010/main" val="329117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احسبوا محيط المستطيل التالي: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683ADE-CB78-038B-FD65-AC78696CC025}"/>
              </a:ext>
            </a:extLst>
          </p:cNvPr>
          <p:cNvGrpSpPr/>
          <p:nvPr/>
        </p:nvGrpSpPr>
        <p:grpSpPr>
          <a:xfrm>
            <a:off x="2991696" y="2337369"/>
            <a:ext cx="4001589" cy="2183262"/>
            <a:chOff x="966952" y="2971780"/>
            <a:chExt cx="4001589" cy="2183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37C7DD9-A7C0-68F6-FF87-8F9418156D48}"/>
                </a:ext>
              </a:extLst>
            </p:cNvPr>
            <p:cNvSpPr/>
            <p:nvPr/>
          </p:nvSpPr>
          <p:spPr>
            <a:xfrm>
              <a:off x="966952" y="3429000"/>
              <a:ext cx="2880000" cy="17260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7F3BEDD-9A23-53FB-050A-29CB0F51114B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7 cm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4CE8D5D-56C5-A959-13B6-AF26433B0B89}"/>
                </a:ext>
              </a:extLst>
            </p:cNvPr>
            <p:cNvSpPr txBox="1"/>
            <p:nvPr/>
          </p:nvSpPr>
          <p:spPr>
            <a:xfrm>
              <a:off x="3759852" y="4108789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83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095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FC8BBF-EB98-F7FA-5B55-651B6B3CD0F6}"/>
              </a:ext>
            </a:extLst>
          </p:cNvPr>
          <p:cNvGrpSpPr/>
          <p:nvPr/>
        </p:nvGrpSpPr>
        <p:grpSpPr>
          <a:xfrm>
            <a:off x="2991696" y="2337369"/>
            <a:ext cx="4001589" cy="2183262"/>
            <a:chOff x="966952" y="2971780"/>
            <a:chExt cx="4001589" cy="21832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9B2237-8CE8-BFFD-8526-53F9F9F61EF8}"/>
                </a:ext>
              </a:extLst>
            </p:cNvPr>
            <p:cNvSpPr/>
            <p:nvPr/>
          </p:nvSpPr>
          <p:spPr>
            <a:xfrm>
              <a:off x="966952" y="3429000"/>
              <a:ext cx="2880000" cy="17260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2CE981C-5E97-9A78-B62C-A2F01CB5E2D4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7 cm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98AA872-DE17-3C3A-0719-622C3EB475AB}"/>
                </a:ext>
              </a:extLst>
            </p:cNvPr>
            <p:cNvSpPr txBox="1"/>
            <p:nvPr/>
          </p:nvSpPr>
          <p:spPr>
            <a:xfrm>
              <a:off x="3759852" y="4108789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231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محيط المستطيل يساوي 2 × (7 + 4) = 22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CF8C373-3889-251F-C3E8-CB375D21D2E2}"/>
              </a:ext>
            </a:extLst>
          </p:cNvPr>
          <p:cNvGrpSpPr/>
          <p:nvPr/>
        </p:nvGrpSpPr>
        <p:grpSpPr>
          <a:xfrm>
            <a:off x="2991696" y="2337369"/>
            <a:ext cx="4001589" cy="2183262"/>
            <a:chOff x="966952" y="2971780"/>
            <a:chExt cx="4001589" cy="218326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115BE4C-2322-E85C-BF39-387BBB08EB27}"/>
                </a:ext>
              </a:extLst>
            </p:cNvPr>
            <p:cNvSpPr/>
            <p:nvPr/>
          </p:nvSpPr>
          <p:spPr>
            <a:xfrm>
              <a:off x="966952" y="3429000"/>
              <a:ext cx="2880000" cy="17260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B33A945-FA1A-FBB2-7A39-8263D27B39F0}"/>
                </a:ext>
              </a:extLst>
            </p:cNvPr>
            <p:cNvSpPr txBox="1"/>
            <p:nvPr/>
          </p:nvSpPr>
          <p:spPr>
            <a:xfrm>
              <a:off x="1828802" y="2971780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7 cm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E58E9E-8ED1-8974-CDE4-04216DEF69BA}"/>
                </a:ext>
              </a:extLst>
            </p:cNvPr>
            <p:cNvSpPr txBox="1"/>
            <p:nvPr/>
          </p:nvSpPr>
          <p:spPr>
            <a:xfrm>
              <a:off x="3759852" y="4108789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4 cm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5C0E652-B5BE-F654-0F5C-D43C268051D2}"/>
              </a:ext>
            </a:extLst>
          </p:cNvPr>
          <p:cNvSpPr txBox="1"/>
          <p:nvPr/>
        </p:nvSpPr>
        <p:spPr>
          <a:xfrm>
            <a:off x="1853610" y="5200420"/>
            <a:ext cx="5064702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 =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58A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×(7+4)=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22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312681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3F84B-03AC-C04E-612F-76BE5EE62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5FCFBFA-AE4C-7633-ED93-067AC7F7A4D9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على ألواحكم، احسبوا محيط المربع التالي: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F9DD1F-63EC-6C7F-C582-71924ACB8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95859F5-7BBB-7E4E-F7BF-D76749F183F5}"/>
              </a:ext>
            </a:extLst>
          </p:cNvPr>
          <p:cNvGrpSpPr/>
          <p:nvPr/>
        </p:nvGrpSpPr>
        <p:grpSpPr>
          <a:xfrm>
            <a:off x="2565118" y="1570259"/>
            <a:ext cx="4013764" cy="3345635"/>
            <a:chOff x="966952" y="2963363"/>
            <a:chExt cx="4013764" cy="334563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1532ED-C16F-1445-0D5F-2E36B4940DDE}"/>
                </a:ext>
              </a:extLst>
            </p:cNvPr>
            <p:cNvSpPr/>
            <p:nvPr/>
          </p:nvSpPr>
          <p:spPr>
            <a:xfrm>
              <a:off x="966952" y="3428998"/>
              <a:ext cx="2880000" cy="288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,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28E7BDB-4753-A6E9-3632-804E06790ADC}"/>
                </a:ext>
              </a:extLst>
            </p:cNvPr>
            <p:cNvSpPr txBox="1"/>
            <p:nvPr/>
          </p:nvSpPr>
          <p:spPr>
            <a:xfrm>
              <a:off x="1866952" y="2963363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C3839B1-99AE-2D64-632F-DC905A17FCCB}"/>
                </a:ext>
              </a:extLst>
            </p:cNvPr>
            <p:cNvSpPr txBox="1"/>
            <p:nvPr/>
          </p:nvSpPr>
          <p:spPr>
            <a:xfrm>
              <a:off x="3772027" y="4607388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927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4CC7A-51AA-1AE4-73D3-ED407056F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4DD13D5-709C-8752-393B-B6E53412DEBB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1154F9-8DED-3DD7-4C9E-A57D0A5D9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858742-4741-39BD-EB66-F4EA056883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742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2438-EBEB-E0AF-3FEC-04BD4EA21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040B9E8-6A01-DC50-D48F-E92BA2B905F1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588AAE-60EA-3FBE-85FF-7285C054D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13A7480-C035-CA36-1CA0-4BE5284CAB92}"/>
              </a:ext>
            </a:extLst>
          </p:cNvPr>
          <p:cNvGrpSpPr/>
          <p:nvPr/>
        </p:nvGrpSpPr>
        <p:grpSpPr>
          <a:xfrm>
            <a:off x="2565118" y="1570259"/>
            <a:ext cx="4013764" cy="3345635"/>
            <a:chOff x="966952" y="2963363"/>
            <a:chExt cx="4013764" cy="334563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57397AA-8D5A-6404-7C2D-A47AACF1F9A0}"/>
                </a:ext>
              </a:extLst>
            </p:cNvPr>
            <p:cNvSpPr/>
            <p:nvPr/>
          </p:nvSpPr>
          <p:spPr>
            <a:xfrm>
              <a:off x="966952" y="3428998"/>
              <a:ext cx="2880000" cy="288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,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91E73BD-F2E5-413F-180A-13FC633AE845}"/>
                </a:ext>
              </a:extLst>
            </p:cNvPr>
            <p:cNvSpPr txBox="1"/>
            <p:nvPr/>
          </p:nvSpPr>
          <p:spPr>
            <a:xfrm>
              <a:off x="1866952" y="2963363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F99368B-F6DB-1126-2CF1-4F9D88EAA604}"/>
                </a:ext>
              </a:extLst>
            </p:cNvPr>
            <p:cNvSpPr txBox="1"/>
            <p:nvPr/>
          </p:nvSpPr>
          <p:spPr>
            <a:xfrm>
              <a:off x="3772027" y="4607388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39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7E569-2089-2498-0ADC-A54B6043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BCC280-05C6-C952-CCF4-67EC89EA4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534833-604A-2903-D1E3-C4B27A32C72E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92EF05D-8A0A-5940-678B-731F71B166FD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محيط المستطيل يساوي 4 × 6 = 24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4D2F8DC-DCE1-C82D-50D4-7B2B847F9AB0}"/>
              </a:ext>
            </a:extLst>
          </p:cNvPr>
          <p:cNvSpPr txBox="1"/>
          <p:nvPr/>
        </p:nvSpPr>
        <p:spPr>
          <a:xfrm>
            <a:off x="2041747" y="5216048"/>
            <a:ext cx="4259807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 =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58A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× 6 =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cm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4EF3E54-9AAA-F737-7FF7-C0275662A334}"/>
              </a:ext>
            </a:extLst>
          </p:cNvPr>
          <p:cNvGrpSpPr/>
          <p:nvPr/>
        </p:nvGrpSpPr>
        <p:grpSpPr>
          <a:xfrm>
            <a:off x="2565118" y="1570259"/>
            <a:ext cx="4013764" cy="3345635"/>
            <a:chOff x="966952" y="2963363"/>
            <a:chExt cx="4013764" cy="334563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E1329E-5C8B-8D38-1624-354A8EBB0941}"/>
                </a:ext>
              </a:extLst>
            </p:cNvPr>
            <p:cNvSpPr/>
            <p:nvPr/>
          </p:nvSpPr>
          <p:spPr>
            <a:xfrm>
              <a:off x="966952" y="3428998"/>
              <a:ext cx="2880000" cy="288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,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BCDDD67-25CA-46B8-B5E8-4525E636D1EB}"/>
                </a:ext>
              </a:extLst>
            </p:cNvPr>
            <p:cNvSpPr txBox="1"/>
            <p:nvPr/>
          </p:nvSpPr>
          <p:spPr>
            <a:xfrm>
              <a:off x="1866952" y="2963363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DFB8DA5-B7C8-26F6-4F36-B02521A088A7}"/>
                </a:ext>
              </a:extLst>
            </p:cNvPr>
            <p:cNvSpPr txBox="1"/>
            <p:nvPr/>
          </p:nvSpPr>
          <p:spPr>
            <a:xfrm>
              <a:off x="3772027" y="4607388"/>
              <a:ext cx="12086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6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646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B3037-7F17-71DB-AC94-729FE1A07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744B6B1-9630-FC79-4DEB-082F01A6A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48" y="1931437"/>
            <a:ext cx="6739379" cy="4540560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648174-616F-3B83-5D31-872EAB4D2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71C6D57-45A8-FFD7-6366-82A9C3989F1E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61 وأنجزوا النشاط 7. لديكم دقيقتان فقط ثم نصحح.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FC78E57-B3A1-EF9C-1E25-98EC18B9BD02}"/>
              </a:ext>
            </a:extLst>
          </p:cNvPr>
          <p:cNvSpPr/>
          <p:nvPr/>
        </p:nvSpPr>
        <p:spPr>
          <a:xfrm>
            <a:off x="1303588" y="4488024"/>
            <a:ext cx="2711276" cy="1847462"/>
          </a:xfrm>
          <a:prstGeom prst="roundRect">
            <a:avLst>
              <a:gd name="adj" fmla="val 546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F9DA0F8-8760-EFC8-8A9F-92999DE48D4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375FAB3-E25B-9D7B-A4F7-AB7CA67B0E4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248A75F-ECA1-5E3F-3658-B0D19C7A68A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E045625-2B61-F419-A39E-43B019DE7B5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59B8FF8-B720-C8AC-8B42-F88AE6B4D70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BEAF7C44-369F-3410-E664-763F93E8750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D693979-4DB2-62A1-EB81-2C8D8A4650B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52031730-3B86-3C09-E081-857AA280226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40DF3586-F4B6-0C20-3059-201CDB979AE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52D8785F-7525-46A7-D8C6-834DE77F70A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ACCBC64-2D35-B83B-FD6F-6B7E80A7263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FB9A968-33B7-E320-3A52-748F5D5DF63C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3307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54EE6-F5E9-A5A7-E1CD-2FB517E02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3875648-FEA9-259C-B87D-0F27CD9236D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لن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الأول؟ الثاني؟ ...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F9C7A20-1A6C-DE42-03FF-A4CBDF878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6306A6F-B9D5-3F1E-B33D-0C90881306FF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CA02F55-DB6A-8214-8DCB-B537B83EC3E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71AFEBB1-F003-6694-7B1D-B844956CD14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180150-749B-61B3-D950-A1340D506F1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9B888B11-8EE7-CCD5-DD30-38E7769315B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97373031-67BF-D1A8-FA4C-1DDD5F21527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39F9F61C-D1D7-6E01-5E26-0A399720D01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7EE96404-1BDC-845F-5294-90C58F27834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05582694-6C70-D2B2-6227-2FDA0E13C58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5F4E971C-5FB9-ACCC-3588-472220D884E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ACE1390-3D7C-4C94-FF61-D0DFCE76B88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3AE99DC-6002-B23D-9F16-9275751AB96F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C516EBA-7CB5-7295-FC64-E9D433FCF1F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203" y="1779337"/>
            <a:ext cx="7235471" cy="484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9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64FB3-992F-3A3A-5BB7-95234461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D0E029B-5E86-D4CE-B282-6B8CE7D8E3D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203" y="1779337"/>
            <a:ext cx="7235471" cy="484237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ED3CAD2-F99C-5F36-79A9-D18383B8CA7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A84B53B-BFB6-B52A-ACD2-7F7B1C712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55" name="Groupe 54">
            <a:extLst>
              <a:ext uri="{FF2B5EF4-FFF2-40B4-BE49-F238E27FC236}">
                <a16:creationId xmlns:a16="http://schemas.microsoft.com/office/drawing/2014/main" id="{364FAC4F-60D2-1C1E-BDBB-07D492B04F44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A83A8F6C-A672-5EC0-2EF0-68DA958CF46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8" name="Groupe 57">
                <a:extLst>
                  <a:ext uri="{FF2B5EF4-FFF2-40B4-BE49-F238E27FC236}">
                    <a16:creationId xmlns:a16="http://schemas.microsoft.com/office/drawing/2014/main" id="{9B5ADB7F-6842-385C-0864-64165EDE39B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5C5B3633-303C-488E-CD5A-DECC18DBC3D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E6BC8DE4-8FFE-924E-ECA6-B42DD413E3F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" name="Organigramme : Connecteur 61">
                  <a:extLst>
                    <a:ext uri="{FF2B5EF4-FFF2-40B4-BE49-F238E27FC236}">
                      <a16:creationId xmlns:a16="http://schemas.microsoft.com/office/drawing/2014/main" id="{7C778E28-09CA-904C-308E-720DA79B79A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5D47DE1F-FC9D-4606-9A65-21F53F40D5D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rganigramme : Connecteur 63">
                  <a:extLst>
                    <a:ext uri="{FF2B5EF4-FFF2-40B4-BE49-F238E27FC236}">
                      <a16:creationId xmlns:a16="http://schemas.microsoft.com/office/drawing/2014/main" id="{6A9A6D12-2FB3-F7A1-7551-C2D1ACAE5E4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65" name="ZoneTexte 64">
                  <a:extLst>
                    <a:ext uri="{FF2B5EF4-FFF2-40B4-BE49-F238E27FC236}">
                      <a16:creationId xmlns:a16="http://schemas.microsoft.com/office/drawing/2014/main" id="{ED4337EF-92BD-6A7F-A0E2-035594FBD96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rganigramme : Connecteur 65">
                  <a:extLst>
                    <a:ext uri="{FF2B5EF4-FFF2-40B4-BE49-F238E27FC236}">
                      <a16:creationId xmlns:a16="http://schemas.microsoft.com/office/drawing/2014/main" id="{E82E2CC9-D953-FE9A-EC77-5E3958452DD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4E2D4BF8-2F56-6BE5-805A-1B724651308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12BEE0A0-C71E-FB00-5ACE-0700CB7AB890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3" name="ZoneTexte 52">
            <a:extLst>
              <a:ext uri="{FF2B5EF4-FFF2-40B4-BE49-F238E27FC236}">
                <a16:creationId xmlns:a16="http://schemas.microsoft.com/office/drawing/2014/main" id="{7D38866B-A166-819C-D8FB-43648977CEF8}"/>
              </a:ext>
            </a:extLst>
          </p:cNvPr>
          <p:cNvSpPr txBox="1"/>
          <p:nvPr/>
        </p:nvSpPr>
        <p:spPr>
          <a:xfrm>
            <a:off x="1399592" y="4657922"/>
            <a:ext cx="1690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4 × 5 = 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4BB9DF-92CB-174F-66B7-DEC7567AFD6E}"/>
              </a:ext>
            </a:extLst>
          </p:cNvPr>
          <p:cNvSpPr txBox="1"/>
          <p:nvPr/>
        </p:nvSpPr>
        <p:spPr>
          <a:xfrm>
            <a:off x="1489240" y="5986886"/>
            <a:ext cx="1690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6 + 6 + 8 =20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B959356-FD48-10B6-9999-3E3125B04CC2}"/>
              </a:ext>
            </a:extLst>
          </p:cNvPr>
          <p:cNvSpPr txBox="1"/>
          <p:nvPr/>
        </p:nvSpPr>
        <p:spPr>
          <a:xfrm>
            <a:off x="5495730" y="4138723"/>
            <a:ext cx="1861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(9+4)×2 = 26</a:t>
            </a:r>
          </a:p>
        </p:txBody>
      </p:sp>
    </p:spTree>
    <p:extLst>
      <p:ext uri="{BB962C8B-B14F-4D97-AF65-F5344CB8AC3E}">
        <p14:creationId xmlns:p14="http://schemas.microsoft.com/office/powerpoint/2010/main" val="310116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FFDCC-926C-A8C9-E5BC-143F0BD6E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9580387-DD9D-CD38-007D-AF5D54D03F2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7290C0C-BA66-AAD0-77A5-2DCB5C05FA78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3849B2-99DA-8850-8A91-32DB4196ED3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04D713F5-4B53-AED4-2D77-0E623B111EE6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620B3F4-1443-B7C8-0B9F-DCA5F5963CF3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5049184-B0B3-27BA-7464-3EA573A0EA0C}"/>
              </a:ext>
            </a:extLst>
          </p:cNvPr>
          <p:cNvSpPr txBox="1"/>
          <p:nvPr/>
        </p:nvSpPr>
        <p:spPr>
          <a:xfrm>
            <a:off x="2501898" y="3547832"/>
            <a:ext cx="32907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عمليات ضرب لعدد من رقم واحد في عدد من 3 أرقام</a:t>
            </a:r>
          </a:p>
        </p:txBody>
      </p:sp>
    </p:spTree>
    <p:extLst>
      <p:ext uri="{BB962C8B-B14F-4D97-AF65-F5344CB8AC3E}">
        <p14:creationId xmlns:p14="http://schemas.microsoft.com/office/powerpoint/2010/main" val="345164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أنجزوا، على ألواحكم، عملية الضرب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B448F91-1E00-9C7F-3664-532F406E2A3F}"/>
              </a:ext>
            </a:extLst>
          </p:cNvPr>
          <p:cNvGrpSpPr/>
          <p:nvPr/>
        </p:nvGrpSpPr>
        <p:grpSpPr>
          <a:xfrm>
            <a:off x="2844852" y="2412473"/>
            <a:ext cx="2494070" cy="1715491"/>
            <a:chOff x="2844852" y="2412473"/>
            <a:chExt cx="2494070" cy="171549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E99B435-D101-EE4A-9F6D-1CC3E397496E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8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C1D3703-B4CA-C4CE-BF2E-02678D22BC9F}"/>
                </a:ext>
              </a:extLst>
            </p:cNvPr>
            <p:cNvSpPr txBox="1"/>
            <p:nvPr/>
          </p:nvSpPr>
          <p:spPr>
            <a:xfrm>
              <a:off x="2848304" y="2412473"/>
              <a:ext cx="24906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234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6C80171B-731C-E24B-F63A-2E0F845667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DDBF5C3-2918-7BE4-6814-B95F856B6CC9}"/>
                </a:ext>
              </a:extLst>
            </p:cNvPr>
            <p:cNvSpPr txBox="1"/>
            <p:nvPr/>
          </p:nvSpPr>
          <p:spPr>
            <a:xfrm>
              <a:off x="2844852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974984-3322-E22F-84A5-0FA85729D347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C1C657-45F5-630F-6C4E-0099FA19856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A474BABB-4898-A92C-5E6D-579D5221F89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E58BCBE-8D9C-D2BF-D4D0-D4C7F2EAF63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9AEF0F7-DA0D-4264-2954-7B084FE5CA2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6C8DB8F-57CA-756E-F479-5226FDCCC60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A49F821-4CBB-8A79-394D-6A9EA4A4E6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12371247-E4AE-3C86-3FF7-57F6F5C371C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57F2CB3A-01C8-25BF-70DD-B1121C07D97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53236F8F-F8AC-BB9A-37DF-F4D5E1F5476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8FDC18C-C65A-A1FD-B502-3B66EB3074F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E618B7F-7E75-0B3D-A95A-F61EF9CA37B9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0C40450-5B8C-0285-3346-84A1C43C8E1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91D7D21-6B9C-4F0A-263B-921E390B774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1504F7F-8D3D-3D1E-59E2-89BB0BCCEFA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CA98A73-F04B-4FB4-F659-A9447E607E7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928E5B97-7CD9-0FD3-EF42-D0C240C00CC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DFA1FBE-4616-3628-BED2-73BAFB0419B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8C9FC7C-613C-C331-0D3F-247EA6303BD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33154DA-C839-32CF-6B8C-EF50FD8834B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9D38758-BD74-4363-799D-57852009254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4D1D3073-33F8-23CC-AADC-7147C1132EA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11EE024-409E-1E29-88C5-792224EB87F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D2D01DC-912C-00F1-D00E-A866920F14E3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العملية؟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CE888-FBF6-3FB5-781D-B2EC5FC85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5A6BBA4-2C3F-4DDA-C7AA-0B0C4CEAA185}"/>
              </a:ext>
            </a:extLst>
          </p:cNvPr>
          <p:cNvGrpSpPr/>
          <p:nvPr/>
        </p:nvGrpSpPr>
        <p:grpSpPr>
          <a:xfrm>
            <a:off x="2844852" y="2412473"/>
            <a:ext cx="2494070" cy="1715491"/>
            <a:chOff x="2844852" y="2412473"/>
            <a:chExt cx="2494070" cy="171549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E90F51C-876A-C2D5-A448-D3F8A6C0A998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8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29825C5-ABBD-1D80-40BC-9291B600E471}"/>
                </a:ext>
              </a:extLst>
            </p:cNvPr>
            <p:cNvSpPr txBox="1"/>
            <p:nvPr/>
          </p:nvSpPr>
          <p:spPr>
            <a:xfrm>
              <a:off x="2848304" y="2412473"/>
              <a:ext cx="24906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234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F31E9E4F-69EC-1A59-AC18-F6DBF60DEB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7F6D72C-438C-FDFB-5697-18656B699C7E}"/>
                </a:ext>
              </a:extLst>
            </p:cNvPr>
            <p:cNvSpPr txBox="1"/>
            <p:nvPr/>
          </p:nvSpPr>
          <p:spPr>
            <a:xfrm>
              <a:off x="2844852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E8DCE61-43E6-004E-F789-957FA2088E39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A2603A7-F008-4162-A3B9-E1E3CE4E076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ABE1178-627F-BC2D-E29A-8DB74F9F625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2D9C99E-E56E-B39B-A3AB-A1104590940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2B13A35-B0C9-9E97-C20F-432086EEFB9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D01AED6-06B9-D811-92B8-D4ED60EDD59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FE825617-C4FD-1771-00B2-86C93D6C357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CBB54E32-B077-9AD8-2AD3-ED9AF8F5A8F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31A031B1-376D-0237-592C-0356F27F3B6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9F41E6B1-3948-0AC6-F6B5-FEB624F33B7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8958B1A-E0DA-B44C-1BF3-AED73CD3DC4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D767FF4-5C73-14BF-609F-4F4A512E43F9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3000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 × 234 = 1872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2363E0-0FB1-DA60-6B82-CB71D9751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F433485-33D2-A064-7A97-9B675B319398}"/>
              </a:ext>
            </a:extLst>
          </p:cNvPr>
          <p:cNvSpPr txBox="1"/>
          <p:nvPr/>
        </p:nvSpPr>
        <p:spPr>
          <a:xfrm>
            <a:off x="2249214" y="4177216"/>
            <a:ext cx="3089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400" spc="2000" dirty="0">
                <a:solidFill>
                  <a:srgbClr val="C00000"/>
                </a:solidFill>
              </a:rPr>
              <a:t>1872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320C792-4EB9-E765-35EC-D8C80CFE7002}"/>
              </a:ext>
            </a:extLst>
          </p:cNvPr>
          <p:cNvSpPr txBox="1"/>
          <p:nvPr/>
        </p:nvSpPr>
        <p:spPr>
          <a:xfrm>
            <a:off x="3898553" y="2173205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21060CA-3EE0-D9AC-B097-EF15FFC217FC}"/>
              </a:ext>
            </a:extLst>
          </p:cNvPr>
          <p:cNvGrpSpPr/>
          <p:nvPr/>
        </p:nvGrpSpPr>
        <p:grpSpPr>
          <a:xfrm>
            <a:off x="2844852" y="2412473"/>
            <a:ext cx="2494070" cy="1715491"/>
            <a:chOff x="2844852" y="2412473"/>
            <a:chExt cx="2494070" cy="171549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0215A3B-5BFE-4F50-09FB-00006382B54F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8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63CA882-2995-CFEC-16ED-5348552E2A71}"/>
                </a:ext>
              </a:extLst>
            </p:cNvPr>
            <p:cNvSpPr txBox="1"/>
            <p:nvPr/>
          </p:nvSpPr>
          <p:spPr>
            <a:xfrm>
              <a:off x="2848304" y="2412473"/>
              <a:ext cx="24906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234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9A61A470-B04B-887E-CDDE-57476FEE6F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FD306B9-051B-E131-0595-ED24FF6AFEB7}"/>
                </a:ext>
              </a:extLst>
            </p:cNvPr>
            <p:cNvSpPr txBox="1"/>
            <p:nvPr/>
          </p:nvSpPr>
          <p:spPr>
            <a:xfrm>
              <a:off x="2844852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1A749400-69C3-A2E5-EF09-D7E72416132B}"/>
              </a:ext>
            </a:extLst>
          </p:cNvPr>
          <p:cNvSpPr txBox="1"/>
          <p:nvPr/>
        </p:nvSpPr>
        <p:spPr>
          <a:xfrm>
            <a:off x="3265552" y="2173205"/>
            <a:ext cx="70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2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C37F27C-4340-6688-2FED-DA46A893B9EA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CF7CF3D-136E-2797-6EA7-EF662C62A70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122BDE11-C785-5659-502E-DE239A38DF8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EBD8E511-6E60-2F9E-D623-F6D72735866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B884870-D1BC-B87F-927D-33D87844DF5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350A032D-2FB2-D1E4-5E1E-39AC5C48CC2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B657F65-ECE3-A36D-2C5B-7DD2F4C8013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F6DB4868-BDA4-4143-669D-4BFAB4699FA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1F3B26C2-D845-18F1-CD0A-14B1D515CDE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D5A4B3BF-CA28-FDA9-6523-44BB9988FD0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575D716-D98B-8291-9E5C-07B75279D01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D668FC2-2CEC-A60C-34A0-6D203B739025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2995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0A639-450C-A966-35C0-E18347490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E46DFF-B2BA-5818-4B19-B721854D75D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البحث، وقوموا بإنجاز هذه الع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مليات.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81130BD-0962-9DBE-FF78-F568000B8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7C4D298-6996-30FE-5FFF-C401BBBF188E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92E6445-15A8-7D40-21E4-4EC575B2B8A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5A9BD2D9-2F35-0B80-0C89-100FD962377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169024A-F6E5-5B12-CFFC-0150AF345EC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72C724C7-EEF5-4AC0-475F-901019949B9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43CB848D-70DA-272E-7EC4-F5A6DB88A5A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0C06E5F1-CE6B-5CB8-3319-31F78CB8AFA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52848A33-AF55-8D23-52D7-9C5F6F4DC24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914049F8-BA16-20AE-72C1-606A9AA5769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EC15898B-9BF3-6799-8CE3-4AFE0199575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407652C-8202-7A7B-424C-D79D88A0629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AE4D31D-C565-F858-1CE7-B62441E8D400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Image 3" descr="Une image contenant texte, nombr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D322CF5-52E2-B2C5-76D9-F5D6EA31DCE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rcRect l="1472" t="55179" r="2378" b="4145"/>
          <a:stretch>
            <a:fillRect/>
          </a:stretch>
        </p:blipFill>
        <p:spPr>
          <a:xfrm>
            <a:off x="568389" y="2911151"/>
            <a:ext cx="7921690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9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8ED8E-EAF3-A8CC-24AC-B7331B6CA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3D444CC-BAA9-9351-C8A5-31D5E01BE78B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الأول؟ الثاني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؟...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BDBC148-37CF-36CF-0825-42CDEA9D4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5BDCE9C-5B2A-F7F8-60DC-E469492C3519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E16E837-7473-FC22-B8E8-AB0DDAF9AED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8E107FB4-2D0A-7F41-E729-260FECE83A9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528F503-9A7C-7C29-2F3C-0B65E9DF195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71A68FE4-92CF-7649-7AA6-B0BE781852D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3E97CC82-139F-74F1-8AE3-E2CFFE926C5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0FE967-5FEA-ACCD-FF12-E616E160F25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49C0A611-B7A3-68D1-3898-D4D3C363DDF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5464B34D-64B6-796D-FC8F-4F35D41476C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0D236C51-2A9D-8198-742C-C5038D7D2AC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3482AC-0381-6780-BABD-3901330F0E1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C9821EC-1C29-F83A-7D03-0DCCD6EC9F0E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Image 2" descr="Une image contenant texte, nombr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69CC815-D360-A7E9-3AA4-F766E226614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rcRect l="1472" t="55179" r="2378" b="4145"/>
          <a:stretch>
            <a:fillRect/>
          </a:stretch>
        </p:blipFill>
        <p:spPr>
          <a:xfrm>
            <a:off x="568389" y="2911151"/>
            <a:ext cx="7921690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63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D8B8-9440-4188-0CD5-48A9C843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50E7C1-F793-DA79-A1E8-3B7C9662BF8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90A8D93-7C67-798B-B792-11AD05AC0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70" name="Groupe 69">
            <a:extLst>
              <a:ext uri="{FF2B5EF4-FFF2-40B4-BE49-F238E27FC236}">
                <a16:creationId xmlns:a16="http://schemas.microsoft.com/office/drawing/2014/main" id="{874194DF-590A-5E66-9C53-902EE2CDE40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A3891B96-549D-BB7E-911B-9CE10C39BAB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3" name="Groupe 72">
                <a:extLst>
                  <a:ext uri="{FF2B5EF4-FFF2-40B4-BE49-F238E27FC236}">
                    <a16:creationId xmlns:a16="http://schemas.microsoft.com/office/drawing/2014/main" id="{563B11E2-4673-9287-5D00-A4955B84643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C7D645A9-3E35-1FAE-3D50-3984E464774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FDF61396-CA41-4D1F-51E1-AF777D2D672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" name="Organigramme : Connecteur 76">
                  <a:extLst>
                    <a:ext uri="{FF2B5EF4-FFF2-40B4-BE49-F238E27FC236}">
                      <a16:creationId xmlns:a16="http://schemas.microsoft.com/office/drawing/2014/main" id="{6FC27203-D3CC-A5A7-2769-CB69B2F49B4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78" name="ZoneTexte 77">
                  <a:extLst>
                    <a:ext uri="{FF2B5EF4-FFF2-40B4-BE49-F238E27FC236}">
                      <a16:creationId xmlns:a16="http://schemas.microsoft.com/office/drawing/2014/main" id="{954710A3-23C5-BC97-5264-07056C06BA3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Organigramme : Connecteur 78">
                  <a:extLst>
                    <a:ext uri="{FF2B5EF4-FFF2-40B4-BE49-F238E27FC236}">
                      <a16:creationId xmlns:a16="http://schemas.microsoft.com/office/drawing/2014/main" id="{893C322C-2D41-D261-9600-60BDF2708CE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80" name="ZoneTexte 79">
                  <a:extLst>
                    <a:ext uri="{FF2B5EF4-FFF2-40B4-BE49-F238E27FC236}">
                      <a16:creationId xmlns:a16="http://schemas.microsoft.com/office/drawing/2014/main" id="{15369890-E194-0755-D9EF-FCFD4798CA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Organigramme : Connecteur 80">
                  <a:extLst>
                    <a:ext uri="{FF2B5EF4-FFF2-40B4-BE49-F238E27FC236}">
                      <a16:creationId xmlns:a16="http://schemas.microsoft.com/office/drawing/2014/main" id="{9128C25C-052E-763A-4DD5-0730CB64657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6F7A63-AD42-08CC-1840-9AFB54685DE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3E4B3481-7B4D-F745-7478-9AEA86BA35D2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C4F6428-BE8D-0F5E-8B08-F73EE13BCB12}"/>
              </a:ext>
            </a:extLst>
          </p:cNvPr>
          <p:cNvGrpSpPr/>
          <p:nvPr/>
        </p:nvGrpSpPr>
        <p:grpSpPr>
          <a:xfrm>
            <a:off x="549732" y="2882534"/>
            <a:ext cx="7939562" cy="1535304"/>
            <a:chOff x="419883" y="4184369"/>
            <a:chExt cx="7939562" cy="1535304"/>
          </a:xfrm>
        </p:grpSpPr>
        <p:pic>
          <p:nvPicPr>
            <p:cNvPr id="3" name="Image 2" descr="Une image contenant texte, nombr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87F3CAAB-3DDD-EC44-8FDD-65C2CC358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D4EFFB"/>
                </a:clrFrom>
                <a:clrTo>
                  <a:srgbClr val="D4EFFB">
                    <a:alpha val="0"/>
                  </a:srgbClr>
                </a:clrTo>
              </a:clrChange>
            </a:blip>
            <a:srcRect l="1472" t="55179" r="2378" b="4145"/>
            <a:stretch>
              <a:fillRect/>
            </a:stretch>
          </p:blipFill>
          <p:spPr>
            <a:xfrm>
              <a:off x="437755" y="4208114"/>
              <a:ext cx="7921690" cy="1511559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90B3C472-D83D-6708-23FA-6AE159E7D9C2}"/>
                </a:ext>
              </a:extLst>
            </p:cNvPr>
            <p:cNvSpPr txBox="1"/>
            <p:nvPr/>
          </p:nvSpPr>
          <p:spPr>
            <a:xfrm>
              <a:off x="419883" y="4943733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2889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F5D9A59B-1001-8D1A-BCC2-507CBA340ED0}"/>
                </a:ext>
              </a:extLst>
            </p:cNvPr>
            <p:cNvSpPr txBox="1"/>
            <p:nvPr/>
          </p:nvSpPr>
          <p:spPr>
            <a:xfrm>
              <a:off x="2429073" y="4943733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1306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EE0A6E8F-690F-51A7-7E8A-3AF97BDFF311}"/>
                </a:ext>
              </a:extLst>
            </p:cNvPr>
            <p:cNvSpPr txBox="1"/>
            <p:nvPr/>
          </p:nvSpPr>
          <p:spPr>
            <a:xfrm>
              <a:off x="4438263" y="4943733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1572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C3995A84-AE77-AEC6-D7CF-F2C048814EC9}"/>
                </a:ext>
              </a:extLst>
            </p:cNvPr>
            <p:cNvSpPr txBox="1"/>
            <p:nvPr/>
          </p:nvSpPr>
          <p:spPr>
            <a:xfrm>
              <a:off x="6447453" y="4943733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1280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04286B89-F6E3-3941-F9AF-1AB7E049874C}"/>
                </a:ext>
              </a:extLst>
            </p:cNvPr>
            <p:cNvSpPr txBox="1"/>
            <p:nvPr/>
          </p:nvSpPr>
          <p:spPr>
            <a:xfrm>
              <a:off x="5435079" y="4184369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D0562BCC-A703-1DCE-F6D3-0ADD01FE9E7F}"/>
                </a:ext>
              </a:extLst>
            </p:cNvPr>
            <p:cNvSpPr txBox="1"/>
            <p:nvPr/>
          </p:nvSpPr>
          <p:spPr>
            <a:xfrm>
              <a:off x="3062856" y="4184369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0CCF23E8-D8EA-16B7-BFE4-5BF12348D052}"/>
                </a:ext>
              </a:extLst>
            </p:cNvPr>
            <p:cNvSpPr txBox="1"/>
            <p:nvPr/>
          </p:nvSpPr>
          <p:spPr>
            <a:xfrm>
              <a:off x="1036057" y="4184369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893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9A72B-A856-2E04-80DE-9D7CAC442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04804FC-265B-98FF-7C2F-DFD02C725D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22F5710-954B-179D-9BBA-9F3B87E41625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644326B-051C-9571-1743-EB6BBD68A33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B65386A-6935-BE19-4B35-E395B7AEDC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ED81125-77DD-BEA4-EF09-AB60631F84C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57FA7FF-0A84-E917-D3A0-AA15BC932276}"/>
              </a:ext>
            </a:extLst>
          </p:cNvPr>
          <p:cNvSpPr txBox="1"/>
          <p:nvPr/>
        </p:nvSpPr>
        <p:spPr>
          <a:xfrm>
            <a:off x="2501898" y="3547832"/>
            <a:ext cx="32907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كتابة أعداد بالأرقام وتحديد قيم مكانية</a:t>
            </a:r>
          </a:p>
        </p:txBody>
      </p:sp>
    </p:spTree>
    <p:extLst>
      <p:ext uri="{BB962C8B-B14F-4D97-AF65-F5344CB8AC3E}">
        <p14:creationId xmlns:p14="http://schemas.microsoft.com/office/powerpoint/2010/main" val="70872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75D1E-4D68-667A-7E4D-C191C6DD8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42D138-5A63-3DD3-B7E6-9DF4AAE8C9B6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477DC4D-A41D-52D9-6089-9578180B1962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العدد التالي بالأرقام.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F33F81-1961-E93D-3A66-8AE4A62AB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2A3B052-F891-8B3C-48E7-E09DA41C09E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1D36FD3-3289-9FEB-17C2-F8B646A5D4E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F6CE98A-7653-B78F-2650-48FE91ABD6B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AACF8CE-BF46-0328-BA4E-157CA3A29A2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A4520EB-EB61-B7BA-73BC-DCA6527B4FB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D8AB1A30-502B-629E-1C5F-1083879C271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295C2CB-D051-FF86-8CF5-7C579259C1C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4920253D-23A1-B6AE-BB0E-4AD2C21904C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AF169093-401C-FD36-8DE3-76F97CC71D5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AFF62EB8-4440-69E0-335B-B619F3459AA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F3B94A-51A7-2B57-FFFC-2CCCCF03CC6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59AACE5-76DE-F7CB-13ED-2F838079DC84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027099E9-7A0C-4954-DAFB-482BA10EA5D2}"/>
              </a:ext>
            </a:extLst>
          </p:cNvPr>
          <p:cNvSpPr txBox="1"/>
          <p:nvPr/>
        </p:nvSpPr>
        <p:spPr>
          <a:xfrm>
            <a:off x="-93424" y="2799091"/>
            <a:ext cx="86494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ثَلَاثُ مِئَةٍ وَسَبْعَةٌ وَعِشْرُونَ </a:t>
            </a:r>
            <a:r>
              <a:rPr lang="ar-MA" sz="3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3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وَأَرْبَعُ مِئَةٍ وَوَاحِدٌ وَخَمْسُونَ</a:t>
            </a:r>
            <a:endParaRPr lang="fr-FR" sz="3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1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6A3E1-4D66-322D-B75E-53DB5D34E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A661040-9FA6-B8AC-2050-37525A061E4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B82ED2-1396-8964-7EFD-4F2FE791E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E32068-25BA-33B0-3B6B-1CAE502E04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2DD178-5146-0278-29D6-ED36FBBF74E4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DDFA0CC-9DD8-1D69-A6E8-C2D8385C573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C431042C-FC68-25BD-2FB9-1C95EDD96F4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89411B3-5FB9-6493-33C6-1CCB2096923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7E4FBB1-1620-E241-0C68-47D90F90080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A7190CA8-D645-D8E8-9F60-45EAFE8C9DD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5F0AC0B-FE50-5399-B804-201915E7B42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10E9202-E32F-985F-D00B-F31C704663B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5A687F5-3AB7-69C6-3F6D-03C41E65445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789B1CE-BC98-D392-BE6E-978FD3B1134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06B04E5-E02A-0A51-940E-06AF02BFA7D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944D67F-4FEE-C2C4-101F-3BE00181C300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9905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C3378-402E-ABB0-2CB0-741A5E248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597836-5C7C-34B0-B98C-B122747B132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AA460FB-D489-76A4-7327-ED5C81C4084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العدد؟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0DDDCD-34C2-550B-F7D9-CF82BFBA0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6AF6647-B2E9-A3AE-71AA-7841AD70DBD1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A0667C8-0023-3CF2-60EC-9472D07BDAF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44ADE688-0184-DFCC-A2B7-4D11745E34A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2309E00-D7CE-8E28-1379-4552BB6D426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94336AAC-3D73-DDE4-6028-9B8FFEC037C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342D2054-ECC2-7E92-689E-5A9E6C70046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7858ED2A-E626-E9FE-2889-4807C87722D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4C61AEF5-023F-C228-5763-242EFE541AF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52EA2B01-1D72-AB41-AD26-BA36C360288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213BB268-DC4B-7BC3-1356-3EE4BF0CF12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F710F69-936D-D081-16BD-41252028371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B4FD872-22E5-67F3-37B5-5577E410D241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611B4-F127-19F0-2433-107A00DB32F7}"/>
              </a:ext>
            </a:extLst>
          </p:cNvPr>
          <p:cNvSpPr txBox="1"/>
          <p:nvPr/>
        </p:nvSpPr>
        <p:spPr>
          <a:xfrm>
            <a:off x="-93424" y="2799091"/>
            <a:ext cx="86494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ثَلَاثُ مِئَةٍ وَسَبْعَةٌ وَعِشْرُونَ </a:t>
            </a:r>
            <a:r>
              <a:rPr lang="ar-MA" sz="3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3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وَأَرْبَعُ مِئَةٍ وَوَاحِدٌ وَخَمْسُونَ</a:t>
            </a:r>
            <a:endParaRPr lang="fr-FR" sz="3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39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F2C07-F034-7A15-0739-2CF9FAA03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BDD3272-7064-BA64-3E9E-2B534F334162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DE5F15-24D9-21C3-E45B-505E58C59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855B1DF-2955-5F8E-58F5-1EEBC010D0E8}"/>
              </a:ext>
            </a:extLst>
          </p:cNvPr>
          <p:cNvSpPr txBox="1"/>
          <p:nvPr/>
        </p:nvSpPr>
        <p:spPr>
          <a:xfrm>
            <a:off x="2686460" y="4345167"/>
            <a:ext cx="3089707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C00000"/>
                </a:solidFill>
              </a:rPr>
              <a:t>327 451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BFE30D7-B6AA-F288-C15D-B7C5A1FB4C2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BE37FE4-3258-FD1A-44D1-EE7662F6BB7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D7CD544C-9D2E-68CA-FFDA-8D3DBD290AB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E225396-12F7-DDCC-8140-90852FF2452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F6CB432-BCA8-39B5-ACCD-D71EE461F66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1491B25A-3C16-F517-0AD0-EA62FCDC8B4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76EF0104-983B-B442-4F2B-73C4E1CBB54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84E17AD1-61AE-B87C-1D3E-D840DA7BEFB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41F41938-33AB-99CC-955A-AB22008241D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A35EA338-8683-9B59-3613-5966A567846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994806-D81F-6A15-188E-53E1216235D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18EB6A8-FC4E-91C8-1277-18C8F9EE520B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1241C024-9A5C-1257-B6D8-49EE49629C9A}"/>
              </a:ext>
            </a:extLst>
          </p:cNvPr>
          <p:cNvSpPr txBox="1"/>
          <p:nvPr/>
        </p:nvSpPr>
        <p:spPr>
          <a:xfrm>
            <a:off x="-93424" y="2799091"/>
            <a:ext cx="86494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ثَلَاثُ مِئَةٍ وَسَبْعَةٌ وَعِشْرُونَ </a:t>
            </a:r>
            <a:r>
              <a:rPr lang="ar-MA" sz="3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3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وَأَرْبَعُ مِئَةٍ وَوَاحِدٌ وَخَمْسُونَ</a:t>
            </a:r>
            <a:endParaRPr lang="fr-FR" sz="3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64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A7329-135B-316B-89BB-4AB6E4626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53A756-8CE8-89D0-0411-79CFB06D4C51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BD6C777-A1BC-69C6-078D-F56846076F3B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العدد التالي بالأرقام.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DBE948-5FB8-A6BD-819D-D5F2F09FB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39CA659-0D46-75C7-E903-C1BF19014214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2AAD896-CA9E-6BF6-D771-57EF6805A1E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118168C1-71AE-FE3A-BDD3-93D0F7A578C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71EDC5D-C4CF-63AC-C7FC-55C287E4E4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DABFDF1-96B9-1259-7771-A30F26AFF34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2801B31-A5A5-B5BB-392D-C566CC84FF9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807A19AB-4B7F-BA64-8762-F19C9DCABBB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8998F92B-E1B1-5159-27B7-A340E3C6EB7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85D606F3-FEFE-819C-8F14-9143D463174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02C5305B-C739-2180-FAB9-0BCCE67C762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AA3A3CE-61A0-902B-821B-35CC0F9007C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1EA94CE-69AE-520C-084E-9EAD753078C8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86EE30D1-7EAE-BE4F-99BE-012938AAB549}"/>
              </a:ext>
            </a:extLst>
          </p:cNvPr>
          <p:cNvSpPr txBox="1"/>
          <p:nvPr/>
        </p:nvSpPr>
        <p:spPr>
          <a:xfrm>
            <a:off x="0" y="2752925"/>
            <a:ext cx="8649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سَبْعُ مِئَةٍ وَخَمْسُونَ </a:t>
            </a:r>
            <a:r>
              <a:rPr lang="ar-MA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4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وَثَلَاثَةٌ وَسِتُّونَ</a:t>
            </a:r>
            <a:endParaRPr lang="fr-FR" sz="4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72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F8A7-7DBD-1B71-B2B6-EB5BC254D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68FAF10-531F-F47F-5298-F8976A9D24C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89858F1-A502-BB7E-3BEE-68332CF83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59C4C3-0823-7965-6AF7-B2EAEBBCF8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A22F9E-D8C3-FCB8-37D7-2DC316813839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142146E-1094-A7A6-2C40-F3963C2349D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D8D0F37-9262-450F-0AC2-3795D277088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EA9E896-7EE6-EBAE-4ADC-5F006949A1A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A1BE1CE3-5BC0-80D6-6410-456E0A319BD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EE80ED9-5A3F-D1FB-AED6-08516A643E0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37EA7BC-F62B-64B1-F43E-75904A68B9E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CCBFE57-670B-5D24-9D86-75BFD7CCB15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773E486-FFA2-A57F-8657-03F97C48D07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73B6584-C916-30BF-C6FE-3B1BD5F4F71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BD8E677-FDC5-3C4E-7AD3-CD1682A03C3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FDF910E-2FB9-A758-112F-550BDEDCE265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3206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1915B-9231-0531-7497-A69EE4E0E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BA1401-560F-38AD-831A-4A83DCCD66E9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3E6270E-BBA5-4FFB-94A2-98330A9C54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العدد؟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360798-4100-3F83-4164-1A7B01455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51B4A84-E410-B075-E388-0C8298B704C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87001F0-E99F-E7E5-84B5-754BE9A6D02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4C073431-B4C2-81CC-13A8-574E6DD1D84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F92D07B-FC47-7CF3-6EE3-74F8E76A65C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D69FABA-7574-AF30-27B1-98DF46E33CC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2855CDF-3408-FEEF-69A5-0F5A6BCF876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71D50777-5D5C-4D07-C21B-65EAC9BCB82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3BF10098-4D37-13A1-C57F-8B39F08225A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41A95F7-DA13-3A52-C50A-5A9BBEB7239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7CAE7283-65C6-3F9F-BCBE-7D3675BE283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263411-7D32-E6D3-F002-B92D3BFA977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562FA51-1573-C67A-4DC4-D92879B998F5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1C33D216-BEF5-2023-02DA-B3A8573BDA9B}"/>
              </a:ext>
            </a:extLst>
          </p:cNvPr>
          <p:cNvSpPr txBox="1"/>
          <p:nvPr/>
        </p:nvSpPr>
        <p:spPr>
          <a:xfrm>
            <a:off x="0" y="2752925"/>
            <a:ext cx="8649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سَبْعُ مِئَةٍ وَخَمْسُونَ </a:t>
            </a:r>
            <a:r>
              <a:rPr lang="ar-MA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4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وَثَلَاثَةٌ وَسِتُّونَ</a:t>
            </a:r>
            <a:endParaRPr lang="fr-FR" sz="4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25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C3781-3430-2370-CD73-B44A09DA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6FFB27A-66E7-D2C9-3C65-E26B2A21FF3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B4E6E61-AE1B-6BED-E1E6-9AD253A08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78198FD-EF82-579D-3F89-C463B8ACF48A}"/>
              </a:ext>
            </a:extLst>
          </p:cNvPr>
          <p:cNvSpPr txBox="1"/>
          <p:nvPr/>
        </p:nvSpPr>
        <p:spPr>
          <a:xfrm>
            <a:off x="2686460" y="4345167"/>
            <a:ext cx="3089707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C00000"/>
                </a:solidFill>
              </a:rPr>
              <a:t>750 063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61D297-E402-3E96-F00A-C192FC0A9F3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528CF923-0DCE-8518-B420-6EE130AA5E2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AE354028-89CA-F335-3225-F00A15657F9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A19AA03-B59F-8509-077B-93BAF0AD99E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905589A-DA86-BFAF-8A3B-00A465287B5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F76E184-D3BB-C3E1-9379-F77B71001C6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48555F67-78D5-0BDC-90A2-8851B3E0470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0AA26B5F-CC80-4F77-AE28-76467A46FB2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433D2D32-B9B7-8513-69AB-56CF604C7B8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E4C53C4E-9703-F0DD-9038-1B92EF42BC6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6308FFE-2607-F5AB-7442-5C01F1DBEA5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708580A-762F-7885-3F6D-AF1103DA41BB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1DAD9856-0685-7DA5-DD17-EEF605206C42}"/>
              </a:ext>
            </a:extLst>
          </p:cNvPr>
          <p:cNvSpPr txBox="1"/>
          <p:nvPr/>
        </p:nvSpPr>
        <p:spPr>
          <a:xfrm>
            <a:off x="0" y="2752925"/>
            <a:ext cx="8649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سَبْعُ مِئَةٍ وَخَمْسُونَ </a:t>
            </a:r>
            <a:r>
              <a:rPr lang="ar-MA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أَلْفًا</a:t>
            </a:r>
            <a:r>
              <a:rPr lang="ar-MA" sz="4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وَثَلَاثَةٌ وَسِتُّونَ</a:t>
            </a:r>
            <a:endParaRPr lang="fr-FR" sz="4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04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FFAF6-902A-2C2D-B052-7B660F9FE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EF132E-4612-3C5A-C01B-78C128A2D16B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C25F8A7-6699-A9CE-63FF-295AA8806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قيمة الرقم 5 في العدد التالي: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751C1AB-DDB0-AC99-5D45-75B23FE5B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4210E5E-63C7-7C46-D243-FF4E3AB6030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F5E4E61-C9F1-00F9-0663-05AE56CE356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C93BFB7-5C9E-34B7-19D7-CE776FB1892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D3C85A0-4F12-1029-F3ED-573FCAD6F0A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47FBAE60-9124-6EF7-448E-245025BEAF8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EE9AA4C-706B-D9A7-8FB2-18806014778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F789E246-3232-AB93-704D-06536554C58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62DE008F-8084-6308-E535-35E5E221797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537D7C45-B1BD-E5E6-7AF0-F01A315A980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9D63F8A2-0A58-C9D4-002F-34324B53830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755D644-50CA-6A1C-948B-20F315C4DB0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85C66F0-415F-CF40-2103-7B2E21457ED2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6EAC6293-E548-077A-790A-6C3712D262B8}"/>
              </a:ext>
            </a:extLst>
          </p:cNvPr>
          <p:cNvSpPr txBox="1"/>
          <p:nvPr/>
        </p:nvSpPr>
        <p:spPr>
          <a:xfrm>
            <a:off x="0" y="2752925"/>
            <a:ext cx="8649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7 206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71969E9-892D-2915-279B-57E3845D9F80}"/>
              </a:ext>
            </a:extLst>
          </p:cNvPr>
          <p:cNvCxnSpPr/>
          <p:nvPr/>
        </p:nvCxnSpPr>
        <p:spPr>
          <a:xfrm>
            <a:off x="3517642" y="3676255"/>
            <a:ext cx="0" cy="52712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65AD1F22-CA20-4F7E-7292-172629474E18}"/>
              </a:ext>
            </a:extLst>
          </p:cNvPr>
          <p:cNvSpPr txBox="1"/>
          <p:nvPr/>
        </p:nvSpPr>
        <p:spPr>
          <a:xfrm>
            <a:off x="2439317" y="4332766"/>
            <a:ext cx="2160676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2766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872FD-2ED1-BFFE-A5E1-FB0965040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1E4962B-DED3-79E1-7D78-571798923AB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223063-28F2-6C1A-8E01-9FAC69111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8ADB8C-9B7F-4D63-4DC9-EBD067A073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2532A0-F7FB-90B5-1F63-E63232CB769B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C786C63-C079-7B85-0B24-D48E9F56736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0959889-3ECC-C720-13D7-99743349FD5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6A3C38B-7A5F-164C-82DD-7AE22B8C98C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4CF46D1-0458-55C8-4C16-65C9B99D450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621ED4D2-EC3B-5511-76CF-E86D9DEAFED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FE52AA99-8232-BDE2-F2A1-19D70D72576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E4C67A19-0C8C-BF27-019E-D62A120CF8B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8E6D4C8-5EEF-4B18-2806-6B154D18F46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4148CAE-B796-1218-1F7E-D9B68B60F5F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E10133D-A049-F60D-252E-6A8BE95655A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173A209-DFDE-040D-41AC-F9FF097F251B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5110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880A0-A44A-BD69-0E97-FD97B5878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048D4B-2B41-B339-C422-B12A82C54200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CA495C8-E6B8-9202-22DD-C4CCC298E86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قيمة الرقم؟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F0CA29-1AE6-C09F-0C4D-84238B98B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720D1C8-BA04-A62D-5297-BAD35D39A4AE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07FB6D8-503D-EEC0-2032-92C765C5BC1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B67A9FD8-D79A-9E20-7725-E489E374855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6AF9CD1-C449-F64C-56AC-2672AFC2183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3CE93B3-D9C4-C976-5188-A223879FD99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EA13005-3F37-9924-6D40-5AC1581D3E7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4073883-A1BB-0350-639D-B4BA1F533D4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54802B9D-7918-6E06-EC18-3942DF12A32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0183FB0-B4E4-A4E5-9B30-40435C87663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17A6BD51-A7E2-B4FE-3EAE-DF9253F20A6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F2D7A22-AB2E-7780-46E1-D2F21C54BA4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388A247-5831-FB30-2079-083433456EF2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19C4A39B-0B42-60C2-FAA5-0D6CD106C60A}"/>
              </a:ext>
            </a:extLst>
          </p:cNvPr>
          <p:cNvSpPr txBox="1"/>
          <p:nvPr/>
        </p:nvSpPr>
        <p:spPr>
          <a:xfrm>
            <a:off x="0" y="2752925"/>
            <a:ext cx="8649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7 206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2A3FE0D-B198-632E-0987-B6450DC549C5}"/>
              </a:ext>
            </a:extLst>
          </p:cNvPr>
          <p:cNvCxnSpPr/>
          <p:nvPr/>
        </p:nvCxnSpPr>
        <p:spPr>
          <a:xfrm>
            <a:off x="3517642" y="3676255"/>
            <a:ext cx="0" cy="52712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ED8D0CB7-3336-6683-0DCA-CB7ACFEC755E}"/>
              </a:ext>
            </a:extLst>
          </p:cNvPr>
          <p:cNvSpPr txBox="1"/>
          <p:nvPr/>
        </p:nvSpPr>
        <p:spPr>
          <a:xfrm>
            <a:off x="2439317" y="4332766"/>
            <a:ext cx="2160676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8750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DE537-AE15-BC78-D133-E8A7CCE4F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6CB03CA-4A5F-E719-82AC-20B06FB8288E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A375DF-CD5C-D8BB-C7B7-521D34797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B7D05B8-C614-C12E-8F3E-66EC7952CC1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73A7B2F1-5682-22E3-1D80-9486EA20345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80F25068-70EC-047D-68A2-788BB24E86C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5F79676-F5A4-3492-0716-0303BEA99B3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2C2F968-4656-067A-2D2C-8DA3B4F389F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FDC4E6C6-1CDA-B39A-82B8-E6205C28E91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C623A8FA-EC5A-9AE4-66A4-8A6051A8CC7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81E8841F-3F97-1729-E132-74D35F30890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D7001B8-36EF-3003-AA0F-15A81E3C681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E0A48003-A6B4-4AA0-EADA-F183C3FEEF6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625B765-74D2-6997-9BB3-92D62AC458E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D3997E0-3EFD-B64D-2A54-DD7CC718E98C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1529A46E-FA30-2F76-3ADE-9E43663E6F64}"/>
              </a:ext>
            </a:extLst>
          </p:cNvPr>
          <p:cNvSpPr txBox="1"/>
          <p:nvPr/>
        </p:nvSpPr>
        <p:spPr>
          <a:xfrm>
            <a:off x="0" y="2752925"/>
            <a:ext cx="8649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7 206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A93CA0C-B3F1-DD30-738E-A120F49B1559}"/>
              </a:ext>
            </a:extLst>
          </p:cNvPr>
          <p:cNvCxnSpPr/>
          <p:nvPr/>
        </p:nvCxnSpPr>
        <p:spPr>
          <a:xfrm>
            <a:off x="3517642" y="3676255"/>
            <a:ext cx="0" cy="52712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AC1D250-95D6-7C8B-266C-C8A0FB801D29}"/>
              </a:ext>
            </a:extLst>
          </p:cNvPr>
          <p:cNvSpPr txBox="1"/>
          <p:nvPr/>
        </p:nvSpPr>
        <p:spPr>
          <a:xfrm>
            <a:off x="2943165" y="4332766"/>
            <a:ext cx="2160676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C00000"/>
                </a:solidFill>
              </a:rPr>
              <a:t>50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3600" dirty="0">
                <a:solidFill>
                  <a:srgbClr val="C00000"/>
                </a:solidFill>
              </a:rPr>
              <a:t>000</a:t>
            </a:r>
          </a:p>
        </p:txBody>
      </p:sp>
    </p:spTree>
    <p:extLst>
      <p:ext uri="{BB962C8B-B14F-4D97-AF65-F5344CB8AC3E}">
        <p14:creationId xmlns:p14="http://schemas.microsoft.com/office/powerpoint/2010/main" val="185396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C34E2-1F9F-B925-4AF6-325F624DC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6DF81C-EA28-925A-166E-A4605511276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D2996AB-4DD3-EE13-CD57-BE564842FB7D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قيمة الرقم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العدد التالي: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3C1FD0-ADA2-AFA1-0C07-73479E427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E3654CB-A78D-39C3-18B2-6B944AED86C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A204DF9-C149-DE4D-8877-868072F07AF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9BFF780-5068-C975-882E-CCC784A47F4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8371B21-42BB-8F3A-9A2B-DD7FE7D1C52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6885796-2B5C-0648-861A-EA78921FC12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039DE592-1FA4-D182-9C71-3A4357EF6B0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E0264CD6-D107-3E0D-2141-6B76C778B6D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6373EC40-EA83-30B8-08FB-5FDD2DDF2D0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69767A50-E71A-A454-0101-40976E6ED5A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B12FA865-A4A5-045D-6F4C-7C084C1E430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BBF9E6C-9D6D-CBDB-FCA8-99610A81073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4E83A4D-9618-73CE-2B34-92FE0F68A593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4B60C421-857B-47A8-B397-3824DB872E3C}"/>
              </a:ext>
            </a:extLst>
          </p:cNvPr>
          <p:cNvSpPr txBox="1"/>
          <p:nvPr/>
        </p:nvSpPr>
        <p:spPr>
          <a:xfrm>
            <a:off x="0" y="2752925"/>
            <a:ext cx="8649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fr-FR" sz="5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509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14C7DFE-6C7A-FCE0-F2D7-F45C241391F7}"/>
              </a:ext>
            </a:extLst>
          </p:cNvPr>
          <p:cNvCxnSpPr/>
          <p:nvPr/>
        </p:nvCxnSpPr>
        <p:spPr>
          <a:xfrm>
            <a:off x="4086810" y="3610071"/>
            <a:ext cx="0" cy="52712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C884A67D-427A-80DD-B99E-00369EE9BCEB}"/>
              </a:ext>
            </a:extLst>
          </p:cNvPr>
          <p:cNvSpPr txBox="1"/>
          <p:nvPr/>
        </p:nvSpPr>
        <p:spPr>
          <a:xfrm>
            <a:off x="3008485" y="4266582"/>
            <a:ext cx="2160676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9860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FF873-655C-6B46-F299-B16E13E22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6F49AA0-2A8D-B6BA-D5F1-FA6CE1C7530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B2868D-98DD-9AE2-ADEA-E25791261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946DB6-DB49-84C3-ECB0-40A46F8811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52CAD9A-6666-5431-FF97-8BDFD1AFA17B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0DBE0AB-10FE-5176-1D46-F7EB618F661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F988044-08EF-0FC3-61A0-BD5AB98548D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F3B05DA-53E3-68E8-125B-83345E5E6FD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3EDD7897-3AC3-C842-B343-3BACF29AC01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80ED5369-AEEE-E9BF-86AB-D42F1E758E1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C50723C-294C-2861-7D54-0E9E1F583AC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604A03D-56C8-587B-EDAA-0B064CD3D17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F8846C8-0091-ED96-322F-5271DEF936C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EB468C9-2CC2-B1EF-94F0-128F167E7CA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EFD605E-9984-5D54-0C49-66AE1A76EB8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33D943F-D841-3F34-20C6-AD893D49A263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3672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14671-92FA-4869-E490-ADB174DD9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DBD7B3-371C-6E0A-4D42-8C382C2FEAE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46BC0BB-0C26-5520-6980-CC703081EC6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قيمة الرقم؟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C3D71C-0CDC-0702-AAE0-89775A4D9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957C031-C27B-EC05-EA0A-312D536195D7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8FF2F1F-7D47-7B71-2C68-742EF0BB6E1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1C8C587-1857-A0EC-E813-C3A5A727904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81B5B20-5D40-9729-CEC5-E100903AB00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48EFC88-0B05-C2F0-246E-DC8C812A9AE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DB951D7C-1E4F-056E-C169-346EBF81055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D473F3A-29ED-3D43-3255-09CE54829DC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A0049A6A-F842-43ED-762A-F1EE7971E36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9D53050-2762-8DF2-787D-4C7736EDBCE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4F7A609D-E072-E7AA-5E35-F7E816CBBDD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7052CB2-46AD-D2C3-B4FC-CB9CBF11F28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6C47507-8FE3-581E-3824-6ABB0EEE3A23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87CD237-A453-9461-216F-E35DCCE80D09}"/>
              </a:ext>
            </a:extLst>
          </p:cNvPr>
          <p:cNvSpPr txBox="1"/>
          <p:nvPr/>
        </p:nvSpPr>
        <p:spPr>
          <a:xfrm>
            <a:off x="0" y="2752925"/>
            <a:ext cx="8649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fr-FR" sz="5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509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0C91FA5-CF22-FC88-ABA2-AE15602C2137}"/>
              </a:ext>
            </a:extLst>
          </p:cNvPr>
          <p:cNvCxnSpPr/>
          <p:nvPr/>
        </p:nvCxnSpPr>
        <p:spPr>
          <a:xfrm>
            <a:off x="4086810" y="3610071"/>
            <a:ext cx="0" cy="52712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7EEC1C65-9140-725A-5937-F2633B085E90}"/>
              </a:ext>
            </a:extLst>
          </p:cNvPr>
          <p:cNvSpPr txBox="1"/>
          <p:nvPr/>
        </p:nvSpPr>
        <p:spPr>
          <a:xfrm>
            <a:off x="3008485" y="4266582"/>
            <a:ext cx="2160676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1100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1ECBD-B482-EB4B-B2C8-A4CCD54A2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CA3A257-26B4-ADF9-A7CE-DDF2840098A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9F96CC-E4DD-EDC3-BF61-BD8E63FD0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78491EE-DA8D-96BD-E281-7F6C4AA37ED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5EB2408-EF27-3F94-C1B3-E5B089FDCCA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E8767783-8F5E-460B-BADA-1BAC74C101A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117598B-7844-8613-1EB4-D0C7E856498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6789E20-B72D-CBA7-D448-73C89A276FB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46C776E4-B0B7-81DD-0401-E793619CD4A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07354DA6-0163-1F53-A31D-E4017036ABF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8DB6510F-B8FC-7CD8-4D19-33179E84B13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11F84E14-F5AD-04A5-3B92-91FEDF2EA34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D6518B27-8D61-F53A-297D-47C9D2E4D06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7361DB0-8982-72BC-0B72-7B3A66E7844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F965F17-0133-AA2F-E10D-983EFEA9411A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80DC886-B0F1-39D8-E7E2-601E0DA71DD7}"/>
              </a:ext>
            </a:extLst>
          </p:cNvPr>
          <p:cNvSpPr txBox="1"/>
          <p:nvPr/>
        </p:nvSpPr>
        <p:spPr>
          <a:xfrm>
            <a:off x="0" y="2752925"/>
            <a:ext cx="8649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fr-FR" sz="5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509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07F9F8F-29BE-7D49-B147-02EC1D0BC1AB}"/>
              </a:ext>
            </a:extLst>
          </p:cNvPr>
          <p:cNvCxnSpPr/>
          <p:nvPr/>
        </p:nvCxnSpPr>
        <p:spPr>
          <a:xfrm>
            <a:off x="4086810" y="3610071"/>
            <a:ext cx="0" cy="52712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46B9649-7E42-CC61-4C47-45FBA345FD6F}"/>
              </a:ext>
            </a:extLst>
          </p:cNvPr>
          <p:cNvSpPr txBox="1"/>
          <p:nvPr/>
        </p:nvSpPr>
        <p:spPr>
          <a:xfrm>
            <a:off x="3491662" y="4303905"/>
            <a:ext cx="2160676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8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  <a:r>
              <a:rPr lang="fr-FR" sz="4000" dirty="0">
                <a:solidFill>
                  <a:srgbClr val="C00000"/>
                </a:solidFill>
              </a:rPr>
              <a:t>000</a:t>
            </a:r>
          </a:p>
        </p:txBody>
      </p:sp>
    </p:spTree>
    <p:extLst>
      <p:ext uri="{BB962C8B-B14F-4D97-AF65-F5344CB8AC3E}">
        <p14:creationId xmlns:p14="http://schemas.microsoft.com/office/powerpoint/2010/main" val="152517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F34F054-588D-8EC1-67B5-A74CD32A327A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0D26F1D-ACF2-9CCD-4496-61F82D72A1D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3745A50E-C542-CFD6-3DEC-93E94C44030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1C02598-4CB3-9D47-502D-9FCC67F23F1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9B3930B0-FC32-FF9A-F261-564B5DCE505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695C9C05-2F52-FDFE-30F0-70163709E81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C923196-6B0F-97F5-1DE0-592F9D9930A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905D83E-E568-7A25-0F40-0B746CC68D2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6C5EC8D-9A3F-CA98-0EFD-A4241DDB5A0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DB7625AD-611F-78EF-3CF4-C6C87A1984C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F8509F6-EFCE-4822-341A-41B27EF54DA0}"/>
                  </a:ext>
                </a:extLst>
              </p:cNvPr>
              <p:cNvSpPr/>
              <p:nvPr/>
            </p:nvSpPr>
            <p:spPr>
              <a:xfrm>
                <a:off x="2947701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7B6A48-24B4-B8B8-95CC-79C29B67E40A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15713</TotalTime>
  <Words>1502</Words>
  <Application>Microsoft Office PowerPoint</Application>
  <PresentationFormat>Affichage à l'écran (4:3)</PresentationFormat>
  <Paragraphs>534</Paragraphs>
  <Slides>68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68</vt:i4>
      </vt:variant>
    </vt:vector>
  </HeadingPairs>
  <TitlesOfParts>
    <vt:vector size="83" baseType="lpstr">
      <vt:lpstr>DengXian</vt:lpstr>
      <vt:lpstr>Aptos</vt:lpstr>
      <vt:lpstr>Arial</vt:lpstr>
      <vt:lpstr>Arimo Italics</vt:lpstr>
      <vt:lpstr>Calibri</vt:lpstr>
      <vt:lpstr>Chalkboard</vt:lpstr>
      <vt:lpstr>Dosis</vt:lpstr>
      <vt:lpstr>Effra CC Arbc</vt:lpstr>
      <vt:lpstr>Noto Sans Symbols</vt:lpstr>
      <vt:lpstr>Wingdings</vt:lpstr>
      <vt:lpstr>salam</vt:lpstr>
      <vt:lpstr>Page d'entree</vt:lpstr>
      <vt:lpstr>1_salam</vt:lpstr>
      <vt:lpstr>2_Conception personnalisée</vt:lpstr>
      <vt:lpstr>3_Conception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ES- SALHI ABDELGHANI</cp:lastModifiedBy>
  <cp:revision>150</cp:revision>
  <cp:lastPrinted>2025-08-13T10:11:39Z</cp:lastPrinted>
  <dcterms:created xsi:type="dcterms:W3CDTF">2025-08-01T12:31:49Z</dcterms:created>
  <dcterms:modified xsi:type="dcterms:W3CDTF">2026-03-08T15:50:29Z</dcterms:modified>
</cp:coreProperties>
</file>