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67"/>
  </p:notesMasterIdLst>
  <p:handoutMasterIdLst>
    <p:handoutMasterId r:id="rId68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6720" r:id="rId11"/>
    <p:sldId id="2134806650" r:id="rId12"/>
    <p:sldId id="1005" r:id="rId13"/>
    <p:sldId id="768" r:id="rId14"/>
    <p:sldId id="2134806678" r:id="rId15"/>
    <p:sldId id="2134806772" r:id="rId16"/>
    <p:sldId id="2134807070" r:id="rId17"/>
    <p:sldId id="2134806665" r:id="rId18"/>
    <p:sldId id="2134807035" r:id="rId19"/>
    <p:sldId id="2134807069" r:id="rId20"/>
    <p:sldId id="2134806777" r:id="rId21"/>
    <p:sldId id="2134807071" r:id="rId22"/>
    <p:sldId id="2134807072" r:id="rId23"/>
    <p:sldId id="2134807049" r:id="rId24"/>
    <p:sldId id="2134806782" r:id="rId25"/>
    <p:sldId id="2134807042" r:id="rId26"/>
    <p:sldId id="2134807043" r:id="rId27"/>
    <p:sldId id="2134807044" r:id="rId28"/>
    <p:sldId id="2134807077" r:id="rId29"/>
    <p:sldId id="2134807074" r:id="rId30"/>
    <p:sldId id="2134807075" r:id="rId31"/>
    <p:sldId id="2134807076" r:id="rId32"/>
    <p:sldId id="2134807078" r:id="rId33"/>
    <p:sldId id="2134807092" r:id="rId34"/>
    <p:sldId id="2134807101" r:id="rId35"/>
    <p:sldId id="2134807102" r:id="rId36"/>
    <p:sldId id="2134807103" r:id="rId37"/>
    <p:sldId id="2134807104" r:id="rId38"/>
    <p:sldId id="2134807105" r:id="rId39"/>
    <p:sldId id="2134807106" r:id="rId40"/>
    <p:sldId id="2134807107" r:id="rId41"/>
    <p:sldId id="2134807108" r:id="rId42"/>
    <p:sldId id="2134807055" r:id="rId43"/>
    <p:sldId id="2134807056" r:id="rId44"/>
    <p:sldId id="2134807057" r:id="rId45"/>
    <p:sldId id="2134806791" r:id="rId46"/>
    <p:sldId id="2134807110" r:id="rId47"/>
    <p:sldId id="2134807111" r:id="rId48"/>
    <p:sldId id="2134807112" r:id="rId49"/>
    <p:sldId id="2134807039" r:id="rId50"/>
    <p:sldId id="2134807113" r:id="rId51"/>
    <p:sldId id="2134807114" r:id="rId52"/>
    <p:sldId id="2134807115" r:id="rId53"/>
    <p:sldId id="2134807116" r:id="rId54"/>
    <p:sldId id="2134807117" r:id="rId55"/>
    <p:sldId id="2134807118" r:id="rId56"/>
    <p:sldId id="2134807119" r:id="rId57"/>
    <p:sldId id="2134807120" r:id="rId58"/>
    <p:sldId id="2134807121" r:id="rId59"/>
    <p:sldId id="2134807122" r:id="rId60"/>
    <p:sldId id="2134807123" r:id="rId61"/>
    <p:sldId id="2134807124" r:id="rId62"/>
    <p:sldId id="789" r:id="rId63"/>
    <p:sldId id="2134806765" r:id="rId64"/>
    <p:sldId id="2134806639" r:id="rId65"/>
    <p:sldId id="980" r:id="rId6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7DC3C1"/>
    <a:srgbClr val="FFDA6D"/>
    <a:srgbClr val="FC8E00"/>
    <a:srgbClr val="3A8F98"/>
    <a:srgbClr val="E98301"/>
    <a:srgbClr val="00AB9B"/>
    <a:srgbClr val="2B7589"/>
    <a:srgbClr val="FFEFB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4115A9-25AF-44D2-B15D-F2AF1C73199F}" v="240" dt="2026-03-08T03:13:17.5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2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custSel addSld delSld modSld">
      <pc:chgData name="abdelghani salhi" userId="a44d13800851dea6" providerId="LiveId" clId="{80FAA889-E246-4602-AFF2-CB47978AC01D}" dt="2026-03-08T03:15:26.901" v="1837" actId="14100"/>
      <pc:docMkLst>
        <pc:docMk/>
      </pc:docMkLst>
      <pc:sldChg chg="modSp mod">
        <pc:chgData name="abdelghani salhi" userId="a44d13800851dea6" providerId="LiveId" clId="{80FAA889-E246-4602-AFF2-CB47978AC01D}" dt="2026-03-07T14:32:17.854" v="356" actId="20577"/>
        <pc:sldMkLst>
          <pc:docMk/>
          <pc:sldMk cId="3869812706" sldId="735"/>
        </pc:sldMkLst>
        <pc:spChg chg="mod">
          <ac:chgData name="abdelghani salhi" userId="a44d13800851dea6" providerId="LiveId" clId="{80FAA889-E246-4602-AFF2-CB47978AC01D}" dt="2026-03-07T14:32:17.854" v="356" actId="20577"/>
          <ac:spMkLst>
            <pc:docMk/>
            <pc:sldMk cId="3869812706" sldId="735"/>
            <ac:spMk id="21" creationId="{39CA1B85-9B1A-606C-E58F-C406EAB02E33}"/>
          </ac:spMkLst>
        </pc:spChg>
      </pc:sldChg>
      <pc:sldChg chg="addSp modSp mod modAnim">
        <pc:chgData name="abdelghani salhi" userId="a44d13800851dea6" providerId="LiveId" clId="{80FAA889-E246-4602-AFF2-CB47978AC01D}" dt="2026-03-08T02:44:59.375" v="1539" actId="1035"/>
        <pc:sldMkLst>
          <pc:docMk/>
          <pc:sldMk cId="4199358540" sldId="768"/>
        </pc:sldMkLst>
        <pc:spChg chg="mod">
          <ac:chgData name="abdelghani salhi" userId="a44d13800851dea6" providerId="LiveId" clId="{80FAA889-E246-4602-AFF2-CB47978AC01D}" dt="2026-03-08T02:35:51.998" v="1433" actId="20577"/>
          <ac:spMkLst>
            <pc:docMk/>
            <pc:sldMk cId="4199358540" sldId="768"/>
            <ac:spMk id="2" creationId="{E9B58E24-E4E3-68BF-73E5-51F4AD206EB2}"/>
          </ac:spMkLst>
        </pc:spChg>
        <pc:spChg chg="mod">
          <ac:chgData name="abdelghani salhi" userId="a44d13800851dea6" providerId="LiveId" clId="{80FAA889-E246-4602-AFF2-CB47978AC01D}" dt="2026-03-08T02:34:07.899" v="1396"/>
          <ac:spMkLst>
            <pc:docMk/>
            <pc:sldMk cId="4199358540" sldId="768"/>
            <ac:spMk id="3" creationId="{3CD9CA83-04C3-3EE7-BFAC-A34D270E7FDE}"/>
          </ac:spMkLst>
        </pc:spChg>
        <pc:spChg chg="mod">
          <ac:chgData name="abdelghani salhi" userId="a44d13800851dea6" providerId="LiveId" clId="{80FAA889-E246-4602-AFF2-CB47978AC01D}" dt="2026-03-08T02:34:15.958" v="1398"/>
          <ac:spMkLst>
            <pc:docMk/>
            <pc:sldMk cId="4199358540" sldId="768"/>
            <ac:spMk id="5" creationId="{237F999B-C1B0-3D96-6F6D-186E40EC04A9}"/>
          </ac:spMkLst>
        </pc:spChg>
        <pc:spChg chg="mod">
          <ac:chgData name="abdelghani salhi" userId="a44d13800851dea6" providerId="LiveId" clId="{80FAA889-E246-4602-AFF2-CB47978AC01D}" dt="2026-03-08T02:34:25.328" v="1403"/>
          <ac:spMkLst>
            <pc:docMk/>
            <pc:sldMk cId="4199358540" sldId="768"/>
            <ac:spMk id="6" creationId="{F30FCB7D-AD4A-909E-52F6-CA416B4CE154}"/>
          </ac:spMkLst>
        </pc:spChg>
        <pc:spChg chg="mod">
          <ac:chgData name="abdelghani salhi" userId="a44d13800851dea6" providerId="LiveId" clId="{80FAA889-E246-4602-AFF2-CB47978AC01D}" dt="2026-03-08T02:35:20.185" v="1429" actId="20577"/>
          <ac:spMkLst>
            <pc:docMk/>
            <pc:sldMk cId="4199358540" sldId="768"/>
            <ac:spMk id="8" creationId="{3717F820-561F-6A95-B3F5-3064692B1A09}"/>
          </ac:spMkLst>
        </pc:spChg>
        <pc:spChg chg="mod">
          <ac:chgData name="abdelghani salhi" userId="a44d13800851dea6" providerId="LiveId" clId="{80FAA889-E246-4602-AFF2-CB47978AC01D}" dt="2026-03-08T02:34:51.468" v="1412"/>
          <ac:spMkLst>
            <pc:docMk/>
            <pc:sldMk cId="4199358540" sldId="768"/>
            <ac:spMk id="9" creationId="{4E11B8C0-7561-EBCD-CF60-14E7A35E6209}"/>
          </ac:spMkLst>
        </pc:spChg>
        <pc:spChg chg="mod">
          <ac:chgData name="abdelghani salhi" userId="a44d13800851dea6" providerId="LiveId" clId="{80FAA889-E246-4602-AFF2-CB47978AC01D}" dt="2026-03-08T02:37:12.876" v="1461" actId="20577"/>
          <ac:spMkLst>
            <pc:docMk/>
            <pc:sldMk cId="4199358540" sldId="768"/>
            <ac:spMk id="10" creationId="{03EB206C-AF4E-A324-0413-7AEF205874F8}"/>
          </ac:spMkLst>
        </pc:spChg>
        <pc:spChg chg="mod">
          <ac:chgData name="abdelghani salhi" userId="a44d13800851dea6" providerId="LiveId" clId="{80FAA889-E246-4602-AFF2-CB47978AC01D}" dt="2026-03-08T02:34:40.153" v="1408" actId="20577"/>
          <ac:spMkLst>
            <pc:docMk/>
            <pc:sldMk cId="4199358540" sldId="768"/>
            <ac:spMk id="11" creationId="{EBF6FFF0-B958-18B9-C9CB-0EC89A16C199}"/>
          </ac:spMkLst>
        </pc:spChg>
        <pc:picChg chg="add mod">
          <ac:chgData name="abdelghani salhi" userId="a44d13800851dea6" providerId="LiveId" clId="{80FAA889-E246-4602-AFF2-CB47978AC01D}" dt="2026-03-08T02:44:59.375" v="1539" actId="1035"/>
          <ac:picMkLst>
            <pc:docMk/>
            <pc:sldMk cId="4199358540" sldId="768"/>
            <ac:picMk id="49" creationId="{66E39EC6-F87A-DA4E-B93C-D40CF20A82FE}"/>
          </ac:picMkLst>
        </pc:picChg>
      </pc:sldChg>
      <pc:sldChg chg="addSp delSp modSp mod">
        <pc:chgData name="abdelghani salhi" userId="a44d13800851dea6" providerId="LiveId" clId="{80FAA889-E246-4602-AFF2-CB47978AC01D}" dt="2026-03-08T02:39:12.001" v="1493" actId="1076"/>
        <pc:sldMkLst>
          <pc:docMk/>
          <pc:sldMk cId="2107687967" sldId="835"/>
        </pc:sldMkLst>
        <pc:spChg chg="mod">
          <ac:chgData name="abdelghani salhi" userId="a44d13800851dea6" providerId="LiveId" clId="{80FAA889-E246-4602-AFF2-CB47978AC01D}" dt="2026-03-08T02:39:12.001" v="1493" actId="1076"/>
          <ac:spMkLst>
            <pc:docMk/>
            <pc:sldMk cId="2107687967" sldId="835"/>
            <ac:spMk id="2" creationId="{7ED8852C-36C9-8596-5B5A-454AEB9F0F73}"/>
          </ac:spMkLst>
        </pc:spChg>
        <pc:picChg chg="add mod">
          <ac:chgData name="abdelghani salhi" userId="a44d13800851dea6" providerId="LiveId" clId="{80FAA889-E246-4602-AFF2-CB47978AC01D}" dt="2026-03-08T02:39:00.391" v="1492" actId="1038"/>
          <ac:picMkLst>
            <pc:docMk/>
            <pc:sldMk cId="2107687967" sldId="835"/>
            <ac:picMk id="3" creationId="{90C5F54C-459D-7A0D-DA4C-72FAA54553C8}"/>
          </ac:picMkLst>
        </pc:picChg>
        <pc:picChg chg="del">
          <ac:chgData name="abdelghani salhi" userId="a44d13800851dea6" providerId="LiveId" clId="{80FAA889-E246-4602-AFF2-CB47978AC01D}" dt="2026-03-08T02:38:41.870" v="1486" actId="478"/>
          <ac:picMkLst>
            <pc:docMk/>
            <pc:sldMk cId="2107687967" sldId="835"/>
            <ac:picMk id="7" creationId="{213DA069-2C57-0434-B03F-B3DA578E8447}"/>
          </ac:picMkLst>
        </pc:picChg>
      </pc:sldChg>
      <pc:sldChg chg="modSp mod">
        <pc:chgData name="abdelghani salhi" userId="a44d13800851dea6" providerId="LiveId" clId="{80FAA889-E246-4602-AFF2-CB47978AC01D}" dt="2026-03-08T03:15:26.901" v="1837" actId="14100"/>
        <pc:sldMkLst>
          <pc:docMk/>
          <pc:sldMk cId="591522425" sldId="974"/>
        </pc:sldMkLst>
        <pc:spChg chg="mod">
          <ac:chgData name="abdelghani salhi" userId="a44d13800851dea6" providerId="LiveId" clId="{80FAA889-E246-4602-AFF2-CB47978AC01D}" dt="2026-03-08T03:15:22.703" v="1836" actId="21"/>
          <ac:spMkLst>
            <pc:docMk/>
            <pc:sldMk cId="591522425" sldId="974"/>
            <ac:spMk id="4" creationId="{DD45C9D6-6C65-2F91-37C4-4F6FCBF62099}"/>
          </ac:spMkLst>
        </pc:spChg>
        <pc:spChg chg="mod">
          <ac:chgData name="abdelghani salhi" userId="a44d13800851dea6" providerId="LiveId" clId="{80FAA889-E246-4602-AFF2-CB47978AC01D}" dt="2026-03-08T03:15:26.901" v="1837" actId="14100"/>
          <ac:spMkLst>
            <pc:docMk/>
            <pc:sldMk cId="591522425" sldId="974"/>
            <ac:spMk id="6" creationId="{DB7BD3E3-B4BE-A727-849F-C8D9C2EEC128}"/>
          </ac:spMkLst>
        </pc:spChg>
      </pc:sldChg>
      <pc:sldChg chg="modSp mod">
        <pc:chgData name="abdelghani salhi" userId="a44d13800851dea6" providerId="LiveId" clId="{80FAA889-E246-4602-AFF2-CB47978AC01D}" dt="2026-03-08T02:38:11.658" v="1476" actId="207"/>
        <pc:sldMkLst>
          <pc:docMk/>
          <pc:sldMk cId="2976951499" sldId="1005"/>
        </pc:sldMkLst>
        <pc:spChg chg="mod">
          <ac:chgData name="abdelghani salhi" userId="a44d13800851dea6" providerId="LiveId" clId="{80FAA889-E246-4602-AFF2-CB47978AC01D}" dt="2026-03-08T02:37:52.567" v="1472" actId="20577"/>
          <ac:spMkLst>
            <pc:docMk/>
            <pc:sldMk cId="2976951499" sldId="1005"/>
            <ac:spMk id="3" creationId="{F3EEC354-2DDD-0730-627C-2C069E64FD5A}"/>
          </ac:spMkLst>
        </pc:spChg>
        <pc:spChg chg="mod">
          <ac:chgData name="abdelghani salhi" userId="a44d13800851dea6" providerId="LiveId" clId="{80FAA889-E246-4602-AFF2-CB47978AC01D}" dt="2026-03-08T02:38:11.658" v="1476" actId="207"/>
          <ac:spMkLst>
            <pc:docMk/>
            <pc:sldMk cId="2976951499" sldId="1005"/>
            <ac:spMk id="15" creationId="{0D5FF0C2-2BC1-E177-6D63-4D9528978958}"/>
          </ac:spMkLst>
        </pc:spChg>
        <pc:spChg chg="mod">
          <ac:chgData name="abdelghani salhi" userId="a44d13800851dea6" providerId="LiveId" clId="{80FAA889-E246-4602-AFF2-CB47978AC01D}" dt="2026-03-08T02:37:59.160" v="1475" actId="207"/>
          <ac:spMkLst>
            <pc:docMk/>
            <pc:sldMk cId="2976951499" sldId="1005"/>
            <ac:spMk id="26" creationId="{46EB45A0-9A0B-79E6-740C-548B853357BE}"/>
          </ac:spMkLst>
        </pc:s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1553422104" sldId="2134806663"/>
        </pc:sldMkLst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7" creationId="{2D6F5FE1-512D-9931-4C85-043365BC135D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9" creationId="{BAAF9BFC-BEA1-C6C7-A59D-8CFCBCAFC241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0" creationId="{78C359AE-ADB7-A4CB-AD3E-CC68895E7C9D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1" creationId="{387BB28C-E25D-E9D0-3ED5-4B64378DC6BD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2" creationId="{D2BBF89D-4462-8ECD-9942-4DAB5117CC1C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3" creationId="{850E593A-5881-AA91-67B6-9405DBDAA72F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4" creationId="{8E12F7BD-E933-038A-05A1-25BBCF4E4B44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5" creationId="{41E7C23E-FB24-1407-00CE-11750E37A48B}"/>
          </ac:spMkLst>
        </pc:spChg>
        <pc:spChg chg="mod">
          <ac:chgData name="abdelghani salhi" userId="a44d13800851dea6" providerId="LiveId" clId="{80FAA889-E246-4602-AFF2-CB47978AC01D}" dt="2026-03-08T02:02:50.152" v="987"/>
          <ac:spMkLst>
            <pc:docMk/>
            <pc:sldMk cId="1553422104" sldId="2134806663"/>
            <ac:spMk id="16" creationId="{DB303049-4396-5A9B-C319-5E595E6733DB}"/>
          </ac:spMkLst>
        </pc:spChg>
        <pc:grpChg chg="add mod">
          <ac:chgData name="abdelghani salhi" userId="a44d13800851dea6" providerId="LiveId" clId="{80FAA889-E246-4602-AFF2-CB47978AC01D}" dt="2026-03-08T02:02:50.152" v="987"/>
          <ac:grpSpMkLst>
            <pc:docMk/>
            <pc:sldMk cId="1553422104" sldId="2134806663"/>
            <ac:grpSpMk id="2" creationId="{5B282210-E721-4AFE-7161-D809CA586C0D}"/>
          </ac:grpSpMkLst>
        </pc:gr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2404117422" sldId="2134806664"/>
        </pc:sldMkLst>
        <pc:spChg chg="mod">
          <ac:chgData name="abdelghani salhi" userId="a44d13800851dea6" providerId="LiveId" clId="{80FAA889-E246-4602-AFF2-CB47978AC01D}" dt="2026-03-08T02:30:36.483" v="1380" actId="20577"/>
          <ac:spMkLst>
            <pc:docMk/>
            <pc:sldMk cId="2404117422" sldId="2134806664"/>
            <ac:spMk id="5" creationId="{2ECAF500-2E54-FDC0-A95D-B6EBE442DF79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8" creationId="{7A1BF47F-5472-2568-F1EC-37E4EBD46D28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0" creationId="{E130EA00-D17C-3626-9AF2-2531C2C58CAD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1" creationId="{D8937F8F-ED7D-E2FC-0B24-E3DB8C444AC5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2" creationId="{2C3F3AFE-11BE-BED3-073A-5E560A010EA3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3" creationId="{A29F1DC3-4C59-3798-7388-B4EB5563D382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4" creationId="{FE1CAEA0-3DD0-E36D-412E-BEE6E1B95BC3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5" creationId="{DF0D7D79-4027-38A6-3FAF-C0A96A62B146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6" creationId="{E2ACA917-DCC5-7CC0-3878-6D8BFBFFCBE6}"/>
          </ac:spMkLst>
        </pc:spChg>
        <pc:spChg chg="mod">
          <ac:chgData name="abdelghani salhi" userId="a44d13800851dea6" providerId="LiveId" clId="{80FAA889-E246-4602-AFF2-CB47978AC01D}" dt="2026-03-08T02:02:41.141" v="985"/>
          <ac:spMkLst>
            <pc:docMk/>
            <pc:sldMk cId="2404117422" sldId="2134806664"/>
            <ac:spMk id="17" creationId="{2BF4F1D8-9628-BD02-8601-46A7C3C065FF}"/>
          </ac:spMkLst>
        </pc:spChg>
        <pc:grpChg chg="mod">
          <ac:chgData name="abdelghani salhi" userId="a44d13800851dea6" providerId="LiveId" clId="{80FAA889-E246-4602-AFF2-CB47978AC01D}" dt="2026-03-08T02:02:41.141" v="985"/>
          <ac:grpSpMkLst>
            <pc:docMk/>
            <pc:sldMk cId="2404117422" sldId="2134806664"/>
            <ac:grpSpMk id="9" creationId="{FF745DBB-321F-C7C2-2BDC-A4F8F4D38053}"/>
          </ac:grpSpMkLst>
        </pc:grpChg>
      </pc:sldChg>
      <pc:sldChg chg="addSp delSp modSp add mod">
        <pc:chgData name="abdelghani salhi" userId="a44d13800851dea6" providerId="LiveId" clId="{80FAA889-E246-4602-AFF2-CB47978AC01D}" dt="2026-03-08T02:41:06.911" v="1495" actId="1076"/>
        <pc:sldMkLst>
          <pc:docMk/>
          <pc:sldMk cId="2564039637" sldId="2134806665"/>
        </pc:sldMkLst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5" creationId="{548B95F4-0709-2DF9-6BD9-873D8A1CA7F1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8" creationId="{DB78E76D-70A1-0489-CD06-407D0EFA62B0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9" creationId="{9F88B5EB-ACA4-C9C5-EC57-3E909E836CF6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11" creationId="{E7E0488D-3EDE-3074-F34D-6B605CE711CA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13" creationId="{72533D26-859B-AE5C-9539-C7D7A69ACA28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14" creationId="{2178569C-58B2-FA2D-6DC0-4B8ABBA3E5EB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15" creationId="{8ED511D7-E175-18B5-1CA7-D0C22CD5A641}"/>
          </ac:spMkLst>
        </pc:spChg>
        <pc:spChg chg="mod">
          <ac:chgData name="abdelghani salhi" userId="a44d13800851dea6" providerId="LiveId" clId="{80FAA889-E246-4602-AFF2-CB47978AC01D}" dt="2026-03-08T01:33:22.792" v="632" actId="6549"/>
          <ac:spMkLst>
            <pc:docMk/>
            <pc:sldMk cId="2564039637" sldId="2134806665"/>
            <ac:spMk id="17" creationId="{AB411F16-9CDA-E58C-D8DB-C6A198E657F8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18" creationId="{4F62E892-82FB-8305-92FF-C531593AEEA0}"/>
          </ac:spMkLst>
        </pc:spChg>
        <pc:spChg chg="mod">
          <ac:chgData name="abdelghani salhi" userId="a44d13800851dea6" providerId="LiveId" clId="{80FAA889-E246-4602-AFF2-CB47978AC01D}" dt="2026-03-08T01:51:11.390" v="890"/>
          <ac:spMkLst>
            <pc:docMk/>
            <pc:sldMk cId="2564039637" sldId="2134806665"/>
            <ac:spMk id="20" creationId="{1E91DDA3-5CB1-9657-4EEA-924780C43B2F}"/>
          </ac:spMkLst>
        </pc:spChg>
        <pc:spChg chg="add mod">
          <ac:chgData name="abdelghani salhi" userId="a44d13800851dea6" providerId="LiveId" clId="{80FAA889-E246-4602-AFF2-CB47978AC01D}" dt="2026-03-08T02:41:06.911" v="1495" actId="1076"/>
          <ac:spMkLst>
            <pc:docMk/>
            <pc:sldMk cId="2564039637" sldId="2134806665"/>
            <ac:spMk id="22" creationId="{BE6233F5-D5A9-3494-D216-57FFF56DA13E}"/>
          </ac:spMkLst>
        </pc:spChg>
        <pc:grpChg chg="mod">
          <ac:chgData name="abdelghani salhi" userId="a44d13800851dea6" providerId="LiveId" clId="{80FAA889-E246-4602-AFF2-CB47978AC01D}" dt="2026-03-08T01:51:11.390" v="890"/>
          <ac:grpSpMkLst>
            <pc:docMk/>
            <pc:sldMk cId="2564039637" sldId="2134806665"/>
            <ac:grpSpMk id="7" creationId="{F46A9E9F-474B-520A-7CA3-E79C0F70C69E}"/>
          </ac:grpSpMkLst>
        </pc:grpChg>
        <pc:picChg chg="add mod">
          <ac:chgData name="abdelghani salhi" userId="a44d13800851dea6" providerId="LiveId" clId="{80FAA889-E246-4602-AFF2-CB47978AC01D}" dt="2026-03-08T01:33:14.056" v="629" actId="1036"/>
          <ac:picMkLst>
            <pc:docMk/>
            <pc:sldMk cId="2564039637" sldId="2134806665"/>
            <ac:picMk id="2" creationId="{5BE544C4-E39B-0A52-CEC4-E22457DDADBE}"/>
          </ac:picMkLst>
        </pc:picChg>
        <pc:picChg chg="del">
          <ac:chgData name="abdelghani salhi" userId="a44d13800851dea6" providerId="LiveId" clId="{80FAA889-E246-4602-AFF2-CB47978AC01D}" dt="2026-03-08T01:32:43.945" v="613" actId="478"/>
          <ac:picMkLst>
            <pc:docMk/>
            <pc:sldMk cId="2564039637" sldId="2134806665"/>
            <ac:picMk id="6" creationId="{DAA9C55B-33E3-80B8-998D-E00BFAAC757B}"/>
          </ac:picMkLst>
        </pc:picChg>
        <pc:picChg chg="add mod">
          <ac:chgData name="abdelghani salhi" userId="a44d13800851dea6" providerId="LiveId" clId="{80FAA889-E246-4602-AFF2-CB47978AC01D}" dt="2026-03-08T02:41:06.911" v="1495" actId="1076"/>
          <ac:picMkLst>
            <pc:docMk/>
            <pc:sldMk cId="2564039637" sldId="2134806665"/>
            <ac:picMk id="21" creationId="{10BE3DF6-AFA9-C3E9-5613-A6662E7EDBB3}"/>
          </ac:picMkLst>
        </pc:picChg>
      </pc:sldChg>
      <pc:sldChg chg="addSp delSp modSp mod">
        <pc:chgData name="abdelghani salhi" userId="a44d13800851dea6" providerId="LiveId" clId="{80FAA889-E246-4602-AFF2-CB47978AC01D}" dt="2026-03-08T02:37:06.972" v="1460" actId="20577"/>
        <pc:sldMkLst>
          <pc:docMk/>
          <pc:sldMk cId="2249378422" sldId="2134806678"/>
        </pc:sldMkLst>
        <pc:spChg chg="add mod">
          <ac:chgData name="abdelghani salhi" userId="a44d13800851dea6" providerId="LiveId" clId="{80FAA889-E246-4602-AFF2-CB47978AC01D}" dt="2026-03-08T02:36:05.183" v="1437" actId="403"/>
          <ac:spMkLst>
            <pc:docMk/>
            <pc:sldMk cId="2249378422" sldId="2134806678"/>
            <ac:spMk id="2" creationId="{1780BD65-3630-603A-860F-EBA4E4864A26}"/>
          </ac:spMkLst>
        </pc:spChg>
        <pc:spChg chg="add mod">
          <ac:chgData name="abdelghani salhi" userId="a44d13800851dea6" providerId="LiveId" clId="{80FAA889-E246-4602-AFF2-CB47978AC01D}" dt="2026-03-08T02:36:39.931" v="1447" actId="20577"/>
          <ac:spMkLst>
            <pc:docMk/>
            <pc:sldMk cId="2249378422" sldId="2134806678"/>
            <ac:spMk id="4" creationId="{FF99D3AA-8DCC-B546-441B-5DB4D314A148}"/>
          </ac:spMkLst>
        </pc:spChg>
        <pc:spChg chg="add mod">
          <ac:chgData name="abdelghani salhi" userId="a44d13800851dea6" providerId="LiveId" clId="{80FAA889-E246-4602-AFF2-CB47978AC01D}" dt="2026-03-08T02:36:43.352" v="1449" actId="20577"/>
          <ac:spMkLst>
            <pc:docMk/>
            <pc:sldMk cId="2249378422" sldId="2134806678"/>
            <ac:spMk id="6" creationId="{EF50996C-CB76-A94C-A067-478BDD3EB97C}"/>
          </ac:spMkLst>
        </pc:spChg>
        <pc:spChg chg="add mod">
          <ac:chgData name="abdelghani salhi" userId="a44d13800851dea6" providerId="LiveId" clId="{80FAA889-E246-4602-AFF2-CB47978AC01D}" dt="2026-03-08T02:36:46.334" v="1451" actId="20577"/>
          <ac:spMkLst>
            <pc:docMk/>
            <pc:sldMk cId="2249378422" sldId="2134806678"/>
            <ac:spMk id="7" creationId="{BC2E54A1-AD78-4828-296B-6F040AE29FFB}"/>
          </ac:spMkLst>
        </pc:spChg>
        <pc:spChg chg="add mod">
          <ac:chgData name="abdelghani salhi" userId="a44d13800851dea6" providerId="LiveId" clId="{80FAA889-E246-4602-AFF2-CB47978AC01D}" dt="2026-03-08T02:37:06.972" v="1460" actId="20577"/>
          <ac:spMkLst>
            <pc:docMk/>
            <pc:sldMk cId="2249378422" sldId="2134806678"/>
            <ac:spMk id="8" creationId="{24E65D2B-3C42-2CB7-4BB7-9F6DBF3EF4ED}"/>
          </ac:spMkLst>
        </pc:spChg>
        <pc:spChg chg="add mod">
          <ac:chgData name="abdelghani salhi" userId="a44d13800851dea6" providerId="LiveId" clId="{80FAA889-E246-4602-AFF2-CB47978AC01D}" dt="2026-03-08T02:36:53.666" v="1455" actId="20577"/>
          <ac:spMkLst>
            <pc:docMk/>
            <pc:sldMk cId="2249378422" sldId="2134806678"/>
            <ac:spMk id="9" creationId="{292A65D4-9541-6A6D-E391-FCDC99BD15B2}"/>
          </ac:spMkLst>
        </pc:spChg>
        <pc:spChg chg="add mod">
          <ac:chgData name="abdelghani salhi" userId="a44d13800851dea6" providerId="LiveId" clId="{80FAA889-E246-4602-AFF2-CB47978AC01D}" dt="2026-03-08T02:37:00.582" v="1458" actId="20577"/>
          <ac:spMkLst>
            <pc:docMk/>
            <pc:sldMk cId="2249378422" sldId="2134806678"/>
            <ac:spMk id="10" creationId="{4732E54F-09F6-2156-2830-95DF6A396966}"/>
          </ac:spMkLst>
        </pc:spChg>
        <pc:spChg chg="add mod">
          <ac:chgData name="abdelghani salhi" userId="a44d13800851dea6" providerId="LiveId" clId="{80FAA889-E246-4602-AFF2-CB47978AC01D}" dt="2026-03-08T02:36:50.788" v="1453" actId="20577"/>
          <ac:spMkLst>
            <pc:docMk/>
            <pc:sldMk cId="2249378422" sldId="2134806678"/>
            <ac:spMk id="11" creationId="{128A879D-C124-913F-B13C-51DE2D873EB4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4" creationId="{E4EB5A08-EB90-5DB7-26EF-FB035C79ABD1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5" creationId="{647B2219-728F-F3B4-4CF6-E99CB5918102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6" creationId="{E18A3BB6-7BF6-AB50-13D1-D2BAEF4FC6DB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7" creationId="{8D39F76B-BEE2-D0C3-9A57-99A868D4A543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8" creationId="{FE21C7F9-CE75-EA61-D195-86E061404513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29" creationId="{66E7651F-63E1-5CAD-2830-7A95617CD0DD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30" creationId="{A15F3B87-44D5-5CE7-63DB-C144E951FDF1}"/>
          </ac:spMkLst>
        </pc:spChg>
        <pc:spChg chg="del">
          <ac:chgData name="abdelghani salhi" userId="a44d13800851dea6" providerId="LiveId" clId="{80FAA889-E246-4602-AFF2-CB47978AC01D}" dt="2026-03-08T02:35:42.819" v="1430" actId="478"/>
          <ac:spMkLst>
            <pc:docMk/>
            <pc:sldMk cId="2249378422" sldId="2134806678"/>
            <ac:spMk id="31" creationId="{6A404D85-6350-1468-0823-DAE0C9845A0D}"/>
          </ac:spMkLst>
        </pc:spChg>
      </pc:sldChg>
      <pc:sldChg chg="addSp delSp modSp mod">
        <pc:chgData name="abdelghani salhi" userId="a44d13800851dea6" providerId="LiveId" clId="{80FAA889-E246-4602-AFF2-CB47978AC01D}" dt="2026-03-08T03:15:02.113" v="1835" actId="20577"/>
        <pc:sldMkLst>
          <pc:docMk/>
          <pc:sldMk cId="3732243983" sldId="2134806765"/>
        </pc:sldMkLst>
        <pc:spChg chg="del mod">
          <ac:chgData name="abdelghani salhi" userId="a44d13800851dea6" providerId="LiveId" clId="{80FAA889-E246-4602-AFF2-CB47978AC01D}" dt="2026-03-08T03:14:44.382" v="1825" actId="478"/>
          <ac:spMkLst>
            <pc:docMk/>
            <pc:sldMk cId="3732243983" sldId="2134806765"/>
            <ac:spMk id="3" creationId="{63C15439-3111-25C1-E2FB-CFE4E5867719}"/>
          </ac:spMkLst>
        </pc:spChg>
        <pc:spChg chg="mod">
          <ac:chgData name="abdelghani salhi" userId="a44d13800851dea6" providerId="LiveId" clId="{80FAA889-E246-4602-AFF2-CB47978AC01D}" dt="2026-03-08T02:27:05.966" v="1306" actId="14100"/>
          <ac:spMkLst>
            <pc:docMk/>
            <pc:sldMk cId="3732243983" sldId="2134806765"/>
            <ac:spMk id="4" creationId="{C06EACE0-C615-B07A-F036-82DD640A825B}"/>
          </ac:spMkLst>
        </pc:spChg>
        <pc:spChg chg="mod">
          <ac:chgData name="abdelghani salhi" userId="a44d13800851dea6" providerId="LiveId" clId="{80FAA889-E246-4602-AFF2-CB47978AC01D}" dt="2026-03-08T03:15:02.113" v="1835" actId="20577"/>
          <ac:spMkLst>
            <pc:docMk/>
            <pc:sldMk cId="3732243983" sldId="2134806765"/>
            <ac:spMk id="21" creationId="{8E2FB73D-B316-D814-6DE2-4167C0DA8D8D}"/>
          </ac:spMkLst>
        </pc:spChg>
        <pc:picChg chg="add mod ord">
          <ac:chgData name="abdelghani salhi" userId="a44d13800851dea6" providerId="LiveId" clId="{80FAA889-E246-4602-AFF2-CB47978AC01D}" dt="2026-03-08T02:26:43.363" v="1297" actId="167"/>
          <ac:picMkLst>
            <pc:docMk/>
            <pc:sldMk cId="3732243983" sldId="2134806765"/>
            <ac:picMk id="2" creationId="{126082DD-69CA-61B0-5FCD-F1A1BD81220B}"/>
          </ac:picMkLst>
        </pc:picChg>
        <pc:picChg chg="del">
          <ac:chgData name="abdelghani salhi" userId="a44d13800851dea6" providerId="LiveId" clId="{80FAA889-E246-4602-AFF2-CB47978AC01D}" dt="2026-03-08T02:25:19.678" v="1273" actId="478"/>
          <ac:picMkLst>
            <pc:docMk/>
            <pc:sldMk cId="3732243983" sldId="2134806765"/>
            <ac:picMk id="8" creationId="{B2F5CE71-463C-AB77-6A15-D33B0C97EB7D}"/>
          </ac:picMkLst>
        </pc:picChg>
      </pc:sldChg>
      <pc:sldChg chg="modSp mod">
        <pc:chgData name="abdelghani salhi" userId="a44d13800851dea6" providerId="LiveId" clId="{80FAA889-E246-4602-AFF2-CB47978AC01D}" dt="2026-03-08T01:32:31.601" v="612" actId="20577"/>
        <pc:sldMkLst>
          <pc:docMk/>
          <pc:sldMk cId="3291173083" sldId="2134806772"/>
        </pc:sldMkLst>
        <pc:spChg chg="mod">
          <ac:chgData name="abdelghani salhi" userId="a44d13800851dea6" providerId="LiveId" clId="{80FAA889-E246-4602-AFF2-CB47978AC01D}" dt="2026-03-08T01:32:31.601" v="612" actId="20577"/>
          <ac:spMkLst>
            <pc:docMk/>
            <pc:sldMk cId="3291173083" sldId="2134806772"/>
            <ac:spMk id="2" creationId="{4BD1E41E-63F6-EDC8-2922-49BD95B9E06A}"/>
          </ac:spMkLst>
        </pc:spChg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461643326" sldId="2134806774"/>
        </pc:sldMkLst>
      </pc:sldChg>
      <pc:sldChg chg="modSp mod">
        <pc:chgData name="abdelghani salhi" userId="a44d13800851dea6" providerId="LiveId" clId="{80FAA889-E246-4602-AFF2-CB47978AC01D}" dt="2026-03-08T01:32:22.667" v="610" actId="20577"/>
        <pc:sldMkLst>
          <pc:docMk/>
          <pc:sldMk cId="4186485367" sldId="2134806777"/>
        </pc:sldMkLst>
        <pc:spChg chg="mod">
          <ac:chgData name="abdelghani salhi" userId="a44d13800851dea6" providerId="LiveId" clId="{80FAA889-E246-4602-AFF2-CB47978AC01D}" dt="2026-03-08T01:32:22.667" v="610" actId="20577"/>
          <ac:spMkLst>
            <pc:docMk/>
            <pc:sldMk cId="4186485367" sldId="2134806777"/>
            <ac:spMk id="2" creationId="{49FC8D08-CDD3-260F-1969-EF0EC9A129E3}"/>
          </ac:spMkLst>
        </pc:spChg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1960291499" sldId="2134806780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383980715" sldId="2134806781"/>
        </pc:sldMkLst>
      </pc:sldChg>
      <pc:sldChg chg="modSp mod">
        <pc:chgData name="abdelghani salhi" userId="a44d13800851dea6" providerId="LiveId" clId="{80FAA889-E246-4602-AFF2-CB47978AC01D}" dt="2026-03-08T01:38:06.196" v="750" actId="20577"/>
        <pc:sldMkLst>
          <pc:docMk/>
          <pc:sldMk cId="3638337790" sldId="2134806782"/>
        </pc:sldMkLst>
        <pc:spChg chg="mod">
          <ac:chgData name="abdelghani salhi" userId="a44d13800851dea6" providerId="LiveId" clId="{80FAA889-E246-4602-AFF2-CB47978AC01D}" dt="2026-03-08T01:38:06.196" v="750" actId="20577"/>
          <ac:spMkLst>
            <pc:docMk/>
            <pc:sldMk cId="3638337790" sldId="2134806782"/>
            <ac:spMk id="2" creationId="{5FCD4EC9-FA63-A058-DADF-F021E6696082}"/>
          </ac:spMkLst>
        </pc:spChg>
      </pc:sldChg>
      <pc:sldChg chg="del">
        <pc:chgData name="abdelghani salhi" userId="a44d13800851dea6" providerId="LiveId" clId="{80FAA889-E246-4602-AFF2-CB47978AC01D}" dt="2026-03-08T01:41:09.262" v="762" actId="47"/>
        <pc:sldMkLst>
          <pc:docMk/>
          <pc:sldMk cId="2781117172" sldId="2134806789"/>
        </pc:sldMkLst>
      </pc:sldChg>
      <pc:sldChg chg="del">
        <pc:chgData name="abdelghani salhi" userId="a44d13800851dea6" providerId="LiveId" clId="{80FAA889-E246-4602-AFF2-CB47978AC01D}" dt="2026-03-08T01:41:10.602" v="763" actId="47"/>
        <pc:sldMkLst>
          <pc:docMk/>
          <pc:sldMk cId="25579779" sldId="2134806790"/>
        </pc:sldMkLst>
      </pc:sldChg>
      <pc:sldChg chg="modSp mod">
        <pc:chgData name="abdelghani salhi" userId="a44d13800851dea6" providerId="LiveId" clId="{80FAA889-E246-4602-AFF2-CB47978AC01D}" dt="2026-03-08T02:53:03.998" v="1564" actId="20577"/>
        <pc:sldMkLst>
          <pc:docMk/>
          <pc:sldMk cId="1913849092" sldId="2134806791"/>
        </pc:sldMkLst>
        <pc:spChg chg="mod">
          <ac:chgData name="abdelghani salhi" userId="a44d13800851dea6" providerId="LiveId" clId="{80FAA889-E246-4602-AFF2-CB47978AC01D}" dt="2026-03-08T02:53:03.998" v="1564" actId="20577"/>
          <ac:spMkLst>
            <pc:docMk/>
            <pc:sldMk cId="1913849092" sldId="2134806791"/>
            <ac:spMk id="2" creationId="{26B52D55-EA53-97BF-E847-27FF93D3B1C0}"/>
          </ac:spMkLst>
        </pc:s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3461592917" sldId="2134807028"/>
        </pc:sldMkLst>
        <pc:spChg chg="mod">
          <ac:chgData name="abdelghani salhi" userId="a44d13800851dea6" providerId="LiveId" clId="{80FAA889-E246-4602-AFF2-CB47978AC01D}" dt="2026-03-08T02:30:31.560" v="1379" actId="20577"/>
          <ac:spMkLst>
            <pc:docMk/>
            <pc:sldMk cId="3461592917" sldId="2134807028"/>
            <ac:spMk id="3" creationId="{E3D7F8D8-C656-1A97-34C0-C99CBBFB403D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5" creationId="{B1EE57E5-CB42-1EF8-0E94-2463621946CF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8" creationId="{93C57FDA-C71A-5030-F155-044696F7E428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9" creationId="{417B06FD-336F-1AD9-1D15-5D3AE16C0317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0" creationId="{39916E12-0048-AAE7-8AB6-6B1549188E6E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1" creationId="{4B8D67DF-61D2-AA69-0D13-E9A5CA8DFD0E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2" creationId="{DBF104AC-3BC5-DB8C-AB9C-36E0690FBAFE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3" creationId="{2CE7D5B7-F0DF-5C28-6997-9CB7E69FF013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4" creationId="{E1B85DA0-7B99-4499-8772-49167F9AA40D}"/>
          </ac:spMkLst>
        </pc:spChg>
        <pc:spChg chg="mod">
          <ac:chgData name="abdelghani salhi" userId="a44d13800851dea6" providerId="LiveId" clId="{80FAA889-E246-4602-AFF2-CB47978AC01D}" dt="2026-03-08T02:02:44.713" v="986"/>
          <ac:spMkLst>
            <pc:docMk/>
            <pc:sldMk cId="3461592917" sldId="2134807028"/>
            <ac:spMk id="15" creationId="{0344B86A-58AD-3EF8-28B2-69FE57726BBC}"/>
          </ac:spMkLst>
        </pc:spChg>
        <pc:grpChg chg="mod">
          <ac:chgData name="abdelghani salhi" userId="a44d13800851dea6" providerId="LiveId" clId="{80FAA889-E246-4602-AFF2-CB47978AC01D}" dt="2026-03-08T02:02:44.713" v="986"/>
          <ac:grpSpMkLst>
            <pc:docMk/>
            <pc:sldMk cId="3461592917" sldId="2134807028"/>
            <ac:grpSpMk id="7" creationId="{BD6086B1-8307-E365-6663-E8E3D30109BB}"/>
          </ac:grpSpMkLst>
        </pc:grpChg>
      </pc:sldChg>
      <pc:sldChg chg="addSp modSp add mod">
        <pc:chgData name="abdelghani salhi" userId="a44d13800851dea6" providerId="LiveId" clId="{80FAA889-E246-4602-AFF2-CB47978AC01D}" dt="2026-03-08T02:41:59.874" v="1496"/>
        <pc:sldMkLst>
          <pc:docMk/>
          <pc:sldMk cId="2838345455" sldId="2134807035"/>
        </pc:sldMkLst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0" creationId="{CD037AC4-FF9B-F66A-4093-A704A373278F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2" creationId="{AADC8B8E-43FF-7C32-F3C5-ECE7FBEAAEF7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3" creationId="{900F1968-58D1-16EB-FD73-AD27FDC63811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4" creationId="{926FD353-A0A1-E5FC-C28C-00AD2210C91E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5" creationId="{7076F44E-1BA6-5DBC-A3C7-949877FB1759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6" creationId="{E3323C0E-CB49-2620-4EA1-C62DF83091D5}"/>
          </ac:spMkLst>
        </pc:spChg>
        <pc:spChg chg="mod">
          <ac:chgData name="abdelghani salhi" userId="a44d13800851dea6" providerId="LiveId" clId="{80FAA889-E246-4602-AFF2-CB47978AC01D}" dt="2026-03-08T01:30:54.522" v="544" actId="20577"/>
          <ac:spMkLst>
            <pc:docMk/>
            <pc:sldMk cId="2838345455" sldId="2134807035"/>
            <ac:spMk id="17" creationId="{C5FECE63-049D-BB42-B77A-AD35C16AC028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8" creationId="{DF074A1F-5508-5220-62A6-7E2FD4BBEF32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19" creationId="{06DEEBC8-FAA2-0A9B-3A07-FF8C530B503A}"/>
          </ac:spMkLst>
        </pc:spChg>
        <pc:spChg chg="mod">
          <ac:chgData name="abdelghani salhi" userId="a44d13800851dea6" providerId="LiveId" clId="{80FAA889-E246-4602-AFF2-CB47978AC01D}" dt="2026-03-08T01:51:07.815" v="889"/>
          <ac:spMkLst>
            <pc:docMk/>
            <pc:sldMk cId="2838345455" sldId="2134807035"/>
            <ac:spMk id="20" creationId="{252FA08F-40A3-8219-9E1B-D6A45EE6FEBB}"/>
          </ac:spMkLst>
        </pc:spChg>
        <pc:spChg chg="add mod">
          <ac:chgData name="abdelghani salhi" userId="a44d13800851dea6" providerId="LiveId" clId="{80FAA889-E246-4602-AFF2-CB47978AC01D}" dt="2026-03-08T02:41:59.874" v="1496"/>
          <ac:spMkLst>
            <pc:docMk/>
            <pc:sldMk cId="2838345455" sldId="2134807035"/>
            <ac:spMk id="22" creationId="{896D28D1-98A2-1E61-0064-537E346FF386}"/>
          </ac:spMkLst>
        </pc:spChg>
        <pc:grpChg chg="mod">
          <ac:chgData name="abdelghani salhi" userId="a44d13800851dea6" providerId="LiveId" clId="{80FAA889-E246-4602-AFF2-CB47978AC01D}" dt="2026-03-08T01:51:07.815" v="889"/>
          <ac:grpSpMkLst>
            <pc:docMk/>
            <pc:sldMk cId="2838345455" sldId="2134807035"/>
            <ac:grpSpMk id="8" creationId="{28C04C96-1ABB-6C66-5E14-EF65573E26D9}"/>
          </ac:grpSpMkLst>
        </pc:grpChg>
        <pc:picChg chg="add mod">
          <ac:chgData name="abdelghani salhi" userId="a44d13800851dea6" providerId="LiveId" clId="{80FAA889-E246-4602-AFF2-CB47978AC01D}" dt="2026-03-08T02:41:59.874" v="1496"/>
          <ac:picMkLst>
            <pc:docMk/>
            <pc:sldMk cId="2838345455" sldId="2134807035"/>
            <ac:picMk id="21" creationId="{1045D877-AD73-6969-8159-1E9ABCD8A83E}"/>
          </ac:picMkLst>
        </pc:picChg>
      </pc:sldChg>
      <pc:sldChg chg="add del">
        <pc:chgData name="abdelghani salhi" userId="a44d13800851dea6" providerId="LiveId" clId="{80FAA889-E246-4602-AFF2-CB47978AC01D}" dt="2026-03-08T02:11:46.708" v="1114" actId="47"/>
        <pc:sldMkLst>
          <pc:docMk/>
          <pc:sldMk cId="1524658155" sldId="2134807036"/>
        </pc:sldMkLst>
      </pc:sldChg>
      <pc:sldChg chg="del">
        <pc:chgData name="abdelghani salhi" userId="a44d13800851dea6" providerId="LiveId" clId="{80FAA889-E246-4602-AFF2-CB47978AC01D}" dt="2026-03-08T01:31:34.873" v="589" actId="47"/>
        <pc:sldMkLst>
          <pc:docMk/>
          <pc:sldMk cId="3845320341" sldId="2134807037"/>
        </pc:sldMkLst>
      </pc:sldChg>
      <pc:sldChg chg="del">
        <pc:chgData name="abdelghani salhi" userId="a44d13800851dea6" providerId="LiveId" clId="{80FAA889-E246-4602-AFF2-CB47978AC01D}" dt="2026-03-08T01:31:35.745" v="590" actId="47"/>
        <pc:sldMkLst>
          <pc:docMk/>
          <pc:sldMk cId="2564984412" sldId="2134807038"/>
        </pc:sldMkLst>
      </pc:sldChg>
      <pc:sldChg chg="del">
        <pc:chgData name="abdelghani salhi" userId="a44d13800851dea6" providerId="LiveId" clId="{80FAA889-E246-4602-AFF2-CB47978AC01D}" dt="2026-03-08T01:31:37.912" v="591" actId="47"/>
        <pc:sldMkLst>
          <pc:docMk/>
          <pc:sldMk cId="1230005751" sldId="2134807039"/>
        </pc:sldMkLst>
      </pc:sldChg>
      <pc:sldChg chg="addSp delSp modSp add mod">
        <pc:chgData name="abdelghani salhi" userId="a44d13800851dea6" providerId="LiveId" clId="{80FAA889-E246-4602-AFF2-CB47978AC01D}" dt="2026-03-08T03:11:10.432" v="1775" actId="207"/>
        <pc:sldMkLst>
          <pc:docMk/>
          <pc:sldMk cId="1390726147" sldId="2134807039"/>
        </pc:sldMkLst>
        <pc:spChg chg="mod">
          <ac:chgData name="abdelghani salhi" userId="a44d13800851dea6" providerId="LiveId" clId="{80FAA889-E246-4602-AFF2-CB47978AC01D}" dt="2026-03-08T02:59:09.223" v="1639" actId="20577"/>
          <ac:spMkLst>
            <pc:docMk/>
            <pc:sldMk cId="1390726147" sldId="2134807039"/>
            <ac:spMk id="17" creationId="{C1C415FA-F047-5DED-899A-81C1F1B5BD86}"/>
          </ac:spMkLst>
        </pc:spChg>
        <pc:spChg chg="mod">
          <ac:chgData name="abdelghani salhi" userId="a44d13800851dea6" providerId="LiveId" clId="{80FAA889-E246-4602-AFF2-CB47978AC01D}" dt="2026-03-08T02:58:50.332" v="1635" actId="114"/>
          <ac:spMkLst>
            <pc:docMk/>
            <pc:sldMk cId="1390726147" sldId="2134807039"/>
            <ac:spMk id="19" creationId="{47EEB56C-A953-D7D5-756D-720988BAA3A3}"/>
          </ac:spMkLst>
        </pc:spChg>
        <pc:spChg chg="mod">
          <ac:chgData name="abdelghani salhi" userId="a44d13800851dea6" providerId="LiveId" clId="{80FAA889-E246-4602-AFF2-CB47978AC01D}" dt="2026-03-08T02:59:12.039" v="1640" actId="20577"/>
          <ac:spMkLst>
            <pc:docMk/>
            <pc:sldMk cId="1390726147" sldId="2134807039"/>
            <ac:spMk id="21" creationId="{CEC4B98C-DE0F-FAEE-72AC-66ABE4A68B8C}"/>
          </ac:spMkLst>
        </pc:spChg>
        <pc:spChg chg="add mod">
          <ac:chgData name="abdelghani salhi" userId="a44d13800851dea6" providerId="LiveId" clId="{80FAA889-E246-4602-AFF2-CB47978AC01D}" dt="2026-03-08T03:11:10.432" v="1775" actId="207"/>
          <ac:spMkLst>
            <pc:docMk/>
            <pc:sldMk cId="1390726147" sldId="2134807039"/>
            <ac:spMk id="32" creationId="{E835FE96-5BD2-157F-34A4-F7835B663544}"/>
          </ac:spMkLst>
        </pc:spChg>
        <pc:grpChg chg="del">
          <ac:chgData name="abdelghani salhi" userId="a44d13800851dea6" providerId="LiveId" clId="{80FAA889-E246-4602-AFF2-CB47978AC01D}" dt="2026-03-08T02:54:55.830" v="1602" actId="478"/>
          <ac:grpSpMkLst>
            <pc:docMk/>
            <pc:sldMk cId="1390726147" sldId="2134807039"/>
            <ac:grpSpMk id="3" creationId="{3EC11564-0B3F-360A-3A86-092E033AF894}"/>
          </ac:grpSpMkLst>
        </pc:grp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0" creationId="{7967C011-5469-D807-0035-286B633FE9E1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2" creationId="{A500031D-7E20-FC22-C088-45FC8A41DEA0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4" creationId="{AB3A9077-7733-64A7-31C0-F8FB2B3BD756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5" creationId="{584B8490-480D-87B5-BCDF-83B7AFE5BABE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6" creationId="{28A0E3E1-1415-C776-D7B3-D9B66CDFEE47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7" creationId="{A7DE2C42-91B0-6B53-E518-49265D0296C6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8" creationId="{52080031-AA04-20F2-98AF-61031F138BF0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29" creationId="{7F4874FC-87D7-E250-347C-08D1394C56EB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30" creationId="{4EA7D046-714C-FA96-20C7-8A76906627B1}"/>
          </ac:picMkLst>
        </pc:picChg>
        <pc:picChg chg="mod">
          <ac:chgData name="abdelghani salhi" userId="a44d13800851dea6" providerId="LiveId" clId="{80FAA889-E246-4602-AFF2-CB47978AC01D}" dt="2026-03-08T02:55:09.607" v="1605"/>
          <ac:picMkLst>
            <pc:docMk/>
            <pc:sldMk cId="1390726147" sldId="2134807039"/>
            <ac:picMk id="31" creationId="{82CCB69C-D70D-485E-20E2-F4EFF399C695}"/>
          </ac:picMkLst>
        </pc:picChg>
      </pc:sldChg>
      <pc:sldChg chg="add del">
        <pc:chgData name="abdelghani salhi" userId="a44d13800851dea6" providerId="LiveId" clId="{80FAA889-E246-4602-AFF2-CB47978AC01D}" dt="2026-03-08T02:11:47.899" v="1115" actId="47"/>
        <pc:sldMkLst>
          <pc:docMk/>
          <pc:sldMk cId="2545031884" sldId="2134807040"/>
        </pc:sldMkLst>
      </pc:sldChg>
      <pc:sldChg chg="del">
        <pc:chgData name="abdelghani salhi" userId="a44d13800851dea6" providerId="LiveId" clId="{80FAA889-E246-4602-AFF2-CB47978AC01D}" dt="2026-03-08T01:32:00.846" v="598" actId="47"/>
        <pc:sldMkLst>
          <pc:docMk/>
          <pc:sldMk cId="3072575192" sldId="2134807040"/>
        </pc:sldMkLst>
      </pc:sldChg>
      <pc:sldChg chg="del">
        <pc:chgData name="abdelghani salhi" userId="a44d13800851dea6" providerId="LiveId" clId="{80FAA889-E246-4602-AFF2-CB47978AC01D}" dt="2026-03-08T01:32:01.991" v="599" actId="47"/>
        <pc:sldMkLst>
          <pc:docMk/>
          <pc:sldMk cId="153489531" sldId="2134807041"/>
        </pc:sldMkLst>
      </pc:sldChg>
      <pc:sldChg chg="addSp modSp add">
        <pc:chgData name="abdelghani salhi" userId="a44d13800851dea6" providerId="LiveId" clId="{80FAA889-E246-4602-AFF2-CB47978AC01D}" dt="2026-03-08T02:43:07.873" v="1508"/>
        <pc:sldMkLst>
          <pc:docMk/>
          <pc:sldMk cId="1751823327" sldId="2134807042"/>
        </pc:sldMkLst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8" creationId="{BFCE662C-46A5-8F29-9E0C-03C639DD37B4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0" creationId="{6249B0ED-02DB-82C5-C0F9-487E83146ED8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1" creationId="{29245815-E73B-C33B-0BD7-849A2299DB39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2" creationId="{1326BC7E-6FCA-D380-56F9-C17F2C33D48B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3" creationId="{252D5325-2461-7BBE-3943-3BB2C14DCA4C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4" creationId="{F862B80E-C508-A86B-1784-DD52CCAC962B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5" creationId="{24CFBC51-4609-FD49-0772-0189AF7280ED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6" creationId="{7D993C08-29EE-F7CC-85B8-4F8AC6E00259}"/>
          </ac:spMkLst>
        </pc:spChg>
        <pc:spChg chg="mod">
          <ac:chgData name="abdelghani salhi" userId="a44d13800851dea6" providerId="LiveId" clId="{80FAA889-E246-4602-AFF2-CB47978AC01D}" dt="2026-03-08T01:50:44.496" v="884"/>
          <ac:spMkLst>
            <pc:docMk/>
            <pc:sldMk cId="1751823327" sldId="2134807042"/>
            <ac:spMk id="17" creationId="{C4EBC09C-0C2A-4999-DB5F-51CD1A84AD6B}"/>
          </ac:spMkLst>
        </pc:spChg>
        <pc:spChg chg="add mod">
          <ac:chgData name="abdelghani salhi" userId="a44d13800851dea6" providerId="LiveId" clId="{80FAA889-E246-4602-AFF2-CB47978AC01D}" dt="2026-03-08T02:43:07.873" v="1508"/>
          <ac:spMkLst>
            <pc:docMk/>
            <pc:sldMk cId="1751823327" sldId="2134807042"/>
            <ac:spMk id="18" creationId="{FF94AFF0-BB86-8FB0-E116-C9DC8ACEF284}"/>
          </ac:spMkLst>
        </pc:spChg>
        <pc:grpChg chg="mod">
          <ac:chgData name="abdelghani salhi" userId="a44d13800851dea6" providerId="LiveId" clId="{80FAA889-E246-4602-AFF2-CB47978AC01D}" dt="2026-03-08T01:50:44.496" v="884"/>
          <ac:grpSpMkLst>
            <pc:docMk/>
            <pc:sldMk cId="1751823327" sldId="2134807042"/>
            <ac:grpSpMk id="5" creationId="{2387624B-DE92-CBD8-5D5F-6DD03B7CDDC0}"/>
          </ac:grpSpMkLst>
        </pc:grpChg>
      </pc:sldChg>
      <pc:sldChg chg="del">
        <pc:chgData name="abdelghani salhi" userId="a44d13800851dea6" providerId="LiveId" clId="{80FAA889-E246-4602-AFF2-CB47978AC01D}" dt="2026-03-08T01:32:03.285" v="600" actId="47"/>
        <pc:sldMkLst>
          <pc:docMk/>
          <pc:sldMk cId="3286447269" sldId="2134807042"/>
        </pc:sldMkLst>
      </pc:sldChg>
      <pc:sldChg chg="del">
        <pc:chgData name="abdelghani salhi" userId="a44d13800851dea6" providerId="LiveId" clId="{80FAA889-E246-4602-AFF2-CB47978AC01D}" dt="2026-03-08T01:32:04.321" v="601" actId="47"/>
        <pc:sldMkLst>
          <pc:docMk/>
          <pc:sldMk cId="181397715" sldId="2134807043"/>
        </pc:sldMkLst>
      </pc:sldChg>
      <pc:sldChg chg="addSp modSp add">
        <pc:chgData name="abdelghani salhi" userId="a44d13800851dea6" providerId="LiveId" clId="{80FAA889-E246-4602-AFF2-CB47978AC01D}" dt="2026-03-08T01:50:41.256" v="883"/>
        <pc:sldMkLst>
          <pc:docMk/>
          <pc:sldMk cId="3124330307" sldId="2134807043"/>
        </pc:sldMkLst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7" creationId="{42B0B5D8-2897-967A-98E2-ED4B36B6176C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9" creationId="{015A017E-59B2-F153-799D-E296E7FF702E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0" creationId="{A1A687D7-9050-A4FC-C5D0-56D7CA10C7F9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1" creationId="{4D75D359-9171-11FD-E7F8-983F6E2D5811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2" creationId="{2E6DE1FE-D40A-0CEE-51C4-B1A358128AB0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3" creationId="{61E6E5AC-624A-9F41-0A59-4E7C79D62734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4" creationId="{49142F13-AD0A-EDF7-81E4-A415FF25781E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5" creationId="{98F7C253-03FC-4D55-0551-DA2828D46CE1}"/>
          </ac:spMkLst>
        </pc:spChg>
        <pc:spChg chg="mod">
          <ac:chgData name="abdelghani salhi" userId="a44d13800851dea6" providerId="LiveId" clId="{80FAA889-E246-4602-AFF2-CB47978AC01D}" dt="2026-03-08T01:50:41.256" v="883"/>
          <ac:spMkLst>
            <pc:docMk/>
            <pc:sldMk cId="3124330307" sldId="2134807043"/>
            <ac:spMk id="16" creationId="{B449B1AD-AE3E-3912-F9C2-9CBB76A3E2A4}"/>
          </ac:spMkLst>
        </pc:spChg>
        <pc:grpChg chg="add mod">
          <ac:chgData name="abdelghani salhi" userId="a44d13800851dea6" providerId="LiveId" clId="{80FAA889-E246-4602-AFF2-CB47978AC01D}" dt="2026-03-08T01:50:41.256" v="883"/>
          <ac:grpSpMkLst>
            <pc:docMk/>
            <pc:sldMk cId="3124330307" sldId="2134807043"/>
            <ac:grpSpMk id="2" creationId="{3B78BA12-07A4-F9D9-A794-124FCAF3B205}"/>
          </ac:grpSpMkLst>
        </pc:grpChg>
      </pc:sldChg>
      <pc:sldChg chg="addSp delSp modSp add mod">
        <pc:chgData name="abdelghani salhi" userId="a44d13800851dea6" providerId="LiveId" clId="{80FAA889-E246-4602-AFF2-CB47978AC01D}" dt="2026-03-08T02:43:00.387" v="1507" actId="20577"/>
        <pc:sldMkLst>
          <pc:docMk/>
          <pc:sldMk cId="2714426941" sldId="2134807044"/>
        </pc:sldMkLst>
        <pc:spChg chg="del">
          <ac:chgData name="abdelghani salhi" userId="a44d13800851dea6" providerId="LiveId" clId="{80FAA889-E246-4602-AFF2-CB47978AC01D}" dt="2026-03-08T01:42:44.476" v="847" actId="478"/>
          <ac:spMkLst>
            <pc:docMk/>
            <pc:sldMk cId="2714426941" sldId="2134807044"/>
            <ac:spMk id="2" creationId="{D7E5924F-6291-D9BE-9220-FE1791B3C24A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8" creationId="{C2A4A216-A235-1CC0-D3D8-319562A67DD4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0" creationId="{BE205BDC-6B58-A138-F3A7-9713E529B1F2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1" creationId="{4CB789AC-834F-3915-A4DA-A0C11673D94F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2" creationId="{3DE8B746-B968-6DB5-B278-B84B10B74129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3" creationId="{1BB0050A-DD88-DA6C-1607-2DA2EB4EEB31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4" creationId="{5DF09A61-FCDD-64B3-E0C3-46DCF1B3305B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5" creationId="{D59FBC3F-29DA-B8CF-5205-48651CCE4EFE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6" creationId="{286488E1-7203-0FBC-7AF5-D9CABA2E4D2D}"/>
          </ac:spMkLst>
        </pc:spChg>
        <pc:spChg chg="mod">
          <ac:chgData name="abdelghani salhi" userId="a44d13800851dea6" providerId="LiveId" clId="{80FAA889-E246-4602-AFF2-CB47978AC01D}" dt="2026-03-08T01:42:41.417" v="846" actId="20577"/>
          <ac:spMkLst>
            <pc:docMk/>
            <pc:sldMk cId="2714426941" sldId="2134807044"/>
            <ac:spMk id="17" creationId="{AEE23F18-07E2-0F9A-3B7C-C48713B81AE7}"/>
          </ac:spMkLst>
        </pc:spChg>
        <pc:spChg chg="mod">
          <ac:chgData name="abdelghani salhi" userId="a44d13800851dea6" providerId="LiveId" clId="{80FAA889-E246-4602-AFF2-CB47978AC01D}" dt="2026-03-08T01:50:37.382" v="882"/>
          <ac:spMkLst>
            <pc:docMk/>
            <pc:sldMk cId="2714426941" sldId="2134807044"/>
            <ac:spMk id="18" creationId="{22F7EC4F-1D40-22AD-C158-41E7FE478899}"/>
          </ac:spMkLst>
        </pc:spChg>
        <pc:spChg chg="add mod">
          <ac:chgData name="abdelghani salhi" userId="a44d13800851dea6" providerId="LiveId" clId="{80FAA889-E246-4602-AFF2-CB47978AC01D}" dt="2026-03-08T02:43:00.387" v="1507" actId="20577"/>
          <ac:spMkLst>
            <pc:docMk/>
            <pc:sldMk cId="2714426941" sldId="2134807044"/>
            <ac:spMk id="19" creationId="{5BA80E2B-36E9-9FBA-543B-2283CDA60365}"/>
          </ac:spMkLst>
        </pc:spChg>
        <pc:grpChg chg="add mod">
          <ac:chgData name="abdelghani salhi" userId="a44d13800851dea6" providerId="LiveId" clId="{80FAA889-E246-4602-AFF2-CB47978AC01D}" dt="2026-03-08T01:50:37.382" v="882"/>
          <ac:grpSpMkLst>
            <pc:docMk/>
            <pc:sldMk cId="2714426941" sldId="2134807044"/>
            <ac:grpSpMk id="6" creationId="{0A1BD22F-D703-CC16-54BC-936E16C6F3F4}"/>
          </ac:grpSpMkLst>
        </pc:grpChg>
      </pc:sldChg>
      <pc:sldChg chg="del">
        <pc:chgData name="abdelghani salhi" userId="a44d13800851dea6" providerId="LiveId" clId="{80FAA889-E246-4602-AFF2-CB47978AC01D}" dt="2026-03-08T01:32:05.629" v="602" actId="47"/>
        <pc:sldMkLst>
          <pc:docMk/>
          <pc:sldMk cId="3300583948" sldId="2134807044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1751823327" sldId="2134807045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3124330307" sldId="2134807046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2714426941" sldId="2134807047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1390726147" sldId="2134807048"/>
        </pc:sldMkLst>
      </pc:sldChg>
      <pc:sldChg chg="addSp modSp add mod">
        <pc:chgData name="abdelghani salhi" userId="a44d13800851dea6" providerId="LiveId" clId="{80FAA889-E246-4602-AFF2-CB47978AC01D}" dt="2026-03-08T01:50:53.632" v="886"/>
        <pc:sldMkLst>
          <pc:docMk/>
          <pc:sldMk cId="2305470598" sldId="2134807049"/>
        </pc:sldMkLst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5" creationId="{D123081B-7B87-63DF-CF4B-F9E33C446061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9" creationId="{4A388605-BBA3-BAB8-F73A-1435D6C0C714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12" creationId="{F030BD66-4777-E730-7557-1E93CC352E46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14" creationId="{6327C8EE-857D-3896-0474-F6D577D40E9D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15" creationId="{6868A188-1D02-E91F-E6AC-6B4AAEA5DFD8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16" creationId="{44C5FB1F-5A98-578F-7A00-45A65395E986}"/>
          </ac:spMkLst>
        </pc:spChg>
        <pc:spChg chg="mod">
          <ac:chgData name="abdelghani salhi" userId="a44d13800851dea6" providerId="LiveId" clId="{80FAA889-E246-4602-AFF2-CB47978AC01D}" dt="2026-03-08T01:37:07.791" v="745" actId="1038"/>
          <ac:spMkLst>
            <pc:docMk/>
            <pc:sldMk cId="2305470598" sldId="2134807049"/>
            <ac:spMk id="17" creationId="{0BBBA702-645F-ECA4-3F28-54A8F33B84A9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19" creationId="{87B8BE5E-8CDB-7720-10D0-D52ABBC832E2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20" creationId="{1DC25BA6-D298-364C-EB76-F9539A7682B0}"/>
          </ac:spMkLst>
        </pc:spChg>
        <pc:spChg chg="mod">
          <ac:chgData name="abdelghani salhi" userId="a44d13800851dea6" providerId="LiveId" clId="{80FAA889-E246-4602-AFF2-CB47978AC01D}" dt="2026-03-08T01:50:53.632" v="886"/>
          <ac:spMkLst>
            <pc:docMk/>
            <pc:sldMk cId="2305470598" sldId="2134807049"/>
            <ac:spMk id="21" creationId="{1F971022-7D38-3376-36D9-6A0D10784F56}"/>
          </ac:spMkLst>
        </pc:spChg>
        <pc:grpChg chg="mod">
          <ac:chgData name="abdelghani salhi" userId="a44d13800851dea6" providerId="LiveId" clId="{80FAA889-E246-4602-AFF2-CB47978AC01D}" dt="2026-03-08T01:50:53.632" v="886"/>
          <ac:grpSpMkLst>
            <pc:docMk/>
            <pc:sldMk cId="2305470598" sldId="2134807049"/>
            <ac:grpSpMk id="7" creationId="{386A0658-E062-7992-29C1-539CF156FCF4}"/>
          </ac:grpSpMkLst>
        </pc:grpChg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3226811605" sldId="2134807049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1073974969" sldId="2134807050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1583005766" sldId="2134807051"/>
        </pc:sldMkLst>
      </pc:sldChg>
      <pc:sldChg chg="add del">
        <pc:chgData name="abdelghani salhi" userId="a44d13800851dea6" providerId="LiveId" clId="{80FAA889-E246-4602-AFF2-CB47978AC01D}" dt="2026-03-08T01:34:09.461" v="635" actId="47"/>
        <pc:sldMkLst>
          <pc:docMk/>
          <pc:sldMk cId="813544005" sldId="2134807052"/>
        </pc:sldMkLst>
      </pc:sldChg>
      <pc:sldChg chg="del">
        <pc:chgData name="abdelghani salhi" userId="a44d13800851dea6" providerId="LiveId" clId="{80FAA889-E246-4602-AFF2-CB47978AC01D}" dt="2026-03-08T01:40:59.707" v="753" actId="47"/>
        <pc:sldMkLst>
          <pc:docMk/>
          <pc:sldMk cId="2979375269" sldId="2134807053"/>
        </pc:sldMkLst>
      </pc:sldChg>
      <pc:sldChg chg="del">
        <pc:chgData name="abdelghani salhi" userId="a44d13800851dea6" providerId="LiveId" clId="{80FAA889-E246-4602-AFF2-CB47978AC01D}" dt="2026-03-08T01:41:01.048" v="754" actId="47"/>
        <pc:sldMkLst>
          <pc:docMk/>
          <pc:sldMk cId="3553705346" sldId="2134807054"/>
        </pc:sldMkLst>
      </pc:sldChg>
      <pc:sldChg chg="del">
        <pc:chgData name="abdelghani salhi" userId="a44d13800851dea6" providerId="LiveId" clId="{80FAA889-E246-4602-AFF2-CB47978AC01D}" dt="2026-03-08T01:41:01.966" v="755" actId="47"/>
        <pc:sldMkLst>
          <pc:docMk/>
          <pc:sldMk cId="195963156" sldId="2134807055"/>
        </pc:sldMkLst>
      </pc:sldChg>
      <pc:sldChg chg="addSp delSp modSp add mod">
        <pc:chgData name="abdelghani salhi" userId="a44d13800851dea6" providerId="LiveId" clId="{80FAA889-E246-4602-AFF2-CB47978AC01D}" dt="2026-03-08T02:16:59.544" v="1160" actId="14100"/>
        <pc:sldMkLst>
          <pc:docMk/>
          <pc:sldMk cId="2433072128" sldId="2134807055"/>
        </pc:sldMkLst>
        <pc:spChg chg="mod">
          <ac:chgData name="abdelghani salhi" userId="a44d13800851dea6" providerId="LiveId" clId="{80FAA889-E246-4602-AFF2-CB47978AC01D}" dt="2026-03-08T02:15:40.572" v="1145" actId="20577"/>
          <ac:spMkLst>
            <pc:docMk/>
            <pc:sldMk cId="2433072128" sldId="2134807055"/>
            <ac:spMk id="2" creationId="{271C6D57-45A8-FFD7-6366-82A9C3989F1E}"/>
          </ac:spMkLst>
        </pc:spChg>
        <pc:spChg chg="mod">
          <ac:chgData name="abdelghani salhi" userId="a44d13800851dea6" providerId="LiveId" clId="{80FAA889-E246-4602-AFF2-CB47978AC01D}" dt="2026-03-08T02:16:59.544" v="1160" actId="14100"/>
          <ac:spMkLst>
            <pc:docMk/>
            <pc:sldMk cId="2433072128" sldId="2134807055"/>
            <ac:spMk id="8" creationId="{AFC78E57-B3A1-EF9C-1E25-98EC18B9BD02}"/>
          </ac:spMkLst>
        </pc:spChg>
        <pc:picChg chg="del">
          <ac:chgData name="abdelghani salhi" userId="a44d13800851dea6" providerId="LiveId" clId="{80FAA889-E246-4602-AFF2-CB47978AC01D}" dt="2026-03-08T02:16:12.530" v="1146" actId="478"/>
          <ac:picMkLst>
            <pc:docMk/>
            <pc:sldMk cId="2433072128" sldId="2134807055"/>
            <ac:picMk id="4" creationId="{2954BF41-94B6-6CC7-94BE-0C4F7F027182}"/>
          </ac:picMkLst>
        </pc:picChg>
        <pc:picChg chg="add mod ord">
          <ac:chgData name="abdelghani salhi" userId="a44d13800851dea6" providerId="LiveId" clId="{80FAA889-E246-4602-AFF2-CB47978AC01D}" dt="2026-03-08T02:16:33.132" v="1151" actId="167"/>
          <ac:picMkLst>
            <pc:docMk/>
            <pc:sldMk cId="2433072128" sldId="2134807055"/>
            <ac:picMk id="5" creationId="{B744B6B1-9630-FC79-4DEB-082F01A6AD38}"/>
          </ac:picMkLst>
        </pc:picChg>
      </pc:sldChg>
      <pc:sldChg chg="del">
        <pc:chgData name="abdelghani salhi" userId="a44d13800851dea6" providerId="LiveId" clId="{80FAA889-E246-4602-AFF2-CB47978AC01D}" dt="2026-03-08T01:41:03.386" v="757" actId="47"/>
        <pc:sldMkLst>
          <pc:docMk/>
          <pc:sldMk cId="2493279143" sldId="2134807056"/>
        </pc:sldMkLst>
      </pc:sldChg>
      <pc:sldChg chg="addSp delSp modSp add mod">
        <pc:chgData name="abdelghani salhi" userId="a44d13800851dea6" providerId="LiveId" clId="{80FAA889-E246-4602-AFF2-CB47978AC01D}" dt="2026-03-08T02:18:01.050" v="1168" actId="1076"/>
        <pc:sldMkLst>
          <pc:docMk/>
          <pc:sldMk cId="4023294199" sldId="2134807056"/>
        </pc:sldMkLst>
        <pc:picChg chg="del">
          <ac:chgData name="abdelghani salhi" userId="a44d13800851dea6" providerId="LiveId" clId="{80FAA889-E246-4602-AFF2-CB47978AC01D}" dt="2026-03-08T02:17:05.856" v="1161" actId="478"/>
          <ac:picMkLst>
            <pc:docMk/>
            <pc:sldMk cId="4023294199" sldId="2134807056"/>
            <ac:picMk id="4" creationId="{8C9B6093-1373-8B78-80AA-F4960FE59D40}"/>
          </ac:picMkLst>
        </pc:picChg>
        <pc:picChg chg="add mod">
          <ac:chgData name="abdelghani salhi" userId="a44d13800851dea6" providerId="LiveId" clId="{80FAA889-E246-4602-AFF2-CB47978AC01D}" dt="2026-03-08T02:18:01.050" v="1168" actId="1076"/>
          <ac:picMkLst>
            <pc:docMk/>
            <pc:sldMk cId="4023294199" sldId="2134807056"/>
            <ac:picMk id="6" creationId="{5684AF72-79B7-A9D9-5A5C-2A8E7F71E648}"/>
          </ac:picMkLst>
        </pc:picChg>
      </pc:sldChg>
      <pc:sldChg chg="addSp delSp modSp add mod">
        <pc:chgData name="abdelghani salhi" userId="a44d13800851dea6" providerId="LiveId" clId="{80FAA889-E246-4602-AFF2-CB47978AC01D}" dt="2026-03-08T02:23:53.953" v="1272" actId="20577"/>
        <pc:sldMkLst>
          <pc:docMk/>
          <pc:sldMk cId="3101169302" sldId="2134807057"/>
        </pc:sldMkLst>
        <pc:spChg chg="mod">
          <ac:chgData name="abdelghani salhi" userId="a44d13800851dea6" providerId="LiveId" clId="{80FAA889-E246-4602-AFF2-CB47978AC01D}" dt="2026-03-08T02:20:17.946" v="1214" actId="1037"/>
          <ac:spMkLst>
            <pc:docMk/>
            <pc:sldMk cId="3101169302" sldId="2134807057"/>
            <ac:spMk id="4" creationId="{153FB371-DAAA-30DA-ABDA-03F27598C9B3}"/>
          </ac:spMkLst>
        </pc:spChg>
        <pc:spChg chg="mod">
          <ac:chgData name="abdelghani salhi" userId="a44d13800851dea6" providerId="LiveId" clId="{80FAA889-E246-4602-AFF2-CB47978AC01D}" dt="2026-03-08T02:18:51.043" v="1183" actId="1076"/>
          <ac:spMkLst>
            <pc:docMk/>
            <pc:sldMk cId="3101169302" sldId="2134807057"/>
            <ac:spMk id="6" creationId="{2599630A-B5AD-B620-4E4B-0062E7E3A9C8}"/>
          </ac:spMkLst>
        </pc:spChg>
        <pc:spChg chg="del">
          <ac:chgData name="abdelghani salhi" userId="a44d13800851dea6" providerId="LiveId" clId="{80FAA889-E246-4602-AFF2-CB47978AC01D}" dt="2026-03-08T02:18:14.696" v="1170" actId="478"/>
          <ac:spMkLst>
            <pc:docMk/>
            <pc:sldMk cId="3101169302" sldId="2134807057"/>
            <ac:spMk id="7" creationId="{13518EE7-0320-E9E9-B37F-3803C28E4A5B}"/>
          </ac:spMkLst>
        </pc:spChg>
        <pc:spChg chg="mod">
          <ac:chgData name="abdelghani salhi" userId="a44d13800851dea6" providerId="LiveId" clId="{80FAA889-E246-4602-AFF2-CB47978AC01D}" dt="2026-03-08T02:19:10.359" v="1187" actId="1076"/>
          <ac:spMkLst>
            <pc:docMk/>
            <pc:sldMk cId="3101169302" sldId="2134807057"/>
            <ac:spMk id="8" creationId="{0E8B8954-A06C-EC08-B0A3-D32E84FD533A}"/>
          </ac:spMkLst>
        </pc:spChg>
        <pc:spChg chg="mod">
          <ac:chgData name="abdelghani salhi" userId="a44d13800851dea6" providerId="LiveId" clId="{80FAA889-E246-4602-AFF2-CB47978AC01D}" dt="2026-03-08T02:23:50.992" v="1270" actId="20577"/>
          <ac:spMkLst>
            <pc:docMk/>
            <pc:sldMk cId="3101169302" sldId="2134807057"/>
            <ac:spMk id="9" creationId="{AAC4F407-92BE-BA93-4A0A-54E23E5DEE81}"/>
          </ac:spMkLst>
        </pc:spChg>
        <pc:spChg chg="add mod">
          <ac:chgData name="abdelghani salhi" userId="a44d13800851dea6" providerId="LiveId" clId="{80FAA889-E246-4602-AFF2-CB47978AC01D}" dt="2026-03-08T02:21:44.588" v="1235" actId="20577"/>
          <ac:spMkLst>
            <pc:docMk/>
            <pc:sldMk cId="3101169302" sldId="2134807057"/>
            <ac:spMk id="11" creationId="{A2C77A2C-92CA-7CA6-0B98-2CBD5BA04FC1}"/>
          </ac:spMkLst>
        </pc:spChg>
        <pc:spChg chg="add mod">
          <ac:chgData name="abdelghani salhi" userId="a44d13800851dea6" providerId="LiveId" clId="{80FAA889-E246-4602-AFF2-CB47978AC01D}" dt="2026-03-08T02:23:35.044" v="1266" actId="20577"/>
          <ac:spMkLst>
            <pc:docMk/>
            <pc:sldMk cId="3101169302" sldId="2134807057"/>
            <ac:spMk id="12" creationId="{CB3CAC20-8AEC-2CE0-7E94-C14B1F2DE6E2}"/>
          </ac:spMkLst>
        </pc:spChg>
        <pc:spChg chg="add mod">
          <ac:chgData name="abdelghani salhi" userId="a44d13800851dea6" providerId="LiveId" clId="{80FAA889-E246-4602-AFF2-CB47978AC01D}" dt="2026-03-08T02:23:24.771" v="1263" actId="20577"/>
          <ac:spMkLst>
            <pc:docMk/>
            <pc:sldMk cId="3101169302" sldId="2134807057"/>
            <ac:spMk id="13" creationId="{B7514588-D020-B853-7100-6B509D1525E6}"/>
          </ac:spMkLst>
        </pc:spChg>
        <pc:spChg chg="add mod">
          <ac:chgData name="abdelghani salhi" userId="a44d13800851dea6" providerId="LiveId" clId="{80FAA889-E246-4602-AFF2-CB47978AC01D}" dt="2026-03-08T02:23:53.953" v="1272" actId="20577"/>
          <ac:spMkLst>
            <pc:docMk/>
            <pc:sldMk cId="3101169302" sldId="2134807057"/>
            <ac:spMk id="14" creationId="{FD1C3D27-E387-DBE3-4C21-73F45EACBDAE}"/>
          </ac:spMkLst>
        </pc:spChg>
        <pc:spChg chg="add mod">
          <ac:chgData name="abdelghani salhi" userId="a44d13800851dea6" providerId="LiveId" clId="{80FAA889-E246-4602-AFF2-CB47978AC01D}" dt="2026-03-08T02:23:15.149" v="1261" actId="20577"/>
          <ac:spMkLst>
            <pc:docMk/>
            <pc:sldMk cId="3101169302" sldId="2134807057"/>
            <ac:spMk id="15" creationId="{F5A9502F-C57A-B017-6A87-85875872FF20}"/>
          </ac:spMkLst>
        </pc:spChg>
        <pc:spChg chg="add mod">
          <ac:chgData name="abdelghani salhi" userId="a44d13800851dea6" providerId="LiveId" clId="{80FAA889-E246-4602-AFF2-CB47978AC01D}" dt="2026-03-08T02:19:57.580" v="1211" actId="1076"/>
          <ac:spMkLst>
            <pc:docMk/>
            <pc:sldMk cId="3101169302" sldId="2134807057"/>
            <ac:spMk id="16" creationId="{F5C7797F-7ACE-4F57-0878-69BBC663C806}"/>
          </ac:spMkLst>
        </pc:spChg>
        <pc:spChg chg="add mod">
          <ac:chgData name="abdelghani salhi" userId="a44d13800851dea6" providerId="LiveId" clId="{80FAA889-E246-4602-AFF2-CB47978AC01D}" dt="2026-03-08T02:21:55.263" v="1240" actId="20577"/>
          <ac:spMkLst>
            <pc:docMk/>
            <pc:sldMk cId="3101169302" sldId="2134807057"/>
            <ac:spMk id="17" creationId="{64A9D237-A15B-B27A-AA07-D0A8E39AC898}"/>
          </ac:spMkLst>
        </pc:spChg>
        <pc:spChg chg="add mod">
          <ac:chgData name="abdelghani salhi" userId="a44d13800851dea6" providerId="LiveId" clId="{80FAA889-E246-4602-AFF2-CB47978AC01D}" dt="2026-03-08T02:23:40.308" v="1267" actId="20577"/>
          <ac:spMkLst>
            <pc:docMk/>
            <pc:sldMk cId="3101169302" sldId="2134807057"/>
            <ac:spMk id="18" creationId="{3FDDBAAD-2CE4-8AFB-048A-788001C2D169}"/>
          </ac:spMkLst>
        </pc:spChg>
        <pc:spChg chg="add mod">
          <ac:chgData name="abdelghani salhi" userId="a44d13800851dea6" providerId="LiveId" clId="{80FAA889-E246-4602-AFF2-CB47978AC01D}" dt="2026-03-08T02:20:37.995" v="1219" actId="1038"/>
          <ac:spMkLst>
            <pc:docMk/>
            <pc:sldMk cId="3101169302" sldId="2134807057"/>
            <ac:spMk id="19" creationId="{9DCC199E-9DC4-4E0F-3F18-0A1C9004980D}"/>
          </ac:spMkLst>
        </pc:spChg>
        <pc:spChg chg="add mod">
          <ac:chgData name="abdelghani salhi" userId="a44d13800851dea6" providerId="LiveId" clId="{80FAA889-E246-4602-AFF2-CB47978AC01D}" dt="2026-03-08T02:23:45.671" v="1268" actId="20577"/>
          <ac:spMkLst>
            <pc:docMk/>
            <pc:sldMk cId="3101169302" sldId="2134807057"/>
            <ac:spMk id="20" creationId="{969D0309-4BE0-497E-EA35-C498FC9B73CF}"/>
          </ac:spMkLst>
        </pc:spChg>
        <pc:spChg chg="add mod">
          <ac:chgData name="abdelghani salhi" userId="a44d13800851dea6" providerId="LiveId" clId="{80FAA889-E246-4602-AFF2-CB47978AC01D}" dt="2026-03-08T02:23:11.870" v="1259" actId="1038"/>
          <ac:spMkLst>
            <pc:docMk/>
            <pc:sldMk cId="3101169302" sldId="2134807057"/>
            <ac:spMk id="21" creationId="{EF206512-7DBA-C2E0-6593-DEA9A5E3E472}"/>
          </ac:spMkLst>
        </pc:spChg>
        <pc:spChg chg="del">
          <ac:chgData name="abdelghani salhi" userId="a44d13800851dea6" providerId="LiveId" clId="{80FAA889-E246-4602-AFF2-CB47978AC01D}" dt="2026-03-08T02:18:14.696" v="1170" actId="478"/>
          <ac:spMkLst>
            <pc:docMk/>
            <pc:sldMk cId="3101169302" sldId="2134807057"/>
            <ac:spMk id="22" creationId="{6F6F666B-7492-A3AA-30CF-064FA75F8542}"/>
          </ac:spMkLst>
        </pc:spChg>
        <pc:spChg chg="add mod">
          <ac:chgData name="abdelghani salhi" userId="a44d13800851dea6" providerId="LiveId" clId="{80FAA889-E246-4602-AFF2-CB47978AC01D}" dt="2026-03-08T02:21:51.812" v="1238" actId="14100"/>
          <ac:spMkLst>
            <pc:docMk/>
            <pc:sldMk cId="3101169302" sldId="2134807057"/>
            <ac:spMk id="23" creationId="{1ADF4B3A-17B4-718D-D716-0D871F38A853}"/>
          </ac:spMkLst>
        </pc:spChg>
        <pc:spChg chg="add mod">
          <ac:chgData name="abdelghani salhi" userId="a44d13800851dea6" providerId="LiveId" clId="{80FAA889-E246-4602-AFF2-CB47978AC01D}" dt="2026-03-08T02:21:09.531" v="1227" actId="1076"/>
          <ac:spMkLst>
            <pc:docMk/>
            <pc:sldMk cId="3101169302" sldId="2134807057"/>
            <ac:spMk id="24" creationId="{68A4C0FF-4FA9-0DCB-1728-A87A0BF19628}"/>
          </ac:spMkLst>
        </pc:spChg>
        <pc:spChg chg="add mod">
          <ac:chgData name="abdelghani salhi" userId="a44d13800851dea6" providerId="LiveId" clId="{80FAA889-E246-4602-AFF2-CB47978AC01D}" dt="2026-03-08T02:23:00.912" v="1253" actId="20577"/>
          <ac:spMkLst>
            <pc:docMk/>
            <pc:sldMk cId="3101169302" sldId="2134807057"/>
            <ac:spMk id="25" creationId="{3A7B6F74-84F5-9064-F63D-2A66538F29E8}"/>
          </ac:spMkLst>
        </pc:spChg>
        <pc:spChg chg="add mod">
          <ac:chgData name="abdelghani salhi" userId="a44d13800851dea6" providerId="LiveId" clId="{80FAA889-E246-4602-AFF2-CB47978AC01D}" dt="2026-03-08T02:22:05.679" v="1245" actId="20577"/>
          <ac:spMkLst>
            <pc:docMk/>
            <pc:sldMk cId="3101169302" sldId="2134807057"/>
            <ac:spMk id="26" creationId="{DCACC22A-E1D4-FC67-4F9B-D396DDBE8964}"/>
          </ac:spMkLst>
        </pc:spChg>
        <pc:spChg chg="add mod">
          <ac:chgData name="abdelghani salhi" userId="a44d13800851dea6" providerId="LiveId" clId="{80FAA889-E246-4602-AFF2-CB47978AC01D}" dt="2026-03-08T02:22:01.282" v="1244" actId="20577"/>
          <ac:spMkLst>
            <pc:docMk/>
            <pc:sldMk cId="3101169302" sldId="2134807057"/>
            <ac:spMk id="27" creationId="{F0A9DF47-D6DF-12B9-4757-A2200EEB0514}"/>
          </ac:spMkLst>
        </pc:spChg>
        <pc:spChg chg="add mod">
          <ac:chgData name="abdelghani salhi" userId="a44d13800851dea6" providerId="LiveId" clId="{80FAA889-E246-4602-AFF2-CB47978AC01D}" dt="2026-03-08T02:22:55.918" v="1252" actId="1037"/>
          <ac:spMkLst>
            <pc:docMk/>
            <pc:sldMk cId="3101169302" sldId="2134807057"/>
            <ac:spMk id="28" creationId="{C565A0C9-1330-F31D-0444-69E2586C87CF}"/>
          </ac:spMkLst>
        </pc:spChg>
        <pc:spChg chg="mod">
          <ac:chgData name="abdelghani salhi" userId="a44d13800851dea6" providerId="LiveId" clId="{80FAA889-E246-4602-AFF2-CB47978AC01D}" dt="2026-03-08T02:23:27.899" v="1264" actId="20577"/>
          <ac:spMkLst>
            <pc:docMk/>
            <pc:sldMk cId="3101169302" sldId="2134807057"/>
            <ac:spMk id="50" creationId="{57EFDD5B-7A7F-E21D-28BB-1715370004FC}"/>
          </ac:spMkLst>
        </pc:spChg>
        <pc:spChg chg="mod">
          <ac:chgData name="abdelghani salhi" userId="a44d13800851dea6" providerId="LiveId" clId="{80FAA889-E246-4602-AFF2-CB47978AC01D}" dt="2026-03-08T02:23:32.032" v="1265" actId="20577"/>
          <ac:spMkLst>
            <pc:docMk/>
            <pc:sldMk cId="3101169302" sldId="2134807057"/>
            <ac:spMk id="51" creationId="{B8E80510-79C5-C5A0-5C44-CB47F2405B2C}"/>
          </ac:spMkLst>
        </pc:spChg>
        <pc:spChg chg="del">
          <ac:chgData name="abdelghani salhi" userId="a44d13800851dea6" providerId="LiveId" clId="{80FAA889-E246-4602-AFF2-CB47978AC01D}" dt="2026-03-08T02:18:16.584" v="1171" actId="478"/>
          <ac:spMkLst>
            <pc:docMk/>
            <pc:sldMk cId="3101169302" sldId="2134807057"/>
            <ac:spMk id="52" creationId="{EF988770-D0E7-63F6-9754-3EC1F330BD64}"/>
          </ac:spMkLst>
        </pc:spChg>
        <pc:spChg chg="mod">
          <ac:chgData name="abdelghani salhi" userId="a44d13800851dea6" providerId="LiveId" clId="{80FAA889-E246-4602-AFF2-CB47978AC01D}" dt="2026-03-08T02:21:41.871" v="1234" actId="20577"/>
          <ac:spMkLst>
            <pc:docMk/>
            <pc:sldMk cId="3101169302" sldId="2134807057"/>
            <ac:spMk id="53" creationId="{7D38866B-A166-819C-D8FB-43648977CEF8}"/>
          </ac:spMkLst>
        </pc:spChg>
        <pc:picChg chg="del">
          <ac:chgData name="abdelghani salhi" userId="a44d13800851dea6" providerId="LiveId" clId="{80FAA889-E246-4602-AFF2-CB47978AC01D}" dt="2026-03-08T02:18:10.586" v="1169" actId="478"/>
          <ac:picMkLst>
            <pc:docMk/>
            <pc:sldMk cId="3101169302" sldId="2134807057"/>
            <ac:picMk id="3" creationId="{9CFAAF10-1316-8699-AD9A-AC2F1BC131A8}"/>
          </ac:picMkLst>
        </pc:picChg>
        <pc:picChg chg="add mod ord">
          <ac:chgData name="abdelghani salhi" userId="a44d13800851dea6" providerId="LiveId" clId="{80FAA889-E246-4602-AFF2-CB47978AC01D}" dt="2026-03-08T02:18:21.524" v="1173" actId="167"/>
          <ac:picMkLst>
            <pc:docMk/>
            <pc:sldMk cId="3101169302" sldId="2134807057"/>
            <ac:picMk id="10" creationId="{4AE27A1F-CA93-5BE3-9E6D-F5D74F4E326B}"/>
          </ac:picMkLst>
        </pc:picChg>
      </pc:sldChg>
      <pc:sldChg chg="del">
        <pc:chgData name="abdelghani salhi" userId="a44d13800851dea6" providerId="LiveId" clId="{80FAA889-E246-4602-AFF2-CB47978AC01D}" dt="2026-03-08T01:41:02.741" v="756" actId="47"/>
        <pc:sldMkLst>
          <pc:docMk/>
          <pc:sldMk cId="3134363045" sldId="2134807057"/>
        </pc:sldMkLst>
      </pc:sldChg>
      <pc:sldChg chg="del">
        <pc:chgData name="abdelghani salhi" userId="a44d13800851dea6" providerId="LiveId" clId="{80FAA889-E246-4602-AFF2-CB47978AC01D}" dt="2026-03-08T01:41:04.390" v="758" actId="47"/>
        <pc:sldMkLst>
          <pc:docMk/>
          <pc:sldMk cId="2722372957" sldId="2134807058"/>
        </pc:sldMkLst>
      </pc:sldChg>
      <pc:sldChg chg="del">
        <pc:chgData name="abdelghani salhi" userId="a44d13800851dea6" providerId="LiveId" clId="{80FAA889-E246-4602-AFF2-CB47978AC01D}" dt="2026-03-08T01:41:05.257" v="759" actId="47"/>
        <pc:sldMkLst>
          <pc:docMk/>
          <pc:sldMk cId="3632437004" sldId="2134807059"/>
        </pc:sldMkLst>
      </pc:sldChg>
      <pc:sldChg chg="del">
        <pc:chgData name="abdelghani salhi" userId="a44d13800851dea6" providerId="LiveId" clId="{80FAA889-E246-4602-AFF2-CB47978AC01D}" dt="2026-03-08T01:41:06.005" v="760" actId="47"/>
        <pc:sldMkLst>
          <pc:docMk/>
          <pc:sldMk cId="2362164800" sldId="2134807060"/>
        </pc:sldMkLst>
      </pc:sldChg>
      <pc:sldChg chg="del">
        <pc:chgData name="abdelghani salhi" userId="a44d13800851dea6" providerId="LiveId" clId="{80FAA889-E246-4602-AFF2-CB47978AC01D}" dt="2026-03-08T01:41:08.175" v="761" actId="47"/>
        <pc:sldMkLst>
          <pc:docMk/>
          <pc:sldMk cId="1651323226" sldId="2134807061"/>
        </pc:sldMkLst>
      </pc:sldChg>
      <pc:sldChg chg="del">
        <pc:chgData name="abdelghani salhi" userId="a44d13800851dea6" providerId="LiveId" clId="{80FAA889-E246-4602-AFF2-CB47978AC01D}" dt="2026-03-08T02:03:05.449" v="989" actId="47"/>
        <pc:sldMkLst>
          <pc:docMk/>
          <pc:sldMk cId="3067537172" sldId="2134807062"/>
        </pc:sldMkLst>
      </pc:sldChg>
      <pc:sldChg chg="del">
        <pc:chgData name="abdelghani salhi" userId="a44d13800851dea6" providerId="LiveId" clId="{80FAA889-E246-4602-AFF2-CB47978AC01D}" dt="2026-03-08T02:03:06.244" v="990" actId="47"/>
        <pc:sldMkLst>
          <pc:docMk/>
          <pc:sldMk cId="3725419288" sldId="2134807063"/>
        </pc:sldMkLst>
      </pc:sldChg>
      <pc:sldChg chg="del">
        <pc:chgData name="abdelghani salhi" userId="a44d13800851dea6" providerId="LiveId" clId="{80FAA889-E246-4602-AFF2-CB47978AC01D}" dt="2026-03-08T02:03:07.771" v="992" actId="47"/>
        <pc:sldMkLst>
          <pc:docMk/>
          <pc:sldMk cId="3830618415" sldId="2134807064"/>
        </pc:sldMkLst>
      </pc:sldChg>
      <pc:sldChg chg="del">
        <pc:chgData name="abdelghani salhi" userId="a44d13800851dea6" providerId="LiveId" clId="{80FAA889-E246-4602-AFF2-CB47978AC01D}" dt="2026-03-08T02:03:06.930" v="991" actId="47"/>
        <pc:sldMkLst>
          <pc:docMk/>
          <pc:sldMk cId="3988040979" sldId="2134807065"/>
        </pc:sldMkLst>
      </pc:sldChg>
      <pc:sldChg chg="modSp del mod">
        <pc:chgData name="abdelghani salhi" userId="a44d13800851dea6" providerId="LiveId" clId="{80FAA889-E246-4602-AFF2-CB47978AC01D}" dt="2026-03-08T02:03:36.121" v="995" actId="47"/>
        <pc:sldMkLst>
          <pc:docMk/>
          <pc:sldMk cId="3761473364" sldId="2134807066"/>
        </pc:sldMkLst>
        <pc:spChg chg="mod">
          <ac:chgData name="abdelghani salhi" userId="a44d13800851dea6" providerId="LiveId" clId="{80FAA889-E246-4602-AFF2-CB47978AC01D}" dt="2026-03-08T02:03:21.543" v="994" actId="20577"/>
          <ac:spMkLst>
            <pc:docMk/>
            <pc:sldMk cId="3761473364" sldId="2134807066"/>
            <ac:spMk id="2" creationId="{B0DBCCCD-B6CB-B4C6-9EE5-ADAB5C0EFCF7}"/>
          </ac:spMkLst>
        </pc:spChg>
      </pc:sldChg>
      <pc:sldChg chg="del">
        <pc:chgData name="abdelghani salhi" userId="a44d13800851dea6" providerId="LiveId" clId="{80FAA889-E246-4602-AFF2-CB47978AC01D}" dt="2026-03-08T02:03:36.999" v="996" actId="47"/>
        <pc:sldMkLst>
          <pc:docMk/>
          <pc:sldMk cId="195920601" sldId="2134807067"/>
        </pc:sldMkLst>
      </pc:sldChg>
      <pc:sldChg chg="del">
        <pc:chgData name="abdelghani salhi" userId="a44d13800851dea6" providerId="LiveId" clId="{80FAA889-E246-4602-AFF2-CB47978AC01D}" dt="2026-03-08T02:03:37.999" v="997" actId="47"/>
        <pc:sldMkLst>
          <pc:docMk/>
          <pc:sldMk cId="1304436844" sldId="2134807068"/>
        </pc:sldMkLst>
      </pc:sldChg>
      <pc:sldChg chg="addSp modSp add mod">
        <pc:chgData name="abdelghani salhi" userId="a44d13800851dea6" providerId="LiveId" clId="{80FAA889-E246-4602-AFF2-CB47978AC01D}" dt="2026-03-08T01:31:54.685" v="597" actId="1038"/>
        <pc:sldMkLst>
          <pc:docMk/>
          <pc:sldMk cId="2629953082" sldId="2134807069"/>
        </pc:sldMkLst>
        <pc:spChg chg="mod">
          <ac:chgData name="abdelghani salhi" userId="a44d13800851dea6" providerId="LiveId" clId="{80FAA889-E246-4602-AFF2-CB47978AC01D}" dt="2026-03-08T01:31:54.685" v="597" actId="1038"/>
          <ac:spMkLst>
            <pc:docMk/>
            <pc:sldMk cId="2629953082" sldId="2134807069"/>
            <ac:spMk id="8" creationId="{7A436DE6-4AC7-98C6-782F-0E63BBB6C9A5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11" creationId="{7D6D6641-AA1D-C148-5481-324F88E4131B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13" creationId="{3A4BDC12-0AFA-78D0-9567-DEC5088B3194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14" creationId="{F85932F1-2F8C-6103-CAE3-BB62FFEA640D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15" creationId="{66396A90-1366-C1CE-6EAF-FC60105CF0C0}"/>
          </ac:spMkLst>
        </pc:spChg>
        <pc:spChg chg="mod">
          <ac:chgData name="abdelghani salhi" userId="a44d13800851dea6" providerId="LiveId" clId="{80FAA889-E246-4602-AFF2-CB47978AC01D}" dt="2026-03-08T01:31:29.662" v="588" actId="20577"/>
          <ac:spMkLst>
            <pc:docMk/>
            <pc:sldMk cId="2629953082" sldId="2134807069"/>
            <ac:spMk id="17" creationId="{0BBBA702-645F-ECA4-3F28-54A8F33B84A9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19" creationId="{92E9B92A-CAA2-483A-D429-9C230276C2B2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20" creationId="{1BDD27E7-B662-F6BA-AC05-76F0550A74E6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21" creationId="{9053E844-3CA7-001E-EB06-951D217CB48F}"/>
          </ac:spMkLst>
        </pc:spChg>
        <pc:spChg chg="mod">
          <ac:chgData name="abdelghani salhi" userId="a44d13800851dea6" providerId="LiveId" clId="{80FAA889-E246-4602-AFF2-CB47978AC01D}" dt="2026-03-08T01:31:46.234" v="592"/>
          <ac:spMkLst>
            <pc:docMk/>
            <pc:sldMk cId="2629953082" sldId="2134807069"/>
            <ac:spMk id="22" creationId="{E5EFF1CE-4BD1-6BFE-60C7-2E66FC4DE115}"/>
          </ac:spMkLst>
        </pc:spChg>
        <pc:grpChg chg="add mod">
          <ac:chgData name="abdelghani salhi" userId="a44d13800851dea6" providerId="LiveId" clId="{80FAA889-E246-4602-AFF2-CB47978AC01D}" dt="2026-03-08T01:31:46.234" v="592"/>
          <ac:grpSpMkLst>
            <pc:docMk/>
            <pc:sldMk cId="2629953082" sldId="2134807069"/>
            <ac:grpSpMk id="3" creationId="{6EF557C3-4684-6245-6B89-4A4D5E3079BE}"/>
          </ac:grpSpMkLst>
        </pc:grpChg>
      </pc:sldChg>
      <pc:sldChg chg="addSp modSp add">
        <pc:chgData name="abdelghani salhi" userId="a44d13800851dea6" providerId="LiveId" clId="{80FAA889-E246-4602-AFF2-CB47978AC01D}" dt="2026-03-08T01:51:14.660" v="891"/>
        <pc:sldMkLst>
          <pc:docMk/>
          <pc:sldMk cId="3853040581" sldId="2134807070"/>
        </pc:sldMkLst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6" creationId="{36827E20-3C34-A177-A66F-676A4DD3F312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9" creationId="{EE053435-E12D-3D6E-7D6C-030AD2EFC310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0" creationId="{B392C8BE-FA59-5A31-3793-C642C0E87BA5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1" creationId="{77DE3845-A3FA-BE7C-60BB-3C568AAAB544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2" creationId="{38887FE1-6891-774B-7576-CF8AE812FB83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3" creationId="{9ACBC4F8-328B-E030-F814-43D3ECC6491F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4" creationId="{352D713D-6491-45BA-72E6-8CA38EA5B647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5" creationId="{FDD2D4F3-5141-FD19-8920-32CFFDF6B8FB}"/>
          </ac:spMkLst>
        </pc:spChg>
        <pc:spChg chg="mod">
          <ac:chgData name="abdelghani salhi" userId="a44d13800851dea6" providerId="LiveId" clId="{80FAA889-E246-4602-AFF2-CB47978AC01D}" dt="2026-03-08T01:51:14.660" v="891"/>
          <ac:spMkLst>
            <pc:docMk/>
            <pc:sldMk cId="3853040581" sldId="2134807070"/>
            <ac:spMk id="16" creationId="{99C23002-AD3F-4130-0EF3-071B00D61B68}"/>
          </ac:spMkLst>
        </pc:spChg>
        <pc:grpChg chg="mod">
          <ac:chgData name="abdelghani salhi" userId="a44d13800851dea6" providerId="LiveId" clId="{80FAA889-E246-4602-AFF2-CB47978AC01D}" dt="2026-03-08T01:51:14.660" v="891"/>
          <ac:grpSpMkLst>
            <pc:docMk/>
            <pc:sldMk cId="3853040581" sldId="2134807070"/>
            <ac:grpSpMk id="8" creationId="{A7029CF4-1588-F7F6-9010-261448D30452}"/>
          </ac:grpSpMkLst>
        </pc:grpChg>
      </pc:sldChg>
      <pc:sldChg chg="addSp modSp add mod">
        <pc:chgData name="abdelghani salhi" userId="a44d13800851dea6" providerId="LiveId" clId="{80FAA889-E246-4602-AFF2-CB47978AC01D}" dt="2026-03-08T02:42:05.476" v="1497"/>
        <pc:sldMkLst>
          <pc:docMk/>
          <pc:sldMk cId="3794828932" sldId="2134807071"/>
        </pc:sldMkLst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5" creationId="{0D02237E-F350-F46A-FCED-259F70F22AD0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7" creationId="{ECA8B518-633A-BDB4-1064-EA579782DE66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8" creationId="{B5411458-5396-F039-FD02-627C8367C690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9" creationId="{E45DD9F0-4046-536B-19E7-0C73E5E4B266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11" creationId="{109E2522-4E16-F8C6-90A6-FC661B1E05CD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13" creationId="{66458F25-7477-3D45-7BBE-76F0E7F5CDD5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14" creationId="{2FBBE393-2451-C58B-F95C-485D503CB415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15" creationId="{6890B228-7091-1320-DC21-3A2F50F9E503}"/>
          </ac:spMkLst>
        </pc:spChg>
        <pc:spChg chg="mod">
          <ac:chgData name="abdelghani salhi" userId="a44d13800851dea6" providerId="LiveId" clId="{80FAA889-E246-4602-AFF2-CB47978AC01D}" dt="2026-03-08T01:35:49.380" v="657" actId="6549"/>
          <ac:spMkLst>
            <pc:docMk/>
            <pc:sldMk cId="3794828932" sldId="2134807071"/>
            <ac:spMk id="17" creationId="{AB411F16-9CDA-E58C-D8DB-C6A198E657F8}"/>
          </ac:spMkLst>
        </pc:spChg>
        <pc:spChg chg="mod">
          <ac:chgData name="abdelghani salhi" userId="a44d13800851dea6" providerId="LiveId" clId="{80FAA889-E246-4602-AFF2-CB47978AC01D}" dt="2026-03-08T01:51:00.654" v="888"/>
          <ac:spMkLst>
            <pc:docMk/>
            <pc:sldMk cId="3794828932" sldId="2134807071"/>
            <ac:spMk id="18" creationId="{BCA1D798-B0D3-DEB0-E04B-52030149943B}"/>
          </ac:spMkLst>
        </pc:spChg>
        <pc:spChg chg="add mod">
          <ac:chgData name="abdelghani salhi" userId="a44d13800851dea6" providerId="LiveId" clId="{80FAA889-E246-4602-AFF2-CB47978AC01D}" dt="2026-03-08T02:42:05.476" v="1497"/>
          <ac:spMkLst>
            <pc:docMk/>
            <pc:sldMk cId="3794828932" sldId="2134807071"/>
            <ac:spMk id="21" creationId="{3AB442F2-10F8-19E5-9570-BA322256F5C7}"/>
          </ac:spMkLst>
        </pc:spChg>
        <pc:grpChg chg="mod">
          <ac:chgData name="abdelghani salhi" userId="a44d13800851dea6" providerId="LiveId" clId="{80FAA889-E246-4602-AFF2-CB47978AC01D}" dt="2026-03-08T01:51:00.654" v="888"/>
          <ac:grpSpMkLst>
            <pc:docMk/>
            <pc:sldMk cId="3794828932" sldId="2134807071"/>
            <ac:grpSpMk id="4" creationId="{2A8F7050-F0C7-48E3-2CC3-064540A7E7F6}"/>
          </ac:grpSpMkLst>
        </pc:grpChg>
        <pc:picChg chg="add mod">
          <ac:chgData name="abdelghani salhi" userId="a44d13800851dea6" providerId="LiveId" clId="{80FAA889-E246-4602-AFF2-CB47978AC01D}" dt="2026-03-08T02:42:05.476" v="1497"/>
          <ac:picMkLst>
            <pc:docMk/>
            <pc:sldMk cId="3794828932" sldId="2134807071"/>
            <ac:picMk id="20" creationId="{CF4C0712-4F4F-9824-DF96-510A8D59A631}"/>
          </ac:picMkLst>
        </pc:picChg>
      </pc:sldChg>
      <pc:sldChg chg="addSp modSp add mod">
        <pc:chgData name="abdelghani salhi" userId="a44d13800851dea6" providerId="LiveId" clId="{80FAA889-E246-4602-AFF2-CB47978AC01D}" dt="2026-03-08T02:42:08.428" v="1498"/>
        <pc:sldMkLst>
          <pc:docMk/>
          <pc:sldMk cId="1230005751" sldId="2134807072"/>
        </pc:sldMkLst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5" creationId="{61411681-EB20-B801-C538-8DCD4216D8D0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3" creationId="{EE9488A4-DEC8-110F-46FA-BBC92E2C2B4F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4" creationId="{05E82EBF-AC3A-7079-C97B-DF74A7419441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5" creationId="{2BC30D65-4049-0F6A-75F4-23EBFC94A1B6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6" creationId="{C4ABFE93-A104-988F-D78C-7934A488C84C}"/>
          </ac:spMkLst>
        </pc:spChg>
        <pc:spChg chg="mod">
          <ac:chgData name="abdelghani salhi" userId="a44d13800851dea6" providerId="LiveId" clId="{80FAA889-E246-4602-AFF2-CB47978AC01D}" dt="2026-03-08T01:36:18.145" v="679" actId="20577"/>
          <ac:spMkLst>
            <pc:docMk/>
            <pc:sldMk cId="1230005751" sldId="2134807072"/>
            <ac:spMk id="17" creationId="{C5FECE63-049D-BB42-B77A-AD35C16AC028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8" creationId="{B0EE4282-B3CA-F93D-DCC3-457F95B8207F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19" creationId="{EB0B475D-0E31-9E40-CA0B-3C3C5BB71A45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20" creationId="{D58676D0-01CC-83B5-A3E9-1AB1586C8399}"/>
          </ac:spMkLst>
        </pc:spChg>
        <pc:spChg chg="mod">
          <ac:chgData name="abdelghani salhi" userId="a44d13800851dea6" providerId="LiveId" clId="{80FAA889-E246-4602-AFF2-CB47978AC01D}" dt="2026-03-08T01:50:57.268" v="887"/>
          <ac:spMkLst>
            <pc:docMk/>
            <pc:sldMk cId="1230005751" sldId="2134807072"/>
            <ac:spMk id="21" creationId="{1B43500D-09C2-6D6C-9616-CD27376A058F}"/>
          </ac:spMkLst>
        </pc:spChg>
        <pc:spChg chg="add mod">
          <ac:chgData name="abdelghani salhi" userId="a44d13800851dea6" providerId="LiveId" clId="{80FAA889-E246-4602-AFF2-CB47978AC01D}" dt="2026-03-08T02:42:08.428" v="1498"/>
          <ac:spMkLst>
            <pc:docMk/>
            <pc:sldMk cId="1230005751" sldId="2134807072"/>
            <ac:spMk id="23" creationId="{DB9DBC15-1F84-81C7-AC5A-14A9A2788544}"/>
          </ac:spMkLst>
        </pc:spChg>
        <pc:grpChg chg="add mod">
          <ac:chgData name="abdelghani salhi" userId="a44d13800851dea6" providerId="LiveId" clId="{80FAA889-E246-4602-AFF2-CB47978AC01D}" dt="2026-03-08T01:50:57.268" v="887"/>
          <ac:grpSpMkLst>
            <pc:docMk/>
            <pc:sldMk cId="1230005751" sldId="2134807072"/>
            <ac:grpSpMk id="3" creationId="{457329EE-DA59-048B-CFEE-885A225269DE}"/>
          </ac:grpSpMkLst>
        </pc:grpChg>
        <pc:picChg chg="add mod">
          <ac:chgData name="abdelghani salhi" userId="a44d13800851dea6" providerId="LiveId" clId="{80FAA889-E246-4602-AFF2-CB47978AC01D}" dt="2026-03-08T02:42:08.428" v="1498"/>
          <ac:picMkLst>
            <pc:docMk/>
            <pc:sldMk cId="1230005751" sldId="2134807072"/>
            <ac:picMk id="22" creationId="{157A2EAD-CC9A-A42D-9862-CE82F233397C}"/>
          </ac:picMkLst>
        </pc:picChg>
      </pc:sldChg>
      <pc:sldChg chg="addSp modSp add del">
        <pc:chgData name="abdelghani salhi" userId="a44d13800851dea6" providerId="LiveId" clId="{80FAA889-E246-4602-AFF2-CB47978AC01D}" dt="2026-03-08T02:42:22.629" v="1499" actId="47"/>
        <pc:sldMkLst>
          <pc:docMk/>
          <pc:sldMk cId="4246822469" sldId="2134807073"/>
        </pc:sldMkLst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14" creationId="{7143AADA-9BC3-C8DB-E982-1EA625AAC9B4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16" creationId="{8CFC303B-7D96-F01D-0730-7856A54D408F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19" creationId="{DDDC70DB-FA8C-6735-2A0B-8912422B2B85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0" creationId="{36DE80DE-E403-E5F2-E0F3-9A1F8025C176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1" creationId="{CE41C912-2539-697E-F22A-5E02FDAA5A95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2" creationId="{9ACEA0DA-3FE8-1F03-002A-32AF1EA8A73B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3" creationId="{BF43D250-BE71-DB14-F705-4472785479DC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4" creationId="{F1BE4AC3-0B2E-DC05-C986-80A562315D77}"/>
          </ac:spMkLst>
        </pc:spChg>
        <pc:spChg chg="mod">
          <ac:chgData name="abdelghani salhi" userId="a44d13800851dea6" providerId="LiveId" clId="{80FAA889-E246-4602-AFF2-CB47978AC01D}" dt="2026-03-08T01:50:49.966" v="885"/>
          <ac:spMkLst>
            <pc:docMk/>
            <pc:sldMk cId="4246822469" sldId="2134807073"/>
            <ac:spMk id="25" creationId="{611A03E3-2E58-8BFC-1274-E52B58BFC259}"/>
          </ac:spMkLst>
        </pc:spChg>
        <pc:grpChg chg="mod">
          <ac:chgData name="abdelghani salhi" userId="a44d13800851dea6" providerId="LiveId" clId="{80FAA889-E246-4602-AFF2-CB47978AC01D}" dt="2026-03-08T01:50:49.966" v="885"/>
          <ac:grpSpMkLst>
            <pc:docMk/>
            <pc:sldMk cId="4246822469" sldId="2134807073"/>
            <ac:grpSpMk id="12" creationId="{50889D07-7D80-956D-D814-C90854DAF66B}"/>
          </ac:grpSpMkLst>
        </pc:grpChg>
      </pc:sldChg>
      <pc:sldChg chg="addSp modSp add mod">
        <pc:chgData name="abdelghani salhi" userId="a44d13800851dea6" providerId="LiveId" clId="{80FAA889-E246-4602-AFF2-CB47978AC01D}" dt="2026-03-08T02:43:14" v="1509"/>
        <pc:sldMkLst>
          <pc:docMk/>
          <pc:sldMk cId="1331498059" sldId="2134807074"/>
        </pc:sldMkLst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8" creationId="{421ECAFB-EA6A-BD7B-6631-42228E07E3F5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0" creationId="{4C169D20-03F8-FA76-8AE8-7ADD7287EEA4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1" creationId="{F33AEA32-A2E7-3DE5-EC66-DA35ABBB435C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2" creationId="{6404699F-F5AF-EE03-8EA1-B8D2C16161EF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3" creationId="{8DFD078F-FB14-DEEA-FDDF-A877BAF910A9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4" creationId="{EBA98A82-F9E9-9C58-D99F-1DCB17D75383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5" creationId="{1BD2A6A0-B80E-E280-EF78-4EE774E160B1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6" creationId="{661EF081-C851-A8DD-0466-30F5034149DC}"/>
          </ac:spMkLst>
        </pc:spChg>
        <pc:spChg chg="mod">
          <ac:chgData name="abdelghani salhi" userId="a44d13800851dea6" providerId="LiveId" clId="{80FAA889-E246-4602-AFF2-CB47978AC01D}" dt="2026-03-08T01:50:29.860" v="880"/>
          <ac:spMkLst>
            <pc:docMk/>
            <pc:sldMk cId="1331498059" sldId="2134807074"/>
            <ac:spMk id="17" creationId="{B04096BB-559E-5AD4-04AA-2249E0145D6A}"/>
          </ac:spMkLst>
        </pc:spChg>
        <pc:spChg chg="add mod">
          <ac:chgData name="abdelghani salhi" userId="a44d13800851dea6" providerId="LiveId" clId="{80FAA889-E246-4602-AFF2-CB47978AC01D}" dt="2026-03-08T02:43:14" v="1509"/>
          <ac:spMkLst>
            <pc:docMk/>
            <pc:sldMk cId="1331498059" sldId="2134807074"/>
            <ac:spMk id="18" creationId="{3967E385-AF5D-5DC3-50A2-0810A7180306}"/>
          </ac:spMkLst>
        </pc:spChg>
        <pc:grpChg chg="mod">
          <ac:chgData name="abdelghani salhi" userId="a44d13800851dea6" providerId="LiveId" clId="{80FAA889-E246-4602-AFF2-CB47978AC01D}" dt="2026-03-08T01:50:29.860" v="880"/>
          <ac:grpSpMkLst>
            <pc:docMk/>
            <pc:sldMk cId="1331498059" sldId="2134807074"/>
            <ac:grpSpMk id="9" creationId="{A99DF15A-2C8D-CDCE-7BA3-1E09EAC85A34}"/>
          </ac:grpSpMkLst>
        </pc:grpChg>
        <pc:cxnChg chg="mod">
          <ac:chgData name="abdelghani salhi" userId="a44d13800851dea6" providerId="LiveId" clId="{80FAA889-E246-4602-AFF2-CB47978AC01D}" dt="2026-03-08T01:42:02.946" v="844" actId="14100"/>
          <ac:cxnSpMkLst>
            <pc:docMk/>
            <pc:sldMk cId="1331498059" sldId="2134807074"/>
            <ac:cxnSpMk id="7" creationId="{250B8AE3-A481-0772-AA13-76B123506A6E}"/>
          </ac:cxnSpMkLst>
        </pc:cxnChg>
      </pc:sldChg>
      <pc:sldChg chg="addSp modSp add">
        <pc:chgData name="abdelghani salhi" userId="a44d13800851dea6" providerId="LiveId" clId="{80FAA889-E246-4602-AFF2-CB47978AC01D}" dt="2026-03-08T01:50:23.938" v="879"/>
        <pc:sldMkLst>
          <pc:docMk/>
          <pc:sldMk cId="717272041" sldId="2134807075"/>
        </pc:sldMkLst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7" creationId="{1D751D2A-3045-568D-BECC-B19E0B79B049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9" creationId="{FC80E65C-9279-CBF3-64C6-BA7E8A41888C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0" creationId="{962A156D-1191-ECD9-852B-126A8D81AACE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1" creationId="{49C5E76C-F1A4-58B6-92A3-45AAFE95ED3E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2" creationId="{AF7F363A-181C-B1FE-D3AE-9B287FE9A371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3" creationId="{400D3A77-F21B-63A1-A1A7-13D34A8BCB18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4" creationId="{63FB2AC5-CDBB-B9CD-DF2A-83E4F373E651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5" creationId="{570DE88F-3865-2CB8-0A92-94640F0E7E15}"/>
          </ac:spMkLst>
        </pc:spChg>
        <pc:spChg chg="mod">
          <ac:chgData name="abdelghani salhi" userId="a44d13800851dea6" providerId="LiveId" clId="{80FAA889-E246-4602-AFF2-CB47978AC01D}" dt="2026-03-08T01:50:23.938" v="879"/>
          <ac:spMkLst>
            <pc:docMk/>
            <pc:sldMk cId="717272041" sldId="2134807075"/>
            <ac:spMk id="16" creationId="{53E100DB-8264-689E-44FD-AFA0EE459DFB}"/>
          </ac:spMkLst>
        </pc:spChg>
        <pc:grpChg chg="add mod">
          <ac:chgData name="abdelghani salhi" userId="a44d13800851dea6" providerId="LiveId" clId="{80FAA889-E246-4602-AFF2-CB47978AC01D}" dt="2026-03-08T01:50:23.938" v="879"/>
          <ac:grpSpMkLst>
            <pc:docMk/>
            <pc:sldMk cId="717272041" sldId="2134807075"/>
            <ac:grpSpMk id="2" creationId="{9E085C32-8298-DD18-B031-8EA912BD0CC6}"/>
          </ac:grpSpMkLst>
        </pc:grpChg>
      </pc:sldChg>
      <pc:sldChg chg="addSp delSp modSp add mod">
        <pc:chgData name="abdelghani salhi" userId="a44d13800851dea6" providerId="LiveId" clId="{80FAA889-E246-4602-AFF2-CB47978AC01D}" dt="2026-03-08T02:43:23.522" v="1511"/>
        <pc:sldMkLst>
          <pc:docMk/>
          <pc:sldMk cId="2057519692" sldId="2134807076"/>
        </pc:sldMkLst>
        <pc:spChg chg="del">
          <ac:chgData name="abdelghani salhi" userId="a44d13800851dea6" providerId="LiveId" clId="{80FAA889-E246-4602-AFF2-CB47978AC01D}" dt="2026-03-08T02:43:22.633" v="1510" actId="478"/>
          <ac:spMkLst>
            <pc:docMk/>
            <pc:sldMk cId="2057519692" sldId="2134807076"/>
            <ac:spMk id="2" creationId="{B1403E82-2444-7B19-FA09-108460DB5848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8" creationId="{8EDFA135-B9A2-A3E2-A68D-87EF82934C88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0" creationId="{9C386D4A-BAFC-5190-9D7E-FC363C4598B3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1" creationId="{B7A99F90-0EC6-77A3-16E6-E4A7B906D2CA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2" creationId="{9B213EEE-4286-89AA-A023-3F6508D56EE6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3" creationId="{70CF3B30-0696-5701-A796-A1380338A8FA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4" creationId="{E0D0AB0D-8B5D-6105-1732-E64758274D3C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5" creationId="{7141AF59-DB63-D282-1C00-A00B49FBC8AC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6" creationId="{4D277152-592F-E2DE-65BB-4BC94F5ED614}"/>
          </ac:spMkLst>
        </pc:spChg>
        <pc:spChg chg="mod">
          <ac:chgData name="abdelghani salhi" userId="a44d13800851dea6" providerId="LiveId" clId="{80FAA889-E246-4602-AFF2-CB47978AC01D}" dt="2026-03-08T01:43:35.838" v="861" actId="20577"/>
          <ac:spMkLst>
            <pc:docMk/>
            <pc:sldMk cId="2057519692" sldId="2134807076"/>
            <ac:spMk id="17" creationId="{F8BA7540-8F5A-F208-E037-4F6CB67D48BD}"/>
          </ac:spMkLst>
        </pc:spChg>
        <pc:spChg chg="mod">
          <ac:chgData name="abdelghani salhi" userId="a44d13800851dea6" providerId="LiveId" clId="{80FAA889-E246-4602-AFF2-CB47978AC01D}" dt="2026-03-08T01:40:55.469" v="752"/>
          <ac:spMkLst>
            <pc:docMk/>
            <pc:sldMk cId="2057519692" sldId="2134807076"/>
            <ac:spMk id="18" creationId="{75E636C4-2211-2D64-F5FA-9C29708471DD}"/>
          </ac:spMkLst>
        </pc:spChg>
        <pc:spChg chg="add mod">
          <ac:chgData name="abdelghani salhi" userId="a44d13800851dea6" providerId="LiveId" clId="{80FAA889-E246-4602-AFF2-CB47978AC01D}" dt="2026-03-08T02:43:23.522" v="1511"/>
          <ac:spMkLst>
            <pc:docMk/>
            <pc:sldMk cId="2057519692" sldId="2134807076"/>
            <ac:spMk id="19" creationId="{B49FEB2E-A7C3-4889-36B0-3AAB81C88B6C}"/>
          </ac:spMkLst>
        </pc:spChg>
        <pc:grpChg chg="mod">
          <ac:chgData name="abdelghani salhi" userId="a44d13800851dea6" providerId="LiveId" clId="{80FAA889-E246-4602-AFF2-CB47978AC01D}" dt="2026-03-08T01:40:55.469" v="752"/>
          <ac:grpSpMkLst>
            <pc:docMk/>
            <pc:sldMk cId="2057519692" sldId="2134807076"/>
            <ac:grpSpMk id="7" creationId="{F9D8665F-DB1E-2643-C5B0-15A06665BA85}"/>
          </ac:grpSpMkLst>
        </pc:grpChg>
      </pc:sldChg>
      <pc:sldChg chg="addSp modSp add mod">
        <pc:chgData name="abdelghani salhi" userId="a44d13800851dea6" providerId="LiveId" clId="{80FAA889-E246-4602-AFF2-CB47978AC01D}" dt="2026-03-08T01:50:33.524" v="881"/>
        <pc:sldMkLst>
          <pc:docMk/>
          <pc:sldMk cId="3295751865" sldId="2134807077"/>
        </pc:sldMkLst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8" creationId="{06FCF54B-8FAC-0BAD-4EE1-6A6E181C5091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0" creationId="{0233D461-0AD4-D7A1-07D4-218B2E288E28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1" creationId="{37FE2A2B-FBAF-B3D9-ACE3-D80D6C735F8C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2" creationId="{126AA3F0-27DB-E2BB-4FDC-B14BD620EE46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3" creationId="{19B3AB6E-B40B-69E3-9CBE-0AE291253B4D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4" creationId="{FE03905E-B857-D6C9-BD63-5895C11A4480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5" creationId="{40717FCA-E195-BA24-3F73-64065754102B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6" creationId="{193A4564-08C4-3DD5-3DA3-CBB12E4A7390}"/>
          </ac:spMkLst>
        </pc:spChg>
        <pc:spChg chg="mod">
          <ac:chgData name="abdelghani salhi" userId="a44d13800851dea6" providerId="LiveId" clId="{80FAA889-E246-4602-AFF2-CB47978AC01D}" dt="2026-03-08T01:42:59.634" v="858" actId="20577"/>
          <ac:spMkLst>
            <pc:docMk/>
            <pc:sldMk cId="3295751865" sldId="2134807077"/>
            <ac:spMk id="17" creationId="{F02D57BF-7199-47D9-7C95-36A968084FF2}"/>
          </ac:spMkLst>
        </pc:spChg>
        <pc:spChg chg="mod">
          <ac:chgData name="abdelghani salhi" userId="a44d13800851dea6" providerId="LiveId" clId="{80FAA889-E246-4602-AFF2-CB47978AC01D}" dt="2026-03-08T01:50:33.524" v="881"/>
          <ac:spMkLst>
            <pc:docMk/>
            <pc:sldMk cId="3295751865" sldId="2134807077"/>
            <ac:spMk id="18" creationId="{C686181B-24DB-E75B-C145-03C2869FF343}"/>
          </ac:spMkLst>
        </pc:spChg>
        <pc:grpChg chg="add mod">
          <ac:chgData name="abdelghani salhi" userId="a44d13800851dea6" providerId="LiveId" clId="{80FAA889-E246-4602-AFF2-CB47978AC01D}" dt="2026-03-08T01:50:33.524" v="881"/>
          <ac:grpSpMkLst>
            <pc:docMk/>
            <pc:sldMk cId="3295751865" sldId="2134807077"/>
            <ac:grpSpMk id="6" creationId="{AEBB19D7-E999-1254-F7E7-5800C92DF0F0}"/>
          </ac:grpSpMkLst>
        </pc:grpChg>
      </pc:sldChg>
      <pc:sldChg chg="modSp add mod">
        <pc:chgData name="abdelghani salhi" userId="a44d13800851dea6" providerId="LiveId" clId="{80FAA889-E246-4602-AFF2-CB47978AC01D}" dt="2026-03-08T01:43:57.943" v="871" actId="20577"/>
        <pc:sldMkLst>
          <pc:docMk/>
          <pc:sldMk cId="2786335579" sldId="2134807078"/>
        </pc:sldMkLst>
        <pc:spChg chg="mod">
          <ac:chgData name="abdelghani salhi" userId="a44d13800851dea6" providerId="LiveId" clId="{80FAA889-E246-4602-AFF2-CB47978AC01D}" dt="2026-03-08T01:43:57.943" v="871" actId="20577"/>
          <ac:spMkLst>
            <pc:docMk/>
            <pc:sldMk cId="2786335579" sldId="2134807078"/>
            <ac:spMk id="17" creationId="{ADE668E8-1AC7-2599-0902-8BF173B352B4}"/>
          </ac:spMkLst>
        </pc:s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3820825766" sldId="2134807079"/>
        </pc:sldMkLst>
        <pc:spChg chg="mod">
          <ac:chgData name="abdelghani salhi" userId="a44d13800851dea6" providerId="LiveId" clId="{80FAA889-E246-4602-AFF2-CB47978AC01D}" dt="2026-03-08T02:30:56.154" v="1383" actId="122"/>
          <ac:spMkLst>
            <pc:docMk/>
            <pc:sldMk cId="3820825766" sldId="2134807079"/>
            <ac:spMk id="3" creationId="{8A183527-D343-86B7-5CE0-43E1ACE91428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5" creationId="{6299F9F6-0315-83AE-6D1E-1EBFAD74DADF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8" creationId="{FFD877C4-5214-F3F3-6AC9-4A18C008E51C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9" creationId="{A9B82D42-1580-D62E-FD68-5EB81D9EB467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0" creationId="{5F036453-FBB3-C00D-0AF6-0FC64F25676B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1" creationId="{9A80AEDE-8761-4E16-CA71-3D2BD37B16AD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2" creationId="{4AAFE034-7B8C-8481-A496-CA0ADE78E960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3" creationId="{CE59BE39-1D6B-8FE8-5A35-8F6BFE97B78F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4" creationId="{20F07A63-C459-9761-9929-3511DC8C6BD4}"/>
          </ac:spMkLst>
        </pc:spChg>
        <pc:spChg chg="mod">
          <ac:chgData name="abdelghani salhi" userId="a44d13800851dea6" providerId="LiveId" clId="{80FAA889-E246-4602-AFF2-CB47978AC01D}" dt="2026-03-08T02:02:54.071" v="988"/>
          <ac:spMkLst>
            <pc:docMk/>
            <pc:sldMk cId="3820825766" sldId="2134807079"/>
            <ac:spMk id="15" creationId="{6E5433FF-FC7E-1D12-0157-AC3E1A3D5E2A}"/>
          </ac:spMkLst>
        </pc:spChg>
        <pc:grpChg chg="mod">
          <ac:chgData name="abdelghani salhi" userId="a44d13800851dea6" providerId="LiveId" clId="{80FAA889-E246-4602-AFF2-CB47978AC01D}" dt="2026-03-08T02:02:54.071" v="988"/>
          <ac:grpSpMkLst>
            <pc:docMk/>
            <pc:sldMk cId="3820825766" sldId="2134807079"/>
            <ac:grpSpMk id="4" creationId="{B502EA91-5548-2634-1116-C08736FA8BFA}"/>
          </ac:grpSpMkLst>
        </pc:gr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1009819397" sldId="2134807080"/>
        </pc:sldMkLst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5" creationId="{5E0D39FC-2F19-4930-E476-496B8F3787D1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8" creationId="{DAE05818-357B-C534-B541-4AA59563A42E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9" creationId="{2D01273B-4DAA-52EB-8DF4-18AB5FC4D698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0" creationId="{010FCE59-50F2-1A12-1278-34CF265BF474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1" creationId="{7BAFF28F-A515-5B94-383A-8D15966EC876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2" creationId="{5FD900C2-CCBD-CDCA-02D7-1F384CA12D93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3" creationId="{6786E901-3B72-2804-D3C1-13B40E41C65E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4" creationId="{D71F9DDE-9DEA-171D-5B3A-3E6BBDFB0818}"/>
          </ac:spMkLst>
        </pc:spChg>
        <pc:spChg chg="mod">
          <ac:chgData name="abdelghani salhi" userId="a44d13800851dea6" providerId="LiveId" clId="{80FAA889-E246-4602-AFF2-CB47978AC01D}" dt="2026-03-08T02:02:37.248" v="984"/>
          <ac:spMkLst>
            <pc:docMk/>
            <pc:sldMk cId="1009819397" sldId="2134807080"/>
            <ac:spMk id="15" creationId="{6EBCC0F7-16D1-E5CB-902E-7838786D9DF5}"/>
          </ac:spMkLst>
        </pc:spChg>
        <pc:spChg chg="mod">
          <ac:chgData name="abdelghani salhi" userId="a44d13800851dea6" providerId="LiveId" clId="{80FAA889-E246-4602-AFF2-CB47978AC01D}" dt="2026-03-08T02:29:54.610" v="1368" actId="20577"/>
          <ac:spMkLst>
            <pc:docMk/>
            <pc:sldMk cId="1009819397" sldId="2134807080"/>
            <ac:spMk id="17" creationId="{AB411F16-9CDA-E58C-D8DB-C6A198E657F8}"/>
          </ac:spMkLst>
        </pc:spChg>
        <pc:grpChg chg="add mod">
          <ac:chgData name="abdelghani salhi" userId="a44d13800851dea6" providerId="LiveId" clId="{80FAA889-E246-4602-AFF2-CB47978AC01D}" dt="2026-03-08T02:02:37.248" v="984"/>
          <ac:grpSpMkLst>
            <pc:docMk/>
            <pc:sldMk cId="1009819397" sldId="2134807080"/>
            <ac:grpSpMk id="2" creationId="{A42AE9C7-8B40-3677-7ABE-5D26705F3FD2}"/>
          </ac:grpSpMkLst>
        </pc:gr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3157285241" sldId="2134807081"/>
        </pc:sldMkLst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7" creationId="{A7AA8050-9E65-9270-BACD-6499B0C3390B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9" creationId="{0161BEC4-EF74-FD59-8871-219EA6DCD189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0" creationId="{0EE5F3F7-055F-413D-5BB3-AF0AB1364A04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1" creationId="{EEDBD438-79AC-2BDA-B7BB-9D115233F6E9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2" creationId="{198A964C-3478-F560-4B94-9ECC6922CC3C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3" creationId="{CC9F1A91-5256-537F-79BD-39777C118DFC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4" creationId="{7C88C175-DB08-247D-2A99-7E7C321D7EA0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5" creationId="{56DE1DB5-102C-F189-8E25-7403A91C8867}"/>
          </ac:spMkLst>
        </pc:spChg>
        <pc:spChg chg="mod">
          <ac:chgData name="abdelghani salhi" userId="a44d13800851dea6" providerId="LiveId" clId="{80FAA889-E246-4602-AFF2-CB47978AC01D}" dt="2026-03-08T02:02:32.588" v="983"/>
          <ac:spMkLst>
            <pc:docMk/>
            <pc:sldMk cId="3157285241" sldId="2134807081"/>
            <ac:spMk id="16" creationId="{8674537A-643F-DCCB-DA5B-54E58FA3E28B}"/>
          </ac:spMkLst>
        </pc:spChg>
        <pc:grpChg chg="mod">
          <ac:chgData name="abdelghani salhi" userId="a44d13800851dea6" providerId="LiveId" clId="{80FAA889-E246-4602-AFF2-CB47978AC01D}" dt="2026-03-08T02:02:32.588" v="983"/>
          <ac:grpSpMkLst>
            <pc:docMk/>
            <pc:sldMk cId="3157285241" sldId="2134807081"/>
            <ac:grpSpMk id="6" creationId="{7E92B21D-FB2F-AF4E-817D-305580333E49}"/>
          </ac:grpSpMkLst>
        </pc:gr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765890322" sldId="2134807082"/>
        </pc:sldMkLst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5" creationId="{471BB67F-A653-EB8F-DEA1-2254C8205DA1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8" creationId="{C69A4442-9142-EC63-B011-592A88EC5C9B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9" creationId="{93A57F48-4B08-E8ED-04D8-902AC4DE5809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0" creationId="{2DF1B470-24F3-EBE0-CD5B-35F99458B2A7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1" creationId="{22F4281B-B3FE-B34E-AB3B-3D704C58C756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2" creationId="{F6FE0C77-7FBA-D8EF-7E82-D3C9DEA56F85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3" creationId="{AC7CD0B9-288E-5365-F48E-70C695203398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4" creationId="{A090838B-025A-9EAD-EAE2-BBAF861B7483}"/>
          </ac:spMkLst>
        </pc:spChg>
        <pc:spChg chg="mod">
          <ac:chgData name="abdelghani salhi" userId="a44d13800851dea6" providerId="LiveId" clId="{80FAA889-E246-4602-AFF2-CB47978AC01D}" dt="2026-03-08T02:02:28.700" v="982"/>
          <ac:spMkLst>
            <pc:docMk/>
            <pc:sldMk cId="765890322" sldId="2134807082"/>
            <ac:spMk id="15" creationId="{87277442-A8F7-E2B6-5DB3-676C31E42B16}"/>
          </ac:spMkLst>
        </pc:spChg>
        <pc:grpChg chg="mod">
          <ac:chgData name="abdelghani salhi" userId="a44d13800851dea6" providerId="LiveId" clId="{80FAA889-E246-4602-AFF2-CB47978AC01D}" dt="2026-03-08T02:02:28.700" v="982"/>
          <ac:grpSpMkLst>
            <pc:docMk/>
            <pc:sldMk cId="765890322" sldId="2134807082"/>
            <ac:grpSpMk id="4" creationId="{9CAB59F0-2EB7-095C-8953-308F987551C8}"/>
          </ac:grpSpMkLst>
        </pc:gr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4011098265" sldId="2134807083"/>
        </pc:sldMkLst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8" creationId="{9484EE36-2268-2B59-7952-4311EF75773D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0" creationId="{47368604-8394-B37C-37E3-5321CAEEBDDB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1" creationId="{55899A35-2161-9B53-0B62-5A6A9622596C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2" creationId="{6DAE805C-A992-D583-F9ED-2F884A0C82AE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3" creationId="{E9B444AE-0784-ED2C-25CB-E612CBBA8255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4" creationId="{6B953CCD-3B7A-CC02-CDBF-546F0945A8B0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5" creationId="{E0E13066-9CFF-A5C0-BB88-B58E2D605293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6" creationId="{FF39AB2D-5461-94AE-46A8-EE9391ACC609}"/>
          </ac:spMkLst>
        </pc:spChg>
        <pc:spChg chg="mod">
          <ac:chgData name="abdelghani salhi" userId="a44d13800851dea6" providerId="LiveId" clId="{80FAA889-E246-4602-AFF2-CB47978AC01D}" dt="2026-03-08T02:02:25.111" v="981"/>
          <ac:spMkLst>
            <pc:docMk/>
            <pc:sldMk cId="4011098265" sldId="2134807083"/>
            <ac:spMk id="17" creationId="{5F03F3EF-77D1-7C0C-0A26-961EB399FFAB}"/>
          </ac:spMkLst>
        </pc:spChg>
        <pc:grpChg chg="add mod">
          <ac:chgData name="abdelghani salhi" userId="a44d13800851dea6" providerId="LiveId" clId="{80FAA889-E246-4602-AFF2-CB47978AC01D}" dt="2026-03-08T02:02:25.111" v="981"/>
          <ac:grpSpMkLst>
            <pc:docMk/>
            <pc:sldMk cId="4011098265" sldId="2134807083"/>
            <ac:grpSpMk id="5" creationId="{89783EF6-28E2-3A6E-F4C5-2D12E2563645}"/>
          </ac:grpSpMkLst>
        </pc:gr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2258182336" sldId="2134807084"/>
        </pc:sldMkLst>
        <pc:spChg chg="mod">
          <ac:chgData name="abdelghani salhi" userId="a44d13800851dea6" providerId="LiveId" clId="{80FAA889-E246-4602-AFF2-CB47978AC01D}" dt="2026-03-08T01:57:08.223" v="905" actId="20577"/>
          <ac:spMkLst>
            <pc:docMk/>
            <pc:sldMk cId="2258182336" sldId="2134807084"/>
            <ac:spMk id="4" creationId="{8A183527-D343-86B7-5CE0-43E1ACE91428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6" creationId="{649B18B1-C880-F822-0A4B-0F586D156CEC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8" creationId="{7CCB2797-9812-0A85-4605-15B5B1EFC175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9" creationId="{453CEEB9-D4CD-92FA-DD33-C7B661FD06D2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0" creationId="{7A5B16B1-6EFF-7C26-584D-F2C4DBDDC7EC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1" creationId="{595B088C-49BD-12BA-CCBC-46D315C3F1C0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2" creationId="{055DC107-081E-2CCE-EFBD-CBE4B8D858FF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3" creationId="{7B1B9637-1782-3532-6E4F-D62D01077648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4" creationId="{65ABEE7D-9C65-5F05-8C5C-75AE06C79093}"/>
          </ac:spMkLst>
        </pc:spChg>
        <pc:spChg chg="mod">
          <ac:chgData name="abdelghani salhi" userId="a44d13800851dea6" providerId="LiveId" clId="{80FAA889-E246-4602-AFF2-CB47978AC01D}" dt="2026-03-08T02:02:19.984" v="980"/>
          <ac:spMkLst>
            <pc:docMk/>
            <pc:sldMk cId="2258182336" sldId="2134807084"/>
            <ac:spMk id="15" creationId="{E477C554-6457-888E-B0BB-252F543C0676}"/>
          </ac:spMkLst>
        </pc:spChg>
        <pc:spChg chg="mod">
          <ac:chgData name="abdelghani salhi" userId="a44d13800851dea6" providerId="LiveId" clId="{80FAA889-E246-4602-AFF2-CB47978AC01D}" dt="2026-03-08T02:29:22.713" v="1367" actId="6549"/>
          <ac:spMkLst>
            <pc:docMk/>
            <pc:sldMk cId="2258182336" sldId="2134807084"/>
            <ac:spMk id="17" creationId="{B1441DC7-A5F3-1BFB-B4D9-5B32119651CC}"/>
          </ac:spMkLst>
        </pc:spChg>
        <pc:grpChg chg="mod">
          <ac:chgData name="abdelghani salhi" userId="a44d13800851dea6" providerId="LiveId" clId="{80FAA889-E246-4602-AFF2-CB47978AC01D}" dt="2026-03-08T02:02:19.984" v="980"/>
          <ac:grpSpMkLst>
            <pc:docMk/>
            <pc:sldMk cId="2258182336" sldId="2134807084"/>
            <ac:grpSpMk id="7" creationId="{4F43EE59-6197-A2BC-6878-3F77D8DF002F}"/>
          </ac:grpSpMkLst>
        </pc:gr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302720427" sldId="2134807085"/>
        </pc:sldMkLst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7" creationId="{07C4E4D0-89F9-6366-4E53-262427B17FE9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9" creationId="{D2F24360-D848-37E7-7BE1-930AD5FF69A6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0" creationId="{B57B27EB-8364-EEAB-8C49-AF3F9A52E56B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1" creationId="{D638317F-D9A5-CE8A-6BFA-A9B2BE40F742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2" creationId="{FCAF6546-5476-B6C6-3739-411993E7ECE0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3" creationId="{19C562EB-2562-68D4-156B-04B18B92F0F0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4" creationId="{29F66CC5-22E8-3B96-2D53-A54DA100FA6C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5" creationId="{ECA5219B-8510-C964-9D2C-7EDA68D2A7C4}"/>
          </ac:spMkLst>
        </pc:spChg>
        <pc:spChg chg="mod">
          <ac:chgData name="abdelghani salhi" userId="a44d13800851dea6" providerId="LiveId" clId="{80FAA889-E246-4602-AFF2-CB47978AC01D}" dt="2026-03-08T02:02:16.308" v="979"/>
          <ac:spMkLst>
            <pc:docMk/>
            <pc:sldMk cId="302720427" sldId="2134807085"/>
            <ac:spMk id="16" creationId="{28C13B1C-DC18-EEA7-5D80-152A936203B1}"/>
          </ac:spMkLst>
        </pc:spChg>
        <pc:grpChg chg="add mod">
          <ac:chgData name="abdelghani salhi" userId="a44d13800851dea6" providerId="LiveId" clId="{80FAA889-E246-4602-AFF2-CB47978AC01D}" dt="2026-03-08T02:02:16.308" v="979"/>
          <ac:grpSpMkLst>
            <pc:docMk/>
            <pc:sldMk cId="302720427" sldId="2134807085"/>
            <ac:grpSpMk id="2" creationId="{F447EC36-E9CF-B8A3-64C5-AD837A30729B}"/>
          </ac:grpSpMkLst>
        </pc:grpChg>
      </pc:sldChg>
      <pc:sldChg chg="addSp del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2075353243" sldId="2134807086"/>
        </pc:sldMkLst>
        <pc:spChg chg="add mod">
          <ac:chgData name="abdelghani salhi" userId="a44d13800851dea6" providerId="LiveId" clId="{80FAA889-E246-4602-AFF2-CB47978AC01D}" dt="2026-03-08T01:57:18.228" v="907"/>
          <ac:spMkLst>
            <pc:docMk/>
            <pc:sldMk cId="2075353243" sldId="2134807086"/>
            <ac:spMk id="2" creationId="{E707660E-0C06-8B90-631B-D370713259A9}"/>
          </ac:spMkLst>
        </pc:spChg>
        <pc:spChg chg="del">
          <ac:chgData name="abdelghani salhi" userId="a44d13800851dea6" providerId="LiveId" clId="{80FAA889-E246-4602-AFF2-CB47978AC01D}" dt="2026-03-08T01:57:17.489" v="906" actId="478"/>
          <ac:spMkLst>
            <pc:docMk/>
            <pc:sldMk cId="2075353243" sldId="2134807086"/>
            <ac:spMk id="3" creationId="{8A183527-D343-86B7-5CE0-43E1ACE91428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7" creationId="{E3FE0E3F-470D-993F-0898-982194C6EDF3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9" creationId="{282718BB-4683-EDCA-2634-DF1B2CCFD07F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0" creationId="{740A9961-85FE-927C-EE6D-11EF09CA41F0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1" creationId="{557B880B-E065-16F6-60E4-FF798F103925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2" creationId="{16260456-C734-04F2-315C-7A9AA4E962CC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3" creationId="{F15E8A61-FD03-72B5-F2BC-46059EF6BDE0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4" creationId="{F33A0CFB-C0EC-7BE6-D842-8895B4D9B698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5" creationId="{D367C7D1-AFB6-6A55-4BB8-599BC7B2682C}"/>
          </ac:spMkLst>
        </pc:spChg>
        <pc:spChg chg="mod">
          <ac:chgData name="abdelghani salhi" userId="a44d13800851dea6" providerId="LiveId" clId="{80FAA889-E246-4602-AFF2-CB47978AC01D}" dt="2026-03-08T02:02:12.840" v="978"/>
          <ac:spMkLst>
            <pc:docMk/>
            <pc:sldMk cId="2075353243" sldId="2134807086"/>
            <ac:spMk id="16" creationId="{76F44B97-E3DD-568D-85A8-BC94A886E682}"/>
          </ac:spMkLst>
        </pc:spChg>
        <pc:grpChg chg="add mod">
          <ac:chgData name="abdelghani salhi" userId="a44d13800851dea6" providerId="LiveId" clId="{80FAA889-E246-4602-AFF2-CB47978AC01D}" dt="2026-03-08T02:02:12.840" v="978"/>
          <ac:grpSpMkLst>
            <pc:docMk/>
            <pc:sldMk cId="2075353243" sldId="2134807086"/>
            <ac:grpSpMk id="4" creationId="{08FB0CFD-2304-2D67-2733-B59D95E76909}"/>
          </ac:grpSpMkLst>
        </pc:grpChg>
      </pc:sldChg>
      <pc:sldChg chg="addSp del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1369965313" sldId="2134807087"/>
        </pc:sldMkLst>
        <pc:spChg chg="mod">
          <ac:chgData name="abdelghani salhi" userId="a44d13800851dea6" providerId="LiveId" clId="{80FAA889-E246-4602-AFF2-CB47978AC01D}" dt="2026-03-08T02:29:00.717" v="1358" actId="20577"/>
          <ac:spMkLst>
            <pc:docMk/>
            <pc:sldMk cId="1369965313" sldId="2134807087"/>
            <ac:spMk id="2" creationId="{66B86555-F4C6-43CD-6C73-F5F4A86B4FAE}"/>
          </ac:spMkLst>
        </pc:spChg>
        <pc:spChg chg="del">
          <ac:chgData name="abdelghani salhi" userId="a44d13800851dea6" providerId="LiveId" clId="{80FAA889-E246-4602-AFF2-CB47978AC01D}" dt="2026-03-08T01:57:23.969" v="908" actId="478"/>
          <ac:spMkLst>
            <pc:docMk/>
            <pc:sldMk cId="1369965313" sldId="2134807087"/>
            <ac:spMk id="5" creationId="{8A183527-D343-86B7-5CE0-43E1ACE91428}"/>
          </ac:spMkLst>
        </pc:spChg>
        <pc:spChg chg="add mod">
          <ac:chgData name="abdelghani salhi" userId="a44d13800851dea6" providerId="LiveId" clId="{80FAA889-E246-4602-AFF2-CB47978AC01D}" dt="2026-03-08T01:57:32.156" v="912" actId="20577"/>
          <ac:spMkLst>
            <pc:docMk/>
            <pc:sldMk cId="1369965313" sldId="2134807087"/>
            <ac:spMk id="6" creationId="{B9E7F38A-5F7B-4132-2894-EA2D2FBDAFA2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9" creationId="{56597673-5CCA-F60C-75D3-908930B875BE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1" creationId="{14A68AF0-D8A2-6D43-1C4D-0F977BA7EAC8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2" creationId="{53386444-ADD8-EE6A-EEC2-BAF2289E2A4C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3" creationId="{1C75F5E1-BB04-7322-B9DB-D603BE627BF5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4" creationId="{6A9D4918-281D-9119-E989-B5FE9A038E93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5" creationId="{D461C848-F40B-D394-1CFA-B28B0E2E8B8D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6" creationId="{25089A36-DE2F-30E1-CFD9-D06AEE52218E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7" creationId="{53B70288-56C9-A0D5-A9CE-141D2C4B2B58}"/>
          </ac:spMkLst>
        </pc:spChg>
        <pc:spChg chg="mod">
          <ac:chgData name="abdelghani salhi" userId="a44d13800851dea6" providerId="LiveId" clId="{80FAA889-E246-4602-AFF2-CB47978AC01D}" dt="2026-03-08T02:02:07.385" v="977"/>
          <ac:spMkLst>
            <pc:docMk/>
            <pc:sldMk cId="1369965313" sldId="2134807087"/>
            <ac:spMk id="18" creationId="{0CBE40B1-F782-FBEC-5343-DB536966DE37}"/>
          </ac:spMkLst>
        </pc:spChg>
        <pc:grpChg chg="mod">
          <ac:chgData name="abdelghani salhi" userId="a44d13800851dea6" providerId="LiveId" clId="{80FAA889-E246-4602-AFF2-CB47978AC01D}" dt="2026-03-08T02:02:07.385" v="977"/>
          <ac:grpSpMkLst>
            <pc:docMk/>
            <pc:sldMk cId="1369965313" sldId="2134807087"/>
            <ac:grpSpMk id="10" creationId="{E585E4BE-880C-2474-FA34-878D1D1CF53B}"/>
          </ac:grpSpMkLst>
        </pc:grpChg>
      </pc:sldChg>
      <pc:sldChg chg="add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4258450229" sldId="2134807088"/>
        </pc:sldMkLst>
        <pc:spChg chg="mod">
          <ac:chgData name="abdelghani salhi" userId="a44d13800851dea6" providerId="LiveId" clId="{80FAA889-E246-4602-AFF2-CB47978AC01D}" dt="2026-03-08T02:00:37.924" v="960" actId="207"/>
          <ac:spMkLst>
            <pc:docMk/>
            <pc:sldMk cId="4258450229" sldId="2134807088"/>
            <ac:spMk id="3" creationId="{87DD3DC1-45F5-EEA7-18D0-F87F56F89C03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6" creationId="{E4082F6A-1583-6468-69C1-DEE40343158E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8" creationId="{00F36D30-1977-AFEA-3F32-2058DBA011E1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9" creationId="{7D557792-9C7E-783A-B22C-2E8FE55E75C3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0" creationId="{FDC33D88-56F4-C916-227E-D034D1444761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1" creationId="{1A201F5F-2098-9F5A-69C8-4E2FD973A836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2" creationId="{B8EBB553-1A13-43F8-995F-016DD6143F43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3" creationId="{8B878255-A0D4-DFC9-B4E4-B56492BBFD11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4" creationId="{2DE4440C-AFAC-2061-EEC3-781B95A9AD58}"/>
          </ac:spMkLst>
        </pc:spChg>
        <pc:spChg chg="mod">
          <ac:chgData name="abdelghani salhi" userId="a44d13800851dea6" providerId="LiveId" clId="{80FAA889-E246-4602-AFF2-CB47978AC01D}" dt="2026-03-08T02:02:03.552" v="976"/>
          <ac:spMkLst>
            <pc:docMk/>
            <pc:sldMk cId="4258450229" sldId="2134807088"/>
            <ac:spMk id="15" creationId="{FF1A67CA-2676-E1D7-2007-6B2FB74924FD}"/>
          </ac:spMkLst>
        </pc:spChg>
        <pc:spChg chg="mod">
          <ac:chgData name="abdelghani salhi" userId="a44d13800851dea6" providerId="LiveId" clId="{80FAA889-E246-4602-AFF2-CB47978AC01D}" dt="2026-03-08T02:01:23.087" v="972" actId="20577"/>
          <ac:spMkLst>
            <pc:docMk/>
            <pc:sldMk cId="4258450229" sldId="2134807088"/>
            <ac:spMk id="17" creationId="{AB411F16-9CDA-E58C-D8DB-C6A198E657F8}"/>
          </ac:spMkLst>
        </pc:spChg>
        <pc:grpChg chg="mod">
          <ac:chgData name="abdelghani salhi" userId="a44d13800851dea6" providerId="LiveId" clId="{80FAA889-E246-4602-AFF2-CB47978AC01D}" dt="2026-03-08T02:02:03.552" v="976"/>
          <ac:grpSpMkLst>
            <pc:docMk/>
            <pc:sldMk cId="4258450229" sldId="2134807088"/>
            <ac:grpSpMk id="7" creationId="{4F6616A8-116A-FE3C-5AE0-9FD21C4ED6F9}"/>
          </ac:grpSpMkLst>
        </pc:grpChg>
      </pc:sldChg>
      <pc:sldChg chg="addSp modSp add del">
        <pc:chgData name="abdelghani salhi" userId="a44d13800851dea6" providerId="LiveId" clId="{80FAA889-E246-4602-AFF2-CB47978AC01D}" dt="2026-03-08T03:13:55.839" v="1824" actId="2696"/>
        <pc:sldMkLst>
          <pc:docMk/>
          <pc:sldMk cId="2793585839" sldId="2134807089"/>
        </pc:sldMkLst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7" creationId="{3BEAEE04-0E89-3F6D-6A27-9CC1BA0F5147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9" creationId="{5151EDAD-6C10-B3DD-A0D2-C3A9D46445D9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0" creationId="{D9C735B8-D39B-21AC-5ECB-B3126D4B9BBD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1" creationId="{0A91C000-BB75-1995-109A-765AD7D95FD7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2" creationId="{C619CBD3-B308-4F72-0695-5AAD7CAF20C7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3" creationId="{5DC35B71-7AF6-BF36-0CEB-4F94EADD27B6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4" creationId="{52E68CF7-4430-66A4-AE58-6CAAD9CFEE9A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5" creationId="{3340B5CB-4A09-E640-EC80-BB6DF8255ED1}"/>
          </ac:spMkLst>
        </pc:spChg>
        <pc:spChg chg="mod">
          <ac:chgData name="abdelghani salhi" userId="a44d13800851dea6" providerId="LiveId" clId="{80FAA889-E246-4602-AFF2-CB47978AC01D}" dt="2026-03-08T02:02:00.294" v="975"/>
          <ac:spMkLst>
            <pc:docMk/>
            <pc:sldMk cId="2793585839" sldId="2134807089"/>
            <ac:spMk id="16" creationId="{87735863-54B8-2398-AC20-36D18CC81397}"/>
          </ac:spMkLst>
        </pc:spChg>
        <pc:grpChg chg="mod">
          <ac:chgData name="abdelghani salhi" userId="a44d13800851dea6" providerId="LiveId" clId="{80FAA889-E246-4602-AFF2-CB47978AC01D}" dt="2026-03-08T02:02:00.294" v="975"/>
          <ac:grpSpMkLst>
            <pc:docMk/>
            <pc:sldMk cId="2793585839" sldId="2134807089"/>
            <ac:grpSpMk id="6" creationId="{4A86C070-DC9F-F302-1477-C7A76DAE7397}"/>
          </ac:grpSpMkLst>
        </pc:grpChg>
      </pc:sldChg>
      <pc:sldChg chg="addSp del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1644276730" sldId="2134807090"/>
        </pc:sldMkLst>
        <pc:spChg chg="add mod">
          <ac:chgData name="abdelghani salhi" userId="a44d13800851dea6" providerId="LiveId" clId="{80FAA889-E246-4602-AFF2-CB47978AC01D}" dt="2026-03-08T02:00:47.503" v="962" actId="207"/>
          <ac:spMkLst>
            <pc:docMk/>
            <pc:sldMk cId="1644276730" sldId="2134807090"/>
            <ac:spMk id="2" creationId="{210EC660-CEEA-1DE2-D161-3CBD7A3754AB}"/>
          </ac:spMkLst>
        </pc:spChg>
        <pc:spChg chg="del">
          <ac:chgData name="abdelghani salhi" userId="a44d13800851dea6" providerId="LiveId" clId="{80FAA889-E246-4602-AFF2-CB47978AC01D}" dt="2026-03-08T02:00:21.068" v="955" actId="478"/>
          <ac:spMkLst>
            <pc:docMk/>
            <pc:sldMk cId="1644276730" sldId="2134807090"/>
            <ac:spMk id="3" creationId="{9F1FF678-B02A-CC53-7652-8DFCF88885D7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7" creationId="{B2776CF7-1AC9-AF31-CD9F-EC3B702026DB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9" creationId="{7820820D-4E86-4D28-4F2E-7A726E233875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0" creationId="{2072FF5D-8BA9-C0D0-C90A-439BB94DF3B9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1" creationId="{75155465-CCC5-434E-BBE3-B8E813B12860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2" creationId="{C52D2324-41E9-ED0B-A7F0-F9AA1E3E111D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3" creationId="{165C06A9-491E-7E55-7F01-092ACCC367C0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4" creationId="{B554F28E-EFAC-6A42-2C78-DD11F2806952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5" creationId="{F856BEBB-B75E-591F-25E7-E11463E1AFD4}"/>
          </ac:spMkLst>
        </pc:spChg>
        <pc:spChg chg="mod">
          <ac:chgData name="abdelghani salhi" userId="a44d13800851dea6" providerId="LiveId" clId="{80FAA889-E246-4602-AFF2-CB47978AC01D}" dt="2026-03-08T02:01:56.388" v="974"/>
          <ac:spMkLst>
            <pc:docMk/>
            <pc:sldMk cId="1644276730" sldId="2134807090"/>
            <ac:spMk id="16" creationId="{AF5E024F-B8F9-8A04-5D54-31F5369FD1DE}"/>
          </ac:spMkLst>
        </pc:spChg>
        <pc:grpChg chg="add mod">
          <ac:chgData name="abdelghani salhi" userId="a44d13800851dea6" providerId="LiveId" clId="{80FAA889-E246-4602-AFF2-CB47978AC01D}" dt="2026-03-08T02:01:56.388" v="974"/>
          <ac:grpSpMkLst>
            <pc:docMk/>
            <pc:sldMk cId="1644276730" sldId="2134807090"/>
            <ac:grpSpMk id="4" creationId="{BB039FCF-F87B-F959-C10F-FA3810FA18C3}"/>
          </ac:grpSpMkLst>
        </pc:grpChg>
      </pc:sldChg>
      <pc:sldChg chg="addSp delSp modSp add del mod">
        <pc:chgData name="abdelghani salhi" userId="a44d13800851dea6" providerId="LiveId" clId="{80FAA889-E246-4602-AFF2-CB47978AC01D}" dt="2026-03-08T03:13:55.839" v="1824" actId="2696"/>
        <pc:sldMkLst>
          <pc:docMk/>
          <pc:sldMk cId="3474425882" sldId="2134807091"/>
        </pc:sldMkLst>
        <pc:spChg chg="mod">
          <ac:chgData name="abdelghani salhi" userId="a44d13800851dea6" providerId="LiveId" clId="{80FAA889-E246-4602-AFF2-CB47978AC01D}" dt="2026-03-08T02:28:37.530" v="1357" actId="20577"/>
          <ac:spMkLst>
            <pc:docMk/>
            <pc:sldMk cId="3474425882" sldId="2134807091"/>
            <ac:spMk id="2" creationId="{82F70259-86ED-2D33-FCD7-86BE1E85BCCF}"/>
          </ac:spMkLst>
        </pc:spChg>
        <pc:spChg chg="del">
          <ac:chgData name="abdelghani salhi" userId="a44d13800851dea6" providerId="LiveId" clId="{80FAA889-E246-4602-AFF2-CB47978AC01D}" dt="2026-03-08T02:00:26.163" v="957" actId="478"/>
          <ac:spMkLst>
            <pc:docMk/>
            <pc:sldMk cId="3474425882" sldId="2134807091"/>
            <ac:spMk id="5" creationId="{EA9515D9-9678-1903-E5DD-C20C53F49F06}"/>
          </ac:spMkLst>
        </pc:spChg>
        <pc:spChg chg="add mod">
          <ac:chgData name="abdelghani salhi" userId="a44d13800851dea6" providerId="LiveId" clId="{80FAA889-E246-4602-AFF2-CB47978AC01D}" dt="2026-03-08T02:27:38.116" v="1311" actId="20577"/>
          <ac:spMkLst>
            <pc:docMk/>
            <pc:sldMk cId="3474425882" sldId="2134807091"/>
            <ac:spMk id="6" creationId="{DD3C49A9-14A8-4BA8-5A46-396B09642DD1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9" creationId="{F9699E00-1B71-9C38-14D8-F6AE33B1DD9C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1" creationId="{34D63C5A-28F7-9741-781F-2F4DAD5B40D0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2" creationId="{90D7BE0A-17EA-AAA2-EC66-D026072826CB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3" creationId="{191F0333-D097-0153-56CC-08BF2A02DF48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4" creationId="{0529BDBD-8008-81B2-F5D3-CB0B32ABCE0A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5" creationId="{238A4DAD-68D3-2FC7-7E62-DE56D447287B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6" creationId="{C53306C9-7720-459E-8D68-1F8E5F415319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7" creationId="{76A91EC8-581D-AF9E-0CA5-2CFCC97469A4}"/>
          </ac:spMkLst>
        </pc:spChg>
        <pc:spChg chg="mod">
          <ac:chgData name="abdelghani salhi" userId="a44d13800851dea6" providerId="LiveId" clId="{80FAA889-E246-4602-AFF2-CB47978AC01D}" dt="2026-03-08T02:01:53.053" v="973"/>
          <ac:spMkLst>
            <pc:docMk/>
            <pc:sldMk cId="3474425882" sldId="2134807091"/>
            <ac:spMk id="18" creationId="{4B666304-6001-D40B-F9DF-D4C399C48419}"/>
          </ac:spMkLst>
        </pc:spChg>
        <pc:grpChg chg="add mod">
          <ac:chgData name="abdelghani salhi" userId="a44d13800851dea6" providerId="LiveId" clId="{80FAA889-E246-4602-AFF2-CB47978AC01D}" dt="2026-03-08T02:01:53.053" v="973"/>
          <ac:grpSpMkLst>
            <pc:docMk/>
            <pc:sldMk cId="3474425882" sldId="2134807091"/>
            <ac:grpSpMk id="7" creationId="{4702174B-C8BA-B4F6-E3BF-A13771636320}"/>
          </ac:grpSpMkLst>
        </pc:grpChg>
      </pc:sldChg>
      <pc:sldChg chg="modSp add mod">
        <pc:chgData name="abdelghani salhi" userId="a44d13800851dea6" providerId="LiveId" clId="{80FAA889-E246-4602-AFF2-CB47978AC01D}" dt="2026-03-08T02:05:25.720" v="1011" actId="20577"/>
        <pc:sldMkLst>
          <pc:docMk/>
          <pc:sldMk cId="2364743013" sldId="2134807092"/>
        </pc:sldMkLst>
        <pc:spChg chg="mod">
          <ac:chgData name="abdelghani salhi" userId="a44d13800851dea6" providerId="LiveId" clId="{80FAA889-E246-4602-AFF2-CB47978AC01D}" dt="2026-03-08T02:05:25.720" v="1011" actId="20577"/>
          <ac:spMkLst>
            <pc:docMk/>
            <pc:sldMk cId="2364743013" sldId="2134807092"/>
            <ac:spMk id="2" creationId="{ED187762-3D3A-D949-232C-A7E4A5525DC0}"/>
          </ac:spMkLst>
        </pc:spChg>
      </pc:sldChg>
      <pc:sldChg chg="add del">
        <pc:chgData name="abdelghani salhi" userId="a44d13800851dea6" providerId="LiveId" clId="{80FAA889-E246-4602-AFF2-CB47978AC01D}" dt="2026-03-08T02:10:06.663" v="1095" actId="47"/>
        <pc:sldMkLst>
          <pc:docMk/>
          <pc:sldMk cId="1700343530" sldId="2134807093"/>
        </pc:sldMkLst>
      </pc:sldChg>
      <pc:sldChg chg="add del">
        <pc:chgData name="abdelghani salhi" userId="a44d13800851dea6" providerId="LiveId" clId="{80FAA889-E246-4602-AFF2-CB47978AC01D}" dt="2026-03-08T02:10:07.384" v="1096" actId="47"/>
        <pc:sldMkLst>
          <pc:docMk/>
          <pc:sldMk cId="85854222" sldId="2134807094"/>
        </pc:sldMkLst>
      </pc:sldChg>
      <pc:sldChg chg="add del">
        <pc:chgData name="abdelghani salhi" userId="a44d13800851dea6" providerId="LiveId" clId="{80FAA889-E246-4602-AFF2-CB47978AC01D}" dt="2026-03-08T02:10:07.964" v="1097" actId="47"/>
        <pc:sldMkLst>
          <pc:docMk/>
          <pc:sldMk cId="2328140871" sldId="2134807095"/>
        </pc:sldMkLst>
      </pc:sldChg>
      <pc:sldChg chg="add del">
        <pc:chgData name="abdelghani salhi" userId="a44d13800851dea6" providerId="LiveId" clId="{80FAA889-E246-4602-AFF2-CB47978AC01D}" dt="2026-03-08T02:10:08.717" v="1098" actId="47"/>
        <pc:sldMkLst>
          <pc:docMk/>
          <pc:sldMk cId="3309974522" sldId="2134807096"/>
        </pc:sldMkLst>
      </pc:sldChg>
      <pc:sldChg chg="add del">
        <pc:chgData name="abdelghani salhi" userId="a44d13800851dea6" providerId="LiveId" clId="{80FAA889-E246-4602-AFF2-CB47978AC01D}" dt="2026-03-08T02:10:09.432" v="1099" actId="47"/>
        <pc:sldMkLst>
          <pc:docMk/>
          <pc:sldMk cId="1312237145" sldId="2134807097"/>
        </pc:sldMkLst>
      </pc:sldChg>
      <pc:sldChg chg="add del">
        <pc:chgData name="abdelghani salhi" userId="a44d13800851dea6" providerId="LiveId" clId="{80FAA889-E246-4602-AFF2-CB47978AC01D}" dt="2026-03-08T02:10:10.373" v="1100" actId="47"/>
        <pc:sldMkLst>
          <pc:docMk/>
          <pc:sldMk cId="500129241" sldId="2134807098"/>
        </pc:sldMkLst>
      </pc:sldChg>
      <pc:sldChg chg="add del">
        <pc:chgData name="abdelghani salhi" userId="a44d13800851dea6" providerId="LiveId" clId="{80FAA889-E246-4602-AFF2-CB47978AC01D}" dt="2026-03-08T02:10:11.265" v="1101" actId="47"/>
        <pc:sldMkLst>
          <pc:docMk/>
          <pc:sldMk cId="2516818992" sldId="2134807099"/>
        </pc:sldMkLst>
      </pc:sldChg>
      <pc:sldChg chg="add del">
        <pc:chgData name="abdelghani salhi" userId="a44d13800851dea6" providerId="LiveId" clId="{80FAA889-E246-4602-AFF2-CB47978AC01D}" dt="2026-03-08T02:10:12.405" v="1102" actId="47"/>
        <pc:sldMkLst>
          <pc:docMk/>
          <pc:sldMk cId="2783513955" sldId="2134807100"/>
        </pc:sldMkLst>
      </pc:sldChg>
      <pc:sldChg chg="addSp modSp add">
        <pc:chgData name="abdelghani salhi" userId="a44d13800851dea6" providerId="LiveId" clId="{80FAA889-E246-4602-AFF2-CB47978AC01D}" dt="2026-03-08T02:13:17.598" v="1123"/>
        <pc:sldMkLst>
          <pc:docMk/>
          <pc:sldMk cId="3576533527" sldId="2134807101"/>
        </pc:sldMkLst>
        <pc:spChg chg="mod">
          <ac:chgData name="abdelghani salhi" userId="a44d13800851dea6" providerId="LiveId" clId="{80FAA889-E246-4602-AFF2-CB47978AC01D}" dt="2026-03-08T02:09:49.061" v="1092" actId="207"/>
          <ac:spMkLst>
            <pc:docMk/>
            <pc:sldMk cId="3576533527" sldId="2134807101"/>
            <ac:spMk id="2" creationId="{78A2871B-1127-0E5D-E461-05C397D2D403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5" creationId="{EA593FC0-1ACA-22B4-3DB5-8A6AAE419C3E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8" creationId="{4ED3EE97-2EFA-E7B2-FEE2-D599FA29A34D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9" creationId="{55591245-C90A-1AED-C6CE-3C56DBA58DCC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0" creationId="{42E8B0A7-78AF-F850-D108-430E70470E57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1" creationId="{2C2FF752-577C-9834-108E-0EF7D8BD3F21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2" creationId="{66610BF7-D6A6-8D25-3BDC-EAAD960B0771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3" creationId="{C807ECC2-6A26-0C67-3368-8D2D491A43EB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4" creationId="{ED507403-3974-FDAE-1687-6704C3F935D0}"/>
          </ac:spMkLst>
        </pc:spChg>
        <pc:spChg chg="mod">
          <ac:chgData name="abdelghani salhi" userId="a44d13800851dea6" providerId="LiveId" clId="{80FAA889-E246-4602-AFF2-CB47978AC01D}" dt="2026-03-08T02:13:17.598" v="1123"/>
          <ac:spMkLst>
            <pc:docMk/>
            <pc:sldMk cId="3576533527" sldId="2134807101"/>
            <ac:spMk id="15" creationId="{F9BCDA0B-B727-D5C1-50D5-437220BB1043}"/>
          </ac:spMkLst>
        </pc:spChg>
        <pc:grpChg chg="add mod">
          <ac:chgData name="abdelghani salhi" userId="a44d13800851dea6" providerId="LiveId" clId="{80FAA889-E246-4602-AFF2-CB47978AC01D}" dt="2026-03-08T02:13:17.598" v="1123"/>
          <ac:grpSpMkLst>
            <pc:docMk/>
            <pc:sldMk cId="3576533527" sldId="2134807101"/>
            <ac:grpSpMk id="3" creationId="{7549D42C-B206-E2F5-BF85-86582F91133A}"/>
          </ac:grpSpMkLst>
        </pc:grpChg>
      </pc:sldChg>
      <pc:sldChg chg="addSp modSp add">
        <pc:chgData name="abdelghani salhi" userId="a44d13800851dea6" providerId="LiveId" clId="{80FAA889-E246-4602-AFF2-CB47978AC01D}" dt="2026-03-08T02:13:24.673" v="1124"/>
        <pc:sldMkLst>
          <pc:docMk/>
          <pc:sldMk cId="4179435436" sldId="2134807102"/>
        </pc:sldMkLst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7" creationId="{B9495747-B7CF-E806-CF0B-145DF215CAF9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9" creationId="{3A5F1E9D-BDC7-FF05-A882-D8EEA81E4484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0" creationId="{575344AA-15D2-B8F6-4CA7-57668C812E6E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1" creationId="{490DC9CF-322C-15E4-68C0-3E7DE2A334BA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2" creationId="{13FDEBBE-F450-AB51-CD55-B07C79AAE7B1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3" creationId="{D2B24CA6-0B5C-CAD1-81BB-C186747ED0B1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4" creationId="{9AD1659D-A7FE-77FD-1BC2-3D98993723E1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5" creationId="{C5E3FA9E-1D7A-A7DE-E778-D2B29F170848}"/>
          </ac:spMkLst>
        </pc:spChg>
        <pc:spChg chg="mod">
          <ac:chgData name="abdelghani salhi" userId="a44d13800851dea6" providerId="LiveId" clId="{80FAA889-E246-4602-AFF2-CB47978AC01D}" dt="2026-03-08T02:13:24.673" v="1124"/>
          <ac:spMkLst>
            <pc:docMk/>
            <pc:sldMk cId="4179435436" sldId="2134807102"/>
            <ac:spMk id="16" creationId="{85AFEB8B-11E9-D0EE-819D-A5DDE1E17881}"/>
          </ac:spMkLst>
        </pc:spChg>
        <pc:grpChg chg="mod">
          <ac:chgData name="abdelghani salhi" userId="a44d13800851dea6" providerId="LiveId" clId="{80FAA889-E246-4602-AFF2-CB47978AC01D}" dt="2026-03-08T02:13:24.673" v="1124"/>
          <ac:grpSpMkLst>
            <pc:docMk/>
            <pc:sldMk cId="4179435436" sldId="2134807102"/>
            <ac:grpSpMk id="8" creationId="{EF0E64ED-CB7A-1214-E37A-AE8E4B73975F}"/>
          </ac:grpSpMkLst>
        </pc:grpChg>
      </pc:sldChg>
      <pc:sldChg chg="addSp modSp add">
        <pc:chgData name="abdelghani salhi" userId="a44d13800851dea6" providerId="LiveId" clId="{80FAA889-E246-4602-AFF2-CB47978AC01D}" dt="2026-03-08T02:13:28.608" v="1125"/>
        <pc:sldMkLst>
          <pc:docMk/>
          <pc:sldMk cId="325018871" sldId="2134807103"/>
        </pc:sldMkLst>
        <pc:spChg chg="mod">
          <ac:chgData name="abdelghani salhi" userId="a44d13800851dea6" providerId="LiveId" clId="{80FAA889-E246-4602-AFF2-CB47978AC01D}" dt="2026-03-08T02:09:54.016" v="1093" actId="207"/>
          <ac:spMkLst>
            <pc:docMk/>
            <pc:sldMk cId="325018871" sldId="2134807103"/>
            <ac:spMk id="2" creationId="{81B268A3-AC77-8A63-3038-B0B85F0EFE4E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5" creationId="{6E10EE52-969E-77AA-B0C3-99F49F021294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8" creationId="{D279D079-6C99-FA9E-848D-21D87017076B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9" creationId="{C120376D-A1E8-0663-027B-2D35CB9B22E1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0" creationId="{E976BF2E-FA9C-CB89-A018-9703A8154DC4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1" creationId="{38C492DC-06BC-1F31-5264-4FA3CDE70F3F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2" creationId="{1A4E32F1-A586-1F43-2AAE-2E07F109EB32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3" creationId="{44187B55-6594-5DE4-9E74-D6657FF8487C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4" creationId="{D22A0527-30EB-4596-4740-93B01CA257E6}"/>
          </ac:spMkLst>
        </pc:spChg>
        <pc:spChg chg="mod">
          <ac:chgData name="abdelghani salhi" userId="a44d13800851dea6" providerId="LiveId" clId="{80FAA889-E246-4602-AFF2-CB47978AC01D}" dt="2026-03-08T02:13:28.608" v="1125"/>
          <ac:spMkLst>
            <pc:docMk/>
            <pc:sldMk cId="325018871" sldId="2134807103"/>
            <ac:spMk id="15" creationId="{D3BCF0C9-EFEE-061C-AE1C-C652A3F3A236}"/>
          </ac:spMkLst>
        </pc:spChg>
        <pc:grpChg chg="mod">
          <ac:chgData name="abdelghani salhi" userId="a44d13800851dea6" providerId="LiveId" clId="{80FAA889-E246-4602-AFF2-CB47978AC01D}" dt="2026-03-08T02:13:28.608" v="1125"/>
          <ac:grpSpMkLst>
            <pc:docMk/>
            <pc:sldMk cId="325018871" sldId="2134807103"/>
            <ac:grpSpMk id="7" creationId="{5BA5B842-C36C-63B0-F20D-09C175EFA54A}"/>
          </ac:grpSpMkLst>
        </pc:grpChg>
      </pc:sldChg>
      <pc:sldChg chg="addSp modSp add">
        <pc:chgData name="abdelghani salhi" userId="a44d13800851dea6" providerId="LiveId" clId="{80FAA889-E246-4602-AFF2-CB47978AC01D}" dt="2026-03-08T02:13:32.994" v="1126"/>
        <pc:sldMkLst>
          <pc:docMk/>
          <pc:sldMk cId="2529922064" sldId="2134807104"/>
        </pc:sldMkLst>
        <pc:spChg chg="mod">
          <ac:chgData name="abdelghani salhi" userId="a44d13800851dea6" providerId="LiveId" clId="{80FAA889-E246-4602-AFF2-CB47978AC01D}" dt="2026-03-08T02:09:59.898" v="1094" actId="207"/>
          <ac:spMkLst>
            <pc:docMk/>
            <pc:sldMk cId="2529922064" sldId="2134807104"/>
            <ac:spMk id="7" creationId="{C18DABD6-0A60-8060-4131-CBB333B54769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8" creationId="{6BD1220B-0294-C529-9F4C-2A1632B7B944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0" creationId="{460C9713-BE73-FBF0-59D7-E25EF9B13C21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1" creationId="{F6582C60-7A25-7CFB-5D33-A552F8F7E65A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2" creationId="{B8536832-B4FF-3820-DDDE-512A7874947B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3" creationId="{DBA7C902-B792-84A6-0AF0-CFC1B3809F63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4" creationId="{1A8247E7-610E-AFE2-7FF4-207C93ED4309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5" creationId="{A1D1DDC1-B6A2-8D9D-F57F-7A61E58A779F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6" creationId="{26F0B2D7-4ADE-98A2-2DB3-A8A3BEB5D6A4}"/>
          </ac:spMkLst>
        </pc:spChg>
        <pc:spChg chg="mod">
          <ac:chgData name="abdelghani salhi" userId="a44d13800851dea6" providerId="LiveId" clId="{80FAA889-E246-4602-AFF2-CB47978AC01D}" dt="2026-03-08T02:13:32.994" v="1126"/>
          <ac:spMkLst>
            <pc:docMk/>
            <pc:sldMk cId="2529922064" sldId="2134807104"/>
            <ac:spMk id="17" creationId="{7FCD4BF0-B175-0891-C641-5A5947146876}"/>
          </ac:spMkLst>
        </pc:spChg>
        <pc:grpChg chg="add mod">
          <ac:chgData name="abdelghani salhi" userId="a44d13800851dea6" providerId="LiveId" clId="{80FAA889-E246-4602-AFF2-CB47978AC01D}" dt="2026-03-08T02:13:32.994" v="1126"/>
          <ac:grpSpMkLst>
            <pc:docMk/>
            <pc:sldMk cId="2529922064" sldId="2134807104"/>
            <ac:grpSpMk id="5" creationId="{FE667823-E799-665B-F312-FCE90BE21AFF}"/>
          </ac:grpSpMkLst>
        </pc:grpChg>
      </pc:sldChg>
      <pc:sldChg chg="addSp modSp add">
        <pc:chgData name="abdelghani salhi" userId="a44d13800851dea6" providerId="LiveId" clId="{80FAA889-E246-4602-AFF2-CB47978AC01D}" dt="2026-03-08T02:13:37.089" v="1127"/>
        <pc:sldMkLst>
          <pc:docMk/>
          <pc:sldMk cId="3244704594" sldId="2134807105"/>
        </pc:sldMkLst>
        <pc:spChg chg="mod">
          <ac:chgData name="abdelghani salhi" userId="a44d13800851dea6" providerId="LiveId" clId="{80FAA889-E246-4602-AFF2-CB47978AC01D}" dt="2026-03-08T02:11:24.736" v="1109" actId="113"/>
          <ac:spMkLst>
            <pc:docMk/>
            <pc:sldMk cId="3244704594" sldId="2134807105"/>
            <ac:spMk id="2" creationId="{78A2871B-1127-0E5D-E461-05C397D2D403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5" creationId="{277D3E86-A34D-85E9-9310-75ED7B3E3A37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8" creationId="{877B44A5-A431-9D27-4526-186376103111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9" creationId="{C2411356-CF89-38BA-DF08-6CF6E7090A9A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0" creationId="{B73AA972-D107-7907-20AE-3CF606E5BE82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1" creationId="{BD9558B9-AAB8-0752-6164-24237EB62678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2" creationId="{07679C02-335D-C8F2-3A83-85614AD94B8F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3" creationId="{1E92C957-F988-9E00-ED4F-CC331F80599D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4" creationId="{36FDF1AB-C5C8-BEDE-188E-1ED54636F3FC}"/>
          </ac:spMkLst>
        </pc:spChg>
        <pc:spChg chg="mod">
          <ac:chgData name="abdelghani salhi" userId="a44d13800851dea6" providerId="LiveId" clId="{80FAA889-E246-4602-AFF2-CB47978AC01D}" dt="2026-03-08T02:13:37.089" v="1127"/>
          <ac:spMkLst>
            <pc:docMk/>
            <pc:sldMk cId="3244704594" sldId="2134807105"/>
            <ac:spMk id="15" creationId="{55C85349-861A-4510-520C-9CCB5D84DEC3}"/>
          </ac:spMkLst>
        </pc:spChg>
        <pc:grpChg chg="add mod">
          <ac:chgData name="abdelghani salhi" userId="a44d13800851dea6" providerId="LiveId" clId="{80FAA889-E246-4602-AFF2-CB47978AC01D}" dt="2026-03-08T02:13:37.089" v="1127"/>
          <ac:grpSpMkLst>
            <pc:docMk/>
            <pc:sldMk cId="3244704594" sldId="2134807105"/>
            <ac:grpSpMk id="3" creationId="{BE1FA2DB-7176-43B5-EDE6-251DB26F10D7}"/>
          </ac:grpSpMkLst>
        </pc:grpChg>
      </pc:sldChg>
      <pc:sldChg chg="addSp modSp add">
        <pc:chgData name="abdelghani salhi" userId="a44d13800851dea6" providerId="LiveId" clId="{80FAA889-E246-4602-AFF2-CB47978AC01D}" dt="2026-03-08T02:13:41.587" v="1128"/>
        <pc:sldMkLst>
          <pc:docMk/>
          <pc:sldMk cId="2487607664" sldId="2134807106"/>
        </pc:sldMkLst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7" creationId="{538C9D19-D3AC-9F96-9199-9E091337392B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9" creationId="{01A8305F-B9AE-3B8B-5FC5-2A7E7E959EDC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0" creationId="{3BA9756B-9567-7051-3672-9047A6C53BDF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1" creationId="{1D41A8BA-B506-A850-96C8-8E69EC1E5607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2" creationId="{C202124D-7FFD-F016-B0FD-2AAF24567A0D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3" creationId="{A5BB99C1-88A6-CC82-DBCF-2DFFAEC04BB0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4" creationId="{9C9CC626-8890-6D15-94D3-DC79EF31D3A0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5" creationId="{480E293E-1B91-2A20-29B2-2969DD58E22B}"/>
          </ac:spMkLst>
        </pc:spChg>
        <pc:spChg chg="mod">
          <ac:chgData name="abdelghani salhi" userId="a44d13800851dea6" providerId="LiveId" clId="{80FAA889-E246-4602-AFF2-CB47978AC01D}" dt="2026-03-08T02:13:41.587" v="1128"/>
          <ac:spMkLst>
            <pc:docMk/>
            <pc:sldMk cId="2487607664" sldId="2134807106"/>
            <ac:spMk id="16" creationId="{DD77F3DB-963A-3009-B200-9F80BEC0CA16}"/>
          </ac:spMkLst>
        </pc:spChg>
        <pc:grpChg chg="add mod">
          <ac:chgData name="abdelghani salhi" userId="a44d13800851dea6" providerId="LiveId" clId="{80FAA889-E246-4602-AFF2-CB47978AC01D}" dt="2026-03-08T02:13:41.587" v="1128"/>
          <ac:grpSpMkLst>
            <pc:docMk/>
            <pc:sldMk cId="2487607664" sldId="2134807106"/>
            <ac:grpSpMk id="2" creationId="{706D3BAE-7367-832E-6677-3FFECA4A0ECC}"/>
          </ac:grpSpMkLst>
        </pc:grpChg>
      </pc:sldChg>
      <pc:sldChg chg="addSp modSp add">
        <pc:chgData name="abdelghani salhi" userId="a44d13800851dea6" providerId="LiveId" clId="{80FAA889-E246-4602-AFF2-CB47978AC01D}" dt="2026-03-08T02:13:47.308" v="1129"/>
        <pc:sldMkLst>
          <pc:docMk/>
          <pc:sldMk cId="4261298831" sldId="2134807107"/>
        </pc:sldMkLst>
        <pc:spChg chg="mod">
          <ac:chgData name="abdelghani salhi" userId="a44d13800851dea6" providerId="LiveId" clId="{80FAA889-E246-4602-AFF2-CB47978AC01D}" dt="2026-03-08T02:11:38.814" v="1113" actId="113"/>
          <ac:spMkLst>
            <pc:docMk/>
            <pc:sldMk cId="4261298831" sldId="2134807107"/>
            <ac:spMk id="3" creationId="{11A512E8-44A2-6F84-4FC7-B0BFBB508207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5" creationId="{930BC63C-5EEC-D954-BA0A-BFA083802890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8" creationId="{982EEC9B-B489-CA0B-8878-92D6B37862BF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9" creationId="{30A12D79-D8A4-9FEB-60A3-EBF4A8AA5EE6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0" creationId="{134953A8-E23A-D254-2ABE-F9A4E8C6357D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1" creationId="{D9CC30E1-36E0-C6D7-7770-EDDD4B61CDEE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2" creationId="{81C36A73-D354-4AEC-7B74-56650B7F2236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3" creationId="{D8CB0762-AE84-1A33-ADAA-620E1377F9D7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4" creationId="{87CBF4A3-7A9F-423A-595D-5E6F70360FDF}"/>
          </ac:spMkLst>
        </pc:spChg>
        <pc:spChg chg="mod">
          <ac:chgData name="abdelghani salhi" userId="a44d13800851dea6" providerId="LiveId" clId="{80FAA889-E246-4602-AFF2-CB47978AC01D}" dt="2026-03-08T02:13:47.308" v="1129"/>
          <ac:spMkLst>
            <pc:docMk/>
            <pc:sldMk cId="4261298831" sldId="2134807107"/>
            <ac:spMk id="15" creationId="{12FC38E9-436F-95E6-2EC6-E5658183DA4F}"/>
          </ac:spMkLst>
        </pc:spChg>
        <pc:grpChg chg="mod">
          <ac:chgData name="abdelghani salhi" userId="a44d13800851dea6" providerId="LiveId" clId="{80FAA889-E246-4602-AFF2-CB47978AC01D}" dt="2026-03-08T02:13:47.308" v="1129"/>
          <ac:grpSpMkLst>
            <pc:docMk/>
            <pc:sldMk cId="4261298831" sldId="2134807107"/>
            <ac:grpSpMk id="7" creationId="{24154DF9-6F37-6DDF-1F89-6467CF25743D}"/>
          </ac:grpSpMkLst>
        </pc:grpChg>
      </pc:sldChg>
      <pc:sldChg chg="addSp modSp add">
        <pc:chgData name="abdelghani salhi" userId="a44d13800851dea6" providerId="LiveId" clId="{80FAA889-E246-4602-AFF2-CB47978AC01D}" dt="2026-03-08T02:13:52.643" v="1130"/>
        <pc:sldMkLst>
          <pc:docMk/>
          <pc:sldMk cId="2121788235" sldId="2134807108"/>
        </pc:sldMkLst>
        <pc:spChg chg="mod">
          <ac:chgData name="abdelghani salhi" userId="a44d13800851dea6" providerId="LiveId" clId="{80FAA889-E246-4602-AFF2-CB47978AC01D}" dt="2026-03-08T02:12:13.656" v="1122" actId="113"/>
          <ac:spMkLst>
            <pc:docMk/>
            <pc:sldMk cId="2121788235" sldId="2134807108"/>
            <ac:spMk id="5" creationId="{0EB086B8-E21F-005D-1BF6-DFAF50B3D7D0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8" creationId="{F2B25946-D0F2-D8D1-E073-CE171D906ED9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0" creationId="{BE7916D0-CC81-17FA-DC7F-F71012720F12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1" creationId="{55BAF6B4-A4E5-5C3A-D4D9-C0915BA71371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2" creationId="{7D9A1E49-402A-3732-8617-B93F58E53820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3" creationId="{8F48E4D7-3A85-709E-FA78-ED87A027DB1C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4" creationId="{D7CFA885-FB60-704F-2ABC-3349838CE1BC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5" creationId="{2753BD29-E0E0-5ACA-7C7B-721CC5E0D9C8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6" creationId="{00054392-4F81-DA14-1301-2D41F2A341A1}"/>
          </ac:spMkLst>
        </pc:spChg>
        <pc:spChg chg="mod">
          <ac:chgData name="abdelghani salhi" userId="a44d13800851dea6" providerId="LiveId" clId="{80FAA889-E246-4602-AFF2-CB47978AC01D}" dt="2026-03-08T02:13:52.643" v="1130"/>
          <ac:spMkLst>
            <pc:docMk/>
            <pc:sldMk cId="2121788235" sldId="2134807108"/>
            <ac:spMk id="17" creationId="{D6C57F3F-0075-1242-EBE2-0FE51E2F0A86}"/>
          </ac:spMkLst>
        </pc:spChg>
        <pc:grpChg chg="mod">
          <ac:chgData name="abdelghani salhi" userId="a44d13800851dea6" providerId="LiveId" clId="{80FAA889-E246-4602-AFF2-CB47978AC01D}" dt="2026-03-08T02:13:52.643" v="1130"/>
          <ac:grpSpMkLst>
            <pc:docMk/>
            <pc:sldMk cId="2121788235" sldId="2134807108"/>
            <ac:grpSpMk id="9" creationId="{4D6C4C5F-5B36-7412-7E38-6C046826890B}"/>
          </ac:grpSpMkLst>
        </pc:grpChg>
      </pc:sldChg>
      <pc:sldChg chg="add del">
        <pc:chgData name="abdelghani salhi" userId="a44d13800851dea6" providerId="LiveId" clId="{80FAA889-E246-4602-AFF2-CB47978AC01D}" dt="2026-03-08T03:13:55.839" v="1824" actId="2696"/>
        <pc:sldMkLst>
          <pc:docMk/>
          <pc:sldMk cId="244303769" sldId="2134807109"/>
        </pc:sldMkLst>
      </pc:sldChg>
      <pc:sldChg chg="add del">
        <pc:chgData name="abdelghani salhi" userId="a44d13800851dea6" providerId="LiveId" clId="{80FAA889-E246-4602-AFF2-CB47978AC01D}" dt="2026-03-08T02:25:25.602" v="1275"/>
        <pc:sldMkLst>
          <pc:docMk/>
          <pc:sldMk cId="4217720055" sldId="2134807109"/>
        </pc:sldMkLst>
      </pc:sldChg>
      <pc:sldChg chg="addSp delSp modSp add mod">
        <pc:chgData name="abdelghani salhi" userId="a44d13800851dea6" providerId="LiveId" clId="{80FAA889-E246-4602-AFF2-CB47978AC01D}" dt="2026-03-08T02:57:38.969" v="1626" actId="114"/>
        <pc:sldMkLst>
          <pc:docMk/>
          <pc:sldMk cId="675241887" sldId="2134807110"/>
        </pc:sldMkLst>
        <pc:spChg chg="mod">
          <ac:chgData name="abdelghani salhi" userId="a44d13800851dea6" providerId="LiveId" clId="{80FAA889-E246-4602-AFF2-CB47978AC01D}" dt="2026-03-08T02:57:20.133" v="1620" actId="20577"/>
          <ac:spMkLst>
            <pc:docMk/>
            <pc:sldMk cId="675241887" sldId="2134807110"/>
            <ac:spMk id="3" creationId="{725C3711-C294-E8B9-183D-14ADED1336E0}"/>
          </ac:spMkLst>
        </pc:spChg>
        <pc:spChg chg="mod">
          <ac:chgData name="abdelghani salhi" userId="a44d13800851dea6" providerId="LiveId" clId="{80FAA889-E246-4602-AFF2-CB47978AC01D}" dt="2026-03-08T02:57:38.969" v="1626" actId="114"/>
          <ac:spMkLst>
            <pc:docMk/>
            <pc:sldMk cId="675241887" sldId="2134807110"/>
            <ac:spMk id="25" creationId="{66CE4F7E-1C5F-CA17-4732-E5E0C6750C45}"/>
          </ac:spMkLst>
        </pc:spChg>
        <pc:spChg chg="mod">
          <ac:chgData name="abdelghani salhi" userId="a44d13800851dea6" providerId="LiveId" clId="{80FAA889-E246-4602-AFF2-CB47978AC01D}" dt="2026-03-08T02:55:25.954" v="1611" actId="20577"/>
          <ac:spMkLst>
            <pc:docMk/>
            <pc:sldMk cId="675241887" sldId="2134807110"/>
            <ac:spMk id="26" creationId="{F7A8B822-247C-3E56-BBC5-0A4EEE653131}"/>
          </ac:spMkLst>
        </pc:spChg>
        <pc:grpChg chg="add mod">
          <ac:chgData name="abdelghani salhi" userId="a44d13800851dea6" providerId="LiveId" clId="{80FAA889-E246-4602-AFF2-CB47978AC01D}" dt="2026-03-08T02:54:04.995" v="1576" actId="164"/>
          <ac:grpSpMkLst>
            <pc:docMk/>
            <pc:sldMk cId="675241887" sldId="2134807110"/>
            <ac:grpSpMk id="2" creationId="{CD4EFDFF-25B5-56A0-2338-8ED0A74657B3}"/>
          </ac:grpSpMkLst>
        </pc:grpChg>
        <pc:grpChg chg="add mod">
          <ac:chgData name="abdelghani salhi" userId="a44d13800851dea6" providerId="LiveId" clId="{80FAA889-E246-4602-AFF2-CB47978AC01D}" dt="2026-03-08T02:54:11.543" v="1591" actId="1035"/>
          <ac:grpSpMkLst>
            <pc:docMk/>
            <pc:sldMk cId="675241887" sldId="2134807110"/>
            <ac:grpSpMk id="21" creationId="{EF991829-1E79-C67D-17DC-2FFB9E819EB0}"/>
          </ac:grpSpMkLst>
        </pc:grpChg>
        <pc:grpChg chg="mod">
          <ac:chgData name="abdelghani salhi" userId="a44d13800851dea6" providerId="LiveId" clId="{80FAA889-E246-4602-AFF2-CB47978AC01D}" dt="2026-03-08T02:54:04.995" v="1576" actId="164"/>
          <ac:grpSpMkLst>
            <pc:docMk/>
            <pc:sldMk cId="675241887" sldId="2134807110"/>
            <ac:grpSpMk id="23" creationId="{4E71A687-1790-3459-65F8-67831E19AD4C}"/>
          </ac:grpSpMkLst>
        </pc:grpChg>
        <pc:picChg chg="mod">
          <ac:chgData name="abdelghani salhi" userId="a44d13800851dea6" providerId="LiveId" clId="{80FAA889-E246-4602-AFF2-CB47978AC01D}" dt="2026-03-08T02:53:30.410" v="1568"/>
          <ac:picMkLst>
            <pc:docMk/>
            <pc:sldMk cId="675241887" sldId="2134807110"/>
            <ac:picMk id="4" creationId="{AC05962E-8E27-4580-729B-80B39EAD0662}"/>
          </ac:picMkLst>
        </pc:picChg>
        <pc:picChg chg="mod">
          <ac:chgData name="abdelghani salhi" userId="a44d13800851dea6" providerId="LiveId" clId="{80FAA889-E246-4602-AFF2-CB47978AC01D}" dt="2026-03-08T02:53:30.410" v="1568"/>
          <ac:picMkLst>
            <pc:docMk/>
            <pc:sldMk cId="675241887" sldId="2134807110"/>
            <ac:picMk id="5" creationId="{84C5C1AF-7C4A-B478-CF70-F8A277E931CA}"/>
          </ac:picMkLst>
        </pc:picChg>
        <pc:picChg chg="mod">
          <ac:chgData name="abdelghani salhi" userId="a44d13800851dea6" providerId="LiveId" clId="{80FAA889-E246-4602-AFF2-CB47978AC01D}" dt="2026-03-08T02:53:30.410" v="1568"/>
          <ac:picMkLst>
            <pc:docMk/>
            <pc:sldMk cId="675241887" sldId="2134807110"/>
            <ac:picMk id="7" creationId="{DF12C062-3F44-095E-1A61-EB3A1B1335F8}"/>
          </ac:picMkLst>
        </pc:picChg>
        <pc:picChg chg="mod">
          <ac:chgData name="abdelghani salhi" userId="a44d13800851dea6" providerId="LiveId" clId="{80FAA889-E246-4602-AFF2-CB47978AC01D}" dt="2026-03-08T02:53:30.410" v="1568"/>
          <ac:picMkLst>
            <pc:docMk/>
            <pc:sldMk cId="675241887" sldId="2134807110"/>
            <ac:picMk id="11" creationId="{11949B50-3554-6BEF-F30C-D21FD2A52FA8}"/>
          </ac:picMkLst>
        </pc:picChg>
        <pc:picChg chg="del mod">
          <ac:chgData name="abdelghani salhi" userId="a44d13800851dea6" providerId="LiveId" clId="{80FAA889-E246-4602-AFF2-CB47978AC01D}" dt="2026-03-08T02:53:39.012" v="1570" actId="478"/>
          <ac:picMkLst>
            <pc:docMk/>
            <pc:sldMk cId="675241887" sldId="2134807110"/>
            <ac:picMk id="12" creationId="{5673DC1B-7BB8-2A6D-473D-EB096DCAA749}"/>
          </ac:picMkLst>
        </pc:picChg>
        <pc:picChg chg="del mod">
          <ac:chgData name="abdelghani salhi" userId="a44d13800851dea6" providerId="LiveId" clId="{80FAA889-E246-4602-AFF2-CB47978AC01D}" dt="2026-03-08T02:53:42.193" v="1571" actId="478"/>
          <ac:picMkLst>
            <pc:docMk/>
            <pc:sldMk cId="675241887" sldId="2134807110"/>
            <ac:picMk id="13" creationId="{31DB7492-1E73-9F58-A1A7-6DEB53BADD7A}"/>
          </ac:picMkLst>
        </pc:picChg>
        <pc:picChg chg="del mod">
          <ac:chgData name="abdelghani salhi" userId="a44d13800851dea6" providerId="LiveId" clId="{80FAA889-E246-4602-AFF2-CB47978AC01D}" dt="2026-03-08T02:53:45.238" v="1572" actId="478"/>
          <ac:picMkLst>
            <pc:docMk/>
            <pc:sldMk cId="675241887" sldId="2134807110"/>
            <ac:picMk id="19" creationId="{21F9845F-E6C6-EDDC-A670-53ADA0BEA58A}"/>
          </ac:picMkLst>
        </pc:picChg>
        <pc:picChg chg="del mod">
          <ac:chgData name="abdelghani salhi" userId="a44d13800851dea6" providerId="LiveId" clId="{80FAA889-E246-4602-AFF2-CB47978AC01D}" dt="2026-03-08T02:53:48.458" v="1573" actId="478"/>
          <ac:picMkLst>
            <pc:docMk/>
            <pc:sldMk cId="675241887" sldId="2134807110"/>
            <ac:picMk id="20" creationId="{10D7AEB4-EA28-FB8E-F078-AF7A9A8210C3}"/>
          </ac:picMkLst>
        </pc:picChg>
      </pc:sldChg>
      <pc:sldChg chg="add del">
        <pc:chgData name="abdelghani salhi" userId="a44d13800851dea6" providerId="LiveId" clId="{80FAA889-E246-4602-AFF2-CB47978AC01D}" dt="2026-03-08T02:25:25.602" v="1275"/>
        <pc:sldMkLst>
          <pc:docMk/>
          <pc:sldMk cId="1550602821" sldId="2134807110"/>
        </pc:sldMkLst>
      </pc:sldChg>
      <pc:sldChg chg="add del">
        <pc:chgData name="abdelghani salhi" userId="a44d13800851dea6" providerId="LiveId" clId="{80FAA889-E246-4602-AFF2-CB47978AC01D}" dt="2026-03-08T02:25:25.602" v="1275"/>
        <pc:sldMkLst>
          <pc:docMk/>
          <pc:sldMk cId="1816912224" sldId="2134807111"/>
        </pc:sldMkLst>
      </pc:sldChg>
      <pc:sldChg chg="add">
        <pc:chgData name="abdelghani salhi" userId="a44d13800851dea6" providerId="LiveId" clId="{80FAA889-E246-4602-AFF2-CB47978AC01D}" dt="2026-03-08T02:53:08.367" v="1565"/>
        <pc:sldMkLst>
          <pc:docMk/>
          <pc:sldMk cId="2670868355" sldId="2134807111"/>
        </pc:sldMkLst>
      </pc:sldChg>
      <pc:sldChg chg="addSp delSp modSp add mod">
        <pc:chgData name="abdelghani salhi" userId="a44d13800851dea6" providerId="LiveId" clId="{80FAA889-E246-4602-AFF2-CB47978AC01D}" dt="2026-03-08T02:58:19.341" v="1630" actId="114"/>
        <pc:sldMkLst>
          <pc:docMk/>
          <pc:sldMk cId="3427938838" sldId="2134807112"/>
        </pc:sldMkLst>
        <pc:spChg chg="mod">
          <ac:chgData name="abdelghani salhi" userId="a44d13800851dea6" providerId="LiveId" clId="{80FAA889-E246-4602-AFF2-CB47978AC01D}" dt="2026-03-08T02:58:19.341" v="1630" actId="114"/>
          <ac:spMkLst>
            <pc:docMk/>
            <pc:sldMk cId="3427938838" sldId="2134807112"/>
            <ac:spMk id="13" creationId="{68A51649-D01E-458B-11BD-1A8DBFA89881}"/>
          </ac:spMkLst>
        </pc:spChg>
        <pc:spChg chg="mod">
          <ac:chgData name="abdelghani salhi" userId="a44d13800851dea6" providerId="LiveId" clId="{80FAA889-E246-4602-AFF2-CB47978AC01D}" dt="2026-03-08T02:55:58.194" v="1612"/>
          <ac:spMkLst>
            <pc:docMk/>
            <pc:sldMk cId="3427938838" sldId="2134807112"/>
            <ac:spMk id="14" creationId="{B6B72A4C-D1CC-D2BE-3604-2822B7391A28}"/>
          </ac:spMkLst>
        </pc:spChg>
        <pc:grpChg chg="del">
          <ac:chgData name="abdelghani salhi" userId="a44d13800851dea6" providerId="LiveId" clId="{80FAA889-E246-4602-AFF2-CB47978AC01D}" dt="2026-03-08T02:55:00.478" v="1603" actId="478"/>
          <ac:grpSpMkLst>
            <pc:docMk/>
            <pc:sldMk cId="3427938838" sldId="2134807112"/>
            <ac:grpSpMk id="2" creationId="{FFEE70A8-9041-8701-6A86-EC569FACCCF3}"/>
          </ac:grpSpMkLst>
        </pc:grp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19" creationId="{EE88F134-C10C-A91E-9FC0-D64D70A60B33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1" creationId="{E1F37279-BE5C-864F-2BBA-EB746C355055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2" creationId="{3A2C0638-2ABB-2F40-0DE1-09ADA4D22967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3" creationId="{F1130198-2066-4724-AC02-7F844DEE2D87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4" creationId="{BABACBC8-8EAD-2E0F-DC0C-ABDE20EF79C0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5" creationId="{BA716F72-9039-424D-87E4-50798045094E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6" creationId="{86D60420-A3F4-8595-C96E-AA6DBE9CB06C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7" creationId="{2903FC68-16BF-FD0C-6AC4-ED83D41618BC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29" creationId="{63BB8B83-C389-D643-DD65-AD8DC265C21D}"/>
          </ac:picMkLst>
        </pc:picChg>
        <pc:picChg chg="mod">
          <ac:chgData name="abdelghani salhi" userId="a44d13800851dea6" providerId="LiveId" clId="{80FAA889-E246-4602-AFF2-CB47978AC01D}" dt="2026-03-08T02:55:07.221" v="1604"/>
          <ac:picMkLst>
            <pc:docMk/>
            <pc:sldMk cId="3427938838" sldId="2134807112"/>
            <ac:picMk id="30" creationId="{49349035-6E8A-5BD6-596D-F584E8DC60A6}"/>
          </ac:picMkLst>
        </pc:picChg>
      </pc:sldChg>
      <pc:sldChg chg="modSp add mod">
        <pc:chgData name="abdelghani salhi" userId="a44d13800851dea6" providerId="LiveId" clId="{80FAA889-E246-4602-AFF2-CB47978AC01D}" dt="2026-03-08T02:57:08.534" v="1618" actId="20577"/>
        <pc:sldMkLst>
          <pc:docMk/>
          <pc:sldMk cId="1086846564" sldId="2134807113"/>
        </pc:sldMkLst>
        <pc:spChg chg="mod">
          <ac:chgData name="abdelghani salhi" userId="a44d13800851dea6" providerId="LiveId" clId="{80FAA889-E246-4602-AFF2-CB47978AC01D}" dt="2026-03-08T02:57:08.534" v="1618" actId="20577"/>
          <ac:spMkLst>
            <pc:docMk/>
            <pc:sldMk cId="1086846564" sldId="2134807113"/>
            <ac:spMk id="3" creationId="{E08240F1-204A-2040-F16C-CF5EC4ABC98F}"/>
          </ac:spMkLst>
        </pc:spChg>
      </pc:sldChg>
      <pc:sldChg chg="add">
        <pc:chgData name="abdelghani salhi" userId="a44d13800851dea6" providerId="LiveId" clId="{80FAA889-E246-4602-AFF2-CB47978AC01D}" dt="2026-03-08T02:56:53.515" v="1616"/>
        <pc:sldMkLst>
          <pc:docMk/>
          <pc:sldMk cId="974999670" sldId="2134807114"/>
        </pc:sldMkLst>
      </pc:sldChg>
      <pc:sldChg chg="add">
        <pc:chgData name="abdelghani salhi" userId="a44d13800851dea6" providerId="LiveId" clId="{80FAA889-E246-4602-AFF2-CB47978AC01D}" dt="2026-03-08T02:56:53.515" v="1616"/>
        <pc:sldMkLst>
          <pc:docMk/>
          <pc:sldMk cId="997875073" sldId="2134807115"/>
        </pc:sldMkLst>
      </pc:sldChg>
      <pc:sldChg chg="addSp modSp add mod">
        <pc:chgData name="abdelghani salhi" userId="a44d13800851dea6" providerId="LiveId" clId="{80FAA889-E246-4602-AFF2-CB47978AC01D}" dt="2026-03-08T03:11:02.464" v="1774" actId="207"/>
        <pc:sldMkLst>
          <pc:docMk/>
          <pc:sldMk cId="3750937391" sldId="2134807116"/>
        </pc:sldMkLst>
        <pc:spChg chg="add mod">
          <ac:chgData name="abdelghani salhi" userId="a44d13800851dea6" providerId="LiveId" clId="{80FAA889-E246-4602-AFF2-CB47978AC01D}" dt="2026-03-08T03:11:02.464" v="1774" actId="207"/>
          <ac:spMkLst>
            <pc:docMk/>
            <pc:sldMk cId="3750937391" sldId="2134807116"/>
            <ac:spMk id="3" creationId="{35472249-022B-70E1-2848-6007A8A7BD09}"/>
          </ac:spMkLst>
        </pc:spChg>
        <pc:spChg chg="mod">
          <ac:chgData name="abdelghani salhi" userId="a44d13800851dea6" providerId="LiveId" clId="{80FAA889-E246-4602-AFF2-CB47978AC01D}" dt="2026-03-08T03:00:52.878" v="1675" actId="20577"/>
          <ac:spMkLst>
            <pc:docMk/>
            <pc:sldMk cId="3750937391" sldId="2134807116"/>
            <ac:spMk id="17" creationId="{D6C3681B-A27D-7293-C66B-8BC1B2905AF3}"/>
          </ac:spMkLst>
        </pc:spChg>
      </pc:sldChg>
      <pc:sldChg chg="addSp delSp modSp add mod">
        <pc:chgData name="abdelghani salhi" userId="a44d13800851dea6" providerId="LiveId" clId="{80FAA889-E246-4602-AFF2-CB47978AC01D}" dt="2026-03-08T03:13:23.353" v="1823" actId="14100"/>
        <pc:sldMkLst>
          <pc:docMk/>
          <pc:sldMk cId="835203837" sldId="2134807117"/>
        </pc:sldMkLst>
        <pc:spChg chg="mod">
          <ac:chgData name="abdelghani salhi" userId="a44d13800851dea6" providerId="LiveId" clId="{80FAA889-E246-4602-AFF2-CB47978AC01D}" dt="2026-03-08T03:07:54.977" v="1735" actId="20577"/>
          <ac:spMkLst>
            <pc:docMk/>
            <pc:sldMk cId="835203837" sldId="2134807117"/>
            <ac:spMk id="3" creationId="{A7632B89-D385-A5BF-697A-D484EAD062E7}"/>
          </ac:spMkLst>
        </pc:spChg>
        <pc:spChg chg="mod">
          <ac:chgData name="abdelghani salhi" userId="a44d13800851dea6" providerId="LiveId" clId="{80FAA889-E246-4602-AFF2-CB47978AC01D}" dt="2026-03-08T03:08:53.275" v="1747" actId="113"/>
          <ac:spMkLst>
            <pc:docMk/>
            <pc:sldMk cId="835203837" sldId="2134807117"/>
            <ac:spMk id="25" creationId="{3B22583B-99E4-3F81-52CE-7F46CFF783BF}"/>
          </ac:spMkLst>
        </pc:spChg>
        <pc:spChg chg="mod">
          <ac:chgData name="abdelghani salhi" userId="a44d13800851dea6" providerId="LiveId" clId="{80FAA889-E246-4602-AFF2-CB47978AC01D}" dt="2026-03-08T03:13:23.353" v="1823" actId="14100"/>
          <ac:spMkLst>
            <pc:docMk/>
            <pc:sldMk cId="835203837" sldId="2134807117"/>
            <ac:spMk id="26" creationId="{97A04E84-649E-698A-5D00-FF155EE357B8}"/>
          </ac:spMkLst>
        </pc:spChg>
        <pc:grpChg chg="del">
          <ac:chgData name="abdelghani salhi" userId="a44d13800851dea6" providerId="LiveId" clId="{80FAA889-E246-4602-AFF2-CB47978AC01D}" dt="2026-03-08T03:01:41.849" v="1677" actId="478"/>
          <ac:grpSpMkLst>
            <pc:docMk/>
            <pc:sldMk cId="835203837" sldId="2134807117"/>
            <ac:grpSpMk id="21" creationId="{867F8338-0716-D390-E2AA-9AE935CA0B00}"/>
          </ac:grpSpMkLst>
        </pc:grpChg>
        <pc:grpChg chg="mod">
          <ac:chgData name="abdelghani salhi" userId="a44d13800851dea6" providerId="LiveId" clId="{80FAA889-E246-4602-AFF2-CB47978AC01D}" dt="2026-03-08T03:04:28.262" v="1703" actId="1076"/>
          <ac:grpSpMkLst>
            <pc:docMk/>
            <pc:sldMk cId="835203837" sldId="2134807117"/>
            <ac:grpSpMk id="43" creationId="{9E8C0F16-471A-49FB-259A-11C2CCE986BF}"/>
          </ac:grpSpMkLst>
        </pc:grp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13" creationId="{C9659F41-78A6-8DD0-5518-FEEDCA025ADA}"/>
          </ac:picMkLst>
        </pc:picChg>
        <pc:picChg chg="add mod">
          <ac:chgData name="abdelghani salhi" userId="a44d13800851dea6" providerId="LiveId" clId="{80FAA889-E246-4602-AFF2-CB47978AC01D}" dt="2026-03-08T03:03:39.566" v="1694" actId="554"/>
          <ac:picMkLst>
            <pc:docMk/>
            <pc:sldMk cId="835203837" sldId="2134807117"/>
            <ac:picMk id="19" creationId="{9345D010-208F-7C70-52FC-F60670E22B5F}"/>
          </ac:picMkLst>
        </pc:picChg>
        <pc:picChg chg="add mod">
          <ac:chgData name="abdelghani salhi" userId="a44d13800851dea6" providerId="LiveId" clId="{80FAA889-E246-4602-AFF2-CB47978AC01D}" dt="2026-03-08T03:03:39.566" v="1694" actId="554"/>
          <ac:picMkLst>
            <pc:docMk/>
            <pc:sldMk cId="835203837" sldId="2134807117"/>
            <ac:picMk id="20" creationId="{AC1C2B1F-9288-52AF-41ED-AD667C68E433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22" creationId="{79F47976-2526-ACB4-36AF-054B51151CE5}"/>
          </ac:picMkLst>
        </pc:picChg>
        <pc:picChg chg="add mod">
          <ac:chgData name="abdelghani salhi" userId="a44d13800851dea6" providerId="LiveId" clId="{80FAA889-E246-4602-AFF2-CB47978AC01D}" dt="2026-03-08T03:03:39.566" v="1694" actId="554"/>
          <ac:picMkLst>
            <pc:docMk/>
            <pc:sldMk cId="835203837" sldId="2134807117"/>
            <ac:picMk id="27" creationId="{1358EC46-EEBD-AEBA-8434-771859CD7CC5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28" creationId="{6A16372E-883C-628C-66BD-B0C1F81BF2EE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29" creationId="{97E7BDA3-53DB-C5D6-B1A8-922DCE07D2F3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30" creationId="{3DE38AAB-8A32-67EB-BB48-895CF385E12C}"/>
          </ac:picMkLst>
        </pc:picChg>
        <pc:picChg chg="add mod">
          <ac:chgData name="abdelghani salhi" userId="a44d13800851dea6" providerId="LiveId" clId="{80FAA889-E246-4602-AFF2-CB47978AC01D}" dt="2026-03-08T03:03:47.765" v="1696" actId="1076"/>
          <ac:picMkLst>
            <pc:docMk/>
            <pc:sldMk cId="835203837" sldId="2134807117"/>
            <ac:picMk id="31" creationId="{E4283EFA-C943-EF20-F7B0-E815A6A2539F}"/>
          </ac:picMkLst>
        </pc:picChg>
        <pc:picChg chg="add mod">
          <ac:chgData name="abdelghani salhi" userId="a44d13800851dea6" providerId="LiveId" clId="{80FAA889-E246-4602-AFF2-CB47978AC01D}" dt="2026-03-08T03:03:47.765" v="1696" actId="1076"/>
          <ac:picMkLst>
            <pc:docMk/>
            <pc:sldMk cId="835203837" sldId="2134807117"/>
            <ac:picMk id="32" creationId="{DBFBCA4C-1BC9-699C-6B53-90234199F8CF}"/>
          </ac:picMkLst>
        </pc:picChg>
        <pc:picChg chg="add mod">
          <ac:chgData name="abdelghani salhi" userId="a44d13800851dea6" providerId="LiveId" clId="{80FAA889-E246-4602-AFF2-CB47978AC01D}" dt="2026-03-08T03:03:48.462" v="1697"/>
          <ac:picMkLst>
            <pc:docMk/>
            <pc:sldMk cId="835203837" sldId="2134807117"/>
            <ac:picMk id="33" creationId="{1ED75D59-C52C-332B-89FD-56E85DB6F8A8}"/>
          </ac:picMkLst>
        </pc:picChg>
        <pc:picChg chg="add mod">
          <ac:chgData name="abdelghani salhi" userId="a44d13800851dea6" providerId="LiveId" clId="{80FAA889-E246-4602-AFF2-CB47978AC01D}" dt="2026-03-08T03:03:48.462" v="1697"/>
          <ac:picMkLst>
            <pc:docMk/>
            <pc:sldMk cId="835203837" sldId="2134807117"/>
            <ac:picMk id="34" creationId="{704608FC-32E9-6EA9-83D9-6955F1D44ECB}"/>
          </ac:picMkLst>
        </pc:picChg>
        <pc:picChg chg="add mod">
          <ac:chgData name="abdelghani salhi" userId="a44d13800851dea6" providerId="LiveId" clId="{80FAA889-E246-4602-AFF2-CB47978AC01D}" dt="2026-03-08T03:03:48.462" v="1697"/>
          <ac:picMkLst>
            <pc:docMk/>
            <pc:sldMk cId="835203837" sldId="2134807117"/>
            <ac:picMk id="35" creationId="{83892828-1945-F8DA-5F6E-F8E9277D3F2D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36" creationId="{24E113D8-EB7D-E073-0F17-ECF9EE46824E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37" creationId="{BD910FE3-D47B-4FA8-7265-11D06B751710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38" creationId="{AB4DF9E7-C05C-F30B-5985-8CDD308B68D9}"/>
          </ac:picMkLst>
        </pc:picChg>
        <pc:picChg chg="add mod">
          <ac:chgData name="abdelghani salhi" userId="a44d13800851dea6" providerId="LiveId" clId="{80FAA889-E246-4602-AFF2-CB47978AC01D}" dt="2026-03-08T03:03:50.491" v="1698"/>
          <ac:picMkLst>
            <pc:docMk/>
            <pc:sldMk cId="835203837" sldId="2134807117"/>
            <ac:picMk id="39" creationId="{022F15A5-BF5B-BD92-DA39-2703B4E56D25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40" creationId="{C097C138-8A53-67EE-9A3C-A4D14A9BE5EE}"/>
          </ac:picMkLst>
        </pc:picChg>
        <pc:picChg chg="add mod">
          <ac:chgData name="abdelghani salhi" userId="a44d13800851dea6" providerId="LiveId" clId="{80FAA889-E246-4602-AFF2-CB47978AC01D}" dt="2026-03-08T03:04:16.105" v="1701" actId="164"/>
          <ac:picMkLst>
            <pc:docMk/>
            <pc:sldMk cId="835203837" sldId="2134807117"/>
            <ac:picMk id="41" creationId="{ADADFFD4-1794-5B09-D3A0-1462C1BCD0AA}"/>
          </ac:picMkLst>
        </pc:picChg>
        <pc:picChg chg="add mod">
          <ac:chgData name="abdelghani salhi" userId="a44d13800851dea6" providerId="LiveId" clId="{80FAA889-E246-4602-AFF2-CB47978AC01D}" dt="2026-03-08T03:03:50.491" v="1698"/>
          <ac:picMkLst>
            <pc:docMk/>
            <pc:sldMk cId="835203837" sldId="2134807117"/>
            <ac:picMk id="42" creationId="{49D9ED0F-AF9A-17AC-8805-EED8C06811A7}"/>
          </ac:picMkLst>
        </pc:picChg>
      </pc:sldChg>
      <pc:sldChg chg="add">
        <pc:chgData name="abdelghani salhi" userId="a44d13800851dea6" providerId="LiveId" clId="{80FAA889-E246-4602-AFF2-CB47978AC01D}" dt="2026-03-08T03:01:36.896" v="1676"/>
        <pc:sldMkLst>
          <pc:docMk/>
          <pc:sldMk cId="4081294247" sldId="2134807118"/>
        </pc:sldMkLst>
      </pc:sldChg>
      <pc:sldChg chg="addSp delSp modSp add mod">
        <pc:chgData name="abdelghani salhi" userId="a44d13800851dea6" providerId="LiveId" clId="{80FAA889-E246-4602-AFF2-CB47978AC01D}" dt="2026-03-08T03:13:12.222" v="1820" actId="14100"/>
        <pc:sldMkLst>
          <pc:docMk/>
          <pc:sldMk cId="1349988111" sldId="2134807119"/>
        </pc:sldMkLst>
        <pc:spChg chg="mod">
          <ac:chgData name="abdelghani salhi" userId="a44d13800851dea6" providerId="LiveId" clId="{80FAA889-E246-4602-AFF2-CB47978AC01D}" dt="2026-03-08T03:09:34.274" v="1755" actId="113"/>
          <ac:spMkLst>
            <pc:docMk/>
            <pc:sldMk cId="1349988111" sldId="2134807119"/>
            <ac:spMk id="13" creationId="{494A0B28-8E21-594B-36E8-F5B039163301}"/>
          </ac:spMkLst>
        </pc:spChg>
        <pc:spChg chg="mod">
          <ac:chgData name="abdelghani salhi" userId="a44d13800851dea6" providerId="LiveId" clId="{80FAA889-E246-4602-AFF2-CB47978AC01D}" dt="2026-03-08T03:13:12.222" v="1820" actId="14100"/>
          <ac:spMkLst>
            <pc:docMk/>
            <pc:sldMk cId="1349988111" sldId="2134807119"/>
            <ac:spMk id="14" creationId="{5166962C-EC67-C04B-648D-33BD37180588}"/>
          </ac:spMkLst>
        </pc:spChg>
        <pc:grpChg chg="del">
          <ac:chgData name="abdelghani salhi" userId="a44d13800851dea6" providerId="LiveId" clId="{80FAA889-E246-4602-AFF2-CB47978AC01D}" dt="2026-03-08T03:04:37.113" v="1704" actId="478"/>
          <ac:grpSpMkLst>
            <pc:docMk/>
            <pc:sldMk cId="1349988111" sldId="2134807119"/>
            <ac:grpSpMk id="15" creationId="{B2EB3CD1-B0D6-3A9F-E71E-5417C8047430}"/>
          </ac:grpSpMkLst>
        </pc:grp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4" creationId="{8E23A35C-FCC5-9A73-E9D1-5A23AD234364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5" creationId="{78804641-CECF-4378-F50D-DB1B5AC3AD7A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6" creationId="{EE0446E8-F332-A710-4D48-1B6952DB0D1F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1" creationId="{EAC5DEA1-A9B2-38D9-E383-8AB01A335107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3" creationId="{94427FC2-3B25-93C5-0EE3-703DB95AAD79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4" creationId="{C2710FCE-7832-18E5-5F78-C162A7E40874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5" creationId="{F4B8DE8A-A3BB-022E-27FD-EE1206464909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6" creationId="{2BFB4931-3537-561D-D7F2-6A972C54092A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39" creationId="{D0061531-C5AB-1079-916C-204348B94D24}"/>
          </ac:picMkLst>
        </pc:picChg>
        <pc:picChg chg="mod">
          <ac:chgData name="abdelghani salhi" userId="a44d13800851dea6" providerId="LiveId" clId="{80FAA889-E246-4602-AFF2-CB47978AC01D}" dt="2026-03-08T03:04:38.252" v="1705"/>
          <ac:picMkLst>
            <pc:docMk/>
            <pc:sldMk cId="1349988111" sldId="2134807119"/>
            <ac:picMk id="42" creationId="{4DFAD9C0-AB15-4DCB-454B-F8FEB83E3D32}"/>
          </ac:picMkLst>
        </pc:picChg>
      </pc:sldChg>
      <pc:sldChg chg="addSp delSp modSp add mod">
        <pc:chgData name="abdelghani salhi" userId="a44d13800851dea6" providerId="LiveId" clId="{80FAA889-E246-4602-AFF2-CB47978AC01D}" dt="2026-03-08T03:13:02.242" v="1818" actId="1038"/>
        <pc:sldMkLst>
          <pc:docMk/>
          <pc:sldMk cId="2640283843" sldId="2134807120"/>
        </pc:sldMkLst>
        <pc:spChg chg="del">
          <ac:chgData name="abdelghani salhi" userId="a44d13800851dea6" providerId="LiveId" clId="{80FAA889-E246-4602-AFF2-CB47978AC01D}" dt="2026-03-08T03:04:41.901" v="1706" actId="478"/>
          <ac:spMkLst>
            <pc:docMk/>
            <pc:sldMk cId="2640283843" sldId="2134807120"/>
            <ac:spMk id="3" creationId="{20C2C9B7-B2F2-8B01-F9F4-937032853E95}"/>
          </ac:spMkLst>
        </pc:spChg>
        <pc:spChg chg="mod">
          <ac:chgData name="abdelghani salhi" userId="a44d13800851dea6" providerId="LiveId" clId="{80FAA889-E246-4602-AFF2-CB47978AC01D}" dt="2026-03-08T03:10:24.576" v="1770" actId="20577"/>
          <ac:spMkLst>
            <pc:docMk/>
            <pc:sldMk cId="2640283843" sldId="2134807120"/>
            <ac:spMk id="17" creationId="{5D2EB325-C213-CF55-9FAE-0FC07ABC3DC8}"/>
          </ac:spMkLst>
        </pc:spChg>
        <pc:spChg chg="mod">
          <ac:chgData name="abdelghani salhi" userId="a44d13800851dea6" providerId="LiveId" clId="{80FAA889-E246-4602-AFF2-CB47978AC01D}" dt="2026-03-08T03:10:01.624" v="1761" actId="113"/>
          <ac:spMkLst>
            <pc:docMk/>
            <pc:sldMk cId="2640283843" sldId="2134807120"/>
            <ac:spMk id="19" creationId="{279B2F9C-9134-E2D5-08AE-BEA8F0FA26D5}"/>
          </ac:spMkLst>
        </pc:spChg>
        <pc:spChg chg="mod">
          <ac:chgData name="abdelghani salhi" userId="a44d13800851dea6" providerId="LiveId" clId="{80FAA889-E246-4602-AFF2-CB47978AC01D}" dt="2026-03-08T03:13:02.242" v="1818" actId="1038"/>
          <ac:spMkLst>
            <pc:docMk/>
            <pc:sldMk cId="2640283843" sldId="2134807120"/>
            <ac:spMk id="21" creationId="{45F6E000-A4EE-25A0-DFA7-91DD7BE43967}"/>
          </ac:spMkLst>
        </pc:spChg>
        <pc:spChg chg="add mod">
          <ac:chgData name="abdelghani salhi" userId="a44d13800851dea6" providerId="LiveId" clId="{80FAA889-E246-4602-AFF2-CB47978AC01D}" dt="2026-03-08T03:11:34.700" v="1782" actId="1036"/>
          <ac:spMkLst>
            <pc:docMk/>
            <pc:sldMk cId="2640283843" sldId="2134807120"/>
            <ac:spMk id="45" creationId="{20CE224A-88B0-4D97-75C8-907660039392}"/>
          </ac:spMkLst>
        </pc:spChg>
        <pc:grpChg chg="del">
          <ac:chgData name="abdelghani salhi" userId="a44d13800851dea6" providerId="LiveId" clId="{80FAA889-E246-4602-AFF2-CB47978AC01D}" dt="2026-03-08T03:04:43.368" v="1707" actId="478"/>
          <ac:grpSpMkLst>
            <pc:docMk/>
            <pc:sldMk cId="2640283843" sldId="2134807120"/>
            <ac:grpSpMk id="8" creationId="{19782078-3ED0-0D42-0249-3DFB3E03853A}"/>
          </ac:grpSpMkLst>
        </pc:grp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12" creationId="{B41D54EF-A063-536F-A5E1-49CBABF901C5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13" creationId="{EB48FCDB-946A-09C2-8606-D0FF98728A89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16" creationId="{AD751DE6-51DC-3444-4798-86CBA2493449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34" creationId="{F42406C6-AB87-127D-502E-F2451CDE9D50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35" creationId="{68928316-CA51-6CA3-EEEA-BD1FF23934E1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38" creationId="{F46388D1-95FC-31B1-B98C-83D4CC081A6A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39" creationId="{1834CD30-7736-FD03-1E02-78E19ECC9A3E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40" creationId="{844A0147-126A-0214-8645-9E16C7F90158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41" creationId="{8CC42F16-AEA8-E229-C2B2-7F4BF46299A7}"/>
          </ac:picMkLst>
        </pc:picChg>
        <pc:picChg chg="mod">
          <ac:chgData name="abdelghani salhi" userId="a44d13800851dea6" providerId="LiveId" clId="{80FAA889-E246-4602-AFF2-CB47978AC01D}" dt="2026-03-08T03:04:44.039" v="1708"/>
          <ac:picMkLst>
            <pc:docMk/>
            <pc:sldMk cId="2640283843" sldId="2134807120"/>
            <ac:picMk id="44" creationId="{B47CD4D8-EE22-48DA-4F29-B0C9F6965A88}"/>
          </ac:picMkLst>
        </pc:picChg>
      </pc:sldChg>
      <pc:sldChg chg="modSp add mod">
        <pc:chgData name="abdelghani salhi" userId="a44d13800851dea6" providerId="LiveId" clId="{80FAA889-E246-4602-AFF2-CB47978AC01D}" dt="2026-03-08T03:12:51.199" v="1807" actId="14100"/>
        <pc:sldMkLst>
          <pc:docMk/>
          <pc:sldMk cId="923160519" sldId="2134807121"/>
        </pc:sldMkLst>
        <pc:spChg chg="mod">
          <ac:chgData name="abdelghani salhi" userId="a44d13800851dea6" providerId="LiveId" clId="{80FAA889-E246-4602-AFF2-CB47978AC01D}" dt="2026-03-08T03:12:51.199" v="1807" actId="14100"/>
          <ac:spMkLst>
            <pc:docMk/>
            <pc:sldMk cId="923160519" sldId="2134807121"/>
            <ac:spMk id="26" creationId="{5530A1BD-205D-2440-5B8C-D84B6B250C23}"/>
          </ac:spMkLst>
        </pc:spChg>
      </pc:sldChg>
      <pc:sldChg chg="add">
        <pc:chgData name="abdelghani salhi" userId="a44d13800851dea6" providerId="LiveId" clId="{80FAA889-E246-4602-AFF2-CB47978AC01D}" dt="2026-03-08T03:07:41.376" v="1733"/>
        <pc:sldMkLst>
          <pc:docMk/>
          <pc:sldMk cId="2382034365" sldId="2134807122"/>
        </pc:sldMkLst>
      </pc:sldChg>
      <pc:sldChg chg="modSp add mod">
        <pc:chgData name="abdelghani salhi" userId="a44d13800851dea6" providerId="LiveId" clId="{80FAA889-E246-4602-AFF2-CB47978AC01D}" dt="2026-03-08T03:12:41.080" v="1805" actId="14100"/>
        <pc:sldMkLst>
          <pc:docMk/>
          <pc:sldMk cId="2059925439" sldId="2134807123"/>
        </pc:sldMkLst>
        <pc:spChg chg="mod">
          <ac:chgData name="abdelghani salhi" userId="a44d13800851dea6" providerId="LiveId" clId="{80FAA889-E246-4602-AFF2-CB47978AC01D}" dt="2026-03-08T03:12:41.080" v="1805" actId="14100"/>
          <ac:spMkLst>
            <pc:docMk/>
            <pc:sldMk cId="2059925439" sldId="2134807123"/>
            <ac:spMk id="14" creationId="{E58C818E-DE1E-D03D-0B45-0128813A5813}"/>
          </ac:spMkLst>
        </pc:spChg>
      </pc:sldChg>
      <pc:sldChg chg="addSp modSp add mod">
        <pc:chgData name="abdelghani salhi" userId="a44d13800851dea6" providerId="LiveId" clId="{80FAA889-E246-4602-AFF2-CB47978AC01D}" dt="2026-03-08T03:12:28.935" v="1803" actId="1038"/>
        <pc:sldMkLst>
          <pc:docMk/>
          <pc:sldMk cId="2689266359" sldId="2134807124"/>
        </pc:sldMkLst>
        <pc:spChg chg="add mod">
          <ac:chgData name="abdelghani salhi" userId="a44d13800851dea6" providerId="LiveId" clId="{80FAA889-E246-4602-AFF2-CB47978AC01D}" dt="2026-03-08T03:12:01.559" v="1786" actId="14100"/>
          <ac:spMkLst>
            <pc:docMk/>
            <pc:sldMk cId="2689266359" sldId="2134807124"/>
            <ac:spMk id="3" creationId="{5E79A141-4E86-908C-8AAC-DBC09883CDC3}"/>
          </ac:spMkLst>
        </pc:spChg>
        <pc:spChg chg="mod">
          <ac:chgData name="abdelghani salhi" userId="a44d13800851dea6" providerId="LiveId" clId="{80FAA889-E246-4602-AFF2-CB47978AC01D}" dt="2026-03-08T03:10:39.841" v="1773" actId="20577"/>
          <ac:spMkLst>
            <pc:docMk/>
            <pc:sldMk cId="2689266359" sldId="2134807124"/>
            <ac:spMk id="17" creationId="{6F2FAD92-18CB-D7FD-3D5D-EED1419A3032}"/>
          </ac:spMkLst>
        </pc:spChg>
        <pc:spChg chg="mod">
          <ac:chgData name="abdelghani salhi" userId="a44d13800851dea6" providerId="LiveId" clId="{80FAA889-E246-4602-AFF2-CB47978AC01D}" dt="2026-03-08T03:12:28.935" v="1803" actId="1038"/>
          <ac:spMkLst>
            <pc:docMk/>
            <pc:sldMk cId="2689266359" sldId="2134807124"/>
            <ac:spMk id="21" creationId="{28010229-27BC-5FD9-B2C1-B9F5196A95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709592" y="2936423"/>
            <a:ext cx="341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280391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</a:t>
            </a:r>
            <a:r>
              <a:rPr lang="ar-MA" sz="3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المرحلة الثالثة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5F54C-459D-7A0D-DA4C-72FAA5455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770" y="2429758"/>
            <a:ext cx="5972042" cy="402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3"/>
            <a:ext cx="6246590" cy="18417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744825" y="3366605"/>
            <a:ext cx="5134994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إِنشاءِ مرَبَّعٍ / مُسْتَطيلٍ انْطِلاقاً مِنَ أَضْلاعٍ؛</a:t>
            </a:r>
            <a:endParaRPr lang="en-US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قِياسِ أَطوالٍ بِاستِعمالِ الْمِسطَرَةِ؛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جَمْعِ / طَرْحِ عَدَدَيْنِ كَسْرِيَّيْنِ لَهُما نَفْسُ الْمَقامِ؛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كَسْرِ مَجْموعَةٍ؛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359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7 × 2 = ...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14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 ×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 × 6=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4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3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4 +4 = 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5 =  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6 = 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 × 3 + 4 = 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80BD65-3630-603A-860F-EBA4E4864A26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 ×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99D3AA-8DCC-B546-441B-5DB4D314A148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 × 6= </a:t>
            </a:r>
            <a:r>
              <a:rPr lang="f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F50996C-CB76-A94C-A067-478BDD3EB97C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4 = </a:t>
            </a:r>
            <a:r>
              <a:rPr lang="f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C2E54A1-AD78-4828-296B-6F040AE29FFB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3 = </a:t>
            </a:r>
            <a:r>
              <a:rPr lang="f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4E65D2B-3C42-2CB7-4BB7-9F6DBF3EF4ED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4 +4 =</a:t>
            </a:r>
            <a:r>
              <a:rPr lang="fr-MA" b="1" dirty="0">
                <a:solidFill>
                  <a:srgbClr val="C00000"/>
                </a:solidFill>
              </a:rPr>
              <a:t> 16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92A65D4-9541-6A6D-E391-FCDC99BD15B2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5 = </a:t>
            </a:r>
            <a:r>
              <a:rPr lang="fr-MA" b="1" dirty="0">
                <a:solidFill>
                  <a:srgbClr val="C00000"/>
                </a:solidFill>
              </a:rPr>
              <a:t>25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732E54F-09F6-2156-2830-95DF6A396966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6 = </a:t>
            </a:r>
            <a:r>
              <a:rPr lang="fr-MA" b="1" dirty="0">
                <a:solidFill>
                  <a:srgbClr val="C00000"/>
                </a:solidFill>
              </a:rPr>
              <a:t>18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28A879D-C124-913F-B13C-51DE2D873EB4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 × 3 + 4 = </a:t>
            </a:r>
            <a:r>
              <a:rPr lang="fr-MA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إِنشاءُ مُرَبَّعٍ انْطِلاقاً مِنَ أَضْلاعٍ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ارسموا الزاوية القائمة ثم أتموا إنشاء المربع من الضلعين 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2995D48-FDEA-57ED-8EB4-7B6E573FD64F}"/>
              </a:ext>
            </a:extLst>
          </p:cNvPr>
          <p:cNvGrpSpPr/>
          <p:nvPr/>
        </p:nvGrpSpPr>
        <p:grpSpPr>
          <a:xfrm>
            <a:off x="2123090" y="3429000"/>
            <a:ext cx="3794234" cy="1952297"/>
            <a:chOff x="2123090" y="3429000"/>
            <a:chExt cx="3794234" cy="1952297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212ED3F-0042-0E9A-2B96-7EE8BB9867F8}"/>
                </a:ext>
              </a:extLst>
            </p:cNvPr>
            <p:cNvCxnSpPr>
              <a:cxnSpLocks/>
            </p:cNvCxnSpPr>
            <p:nvPr/>
          </p:nvCxnSpPr>
          <p:spPr>
            <a:xfrm>
              <a:off x="2123090" y="3429000"/>
              <a:ext cx="725213" cy="195229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16ED222A-F8AD-D1A9-02CA-A3873CE44D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303" y="4246179"/>
              <a:ext cx="3069021" cy="11351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1FFA11-C715-0827-4B8D-02F91042FF62}"/>
                </a:ext>
              </a:extLst>
            </p:cNvPr>
            <p:cNvSpPr/>
            <p:nvPr/>
          </p:nvSpPr>
          <p:spPr>
            <a:xfrm rot="20375040">
              <a:off x="2764220" y="4941480"/>
              <a:ext cx="420414" cy="3783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BE3DF6-AFA9-C3E9-5613-A6662E7ED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BE6233F5-D5A9-3494-D216-57FFF56DA13E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إنشاء المربع؟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A3B244-DF4A-D6C8-2809-77437EB2E3C2}"/>
              </a:ext>
            </a:extLst>
          </p:cNvPr>
          <p:cNvGrpSpPr/>
          <p:nvPr/>
        </p:nvGrpSpPr>
        <p:grpSpPr>
          <a:xfrm>
            <a:off x="2123090" y="3429000"/>
            <a:ext cx="3794234" cy="1952297"/>
            <a:chOff x="2123090" y="3429000"/>
            <a:chExt cx="3794234" cy="1952297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2B567FD0-DEF6-A2A0-4658-A3960B7AF808}"/>
                </a:ext>
              </a:extLst>
            </p:cNvPr>
            <p:cNvCxnSpPr>
              <a:cxnSpLocks/>
            </p:cNvCxnSpPr>
            <p:nvPr/>
          </p:nvCxnSpPr>
          <p:spPr>
            <a:xfrm>
              <a:off x="2123090" y="3429000"/>
              <a:ext cx="725213" cy="195229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48F935D8-35D7-20C1-EE59-1075617BD0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303" y="4246179"/>
              <a:ext cx="3069021" cy="11351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3D0824-52A8-0DC3-099D-49C847AD63AC}"/>
                </a:ext>
              </a:extLst>
            </p:cNvPr>
            <p:cNvSpPr/>
            <p:nvPr/>
          </p:nvSpPr>
          <p:spPr>
            <a:xfrm rot="20375040">
              <a:off x="2764220" y="4941480"/>
              <a:ext cx="420414" cy="3783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45D877-AD73-6969-8159-1E9ABCD8A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896D28D1-98A2-1E61-0064-537E346FF386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4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تحصلوا على أضلاع متقايسة وزوايا قائمة : تحققوا من ذلك.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183BF70-9548-CE57-AAAB-2B77AE352447}"/>
              </a:ext>
            </a:extLst>
          </p:cNvPr>
          <p:cNvGrpSpPr/>
          <p:nvPr/>
        </p:nvGrpSpPr>
        <p:grpSpPr>
          <a:xfrm>
            <a:off x="1923630" y="1923393"/>
            <a:ext cx="4214412" cy="4204139"/>
            <a:chOff x="1702913" y="1177158"/>
            <a:chExt cx="4214412" cy="42041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854170D-7FC8-7961-E642-11C32C68ACD0}"/>
                </a:ext>
              </a:extLst>
            </p:cNvPr>
            <p:cNvGrpSpPr/>
            <p:nvPr/>
          </p:nvGrpSpPr>
          <p:grpSpPr>
            <a:xfrm>
              <a:off x="2764220" y="4246179"/>
              <a:ext cx="3153104" cy="1135118"/>
              <a:chOff x="2764220" y="4246179"/>
              <a:chExt cx="3153104" cy="1135118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F6F641B6-F2F4-43F1-A8A2-5FE317ED9B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48303" y="4246179"/>
                <a:ext cx="3069021" cy="1135118"/>
              </a:xfrm>
              <a:prstGeom prst="line">
                <a:avLst/>
              </a:prstGeom>
              <a:ln w="28575">
                <a:solidFill>
                  <a:srgbClr val="CF1F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0024BF5-53A9-E71F-D5CA-40799D75262F}"/>
                  </a:ext>
                </a:extLst>
              </p:cNvPr>
              <p:cNvSpPr/>
              <p:nvPr/>
            </p:nvSpPr>
            <p:spPr>
              <a:xfrm rot="20375040">
                <a:off x="2764220" y="4941480"/>
                <a:ext cx="420414" cy="378372"/>
              </a:xfrm>
              <a:prstGeom prst="rect">
                <a:avLst/>
              </a:prstGeom>
              <a:noFill/>
              <a:ln w="28575">
                <a:solidFill>
                  <a:srgbClr val="CF1F3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34E16A2A-E8FE-892E-E394-1AF9B276E6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2914" y="1203433"/>
              <a:ext cx="3069021" cy="1135118"/>
            </a:xfrm>
            <a:prstGeom prst="line">
              <a:avLst/>
            </a:prstGeom>
            <a:ln w="28575"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D36F6290-7BE0-F047-0D35-12DFEE33AE9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815255" y="2144110"/>
              <a:ext cx="3069021" cy="1135118"/>
            </a:xfrm>
            <a:prstGeom prst="line">
              <a:avLst/>
            </a:prstGeom>
            <a:ln w="28575"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28EDD38-D201-3F02-D15B-D0F007F62ED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35961" y="3279227"/>
              <a:ext cx="3069021" cy="1135118"/>
            </a:xfrm>
            <a:prstGeom prst="line">
              <a:avLst/>
            </a:prstGeom>
            <a:ln w="28575"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557C3-4684-6245-6B89-4A4D5E3079BE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9A6AFEA-8193-8EF8-6598-91AC1D88463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2F10A01-4AE1-0A09-6319-5E51B836362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A4BDC12-0AFA-78D0-9567-DEC5088B319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85932F1-2F8C-6103-CAE3-BB62FFEA640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6396A90-1366-C1CE-6EAF-FC60105CF0C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2E9B92A-CAA2-483A-D429-9C230276C2B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BDD27E7-B662-F6BA-AC05-76F0550A74E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9053E844-3CA7-001E-EB06-951D217CB48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E5EFF1CE-4BD1-6BFE-60C7-2E66FC4DE1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D6D6641-AA1D-C148-5481-324F88E4131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436DE6-4AC7-98C6-782F-0E63BBB6C9A5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FC8D08-CDD3-260F-1969-EF0EC9A129E3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إِنشاءُ مُسْتَطيلٍ انْطِلاقاً مِنَ أَضْلاعٍ؛</a:t>
            </a:r>
          </a:p>
        </p:txBody>
      </p:sp>
    </p:spTree>
    <p:extLst>
      <p:ext uri="{BB962C8B-B14F-4D97-AF65-F5344CB8AC3E}">
        <p14:creationId xmlns:p14="http://schemas.microsoft.com/office/powerpoint/2010/main" val="41864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ارسموا الزاوية القائمة ثم أتموا إنشاء مستطيل انطلاقا الضلعين: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2995D48-FDEA-57ED-8EB4-7B6E573FD64F}"/>
              </a:ext>
            </a:extLst>
          </p:cNvPr>
          <p:cNvGrpSpPr/>
          <p:nvPr/>
        </p:nvGrpSpPr>
        <p:grpSpPr>
          <a:xfrm rot="1251039">
            <a:off x="2153948" y="3347864"/>
            <a:ext cx="3803955" cy="1952297"/>
            <a:chOff x="2113369" y="3434004"/>
            <a:chExt cx="3803955" cy="1952297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212ED3F-0042-0E9A-2B96-7EE8BB9867F8}"/>
                </a:ext>
              </a:extLst>
            </p:cNvPr>
            <p:cNvCxnSpPr>
              <a:cxnSpLocks/>
            </p:cNvCxnSpPr>
            <p:nvPr/>
          </p:nvCxnSpPr>
          <p:spPr>
            <a:xfrm>
              <a:off x="2113369" y="3434004"/>
              <a:ext cx="725213" cy="1952297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16ED222A-F8AD-D1A9-02CA-A3873CE44D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303" y="4246179"/>
              <a:ext cx="3069021" cy="113511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1FFA11-C715-0827-4B8D-02F91042FF62}"/>
                </a:ext>
              </a:extLst>
            </p:cNvPr>
            <p:cNvSpPr/>
            <p:nvPr/>
          </p:nvSpPr>
          <p:spPr>
            <a:xfrm rot="20375040">
              <a:off x="2765186" y="4946844"/>
              <a:ext cx="389663" cy="3783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3747DD4-DD35-8907-C60F-6EE6D09890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8">
            <a:extLst>
              <a:ext uri="{FF2B5EF4-FFF2-40B4-BE49-F238E27FC236}">
                <a16:creationId xmlns:a16="http://schemas.microsoft.com/office/drawing/2014/main" id="{CF4C0712-4F4F-9824-DF96-510A8D59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1" name="ZoneTexte 19">
            <a:extLst>
              <a:ext uri="{FF2B5EF4-FFF2-40B4-BE49-F238E27FC236}">
                <a16:creationId xmlns:a16="http://schemas.microsoft.com/office/drawing/2014/main" id="{3AB442F2-10F8-19E5-9570-BA322256F5C7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2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إنشاء المستطيل؟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23AA35-BD77-BAFE-2CB4-D30D02B7ED2B}"/>
              </a:ext>
            </a:extLst>
          </p:cNvPr>
          <p:cNvSpPr/>
          <p:nvPr/>
        </p:nvSpPr>
        <p:spPr>
          <a:xfrm rot="26079">
            <a:off x="2616513" y="4437541"/>
            <a:ext cx="389663" cy="3783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DE28E4-36F5-E61A-0359-15680344D581}"/>
              </a:ext>
            </a:extLst>
          </p:cNvPr>
          <p:cNvGrpSpPr/>
          <p:nvPr/>
        </p:nvGrpSpPr>
        <p:grpSpPr>
          <a:xfrm rot="1251039">
            <a:off x="2153948" y="3347864"/>
            <a:ext cx="3803955" cy="1952297"/>
            <a:chOff x="2113369" y="3434004"/>
            <a:chExt cx="3803955" cy="1952297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E90136BA-D777-B978-586B-CE78B77E5854}"/>
                </a:ext>
              </a:extLst>
            </p:cNvPr>
            <p:cNvCxnSpPr>
              <a:cxnSpLocks/>
            </p:cNvCxnSpPr>
            <p:nvPr/>
          </p:nvCxnSpPr>
          <p:spPr>
            <a:xfrm>
              <a:off x="2113369" y="3434004"/>
              <a:ext cx="725213" cy="1952297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8C3303B-C552-E44C-50C0-33D0BAEA12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303" y="4246179"/>
              <a:ext cx="3069021" cy="113511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A4D29B-FC32-4951-5340-B70D4A3B82B8}"/>
                </a:ext>
              </a:extLst>
            </p:cNvPr>
            <p:cNvSpPr/>
            <p:nvPr/>
          </p:nvSpPr>
          <p:spPr>
            <a:xfrm rot="20375040">
              <a:off x="2765186" y="4946844"/>
              <a:ext cx="389663" cy="3783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57329EE-DA59-048B-CFEE-885A225269D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0FA5DD-CE2D-4F5F-1326-7702D60BF3D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8ABE1C3-5F65-3360-53BC-00FCDDFCCBA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5E82EBF-AC3A-7079-C97B-DF74A741944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BC30D65-4049-0F6A-75F4-23EBFC94A1B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ABFE93-A104-988F-D78C-7934A488C8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0EE4282-B3CA-F93D-DCC3-457F95B820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EB0B475D-0E31-9E40-CA0B-3C3C5BB71A4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58676D0-01CC-83B5-A3E9-1AB1586C83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B43500D-09C2-6D6C-9616-CD27376A058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E9488A4-DEC8-110F-46FA-BBC92E2C2B4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1411681-EB20-B801-C538-8DCD4216D8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2" name="Image 8">
            <a:extLst>
              <a:ext uri="{FF2B5EF4-FFF2-40B4-BE49-F238E27FC236}">
                <a16:creationId xmlns:a16="http://schemas.microsoft.com/office/drawing/2014/main" id="{157A2EAD-CC9A-A42D-9862-CE82F2333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3" name="ZoneTexte 19">
            <a:extLst>
              <a:ext uri="{FF2B5EF4-FFF2-40B4-BE49-F238E27FC236}">
                <a16:creationId xmlns:a16="http://schemas.microsoft.com/office/drawing/2014/main" id="{DB9DBC15-1F84-81C7-AC5A-14A9A2788544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تحصلوا على مستطيل: الزوايا قائمة والضلعان المتقابلان متقايسان. تحققوا من ذلك.</a:t>
            </a: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D8C4DDC-FD9F-2C6B-23DC-61CE9898E5D9}"/>
              </a:ext>
            </a:extLst>
          </p:cNvPr>
          <p:cNvGrpSpPr/>
          <p:nvPr/>
        </p:nvGrpSpPr>
        <p:grpSpPr>
          <a:xfrm rot="1251039">
            <a:off x="2357328" y="2242473"/>
            <a:ext cx="3803955" cy="3095111"/>
            <a:chOff x="2113369" y="2291190"/>
            <a:chExt cx="3803955" cy="3095111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362DFE9F-E2FE-8CC7-92FD-4BA0D48C71B3}"/>
                </a:ext>
              </a:extLst>
            </p:cNvPr>
            <p:cNvCxnSpPr>
              <a:cxnSpLocks/>
            </p:cNvCxnSpPr>
            <p:nvPr/>
          </p:nvCxnSpPr>
          <p:spPr>
            <a:xfrm>
              <a:off x="2113369" y="3434004"/>
              <a:ext cx="725213" cy="1952297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305AB38-CE6B-9818-4683-64B82B6688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303" y="4246179"/>
              <a:ext cx="3069021" cy="113511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636628C-6D76-51B4-B599-9BD9BA42DBDC}"/>
                </a:ext>
              </a:extLst>
            </p:cNvPr>
            <p:cNvSpPr/>
            <p:nvPr/>
          </p:nvSpPr>
          <p:spPr>
            <a:xfrm rot="20375040">
              <a:off x="2765186" y="4946844"/>
              <a:ext cx="389663" cy="3783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7DD1941D-32B9-52EC-80A3-4316D652C5C3}"/>
                </a:ext>
              </a:extLst>
            </p:cNvPr>
            <p:cNvCxnSpPr>
              <a:cxnSpLocks/>
            </p:cNvCxnSpPr>
            <p:nvPr/>
          </p:nvCxnSpPr>
          <p:spPr>
            <a:xfrm>
              <a:off x="5184343" y="2291190"/>
              <a:ext cx="725213" cy="195229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131D87AA-406C-9AC2-B718-2BE21B12A4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14377" y="2304460"/>
              <a:ext cx="3069021" cy="113511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0547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FCD4EC9-FA63-A058-DADF-F021E6696082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قِياسُ أَطوالٍ بِاستِعمالِ الْمِسطَرَةِ</a:t>
            </a: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قياس 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613482-52E5-F77E-5C38-C1061F3C8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DED3B2F-4122-8157-3344-9C0618E3DD65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184D81-68C6-23CC-411D-0F54E778893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387624B-DE92-CBD8-5D5F-6DD03B7CDDC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1B2322F-D7A7-D48D-C615-4FFBA8C29F9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9245815-E73B-C33B-0BD7-849A2299DB3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326BC7E-6FCA-D380-56F9-C17F2C33D48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252D5325-2461-7BBE-3943-3BB2C14DCA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862B80E-C508-A86B-1784-DD52CCAC962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4CFBC51-4609-FD49-0772-0189AF7280E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D993C08-29EE-F7CC-85B8-4F8AC6E0025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C4EBC09C-0C2A-4999-DB5F-51CD1A84AD6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49B0ED-02DB-82C5-C0F9-487E83146ED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FCE662C-46A5-8F29-9E0C-03C639DD37B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F94AFF0-BB86-8FB0-E116-C9DC8ACEF284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2060"/>
                </a:solidFill>
              </a:rPr>
              <a:t>... cm ... mm</a:t>
            </a:r>
          </a:p>
        </p:txBody>
      </p: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B78BA12-07A4-F9D9-A794-124FCAF3B20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34CEDD-9648-82E9-9B26-D8F99D03458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7A7EF0E2-6AD5-0B5E-856A-239DC10170F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1A687D7-9050-A4FC-C5D0-56D7CA10C7F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D75D359-9171-11FD-E7F8-983F6E2D581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E6DE1FE-D40A-0CEE-51C4-B1A358128AB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E6E5AC-624A-9F41-0A59-4E7C79D6273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9142F13-AD0A-EDF7-81E4-A415FF25781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8F7C253-03FC-4D55-0551-DA2828D46CE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449B1AD-AE3E-3912-F9C2-9CBB76A3E2A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15A017E-59B2-F153-799D-E296E7FF702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2B0B5D8-2897-967A-98E2-ED4B36B6176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-289366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6A6D97-9FC0-887C-1AD2-D1FA6DDF0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D03497F-B932-D2B1-235E-731BE04C8210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0A1BD22F-D703-CC16-54BC-936E16C6F3F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94F000A-0C19-89F8-13AD-0D8D544856C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8A1CA47-8CC3-C660-0FE8-9F68816992C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CB789AC-834F-3915-A4DA-A0C11673D94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DE8B746-B968-6DB5-B278-B84B10B7412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BB0050A-DD88-DA6C-1607-2DA2EB4EEB3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DF09A61-FCDD-64B3-E0C3-46DCF1B3305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59FBC3F-29DA-B8CF-5205-48651CCE4EF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86488E1-7203-0FBC-7AF5-D9CABA2E4D2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22F7EC4F-1D40-22AD-C158-41E7FE47889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E205BDC-6B58-A138-F3A7-9713E529B1F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2A4A216-A235-1CC0-D3D8-319562A67DD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BA80E2B-36E9-9FBA-543B-2283CDA60365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2060"/>
                </a:solidFill>
              </a:rPr>
              <a:t>... cm ... mm</a:t>
            </a:r>
          </a:p>
        </p:txBody>
      </p: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6F00D-0853-42DE-D04F-8F310E1B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A4948FC-1940-B58F-924E-7142F0C23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2D57BF-7199-47D9-7C95-36A968084FF2}"/>
              </a:ext>
            </a:extLst>
          </p:cNvPr>
          <p:cNvSpPr txBox="1"/>
          <p:nvPr/>
        </p:nvSpPr>
        <p:spPr>
          <a:xfrm>
            <a:off x="-289366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هو: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4cm 6mm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A34985-0F3E-C9FF-52A7-525F44AA94B6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 cm 6 mm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69291E-A75B-75D6-DFC2-F1E867613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2B3CB4-0AA8-8362-9ED5-D0DA01CC3AA9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AEBB19D7-E999-1254-F7E7-5800C92DF0F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17955F3-1C22-5BEF-598C-47B81C0730E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DDB9ABD-2ED6-E1E3-4DF0-A9D1D55EF72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7FE2A2B-FBAF-B3D9-ACE3-D80D6C735F8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26AA3F0-27DB-E2BB-4FDC-B14BD620EE4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9B3AB6E-B40B-69E3-9CBE-0AE291253B4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E03905E-B857-D6C9-BD63-5895C11A44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0717FCA-E195-BA24-3F73-64065754102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193A4564-08C4-3DD5-3DA3-CBB12E4A739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686181B-24DB-E75B-C145-03C2869FF34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233D461-0AD4-D7A1-07D4-218B2E288E2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FCF54B-8FAC-0BAD-4EE1-6A6E181C509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9575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5D329-21CB-68B0-3952-D6E6E6B99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3DEDA4-F31C-E864-51F5-924C1FCC4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1BBB76-5709-4ED6-4F6E-8847E362DFE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قياس 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[AD]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9751B-4EBE-8B07-FEA8-E0693110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50B8AE3-A481-0772-AA13-76B123506A6E}"/>
              </a:ext>
            </a:extLst>
          </p:cNvPr>
          <p:cNvCxnSpPr/>
          <p:nvPr/>
        </p:nvCxnSpPr>
        <p:spPr>
          <a:xfrm>
            <a:off x="555584" y="3761772"/>
            <a:ext cx="5220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799939-09AE-FFE4-8917-A0D284CE95A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713B7B2-B94F-EB25-1A54-866B5E89891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99DF15A-2C8D-CDCE-7BA3-1E09EAC85A3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33AEA32-A2E7-3DE5-EC66-DA35ABBB435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6404699F-F5AF-EE03-8EA1-B8D2C16161E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8DFD078F-FB14-DEEA-FDDF-A877BAF910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BA98A82-F9E9-9C58-D99F-1DCB17D7538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BD2A6A0-B80E-E280-EF78-4EE774E160B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661EF081-C851-A8DD-0466-30F5034149D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B04096BB-559E-5AD4-04AA-2249E0145D6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C169D20-03F8-FA76-8AE8-7ADD7287EEA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1ECAFB-EA6A-BD7B-6631-42228E07E3F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967E385-AF5D-5DC3-50A2-0810A7180306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2060"/>
                </a:solidFill>
              </a:rPr>
              <a:t>... cm ... mm</a:t>
            </a:r>
          </a:p>
        </p:txBody>
      </p:sp>
    </p:spTree>
    <p:extLst>
      <p:ext uri="{BB962C8B-B14F-4D97-AF65-F5344CB8AC3E}">
        <p14:creationId xmlns:p14="http://schemas.microsoft.com/office/powerpoint/2010/main" val="1331498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FAD6-EA5F-0B91-86BD-8DF6AA59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3C18FA-7C38-F1BA-8DAE-9377CBE426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1815CF-38D1-0273-12F0-DEB25107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EBA72-8C2A-0277-C7AE-4B70B6DBA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085C32-8298-DD18-B031-8EA912BD0CC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89F8300-206D-BD86-B636-414A125D6351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F3D10C9-A478-B6AB-8CDD-CC3A3110144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62A156D-1191-ECD9-852B-126A8D81AAC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9C5E76C-F1A4-58B6-92A3-45AAFE95ED3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AF7F363A-181C-B1FE-D3AE-9B287FE9A37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00D3A77-F21B-63A1-A1A7-13D34A8BCB1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3FB2AC5-CDBB-B9CD-DF2A-83E4F373E65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70DE88F-3865-2CB8-0A92-94640F0E7E1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3E100DB-8264-689E-44FD-AFA0EE459DF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C80E65C-9279-CBF3-64C6-BA7E8A41888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751D2A-3045-568D-BECC-B19E0B79B04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17272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EEAC-26E1-9484-0DA0-7B9B8EF3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0CBB1B1-5ABC-4F3A-D6F7-E0886C195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8BA7540-8F5A-F208-E037-4F6CB67D48BD}"/>
              </a:ext>
            </a:extLst>
          </p:cNvPr>
          <p:cNvSpPr txBox="1"/>
          <p:nvPr/>
        </p:nvSpPr>
        <p:spPr>
          <a:xfrm>
            <a:off x="-185191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2ACB00-42B2-7AC1-5F94-F7F5A4B04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7D241A4-A9A4-C9E6-2F61-4416E56DFF40}"/>
              </a:ext>
            </a:extLst>
          </p:cNvPr>
          <p:cNvCxnSpPr>
            <a:cxnSpLocks/>
          </p:cNvCxnSpPr>
          <p:nvPr/>
        </p:nvCxnSpPr>
        <p:spPr>
          <a:xfrm>
            <a:off x="555585" y="3761772"/>
            <a:ext cx="522018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1D0DEF00-385B-A0A7-7AD7-606ACDCEC42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9D8665F-DB1E-2643-C5B0-15A06665BA8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A2F8A38-F905-DAE8-8E0C-ED24A1422C8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7A99F90-0EC6-77A3-16E6-E4A7B906D2C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9B213EEE-4286-89AA-A023-3F6508D56EE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0CF3B30-0696-5701-A796-A1380338A8F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0D0AB0D-8B5D-6105-1732-E64758274D3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141AF59-DB63-D282-1C00-A00B49FBC8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D277152-592F-E2DE-65BB-4BC94F5ED61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75E636C4-2211-2D64-F5FA-9C29708471D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C386D4A-BAFC-5190-9D7E-FC363C4598B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EDFA135-B9A2-A3E2-A68D-87EF82934C8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49FEB2E-A7C3-4889-36B0-3AAB81C88B6C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2060"/>
                </a:solidFill>
              </a:rPr>
              <a:t>... cm ... mm</a:t>
            </a:r>
          </a:p>
        </p:txBody>
      </p:sp>
    </p:spTree>
    <p:extLst>
      <p:ext uri="{BB962C8B-B14F-4D97-AF65-F5344CB8AC3E}">
        <p14:creationId xmlns:p14="http://schemas.microsoft.com/office/powerpoint/2010/main" val="205751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39DAC-4E29-5643-A143-2308B0DF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9CE3540-597F-6C45-07AF-A250CA2A7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DE668E8-1AC7-2599-0902-8BF173B352B4}"/>
              </a:ext>
            </a:extLst>
          </p:cNvPr>
          <p:cNvSpPr txBox="1"/>
          <p:nvPr/>
        </p:nvSpPr>
        <p:spPr>
          <a:xfrm>
            <a:off x="-185191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طول القطعة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[AD]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هو: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10cm 1mm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D4E153-DFFC-BC9E-8FE1-003085DAA372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 1 mm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0FCC66-AD22-9D2C-3067-745E01D14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92B9D32-4ABE-F93E-076D-B2A0625719B1}"/>
              </a:ext>
            </a:extLst>
          </p:cNvPr>
          <p:cNvCxnSpPr>
            <a:cxnSpLocks/>
          </p:cNvCxnSpPr>
          <p:nvPr/>
        </p:nvCxnSpPr>
        <p:spPr>
          <a:xfrm>
            <a:off x="555585" y="3761772"/>
            <a:ext cx="522018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50F43C-213E-6031-1463-6CE964338CE2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E9F1ADD-9ECD-C476-DCD1-AC653DE81A3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E5358AF-35AF-05FB-7B7F-4BC965914C5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7848025-E2B0-9A68-4763-1829C987E8B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B0B0305-5C48-4BA1-82B4-C5EB65D5F56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7050BC6-2B0C-AAA6-13F3-BE087B02EA1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8E17B07-F569-928C-1915-D7BC1FFD798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326A4D7F-806B-08D7-9019-5A0FACEB50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EB0ECA2-0399-0B64-32AC-E988EFA6D4C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A519917C-E1F8-30FB-A493-28C4B6FC5BF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E332A81-9850-4823-E049-001CD52F965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47705F-74DE-2500-AE2D-DE3CB8081316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86335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46C70-3A94-B6BE-A9A8-B933F4D05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FE39A26-022C-FDB5-1529-557FE4E2D70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9D0A25-C875-0D0C-6534-FEDDA4243F92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16E857C-7FE8-7151-E78A-0599C5A6BA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DA4C229-80E2-DEB8-3887-919A63ABAA28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477364D-76EC-8118-2A0F-7006F49E87E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D187762-3D3A-D949-232C-A7E4A5525DC0}"/>
              </a:ext>
            </a:extLst>
          </p:cNvPr>
          <p:cNvSpPr txBox="1"/>
          <p:nvPr/>
        </p:nvSpPr>
        <p:spPr>
          <a:xfrm>
            <a:off x="2290914" y="3547832"/>
            <a:ext cx="3501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جَمْعُ وَطَرْحُ عَدَدَيْنِ كَسْرِيَّيْنِ لَهُما نَفْسُ الْمَقامِ</a:t>
            </a:r>
          </a:p>
        </p:txBody>
      </p:sp>
    </p:spTree>
    <p:extLst>
      <p:ext uri="{BB962C8B-B14F-4D97-AF65-F5344CB8AC3E}">
        <p14:creationId xmlns:p14="http://schemas.microsoft.com/office/powerpoint/2010/main" val="236474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الكسرين، واكتبوا مجموع الكسرين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7549D42C-B206-E2F5-BF85-86582F91133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5DB1887-36A1-298F-F581-B78999282C5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01FBBC4-3397-2D3F-AA88-C21DD9E6101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5591245-C90A-1AED-C6CE-3C56DBA58DC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42E8B0A7-78AF-F850-D108-430E70470E5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2C2FF752-577C-9834-108E-0EF7D8BD3F2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66610BF7-D6A6-8D25-3BDC-EAAD960B077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C807ECC2-6A26-0C67-3368-8D2D491A43E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D507403-3974-FDAE-1687-6704C3F935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F9BCDA0B-B727-D5C1-50D5-437220BB104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D3EE97-2EFA-E7B2-FEE2-D599FA29A3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A593FC0-1ACA-22B4-3DB5-8A6AAE419C3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7653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8F3E004-B6A2-74B4-7DC0-3AE4F8C2B70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6E85C3C-372F-99B6-7818-4C056E3DC26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F0E64ED-CB7A-1214-E37A-AE8E4B73975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75344AA-15D2-B8F6-4CA7-57668C812E6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90DC9CF-322C-15E4-68C0-3E7DE2A334B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3FDEBBE-F450-AB51-CD55-B07C79AAE7B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2B24CA6-0B5C-CAD1-81BB-C186747ED0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AD1659D-A7FE-77FD-1BC2-3D98993723E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5E3FA9E-1D7A-A7DE-E778-D2B29F17084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5AFEB8B-11E9-D0EE-819D-A5DDE1E1788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5F1E9D-BDC7-FF05-A882-D8EEA81E448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495747-B7CF-E806-CF0B-145DF215CAF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943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1B268A3-AC77-8A63-3038-B0B85F0EFE4E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1B268A3-AC77-8A63-3038-B0B85F0EF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BE7A3FC8-F818-8C2A-8B4F-1B01D85A526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D4BB00E-47F6-8CB9-A967-CAAF5F031C5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BA5B842-C36C-63B0-F20D-09C175EFA54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120376D-A1E8-0663-027B-2D35CB9B22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976BF2E-FA9C-CB89-A018-9703A8154DC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38C492DC-06BC-1F31-5264-4FA3CDE70F3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A4E32F1-A586-1F43-2AAE-2E07F109EB3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4187B55-6594-5DE4-9E74-D6657FF8487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22A0527-30EB-4596-4740-93B01CA257E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3BCF0C9-EFEE-061C-AE1C-C652A3F3A23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279D079-6C99-FA9E-848D-21D87017076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E10EE52-969E-77AA-B0C3-99F49F02129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0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مجموع الكسرين هو: 10 على 11.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8DABD6-0A60-8060-4131-CBB333B54769}"/>
                  </a:ext>
                </a:extLst>
              </p:cNvPr>
              <p:cNvSpPr txBox="1"/>
              <p:nvPr/>
            </p:nvSpPr>
            <p:spPr>
              <a:xfrm>
                <a:off x="2084439" y="2877113"/>
                <a:ext cx="4975122" cy="135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4400" dirty="0">
                  <a:solidFill>
                    <a:srgbClr val="008F8D"/>
                  </a:solidFill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8DABD6-0A60-8060-4131-CBB333B54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39" y="2877113"/>
                <a:ext cx="4975122" cy="13599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FE667823-E799-665B-F312-FCE90BE21AF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7615C66-5CEA-4237-2A8B-C7F35AF87FC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0F06FF2-EF5A-F409-9F43-2966CF83606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6582C60-7A25-7CFB-5D33-A552F8F7E65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B8536832-B4FF-3820-DDDE-512A7874947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BA7C902-B792-84A6-0AF0-CFC1B3809F6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A8247E7-610E-AFE2-7FF4-207C93ED430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A1D1DDC1-B6A2-8D9D-F57F-7A61E58A779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6F0B2D7-4ADE-98A2-2DB3-A8A3BEB5D6A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7FCD4BF0-B175-0891-C641-5A594714687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60C9713-BE73-FBF0-59D7-E25EF9B13C2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BD1220B-0294-C529-9F4C-2A1632B7B94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2992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الفرق بين الكسرين، واكتبوا الناتج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BE1FA2DB-7176-43B5-EDE6-251DB26F10D7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858D656-C2E3-3BAD-864A-52615851856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678DAB5D-F137-BC78-FAA1-05FBFFC3C7D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2411356-CF89-38BA-DF08-6CF6E7090A9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73AA972-D107-7907-20AE-3CF606E5BE8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BD9558B9-AAB8-0752-6164-24237EB6267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7679C02-335D-C8F2-3A83-85614AD94B8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E92C957-F988-9E00-ED4F-CC331F80599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6FDF1AB-C5C8-BEDE-188E-1ED54636F3F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55C85349-861A-4510-520C-9CCB5D84DE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77B44A5-A431-9D27-4526-1863761031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77D3E86-A34D-85E9-9310-75ED7B3E3A3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4470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6D3BAE-7367-832E-6677-3FFECA4A0EC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C314A94-FF25-0ADE-E03A-9E9F0EC70244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ECA5DE3-F646-2FE4-BD5C-D842A4F8F79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BA9756B-9567-7051-3672-9047A6C53BD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D41A8BA-B506-A850-96C8-8E69EC1E560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202124D-7FFD-F016-B0FD-2AAF24567A0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5BB99C1-88A6-CC82-DBCF-2DFFAEC04B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C9CC626-8890-6D15-94D3-DC79EF31D3A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80E293E-1B91-2A20-29B2-2969DD58E22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D77F3DB-963A-3009-B200-9F80BEC0CA1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1A8305F-B9AE-3B8B-5FC5-2A7E7E959ED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38C9D19-D3AC-9F96-9199-9E091337392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8760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C4858869-CCF7-4758-1BC8-AE93A02FA85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4B736DE-E64E-63A9-192F-B8267F3853C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24154DF9-6F37-6DDF-1F89-6467CF25743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0A12D79-D8A4-9FEB-60A3-EBF4A8AA5EE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134953A8-E23A-D254-2ABE-F9A4E8C6357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D9CC30E1-36E0-C6D7-7770-EDDD4B61CD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81C36A73-D354-4AEC-7B74-56650B7F223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8CB0762-AE84-1A33-ADAA-620E1377F9D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7CBF4A3-7A9F-423A-595D-5E6F70360FD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2FC38E9-436F-95E6-2EC6-E5658183DA4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2EEC9B-B489-CA0B-8878-92D6B37862B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30BC63C-5EEC-D954-BA0A-BFA08380289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6129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الفرق بين الكسرين هو: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/>
              <p:nvPr/>
            </p:nvSpPr>
            <p:spPr>
              <a:xfrm>
                <a:off x="2469930" y="2867281"/>
                <a:ext cx="4073437" cy="135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44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930" y="2867281"/>
                <a:ext cx="4073437" cy="13599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8CE89F46-7292-DE84-B930-3625D1365269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27D33CB-2E80-D54A-B641-113676F7BF3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D6C4C5F-5B36-7412-7E38-6C046826890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5BAF6B4-A4E5-5C3A-D4D9-C0915BA7137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D9A1E49-402A-3732-8617-B93F58E5382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8F48E4D7-3A85-709E-FA78-ED87A027DB1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7CFA885-FB60-704F-2ABC-3349838CE1B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753BD29-E0E0-5ACA-7C7B-721CC5E0D9C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00054392-4F81-DA14-1301-2D41F2A341A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D6C57F3F-0075-1242-EBE2-0FE51E2F0A8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E7916D0-CC81-17FA-DC7F-F71012720F1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2B25946-D0F2-D8D1-E073-CE171D906ED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2178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B3037-7F17-71DB-AC94-729FE1A07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44B6B1-9630-FC79-4DEB-082F01A6A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48" y="1931437"/>
            <a:ext cx="6739379" cy="454056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648174-616F-3B83-5D31-872EAB4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71C6D57-45A8-FFD7-6366-82A9C3989F1E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النشاطين 1 و2. لديكم دقيقتان فقط ثم نصحح.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C78E57-B3A1-EF9C-1E25-98EC18B9BD02}"/>
              </a:ext>
            </a:extLst>
          </p:cNvPr>
          <p:cNvSpPr/>
          <p:nvPr/>
        </p:nvSpPr>
        <p:spPr>
          <a:xfrm>
            <a:off x="4767943" y="2360643"/>
            <a:ext cx="2711276" cy="2752533"/>
          </a:xfrm>
          <a:prstGeom prst="roundRect">
            <a:avLst>
              <a:gd name="adj" fmla="val 546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F9DA0F8-8760-EFC8-8A9F-92999DE48D4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375FAB3-E25B-9D7B-A4F7-AB7CA67B0E4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248A75F-ECA1-5E3F-3658-B0D19C7A68A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E045625-2B61-F419-A39E-43B019DE7B5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59B8FF8-B720-C8AC-8B42-F88AE6B4D70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BEAF7C44-369F-3410-E664-763F93E8750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D693979-4DB2-62A1-EB81-2C8D8A4650B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52031730-3B86-3C09-E081-857AA28022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0DF3586-F4B6-0C20-3059-201CDB979AE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52D8785F-7525-46A7-D8C6-834DE77F70A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ACCBC64-2D35-B83B-FD6F-6B7E80A726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FB9A968-33B7-E320-3A52-748F5D5DF63C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3307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54EE6-F5E9-A5A7-E1CD-2FB517E0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875648-FEA9-259C-B87D-0F27CD9236D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لن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الأول؟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F9C7A20-1A6C-DE42-03FF-A4CBDF878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6306A6F-B9D5-3F1E-B33D-0C90881306F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CA02F55-DB6A-8214-8DCB-B537B83EC3E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71AFEBB1-F003-6694-7B1D-B844956CD14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180150-749B-61B3-D950-A1340D506F1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9B888B11-8EE7-CCD5-DD30-38E7769315B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97373031-67BF-D1A8-FA4C-1DDD5F21527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9F9F61C-D1D7-6E01-5E26-0A399720D01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7EE96404-1BDC-845F-5294-90C58F27834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5582694-6C70-D2B2-6227-2FDA0E13C58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5F4E971C-5FB9-ACCC-3588-472220D884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CE1390-3D7C-4C94-FF61-D0DFCE76B88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3AE99DC-6002-B23D-9F16-9275751AB96F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684AF72-79B7-A9D9-5A5C-2A8E7F71E6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3933" y="1475526"/>
            <a:ext cx="4971389" cy="51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9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64FB3-992F-3A3A-5BB7-95234461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AE27A1F-CA93-5BE3-9E6D-F5D74F4E326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3933" y="1475526"/>
            <a:ext cx="4971389" cy="515551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D3CAD2-F99C-5F36-79A9-D18383B8CA7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A84B53B-BFB6-B52A-ACD2-7F7B1C712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364FAC4F-60D2-1C1E-BDBB-07D492B04F4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A83A8F6C-A672-5EC0-2EF0-68DA958CF4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9B5ADB7F-6842-385C-0864-64165EDE39B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5C5B3633-303C-488E-CD5A-DECC18DBC3D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E6BC8DE4-8FFE-924E-ECA6-B42DD413E3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Organigramme : Connecteur 61">
                  <a:extLst>
                    <a:ext uri="{FF2B5EF4-FFF2-40B4-BE49-F238E27FC236}">
                      <a16:creationId xmlns:a16="http://schemas.microsoft.com/office/drawing/2014/main" id="{7C778E28-09CA-904C-308E-720DA79B79A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5D47DE1F-FC9D-4606-9A65-21F53F40D5D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rganigramme : Connecteur 63">
                  <a:extLst>
                    <a:ext uri="{FF2B5EF4-FFF2-40B4-BE49-F238E27FC236}">
                      <a16:creationId xmlns:a16="http://schemas.microsoft.com/office/drawing/2014/main" id="{6A9A6D12-2FB3-F7A1-7551-C2D1ACAE5E4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ED4337EF-92BD-6A7F-A0E2-035594FBD96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rganigramme : Connecteur 65">
                  <a:extLst>
                    <a:ext uri="{FF2B5EF4-FFF2-40B4-BE49-F238E27FC236}">
                      <a16:creationId xmlns:a16="http://schemas.microsoft.com/office/drawing/2014/main" id="{E82E2CC9-D953-FE9A-EC77-5E3958452DD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4E2D4BF8-2F56-6BE5-805A-1B724651308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12BEE0A0-C71E-FB00-5ACE-0700CB7AB89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53FB371-DAAA-30DA-ABDA-03F27598C9B3}"/>
              </a:ext>
            </a:extLst>
          </p:cNvPr>
          <p:cNvSpPr txBox="1"/>
          <p:nvPr/>
        </p:nvSpPr>
        <p:spPr>
          <a:xfrm>
            <a:off x="3051759" y="4583277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99630A-B5AD-B620-4E4B-0062E7E3A9C8}"/>
              </a:ext>
            </a:extLst>
          </p:cNvPr>
          <p:cNvSpPr txBox="1"/>
          <p:nvPr/>
        </p:nvSpPr>
        <p:spPr>
          <a:xfrm>
            <a:off x="3052663" y="4851698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8B8954-A06C-EC08-B0A3-D32E84FD533A}"/>
              </a:ext>
            </a:extLst>
          </p:cNvPr>
          <p:cNvSpPr txBox="1"/>
          <p:nvPr/>
        </p:nvSpPr>
        <p:spPr>
          <a:xfrm>
            <a:off x="4641862" y="4593207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C4F407-92BE-BA93-4A0A-54E23E5DEE81}"/>
              </a:ext>
            </a:extLst>
          </p:cNvPr>
          <p:cNvSpPr txBox="1"/>
          <p:nvPr/>
        </p:nvSpPr>
        <p:spPr>
          <a:xfrm>
            <a:off x="3010348" y="5874432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7EFDD5B-7A7F-E21D-28BB-1715370004FC}"/>
              </a:ext>
            </a:extLst>
          </p:cNvPr>
          <p:cNvSpPr txBox="1"/>
          <p:nvPr/>
        </p:nvSpPr>
        <p:spPr>
          <a:xfrm>
            <a:off x="6180977" y="4593207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8E80510-79C5-C5A0-5C44-CB47F2405B2C}"/>
              </a:ext>
            </a:extLst>
          </p:cNvPr>
          <p:cNvSpPr txBox="1"/>
          <p:nvPr/>
        </p:nvSpPr>
        <p:spPr>
          <a:xfrm>
            <a:off x="6133673" y="4840642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D38866B-A166-819C-D8FB-43648977CEF8}"/>
              </a:ext>
            </a:extLst>
          </p:cNvPr>
          <p:cNvSpPr txBox="1"/>
          <p:nvPr/>
        </p:nvSpPr>
        <p:spPr>
          <a:xfrm>
            <a:off x="3023939" y="1942715"/>
            <a:ext cx="46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C77A2C-92CA-7CA6-0B98-2CBD5BA04FC1}"/>
              </a:ext>
            </a:extLst>
          </p:cNvPr>
          <p:cNvSpPr txBox="1"/>
          <p:nvPr/>
        </p:nvSpPr>
        <p:spPr>
          <a:xfrm>
            <a:off x="3023939" y="2199481"/>
            <a:ext cx="46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3CAC20-8AEC-2CE0-7E94-C14B1F2DE6E2}"/>
              </a:ext>
            </a:extLst>
          </p:cNvPr>
          <p:cNvSpPr txBox="1"/>
          <p:nvPr/>
        </p:nvSpPr>
        <p:spPr>
          <a:xfrm>
            <a:off x="3010348" y="5617666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514588-D020-B853-7100-6B509D1525E6}"/>
              </a:ext>
            </a:extLst>
          </p:cNvPr>
          <p:cNvSpPr txBox="1"/>
          <p:nvPr/>
        </p:nvSpPr>
        <p:spPr>
          <a:xfrm>
            <a:off x="4599547" y="4851698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1C3D27-E387-DBE3-4C21-73F45EACBDAE}"/>
              </a:ext>
            </a:extLst>
          </p:cNvPr>
          <p:cNvSpPr txBox="1"/>
          <p:nvPr/>
        </p:nvSpPr>
        <p:spPr>
          <a:xfrm>
            <a:off x="4585227" y="5855770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A9502F-C57A-B017-6A87-85875872FF20}"/>
              </a:ext>
            </a:extLst>
          </p:cNvPr>
          <p:cNvSpPr txBox="1"/>
          <p:nvPr/>
        </p:nvSpPr>
        <p:spPr>
          <a:xfrm>
            <a:off x="6143004" y="3162809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5C7797F-7ACE-4F57-0878-69BBC663C806}"/>
              </a:ext>
            </a:extLst>
          </p:cNvPr>
          <p:cNvSpPr txBox="1"/>
          <p:nvPr/>
        </p:nvSpPr>
        <p:spPr>
          <a:xfrm>
            <a:off x="3018775" y="3177264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A9D237-A15B-B27A-AA07-D0A8E39AC898}"/>
              </a:ext>
            </a:extLst>
          </p:cNvPr>
          <p:cNvSpPr txBox="1"/>
          <p:nvPr/>
        </p:nvSpPr>
        <p:spPr>
          <a:xfrm>
            <a:off x="4572000" y="2204614"/>
            <a:ext cx="49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DDBAAD-2CE4-8AFB-048A-788001C2D169}"/>
              </a:ext>
            </a:extLst>
          </p:cNvPr>
          <p:cNvSpPr txBox="1"/>
          <p:nvPr/>
        </p:nvSpPr>
        <p:spPr>
          <a:xfrm>
            <a:off x="4641860" y="5597279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DCC199E-9DC4-4E0F-3F18-0A1C9004980D}"/>
              </a:ext>
            </a:extLst>
          </p:cNvPr>
          <p:cNvSpPr txBox="1"/>
          <p:nvPr/>
        </p:nvSpPr>
        <p:spPr>
          <a:xfrm>
            <a:off x="6198075" y="5617666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9D0309-4BE0-497E-EA35-C498FC9B73CF}"/>
              </a:ext>
            </a:extLst>
          </p:cNvPr>
          <p:cNvSpPr txBox="1"/>
          <p:nvPr/>
        </p:nvSpPr>
        <p:spPr>
          <a:xfrm>
            <a:off x="6198074" y="5838939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F206512-7DBA-C2E0-6593-DEA9A5E3E472}"/>
              </a:ext>
            </a:extLst>
          </p:cNvPr>
          <p:cNvSpPr txBox="1"/>
          <p:nvPr/>
        </p:nvSpPr>
        <p:spPr>
          <a:xfrm>
            <a:off x="6152360" y="2915374"/>
            <a:ext cx="46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ADF4B3A-17B4-718D-D716-0D871F38A853}"/>
              </a:ext>
            </a:extLst>
          </p:cNvPr>
          <p:cNvSpPr txBox="1"/>
          <p:nvPr/>
        </p:nvSpPr>
        <p:spPr>
          <a:xfrm>
            <a:off x="4592762" y="1942715"/>
            <a:ext cx="44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8A4C0FF-4FA9-0DCB-1728-A87A0BF19628}"/>
              </a:ext>
            </a:extLst>
          </p:cNvPr>
          <p:cNvSpPr txBox="1"/>
          <p:nvPr/>
        </p:nvSpPr>
        <p:spPr>
          <a:xfrm>
            <a:off x="4614313" y="2909619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7B6F74-84F5-9064-F63D-2A66538F29E8}"/>
              </a:ext>
            </a:extLst>
          </p:cNvPr>
          <p:cNvSpPr txBox="1"/>
          <p:nvPr/>
        </p:nvSpPr>
        <p:spPr>
          <a:xfrm>
            <a:off x="4608792" y="3136511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CACC22A-E1D4-FC67-4F9B-D396DDBE8964}"/>
              </a:ext>
            </a:extLst>
          </p:cNvPr>
          <p:cNvSpPr txBox="1"/>
          <p:nvPr/>
        </p:nvSpPr>
        <p:spPr>
          <a:xfrm>
            <a:off x="6193289" y="2179646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A9DF47-D6DF-12B9-4757-A2200EEB0514}"/>
              </a:ext>
            </a:extLst>
          </p:cNvPr>
          <p:cNvSpPr txBox="1"/>
          <p:nvPr/>
        </p:nvSpPr>
        <p:spPr>
          <a:xfrm>
            <a:off x="6201960" y="1949836"/>
            <a:ext cx="410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565A0C9-1330-F31D-0444-69E2586C87CF}"/>
              </a:ext>
            </a:extLst>
          </p:cNvPr>
          <p:cNvSpPr txBox="1"/>
          <p:nvPr/>
        </p:nvSpPr>
        <p:spPr>
          <a:xfrm>
            <a:off x="3040469" y="2921967"/>
            <a:ext cx="46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0116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3A57C-298E-9AC1-9EB9-C5149A10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5871A2F-FCE9-8358-FF84-423AA9D23B9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35D082-9B23-A461-8069-D07C1BD1BD0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EE976EF-772A-694B-E57A-B3D23A9C0A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63C3AE4-003C-6D78-988E-F1CE13CEEF3C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0C6C79F-6433-F702-181F-8624B7977ECD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B52D55-EA53-97BF-E847-27FF93D3B1C0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كَسْرِ مَجْموعَةٍ</a:t>
            </a:r>
          </a:p>
        </p:txBody>
      </p:sp>
    </p:spTree>
    <p:extLst>
      <p:ext uri="{BB962C8B-B14F-4D97-AF65-F5344CB8AC3E}">
        <p14:creationId xmlns:p14="http://schemas.microsoft.com/office/powerpoint/2010/main" val="191384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الكمية التي يمثلها الكسر 1 على 3 من المجموعة التالية.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14CAB63-8CA9-945E-5892-F66FDB540841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6CE4F7E-1C5F-CA17-4732-E5E0C6750C45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6CE4F7E-1C5F-CA17-4732-E5E0C6750C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7A8B822-247C-3E56-BBC5-0A4EEE653131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991829-1E79-C67D-17DC-2FFB9E819EB0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4E71A687-1790-3459-65F8-67831E19AD4C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8" name="Image 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A885076-17D8-DF62-9BF9-C37F05183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CD9ACE3B-6D95-C813-1BF2-9C801F783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3E6FF3E6-8D6C-5D31-F7F8-3A0873FF48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4" name="Image 1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98BB9B07-A15A-637F-FC1F-25893DB08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79813459-1CED-BF73-3031-A907D1C05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B3CFFB9-214F-416D-A47E-897076093F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0808090-7F41-2661-6E48-1E618EF8E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CCBBAEC4-CE43-FD84-E513-11C2CD9F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D4EFDFF-25B5-56A0-2338-8ED0A74657B3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4" name="Image 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C05962E-8E27-4580-729B-80B39EAD06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5" name="Image 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4C5C1AF-7C4A-B478-CF70-F8A277E931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7" name="Image 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DF12C062-3F44-095E-1A61-EB3A1B133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11949B50-3554-6BEF-F30C-D21FD2A52F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7524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086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40C60F-35C3-72D2-3F34-DCE99DD08E4F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A51649-D01E-458B-11BD-1A8DBFA89881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A51649-D01E-458B-11BD-1A8DBFA898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6B72A4C-D1CC-D2BE-3604-2822B7391A28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D622F19-3AF8-5E12-B394-47CDC51900F8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58F4FA3-909A-9838-CB85-3E092D7820B0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23" name="Image 22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F1130198-2066-4724-AC02-7F844DEE2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BABACBC8-8EAD-2E0F-DC0C-ABDE20EF7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BA716F72-9039-424D-87E4-5079804509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6D60420-A3F4-8595-C96E-AA6DBE9CB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903FC68-16BF-FD0C-6AC4-ED83D4161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8" name="Image 2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7A0227C2-CF5C-55A1-80DE-94D931B6A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9" name="Image 2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63BB8B83-C389-D643-DD65-AD8DC265C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0" name="Image 2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49349035-6E8A-5BD6-596D-F584E8DC6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1EC9886-82B6-4EF3-3DE4-2983AD9B4E8A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19" name="Image 1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EE88F134-C10C-A91E-9FC0-D64D70A60B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D073CA33-F3AC-100D-FD7E-368D91A18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E1F37279-BE5C-864F-2BBA-EB746C3550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3A2C0638-2ABB-2F40-0DE1-09ADA4D22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2793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97CB-0D6F-E4B2-729B-52197DD5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3BBD81-9CAF-5A0F-8B63-7C53456F517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C415FA-F047-5DED-899A-81C1F1B5BD86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الكمية التي يمثلها الكسر 1 على 3 من المجموعة هي 4 كرات.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43CD7A-E3D2-AC5D-16CD-3C13F876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1B1E3-527D-691A-07A2-0469F6053D85}"/>
              </a:ext>
            </a:extLst>
          </p:cNvPr>
          <p:cNvGrpSpPr/>
          <p:nvPr/>
        </p:nvGrpSpPr>
        <p:grpSpPr>
          <a:xfrm>
            <a:off x="2742546" y="4750438"/>
            <a:ext cx="3452925" cy="1248803"/>
            <a:chOff x="2320935" y="1765740"/>
            <a:chExt cx="3744024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7EEB56C-A953-D7D5-756D-720988BAA3A3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7EEB56C-A953-D7D5-756D-720988BAA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EC4B98C-DE0F-FAEE-72AC-66ABE4A68B8C}"/>
                </a:ext>
              </a:extLst>
            </p:cNvPr>
            <p:cNvSpPr txBox="1"/>
            <p:nvPr/>
          </p:nvSpPr>
          <p:spPr>
            <a:xfrm>
              <a:off x="2320935" y="1999468"/>
              <a:ext cx="3058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4800" b="1" dirty="0">
                  <a:solidFill>
                    <a:srgbClr val="C00000"/>
                  </a:solidFill>
                </a:rPr>
                <a:t>4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6627E68-B44D-15E2-0224-F064FF485724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5EBE70-FEF6-A60B-F662-46E9F1AAC981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24" name="Image 2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B3A9077-7733-64A7-31C0-F8FB2B3BD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84B8490-480D-87B5-BCDF-83B7AFE5B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8A0E3E1-1415-C776-D7B3-D9B66CDFE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7DE2C42-91B0-6B53-E518-49265D029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8" name="Image 2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2080031-AA04-20F2-98AF-61031F138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9" name="Image 2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7F4874FC-87D7-E250-347C-08D1394C5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0" name="Image 2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4EA7D046-714C-FA96-20C7-8A7690662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1" name="Image 3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2CCB69C-D70D-485E-20E2-F4EFF399C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AD617D-A3DC-5788-3D81-5DCB1398A1E4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15" name="Image 1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B20501F9-231A-15EF-590F-13B80A308A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7967C011-5469-D807-0035-286B633FE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500031D-7E20-FC22-C088-45FC8A41D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3" name="Image 22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D48098A8-0361-6DA8-0596-3D2B173F9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835FE96-5BD2-157F-34A4-F7835B663544}"/>
              </a:ext>
            </a:extLst>
          </p:cNvPr>
          <p:cNvSpPr/>
          <p:nvPr/>
        </p:nvSpPr>
        <p:spPr>
          <a:xfrm>
            <a:off x="2767261" y="1623397"/>
            <a:ext cx="3461077" cy="866836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72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F686C-53F7-3BB4-2384-DD96AEED1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409C0E-84B1-AF2A-9691-31BAA9BD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08240F1-204A-2040-F16C-CF5EC4ABC98F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الكمية التي يمثلها الكسر 2 على 4 من المجموعة التالية.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13E37A-4765-A405-8EC0-5183E9B364EA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9676FBFA-8882-7E9B-BD8D-E644D283D6D9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6CE4F7E-1C5F-CA17-4732-E5E0C6750C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02412D6-6B01-7692-1ED1-6ADA5EADBDDF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5ED1E53-946C-C6D6-01AF-8393E96AAB6E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CA8C5C0-F9B1-8DD3-AAC6-86F5E03B1443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8" name="Image 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4035C835-CBCC-6396-EA5D-297495F194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D2C23F7F-BE60-2B59-8DAF-66B7CA4877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90CFC63C-5198-815A-A62B-CCBC08E6C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4" name="Image 1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03CF705C-1808-ADF6-F155-B320ECBC29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BBB6FF6E-0027-4F4A-D0FA-080622D9FF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061B3B01-D637-01AF-D8D7-885A46084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F953C078-DD55-A2D8-0F8D-3A6E26E36D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B91AE804-99D6-F5B3-E6B4-EE031D2DD8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2C39D45D-E19A-20F0-5E0C-E8F39936FAF6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4" name="Image 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42517604-35F3-AE82-E5E8-69B04D3635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5" name="Image 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C2BA7761-5873-97EA-1548-4AC0F13FD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7" name="Image 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124CCCD0-471A-59C5-372A-E5117D21F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D109E9E-65A5-E366-1B41-4F537321AD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8684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DF770-1AEF-27E9-EDF1-246D83A4D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AF13ED-4F61-7D0E-3EC2-17F217AA3A4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1553ED-7B65-2A92-5466-0C14ED1FC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8080C4-E0CF-5700-C6F3-F72F9473D9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499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82B1-596A-772B-601E-141F7827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DFFC62-06BD-E9E7-FC02-EEE487327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1B09E22-E936-DE3A-DEB0-D18A66FE1CF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0A41B04-0ED0-82C7-C5C5-03318C08CDCA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43D067E-0E91-275F-EFB0-ECA70A3DF58F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A51649-D01E-458B-11BD-1A8DBFA898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2729563-BCC2-C3F1-B1D2-51503130649D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15E4F95-7892-5150-4607-17DF59855F21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B90058-EA23-A1F2-44F9-60C3707EC323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23" name="Image 22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77CBD842-A257-F054-0E1D-E5BEF235F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78759FA-8552-B24D-1F61-47D740889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0367E3F0-B2A0-7564-CAB5-4F7B48D5E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E84014DC-65F3-995F-B3E1-D8D7976E8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072201F2-BB63-B465-1385-057B17B1B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8" name="Image 2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66064234-DA30-E5A9-DA20-A937E48AED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9" name="Image 2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FF651D6-3022-7F4F-B9BF-6FC3BDD99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0" name="Image 2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11AEA2E-1BF9-3E94-3D2E-D55F34035D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39FF5A8-A5C5-E702-484B-589685829258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19" name="Image 1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320E7D3E-DCAE-3D92-111D-75C5B0611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EDBCFF28-97C6-CE44-36C9-DEF2DE3E8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EC81A243-CA93-893E-2F39-685EE53778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EA7A75D-EBBB-BAB4-924A-0A68ABDCB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97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5B73C-FB27-5B69-B172-681C5A02A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CA3A0E-730A-A422-BE45-FBDE79B6B15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C3681B-A27D-7293-C66B-8BC1B2905AF3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الكمية التي يمثلها الكسر 2 على 4 من المجموعة هي 6 كرات.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310A41-8143-4E39-C677-FCF423B09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1D6092-9A68-960D-1D70-1219E8A36FB3}"/>
              </a:ext>
            </a:extLst>
          </p:cNvPr>
          <p:cNvGrpSpPr/>
          <p:nvPr/>
        </p:nvGrpSpPr>
        <p:grpSpPr>
          <a:xfrm>
            <a:off x="2742546" y="4750438"/>
            <a:ext cx="3452925" cy="1248803"/>
            <a:chOff x="2320935" y="1765740"/>
            <a:chExt cx="374402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1DE5140-C40E-26E5-F491-67982D7ED51D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7EEB56C-A953-D7D5-756D-720988BAA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CD69674-2E10-0CC2-46F6-CF3C8A7C77E3}"/>
                </a:ext>
              </a:extLst>
            </p:cNvPr>
            <p:cNvSpPr txBox="1"/>
            <p:nvPr/>
          </p:nvSpPr>
          <p:spPr>
            <a:xfrm>
              <a:off x="2320935" y="1999468"/>
              <a:ext cx="3058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12 كُرَةٍ = </a:t>
              </a:r>
              <a:r>
                <a:rPr lang="ar-MA" sz="4800" b="1" dirty="0">
                  <a:solidFill>
                    <a:srgbClr val="C00000"/>
                  </a:solidFill>
                </a:rPr>
                <a:t>6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527707-8CA0-9AC3-3D9A-07FD67BDE831}"/>
              </a:ext>
            </a:extLst>
          </p:cNvPr>
          <p:cNvGrpSpPr/>
          <p:nvPr/>
        </p:nvGrpSpPr>
        <p:grpSpPr>
          <a:xfrm>
            <a:off x="2837086" y="1690029"/>
            <a:ext cx="3287763" cy="2662090"/>
            <a:chOff x="2846417" y="2047418"/>
            <a:chExt cx="3287763" cy="266209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53CF998-F076-4592-47BB-E166102D4A67}"/>
                </a:ext>
              </a:extLst>
            </p:cNvPr>
            <p:cNvGrpSpPr/>
            <p:nvPr/>
          </p:nvGrpSpPr>
          <p:grpSpPr>
            <a:xfrm>
              <a:off x="2846417" y="2047418"/>
              <a:ext cx="3287763" cy="1675057"/>
              <a:chOff x="2015359" y="2867855"/>
              <a:chExt cx="4445874" cy="2274175"/>
            </a:xfrm>
          </p:grpSpPr>
          <p:pic>
            <p:nvPicPr>
              <p:cNvPr id="24" name="Image 23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F51811A-B20C-E40A-2546-F8BEF5566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10860E8-07C1-9A3C-C818-C8CAD62C0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10255458-FFD9-592D-0141-F597C743B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8CB37944-5B31-4AF0-0A4F-16E8D0E261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8" name="Image 27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FC14B7B-EC33-8DC1-8BDF-FE3325A8F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4207923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9" name="Image 28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0137A790-A58C-E575-F53A-6466F6884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4207922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0" name="Image 2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6B124E9E-084B-AAFF-8EA3-9E033DBAB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4207921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31" name="Image 30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A19869AB-F530-E40C-630D-097B044B0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4207920"/>
                <a:ext cx="934107" cy="934107"/>
              </a:xfrm>
              <a:prstGeom prst="rect">
                <a:avLst/>
              </a:prstGeom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50969D-F63F-4682-44FD-2205B74FD63A}"/>
                </a:ext>
              </a:extLst>
            </p:cNvPr>
            <p:cNvGrpSpPr/>
            <p:nvPr/>
          </p:nvGrpSpPr>
          <p:grpSpPr>
            <a:xfrm>
              <a:off x="2846417" y="4021484"/>
              <a:ext cx="3287763" cy="688024"/>
              <a:chOff x="2015359" y="2867855"/>
              <a:chExt cx="4445874" cy="934110"/>
            </a:xfrm>
          </p:grpSpPr>
          <p:pic>
            <p:nvPicPr>
              <p:cNvPr id="15" name="Image 14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60886A1-5B14-C360-1696-2C3A5FDFD4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5359" y="2867858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1FCE008C-A7B5-D091-195B-60517E879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948" y="2867857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58CC45A6-09CC-73B3-7B54-DC78D057E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537" y="2867856"/>
                <a:ext cx="934107" cy="934107"/>
              </a:xfrm>
              <a:prstGeom prst="rect">
                <a:avLst/>
              </a:prstGeom>
            </p:spPr>
          </p:pic>
          <p:pic>
            <p:nvPicPr>
              <p:cNvPr id="23" name="Image 22" descr="Une image contenant Graphique, cercle, clipart&#10;&#10;Le contenu généré par l’IA peut être incorrect.">
                <a:extLst>
                  <a:ext uri="{FF2B5EF4-FFF2-40B4-BE49-F238E27FC236}">
                    <a16:creationId xmlns:a16="http://schemas.microsoft.com/office/drawing/2014/main" id="{2232D8E4-8836-34EF-C10A-5D4C4204B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126" y="2867855"/>
                <a:ext cx="934107" cy="934107"/>
              </a:xfrm>
              <a:prstGeom prst="rect">
                <a:avLst/>
              </a:prstGeom>
            </p:spPr>
          </p:pic>
        </p:grp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472249-022B-70E1-2848-6007A8A7BD09}"/>
              </a:ext>
            </a:extLst>
          </p:cNvPr>
          <p:cNvSpPr/>
          <p:nvPr/>
        </p:nvSpPr>
        <p:spPr>
          <a:xfrm>
            <a:off x="2767262" y="1570259"/>
            <a:ext cx="1725924" cy="2828142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93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D6B51-68CB-9D9C-EF53-BC6A9C179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C573C4-0D69-3BD9-8718-2C4BF1644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632B89-D385-A5BF-697A-D484EAD062E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الكمية التي يمثلها الكسر 2 على 5 من المجموعة التالية.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091B86A-B149-A9E2-F294-3E70B3E3FF02}"/>
              </a:ext>
            </a:extLst>
          </p:cNvPr>
          <p:cNvGrpSpPr/>
          <p:nvPr/>
        </p:nvGrpSpPr>
        <p:grpSpPr>
          <a:xfrm>
            <a:off x="2463284" y="4750438"/>
            <a:ext cx="3732188" cy="1248803"/>
            <a:chOff x="2018129" y="1765740"/>
            <a:chExt cx="4046830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B22583B-99E4-3F81-52CE-7F46CFF783BF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B22583B-99E4-3F81-52CE-7F46CFF783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7A04E84-649E-698A-5D00-FF155EE357B8}"/>
                </a:ext>
              </a:extLst>
            </p:cNvPr>
            <p:cNvSpPr txBox="1"/>
            <p:nvPr/>
          </p:nvSpPr>
          <p:spPr>
            <a:xfrm>
              <a:off x="2018129" y="2146608"/>
              <a:ext cx="33385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E8C0F16-471A-49FB-259A-11C2CCE986BF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13" name="Graphique 12" descr="Poisson clown avec un remplissage uni">
              <a:extLst>
                <a:ext uri="{FF2B5EF4-FFF2-40B4-BE49-F238E27FC236}">
                  <a16:creationId xmlns:a16="http://schemas.microsoft.com/office/drawing/2014/main" id="{C9659F41-78A6-8DD0-5518-FEEDCA025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19" name="Graphique 18" descr="Poisson clown avec un remplissage uni">
              <a:extLst>
                <a:ext uri="{FF2B5EF4-FFF2-40B4-BE49-F238E27FC236}">
                  <a16:creationId xmlns:a16="http://schemas.microsoft.com/office/drawing/2014/main" id="{9345D010-208F-7C70-52FC-F60670E22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20" name="Graphique 19" descr="Poisson clown avec un remplissage uni">
              <a:extLst>
                <a:ext uri="{FF2B5EF4-FFF2-40B4-BE49-F238E27FC236}">
                  <a16:creationId xmlns:a16="http://schemas.microsoft.com/office/drawing/2014/main" id="{AC1C2B1F-9288-52AF-41ED-AD667C68E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22" name="Graphique 21" descr="Poisson clown avec un remplissage uni">
              <a:extLst>
                <a:ext uri="{FF2B5EF4-FFF2-40B4-BE49-F238E27FC236}">
                  <a16:creationId xmlns:a16="http://schemas.microsoft.com/office/drawing/2014/main" id="{79F47976-2526-ACB4-36AF-054B51151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27" name="Graphique 26" descr="Poisson clown avec un remplissage uni">
              <a:extLst>
                <a:ext uri="{FF2B5EF4-FFF2-40B4-BE49-F238E27FC236}">
                  <a16:creationId xmlns:a16="http://schemas.microsoft.com/office/drawing/2014/main" id="{1358EC46-EEBD-AEBA-8434-771859CD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28" name="Graphique 27" descr="Poisson clown avec un remplissage uni">
              <a:extLst>
                <a:ext uri="{FF2B5EF4-FFF2-40B4-BE49-F238E27FC236}">
                  <a16:creationId xmlns:a16="http://schemas.microsoft.com/office/drawing/2014/main" id="{6A16372E-883C-628C-66BD-B0C1F81BF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29" name="Graphique 28" descr="Poisson clown avec un remplissage uni">
              <a:extLst>
                <a:ext uri="{FF2B5EF4-FFF2-40B4-BE49-F238E27FC236}">
                  <a16:creationId xmlns:a16="http://schemas.microsoft.com/office/drawing/2014/main" id="{97E7BDA3-53DB-C5D6-B1A8-922DCE07D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30" name="Graphique 29" descr="Poisson clown avec un remplissage uni">
              <a:extLst>
                <a:ext uri="{FF2B5EF4-FFF2-40B4-BE49-F238E27FC236}">
                  <a16:creationId xmlns:a16="http://schemas.microsoft.com/office/drawing/2014/main" id="{3DE38AAB-8A32-67EB-BB48-895CF385E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1" name="Graphique 30" descr="Poisson clown avec un remplissage uni">
              <a:extLst>
                <a:ext uri="{FF2B5EF4-FFF2-40B4-BE49-F238E27FC236}">
                  <a16:creationId xmlns:a16="http://schemas.microsoft.com/office/drawing/2014/main" id="{E4283EFA-C943-EF20-F7B0-E815A6A25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DBFBCA4C-1BC9-699C-6B53-90234199F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1ED75D59-C52C-332B-89FD-56E85DB6F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704608FC-32E9-6EA9-83D9-6955F1D44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83892828-1945-F8DA-5F6E-F8E9277D3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24E113D8-EB7D-E073-0F17-ECF9EE468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BD910FE3-D47B-4FA8-7265-11D06B751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AB4DF9E7-C05C-F30B-5985-8CDD308B6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022F15A5-BF5B-BD92-DA39-2703B4E56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C097C138-8A53-67EE-9A3C-A4D14A9BE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ADADFFD4-1794-5B09-D3A0-1462C1BCD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49D9ED0F-AF9A-17AC-8805-EED8C068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520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09C01-EBCD-49ED-8D9A-070FEE277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2E84BE-A5A3-EDDD-F3F6-B21FDF0A94C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855413-8A27-8801-D3BA-DF2A86F7C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AD8927-11EE-C36D-F8C5-F07EBB3B42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2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BAB87-3814-3F42-E023-9CEBE70E0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B6AE039-A404-0F9F-2263-2C493FF6A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BBD9BF2-2B0A-D3ED-67EA-BC14CA559BE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54162-67E7-3868-27D4-47F4706E7AA0}"/>
              </a:ext>
            </a:extLst>
          </p:cNvPr>
          <p:cNvGrpSpPr/>
          <p:nvPr/>
        </p:nvGrpSpPr>
        <p:grpSpPr>
          <a:xfrm>
            <a:off x="2500604" y="4750438"/>
            <a:ext cx="3694867" cy="1248803"/>
            <a:chOff x="2058596" y="1765740"/>
            <a:chExt cx="4006363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94A0B28-8E21-594B-36E8-F5B039163301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94A0B28-8E21-594B-36E8-F5B0391633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166962C-EC67-C04B-648D-33BD37180588}"/>
                </a:ext>
              </a:extLst>
            </p:cNvPr>
            <p:cNvSpPr txBox="1"/>
            <p:nvPr/>
          </p:nvSpPr>
          <p:spPr>
            <a:xfrm>
              <a:off x="2058596" y="2146608"/>
              <a:ext cx="3298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76AB57-A8A1-A5B9-ED93-4BAA2AE8B7E7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4" name="Graphique 3" descr="Poisson clown avec un remplissage uni">
              <a:extLst>
                <a:ext uri="{FF2B5EF4-FFF2-40B4-BE49-F238E27FC236}">
                  <a16:creationId xmlns:a16="http://schemas.microsoft.com/office/drawing/2014/main" id="{8E23A35C-FCC5-9A73-E9D1-5A23AD234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5" name="Graphique 4" descr="Poisson clown avec un remplissage uni">
              <a:extLst>
                <a:ext uri="{FF2B5EF4-FFF2-40B4-BE49-F238E27FC236}">
                  <a16:creationId xmlns:a16="http://schemas.microsoft.com/office/drawing/2014/main" id="{78804641-CECF-4378-F50D-DB1B5AC3A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6" name="Graphique 5" descr="Poisson clown avec un remplissage uni">
              <a:extLst>
                <a:ext uri="{FF2B5EF4-FFF2-40B4-BE49-F238E27FC236}">
                  <a16:creationId xmlns:a16="http://schemas.microsoft.com/office/drawing/2014/main" id="{EE0446E8-F332-A710-4D48-1B6952DB0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7" name="Graphique 6" descr="Poisson clown avec un remplissage uni">
              <a:extLst>
                <a:ext uri="{FF2B5EF4-FFF2-40B4-BE49-F238E27FC236}">
                  <a16:creationId xmlns:a16="http://schemas.microsoft.com/office/drawing/2014/main" id="{7E48F80B-113B-93B2-FFCD-E09EE1D9B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8" name="Graphique 7" descr="Poisson clown avec un remplissage uni">
              <a:extLst>
                <a:ext uri="{FF2B5EF4-FFF2-40B4-BE49-F238E27FC236}">
                  <a16:creationId xmlns:a16="http://schemas.microsoft.com/office/drawing/2014/main" id="{5B9ABA3B-1A14-FA68-8A9B-9B426437B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9" name="Graphique 8" descr="Poisson clown avec un remplissage uni">
              <a:extLst>
                <a:ext uri="{FF2B5EF4-FFF2-40B4-BE49-F238E27FC236}">
                  <a16:creationId xmlns:a16="http://schemas.microsoft.com/office/drawing/2014/main" id="{4EE5EA12-75A0-C675-382D-AFAEF7E5B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10" name="Graphique 9" descr="Poisson clown avec un remplissage uni">
              <a:extLst>
                <a:ext uri="{FF2B5EF4-FFF2-40B4-BE49-F238E27FC236}">
                  <a16:creationId xmlns:a16="http://schemas.microsoft.com/office/drawing/2014/main" id="{898D6F53-BDD6-BC0D-D452-144B3509F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11" name="Graphique 10" descr="Poisson clown avec un remplissage uni">
              <a:extLst>
                <a:ext uri="{FF2B5EF4-FFF2-40B4-BE49-F238E27FC236}">
                  <a16:creationId xmlns:a16="http://schemas.microsoft.com/office/drawing/2014/main" id="{67BF8D4E-000A-F963-FC7E-6BEB5F40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1" name="Graphique 30" descr="Poisson clown avec un remplissage uni">
              <a:extLst>
                <a:ext uri="{FF2B5EF4-FFF2-40B4-BE49-F238E27FC236}">
                  <a16:creationId xmlns:a16="http://schemas.microsoft.com/office/drawing/2014/main" id="{EAC5DEA1-A9B2-38D9-E383-8AB01A335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68D1C803-BAEE-A06D-EE5A-609C8773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94427FC2-3B25-93C5-0EE3-703DB95AA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C2710FCE-7832-18E5-5F78-C162A7E40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F4B8DE8A-A3BB-022E-27FD-EE1206464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2BFB4931-3537-561D-D7F2-6A972C540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BB03DF61-90B0-BEED-A822-1EB9AB1FD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754210B6-9B83-7B3F-2C8B-FC75B1A02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D0061531-C5AB-1079-916C-204348B94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E3BADE98-F6D7-3098-F980-AD9A1269A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0ED5A62D-27AB-0213-91A8-E7D9EDEE4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4DFAD9C0-AB15-4DCB-454B-F8FEB83E3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998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96154-6200-C180-0502-7F7022A59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D2A886-E504-5A19-8E9C-F37A01B2E91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2EB325-C213-CF55-9FAE-0FC07ABC3DC8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الكمية التي يمثلها الكسر 2 على 5 من المجموعة هو 8 سمكات.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0CE82F-2348-9CA9-1160-D8FF540C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27350E0-555E-2379-2B06-5DE1BDE65ACD}"/>
              </a:ext>
            </a:extLst>
          </p:cNvPr>
          <p:cNvGrpSpPr/>
          <p:nvPr/>
        </p:nvGrpSpPr>
        <p:grpSpPr>
          <a:xfrm>
            <a:off x="2397972" y="4750438"/>
            <a:ext cx="3797499" cy="1248803"/>
            <a:chOff x="1947315" y="1765740"/>
            <a:chExt cx="4117644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79B2F9C-9134-E2D5-08AE-BEA8F0FA26D5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79B2F9C-9134-E2D5-08AE-BEA8F0FA26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5F6E000-A4EE-25A0-DFA7-91DD7BE43967}"/>
                </a:ext>
              </a:extLst>
            </p:cNvPr>
            <p:cNvSpPr txBox="1"/>
            <p:nvPr/>
          </p:nvSpPr>
          <p:spPr>
            <a:xfrm>
              <a:off x="1947315" y="1999468"/>
              <a:ext cx="3523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4800" b="1" dirty="0">
                  <a:solidFill>
                    <a:srgbClr val="C00000"/>
                  </a:solidFill>
                </a:rPr>
                <a:t>8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D04934-FFFB-FF6F-BC5B-FCE07AA69DAB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5" name="Graphique 4" descr="Poisson clown avec un remplissage uni">
              <a:extLst>
                <a:ext uri="{FF2B5EF4-FFF2-40B4-BE49-F238E27FC236}">
                  <a16:creationId xmlns:a16="http://schemas.microsoft.com/office/drawing/2014/main" id="{B402C299-E71F-6D43-1F2A-3B6B4A1F4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7" name="Graphique 6" descr="Poisson clown avec un remplissage uni">
              <a:extLst>
                <a:ext uri="{FF2B5EF4-FFF2-40B4-BE49-F238E27FC236}">
                  <a16:creationId xmlns:a16="http://schemas.microsoft.com/office/drawing/2014/main" id="{F98FB8A2-78E6-72A9-6517-AA6C59EF0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11" name="Graphique 10" descr="Poisson clown avec un remplissage uni">
              <a:extLst>
                <a:ext uri="{FF2B5EF4-FFF2-40B4-BE49-F238E27FC236}">
                  <a16:creationId xmlns:a16="http://schemas.microsoft.com/office/drawing/2014/main" id="{CE148DF7-6E22-F5B9-6152-E5AA13C6E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12" name="Graphique 11" descr="Poisson clown avec un remplissage uni">
              <a:extLst>
                <a:ext uri="{FF2B5EF4-FFF2-40B4-BE49-F238E27FC236}">
                  <a16:creationId xmlns:a16="http://schemas.microsoft.com/office/drawing/2014/main" id="{B41D54EF-A063-536F-A5E1-49CBABF90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13" name="Graphique 12" descr="Poisson clown avec un remplissage uni">
              <a:extLst>
                <a:ext uri="{FF2B5EF4-FFF2-40B4-BE49-F238E27FC236}">
                  <a16:creationId xmlns:a16="http://schemas.microsoft.com/office/drawing/2014/main" id="{EB48FCDB-946A-09C2-8606-D0FF98728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14" name="Graphique 13" descr="Poisson clown avec un remplissage uni">
              <a:extLst>
                <a:ext uri="{FF2B5EF4-FFF2-40B4-BE49-F238E27FC236}">
                  <a16:creationId xmlns:a16="http://schemas.microsoft.com/office/drawing/2014/main" id="{BCA13B22-5503-231D-EE87-0D2747677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16" name="Graphique 15" descr="Poisson clown avec un remplissage uni">
              <a:extLst>
                <a:ext uri="{FF2B5EF4-FFF2-40B4-BE49-F238E27FC236}">
                  <a16:creationId xmlns:a16="http://schemas.microsoft.com/office/drawing/2014/main" id="{AD751DE6-51DC-3444-4798-86CBA2493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059849BB-9A38-14E8-0B21-FDA70BBD5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8BFF4C6E-903F-AA9F-CBB2-4D5E9444B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F42406C6-AB87-127D-502E-F2451CDE9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68928316-CA51-6CA3-EEEA-BD1FF2393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0CDD79EB-C06C-D7C7-01C4-3F37B45FC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846149FC-4370-76D8-F15A-701A6B47B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F46388D1-95FC-31B1-B98C-83D4CC081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1834CD30-7736-FD03-1E02-78E19ECC9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844A0147-126A-0214-8645-9E16C7F90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8CC42F16-AEA8-E229-C2B2-7F4BF4629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5E27D46F-E645-4B3A-8284-6E8CB8D9D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3" name="Graphique 42" descr="Poisson clown avec un remplissage uni">
              <a:extLst>
                <a:ext uri="{FF2B5EF4-FFF2-40B4-BE49-F238E27FC236}">
                  <a16:creationId xmlns:a16="http://schemas.microsoft.com/office/drawing/2014/main" id="{BE8DF18A-1A09-06A1-012F-C02CBFFAB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4" name="Graphique 43" descr="Poisson clown avec un remplissage uni">
              <a:extLst>
                <a:ext uri="{FF2B5EF4-FFF2-40B4-BE49-F238E27FC236}">
                  <a16:creationId xmlns:a16="http://schemas.microsoft.com/office/drawing/2014/main" id="{B47CD4D8-EE22-48DA-4F29-B0C9F6965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20CE224A-88B0-4D97-75C8-907660039392}"/>
              </a:ext>
            </a:extLst>
          </p:cNvPr>
          <p:cNvSpPr/>
          <p:nvPr/>
        </p:nvSpPr>
        <p:spPr>
          <a:xfrm>
            <a:off x="2133697" y="1942669"/>
            <a:ext cx="1782074" cy="2446338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28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CF88D-1BD9-3F0B-FC90-F2972D15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B9BE7E-BCDE-D46F-FD15-C5F14F230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B3A870-0336-BD85-D99F-CADFE1761A9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الكمية التي يمثلها الكسر 3 على 4 من المجموعة التالية.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0B36B5B-FBBE-5465-82D0-280AC257AA3B}"/>
              </a:ext>
            </a:extLst>
          </p:cNvPr>
          <p:cNvGrpSpPr/>
          <p:nvPr/>
        </p:nvGrpSpPr>
        <p:grpSpPr>
          <a:xfrm>
            <a:off x="2491274" y="4750438"/>
            <a:ext cx="3704198" cy="1248803"/>
            <a:chOff x="2048479" y="1765740"/>
            <a:chExt cx="4016480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6C01B9C-74CB-5295-D12E-8F2EECB5AB90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6C01B9C-74CB-5295-D12E-8F2EECB5AB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530A1BD-205D-2440-5B8C-D84B6B250C23}"/>
                </a:ext>
              </a:extLst>
            </p:cNvPr>
            <p:cNvSpPr txBox="1"/>
            <p:nvPr/>
          </p:nvSpPr>
          <p:spPr>
            <a:xfrm>
              <a:off x="2048479" y="2146608"/>
              <a:ext cx="3308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0708E15-6C28-E2F1-68B0-77AFE8D0B45F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13" name="Graphique 12" descr="Poisson clown avec un remplissage uni">
              <a:extLst>
                <a:ext uri="{FF2B5EF4-FFF2-40B4-BE49-F238E27FC236}">
                  <a16:creationId xmlns:a16="http://schemas.microsoft.com/office/drawing/2014/main" id="{DC8762AB-BBBA-62E5-8251-4D1B49B14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19" name="Graphique 18" descr="Poisson clown avec un remplissage uni">
              <a:extLst>
                <a:ext uri="{FF2B5EF4-FFF2-40B4-BE49-F238E27FC236}">
                  <a16:creationId xmlns:a16="http://schemas.microsoft.com/office/drawing/2014/main" id="{0DE2AD1D-62A0-9B3C-ED58-57D4E06F2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20" name="Graphique 19" descr="Poisson clown avec un remplissage uni">
              <a:extLst>
                <a:ext uri="{FF2B5EF4-FFF2-40B4-BE49-F238E27FC236}">
                  <a16:creationId xmlns:a16="http://schemas.microsoft.com/office/drawing/2014/main" id="{ED83B316-C90F-4A70-BC23-F0F3354DA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22" name="Graphique 21" descr="Poisson clown avec un remplissage uni">
              <a:extLst>
                <a:ext uri="{FF2B5EF4-FFF2-40B4-BE49-F238E27FC236}">
                  <a16:creationId xmlns:a16="http://schemas.microsoft.com/office/drawing/2014/main" id="{D0A9D1F8-3A21-4088-CF72-8141557A5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27" name="Graphique 26" descr="Poisson clown avec un remplissage uni">
              <a:extLst>
                <a:ext uri="{FF2B5EF4-FFF2-40B4-BE49-F238E27FC236}">
                  <a16:creationId xmlns:a16="http://schemas.microsoft.com/office/drawing/2014/main" id="{68E65C91-11F2-9A29-B5AE-D6AB9F34C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28" name="Graphique 27" descr="Poisson clown avec un remplissage uni">
              <a:extLst>
                <a:ext uri="{FF2B5EF4-FFF2-40B4-BE49-F238E27FC236}">
                  <a16:creationId xmlns:a16="http://schemas.microsoft.com/office/drawing/2014/main" id="{A3040933-6D27-E4E7-422B-439DD3A0B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29" name="Graphique 28" descr="Poisson clown avec un remplissage uni">
              <a:extLst>
                <a:ext uri="{FF2B5EF4-FFF2-40B4-BE49-F238E27FC236}">
                  <a16:creationId xmlns:a16="http://schemas.microsoft.com/office/drawing/2014/main" id="{D3C5678D-5AF7-0875-C554-8914F0BA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30" name="Graphique 29" descr="Poisson clown avec un remplissage uni">
              <a:extLst>
                <a:ext uri="{FF2B5EF4-FFF2-40B4-BE49-F238E27FC236}">
                  <a16:creationId xmlns:a16="http://schemas.microsoft.com/office/drawing/2014/main" id="{36847783-38E6-9EFB-FB97-526B5D9C3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1" name="Graphique 30" descr="Poisson clown avec un remplissage uni">
              <a:extLst>
                <a:ext uri="{FF2B5EF4-FFF2-40B4-BE49-F238E27FC236}">
                  <a16:creationId xmlns:a16="http://schemas.microsoft.com/office/drawing/2014/main" id="{AC7EB8A9-CD46-09C7-A438-EE9677BD6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A3A9D7E8-F7F3-5F7C-998E-0413627F9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0729A60E-EA78-0C16-8F2B-C6879CDBC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17B5C06F-B27B-E24A-90F1-A9B13FE9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510F4D4F-1530-101C-EBFF-E4E10F36B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45A44BBA-2EDA-94EE-4B08-0D100DB23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126E9D6B-29C4-3D9E-DAC8-07FB2B404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724EEDB2-9EDB-810B-9D2B-D50CB190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FA5208C0-9618-1AD5-A2E9-A5A7046DC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AD5F4FAB-CC81-E779-7294-518E10834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24E1DB18-2FB5-8500-C69D-44E9A6A4E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A19072BA-6360-3575-93AD-82412ABB7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16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44F4-F9DE-DEFD-AAD2-67C41B27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DE74AD0-4598-BCE5-992E-4AAA17DF327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64ED0D-A18F-9298-DFDB-5CD1F8D57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8128F6-4DE2-F12A-1D63-F267AA992F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03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4A9CD-2E19-C36D-93C5-5EDD01417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559CB7-BA63-7B85-48E4-86C24107A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6B845CE-62A0-AB90-7835-48FF38D5AE0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8627A0E-A858-CC6E-46D0-BF0C41213699}"/>
              </a:ext>
            </a:extLst>
          </p:cNvPr>
          <p:cNvGrpSpPr/>
          <p:nvPr/>
        </p:nvGrpSpPr>
        <p:grpSpPr>
          <a:xfrm>
            <a:off x="2453951" y="4750438"/>
            <a:ext cx="3741520" cy="1248803"/>
            <a:chOff x="2008010" y="1765740"/>
            <a:chExt cx="4056949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12D9D92-A47F-9828-6B33-CDB747C226B1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12D9D92-A47F-9828-6B33-CDB747C226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58C818E-DE1E-D03D-0B45-0128813A5813}"/>
                </a:ext>
              </a:extLst>
            </p:cNvPr>
            <p:cNvSpPr txBox="1"/>
            <p:nvPr/>
          </p:nvSpPr>
          <p:spPr>
            <a:xfrm>
              <a:off x="2008010" y="2146608"/>
              <a:ext cx="33486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3600" dirty="0">
                  <a:solidFill>
                    <a:srgbClr val="002060"/>
                  </a:solidFill>
                </a:rPr>
                <a:t>...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862F73-23AB-E6A6-1460-6949AA185989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4" name="Graphique 3" descr="Poisson clown avec un remplissage uni">
              <a:extLst>
                <a:ext uri="{FF2B5EF4-FFF2-40B4-BE49-F238E27FC236}">
                  <a16:creationId xmlns:a16="http://schemas.microsoft.com/office/drawing/2014/main" id="{0F1F6879-8922-9A38-728D-35F1CAFCB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5" name="Graphique 4" descr="Poisson clown avec un remplissage uni">
              <a:extLst>
                <a:ext uri="{FF2B5EF4-FFF2-40B4-BE49-F238E27FC236}">
                  <a16:creationId xmlns:a16="http://schemas.microsoft.com/office/drawing/2014/main" id="{F8CF2CC6-CFB4-98AC-FDA3-480FDD277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6" name="Graphique 5" descr="Poisson clown avec un remplissage uni">
              <a:extLst>
                <a:ext uri="{FF2B5EF4-FFF2-40B4-BE49-F238E27FC236}">
                  <a16:creationId xmlns:a16="http://schemas.microsoft.com/office/drawing/2014/main" id="{5B44F485-14FD-2295-E762-D80B388F4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7" name="Graphique 6" descr="Poisson clown avec un remplissage uni">
              <a:extLst>
                <a:ext uri="{FF2B5EF4-FFF2-40B4-BE49-F238E27FC236}">
                  <a16:creationId xmlns:a16="http://schemas.microsoft.com/office/drawing/2014/main" id="{42EE92CF-E531-88C5-82DF-6163741CE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8" name="Graphique 7" descr="Poisson clown avec un remplissage uni">
              <a:extLst>
                <a:ext uri="{FF2B5EF4-FFF2-40B4-BE49-F238E27FC236}">
                  <a16:creationId xmlns:a16="http://schemas.microsoft.com/office/drawing/2014/main" id="{5CEE36A4-4D80-B8A9-CA6E-3AB2ACAD5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9" name="Graphique 8" descr="Poisson clown avec un remplissage uni">
              <a:extLst>
                <a:ext uri="{FF2B5EF4-FFF2-40B4-BE49-F238E27FC236}">
                  <a16:creationId xmlns:a16="http://schemas.microsoft.com/office/drawing/2014/main" id="{6118ADD6-3A55-83FB-1234-33C40E4A7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10" name="Graphique 9" descr="Poisson clown avec un remplissage uni">
              <a:extLst>
                <a:ext uri="{FF2B5EF4-FFF2-40B4-BE49-F238E27FC236}">
                  <a16:creationId xmlns:a16="http://schemas.microsoft.com/office/drawing/2014/main" id="{00E59814-0040-2240-3BD0-2324F1977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11" name="Graphique 10" descr="Poisson clown avec un remplissage uni">
              <a:extLst>
                <a:ext uri="{FF2B5EF4-FFF2-40B4-BE49-F238E27FC236}">
                  <a16:creationId xmlns:a16="http://schemas.microsoft.com/office/drawing/2014/main" id="{406A0309-6B82-7FE2-42CD-2D9A943A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1" name="Graphique 30" descr="Poisson clown avec un remplissage uni">
              <a:extLst>
                <a:ext uri="{FF2B5EF4-FFF2-40B4-BE49-F238E27FC236}">
                  <a16:creationId xmlns:a16="http://schemas.microsoft.com/office/drawing/2014/main" id="{1E987EF4-1DD7-4CB5-C582-26084CFFE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21C95DC1-E33C-1D91-07A0-CA06626C8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12E94CAA-C64D-01D8-9339-DE6470D1A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229A2712-204A-3AA9-5EAB-3882F45F4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24A62507-7FB9-7AEE-577C-FC56FEF63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066E442E-C9BB-3ED1-D9D1-625F67CE0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F7454CE9-9642-CA60-529B-EEDBC4B82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0BB0D47F-38A2-EBE8-D9B5-9A2BE838D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65265707-9808-A894-6A31-8C50A03B3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2E4E73F9-D0D5-D4FC-819F-E7D8E0056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B3669323-8B82-41FB-1BE3-C40FBA0E1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769E5FB2-8C23-8C3A-DA33-D6ED618E4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992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8ACF0-D251-8ED3-9426-FCE026C00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A245F3-26CF-437F-2CE9-1F41E743EEF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FAD92-18CB-D7FD-3D5D-EED1419A3032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الكمية التي يمثلها الكسر 3 على 4 من المجموعة هو 15 سمكة.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5A024B-9DBB-B04B-B5F9-236611544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C8EC0A4-620A-0783-3838-600220AA7D16}"/>
              </a:ext>
            </a:extLst>
          </p:cNvPr>
          <p:cNvGrpSpPr/>
          <p:nvPr/>
        </p:nvGrpSpPr>
        <p:grpSpPr>
          <a:xfrm>
            <a:off x="2118053" y="4750438"/>
            <a:ext cx="4077418" cy="1248803"/>
            <a:chOff x="1643797" y="1765740"/>
            <a:chExt cx="4421162" cy="124880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D40EB62-A9D7-F770-2FAD-57BF9ED1E1C5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مِن</m:t>
                        </m:r>
                        <m:r>
                          <a:rPr lang="ar-MA" sz="4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D40EB62-A9D7-F770-2FAD-57BF9ED1E1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3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8010229-27BC-5FD9-B2C1-B9F5196A95E6}"/>
                </a:ext>
              </a:extLst>
            </p:cNvPr>
            <p:cNvSpPr txBox="1"/>
            <p:nvPr/>
          </p:nvSpPr>
          <p:spPr>
            <a:xfrm>
              <a:off x="1643797" y="1999468"/>
              <a:ext cx="38165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</a:rPr>
                <a:t>20 سَمَكَةٍ = </a:t>
              </a:r>
              <a:r>
                <a:rPr lang="ar-MA" sz="4800" b="1" dirty="0">
                  <a:solidFill>
                    <a:srgbClr val="C00000"/>
                  </a:solidFill>
                </a:rPr>
                <a:t>15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65B8B5-A2D4-B246-E785-890822030A42}"/>
              </a:ext>
            </a:extLst>
          </p:cNvPr>
          <p:cNvGrpSpPr/>
          <p:nvPr/>
        </p:nvGrpSpPr>
        <p:grpSpPr>
          <a:xfrm>
            <a:off x="2133697" y="1823371"/>
            <a:ext cx="4428146" cy="2705463"/>
            <a:chOff x="1900432" y="2074864"/>
            <a:chExt cx="4428146" cy="2705463"/>
          </a:xfrm>
        </p:grpSpPr>
        <p:pic>
          <p:nvPicPr>
            <p:cNvPr id="5" name="Graphique 4" descr="Poisson clown avec un remplissage uni">
              <a:extLst>
                <a:ext uri="{FF2B5EF4-FFF2-40B4-BE49-F238E27FC236}">
                  <a16:creationId xmlns:a16="http://schemas.microsoft.com/office/drawing/2014/main" id="{F89C2E4A-B94E-4373-4F6B-B32C793EE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074864"/>
              <a:ext cx="864000" cy="864000"/>
            </a:xfrm>
            <a:prstGeom prst="rect">
              <a:avLst/>
            </a:prstGeom>
          </p:spPr>
        </p:pic>
        <p:pic>
          <p:nvPicPr>
            <p:cNvPr id="7" name="Graphique 6" descr="Poisson clown avec un remplissage uni">
              <a:extLst>
                <a:ext uri="{FF2B5EF4-FFF2-40B4-BE49-F238E27FC236}">
                  <a16:creationId xmlns:a16="http://schemas.microsoft.com/office/drawing/2014/main" id="{B2455C8A-78AE-3A91-A60A-F698C05FE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074864"/>
              <a:ext cx="864000" cy="864000"/>
            </a:xfrm>
            <a:prstGeom prst="rect">
              <a:avLst/>
            </a:prstGeom>
          </p:spPr>
        </p:pic>
        <p:pic>
          <p:nvPicPr>
            <p:cNvPr id="11" name="Graphique 10" descr="Poisson clown avec un remplissage uni">
              <a:extLst>
                <a:ext uri="{FF2B5EF4-FFF2-40B4-BE49-F238E27FC236}">
                  <a16:creationId xmlns:a16="http://schemas.microsoft.com/office/drawing/2014/main" id="{1539FB79-219D-33A4-9EED-A0F06C875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074864"/>
              <a:ext cx="864000" cy="864000"/>
            </a:xfrm>
            <a:prstGeom prst="rect">
              <a:avLst/>
            </a:prstGeom>
          </p:spPr>
        </p:pic>
        <p:pic>
          <p:nvPicPr>
            <p:cNvPr id="12" name="Graphique 11" descr="Poisson clown avec un remplissage uni">
              <a:extLst>
                <a:ext uri="{FF2B5EF4-FFF2-40B4-BE49-F238E27FC236}">
                  <a16:creationId xmlns:a16="http://schemas.microsoft.com/office/drawing/2014/main" id="{423FA323-F66F-5DE6-B5B9-92C076C61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074864"/>
              <a:ext cx="864000" cy="864000"/>
            </a:xfrm>
            <a:prstGeom prst="rect">
              <a:avLst/>
            </a:prstGeom>
          </p:spPr>
        </p:pic>
        <p:pic>
          <p:nvPicPr>
            <p:cNvPr id="13" name="Graphique 12" descr="Poisson clown avec un remplissage uni">
              <a:extLst>
                <a:ext uri="{FF2B5EF4-FFF2-40B4-BE49-F238E27FC236}">
                  <a16:creationId xmlns:a16="http://schemas.microsoft.com/office/drawing/2014/main" id="{1F15F688-EFDE-3BC0-AA8E-A5507A218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074864"/>
              <a:ext cx="864000" cy="864000"/>
            </a:xfrm>
            <a:prstGeom prst="rect">
              <a:avLst/>
            </a:prstGeom>
          </p:spPr>
        </p:pic>
        <p:pic>
          <p:nvPicPr>
            <p:cNvPr id="14" name="Graphique 13" descr="Poisson clown avec un remplissage uni">
              <a:extLst>
                <a:ext uri="{FF2B5EF4-FFF2-40B4-BE49-F238E27FC236}">
                  <a16:creationId xmlns:a16="http://schemas.microsoft.com/office/drawing/2014/main" id="{A3DF20EC-9DF6-0AC4-DA84-0F5BC760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2688685"/>
              <a:ext cx="864000" cy="864000"/>
            </a:xfrm>
            <a:prstGeom prst="rect">
              <a:avLst/>
            </a:prstGeom>
          </p:spPr>
        </p:pic>
        <p:pic>
          <p:nvPicPr>
            <p:cNvPr id="16" name="Graphique 15" descr="Poisson clown avec un remplissage uni">
              <a:extLst>
                <a:ext uri="{FF2B5EF4-FFF2-40B4-BE49-F238E27FC236}">
                  <a16:creationId xmlns:a16="http://schemas.microsoft.com/office/drawing/2014/main" id="{540F5563-C3A4-8542-6B71-9A0671E9C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2688685"/>
              <a:ext cx="864000" cy="864000"/>
            </a:xfrm>
            <a:prstGeom prst="rect">
              <a:avLst/>
            </a:prstGeom>
          </p:spPr>
        </p:pic>
        <p:pic>
          <p:nvPicPr>
            <p:cNvPr id="32" name="Graphique 31" descr="Poisson clown avec un remplissage uni">
              <a:extLst>
                <a:ext uri="{FF2B5EF4-FFF2-40B4-BE49-F238E27FC236}">
                  <a16:creationId xmlns:a16="http://schemas.microsoft.com/office/drawing/2014/main" id="{ABF83004-A30B-7F25-1C2B-72D5D94D7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2688685"/>
              <a:ext cx="864000" cy="864000"/>
            </a:xfrm>
            <a:prstGeom prst="rect">
              <a:avLst/>
            </a:prstGeom>
          </p:spPr>
        </p:pic>
        <p:pic>
          <p:nvPicPr>
            <p:cNvPr id="33" name="Graphique 32" descr="Poisson clown avec un remplissage uni">
              <a:extLst>
                <a:ext uri="{FF2B5EF4-FFF2-40B4-BE49-F238E27FC236}">
                  <a16:creationId xmlns:a16="http://schemas.microsoft.com/office/drawing/2014/main" id="{F98F404F-24E3-EDEE-0FD2-C4E218F2E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2688685"/>
              <a:ext cx="864000" cy="864000"/>
            </a:xfrm>
            <a:prstGeom prst="rect">
              <a:avLst/>
            </a:prstGeom>
          </p:spPr>
        </p:pic>
        <p:pic>
          <p:nvPicPr>
            <p:cNvPr id="34" name="Graphique 33" descr="Poisson clown avec un remplissage uni">
              <a:extLst>
                <a:ext uri="{FF2B5EF4-FFF2-40B4-BE49-F238E27FC236}">
                  <a16:creationId xmlns:a16="http://schemas.microsoft.com/office/drawing/2014/main" id="{2A2379CD-6566-19C6-393B-A6C8A3C3A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2688685"/>
              <a:ext cx="864000" cy="864000"/>
            </a:xfrm>
            <a:prstGeom prst="rect">
              <a:avLst/>
            </a:prstGeom>
          </p:spPr>
        </p:pic>
        <p:pic>
          <p:nvPicPr>
            <p:cNvPr id="35" name="Graphique 34" descr="Poisson clown avec un remplissage uni">
              <a:extLst>
                <a:ext uri="{FF2B5EF4-FFF2-40B4-BE49-F238E27FC236}">
                  <a16:creationId xmlns:a16="http://schemas.microsoft.com/office/drawing/2014/main" id="{6AEC6D0F-8363-DBB1-20E2-65EE9A31D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302506"/>
              <a:ext cx="864000" cy="864000"/>
            </a:xfrm>
            <a:prstGeom prst="rect">
              <a:avLst/>
            </a:prstGeom>
          </p:spPr>
        </p:pic>
        <p:pic>
          <p:nvPicPr>
            <p:cNvPr id="36" name="Graphique 35" descr="Poisson clown avec un remplissage uni">
              <a:extLst>
                <a:ext uri="{FF2B5EF4-FFF2-40B4-BE49-F238E27FC236}">
                  <a16:creationId xmlns:a16="http://schemas.microsoft.com/office/drawing/2014/main" id="{99E233A3-41EE-5049-66BD-772461AD4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302506"/>
              <a:ext cx="864000" cy="864000"/>
            </a:xfrm>
            <a:prstGeom prst="rect">
              <a:avLst/>
            </a:prstGeom>
          </p:spPr>
        </p:pic>
        <p:pic>
          <p:nvPicPr>
            <p:cNvPr id="37" name="Graphique 36" descr="Poisson clown avec un remplissage uni">
              <a:extLst>
                <a:ext uri="{FF2B5EF4-FFF2-40B4-BE49-F238E27FC236}">
                  <a16:creationId xmlns:a16="http://schemas.microsoft.com/office/drawing/2014/main" id="{48F934E3-337E-1742-B8D1-E12A45052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302506"/>
              <a:ext cx="864000" cy="864000"/>
            </a:xfrm>
            <a:prstGeom prst="rect">
              <a:avLst/>
            </a:prstGeom>
          </p:spPr>
        </p:pic>
        <p:pic>
          <p:nvPicPr>
            <p:cNvPr id="38" name="Graphique 37" descr="Poisson clown avec un remplissage uni">
              <a:extLst>
                <a:ext uri="{FF2B5EF4-FFF2-40B4-BE49-F238E27FC236}">
                  <a16:creationId xmlns:a16="http://schemas.microsoft.com/office/drawing/2014/main" id="{6B284524-4FBD-AFA5-648F-CE9BDB5E0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302506"/>
              <a:ext cx="864000" cy="864000"/>
            </a:xfrm>
            <a:prstGeom prst="rect">
              <a:avLst/>
            </a:prstGeom>
          </p:spPr>
        </p:pic>
        <p:pic>
          <p:nvPicPr>
            <p:cNvPr id="39" name="Graphique 38" descr="Poisson clown avec un remplissage uni">
              <a:extLst>
                <a:ext uri="{FF2B5EF4-FFF2-40B4-BE49-F238E27FC236}">
                  <a16:creationId xmlns:a16="http://schemas.microsoft.com/office/drawing/2014/main" id="{1D349B8F-B6F2-2E4D-918F-88BC62928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302506"/>
              <a:ext cx="864000" cy="864000"/>
            </a:xfrm>
            <a:prstGeom prst="rect">
              <a:avLst/>
            </a:prstGeom>
          </p:spPr>
        </p:pic>
        <p:pic>
          <p:nvPicPr>
            <p:cNvPr id="40" name="Graphique 39" descr="Poisson clown avec un remplissage uni">
              <a:extLst>
                <a:ext uri="{FF2B5EF4-FFF2-40B4-BE49-F238E27FC236}">
                  <a16:creationId xmlns:a16="http://schemas.microsoft.com/office/drawing/2014/main" id="{D825EE6D-9092-8FC9-8931-CC3FE2578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00432" y="3916327"/>
              <a:ext cx="864000" cy="864000"/>
            </a:xfrm>
            <a:prstGeom prst="rect">
              <a:avLst/>
            </a:prstGeom>
          </p:spPr>
        </p:pic>
        <p:pic>
          <p:nvPicPr>
            <p:cNvPr id="41" name="Graphique 40" descr="Poisson clown avec un remplissage uni">
              <a:extLst>
                <a:ext uri="{FF2B5EF4-FFF2-40B4-BE49-F238E27FC236}">
                  <a16:creationId xmlns:a16="http://schemas.microsoft.com/office/drawing/2014/main" id="{4AA1E140-174E-DFAD-16D4-CB4863759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91468" y="3916327"/>
              <a:ext cx="864000" cy="864000"/>
            </a:xfrm>
            <a:prstGeom prst="rect">
              <a:avLst/>
            </a:prstGeom>
          </p:spPr>
        </p:pic>
        <p:pic>
          <p:nvPicPr>
            <p:cNvPr id="42" name="Graphique 41" descr="Poisson clown avec un remplissage uni">
              <a:extLst>
                <a:ext uri="{FF2B5EF4-FFF2-40B4-BE49-F238E27FC236}">
                  <a16:creationId xmlns:a16="http://schemas.microsoft.com/office/drawing/2014/main" id="{F4A3284D-B1EF-6B49-769E-CC0482E90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82505" y="3916327"/>
              <a:ext cx="864000" cy="864000"/>
            </a:xfrm>
            <a:prstGeom prst="rect">
              <a:avLst/>
            </a:prstGeom>
          </p:spPr>
        </p:pic>
        <p:pic>
          <p:nvPicPr>
            <p:cNvPr id="43" name="Graphique 42" descr="Poisson clown avec un remplissage uni">
              <a:extLst>
                <a:ext uri="{FF2B5EF4-FFF2-40B4-BE49-F238E27FC236}">
                  <a16:creationId xmlns:a16="http://schemas.microsoft.com/office/drawing/2014/main" id="{9B17FD22-BFDC-A164-321C-869F39574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3542" y="3916327"/>
              <a:ext cx="864000" cy="864000"/>
            </a:xfrm>
            <a:prstGeom prst="rect">
              <a:avLst/>
            </a:prstGeom>
          </p:spPr>
        </p:pic>
        <p:pic>
          <p:nvPicPr>
            <p:cNvPr id="44" name="Graphique 43" descr="Poisson clown avec un remplissage uni">
              <a:extLst>
                <a:ext uri="{FF2B5EF4-FFF2-40B4-BE49-F238E27FC236}">
                  <a16:creationId xmlns:a16="http://schemas.microsoft.com/office/drawing/2014/main" id="{533F445E-BA25-D61C-35CA-A41B37E97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64578" y="3916327"/>
              <a:ext cx="864000" cy="864000"/>
            </a:xfrm>
            <a:prstGeom prst="rect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79A141-4E86-908C-8AAC-DBC09883CDC3}"/>
              </a:ext>
            </a:extLst>
          </p:cNvPr>
          <p:cNvSpPr/>
          <p:nvPr/>
        </p:nvSpPr>
        <p:spPr>
          <a:xfrm>
            <a:off x="2133697" y="1942669"/>
            <a:ext cx="4428146" cy="1813855"/>
          </a:xfrm>
          <a:prstGeom prst="roundRect">
            <a:avLst>
              <a:gd name="adj" fmla="val 13066"/>
            </a:avLst>
          </a:prstGeom>
          <a:solidFill>
            <a:schemeClr val="accent3">
              <a:lumMod val="60000"/>
              <a:lumOff val="4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2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6082DD-69CA-61B0-5FCD-F1A1BD812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48" y="1931437"/>
            <a:ext cx="6739379" cy="454056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إنجاز النشاط 3 على الصفحة 60.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EACE0-C615-B07A-F036-82DD640A825B}"/>
              </a:ext>
            </a:extLst>
          </p:cNvPr>
          <p:cNvSpPr/>
          <p:nvPr/>
        </p:nvSpPr>
        <p:spPr>
          <a:xfrm>
            <a:off x="4847136" y="5109004"/>
            <a:ext cx="2700293" cy="1123845"/>
          </a:xfrm>
          <a:prstGeom prst="roundRect">
            <a:avLst>
              <a:gd name="adj" fmla="val 98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AB7AB9-3254-984E-33BB-2C0DAE3E114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B794B4-5424-90EC-4A71-77BFD409F8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DC98BE7B-1B13-4CD8-CC0E-644C9119135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E12676C-B7CC-B253-3E9A-28D8B0E1CD3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11EDC4C-7DD7-9CB5-38A8-4D23831E1FD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2C2D84D0-A019-5D64-3D57-42C036AC3A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B9E90455-D1E5-03F0-230F-82E5596DB0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4DE6D848-1514-6352-95E9-1CA2B9BCC84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19270094-E6AA-D6F6-7300-A16DA64BC53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290A926E-9ABB-1B29-50BC-EB7C6AA625D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D95B7BA-186D-6E5F-7279-4B1D436B54AA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706592-7848-7F32-FC58-5E04A1A547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15496</TotalTime>
  <Words>1332</Words>
  <Application>Microsoft Office PowerPoint</Application>
  <PresentationFormat>Affichage à l'écran (4:3)</PresentationFormat>
  <Paragraphs>434</Paragraphs>
  <Slides>62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62</vt:i4>
      </vt:variant>
    </vt:vector>
  </HeadingPairs>
  <TitlesOfParts>
    <vt:vector size="77" baseType="lpstr">
      <vt:lpstr>DengXian</vt:lpstr>
      <vt:lpstr>Aptos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151</cp:revision>
  <cp:lastPrinted>2025-08-13T10:11:39Z</cp:lastPrinted>
  <dcterms:created xsi:type="dcterms:W3CDTF">2025-08-01T12:31:49Z</dcterms:created>
  <dcterms:modified xsi:type="dcterms:W3CDTF">2026-03-08T03:15:32Z</dcterms:modified>
</cp:coreProperties>
</file>