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81"/>
  </p:notesMasterIdLst>
  <p:handoutMasterIdLst>
    <p:handoutMasterId r:id="rId82"/>
  </p:handoutMasterIdLst>
  <p:sldIdLst>
    <p:sldId id="982" r:id="rId11"/>
    <p:sldId id="998" r:id="rId12"/>
    <p:sldId id="2134807023" r:id="rId13"/>
    <p:sldId id="780" r:id="rId14"/>
    <p:sldId id="2134806642" r:id="rId15"/>
    <p:sldId id="2134807138" r:id="rId16"/>
    <p:sldId id="950" r:id="rId17"/>
    <p:sldId id="2134806705" r:id="rId18"/>
    <p:sldId id="2134807098" r:id="rId19"/>
    <p:sldId id="2134807029" r:id="rId20"/>
    <p:sldId id="2134807099" r:id="rId21"/>
    <p:sldId id="2134807087" r:id="rId22"/>
    <p:sldId id="2134807088" r:id="rId23"/>
    <p:sldId id="2134807072" r:id="rId24"/>
    <p:sldId id="2134806841" r:id="rId25"/>
    <p:sldId id="2134807163" r:id="rId26"/>
    <p:sldId id="2134807159" r:id="rId27"/>
    <p:sldId id="2134807160" r:id="rId28"/>
    <p:sldId id="2134807161" r:id="rId29"/>
    <p:sldId id="2134807162" r:id="rId30"/>
    <p:sldId id="2134807164" r:id="rId31"/>
    <p:sldId id="2134807135" r:id="rId32"/>
    <p:sldId id="2134806665" r:id="rId33"/>
    <p:sldId id="2134806664" r:id="rId34"/>
    <p:sldId id="2134807114" r:id="rId35"/>
    <p:sldId id="2134807165" r:id="rId36"/>
    <p:sldId id="2134807156" r:id="rId37"/>
    <p:sldId id="2134806663" r:id="rId38"/>
    <p:sldId id="2134807157" r:id="rId39"/>
    <p:sldId id="2134807158" r:id="rId40"/>
    <p:sldId id="2134806828" r:id="rId41"/>
    <p:sldId id="2134807166" r:id="rId42"/>
    <p:sldId id="2134807167" r:id="rId43"/>
    <p:sldId id="2134806721" r:id="rId44"/>
    <p:sldId id="2134807115" r:id="rId45"/>
    <p:sldId id="2134807150" r:id="rId46"/>
    <p:sldId id="2134807151" r:id="rId47"/>
    <p:sldId id="2134807152" r:id="rId48"/>
    <p:sldId id="2134807153" r:id="rId49"/>
    <p:sldId id="2134807096" r:id="rId50"/>
    <p:sldId id="2134807097" r:id="rId51"/>
    <p:sldId id="2134807154" r:id="rId52"/>
    <p:sldId id="2134807155" r:id="rId53"/>
    <p:sldId id="2134807137" r:id="rId54"/>
    <p:sldId id="2134807168" r:id="rId55"/>
    <p:sldId id="2134806720" r:id="rId56"/>
    <p:sldId id="2134807169" r:id="rId57"/>
    <p:sldId id="2134807139" r:id="rId58"/>
    <p:sldId id="2134807148" r:id="rId59"/>
    <p:sldId id="2134807014" r:id="rId60"/>
    <p:sldId id="2134807015" r:id="rId61"/>
    <p:sldId id="2134807061" r:id="rId62"/>
    <p:sldId id="2134807016" r:id="rId63"/>
    <p:sldId id="2134807063" r:id="rId64"/>
    <p:sldId id="2134807064" r:id="rId65"/>
    <p:sldId id="2134807065" r:id="rId66"/>
    <p:sldId id="2134807067" r:id="rId67"/>
    <p:sldId id="2134807073" r:id="rId68"/>
    <p:sldId id="2134807074" r:id="rId69"/>
    <p:sldId id="2134807075" r:id="rId70"/>
    <p:sldId id="2134807076" r:id="rId71"/>
    <p:sldId id="2134807141" r:id="rId72"/>
    <p:sldId id="2134807144" r:id="rId73"/>
    <p:sldId id="2134807170" r:id="rId74"/>
    <p:sldId id="2134807147" r:id="rId75"/>
    <p:sldId id="2134807146" r:id="rId76"/>
    <p:sldId id="985" r:id="rId77"/>
    <p:sldId id="2134806797" r:id="rId78"/>
    <p:sldId id="2134806798" r:id="rId79"/>
    <p:sldId id="980" r:id="rId8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3"/>
      <p:bold r:id="rId84"/>
    </p:embeddedFont>
    <p:embeddedFont>
      <p:font typeface="Dosis" pitchFamily="2" charset="0"/>
      <p:regular r:id="rId85"/>
      <p:bold r:id="rId86"/>
    </p:embeddedFont>
    <p:embeddedFont>
      <p:font typeface="Effra CC Arbc" panose="020B0503020203020204" pitchFamily="34" charset="-78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637D3-64C3-43F4-8D04-A83C80DCF775}" v="87" dt="2026-03-26T17:14:33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>
        <p:scale>
          <a:sx n="81" d="100"/>
          <a:sy n="81" d="100"/>
        </p:scale>
        <p:origin x="917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2.fntdata"/><Relationship Id="rId89" Type="http://schemas.openxmlformats.org/officeDocument/2006/relationships/viewProps" Target="viewProp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font" Target="fonts/font3.fntdata"/><Relationship Id="rId9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1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94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5.fntdata"/><Relationship Id="rId61" Type="http://schemas.openxmlformats.org/officeDocument/2006/relationships/slide" Target="slides/slide51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ghani salhi" userId="a44d13800851dea6" providerId="LiveId" clId="{80FAA889-E246-4602-AFF2-CB47978AC01D}"/>
    <pc:docChg chg="undo redo custSel addSld delSld modSld sldOrd">
      <pc:chgData name="abdelghani salhi" userId="a44d13800851dea6" providerId="LiveId" clId="{80FAA889-E246-4602-AFF2-CB47978AC01D}" dt="2026-03-26T17:15:26.715" v="12326" actId="20577"/>
      <pc:docMkLst>
        <pc:docMk/>
      </pc:docMkLst>
      <pc:sldChg chg="addSp delSp modSp mod">
        <pc:chgData name="abdelghani salhi" userId="a44d13800851dea6" providerId="LiveId" clId="{80FAA889-E246-4602-AFF2-CB47978AC01D}" dt="2026-03-01T23:16:39.295" v="9925" actId="1036"/>
        <pc:sldMkLst>
          <pc:docMk/>
          <pc:sldMk cId="2107687967" sldId="780"/>
        </pc:sldMkLst>
        <pc:spChg chg="mod">
          <ac:chgData name="abdelghani salhi" userId="a44d13800851dea6" providerId="LiveId" clId="{80FAA889-E246-4602-AFF2-CB47978AC01D}" dt="2026-02-28T17:09:05.335" v="9705"/>
          <ac:spMkLst>
            <pc:docMk/>
            <pc:sldMk cId="2107687967" sldId="780"/>
            <ac:spMk id="5" creationId="{C9B89E41-3063-9AB4-B59E-B51BF4B73865}"/>
          </ac:spMkLst>
        </pc:spChg>
      </pc:sldChg>
      <pc:sldChg chg="addSp delSp modSp add del mod modTransition">
        <pc:chgData name="abdelghani salhi" userId="a44d13800851dea6" providerId="LiveId" clId="{80FAA889-E246-4602-AFF2-CB47978AC01D}" dt="2026-03-03T23:52:45.931" v="11015" actId="20577"/>
        <pc:sldMkLst>
          <pc:docMk/>
          <pc:sldMk cId="4000013909" sldId="950"/>
        </pc:sldMkLst>
        <pc:spChg chg="mod">
          <ac:chgData name="abdelghani salhi" userId="a44d13800851dea6" providerId="LiveId" clId="{80FAA889-E246-4602-AFF2-CB47978AC01D}" dt="2026-03-03T23:52:32.632" v="11008" actId="14100"/>
          <ac:spMkLst>
            <pc:docMk/>
            <pc:sldMk cId="4000013909" sldId="950"/>
            <ac:spMk id="2" creationId="{2429E1FE-B643-1999-C373-B275F694C228}"/>
          </ac:spMkLst>
        </pc:spChg>
        <pc:spChg chg="mod">
          <ac:chgData name="abdelghani salhi" userId="a44d13800851dea6" providerId="LiveId" clId="{80FAA889-E246-4602-AFF2-CB47978AC01D}" dt="2026-03-03T23:52:45.931" v="11015" actId="20577"/>
          <ac:spMkLst>
            <pc:docMk/>
            <pc:sldMk cId="4000013909" sldId="950"/>
            <ac:spMk id="11" creationId="{94A668F6-1F9D-3985-2903-98C5EDAF0C05}"/>
          </ac:spMkLst>
        </pc:spChg>
      </pc:sldChg>
      <pc:sldChg chg="addSp delSp modSp del mod">
        <pc:chgData name="abdelghani salhi" userId="a44d13800851dea6" providerId="LiveId" clId="{80FAA889-E246-4602-AFF2-CB47978AC01D}" dt="2026-03-26T16:03:43.323" v="11020" actId="47"/>
        <pc:sldMkLst>
          <pc:docMk/>
          <pc:sldMk cId="3839233613" sldId="973"/>
        </pc:sldMkLst>
      </pc:sldChg>
      <pc:sldChg chg="modSp mod">
        <pc:chgData name="abdelghani salhi" userId="a44d13800851dea6" providerId="LiveId" clId="{80FAA889-E246-4602-AFF2-CB47978AC01D}" dt="2026-02-28T15:20:07.722" v="9666" actId="20577"/>
        <pc:sldMkLst>
          <pc:docMk/>
          <pc:sldMk cId="3540926365" sldId="982"/>
        </pc:sldMkLst>
        <pc:spChg chg="mod">
          <ac:chgData name="abdelghani salhi" userId="a44d13800851dea6" providerId="LiveId" clId="{80FAA889-E246-4602-AFF2-CB47978AC01D}" dt="2026-02-28T15:20:07.722" v="9666" actId="20577"/>
          <ac:spMkLst>
            <pc:docMk/>
            <pc:sldMk cId="3540926365" sldId="982"/>
            <ac:spMk id="2" creationId="{A9E94548-53F0-9D75-35EF-F124E74865F8}"/>
          </ac:spMkLst>
        </pc:spChg>
        <pc:spChg chg="mod">
          <ac:chgData name="abdelghani salhi" userId="a44d13800851dea6" providerId="LiveId" clId="{80FAA889-E246-4602-AFF2-CB47978AC01D}" dt="2026-02-28T15:19:53.389" v="9658" actId="20577"/>
          <ac:spMkLst>
            <pc:docMk/>
            <pc:sldMk cId="3540926365" sldId="982"/>
            <ac:spMk id="6" creationId="{25F478A2-E58A-1BDE-D210-AA6DBC10E684}"/>
          </ac:spMkLst>
        </pc:spChg>
        <pc:spChg chg="mod">
          <ac:chgData name="abdelghani salhi" userId="a44d13800851dea6" providerId="LiveId" clId="{80FAA889-E246-4602-AFF2-CB47978AC01D}" dt="2026-02-28T15:19:58.180" v="9660" actId="20577"/>
          <ac:spMkLst>
            <pc:docMk/>
            <pc:sldMk cId="3540926365" sldId="982"/>
            <ac:spMk id="9" creationId="{CA410A90-79A9-5202-428F-1A7E9C41E9F3}"/>
          </ac:spMkLst>
        </pc:spChg>
        <pc:spChg chg="mod">
          <ac:chgData name="abdelghani salhi" userId="a44d13800851dea6" providerId="LiveId" clId="{80FAA889-E246-4602-AFF2-CB47978AC01D}" dt="2026-02-28T15:20:04.761" v="9664" actId="20577"/>
          <ac:spMkLst>
            <pc:docMk/>
            <pc:sldMk cId="3540926365" sldId="982"/>
            <ac:spMk id="22" creationId="{297212F3-E030-AEED-26DE-F2DD2E6630E7}"/>
          </ac:spMkLst>
        </pc:spChg>
        <pc:spChg chg="mod">
          <ac:chgData name="abdelghani salhi" userId="a44d13800851dea6" providerId="LiveId" clId="{80FAA889-E246-4602-AFF2-CB47978AC01D}" dt="2026-02-28T15:20:01.487" v="9662" actId="20577"/>
          <ac:spMkLst>
            <pc:docMk/>
            <pc:sldMk cId="3540926365" sldId="982"/>
            <ac:spMk id="25" creationId="{32D5283A-2C38-9B7B-9B74-538EE2263C3B}"/>
          </ac:spMkLst>
        </pc:spChg>
      </pc:sldChg>
      <pc:sldChg chg="modSp mod">
        <pc:chgData name="abdelghani salhi" userId="a44d13800851dea6" providerId="LiveId" clId="{80FAA889-E246-4602-AFF2-CB47978AC01D}" dt="2026-03-03T23:53:04.010" v="11016" actId="20577"/>
        <pc:sldMkLst>
          <pc:docMk/>
          <pc:sldMk cId="823210201" sldId="985"/>
        </pc:sldMkLst>
        <pc:spChg chg="mod">
          <ac:chgData name="abdelghani salhi" userId="a44d13800851dea6" providerId="LiveId" clId="{80FAA889-E246-4602-AFF2-CB47978AC01D}" dt="2026-03-03T23:53:04.010" v="11016" actId="20577"/>
          <ac:spMkLst>
            <pc:docMk/>
            <pc:sldMk cId="823210201" sldId="985"/>
            <ac:spMk id="9" creationId="{B29F04A7-6857-294C-37B5-D1AF47690DAE}"/>
          </ac:spMkLst>
        </pc:spChg>
      </pc:sldChg>
      <pc:sldChg chg="add del">
        <pc:chgData name="abdelghani salhi" userId="a44d13800851dea6" providerId="LiveId" clId="{80FAA889-E246-4602-AFF2-CB47978AC01D}" dt="2026-03-26T16:15:57.973" v="11230"/>
        <pc:sldMkLst>
          <pc:docMk/>
          <pc:sldMk cId="1553422104" sldId="2134806663"/>
        </pc:sldMkLst>
      </pc:sldChg>
      <pc:sldChg chg="addSp delSp modSp add mod">
        <pc:chgData name="abdelghani salhi" userId="a44d13800851dea6" providerId="LiveId" clId="{80FAA889-E246-4602-AFF2-CB47978AC01D}" dt="2026-03-26T16:25:34.493" v="11369" actId="122"/>
        <pc:sldMkLst>
          <pc:docMk/>
          <pc:sldMk cId="2404117422" sldId="2134806664"/>
        </pc:sldMkLst>
        <pc:spChg chg="mod">
          <ac:chgData name="abdelghani salhi" userId="a44d13800851dea6" providerId="LiveId" clId="{80FAA889-E246-4602-AFF2-CB47978AC01D}" dt="2026-03-03T23:22:07.294" v="10141" actId="20577"/>
          <ac:spMkLst>
            <pc:docMk/>
            <pc:sldMk cId="2404117422" sldId="2134806664"/>
            <ac:spMk id="2" creationId="{82F70259-86ED-2D33-FCD7-86BE1E85BCCF}"/>
          </ac:spMkLst>
        </pc:spChg>
        <pc:spChg chg="del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4" creationId="{1CA0AED7-D6A4-2E80-CB6F-7BF4CE588544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6" creationId="{7A4BC0E4-5168-D47B-E2E0-33BDCE93EC45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7" creationId="{E94D415B-E2C7-8B9A-C224-4936E353D6A6}"/>
          </ac:spMkLst>
        </pc:spChg>
        <pc:spChg chg="add del mod">
          <ac:chgData name="abdelghani salhi" userId="a44d13800851dea6" providerId="LiveId" clId="{80FAA889-E246-4602-AFF2-CB47978AC01D}" dt="2026-03-26T16:21:49.110" v="11265" actId="478"/>
          <ac:spMkLst>
            <pc:docMk/>
            <pc:sldMk cId="2404117422" sldId="2134806664"/>
            <ac:spMk id="8" creationId="{073226AB-37F4-CB28-194E-4F719785B09E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9" creationId="{1636802B-AB7E-BDE9-4B0D-A07D7E536961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10" creationId="{47618AF1-040F-9292-1198-0932A073F041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11" creationId="{DE042EA0-BBD8-50A8-2ED2-DCAE0A4BDE75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12" creationId="{920F6241-22DC-DD2B-0DFD-C9CCC676B45A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16" creationId="{2BE103AC-8089-BAB1-A2DA-A13F12038B7C}"/>
          </ac:spMkLst>
        </pc:spChg>
        <pc:spChg chg="add 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17" creationId="{AFC08513-9268-C994-2B1D-8D68629D51F9}"/>
          </ac:spMkLst>
        </pc:spChg>
        <pc:spChg chg="add del mod">
          <ac:chgData name="abdelghani salhi" userId="a44d13800851dea6" providerId="LiveId" clId="{80FAA889-E246-4602-AFF2-CB47978AC01D}" dt="2026-03-26T16:21:49.110" v="11265" actId="478"/>
          <ac:spMkLst>
            <pc:docMk/>
            <pc:sldMk cId="2404117422" sldId="2134806664"/>
            <ac:spMk id="18" creationId="{A29268ED-2859-6DCE-D69A-CE045903E112}"/>
          </ac:spMkLst>
        </pc:spChg>
        <pc:spChg chg="add mod">
          <ac:chgData name="abdelghani salhi" userId="a44d13800851dea6" providerId="LiveId" clId="{80FAA889-E246-4602-AFF2-CB47978AC01D}" dt="2026-03-26T16:23:33.163" v="11308" actId="12788"/>
          <ac:spMkLst>
            <pc:docMk/>
            <pc:sldMk cId="2404117422" sldId="2134806664"/>
            <ac:spMk id="20" creationId="{1367C4F7-8387-4F9F-81A8-6153A3F32FD8}"/>
          </ac:spMkLst>
        </pc:spChg>
        <pc:spChg chg="add mod">
          <ac:chgData name="abdelghani salhi" userId="a44d13800851dea6" providerId="LiveId" clId="{80FAA889-E246-4602-AFF2-CB47978AC01D}" dt="2026-03-26T16:23:33.163" v="11308" actId="12788"/>
          <ac:spMkLst>
            <pc:docMk/>
            <pc:sldMk cId="2404117422" sldId="2134806664"/>
            <ac:spMk id="21" creationId="{FBEF3127-39BD-073C-4E75-EDD9ED5E0775}"/>
          </ac:spMkLst>
        </pc:spChg>
        <pc:spChg chg="add mod">
          <ac:chgData name="abdelghani salhi" userId="a44d13800851dea6" providerId="LiveId" clId="{80FAA889-E246-4602-AFF2-CB47978AC01D}" dt="2026-03-26T16:23:33.163" v="11308" actId="12788"/>
          <ac:spMkLst>
            <pc:docMk/>
            <pc:sldMk cId="2404117422" sldId="2134806664"/>
            <ac:spMk id="22" creationId="{31C3FAB9-8DC8-9E79-5685-3CF9872B0E1C}"/>
          </ac:spMkLst>
        </pc:spChg>
        <pc:spChg chg="add mod">
          <ac:chgData name="abdelghani salhi" userId="a44d13800851dea6" providerId="LiveId" clId="{80FAA889-E246-4602-AFF2-CB47978AC01D}" dt="2026-03-26T16:23:33.163" v="11308" actId="12788"/>
          <ac:spMkLst>
            <pc:docMk/>
            <pc:sldMk cId="2404117422" sldId="2134806664"/>
            <ac:spMk id="23" creationId="{B4A17E5C-59BE-1C94-EC5F-F41DF343C9E2}"/>
          </ac:spMkLst>
        </pc:spChg>
        <pc:spChg chg="add mod">
          <ac:chgData name="abdelghani salhi" userId="a44d13800851dea6" providerId="LiveId" clId="{80FAA889-E246-4602-AFF2-CB47978AC01D}" dt="2026-03-26T16:23:33.163" v="11308" actId="12788"/>
          <ac:spMkLst>
            <pc:docMk/>
            <pc:sldMk cId="2404117422" sldId="2134806664"/>
            <ac:spMk id="24" creationId="{73AB2EDC-7143-42C1-4C34-98BC047E6E74}"/>
          </ac:spMkLst>
        </pc:spChg>
        <pc:spChg chg="add mod">
          <ac:chgData name="abdelghani salhi" userId="a44d13800851dea6" providerId="LiveId" clId="{80FAA889-E246-4602-AFF2-CB47978AC01D}" dt="2026-03-26T16:23:44.637" v="11310" actId="1076"/>
          <ac:spMkLst>
            <pc:docMk/>
            <pc:sldMk cId="2404117422" sldId="2134806664"/>
            <ac:spMk id="25" creationId="{C2D2EBE4-95C6-3E3D-68D0-CC18ED80F1F2}"/>
          </ac:spMkLst>
        </pc:spChg>
        <pc:spChg chg="del mod">
          <ac:chgData name="abdelghani salhi" userId="a44d13800851dea6" providerId="LiveId" clId="{80FAA889-E246-4602-AFF2-CB47978AC01D}" dt="2026-03-26T16:21:45.283" v="11264" actId="478"/>
          <ac:spMkLst>
            <pc:docMk/>
            <pc:sldMk cId="2404117422" sldId="2134806664"/>
            <ac:spMk id="26" creationId="{575C0A4F-93AA-5ACA-0D8C-7F2ABA26D39F}"/>
          </ac:spMkLst>
        </pc:spChg>
        <pc:spChg chg="add mod">
          <ac:chgData name="abdelghani salhi" userId="a44d13800851dea6" providerId="LiveId" clId="{80FAA889-E246-4602-AFF2-CB47978AC01D}" dt="2026-03-26T16:24:06.024" v="11325" actId="20577"/>
          <ac:spMkLst>
            <pc:docMk/>
            <pc:sldMk cId="2404117422" sldId="2134806664"/>
            <ac:spMk id="27" creationId="{EA2C0F91-A096-DB4E-A83C-85377FBA8904}"/>
          </ac:spMkLst>
        </pc:spChg>
        <pc:spChg chg="add mod">
          <ac:chgData name="abdelghani salhi" userId="a44d13800851dea6" providerId="LiveId" clId="{80FAA889-E246-4602-AFF2-CB47978AC01D}" dt="2026-03-26T16:24:03.343" v="11324" actId="20577"/>
          <ac:spMkLst>
            <pc:docMk/>
            <pc:sldMk cId="2404117422" sldId="2134806664"/>
            <ac:spMk id="28" creationId="{7D6BB5A2-5F99-DDFC-B9E4-FE5A857087DF}"/>
          </ac:spMkLst>
        </pc:spChg>
        <pc:spChg chg="add mod">
          <ac:chgData name="abdelghani salhi" userId="a44d13800851dea6" providerId="LiveId" clId="{80FAA889-E246-4602-AFF2-CB47978AC01D}" dt="2026-03-26T16:24:08.913" v="11326" actId="20577"/>
          <ac:spMkLst>
            <pc:docMk/>
            <pc:sldMk cId="2404117422" sldId="2134806664"/>
            <ac:spMk id="29" creationId="{4D511F44-2EC4-545B-05E0-9A70FD981D2E}"/>
          </ac:spMkLst>
        </pc:spChg>
        <pc:spChg chg="add mod">
          <ac:chgData name="abdelghani salhi" userId="a44d13800851dea6" providerId="LiveId" clId="{80FAA889-E246-4602-AFF2-CB47978AC01D}" dt="2026-03-26T16:24:13.487" v="11328" actId="122"/>
          <ac:spMkLst>
            <pc:docMk/>
            <pc:sldMk cId="2404117422" sldId="2134806664"/>
            <ac:spMk id="30" creationId="{0CA0FF15-C6BD-27F3-A74A-800083E7EE9D}"/>
          </ac:spMkLst>
        </pc:spChg>
        <pc:spChg chg="add mod">
          <ac:chgData name="abdelghani salhi" userId="a44d13800851dea6" providerId="LiveId" clId="{80FAA889-E246-4602-AFF2-CB47978AC01D}" dt="2026-03-26T16:25:03.941" v="11361" actId="1037"/>
          <ac:spMkLst>
            <pc:docMk/>
            <pc:sldMk cId="2404117422" sldId="2134806664"/>
            <ac:spMk id="31" creationId="{D328528B-17D0-84B1-FE2A-F02960991712}"/>
          </ac:spMkLst>
        </pc:spChg>
        <pc:spChg chg="add mod">
          <ac:chgData name="abdelghani salhi" userId="a44d13800851dea6" providerId="LiveId" clId="{80FAA889-E246-4602-AFF2-CB47978AC01D}" dt="2026-03-26T16:25:03.941" v="11361" actId="1037"/>
          <ac:spMkLst>
            <pc:docMk/>
            <pc:sldMk cId="2404117422" sldId="2134806664"/>
            <ac:spMk id="32" creationId="{CADDDAF5-4FE4-E856-44D6-316BBBFC8F14}"/>
          </ac:spMkLst>
        </pc:spChg>
        <pc:spChg chg="add mod">
          <ac:chgData name="abdelghani salhi" userId="a44d13800851dea6" providerId="LiveId" clId="{80FAA889-E246-4602-AFF2-CB47978AC01D}" dt="2026-03-26T16:25:03.941" v="11361" actId="1037"/>
          <ac:spMkLst>
            <pc:docMk/>
            <pc:sldMk cId="2404117422" sldId="2134806664"/>
            <ac:spMk id="33" creationId="{206A8FDE-D9C2-BEDB-BD7A-D39095EBDACB}"/>
          </ac:spMkLst>
        </pc:spChg>
        <pc:spChg chg="add mod">
          <ac:chgData name="abdelghani salhi" userId="a44d13800851dea6" providerId="LiveId" clId="{80FAA889-E246-4602-AFF2-CB47978AC01D}" dt="2026-03-26T16:25:03.941" v="11361" actId="1037"/>
          <ac:spMkLst>
            <pc:docMk/>
            <pc:sldMk cId="2404117422" sldId="2134806664"/>
            <ac:spMk id="34" creationId="{EB10E1E5-44C2-AF03-85F8-7C950B08659F}"/>
          </ac:spMkLst>
        </pc:spChg>
        <pc:spChg chg="add mod">
          <ac:chgData name="abdelghani salhi" userId="a44d13800851dea6" providerId="LiveId" clId="{80FAA889-E246-4602-AFF2-CB47978AC01D}" dt="2026-03-26T16:25:03.941" v="11361" actId="1037"/>
          <ac:spMkLst>
            <pc:docMk/>
            <pc:sldMk cId="2404117422" sldId="2134806664"/>
            <ac:spMk id="35" creationId="{A52D134F-0213-717F-6FD6-F3E05B8BD5AE}"/>
          </ac:spMkLst>
        </pc:spChg>
        <pc:spChg chg="add mod">
          <ac:chgData name="abdelghani salhi" userId="a44d13800851dea6" providerId="LiveId" clId="{80FAA889-E246-4602-AFF2-CB47978AC01D}" dt="2026-03-26T16:25:14.511" v="11362" actId="20577"/>
          <ac:spMkLst>
            <pc:docMk/>
            <pc:sldMk cId="2404117422" sldId="2134806664"/>
            <ac:spMk id="36" creationId="{6894E7FD-BCA5-B803-3649-5A1C6B59D95B}"/>
          </ac:spMkLst>
        </pc:spChg>
        <pc:spChg chg="add mod">
          <ac:chgData name="abdelghani salhi" userId="a44d13800851dea6" providerId="LiveId" clId="{80FAA889-E246-4602-AFF2-CB47978AC01D}" dt="2026-03-26T16:25:22.636" v="11366" actId="20577"/>
          <ac:spMkLst>
            <pc:docMk/>
            <pc:sldMk cId="2404117422" sldId="2134806664"/>
            <ac:spMk id="37" creationId="{9E06DACB-3E53-8F69-8B41-ED05E878F991}"/>
          </ac:spMkLst>
        </pc:spChg>
        <pc:spChg chg="add mod">
          <ac:chgData name="abdelghani salhi" userId="a44d13800851dea6" providerId="LiveId" clId="{80FAA889-E246-4602-AFF2-CB47978AC01D}" dt="2026-03-26T16:25:17.598" v="11363" actId="20577"/>
          <ac:spMkLst>
            <pc:docMk/>
            <pc:sldMk cId="2404117422" sldId="2134806664"/>
            <ac:spMk id="38" creationId="{A148058D-062D-80C5-269C-CCA1824DCF8B}"/>
          </ac:spMkLst>
        </pc:spChg>
        <pc:spChg chg="add mod">
          <ac:chgData name="abdelghani salhi" userId="a44d13800851dea6" providerId="LiveId" clId="{80FAA889-E246-4602-AFF2-CB47978AC01D}" dt="2026-03-26T16:25:27.291" v="11367" actId="20577"/>
          <ac:spMkLst>
            <pc:docMk/>
            <pc:sldMk cId="2404117422" sldId="2134806664"/>
            <ac:spMk id="39" creationId="{BC9BF9A2-8F3F-14CD-DBAE-A8F8975D64FC}"/>
          </ac:spMkLst>
        </pc:spChg>
        <pc:spChg chg="add mod">
          <ac:chgData name="abdelghani salhi" userId="a44d13800851dea6" providerId="LiveId" clId="{80FAA889-E246-4602-AFF2-CB47978AC01D}" dt="2026-03-26T16:25:34.493" v="11369" actId="122"/>
          <ac:spMkLst>
            <pc:docMk/>
            <pc:sldMk cId="2404117422" sldId="2134806664"/>
            <ac:spMk id="40" creationId="{B2C85A73-DCFB-69ED-2D9D-ACBF76C090D3}"/>
          </ac:spMkLst>
        </pc:spChg>
        <pc:picChg chg="add mod">
          <ac:chgData name="abdelghani salhi" userId="a44d13800851dea6" providerId="LiveId" clId="{80FAA889-E246-4602-AFF2-CB47978AC01D}" dt="2026-03-26T16:25:00.080" v="11357" actId="1037"/>
          <ac:picMkLst>
            <pc:docMk/>
            <pc:sldMk cId="2404117422" sldId="2134806664"/>
            <ac:picMk id="5" creationId="{18E32990-CE0B-0880-36E1-4A9B71AB812F}"/>
          </ac:picMkLst>
        </pc:picChg>
      </pc:sldChg>
      <pc:sldChg chg="addSp delSp modSp add mod">
        <pc:chgData name="abdelghani salhi" userId="a44d13800851dea6" providerId="LiveId" clId="{80FAA889-E246-4602-AFF2-CB47978AC01D}" dt="2026-03-26T17:15:08.457" v="12322" actId="20577"/>
        <pc:sldMkLst>
          <pc:docMk/>
          <pc:sldMk cId="2564039637" sldId="2134806665"/>
        </pc:sldMkLst>
        <pc:spChg chg="mod">
          <ac:chgData name="abdelghani salhi" userId="a44d13800851dea6" providerId="LiveId" clId="{80FAA889-E246-4602-AFF2-CB47978AC01D}" dt="2026-03-26T17:15:00.607" v="12315" actId="20577"/>
          <ac:spMkLst>
            <pc:docMk/>
            <pc:sldMk cId="2564039637" sldId="2134806665"/>
            <ac:spMk id="5" creationId="{0C6CFC68-0FB8-086F-EE8B-832811122783}"/>
          </ac:spMkLst>
        </pc:spChg>
        <pc:spChg chg="mod">
          <ac:chgData name="abdelghani salhi" userId="a44d13800851dea6" providerId="LiveId" clId="{80FAA889-E246-4602-AFF2-CB47978AC01D}" dt="2026-03-26T17:15:08.457" v="12322" actId="20577"/>
          <ac:spMkLst>
            <pc:docMk/>
            <pc:sldMk cId="2564039637" sldId="2134806665"/>
            <ac:spMk id="17" creationId="{AB411F16-9CDA-E58C-D8DB-C6A198E657F8}"/>
          </ac:spMkLst>
        </pc:spChg>
        <pc:grpChg chg="add mod">
          <ac:chgData name="abdelghani salhi" userId="a44d13800851dea6" providerId="LiveId" clId="{80FAA889-E246-4602-AFF2-CB47978AC01D}" dt="2026-03-26T17:14:33.114" v="12313"/>
          <ac:grpSpMkLst>
            <pc:docMk/>
            <pc:sldMk cId="2564039637" sldId="2134806665"/>
            <ac:grpSpMk id="2" creationId="{7FC929BC-98FB-C76B-9362-7EA668413C72}"/>
          </ac:grpSpMkLst>
        </pc:grpChg>
        <pc:picChg chg="mod">
          <ac:chgData name="abdelghani salhi" userId="a44d13800851dea6" providerId="LiveId" clId="{80FAA889-E246-4602-AFF2-CB47978AC01D}" dt="2026-03-26T17:14:33.114" v="12313"/>
          <ac:picMkLst>
            <pc:docMk/>
            <pc:sldMk cId="2564039637" sldId="2134806665"/>
            <ac:picMk id="4" creationId="{FDC98800-543C-5992-7842-91251F488872}"/>
          </ac:picMkLst>
        </pc:picChg>
      </pc:sldChg>
      <pc:sldChg chg="addSp delSp modSp del mod">
        <pc:chgData name="abdelghani salhi" userId="a44d13800851dea6" providerId="LiveId" clId="{80FAA889-E246-4602-AFF2-CB47978AC01D}" dt="2026-03-26T16:25:44.685" v="11371" actId="47"/>
        <pc:sldMkLst>
          <pc:docMk/>
          <pc:sldMk cId="3803408363" sldId="2134806710"/>
        </pc:sldMkLst>
      </pc:sldChg>
      <pc:sldChg chg="addSp delSp modSp del mod">
        <pc:chgData name="abdelghani salhi" userId="a44d13800851dea6" providerId="LiveId" clId="{80FAA889-E246-4602-AFF2-CB47978AC01D}" dt="2026-03-26T16:25:45.225" v="11372" actId="47"/>
        <pc:sldMkLst>
          <pc:docMk/>
          <pc:sldMk cId="2433976986" sldId="2134806711"/>
        </pc:sldMkLst>
      </pc:sldChg>
      <pc:sldChg chg="addSp delSp modSp mod ord">
        <pc:chgData name="abdelghani salhi" userId="a44d13800851dea6" providerId="LiveId" clId="{80FAA889-E246-4602-AFF2-CB47978AC01D}" dt="2026-03-26T16:46:21.015" v="11665" actId="20577"/>
        <pc:sldMkLst>
          <pc:docMk/>
          <pc:sldMk cId="3209330341" sldId="2134806720"/>
        </pc:sldMkLst>
        <pc:spChg chg="mod">
          <ac:chgData name="abdelghani salhi" userId="a44d13800851dea6" providerId="LiveId" clId="{80FAA889-E246-4602-AFF2-CB47978AC01D}" dt="2026-03-26T16:46:21.015" v="11665" actId="20577"/>
          <ac:spMkLst>
            <pc:docMk/>
            <pc:sldMk cId="3209330341" sldId="2134806720"/>
            <ac:spMk id="2" creationId="{5DEB49BD-C98E-6BC5-EFE5-941DE4B57223}"/>
          </ac:spMkLst>
        </pc:spChg>
        <pc:spChg chg="mod">
          <ac:chgData name="abdelghani salhi" userId="a44d13800851dea6" providerId="LiveId" clId="{80FAA889-E246-4602-AFF2-CB47978AC01D}" dt="2026-03-03T23:37:05.780" v="10725" actId="20577"/>
          <ac:spMkLst>
            <pc:docMk/>
            <pc:sldMk cId="3209330341" sldId="2134806720"/>
            <ac:spMk id="6" creationId="{956CCDF0-164B-E8F8-2DAF-A82EB54F2B96}"/>
          </ac:spMkLst>
        </pc:spChg>
        <pc:picChg chg="del mod ord">
          <ac:chgData name="abdelghani salhi" userId="a44d13800851dea6" providerId="LiveId" clId="{80FAA889-E246-4602-AFF2-CB47978AC01D}" dt="2026-03-26T16:46:11.707" v="11663" actId="478"/>
          <ac:picMkLst>
            <pc:docMk/>
            <pc:sldMk cId="3209330341" sldId="2134806720"/>
            <ac:picMk id="7" creationId="{B75753D4-5E30-68A4-2D75-57E173BB0EDD}"/>
          </ac:picMkLst>
        </pc:picChg>
        <pc:picChg chg="mod">
          <ac:chgData name="abdelghani salhi" userId="a44d13800851dea6" providerId="LiveId" clId="{80FAA889-E246-4602-AFF2-CB47978AC01D}" dt="2026-03-26T16:46:02.104" v="11662" actId="1037"/>
          <ac:picMkLst>
            <pc:docMk/>
            <pc:sldMk cId="3209330341" sldId="2134806720"/>
            <ac:picMk id="9" creationId="{D56C96CF-F2F0-1088-D1C3-386BE1A8C32F}"/>
          </ac:picMkLst>
        </pc:picChg>
      </pc:sldChg>
      <pc:sldChg chg="addSp delSp modSp mod">
        <pc:chgData name="abdelghani salhi" userId="a44d13800851dea6" providerId="LiveId" clId="{80FAA889-E246-4602-AFF2-CB47978AC01D}" dt="2026-03-26T16:37:03.191" v="11576" actId="20577"/>
        <pc:sldMkLst>
          <pc:docMk/>
          <pc:sldMk cId="2030246321" sldId="2134806721"/>
        </pc:sldMkLst>
        <pc:spChg chg="add mod">
          <ac:chgData name="abdelghani salhi" userId="a44d13800851dea6" providerId="LiveId" clId="{80FAA889-E246-4602-AFF2-CB47978AC01D}" dt="2026-03-26T16:34:44.164" v="11502" actId="1035"/>
          <ac:spMkLst>
            <pc:docMk/>
            <pc:sldMk cId="2030246321" sldId="2134806721"/>
            <ac:spMk id="5" creationId="{1E51FC91-9D33-6552-9CF2-E8C24F79D304}"/>
          </ac:spMkLst>
        </pc:spChg>
        <pc:spChg chg="add mod">
          <ac:chgData name="abdelghani salhi" userId="a44d13800851dea6" providerId="LiveId" clId="{80FAA889-E246-4602-AFF2-CB47978AC01D}" dt="2026-03-26T16:34:59.004" v="11516" actId="1038"/>
          <ac:spMkLst>
            <pc:docMk/>
            <pc:sldMk cId="2030246321" sldId="2134806721"/>
            <ac:spMk id="6" creationId="{C37F708B-DAD0-7E70-616D-5186AD61BC27}"/>
          </ac:spMkLst>
        </pc:spChg>
        <pc:spChg chg="add mod">
          <ac:chgData name="abdelghani salhi" userId="a44d13800851dea6" providerId="LiveId" clId="{80FAA889-E246-4602-AFF2-CB47978AC01D}" dt="2026-03-26T16:36:16.146" v="11568" actId="20577"/>
          <ac:spMkLst>
            <pc:docMk/>
            <pc:sldMk cId="2030246321" sldId="2134806721"/>
            <ac:spMk id="10" creationId="{D216336A-61AA-FAC7-74CF-A83A3DE1FE3C}"/>
          </ac:spMkLst>
        </pc:spChg>
        <pc:spChg chg="add mod">
          <ac:chgData name="abdelghani salhi" userId="a44d13800851dea6" providerId="LiveId" clId="{80FAA889-E246-4602-AFF2-CB47978AC01D}" dt="2026-03-26T16:35:24.483" v="11534" actId="1037"/>
          <ac:spMkLst>
            <pc:docMk/>
            <pc:sldMk cId="2030246321" sldId="2134806721"/>
            <ac:spMk id="11" creationId="{FCBE9F3F-74BA-4FBE-0933-7820846B6D73}"/>
          </ac:spMkLst>
        </pc:spChg>
        <pc:spChg chg="add mod">
          <ac:chgData name="abdelghani salhi" userId="a44d13800851dea6" providerId="LiveId" clId="{80FAA889-E246-4602-AFF2-CB47978AC01D}" dt="2026-03-26T16:36:26.032" v="11569" actId="20577"/>
          <ac:spMkLst>
            <pc:docMk/>
            <pc:sldMk cId="2030246321" sldId="2134806721"/>
            <ac:spMk id="12" creationId="{B20883C0-00F7-BDBE-B30E-98C78E178406}"/>
          </ac:spMkLst>
        </pc:spChg>
        <pc:spChg chg="add mod">
          <ac:chgData name="abdelghani salhi" userId="a44d13800851dea6" providerId="LiveId" clId="{80FAA889-E246-4602-AFF2-CB47978AC01D}" dt="2026-03-26T16:36:30.071" v="11570" actId="20577"/>
          <ac:spMkLst>
            <pc:docMk/>
            <pc:sldMk cId="2030246321" sldId="2134806721"/>
            <ac:spMk id="13" creationId="{80C55763-AD6A-1A92-EBCA-B5DE9D3F1220}"/>
          </ac:spMkLst>
        </pc:spChg>
        <pc:spChg chg="add mod">
          <ac:chgData name="abdelghani salhi" userId="a44d13800851dea6" providerId="LiveId" clId="{80FAA889-E246-4602-AFF2-CB47978AC01D}" dt="2026-03-26T16:35:41.421" v="11544" actId="1037"/>
          <ac:spMkLst>
            <pc:docMk/>
            <pc:sldMk cId="2030246321" sldId="2134806721"/>
            <ac:spMk id="14" creationId="{253E4169-0D7B-08E0-D058-DFFD45A5AD42}"/>
          </ac:spMkLst>
        </pc:spChg>
        <pc:spChg chg="add mod">
          <ac:chgData name="abdelghani salhi" userId="a44d13800851dea6" providerId="LiveId" clId="{80FAA889-E246-4602-AFF2-CB47978AC01D}" dt="2026-03-26T16:36:45.497" v="11572" actId="20577"/>
          <ac:spMkLst>
            <pc:docMk/>
            <pc:sldMk cId="2030246321" sldId="2134806721"/>
            <ac:spMk id="15" creationId="{462570E2-1FCF-058B-217F-B366ECC65496}"/>
          </ac:spMkLst>
        </pc:spChg>
        <pc:spChg chg="add mod">
          <ac:chgData name="abdelghani salhi" userId="a44d13800851dea6" providerId="LiveId" clId="{80FAA889-E246-4602-AFF2-CB47978AC01D}" dt="2026-03-26T16:37:00.606" v="11575" actId="20577"/>
          <ac:spMkLst>
            <pc:docMk/>
            <pc:sldMk cId="2030246321" sldId="2134806721"/>
            <ac:spMk id="16" creationId="{32909B45-80BC-46E8-BEB2-4EAE1B7C0E5B}"/>
          </ac:spMkLst>
        </pc:spChg>
        <pc:spChg chg="add mod">
          <ac:chgData name="abdelghani salhi" userId="a44d13800851dea6" providerId="LiveId" clId="{80FAA889-E246-4602-AFF2-CB47978AC01D}" dt="2026-03-26T16:37:03.191" v="11576" actId="20577"/>
          <ac:spMkLst>
            <pc:docMk/>
            <pc:sldMk cId="2030246321" sldId="2134806721"/>
            <ac:spMk id="17" creationId="{4D3451D2-863D-3C5C-2E4A-482510A33725}"/>
          </ac:spMkLst>
        </pc:spChg>
        <pc:spChg chg="add mod">
          <ac:chgData name="abdelghani salhi" userId="a44d13800851dea6" providerId="LiveId" clId="{80FAA889-E246-4602-AFF2-CB47978AC01D}" dt="2026-03-26T16:36:54.274" v="11574" actId="20577"/>
          <ac:spMkLst>
            <pc:docMk/>
            <pc:sldMk cId="2030246321" sldId="2134806721"/>
            <ac:spMk id="18" creationId="{2756BF89-F167-8027-FC32-DEE5777A5FD8}"/>
          </ac:spMkLst>
        </pc:spChg>
        <pc:spChg chg="add mod">
          <ac:chgData name="abdelghani salhi" userId="a44d13800851dea6" providerId="LiveId" clId="{80FAA889-E246-4602-AFF2-CB47978AC01D}" dt="2026-03-26T16:35:59.208" v="11556" actId="1037"/>
          <ac:spMkLst>
            <pc:docMk/>
            <pc:sldMk cId="2030246321" sldId="2134806721"/>
            <ac:spMk id="19" creationId="{A1555878-D573-0855-5612-0EB1A9078AC5}"/>
          </ac:spMkLst>
        </pc:spChg>
        <pc:spChg chg="add mod">
          <ac:chgData name="abdelghani salhi" userId="a44d13800851dea6" providerId="LiveId" clId="{80FAA889-E246-4602-AFF2-CB47978AC01D}" dt="2026-03-26T16:36:49.930" v="11573" actId="20577"/>
          <ac:spMkLst>
            <pc:docMk/>
            <pc:sldMk cId="2030246321" sldId="2134806721"/>
            <ac:spMk id="20" creationId="{6B9E37A5-EDAE-5F19-D6A8-4B28A98EE65A}"/>
          </ac:spMkLst>
        </pc:spChg>
        <pc:spChg chg="add mod">
          <ac:chgData name="abdelghani salhi" userId="a44d13800851dea6" providerId="LiveId" clId="{80FAA889-E246-4602-AFF2-CB47978AC01D}" dt="2026-03-26T16:36:04.655" v="11565" actId="1035"/>
          <ac:spMkLst>
            <pc:docMk/>
            <pc:sldMk cId="2030246321" sldId="2134806721"/>
            <ac:spMk id="21" creationId="{70685C22-F37E-5648-D0A5-9A0AA4C05E4A}"/>
          </ac:spMkLst>
        </pc:spChg>
        <pc:spChg chg="add mod">
          <ac:chgData name="abdelghani salhi" userId="a44d13800851dea6" providerId="LiveId" clId="{80FAA889-E246-4602-AFF2-CB47978AC01D}" dt="2026-03-26T16:36:39.409" v="11571" actId="20577"/>
          <ac:spMkLst>
            <pc:docMk/>
            <pc:sldMk cId="2030246321" sldId="2134806721"/>
            <ac:spMk id="22" creationId="{B27CD72C-7C29-8D67-673C-9C8D39554ECC}"/>
          </ac:spMkLst>
        </pc:spChg>
        <pc:spChg chg="add mod">
          <ac:chgData name="abdelghani salhi" userId="a44d13800851dea6" providerId="LiveId" clId="{80FAA889-E246-4602-AFF2-CB47978AC01D}" dt="2026-03-26T16:36:11.169" v="11567" actId="1076"/>
          <ac:spMkLst>
            <pc:docMk/>
            <pc:sldMk cId="2030246321" sldId="2134806721"/>
            <ac:spMk id="23" creationId="{7A21891B-2E89-EFE6-7B59-E2BD430D8148}"/>
          </ac:spMkLst>
        </pc:spChg>
        <pc:picChg chg="add mod">
          <ac:chgData name="abdelghani salhi" userId="a44d13800851dea6" providerId="LiveId" clId="{80FAA889-E246-4602-AFF2-CB47978AC01D}" dt="2026-03-26T16:34:16.779" v="11478"/>
          <ac:picMkLst>
            <pc:docMk/>
            <pc:sldMk cId="2030246321" sldId="2134806721"/>
            <ac:picMk id="3" creationId="{C476562C-D270-DB5D-BF94-4B9020D85D7D}"/>
          </ac:picMkLst>
        </pc:picChg>
      </pc:sldChg>
      <pc:sldChg chg="addSp delSp modSp del mod">
        <pc:chgData name="abdelghani salhi" userId="a44d13800851dea6" providerId="LiveId" clId="{80FAA889-E246-4602-AFF2-CB47978AC01D}" dt="2026-03-26T16:45:05.109" v="11601" actId="47"/>
        <pc:sldMkLst>
          <pc:docMk/>
          <pc:sldMk cId="348765437" sldId="2134806745"/>
        </pc:sldMkLst>
      </pc:sldChg>
      <pc:sldChg chg="addSp delSp modSp del mod">
        <pc:chgData name="abdelghani salhi" userId="a44d13800851dea6" providerId="LiveId" clId="{80FAA889-E246-4602-AFF2-CB47978AC01D}" dt="2026-03-26T16:45:00.812" v="11599" actId="47"/>
        <pc:sldMkLst>
          <pc:docMk/>
          <pc:sldMk cId="1635788040" sldId="2134806791"/>
        </pc:sldMkLst>
      </pc:sldChg>
      <pc:sldChg chg="addSp delSp modSp del mod">
        <pc:chgData name="abdelghani salhi" userId="a44d13800851dea6" providerId="LiveId" clId="{80FAA889-E246-4602-AFF2-CB47978AC01D}" dt="2026-03-26T16:45:03.679" v="11600" actId="47"/>
        <pc:sldMkLst>
          <pc:docMk/>
          <pc:sldMk cId="1947817946" sldId="2134806793"/>
        </pc:sldMkLst>
      </pc:sldChg>
      <pc:sldChg chg="addSp delSp modSp mod">
        <pc:chgData name="abdelghani salhi" userId="a44d13800851dea6" providerId="LiveId" clId="{80FAA889-E246-4602-AFF2-CB47978AC01D}" dt="2026-02-28T21:21:02.908" v="9879" actId="20577"/>
        <pc:sldMkLst>
          <pc:docMk/>
          <pc:sldMk cId="4052943553" sldId="2134806797"/>
        </pc:sldMkLst>
        <pc:spChg chg="mod">
          <ac:chgData name="abdelghani salhi" userId="a44d13800851dea6" providerId="LiveId" clId="{80FAA889-E246-4602-AFF2-CB47978AC01D}" dt="2026-02-28T21:21:02.908" v="9879" actId="20577"/>
          <ac:spMkLst>
            <pc:docMk/>
            <pc:sldMk cId="4052943553" sldId="2134806797"/>
            <ac:spMk id="3" creationId="{AD0B337F-E3DB-9CC4-6473-F573BC99ED6C}"/>
          </ac:spMkLst>
        </pc:spChg>
      </pc:sldChg>
      <pc:sldChg chg="delSp modSp mod">
        <pc:chgData name="abdelghani salhi" userId="a44d13800851dea6" providerId="LiveId" clId="{80FAA889-E246-4602-AFF2-CB47978AC01D}" dt="2026-03-26T16:08:10.894" v="11126" actId="14100"/>
        <pc:sldMkLst>
          <pc:docMk/>
          <pc:sldMk cId="125215665" sldId="2134806841"/>
        </pc:sldMkLst>
        <pc:spChg chg="mod">
          <ac:chgData name="abdelghani salhi" userId="a44d13800851dea6" providerId="LiveId" clId="{80FAA889-E246-4602-AFF2-CB47978AC01D}" dt="2026-03-26T16:08:10.894" v="11126" actId="14100"/>
          <ac:spMkLst>
            <pc:docMk/>
            <pc:sldMk cId="125215665" sldId="2134806841"/>
            <ac:spMk id="2" creationId="{654AA971-A4FC-62B1-C3FA-C252E2C94306}"/>
          </ac:spMkLst>
        </pc:spChg>
        <pc:spChg chg="mod">
          <ac:chgData name="abdelghani salhi" userId="a44d13800851dea6" providerId="LiveId" clId="{80FAA889-E246-4602-AFF2-CB47978AC01D}" dt="2026-03-26T16:08:06.905" v="11125" actId="14100"/>
          <ac:spMkLst>
            <pc:docMk/>
            <pc:sldMk cId="125215665" sldId="2134806841"/>
            <ac:spMk id="9" creationId="{9B837FC5-26B1-43B0-BF9A-DD74F176137C}"/>
          </ac:spMkLst>
        </pc:spChg>
        <pc:spChg chg="mod">
          <ac:chgData name="abdelghani salhi" userId="a44d13800851dea6" providerId="LiveId" clId="{80FAA889-E246-4602-AFF2-CB47978AC01D}" dt="2026-03-26T16:06:08.939" v="11079" actId="20577"/>
          <ac:spMkLst>
            <pc:docMk/>
            <pc:sldMk cId="125215665" sldId="2134806841"/>
            <ac:spMk id="10" creationId="{46A170EA-DF91-F077-BDC5-C6A7A747D580}"/>
          </ac:spMkLst>
        </pc:spChg>
      </pc:sldChg>
      <pc:sldChg chg="del">
        <pc:chgData name="abdelghani salhi" userId="a44d13800851dea6" providerId="LiveId" clId="{80FAA889-E246-4602-AFF2-CB47978AC01D}" dt="2026-03-26T16:25:44.018" v="11370" actId="47"/>
        <pc:sldMkLst>
          <pc:docMk/>
          <pc:sldMk cId="3797262991" sldId="2134806870"/>
        </pc:sldMkLst>
      </pc:sldChg>
      <pc:sldChg chg="addSp delSp modSp add del mod">
        <pc:chgData name="abdelghani salhi" userId="a44d13800851dea6" providerId="LiveId" clId="{80FAA889-E246-4602-AFF2-CB47978AC01D}" dt="2026-03-26T16:52:30.414" v="11766"/>
        <pc:sldMkLst>
          <pc:docMk/>
          <pc:sldMk cId="2902333179" sldId="2134807014"/>
        </pc:sldMkLst>
        <pc:spChg chg="add mod">
          <ac:chgData name="abdelghani salhi" userId="a44d13800851dea6" providerId="LiveId" clId="{80FAA889-E246-4602-AFF2-CB47978AC01D}" dt="2026-03-26T16:52:30.414" v="11766"/>
          <ac:spMkLst>
            <pc:docMk/>
            <pc:sldMk cId="2902333179" sldId="2134807014"/>
            <ac:spMk id="2" creationId="{9C26900C-1944-9052-F5BD-5BCE762F0FA1}"/>
          </ac:spMkLst>
        </pc:spChg>
        <pc:spChg chg="del">
          <ac:chgData name="abdelghani salhi" userId="a44d13800851dea6" providerId="LiveId" clId="{80FAA889-E246-4602-AFF2-CB47978AC01D}" dt="2026-03-26T16:52:29.345" v="11765" actId="478"/>
          <ac:spMkLst>
            <pc:docMk/>
            <pc:sldMk cId="2902333179" sldId="2134807014"/>
            <ac:spMk id="4" creationId="{72C7A3D2-22F5-868C-A16C-070C15DE452D}"/>
          </ac:spMkLst>
        </pc:spChg>
      </pc:sldChg>
      <pc:sldChg chg="add del">
        <pc:chgData name="abdelghani salhi" userId="a44d13800851dea6" providerId="LiveId" clId="{80FAA889-E246-4602-AFF2-CB47978AC01D}" dt="2026-03-26T16:14:33.152" v="11224"/>
        <pc:sldMkLst>
          <pc:docMk/>
          <pc:sldMk cId="1252597595" sldId="2134807015"/>
        </pc:sldMkLst>
      </pc:sldChg>
      <pc:sldChg chg="addSp delSp modSp add del mod">
        <pc:chgData name="abdelghani salhi" userId="a44d13800851dea6" providerId="LiveId" clId="{80FAA889-E246-4602-AFF2-CB47978AC01D}" dt="2026-03-26T16:56:39.594" v="11857" actId="1076"/>
        <pc:sldMkLst>
          <pc:docMk/>
          <pc:sldMk cId="2438600679" sldId="2134807016"/>
        </pc:sldMkLst>
        <pc:spChg chg="add del mod">
          <ac:chgData name="abdelghani salhi" userId="a44d13800851dea6" providerId="LiveId" clId="{80FAA889-E246-4602-AFF2-CB47978AC01D}" dt="2026-03-26T16:56:34.237" v="11856" actId="478"/>
          <ac:spMkLst>
            <pc:docMk/>
            <pc:sldMk cId="2438600679" sldId="2134807016"/>
            <ac:spMk id="2" creationId="{FACCA1F5-8AFF-5D57-7E24-3E4C8FF2E14E}"/>
          </ac:spMkLst>
        </pc:spChg>
        <pc:spChg chg="mod">
          <ac:chgData name="abdelghani salhi" userId="a44d13800851dea6" providerId="LiveId" clId="{80FAA889-E246-4602-AFF2-CB47978AC01D}" dt="2026-03-26T16:53:24.303" v="11773"/>
          <ac:spMkLst>
            <pc:docMk/>
            <pc:sldMk cId="2438600679" sldId="2134807016"/>
            <ac:spMk id="10" creationId="{95167022-85F2-D574-2623-31B87A12CC81}"/>
          </ac:spMkLst>
        </pc:spChg>
        <pc:spChg chg="mod">
          <ac:chgData name="abdelghani salhi" userId="a44d13800851dea6" providerId="LiveId" clId="{80FAA889-E246-4602-AFF2-CB47978AC01D}" dt="2026-03-26T16:53:24.303" v="11773"/>
          <ac:spMkLst>
            <pc:docMk/>
            <pc:sldMk cId="2438600679" sldId="2134807016"/>
            <ac:spMk id="11" creationId="{B167BED8-1EF6-17C1-4A8B-4148D3034D23}"/>
          </ac:spMkLst>
        </pc:spChg>
        <pc:spChg chg="mod">
          <ac:chgData name="abdelghani salhi" userId="a44d13800851dea6" providerId="LiveId" clId="{80FAA889-E246-4602-AFF2-CB47978AC01D}" dt="2026-03-26T16:54:13.160" v="11813" actId="14100"/>
          <ac:spMkLst>
            <pc:docMk/>
            <pc:sldMk cId="2438600679" sldId="2134807016"/>
            <ac:spMk id="12" creationId="{21A42009-780E-5BD0-9C6C-B534859EB64B}"/>
          </ac:spMkLst>
        </pc:spChg>
        <pc:spChg chg="mod">
          <ac:chgData name="abdelghani salhi" userId="a44d13800851dea6" providerId="LiveId" clId="{80FAA889-E246-4602-AFF2-CB47978AC01D}" dt="2026-03-26T16:53:40.655" v="11777" actId="14100"/>
          <ac:spMkLst>
            <pc:docMk/>
            <pc:sldMk cId="2438600679" sldId="2134807016"/>
            <ac:spMk id="13" creationId="{0D2EE634-5B1E-5052-CF0B-85EDE178484D}"/>
          </ac:spMkLst>
        </pc:spChg>
        <pc:spChg chg="mod">
          <ac:chgData name="abdelghani salhi" userId="a44d13800851dea6" providerId="LiveId" clId="{80FAA889-E246-4602-AFF2-CB47978AC01D}" dt="2026-03-26T16:54:58.084" v="11824" actId="14100"/>
          <ac:spMkLst>
            <pc:docMk/>
            <pc:sldMk cId="2438600679" sldId="2134807016"/>
            <ac:spMk id="14" creationId="{6BBD70F8-4314-AE0A-512D-49F179713730}"/>
          </ac:spMkLst>
        </pc:spChg>
        <pc:spChg chg="mod">
          <ac:chgData name="abdelghani salhi" userId="a44d13800851dea6" providerId="LiveId" clId="{80FAA889-E246-4602-AFF2-CB47978AC01D}" dt="2026-03-26T16:53:24.303" v="11773"/>
          <ac:spMkLst>
            <pc:docMk/>
            <pc:sldMk cId="2438600679" sldId="2134807016"/>
            <ac:spMk id="15" creationId="{DF5AAA67-3F0B-B6BC-DE14-8B8E33A45256}"/>
          </ac:spMkLst>
        </pc:spChg>
        <pc:spChg chg="mod">
          <ac:chgData name="abdelghani salhi" userId="a44d13800851dea6" providerId="LiveId" clId="{80FAA889-E246-4602-AFF2-CB47978AC01D}" dt="2026-03-26T16:55:19.999" v="11853" actId="1038"/>
          <ac:spMkLst>
            <pc:docMk/>
            <pc:sldMk cId="2438600679" sldId="2134807016"/>
            <ac:spMk id="16" creationId="{52FE1902-B214-172D-6518-D5239703D542}"/>
          </ac:spMkLst>
        </pc:spChg>
        <pc:spChg chg="mod">
          <ac:chgData name="abdelghani salhi" userId="a44d13800851dea6" providerId="LiveId" clId="{80FAA889-E246-4602-AFF2-CB47978AC01D}" dt="2026-03-26T16:55:55.086" v="11855" actId="20577"/>
          <ac:spMkLst>
            <pc:docMk/>
            <pc:sldMk cId="2438600679" sldId="2134807016"/>
            <ac:spMk id="17" creationId="{08854B8D-94B1-712F-8A9F-745E7AE455FA}"/>
          </ac:spMkLst>
        </pc:spChg>
        <pc:grpChg chg="mod">
          <ac:chgData name="abdelghani salhi" userId="a44d13800851dea6" providerId="LiveId" clId="{80FAA889-E246-4602-AFF2-CB47978AC01D}" dt="2026-03-26T16:56:39.594" v="11857" actId="1076"/>
          <ac:grpSpMkLst>
            <pc:docMk/>
            <pc:sldMk cId="2438600679" sldId="2134807016"/>
            <ac:grpSpMk id="5" creationId="{6FE864D3-8B17-A7C9-5207-999962C70CAE}"/>
          </ac:grpSpMkLst>
        </pc:grpChg>
        <pc:grpChg chg="mod">
          <ac:chgData name="abdelghani salhi" userId="a44d13800851dea6" providerId="LiveId" clId="{80FAA889-E246-4602-AFF2-CB47978AC01D}" dt="2026-03-26T16:53:24.303" v="11773"/>
          <ac:grpSpMkLst>
            <pc:docMk/>
            <pc:sldMk cId="2438600679" sldId="2134807016"/>
            <ac:grpSpMk id="7" creationId="{36394A45-BF88-09C8-BCEA-D561B2D75651}"/>
          </ac:grpSpMkLst>
        </pc:grpChg>
        <pc:cxnChg chg="mod">
          <ac:chgData name="abdelghani salhi" userId="a44d13800851dea6" providerId="LiveId" clId="{80FAA889-E246-4602-AFF2-CB47978AC01D}" dt="2026-03-26T16:53:49.398" v="11794" actId="1036"/>
          <ac:cxnSpMkLst>
            <pc:docMk/>
            <pc:sldMk cId="2438600679" sldId="2134807016"/>
            <ac:cxnSpMk id="8" creationId="{4D7A9B10-117A-FF9E-CEFE-BECD62714D7C}"/>
          </ac:cxnSpMkLst>
        </pc:cxnChg>
        <pc:cxnChg chg="mod">
          <ac:chgData name="abdelghani salhi" userId="a44d13800851dea6" providerId="LiveId" clId="{80FAA889-E246-4602-AFF2-CB47978AC01D}" dt="2026-03-26T16:54:53.858" v="11823" actId="14100"/>
          <ac:cxnSpMkLst>
            <pc:docMk/>
            <pc:sldMk cId="2438600679" sldId="2134807016"/>
            <ac:cxnSpMk id="9" creationId="{3563989A-A9F0-498B-C234-6F5C2E36E2BE}"/>
          </ac:cxnSpMkLst>
        </pc:cxnChg>
      </pc:sldChg>
      <pc:sldChg chg="modSp mod">
        <pc:chgData name="abdelghani salhi" userId="a44d13800851dea6" providerId="LiveId" clId="{80FAA889-E246-4602-AFF2-CB47978AC01D}" dt="2026-02-28T17:08:42.804" v="9700"/>
        <pc:sldMkLst>
          <pc:docMk/>
          <pc:sldMk cId="435041307" sldId="2134807023"/>
        </pc:sldMkLst>
        <pc:spChg chg="mod">
          <ac:chgData name="abdelghani salhi" userId="a44d13800851dea6" providerId="LiveId" clId="{80FAA889-E246-4602-AFF2-CB47978AC01D}" dt="2026-02-28T17:07:20.980" v="9692" actId="20577"/>
          <ac:spMkLst>
            <pc:docMk/>
            <pc:sldMk cId="435041307" sldId="2134807023"/>
            <ac:spMk id="2" creationId="{5AEFE98B-EA7C-06D8-BAEC-F373610FA1CF}"/>
          </ac:spMkLst>
        </pc:spChg>
        <pc:spChg chg="mod">
          <ac:chgData name="abdelghani salhi" userId="a44d13800851dea6" providerId="LiveId" clId="{80FAA889-E246-4602-AFF2-CB47978AC01D}" dt="2026-02-28T17:06:51.305" v="9674" actId="20577"/>
          <ac:spMkLst>
            <pc:docMk/>
            <pc:sldMk cId="435041307" sldId="2134807023"/>
            <ac:spMk id="5" creationId="{B8528A7D-CC01-7599-0846-FC2E2041C809}"/>
          </ac:spMkLst>
        </pc:spChg>
        <pc:spChg chg="mod">
          <ac:chgData name="abdelghani salhi" userId="a44d13800851dea6" providerId="LiveId" clId="{80FAA889-E246-4602-AFF2-CB47978AC01D}" dt="2026-02-28T17:08:42.804" v="9700"/>
          <ac:spMkLst>
            <pc:docMk/>
            <pc:sldMk cId="435041307" sldId="2134807023"/>
            <ac:spMk id="6" creationId="{32BBFDE1-E352-522F-DC6A-73F4154EBB52}"/>
          </ac:spMkLst>
        </pc:spChg>
        <pc:spChg chg="mod">
          <ac:chgData name="abdelghani salhi" userId="a44d13800851dea6" providerId="LiveId" clId="{80FAA889-E246-4602-AFF2-CB47978AC01D}" dt="2026-02-28T17:06:42.848" v="9670" actId="20577"/>
          <ac:spMkLst>
            <pc:docMk/>
            <pc:sldMk cId="435041307" sldId="2134807023"/>
            <ac:spMk id="18" creationId="{9FB35922-FF9D-02D1-C513-D8AE6CB30C8A}"/>
          </ac:spMkLst>
        </pc:spChg>
        <pc:spChg chg="mod">
          <ac:chgData name="abdelghani salhi" userId="a44d13800851dea6" providerId="LiveId" clId="{80FAA889-E246-4602-AFF2-CB47978AC01D}" dt="2026-02-28T17:08:26.167" v="9696"/>
          <ac:spMkLst>
            <pc:docMk/>
            <pc:sldMk cId="435041307" sldId="2134807023"/>
            <ac:spMk id="19" creationId="{6AE66BB3-33A5-C801-F372-C8FCC6320002}"/>
          </ac:spMkLst>
        </pc:spChg>
        <pc:spChg chg="mod">
          <ac:chgData name="abdelghani salhi" userId="a44d13800851dea6" providerId="LiveId" clId="{80FAA889-E246-4602-AFF2-CB47978AC01D}" dt="2026-02-28T17:06:38.601" v="9668" actId="20577"/>
          <ac:spMkLst>
            <pc:docMk/>
            <pc:sldMk cId="435041307" sldId="2134807023"/>
            <ac:spMk id="29" creationId="{E65D0AC4-1110-15B5-60EE-18BFB6BF000F}"/>
          </ac:spMkLst>
        </pc:spChg>
        <pc:spChg chg="mod">
          <ac:chgData name="abdelghani salhi" userId="a44d13800851dea6" providerId="LiveId" clId="{80FAA889-E246-4602-AFF2-CB47978AC01D}" dt="2026-02-28T17:08:17.206" v="9694"/>
          <ac:spMkLst>
            <pc:docMk/>
            <pc:sldMk cId="435041307" sldId="2134807023"/>
            <ac:spMk id="30" creationId="{FFB4C9B3-E09A-1D96-45D0-9103463568D1}"/>
          </ac:spMkLst>
        </pc:spChg>
        <pc:spChg chg="mod">
          <ac:chgData name="abdelghani salhi" userId="a44d13800851dea6" providerId="LiveId" clId="{80FAA889-E246-4602-AFF2-CB47978AC01D}" dt="2026-02-28T17:06:47.159" v="9672" actId="20577"/>
          <ac:spMkLst>
            <pc:docMk/>
            <pc:sldMk cId="435041307" sldId="2134807023"/>
            <ac:spMk id="33" creationId="{09DF9E9A-581D-14F9-24EC-3567A55C3816}"/>
          </ac:spMkLst>
        </pc:spChg>
        <pc:spChg chg="mod">
          <ac:chgData name="abdelghani salhi" userId="a44d13800851dea6" providerId="LiveId" clId="{80FAA889-E246-4602-AFF2-CB47978AC01D}" dt="2026-02-28T17:08:34.196" v="9698"/>
          <ac:spMkLst>
            <pc:docMk/>
            <pc:sldMk cId="435041307" sldId="2134807023"/>
            <ac:spMk id="34" creationId="{94D48129-9BCD-EF1D-897A-44B36367D037}"/>
          </ac:spMkLst>
        </pc:spChg>
        <pc:spChg chg="mod">
          <ac:chgData name="abdelghani salhi" userId="a44d13800851dea6" providerId="LiveId" clId="{80FAA889-E246-4602-AFF2-CB47978AC01D}" dt="2026-02-28T17:07:09.433" v="9686" actId="20577"/>
          <ac:spMkLst>
            <pc:docMk/>
            <pc:sldMk cId="435041307" sldId="2134807023"/>
            <ac:spMk id="38" creationId="{2BBD08C9-A6E2-7ABC-8477-72E6B48FA0F5}"/>
          </ac:spMkLst>
        </pc:spChg>
      </pc:sldChg>
      <pc:sldChg chg="addSp delSp modSp add del mod">
        <pc:chgData name="abdelghani salhi" userId="a44d13800851dea6" providerId="LiveId" clId="{80FAA889-E246-4602-AFF2-CB47978AC01D}" dt="2026-03-26T16:21:31.199" v="11263" actId="47"/>
        <pc:sldMkLst>
          <pc:docMk/>
          <pc:sldMk cId="3461592917" sldId="2134807028"/>
        </pc:sldMkLst>
        <pc:spChg chg="mod">
          <ac:chgData name="abdelghani salhi" userId="a44d13800851dea6" providerId="LiveId" clId="{80FAA889-E246-4602-AFF2-CB47978AC01D}" dt="2026-03-26T16:21:28.177" v="11262" actId="20577"/>
          <ac:spMkLst>
            <pc:docMk/>
            <pc:sldMk cId="3461592917" sldId="2134807028"/>
            <ac:spMk id="17" creationId="{29CDDF95-33B8-CD43-E4E3-1B0FAEA3DC2C}"/>
          </ac:spMkLst>
        </pc:spChg>
        <pc:picChg chg="add mod">
          <ac:chgData name="abdelghani salhi" userId="a44d13800851dea6" providerId="LiveId" clId="{80FAA889-E246-4602-AFF2-CB47978AC01D}" dt="2026-03-26T16:21:16.504" v="11260"/>
          <ac:picMkLst>
            <pc:docMk/>
            <pc:sldMk cId="3461592917" sldId="2134807028"/>
            <ac:picMk id="2" creationId="{47B88085-B7DB-2140-764E-6325119F2B41}"/>
          </ac:picMkLst>
        </pc:picChg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1638845702" sldId="2134807048"/>
        </pc:sldMkLst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295371305" sldId="2134807049"/>
        </pc:sldMkLst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209350606" sldId="2134807050"/>
        </pc:sldMkLst>
      </pc:sldChg>
      <pc:sldChg chg="addSp delSp modSp add del mod">
        <pc:chgData name="abdelghani salhi" userId="a44d13800851dea6" providerId="LiveId" clId="{80FAA889-E246-4602-AFF2-CB47978AC01D}" dt="2026-03-26T16:52:43.209" v="11768"/>
        <pc:sldMkLst>
          <pc:docMk/>
          <pc:sldMk cId="1480116247" sldId="2134807061"/>
        </pc:sldMkLst>
        <pc:spChg chg="del">
          <ac:chgData name="abdelghani salhi" userId="a44d13800851dea6" providerId="LiveId" clId="{80FAA889-E246-4602-AFF2-CB47978AC01D}" dt="2026-03-26T16:52:42.398" v="11767" actId="478"/>
          <ac:spMkLst>
            <pc:docMk/>
            <pc:sldMk cId="1480116247" sldId="2134807061"/>
            <ac:spMk id="3" creationId="{F20F97C1-C10D-955E-2757-21A6275607AF}"/>
          </ac:spMkLst>
        </pc:spChg>
        <pc:spChg chg="add mod">
          <ac:chgData name="abdelghani salhi" userId="a44d13800851dea6" providerId="LiveId" clId="{80FAA889-E246-4602-AFF2-CB47978AC01D}" dt="2026-03-26T16:52:43.209" v="11768"/>
          <ac:spMkLst>
            <pc:docMk/>
            <pc:sldMk cId="1480116247" sldId="2134807061"/>
            <ac:spMk id="4" creationId="{9B1A7624-0CAC-5692-67C8-49E3A63091F4}"/>
          </ac:spMkLst>
        </pc:spChg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1028038179" sldId="2134807062"/>
        </pc:sldMkLst>
      </pc:sldChg>
      <pc:sldChg chg="addSp delSp modSp add del mod">
        <pc:chgData name="abdelghani salhi" userId="a44d13800851dea6" providerId="LiveId" clId="{80FAA889-E246-4602-AFF2-CB47978AC01D}" dt="2026-03-26T16:56:45.496" v="11859"/>
        <pc:sldMkLst>
          <pc:docMk/>
          <pc:sldMk cId="3604844381" sldId="2134807063"/>
        </pc:sldMkLst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16" creationId="{B73E720C-E716-724B-F02A-B9B9923AD6E3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17" creationId="{936F1454-88FB-5ADB-C8F5-3F20D05731BF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18" creationId="{A746BA47-5EA1-0A73-7DE6-0465701A4158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19" creationId="{182D229A-CC64-2668-B685-3E822A67FD39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24" creationId="{B9A4497A-3888-5EA9-5D07-AAD34C0DE9DA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25" creationId="{93078305-ECA0-D461-9743-B74710ADFED3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26" creationId="{3044106E-6D77-5640-B4D3-D3ACD9A8B05F}"/>
          </ac:spMkLst>
        </pc:spChg>
        <pc:spChg chg="mod">
          <ac:chgData name="abdelghani salhi" userId="a44d13800851dea6" providerId="LiveId" clId="{80FAA889-E246-4602-AFF2-CB47978AC01D}" dt="2026-03-26T16:56:45.496" v="11859"/>
          <ac:spMkLst>
            <pc:docMk/>
            <pc:sldMk cId="3604844381" sldId="2134807063"/>
            <ac:spMk id="27" creationId="{80965470-F02E-9BB5-7D6A-8FBD18D7707A}"/>
          </ac:spMkLst>
        </pc:spChg>
        <pc:grpChg chg="del">
          <ac:chgData name="abdelghani salhi" userId="a44d13800851dea6" providerId="LiveId" clId="{80FAA889-E246-4602-AFF2-CB47978AC01D}" dt="2026-03-26T16:56:44.766" v="11858" actId="478"/>
          <ac:grpSpMkLst>
            <pc:docMk/>
            <pc:sldMk cId="3604844381" sldId="2134807063"/>
            <ac:grpSpMk id="2" creationId="{1476D1F9-030A-9449-FB17-4E3949A7621E}"/>
          </ac:grpSpMkLst>
        </pc:grpChg>
        <pc:grpChg chg="add mod">
          <ac:chgData name="abdelghani salhi" userId="a44d13800851dea6" providerId="LiveId" clId="{80FAA889-E246-4602-AFF2-CB47978AC01D}" dt="2026-03-26T16:56:45.496" v="11859"/>
          <ac:grpSpMkLst>
            <pc:docMk/>
            <pc:sldMk cId="3604844381" sldId="2134807063"/>
            <ac:grpSpMk id="12" creationId="{1CC0C808-93EE-DFE9-E7F8-E34739DDA321}"/>
          </ac:grpSpMkLst>
        </pc:grpChg>
        <pc:grpChg chg="mod">
          <ac:chgData name="abdelghani salhi" userId="a44d13800851dea6" providerId="LiveId" clId="{80FAA889-E246-4602-AFF2-CB47978AC01D}" dt="2026-03-26T16:56:45.496" v="11859"/>
          <ac:grpSpMkLst>
            <pc:docMk/>
            <pc:sldMk cId="3604844381" sldId="2134807063"/>
            <ac:grpSpMk id="13" creationId="{13E02993-6213-AA63-A584-954CFE123F6E}"/>
          </ac:grpSpMkLst>
        </pc:grpChg>
      </pc:sldChg>
      <pc:sldChg chg="add del">
        <pc:chgData name="abdelghani salhi" userId="a44d13800851dea6" providerId="LiveId" clId="{80FAA889-E246-4602-AFF2-CB47978AC01D}" dt="2026-03-26T16:14:33.152" v="11224"/>
        <pc:sldMkLst>
          <pc:docMk/>
          <pc:sldMk cId="218679344" sldId="2134807064"/>
        </pc:sldMkLst>
      </pc:sldChg>
      <pc:sldChg chg="addSp delSp modSp add del mod">
        <pc:chgData name="abdelghani salhi" userId="a44d13800851dea6" providerId="LiveId" clId="{80FAA889-E246-4602-AFF2-CB47978AC01D}" dt="2026-03-26T16:56:57.688" v="11861"/>
        <pc:sldMkLst>
          <pc:docMk/>
          <pc:sldMk cId="2414550909" sldId="2134807065"/>
        </pc:sldMkLst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16" creationId="{80D3E125-97B5-BDA6-838F-BD1CB22531F6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17" creationId="{9F337A43-5B5A-F37B-42CC-3CA2922ABB3C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18" creationId="{7F2864DD-32DC-0B2D-2613-BBAAD142F454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19" creationId="{43D9E5B5-E9E0-3B45-B23C-593B3B739744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24" creationId="{BD26C256-92C9-B1DF-AC36-1961EF2CF9D8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25" creationId="{A9449819-E458-5FD2-02AD-1E5E8009168A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26" creationId="{AFA530C8-9179-7E6D-3C76-F8780C31AF77}"/>
          </ac:spMkLst>
        </pc:spChg>
        <pc:spChg chg="mod">
          <ac:chgData name="abdelghani salhi" userId="a44d13800851dea6" providerId="LiveId" clId="{80FAA889-E246-4602-AFF2-CB47978AC01D}" dt="2026-03-26T16:56:57.688" v="11861"/>
          <ac:spMkLst>
            <pc:docMk/>
            <pc:sldMk cId="2414550909" sldId="2134807065"/>
            <ac:spMk id="27" creationId="{61FC47E2-ACEC-FC00-B277-EEA8CBB392C8}"/>
          </ac:spMkLst>
        </pc:spChg>
        <pc:grpChg chg="del">
          <ac:chgData name="abdelghani salhi" userId="a44d13800851dea6" providerId="LiveId" clId="{80FAA889-E246-4602-AFF2-CB47978AC01D}" dt="2026-03-26T16:56:57.065" v="11860" actId="478"/>
          <ac:grpSpMkLst>
            <pc:docMk/>
            <pc:sldMk cId="2414550909" sldId="2134807065"/>
            <ac:grpSpMk id="3" creationId="{EA1E0D55-46C4-9CA4-34B1-3B20B659682C}"/>
          </ac:grpSpMkLst>
        </pc:grpChg>
        <pc:grpChg chg="add mod">
          <ac:chgData name="abdelghani salhi" userId="a44d13800851dea6" providerId="LiveId" clId="{80FAA889-E246-4602-AFF2-CB47978AC01D}" dt="2026-03-26T16:56:57.688" v="11861"/>
          <ac:grpSpMkLst>
            <pc:docMk/>
            <pc:sldMk cId="2414550909" sldId="2134807065"/>
            <ac:grpSpMk id="12" creationId="{A9DBC269-63D8-BEB3-DAE2-C9620FD536BF}"/>
          </ac:grpSpMkLst>
        </pc:grpChg>
        <pc:grpChg chg="mod">
          <ac:chgData name="abdelghani salhi" userId="a44d13800851dea6" providerId="LiveId" clId="{80FAA889-E246-4602-AFF2-CB47978AC01D}" dt="2026-03-26T16:56:57.688" v="11861"/>
          <ac:grpSpMkLst>
            <pc:docMk/>
            <pc:sldMk cId="2414550909" sldId="2134807065"/>
            <ac:grpSpMk id="13" creationId="{B3A292A1-7560-FBF8-F72A-4417977D199F}"/>
          </ac:grpSpMkLst>
        </pc:grpChg>
      </pc:sldChg>
      <pc:sldChg chg="addSp delSp modSp add del mod">
        <pc:chgData name="abdelghani salhi" userId="a44d13800851dea6" providerId="LiveId" clId="{80FAA889-E246-4602-AFF2-CB47978AC01D}" dt="2026-03-26T16:59:31.445" v="11929" actId="1035"/>
        <pc:sldMkLst>
          <pc:docMk/>
          <pc:sldMk cId="1634786191" sldId="2134807067"/>
        </pc:sldMkLst>
        <pc:spChg chg="mod">
          <ac:chgData name="abdelghani salhi" userId="a44d13800851dea6" providerId="LiveId" clId="{80FAA889-E246-4602-AFF2-CB47978AC01D}" dt="2026-03-26T16:57:55.548" v="11881" actId="20577"/>
          <ac:spMkLst>
            <pc:docMk/>
            <pc:sldMk cId="1634786191" sldId="2134807067"/>
            <ac:spMk id="7" creationId="{E2591EA4-6E9C-87D2-C1D3-8AF9BFBBE7BE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14" creationId="{5C2A297F-470A-2EDE-7A74-A0EC1CDB63A4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15" creationId="{991F427D-260C-22CF-3649-9135A05DAA97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16" creationId="{59CE6CA0-12CC-F658-E4F9-4B2FE54F9E41}"/>
          </ac:spMkLst>
        </pc:spChg>
        <pc:spChg chg="mod">
          <ac:chgData name="abdelghani salhi" userId="a44d13800851dea6" providerId="LiveId" clId="{80FAA889-E246-4602-AFF2-CB47978AC01D}" dt="2026-03-26T16:58:23.153" v="11887" actId="403"/>
          <ac:spMkLst>
            <pc:docMk/>
            <pc:sldMk cId="1634786191" sldId="2134807067"/>
            <ac:spMk id="17" creationId="{B4C82CAD-B2F3-BEEA-A4E4-8C4B659C4EB5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18" creationId="{734FDA02-A84B-B8A2-4AF8-B232F59A1CE5}"/>
          </ac:spMkLst>
        </pc:spChg>
        <pc:spChg chg="mod">
          <ac:chgData name="abdelghani salhi" userId="a44d13800851dea6" providerId="LiveId" clId="{80FAA889-E246-4602-AFF2-CB47978AC01D}" dt="2026-03-26T16:57:26.884" v="11872" actId="20577"/>
          <ac:spMkLst>
            <pc:docMk/>
            <pc:sldMk cId="1634786191" sldId="2134807067"/>
            <ac:spMk id="25" creationId="{1F85C143-75C6-4983-6530-2CAEB7B102E4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26" creationId="{8B7EBE7F-EAF3-0AF3-A85D-262038B95A61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27" creationId="{472DBAF3-AA57-7305-68D8-D7233E8CAAAE}"/>
          </ac:spMkLst>
        </pc:spChg>
        <pc:spChg chg="mod">
          <ac:chgData name="abdelghani salhi" userId="a44d13800851dea6" providerId="LiveId" clId="{80FAA889-E246-4602-AFF2-CB47978AC01D}" dt="2026-03-26T16:57:09.378" v="11863"/>
          <ac:spMkLst>
            <pc:docMk/>
            <pc:sldMk cId="1634786191" sldId="2134807067"/>
            <ac:spMk id="28" creationId="{FAE9EDF6-73D8-8CAD-E7EC-4EECD8E36808}"/>
          </ac:spMkLst>
        </pc:spChg>
        <pc:grpChg chg="add mod">
          <ac:chgData name="abdelghani salhi" userId="a44d13800851dea6" providerId="LiveId" clId="{80FAA889-E246-4602-AFF2-CB47978AC01D}" dt="2026-03-26T16:59:31.445" v="11929" actId="1035"/>
          <ac:grpSpMkLst>
            <pc:docMk/>
            <pc:sldMk cId="1634786191" sldId="2134807067"/>
            <ac:grpSpMk id="3" creationId="{B6808A1E-4D8E-F3DF-114D-83CA73B4E4FF}"/>
          </ac:grpSpMkLst>
        </pc:grpChg>
        <pc:grpChg chg="mod">
          <ac:chgData name="abdelghani salhi" userId="a44d13800851dea6" providerId="LiveId" clId="{80FAA889-E246-4602-AFF2-CB47978AC01D}" dt="2026-03-26T16:57:09.378" v="11863"/>
          <ac:grpSpMkLst>
            <pc:docMk/>
            <pc:sldMk cId="1634786191" sldId="2134807067"/>
            <ac:grpSpMk id="4" creationId="{0ECC484E-0DA2-37A5-AE21-05779D8F50C0}"/>
          </ac:grpSpMkLst>
        </pc:grpChg>
        <pc:grpChg chg="del">
          <ac:chgData name="abdelghani salhi" userId="a44d13800851dea6" providerId="LiveId" clId="{80FAA889-E246-4602-AFF2-CB47978AC01D}" dt="2026-03-26T16:57:08.555" v="11862" actId="478"/>
          <ac:grpSpMkLst>
            <pc:docMk/>
            <pc:sldMk cId="1634786191" sldId="2134807067"/>
            <ac:grpSpMk id="5" creationId="{E4BB8F4C-A748-9688-08B9-C9BC67786F4E}"/>
          </ac:grpSpMkLst>
        </pc:grpChg>
      </pc:sldChg>
      <pc:sldChg chg="addSp delSp modSp add del mod">
        <pc:chgData name="abdelghani salhi" userId="a44d13800851dea6" providerId="LiveId" clId="{80FAA889-E246-4602-AFF2-CB47978AC01D}" dt="2026-02-28T18:32:34.432" v="9833" actId="20577"/>
        <pc:sldMkLst>
          <pc:docMk/>
          <pc:sldMk cId="3762161404" sldId="2134807072"/>
        </pc:sldMkLst>
        <pc:spChg chg="mod">
          <ac:chgData name="abdelghani salhi" userId="a44d13800851dea6" providerId="LiveId" clId="{80FAA889-E246-4602-AFF2-CB47978AC01D}" dt="2026-02-28T18:32:34.432" v="9833" actId="20577"/>
          <ac:spMkLst>
            <pc:docMk/>
            <pc:sldMk cId="3762161404" sldId="2134807072"/>
            <ac:spMk id="3" creationId="{56211EA9-FEAA-2322-84DB-8CDDF152D529}"/>
          </ac:spMkLst>
        </pc:spChg>
        <pc:spChg chg="add mod ord">
          <ac:chgData name="abdelghani salhi" userId="a44d13800851dea6" providerId="LiveId" clId="{80FAA889-E246-4602-AFF2-CB47978AC01D}" dt="2026-02-28T18:32:20.279" v="9831" actId="1076"/>
          <ac:spMkLst>
            <pc:docMk/>
            <pc:sldMk cId="3762161404" sldId="2134807072"/>
            <ac:spMk id="9" creationId="{29943840-694A-2AB6-1610-6C7A7DA9B2D4}"/>
          </ac:spMkLst>
        </pc:spChg>
      </pc:sldChg>
      <pc:sldChg chg="addSp delSp modSp add del mod">
        <pc:chgData name="abdelghani salhi" userId="a44d13800851dea6" providerId="LiveId" clId="{80FAA889-E246-4602-AFF2-CB47978AC01D}" dt="2026-03-26T16:59:40.379" v="11931"/>
        <pc:sldMkLst>
          <pc:docMk/>
          <pc:sldMk cId="2640026578" sldId="2134807073"/>
        </pc:sldMkLst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16" creationId="{EDE625C5-1EC4-506B-640C-45A1386477B9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17" creationId="{354D09A4-11AC-1826-2CCD-20486B53CACC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18" creationId="{F783FD9E-3DC3-1E86-EE1A-6AAAF26309D5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19" creationId="{92097BB8-B6E1-8BB7-4C7C-50145EEB67C4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24" creationId="{2B6BDB05-5970-2FC2-4994-AD079E417C16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25" creationId="{61202991-450E-7802-33D1-707E2E9770A5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26" creationId="{58912167-7701-5B72-F5A4-49735EAAAAC7}"/>
          </ac:spMkLst>
        </pc:spChg>
        <pc:spChg chg="mod">
          <ac:chgData name="abdelghani salhi" userId="a44d13800851dea6" providerId="LiveId" clId="{80FAA889-E246-4602-AFF2-CB47978AC01D}" dt="2026-03-26T16:58:32.965" v="11889"/>
          <ac:spMkLst>
            <pc:docMk/>
            <pc:sldMk cId="2640026578" sldId="2134807073"/>
            <ac:spMk id="27" creationId="{C4B73746-BFD6-B094-342B-A62711279C07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2" creationId="{17424097-33A4-EADB-929D-E01ACA96AAF7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3" creationId="{FD03B227-B941-76BF-42E4-F4BE4ACDFC33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4" creationId="{3EED67F6-3AA2-105B-7476-5778663C9C68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5" creationId="{B559515B-2C83-90D7-20A5-E2496153EFD9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6" creationId="{2B250139-480B-0837-87EF-4C0A77087E2C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7" creationId="{737B1644-AE58-E455-FD37-BA022CACF44B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8" creationId="{FC989E69-D15E-9F26-4831-556FEE7A373A}"/>
          </ac:spMkLst>
        </pc:spChg>
        <pc:spChg chg="mod">
          <ac:chgData name="abdelghani salhi" userId="a44d13800851dea6" providerId="LiveId" clId="{80FAA889-E246-4602-AFF2-CB47978AC01D}" dt="2026-03-26T16:59:40.379" v="11931"/>
          <ac:spMkLst>
            <pc:docMk/>
            <pc:sldMk cId="2640026578" sldId="2134807073"/>
            <ac:spMk id="39" creationId="{B7534896-DC8C-DE4F-2E1E-751C89630E88}"/>
          </ac:spMkLst>
        </pc:spChg>
        <pc:grpChg chg="del">
          <ac:chgData name="abdelghani salhi" userId="a44d13800851dea6" providerId="LiveId" clId="{80FAA889-E246-4602-AFF2-CB47978AC01D}" dt="2026-03-26T16:58:31.936" v="11888" actId="478"/>
          <ac:grpSpMkLst>
            <pc:docMk/>
            <pc:sldMk cId="2640026578" sldId="2134807073"/>
            <ac:grpSpMk id="2" creationId="{25F5F880-48CC-FA31-CFEA-76FB46D7494F}"/>
          </ac:grpSpMkLst>
        </pc:grpChg>
        <pc:grpChg chg="add del mod">
          <ac:chgData name="abdelghani salhi" userId="a44d13800851dea6" providerId="LiveId" clId="{80FAA889-E246-4602-AFF2-CB47978AC01D}" dt="2026-03-26T16:59:39.686" v="11930" actId="478"/>
          <ac:grpSpMkLst>
            <pc:docMk/>
            <pc:sldMk cId="2640026578" sldId="2134807073"/>
            <ac:grpSpMk id="12" creationId="{E34B6A74-F399-F925-5743-0A3349186AD5}"/>
          </ac:grpSpMkLst>
        </pc:grpChg>
        <pc:grpChg chg="mod">
          <ac:chgData name="abdelghani salhi" userId="a44d13800851dea6" providerId="LiveId" clId="{80FAA889-E246-4602-AFF2-CB47978AC01D}" dt="2026-03-26T16:58:32.965" v="11889"/>
          <ac:grpSpMkLst>
            <pc:docMk/>
            <pc:sldMk cId="2640026578" sldId="2134807073"/>
            <ac:grpSpMk id="13" creationId="{7B5BB040-CBF3-A6C0-E9C6-4748B5F0CE42}"/>
          </ac:grpSpMkLst>
        </pc:grpChg>
        <pc:grpChg chg="add mod">
          <ac:chgData name="abdelghani salhi" userId="a44d13800851dea6" providerId="LiveId" clId="{80FAA889-E246-4602-AFF2-CB47978AC01D}" dt="2026-03-26T16:59:40.379" v="11931"/>
          <ac:grpSpMkLst>
            <pc:docMk/>
            <pc:sldMk cId="2640026578" sldId="2134807073"/>
            <ac:grpSpMk id="28" creationId="{9EA6CD7F-E4A8-DE45-B87C-BA95CFE41C5B}"/>
          </ac:grpSpMkLst>
        </pc:grpChg>
        <pc:grpChg chg="mod">
          <ac:chgData name="abdelghani salhi" userId="a44d13800851dea6" providerId="LiveId" clId="{80FAA889-E246-4602-AFF2-CB47978AC01D}" dt="2026-03-26T16:59:40.379" v="11931"/>
          <ac:grpSpMkLst>
            <pc:docMk/>
            <pc:sldMk cId="2640026578" sldId="2134807073"/>
            <ac:grpSpMk id="29" creationId="{6C356A8D-B6A1-A3BD-9FEB-F9E7C804022E}"/>
          </ac:grpSpMkLst>
        </pc:grpChg>
      </pc:sldChg>
      <pc:sldChg chg="add del">
        <pc:chgData name="abdelghani salhi" userId="a44d13800851dea6" providerId="LiveId" clId="{80FAA889-E246-4602-AFF2-CB47978AC01D}" dt="2026-03-26T16:14:33.152" v="11224"/>
        <pc:sldMkLst>
          <pc:docMk/>
          <pc:sldMk cId="2479884114" sldId="2134807074"/>
        </pc:sldMkLst>
      </pc:sldChg>
      <pc:sldChg chg="addSp delSp modSp add del mod">
        <pc:chgData name="abdelghani salhi" userId="a44d13800851dea6" providerId="LiveId" clId="{80FAA889-E246-4602-AFF2-CB47978AC01D}" dt="2026-03-26T16:59:47.136" v="11933"/>
        <pc:sldMkLst>
          <pc:docMk/>
          <pc:sldMk cId="631014546" sldId="2134807075"/>
        </pc:sldMkLst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8" creationId="{A4715E78-7A66-FC04-6EF4-9680F289C6FB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9" creationId="{ED4D3011-D03F-80AC-823D-7F07FBFAB08F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10" creationId="{4C7BBB91-A469-632E-7293-45DECE3DE73C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11" creationId="{2FD9829A-B11A-3433-A6B1-753C18472BFE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20" creationId="{3B855C7C-E411-627B-3698-796C6502FAAC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21" creationId="{14F62104-DFDF-4446-09C7-13CC3685F256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22" creationId="{50FCA118-4BAD-C969-AF7F-98FC24F81ACE}"/>
          </ac:spMkLst>
        </pc:spChg>
        <pc:spChg chg="mod">
          <ac:chgData name="abdelghani salhi" userId="a44d13800851dea6" providerId="LiveId" clId="{80FAA889-E246-4602-AFF2-CB47978AC01D}" dt="2026-03-26T16:58:41.593" v="11891"/>
          <ac:spMkLst>
            <pc:docMk/>
            <pc:sldMk cId="631014546" sldId="2134807075"/>
            <ac:spMk id="23" creationId="{1D5D1F4A-8155-4DDE-D056-920E7AABF557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2" creationId="{40D76339-607E-F469-28A7-2BE58025D55B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3" creationId="{524E71C1-C8E6-66B1-D38C-FA96DF1E0C20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4" creationId="{33C8658A-0A97-7DFF-DE9C-6343C78EC751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5" creationId="{A633AFFD-6DB6-CB6F-A2DB-AD3EEDB2D076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6" creationId="{4EF17BAB-14AA-E1FF-B79C-0F729AE6A3C0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7" creationId="{9131DA99-0BD2-527C-D361-78CF30EAA64A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8" creationId="{8C8FF65A-FC6E-2583-16D6-A95D15587B9C}"/>
          </ac:spMkLst>
        </pc:spChg>
        <pc:spChg chg="mod">
          <ac:chgData name="abdelghani salhi" userId="a44d13800851dea6" providerId="LiveId" clId="{80FAA889-E246-4602-AFF2-CB47978AC01D}" dt="2026-03-26T16:59:47.136" v="11933"/>
          <ac:spMkLst>
            <pc:docMk/>
            <pc:sldMk cId="631014546" sldId="2134807075"/>
            <ac:spMk id="39" creationId="{EA745E13-5CBD-562D-8E2C-236FE3672776}"/>
          </ac:spMkLst>
        </pc:spChg>
        <pc:grpChg chg="add del mod">
          <ac:chgData name="abdelghani salhi" userId="a44d13800851dea6" providerId="LiveId" clId="{80FAA889-E246-4602-AFF2-CB47978AC01D}" dt="2026-03-26T16:59:46.553" v="11932" actId="478"/>
          <ac:grpSpMkLst>
            <pc:docMk/>
            <pc:sldMk cId="631014546" sldId="2134807075"/>
            <ac:grpSpMk id="3" creationId="{68EB6EB9-220D-7A37-DEA0-2C2015AB2ADF}"/>
          </ac:grpSpMkLst>
        </pc:grpChg>
        <pc:grpChg chg="mod">
          <ac:chgData name="abdelghani salhi" userId="a44d13800851dea6" providerId="LiveId" clId="{80FAA889-E246-4602-AFF2-CB47978AC01D}" dt="2026-03-26T16:58:41.593" v="11891"/>
          <ac:grpSpMkLst>
            <pc:docMk/>
            <pc:sldMk cId="631014546" sldId="2134807075"/>
            <ac:grpSpMk id="4" creationId="{D8740611-CF64-EAFC-3C91-33E38FACDE90}"/>
          </ac:grpSpMkLst>
        </pc:grpChg>
        <pc:grpChg chg="del">
          <ac:chgData name="abdelghani salhi" userId="a44d13800851dea6" providerId="LiveId" clId="{80FAA889-E246-4602-AFF2-CB47978AC01D}" dt="2026-03-26T16:58:40.806" v="11890" actId="478"/>
          <ac:grpSpMkLst>
            <pc:docMk/>
            <pc:sldMk cId="631014546" sldId="2134807075"/>
            <ac:grpSpMk id="12" creationId="{38DAB260-9D0B-78B7-3596-E54F04E85F94}"/>
          </ac:grpSpMkLst>
        </pc:grpChg>
        <pc:grpChg chg="add mod">
          <ac:chgData name="abdelghani salhi" userId="a44d13800851dea6" providerId="LiveId" clId="{80FAA889-E246-4602-AFF2-CB47978AC01D}" dt="2026-03-26T16:59:47.136" v="11933"/>
          <ac:grpSpMkLst>
            <pc:docMk/>
            <pc:sldMk cId="631014546" sldId="2134807075"/>
            <ac:grpSpMk id="28" creationId="{D4256599-4C83-9619-4200-F124D68344D5}"/>
          </ac:grpSpMkLst>
        </pc:grpChg>
        <pc:grpChg chg="mod">
          <ac:chgData name="abdelghani salhi" userId="a44d13800851dea6" providerId="LiveId" clId="{80FAA889-E246-4602-AFF2-CB47978AC01D}" dt="2026-03-26T16:59:47.136" v="11933"/>
          <ac:grpSpMkLst>
            <pc:docMk/>
            <pc:sldMk cId="631014546" sldId="2134807075"/>
            <ac:grpSpMk id="29" creationId="{DE6EE606-C19D-A71A-7284-18A47C2D8B49}"/>
          </ac:grpSpMkLst>
        </pc:grpChg>
      </pc:sldChg>
      <pc:sldChg chg="addSp delSp modSp add del mod">
        <pc:chgData name="abdelghani salhi" userId="a44d13800851dea6" providerId="LiveId" clId="{80FAA889-E246-4602-AFF2-CB47978AC01D}" dt="2026-03-26T17:00:10.152" v="11943" actId="20577"/>
        <pc:sldMkLst>
          <pc:docMk/>
          <pc:sldMk cId="1311592360" sldId="2134807076"/>
        </pc:sldMkLst>
        <pc:spChg chg="mod">
          <ac:chgData name="abdelghani salhi" userId="a44d13800851dea6" providerId="LiveId" clId="{80FAA889-E246-4602-AFF2-CB47978AC01D}" dt="2026-03-26T17:00:10.152" v="11943" actId="20577"/>
          <ac:spMkLst>
            <pc:docMk/>
            <pc:sldMk cId="1311592360" sldId="2134807076"/>
            <ac:spMk id="7" creationId="{A0C5F7DF-368A-8611-582D-09B32C28726B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9" creationId="{5D46E0FD-0DC4-4FC3-FCEE-DA0B2047CC8F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10" creationId="{8EB1E2D2-A813-4DBF-BEB3-1B6DDFD9F2BF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11" creationId="{620C6361-48E9-BE7A-64B9-BEBAD87645F1}"/>
          </ac:spMkLst>
        </pc:spChg>
        <pc:spChg chg="mod">
          <ac:chgData name="abdelghani salhi" userId="a44d13800851dea6" providerId="LiveId" clId="{80FAA889-E246-4602-AFF2-CB47978AC01D}" dt="2026-03-26T16:58:59.653" v="11895" actId="113"/>
          <ac:spMkLst>
            <pc:docMk/>
            <pc:sldMk cId="1311592360" sldId="2134807076"/>
            <ac:spMk id="19" creationId="{55BBA6E4-1FBD-B41F-7952-051151ABC502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20" creationId="{F84C3727-F430-5DAB-ACE8-BF1F211B0327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21" creationId="{6D87485B-8AA4-6353-F31A-9F1DC0FAF223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22" creationId="{56647616-3816-1700-42D1-F018D49A54D1}"/>
          </ac:spMkLst>
        </pc:spChg>
        <pc:spChg chg="mod">
          <ac:chgData name="abdelghani salhi" userId="a44d13800851dea6" providerId="LiveId" clId="{80FAA889-E246-4602-AFF2-CB47978AC01D}" dt="2026-03-26T16:58:49.721" v="11893"/>
          <ac:spMkLst>
            <pc:docMk/>
            <pc:sldMk cId="1311592360" sldId="2134807076"/>
            <ac:spMk id="23" creationId="{66CAA69D-8339-8194-8590-D02039BE4ABC}"/>
          </ac:spMkLst>
        </pc:spChg>
        <pc:spChg chg="mod">
          <ac:chgData name="abdelghani salhi" userId="a44d13800851dea6" providerId="LiveId" clId="{80FAA889-E246-4602-AFF2-CB47978AC01D}" dt="2026-03-26T16:59:22.300" v="11912" actId="1036"/>
          <ac:spMkLst>
            <pc:docMk/>
            <pc:sldMk cId="1311592360" sldId="2134807076"/>
            <ac:spMk id="25" creationId="{6B82729E-CE12-6F5C-63C9-C2FD3A16AF6F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3" creationId="{62C52531-228A-8BE0-6F4D-57B6F39B7871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4" creationId="{A1942598-0F4C-86E1-E52C-D0E835B9F5B9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5" creationId="{5EBCF78C-D9A2-052C-B9DF-22B451195CB6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6" creationId="{AA23F239-3E30-3976-2CCB-A34B256651A4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7" creationId="{0C5E7754-0A64-5787-BD31-A23B5DB3FF9B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8" creationId="{39A21B9D-A1A2-EFB6-23E3-5143F56CA361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39" creationId="{1E2C0986-EC29-256F-0B0D-5257D777C0E8}"/>
          </ac:spMkLst>
        </pc:spChg>
        <pc:spChg chg="mod">
          <ac:chgData name="abdelghani salhi" userId="a44d13800851dea6" providerId="LiveId" clId="{80FAA889-E246-4602-AFF2-CB47978AC01D}" dt="2026-03-26T16:59:52.686" v="11935"/>
          <ac:spMkLst>
            <pc:docMk/>
            <pc:sldMk cId="1311592360" sldId="2134807076"/>
            <ac:spMk id="40" creationId="{3F6AE0E0-1C08-FCA6-2981-621D4404E345}"/>
          </ac:spMkLst>
        </pc:spChg>
        <pc:grpChg chg="del">
          <ac:chgData name="abdelghani salhi" userId="a44d13800851dea6" providerId="LiveId" clId="{80FAA889-E246-4602-AFF2-CB47978AC01D}" dt="2026-03-26T16:58:49.119" v="11892" actId="478"/>
          <ac:grpSpMkLst>
            <pc:docMk/>
            <pc:sldMk cId="1311592360" sldId="2134807076"/>
            <ac:grpSpMk id="3" creationId="{55939C5E-BDD2-C1B5-2429-06517F12112F}"/>
          </ac:grpSpMkLst>
        </pc:grpChg>
        <pc:grpChg chg="add del mod">
          <ac:chgData name="abdelghani salhi" userId="a44d13800851dea6" providerId="LiveId" clId="{80FAA889-E246-4602-AFF2-CB47978AC01D}" dt="2026-03-26T16:59:52.097" v="11934" actId="478"/>
          <ac:grpSpMkLst>
            <pc:docMk/>
            <pc:sldMk cId="1311592360" sldId="2134807076"/>
            <ac:grpSpMk id="4" creationId="{0F513192-9297-B4D1-95A9-A4C3A6891F54}"/>
          </ac:grpSpMkLst>
        </pc:grpChg>
        <pc:grpChg chg="mod">
          <ac:chgData name="abdelghani salhi" userId="a44d13800851dea6" providerId="LiveId" clId="{80FAA889-E246-4602-AFF2-CB47978AC01D}" dt="2026-03-26T16:58:49.721" v="11893"/>
          <ac:grpSpMkLst>
            <pc:docMk/>
            <pc:sldMk cId="1311592360" sldId="2134807076"/>
            <ac:grpSpMk id="5" creationId="{6455627C-C54B-AB5E-5416-F0FC0095980A}"/>
          </ac:grpSpMkLst>
        </pc:grpChg>
        <pc:grpChg chg="add mod">
          <ac:chgData name="abdelghani salhi" userId="a44d13800851dea6" providerId="LiveId" clId="{80FAA889-E246-4602-AFF2-CB47978AC01D}" dt="2026-03-26T16:59:52.686" v="11935"/>
          <ac:grpSpMkLst>
            <pc:docMk/>
            <pc:sldMk cId="1311592360" sldId="2134807076"/>
            <ac:grpSpMk id="24" creationId="{D4438500-9428-06B1-5D67-94A0B27B63CC}"/>
          </ac:grpSpMkLst>
        </pc:grpChg>
        <pc:grpChg chg="mod">
          <ac:chgData name="abdelghani salhi" userId="a44d13800851dea6" providerId="LiveId" clId="{80FAA889-E246-4602-AFF2-CB47978AC01D}" dt="2026-03-26T16:59:52.686" v="11935"/>
          <ac:grpSpMkLst>
            <pc:docMk/>
            <pc:sldMk cId="1311592360" sldId="2134807076"/>
            <ac:grpSpMk id="30" creationId="{384B6130-66E3-C988-24FA-39E75B9F9DB9}"/>
          </ac:grpSpMkLst>
        </pc:grpChg>
      </pc:sldChg>
      <pc:sldChg chg="addSp delSp modSp add del mod">
        <pc:chgData name="abdelghani salhi" userId="a44d13800851dea6" providerId="LiveId" clId="{80FAA889-E246-4602-AFF2-CB47978AC01D}" dt="2026-02-28T18:31:29.866" v="9822" actId="1076"/>
        <pc:sldMkLst>
          <pc:docMk/>
          <pc:sldMk cId="3195190633" sldId="2134807088"/>
        </pc:sldMkLst>
        <pc:spChg chg="mod">
          <ac:chgData name="abdelghani salhi" userId="a44d13800851dea6" providerId="LiveId" clId="{80FAA889-E246-4602-AFF2-CB47978AC01D}" dt="2026-02-28T18:31:02.108" v="9818" actId="1076"/>
          <ac:spMkLst>
            <pc:docMk/>
            <pc:sldMk cId="3195190633" sldId="2134807088"/>
            <ac:spMk id="13" creationId="{CF39A64C-23AB-E8E4-A630-9D0B5D444E3C}"/>
          </ac:spMkLst>
        </pc:spChg>
        <pc:spChg chg="mod">
          <ac:chgData name="abdelghani salhi" userId="a44d13800851dea6" providerId="LiveId" clId="{80FAA889-E246-4602-AFF2-CB47978AC01D}" dt="2026-02-28T18:30:58.265" v="9817" actId="1076"/>
          <ac:spMkLst>
            <pc:docMk/>
            <pc:sldMk cId="3195190633" sldId="2134807088"/>
            <ac:spMk id="14" creationId="{728111A8-99F5-5765-F7A9-03EC8DF61D29}"/>
          </ac:spMkLst>
        </pc:spChg>
        <pc:spChg chg="mod">
          <ac:chgData name="abdelghani salhi" userId="a44d13800851dea6" providerId="LiveId" clId="{80FAA889-E246-4602-AFF2-CB47978AC01D}" dt="2026-02-28T18:31:09.719" v="9819" actId="1076"/>
          <ac:spMkLst>
            <pc:docMk/>
            <pc:sldMk cId="3195190633" sldId="2134807088"/>
            <ac:spMk id="15" creationId="{6B834931-C9AF-2E30-592F-C2C2BF3BB573}"/>
          </ac:spMkLst>
        </pc:spChg>
        <pc:spChg chg="mod">
          <ac:chgData name="abdelghani salhi" userId="a44d13800851dea6" providerId="LiveId" clId="{80FAA889-E246-4602-AFF2-CB47978AC01D}" dt="2026-02-28T18:30:50.186" v="9816" actId="1076"/>
          <ac:spMkLst>
            <pc:docMk/>
            <pc:sldMk cId="3195190633" sldId="2134807088"/>
            <ac:spMk id="16" creationId="{EA6760ED-84A7-B4CC-3985-3D78DCD7689B}"/>
          </ac:spMkLst>
        </pc:spChg>
        <pc:spChg chg="mod">
          <ac:chgData name="abdelghani salhi" userId="a44d13800851dea6" providerId="LiveId" clId="{80FAA889-E246-4602-AFF2-CB47978AC01D}" dt="2026-02-28T18:31:15.974" v="9820" actId="1076"/>
          <ac:spMkLst>
            <pc:docMk/>
            <pc:sldMk cId="3195190633" sldId="2134807088"/>
            <ac:spMk id="17" creationId="{63A48D2A-12BE-229C-2DD3-0566DAD0CFE1}"/>
          </ac:spMkLst>
        </pc:spChg>
        <pc:spChg chg="mod">
          <ac:chgData name="abdelghani salhi" userId="a44d13800851dea6" providerId="LiveId" clId="{80FAA889-E246-4602-AFF2-CB47978AC01D}" dt="2026-02-28T18:30:42.342" v="9815" actId="1076"/>
          <ac:spMkLst>
            <pc:docMk/>
            <pc:sldMk cId="3195190633" sldId="2134807088"/>
            <ac:spMk id="18" creationId="{B9FA4B86-2B94-E77C-3079-E52CEB049A98}"/>
          </ac:spMkLst>
        </pc:spChg>
        <pc:spChg chg="mod">
          <ac:chgData name="abdelghani salhi" userId="a44d13800851dea6" providerId="LiveId" clId="{80FAA889-E246-4602-AFF2-CB47978AC01D}" dt="2026-02-28T18:31:23.233" v="9821" actId="1076"/>
          <ac:spMkLst>
            <pc:docMk/>
            <pc:sldMk cId="3195190633" sldId="2134807088"/>
            <ac:spMk id="19" creationId="{BB6E5B91-CA26-2AB1-0347-E8CC9FA939AF}"/>
          </ac:spMkLst>
        </pc:spChg>
        <pc:spChg chg="mod">
          <ac:chgData name="abdelghani salhi" userId="a44d13800851dea6" providerId="LiveId" clId="{80FAA889-E246-4602-AFF2-CB47978AC01D}" dt="2026-02-28T18:31:29.866" v="9822" actId="1076"/>
          <ac:spMkLst>
            <pc:docMk/>
            <pc:sldMk cId="3195190633" sldId="2134807088"/>
            <ac:spMk id="28" creationId="{51FDF5A7-4EBC-E930-B90C-43839320519B}"/>
          </ac:spMkLst>
        </pc:spChg>
      </pc:sldChg>
      <pc:sldChg chg="add del">
        <pc:chgData name="abdelghani salhi" userId="a44d13800851dea6" providerId="LiveId" clId="{80FAA889-E246-4602-AFF2-CB47978AC01D}" dt="2026-03-26T16:43:52.271" v="11594" actId="47"/>
        <pc:sldMkLst>
          <pc:docMk/>
          <pc:sldMk cId="1168603706" sldId="2134807091"/>
        </pc:sldMkLst>
      </pc:sldChg>
      <pc:sldChg chg="modSp add del mod">
        <pc:chgData name="abdelghani salhi" userId="a44d13800851dea6" providerId="LiveId" clId="{80FAA889-E246-4602-AFF2-CB47978AC01D}" dt="2026-03-26T16:44:56.473" v="11597" actId="47"/>
        <pc:sldMkLst>
          <pc:docMk/>
          <pc:sldMk cId="281711938" sldId="2134807092"/>
        </pc:sldMkLst>
      </pc:sldChg>
      <pc:sldChg chg="modSp add del mod">
        <pc:chgData name="abdelghani salhi" userId="a44d13800851dea6" providerId="LiveId" clId="{80FAA889-E246-4602-AFF2-CB47978AC01D}" dt="2026-03-26T16:44:58.625" v="11598" actId="47"/>
        <pc:sldMkLst>
          <pc:docMk/>
          <pc:sldMk cId="3484132519" sldId="2134807093"/>
        </pc:sldMkLst>
      </pc:sldChg>
      <pc:sldChg chg="modSp add del mod">
        <pc:chgData name="abdelghani salhi" userId="a44d13800851dea6" providerId="LiveId" clId="{80FAA889-E246-4602-AFF2-CB47978AC01D}" dt="2026-03-26T16:43:00.758" v="11586" actId="20577"/>
        <pc:sldMkLst>
          <pc:docMk/>
          <pc:sldMk cId="202794373" sldId="2134807096"/>
        </pc:sldMkLst>
        <pc:spChg chg="mod">
          <ac:chgData name="abdelghani salhi" userId="a44d13800851dea6" providerId="LiveId" clId="{80FAA889-E246-4602-AFF2-CB47978AC01D}" dt="2026-03-26T16:42:48.027" v="11583" actId="404"/>
          <ac:spMkLst>
            <pc:docMk/>
            <pc:sldMk cId="202794373" sldId="2134807096"/>
            <ac:spMk id="3" creationId="{27DF59DC-D92E-D3C8-D215-2E1DA8B0E2FA}"/>
          </ac:spMkLst>
        </pc:spChg>
        <pc:spChg chg="mod">
          <ac:chgData name="abdelghani salhi" userId="a44d13800851dea6" providerId="LiveId" clId="{80FAA889-E246-4602-AFF2-CB47978AC01D}" dt="2026-03-26T16:43:00.758" v="11586" actId="20577"/>
          <ac:spMkLst>
            <pc:docMk/>
            <pc:sldMk cId="202794373" sldId="2134807096"/>
            <ac:spMk id="29" creationId="{327417C9-7DF0-2A5B-8BDB-788F92757492}"/>
          </ac:spMkLst>
        </pc:spChg>
      </pc:sldChg>
      <pc:sldChg chg="add del">
        <pc:chgData name="abdelghani salhi" userId="a44d13800851dea6" providerId="LiveId" clId="{80FAA889-E246-4602-AFF2-CB47978AC01D}" dt="2026-03-26T16:15:11.880" v="11227"/>
        <pc:sldMkLst>
          <pc:docMk/>
          <pc:sldMk cId="1915330398" sldId="2134807097"/>
        </pc:sldMkLst>
      </pc:sldChg>
      <pc:sldChg chg="modSp add mod">
        <pc:chgData name="abdelghani salhi" userId="a44d13800851dea6" providerId="LiveId" clId="{80FAA889-E246-4602-AFF2-CB47978AC01D}" dt="2026-03-03T23:15:48.005" v="9947" actId="20577"/>
        <pc:sldMkLst>
          <pc:docMk/>
          <pc:sldMk cId="2588641951" sldId="2134807099"/>
        </pc:sldMkLst>
        <pc:spChg chg="mod">
          <ac:chgData name="abdelghani salhi" userId="a44d13800851dea6" providerId="LiveId" clId="{80FAA889-E246-4602-AFF2-CB47978AC01D}" dt="2026-03-03T23:15:44.518" v="9945" actId="6549"/>
          <ac:spMkLst>
            <pc:docMk/>
            <pc:sldMk cId="2588641951" sldId="2134807099"/>
            <ac:spMk id="3" creationId="{F3EEC354-2DDD-0730-627C-2C069E64FD5A}"/>
          </ac:spMkLst>
        </pc:spChg>
        <pc:spChg chg="mod">
          <ac:chgData name="abdelghani salhi" userId="a44d13800851dea6" providerId="LiveId" clId="{80FAA889-E246-4602-AFF2-CB47978AC01D}" dt="2026-03-03T23:15:48.005" v="9947" actId="20577"/>
          <ac:spMkLst>
            <pc:docMk/>
            <pc:sldMk cId="2588641951" sldId="2134807099"/>
            <ac:spMk id="26" creationId="{46EB45A0-9A0B-79E6-740C-548B853357BE}"/>
          </ac:spMkLst>
        </pc:spChg>
      </pc:sldChg>
      <pc:sldChg chg="modSp add mod">
        <pc:chgData name="abdelghani salhi" userId="a44d13800851dea6" providerId="LiveId" clId="{80FAA889-E246-4602-AFF2-CB47978AC01D}" dt="2026-03-26T16:08:39.285" v="11133" actId="1038"/>
        <pc:sldMkLst>
          <pc:docMk/>
          <pc:sldMk cId="4185743120" sldId="2134807114"/>
        </pc:sldMkLst>
        <pc:spChg chg="mod">
          <ac:chgData name="abdelghani salhi" userId="a44d13800851dea6" providerId="LiveId" clId="{80FAA889-E246-4602-AFF2-CB47978AC01D}" dt="2026-03-26T16:07:26.634" v="11083" actId="14100"/>
          <ac:spMkLst>
            <pc:docMk/>
            <pc:sldMk cId="4185743120" sldId="2134807114"/>
            <ac:spMk id="2" creationId="{D3E11519-2283-08E5-66C1-88D05880CBDB}"/>
          </ac:spMkLst>
        </pc:spChg>
        <pc:spChg chg="mod">
          <ac:chgData name="abdelghani salhi" userId="a44d13800851dea6" providerId="LiveId" clId="{80FAA889-E246-4602-AFF2-CB47978AC01D}" dt="2026-03-26T16:07:21.943" v="11082" actId="14100"/>
          <ac:spMkLst>
            <pc:docMk/>
            <pc:sldMk cId="4185743120" sldId="2134807114"/>
            <ac:spMk id="9" creationId="{4A8AA32C-19DE-83D7-10EE-8240C171FC46}"/>
          </ac:spMkLst>
        </pc:spChg>
        <pc:spChg chg="mod">
          <ac:chgData name="abdelghani salhi" userId="a44d13800851dea6" providerId="LiveId" clId="{80FAA889-E246-4602-AFF2-CB47978AC01D}" dt="2026-03-26T16:08:39.285" v="11133" actId="1038"/>
          <ac:spMkLst>
            <pc:docMk/>
            <pc:sldMk cId="4185743120" sldId="2134807114"/>
            <ac:spMk id="10" creationId="{875DF1D5-75B2-B2F9-62DE-F3D94AD76877}"/>
          </ac:spMkLst>
        </pc:spChg>
      </pc:sldChg>
      <pc:sldChg chg="modSp add mod">
        <pc:chgData name="abdelghani salhi" userId="a44d13800851dea6" providerId="LiveId" clId="{80FAA889-E246-4602-AFF2-CB47978AC01D}" dt="2026-03-26T16:10:18.452" v="11183" actId="14100"/>
        <pc:sldMkLst>
          <pc:docMk/>
          <pc:sldMk cId="202058995" sldId="2134807115"/>
        </pc:sldMkLst>
        <pc:spChg chg="mod">
          <ac:chgData name="abdelghani salhi" userId="a44d13800851dea6" providerId="LiveId" clId="{80FAA889-E246-4602-AFF2-CB47978AC01D}" dt="2026-03-26T16:09:57.416" v="11181" actId="14100"/>
          <ac:spMkLst>
            <pc:docMk/>
            <pc:sldMk cId="202058995" sldId="2134807115"/>
            <ac:spMk id="2" creationId="{4033C5E7-40D8-8629-E597-D92753FF1F69}"/>
          </ac:spMkLst>
        </pc:spChg>
        <pc:spChg chg="mod">
          <ac:chgData name="abdelghani salhi" userId="a44d13800851dea6" providerId="LiveId" clId="{80FAA889-E246-4602-AFF2-CB47978AC01D}" dt="2026-03-26T16:09:44.386" v="11178" actId="14100"/>
          <ac:spMkLst>
            <pc:docMk/>
            <pc:sldMk cId="202058995" sldId="2134807115"/>
            <ac:spMk id="9" creationId="{853A2D07-19EF-F7D0-0C96-C9EF7195D3BE}"/>
          </ac:spMkLst>
        </pc:spChg>
        <pc:spChg chg="mod">
          <ac:chgData name="abdelghani salhi" userId="a44d13800851dea6" providerId="LiveId" clId="{80FAA889-E246-4602-AFF2-CB47978AC01D}" dt="2026-03-26T16:10:18.452" v="11183" actId="14100"/>
          <ac:spMkLst>
            <pc:docMk/>
            <pc:sldMk cId="202058995" sldId="2134807115"/>
            <ac:spMk id="10" creationId="{5A992B27-87A6-219D-5D2B-40E55228D77E}"/>
          </ac:spMkLst>
        </pc:spChg>
      </pc:sldChg>
      <pc:sldChg chg="addSp delSp modSp add del mod">
        <pc:chgData name="abdelghani salhi" userId="a44d13800851dea6" providerId="LiveId" clId="{80FAA889-E246-4602-AFF2-CB47978AC01D}" dt="2026-03-26T16:31:11.968" v="11407" actId="47"/>
        <pc:sldMkLst>
          <pc:docMk/>
          <pc:sldMk cId="3974655718" sldId="2134807128"/>
        </pc:sldMkLst>
      </pc:sldChg>
      <pc:sldChg chg="addSp delSp modSp add del mod">
        <pc:chgData name="abdelghani salhi" userId="a44d13800851dea6" providerId="LiveId" clId="{80FAA889-E246-4602-AFF2-CB47978AC01D}" dt="2026-03-26T16:31:12.811" v="11408" actId="47"/>
        <pc:sldMkLst>
          <pc:docMk/>
          <pc:sldMk cId="1061659153" sldId="2134807130"/>
        </pc:sldMkLst>
      </pc:sldChg>
      <pc:sldChg chg="addSp delSp modSp add del mod">
        <pc:chgData name="abdelghani salhi" userId="a44d13800851dea6" providerId="LiveId" clId="{80FAA889-E246-4602-AFF2-CB47978AC01D}" dt="2026-03-26T16:31:14.280" v="11409" actId="47"/>
        <pc:sldMkLst>
          <pc:docMk/>
          <pc:sldMk cId="2593696054" sldId="2134807131"/>
        </pc:sldMkLst>
      </pc:sldChg>
      <pc:sldChg chg="modSp add mod">
        <pc:chgData name="abdelghani salhi" userId="a44d13800851dea6" providerId="LiveId" clId="{80FAA889-E246-4602-AFF2-CB47978AC01D}" dt="2026-03-26T16:20:50.747" v="11259" actId="20577"/>
        <pc:sldMkLst>
          <pc:docMk/>
          <pc:sldMk cId="3033908421" sldId="2134807135"/>
        </pc:sldMkLst>
        <pc:spChg chg="mod">
          <ac:chgData name="abdelghani salhi" userId="a44d13800851dea6" providerId="LiveId" clId="{80FAA889-E246-4602-AFF2-CB47978AC01D}" dt="2026-03-26T16:20:50.747" v="11259" actId="20577"/>
          <ac:spMkLst>
            <pc:docMk/>
            <pc:sldMk cId="3033908421" sldId="2134807135"/>
            <ac:spMk id="2" creationId="{E2148B8B-0065-021C-A51C-D1C3AE63044E}"/>
          </ac:spMkLst>
        </pc:spChg>
      </pc:sldChg>
      <pc:sldChg chg="modSp add del mod">
        <pc:chgData name="abdelghani salhi" userId="a44d13800851dea6" providerId="LiveId" clId="{80FAA889-E246-4602-AFF2-CB47978AC01D}" dt="2026-03-26T16:43:51.600" v="11593" actId="47"/>
        <pc:sldMkLst>
          <pc:docMk/>
          <pc:sldMk cId="1642552516" sldId="2134807136"/>
        </pc:sldMkLst>
      </pc:sldChg>
      <pc:sldChg chg="add ord">
        <pc:chgData name="abdelghani salhi" userId="a44d13800851dea6" providerId="LiveId" clId="{80FAA889-E246-4602-AFF2-CB47978AC01D}" dt="2026-03-26T16:44:51.984" v="11596"/>
        <pc:sldMkLst>
          <pc:docMk/>
          <pc:sldMk cId="1365838233" sldId="2134807137"/>
        </pc:sldMkLst>
      </pc:sldChg>
      <pc:sldChg chg="modSp add mod">
        <pc:chgData name="abdelghani salhi" userId="a44d13800851dea6" providerId="LiveId" clId="{80FAA889-E246-4602-AFF2-CB47978AC01D}" dt="2026-03-26T16:04:29.002" v="11054" actId="1036"/>
        <pc:sldMkLst>
          <pc:docMk/>
          <pc:sldMk cId="4114080665" sldId="2134807138"/>
        </pc:sldMkLst>
        <pc:spChg chg="mod">
          <ac:chgData name="abdelghani salhi" userId="a44d13800851dea6" providerId="LiveId" clId="{80FAA889-E246-4602-AFF2-CB47978AC01D}" dt="2026-03-26T16:03:59.783" v="11024" actId="20577"/>
          <ac:spMkLst>
            <pc:docMk/>
            <pc:sldMk cId="4114080665" sldId="2134807138"/>
            <ac:spMk id="13" creationId="{D2C3B9BE-E962-5295-DE0B-470CDACF1824}"/>
          </ac:spMkLst>
        </pc:spChg>
        <pc:spChg chg="mod">
          <ac:chgData name="abdelghani salhi" userId="a44d13800851dea6" providerId="LiveId" clId="{80FAA889-E246-4602-AFF2-CB47978AC01D}" dt="2026-03-26T16:04:02.559" v="11026" actId="20577"/>
          <ac:spMkLst>
            <pc:docMk/>
            <pc:sldMk cId="4114080665" sldId="2134807138"/>
            <ac:spMk id="28" creationId="{051F4C24-227B-234A-79BE-AC1D0B9DDDC1}"/>
          </ac:spMkLst>
        </pc:spChg>
        <pc:spChg chg="mod">
          <ac:chgData name="abdelghani salhi" userId="a44d13800851dea6" providerId="LiveId" clId="{80FAA889-E246-4602-AFF2-CB47978AC01D}" dt="2026-03-26T16:04:05.148" v="11028" actId="20577"/>
          <ac:spMkLst>
            <pc:docMk/>
            <pc:sldMk cId="4114080665" sldId="2134807138"/>
            <ac:spMk id="35" creationId="{C39533AB-3915-7553-79C6-3E86D5AABBF4}"/>
          </ac:spMkLst>
        </pc:spChg>
        <pc:spChg chg="mod">
          <ac:chgData name="abdelghani salhi" userId="a44d13800851dea6" providerId="LiveId" clId="{80FAA889-E246-4602-AFF2-CB47978AC01D}" dt="2026-03-26T16:04:07.799" v="11030" actId="20577"/>
          <ac:spMkLst>
            <pc:docMk/>
            <pc:sldMk cId="4114080665" sldId="2134807138"/>
            <ac:spMk id="42" creationId="{66472540-FEA9-DD99-FE0E-30294E0A8453}"/>
          </ac:spMkLst>
        </pc:spChg>
        <pc:spChg chg="mod">
          <ac:chgData name="abdelghani salhi" userId="a44d13800851dea6" providerId="LiveId" clId="{80FAA889-E246-4602-AFF2-CB47978AC01D}" dt="2026-03-26T16:04:19.077" v="11032" actId="1076"/>
          <ac:spMkLst>
            <pc:docMk/>
            <pc:sldMk cId="4114080665" sldId="2134807138"/>
            <ac:spMk id="59" creationId="{131D6496-DE71-B731-84BF-27ABB34A3A3F}"/>
          </ac:spMkLst>
        </pc:spChg>
        <pc:spChg chg="mod">
          <ac:chgData name="abdelghani salhi" userId="a44d13800851dea6" providerId="LiveId" clId="{80FAA889-E246-4602-AFF2-CB47978AC01D}" dt="2026-03-26T16:04:29.002" v="11054" actId="1036"/>
          <ac:spMkLst>
            <pc:docMk/>
            <pc:sldMk cId="4114080665" sldId="2134807138"/>
            <ac:spMk id="65" creationId="{BB8FF84E-0EF7-1641-6663-66FDCD3335C0}"/>
          </ac:spMkLst>
        </pc:s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5" creationId="{1844E52C-1807-9ACC-A92B-440F969D8F26}"/>
          </ac:grpSpMkLst>
        </pc:gr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6" creationId="{3BDDBAC7-9EE0-0DB5-76DB-58375D7389CA}"/>
          </ac:grpSpMkLst>
        </pc:gr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26" creationId="{453750F5-8EBB-CD62-1F35-D796169A409B}"/>
          </ac:grpSpMkLst>
        </pc:gr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27" creationId="{1E35AE44-3E5E-6A5E-C619-F934FEEE8C6D}"/>
          </ac:grpSpMkLst>
        </pc:gr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34" creationId="{BB4D61E0-2ACC-7925-5602-1253BD09248A}"/>
          </ac:grpSpMkLst>
        </pc:grpChg>
        <pc:grpChg chg="mod">
          <ac:chgData name="abdelghani salhi" userId="a44d13800851dea6" providerId="LiveId" clId="{80FAA889-E246-4602-AFF2-CB47978AC01D}" dt="2026-03-26T16:04:29.002" v="11054" actId="1036"/>
          <ac:grpSpMkLst>
            <pc:docMk/>
            <pc:sldMk cId="4114080665" sldId="2134807138"/>
            <ac:grpSpMk id="41" creationId="{7D51FBA9-A398-6E92-54CC-C422455CA4DF}"/>
          </ac:grpSpMkLst>
        </pc:grpChg>
      </pc:sldChg>
      <pc:sldChg chg="modSp add mod">
        <pc:chgData name="abdelghani salhi" userId="a44d13800851dea6" providerId="LiveId" clId="{80FAA889-E246-4602-AFF2-CB47978AC01D}" dt="2026-03-26T16:11:16.493" v="11216" actId="20577"/>
        <pc:sldMkLst>
          <pc:docMk/>
          <pc:sldMk cId="2325608132" sldId="2134807139"/>
        </pc:sldMkLst>
        <pc:spChg chg="mod">
          <ac:chgData name="abdelghani salhi" userId="a44d13800851dea6" providerId="LiveId" clId="{80FAA889-E246-4602-AFF2-CB47978AC01D}" dt="2026-03-26T16:10:56.396" v="11187" actId="20577"/>
          <ac:spMkLst>
            <pc:docMk/>
            <pc:sldMk cId="2325608132" sldId="2134807139"/>
            <ac:spMk id="2" creationId="{4C57AAC4-4AE9-63E8-2136-2E3C40802F8A}"/>
          </ac:spMkLst>
        </pc:spChg>
        <pc:spChg chg="mod">
          <ac:chgData name="abdelghani salhi" userId="a44d13800851dea6" providerId="LiveId" clId="{80FAA889-E246-4602-AFF2-CB47978AC01D}" dt="2026-03-26T16:10:52.260" v="11185" actId="20577"/>
          <ac:spMkLst>
            <pc:docMk/>
            <pc:sldMk cId="2325608132" sldId="2134807139"/>
            <ac:spMk id="9" creationId="{995DCAE3-699B-BF14-E11B-22BBF3E71C0E}"/>
          </ac:spMkLst>
        </pc:spChg>
        <pc:spChg chg="mod">
          <ac:chgData name="abdelghani salhi" userId="a44d13800851dea6" providerId="LiveId" clId="{80FAA889-E246-4602-AFF2-CB47978AC01D}" dt="2026-03-26T16:11:16.493" v="11216" actId="20577"/>
          <ac:spMkLst>
            <pc:docMk/>
            <pc:sldMk cId="2325608132" sldId="2134807139"/>
            <ac:spMk id="10" creationId="{F6FD8D3C-A6A8-5283-7915-E36EBA9FC9F0}"/>
          </ac:spMkLst>
        </pc:spChg>
      </pc:sldChg>
      <pc:sldChg chg="add del">
        <pc:chgData name="abdelghani salhi" userId="a44d13800851dea6" providerId="LiveId" clId="{80FAA889-E246-4602-AFF2-CB47978AC01D}" dt="2026-03-26T16:12:42.504" v="11217" actId="47"/>
        <pc:sldMkLst>
          <pc:docMk/>
          <pc:sldMk cId="3358350396" sldId="2134807140"/>
        </pc:sldMkLst>
      </pc:sldChg>
      <pc:sldChg chg="add">
        <pc:chgData name="abdelghani salhi" userId="a44d13800851dea6" providerId="LiveId" clId="{80FAA889-E246-4602-AFF2-CB47978AC01D}" dt="2026-03-26T16:10:47.669" v="11184"/>
        <pc:sldMkLst>
          <pc:docMk/>
          <pc:sldMk cId="1038930175" sldId="2134807141"/>
        </pc:sldMkLst>
      </pc:sldChg>
      <pc:sldChg chg="add del">
        <pc:chgData name="abdelghani salhi" userId="a44d13800851dea6" providerId="LiveId" clId="{80FAA889-E246-4602-AFF2-CB47978AC01D}" dt="2026-03-26T17:00:24.797" v="11944" actId="47"/>
        <pc:sldMkLst>
          <pc:docMk/>
          <pc:sldMk cId="2885585842" sldId="2134807142"/>
        </pc:sldMkLst>
      </pc:sldChg>
      <pc:sldChg chg="add del">
        <pc:chgData name="abdelghani salhi" userId="a44d13800851dea6" providerId="LiveId" clId="{80FAA889-E246-4602-AFF2-CB47978AC01D}" dt="2026-03-26T17:00:26.057" v="11945" actId="47"/>
        <pc:sldMkLst>
          <pc:docMk/>
          <pc:sldMk cId="3288074978" sldId="2134807143"/>
        </pc:sldMkLst>
      </pc:sldChg>
      <pc:sldChg chg="add">
        <pc:chgData name="abdelghani salhi" userId="a44d13800851dea6" providerId="LiveId" clId="{80FAA889-E246-4602-AFF2-CB47978AC01D}" dt="2026-03-26T16:10:47.669" v="11184"/>
        <pc:sldMkLst>
          <pc:docMk/>
          <pc:sldMk cId="1993111699" sldId="2134807144"/>
        </pc:sldMkLst>
      </pc:sldChg>
      <pc:sldChg chg="add del">
        <pc:chgData name="abdelghani salhi" userId="a44d13800851dea6" providerId="LiveId" clId="{80FAA889-E246-4602-AFF2-CB47978AC01D}" dt="2026-03-26T17:01:15.187" v="11946" actId="47"/>
        <pc:sldMkLst>
          <pc:docMk/>
          <pc:sldMk cId="4074219298" sldId="2134807145"/>
        </pc:sldMkLst>
      </pc:sldChg>
      <pc:sldChg chg="addSp delSp modSp add mod">
        <pc:chgData name="abdelghani salhi" userId="a44d13800851dea6" providerId="LiveId" clId="{80FAA889-E246-4602-AFF2-CB47978AC01D}" dt="2026-03-26T17:13:40.657" v="12310"/>
        <pc:sldMkLst>
          <pc:docMk/>
          <pc:sldMk cId="1152880284" sldId="2134807146"/>
        </pc:sldMkLst>
        <pc:spChg chg="add mod">
          <ac:chgData name="abdelghani salhi" userId="a44d13800851dea6" providerId="LiveId" clId="{80FAA889-E246-4602-AFF2-CB47978AC01D}" dt="2026-03-26T17:13:02.128" v="12304" actId="20577"/>
          <ac:spMkLst>
            <pc:docMk/>
            <pc:sldMk cId="1152880284" sldId="2134807146"/>
            <ac:spMk id="6" creationId="{D9068160-CEB3-29E6-7804-CAC4C7FD6206}"/>
          </ac:spMkLst>
        </pc:spChg>
        <pc:spChg chg="add mod">
          <ac:chgData name="abdelghani salhi" userId="a44d13800851dea6" providerId="LiveId" clId="{80FAA889-E246-4602-AFF2-CB47978AC01D}" dt="2026-03-26T17:09:51.609" v="12206" actId="20577"/>
          <ac:spMkLst>
            <pc:docMk/>
            <pc:sldMk cId="1152880284" sldId="2134807146"/>
            <ac:spMk id="7" creationId="{4FE73269-403E-D631-0FC4-23290A73FFF8}"/>
          </ac:spMkLst>
        </pc:spChg>
        <pc:spChg chg="mod">
          <ac:chgData name="abdelghani salhi" userId="a44d13800851dea6" providerId="LiveId" clId="{80FAA889-E246-4602-AFF2-CB47978AC01D}" dt="2026-03-26T17:06:58.323" v="12115" actId="14100"/>
          <ac:spMkLst>
            <pc:docMk/>
            <pc:sldMk cId="1152880284" sldId="2134807146"/>
            <ac:spMk id="9" creationId="{6CFDEB2A-CBED-4114-2375-D30A86004797}"/>
          </ac:spMkLst>
        </pc:spChg>
        <pc:spChg chg="mod">
          <ac:chgData name="abdelghani salhi" userId="a44d13800851dea6" providerId="LiveId" clId="{80FAA889-E246-4602-AFF2-CB47978AC01D}" dt="2026-03-26T17:04:23.985" v="11965"/>
          <ac:spMkLst>
            <pc:docMk/>
            <pc:sldMk cId="1152880284" sldId="2134807146"/>
            <ac:spMk id="10" creationId="{C060176A-5564-4E63-59BC-22E23B232507}"/>
          </ac:spMkLst>
        </pc:spChg>
        <pc:spChg chg="mod">
          <ac:chgData name="abdelghani salhi" userId="a44d13800851dea6" providerId="LiveId" clId="{80FAA889-E246-4602-AFF2-CB47978AC01D}" dt="2026-03-26T17:06:26.799" v="12113" actId="1037"/>
          <ac:spMkLst>
            <pc:docMk/>
            <pc:sldMk cId="1152880284" sldId="2134807146"/>
            <ac:spMk id="12" creationId="{32DDB72B-91B7-CA3C-F842-297029582718}"/>
          </ac:spMkLst>
        </pc:spChg>
        <pc:spChg chg="del">
          <ac:chgData name="abdelghani salhi" userId="a44d13800851dea6" providerId="LiveId" clId="{80FAA889-E246-4602-AFF2-CB47978AC01D}" dt="2026-03-26T17:13:19.621" v="12307" actId="21"/>
          <ac:spMkLst>
            <pc:docMk/>
            <pc:sldMk cId="1152880284" sldId="2134807146"/>
            <ac:spMk id="13" creationId="{4AF190B4-D327-3CC3-9248-6AE4AB3390BA}"/>
          </ac:spMkLst>
        </pc:spChg>
        <pc:spChg chg="mod">
          <ac:chgData name="abdelghani salhi" userId="a44d13800851dea6" providerId="LiveId" clId="{80FAA889-E246-4602-AFF2-CB47978AC01D}" dt="2026-03-26T17:05:48.079" v="12087" actId="1038"/>
          <ac:spMkLst>
            <pc:docMk/>
            <pc:sldMk cId="1152880284" sldId="2134807146"/>
            <ac:spMk id="17" creationId="{18E587FE-6D22-7AB0-98EF-0F42DFE9BB29}"/>
          </ac:spMkLst>
        </pc:spChg>
        <pc:spChg chg="mod">
          <ac:chgData name="abdelghani salhi" userId="a44d13800851dea6" providerId="LiveId" clId="{80FAA889-E246-4602-AFF2-CB47978AC01D}" dt="2026-03-26T17:05:43.435" v="12084" actId="1037"/>
          <ac:spMkLst>
            <pc:docMk/>
            <pc:sldMk cId="1152880284" sldId="2134807146"/>
            <ac:spMk id="18" creationId="{06AE489A-FC50-61B5-C572-B5AA756E096F}"/>
          </ac:spMkLst>
        </pc:spChg>
        <pc:spChg chg="mod">
          <ac:chgData name="abdelghani salhi" userId="a44d13800851dea6" providerId="LiveId" clId="{80FAA889-E246-4602-AFF2-CB47978AC01D}" dt="2026-03-26T17:06:51.035" v="12114" actId="14100"/>
          <ac:spMkLst>
            <pc:docMk/>
            <pc:sldMk cId="1152880284" sldId="2134807146"/>
            <ac:spMk id="19" creationId="{AAD4BBC5-8B20-20AE-3E2C-6AE143730CF1}"/>
          </ac:spMkLst>
        </pc:spChg>
        <pc:spChg chg="mod">
          <ac:chgData name="abdelghani salhi" userId="a44d13800851dea6" providerId="LiveId" clId="{80FAA889-E246-4602-AFF2-CB47978AC01D}" dt="2026-03-26T17:05:38.272" v="12075" actId="1037"/>
          <ac:spMkLst>
            <pc:docMk/>
            <pc:sldMk cId="1152880284" sldId="2134807146"/>
            <ac:spMk id="20" creationId="{8CE9ACC0-F7E6-8E4F-D750-EBACD34E9872}"/>
          </ac:spMkLst>
        </pc:spChg>
        <pc:spChg chg="mod">
          <ac:chgData name="abdelghani salhi" userId="a44d13800851dea6" providerId="LiveId" clId="{80FAA889-E246-4602-AFF2-CB47978AC01D}" dt="2026-03-26T17:07:43.923" v="12144" actId="1038"/>
          <ac:spMkLst>
            <pc:docMk/>
            <pc:sldMk cId="1152880284" sldId="2134807146"/>
            <ac:spMk id="22" creationId="{8E600E28-3D7E-29B3-36B5-E7D1AA8C4AD1}"/>
          </ac:spMkLst>
        </pc:spChg>
        <pc:spChg chg="add del mod">
          <ac:chgData name="abdelghani salhi" userId="a44d13800851dea6" providerId="LiveId" clId="{80FAA889-E246-4602-AFF2-CB47978AC01D}" dt="2026-03-26T17:08:48.587" v="12186" actId="478"/>
          <ac:spMkLst>
            <pc:docMk/>
            <pc:sldMk cId="1152880284" sldId="2134807146"/>
            <ac:spMk id="23" creationId="{335712D0-8211-54C5-A724-FC2D8AC32A9B}"/>
          </ac:spMkLst>
        </pc:spChg>
        <pc:spChg chg="add mod">
          <ac:chgData name="abdelghani salhi" userId="a44d13800851dea6" providerId="LiveId" clId="{80FAA889-E246-4602-AFF2-CB47978AC01D}" dt="2026-03-26T17:10:31.232" v="12217" actId="20577"/>
          <ac:spMkLst>
            <pc:docMk/>
            <pc:sldMk cId="1152880284" sldId="2134807146"/>
            <ac:spMk id="24" creationId="{381AE280-CC94-820C-F5F1-FCD4C18A9A12}"/>
          </ac:spMkLst>
        </pc:spChg>
        <pc:spChg chg="add mod">
          <ac:chgData name="abdelghani salhi" userId="a44d13800851dea6" providerId="LiveId" clId="{80FAA889-E246-4602-AFF2-CB47978AC01D}" dt="2026-03-26T17:13:40.657" v="12310"/>
          <ac:spMkLst>
            <pc:docMk/>
            <pc:sldMk cId="1152880284" sldId="2134807146"/>
            <ac:spMk id="25" creationId="{B7EAEB1A-15EE-BB97-0C0C-C228220E8FB2}"/>
          </ac:spMkLst>
        </pc:spChg>
        <pc:grpChg chg="mod">
          <ac:chgData name="abdelghani salhi" userId="a44d13800851dea6" providerId="LiveId" clId="{80FAA889-E246-4602-AFF2-CB47978AC01D}" dt="2026-03-26T17:11:30.977" v="12298" actId="1038"/>
          <ac:grpSpMkLst>
            <pc:docMk/>
            <pc:sldMk cId="1152880284" sldId="2134807146"/>
            <ac:grpSpMk id="8" creationId="{0D1C5378-B993-2DE6-0DD6-332DB0DF764C}"/>
          </ac:grpSpMkLst>
        </pc:grpChg>
        <pc:grpChg chg="del">
          <ac:chgData name="abdelghani salhi" userId="a44d13800851dea6" providerId="LiveId" clId="{80FAA889-E246-4602-AFF2-CB47978AC01D}" dt="2026-03-26T17:13:19.621" v="12307" actId="21"/>
          <ac:grpSpMkLst>
            <pc:docMk/>
            <pc:sldMk cId="1152880284" sldId="2134807146"/>
            <ac:grpSpMk id="14" creationId="{CCFF2B73-36EC-E229-E4BC-439EF27BA75D}"/>
          </ac:grpSpMkLst>
        </pc:grpChg>
        <pc:picChg chg="del">
          <ac:chgData name="abdelghani salhi" userId="a44d13800851dea6" providerId="LiveId" clId="{80FAA889-E246-4602-AFF2-CB47978AC01D}" dt="2026-03-26T17:01:37.046" v="11954" actId="478"/>
          <ac:picMkLst>
            <pc:docMk/>
            <pc:sldMk cId="1152880284" sldId="2134807146"/>
            <ac:picMk id="4" creationId="{A46CCBD1-6A97-0194-D5A2-B514E3E137DF}"/>
          </ac:picMkLst>
        </pc:picChg>
        <pc:picChg chg="add mod">
          <ac:chgData name="abdelghani salhi" userId="a44d13800851dea6" providerId="LiveId" clId="{80FAA889-E246-4602-AFF2-CB47978AC01D}" dt="2026-03-26T17:03:14.479" v="11963" actId="1035"/>
          <ac:picMkLst>
            <pc:docMk/>
            <pc:sldMk cId="1152880284" sldId="2134807146"/>
            <ac:picMk id="5" creationId="{D6F44C2A-AC2D-D03C-33A8-719EDAB3BA80}"/>
          </ac:picMkLst>
        </pc:picChg>
        <pc:cxnChg chg="mod">
          <ac:chgData name="abdelghani salhi" userId="a44d13800851dea6" providerId="LiveId" clId="{80FAA889-E246-4602-AFF2-CB47978AC01D}" dt="2026-03-26T17:07:09.564" v="12125" actId="1037"/>
          <ac:cxnSpMkLst>
            <pc:docMk/>
            <pc:sldMk cId="1152880284" sldId="2134807146"/>
            <ac:cxnSpMk id="11" creationId="{E47B9396-06A6-DF10-7403-47F40421D458}"/>
          </ac:cxnSpMkLst>
        </pc:cxnChg>
        <pc:cxnChg chg="mod">
          <ac:chgData name="abdelghani salhi" userId="a44d13800851dea6" providerId="LiveId" clId="{80FAA889-E246-4602-AFF2-CB47978AC01D}" dt="2026-03-26T17:07:30.733" v="12133" actId="14100"/>
          <ac:cxnSpMkLst>
            <pc:docMk/>
            <pc:sldMk cId="1152880284" sldId="2134807146"/>
            <ac:cxnSpMk id="21" creationId="{AC68DFFD-984D-CFE4-2A76-C94D6517FA5F}"/>
          </ac:cxnSpMkLst>
        </pc:cxnChg>
      </pc:sldChg>
      <pc:sldChg chg="addSp delSp modSp add mod ord">
        <pc:chgData name="abdelghani salhi" userId="a44d13800851dea6" providerId="LiveId" clId="{80FAA889-E246-4602-AFF2-CB47978AC01D}" dt="2026-03-26T17:13:35.567" v="12309" actId="21"/>
        <pc:sldMkLst>
          <pc:docMk/>
          <pc:sldMk cId="358336535" sldId="2134807147"/>
        </pc:sldMkLst>
        <pc:spChg chg="del">
          <ac:chgData name="abdelghani salhi" userId="a44d13800851dea6" providerId="LiveId" clId="{80FAA889-E246-4602-AFF2-CB47978AC01D}" dt="2026-03-26T17:13:35.567" v="12309" actId="21"/>
          <ac:spMkLst>
            <pc:docMk/>
            <pc:sldMk cId="358336535" sldId="2134807147"/>
            <ac:spMk id="8" creationId="{B7EAEB1A-15EE-BB97-0C0C-C228220E8FB2}"/>
          </ac:spMkLst>
        </pc:spChg>
        <pc:spChg chg="add mod">
          <ac:chgData name="abdelghani salhi" userId="a44d13800851dea6" providerId="LiveId" clId="{80FAA889-E246-4602-AFF2-CB47978AC01D}" dt="2026-03-26T17:13:30.646" v="12308"/>
          <ac:spMkLst>
            <pc:docMk/>
            <pc:sldMk cId="358336535" sldId="2134807147"/>
            <ac:spMk id="13" creationId="{4AF190B4-D327-3CC3-9248-6AE4AB3390BA}"/>
          </ac:spMkLst>
        </pc:spChg>
        <pc:spChg chg="mod">
          <ac:chgData name="abdelghani salhi" userId="a44d13800851dea6" providerId="LiveId" clId="{80FAA889-E246-4602-AFF2-CB47978AC01D}" dt="2026-03-26T17:13:30.646" v="12308"/>
          <ac:spMkLst>
            <pc:docMk/>
            <pc:sldMk cId="358336535" sldId="2134807147"/>
            <ac:spMk id="16" creationId="{350AE9C4-306F-958D-1FEA-3DA7F1AF35CF}"/>
          </ac:spMkLst>
        </pc:spChg>
        <pc:grpChg chg="add mod">
          <ac:chgData name="abdelghani salhi" userId="a44d13800851dea6" providerId="LiveId" clId="{80FAA889-E246-4602-AFF2-CB47978AC01D}" dt="2026-03-26T17:13:30.646" v="12308"/>
          <ac:grpSpMkLst>
            <pc:docMk/>
            <pc:sldMk cId="358336535" sldId="2134807147"/>
            <ac:grpSpMk id="14" creationId="{CCFF2B73-36EC-E229-E4BC-439EF27BA75D}"/>
          </ac:grpSpMkLst>
        </pc:grpChg>
        <pc:picChg chg="add mod">
          <ac:chgData name="abdelghani salhi" userId="a44d13800851dea6" providerId="LiveId" clId="{80FAA889-E246-4602-AFF2-CB47978AC01D}" dt="2026-03-26T17:03:20.473" v="11964"/>
          <ac:picMkLst>
            <pc:docMk/>
            <pc:sldMk cId="358336535" sldId="2134807147"/>
            <ac:picMk id="2" creationId="{D9151E30-5854-2DB0-B568-35E98ED60BAC}"/>
          </ac:picMkLst>
        </pc:picChg>
        <pc:picChg chg="mod">
          <ac:chgData name="abdelghani salhi" userId="a44d13800851dea6" providerId="LiveId" clId="{80FAA889-E246-4602-AFF2-CB47978AC01D}" dt="2026-03-26T17:13:30.646" v="12308"/>
          <ac:picMkLst>
            <pc:docMk/>
            <pc:sldMk cId="358336535" sldId="2134807147"/>
            <ac:picMk id="15" creationId="{5462CF24-D649-ED92-D680-49EF0F4843D3}"/>
          </ac:picMkLst>
        </pc:picChg>
      </pc:sldChg>
      <pc:sldChg chg="add del">
        <pc:chgData name="abdelghani salhi" userId="a44d13800851dea6" providerId="LiveId" clId="{80FAA889-E246-4602-AFF2-CB47978AC01D}" dt="2026-03-26T16:12:48.127" v="11219"/>
        <pc:sldMkLst>
          <pc:docMk/>
          <pc:sldMk cId="1339175402" sldId="2134807148"/>
        </pc:sldMkLst>
      </pc:sldChg>
      <pc:sldChg chg="add del">
        <pc:chgData name="abdelghani salhi" userId="a44d13800851dea6" providerId="LiveId" clId="{80FAA889-E246-4602-AFF2-CB47978AC01D}" dt="2026-03-26T16:14:33.104" v="11223"/>
        <pc:sldMkLst>
          <pc:docMk/>
          <pc:sldMk cId="1465757474" sldId="2134807148"/>
        </pc:sldMkLst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2021940134" sldId="2134807148"/>
        </pc:sldMkLst>
      </pc:sldChg>
      <pc:sldChg chg="modSp add mod">
        <pc:chgData name="abdelghani salhi" userId="a44d13800851dea6" providerId="LiveId" clId="{80FAA889-E246-4602-AFF2-CB47978AC01D}" dt="2026-03-26T16:52:12.888" v="11763" actId="20577"/>
        <pc:sldMkLst>
          <pc:docMk/>
          <pc:sldMk cId="2028320713" sldId="2134807148"/>
        </pc:sldMkLst>
        <pc:spChg chg="mod">
          <ac:chgData name="abdelghani salhi" userId="a44d13800851dea6" providerId="LiveId" clId="{80FAA889-E246-4602-AFF2-CB47978AC01D}" dt="2026-03-26T16:52:12.888" v="11763" actId="20577"/>
          <ac:spMkLst>
            <pc:docMk/>
            <pc:sldMk cId="2028320713" sldId="2134807148"/>
            <ac:spMk id="6" creationId="{A757C394-EEDC-7CEF-5FC2-7F527BCECB73}"/>
          </ac:spMkLst>
        </pc:spChg>
      </pc:sldChg>
      <pc:sldChg chg="add del">
        <pc:chgData name="abdelghani salhi" userId="a44d13800851dea6" providerId="LiveId" clId="{80FAA889-E246-4602-AFF2-CB47978AC01D}" dt="2026-03-26T16:12:48.127" v="11219"/>
        <pc:sldMkLst>
          <pc:docMk/>
          <pc:sldMk cId="1072232047" sldId="2134807149"/>
        </pc:sldMkLst>
      </pc:sldChg>
      <pc:sldChg chg="add del">
        <pc:chgData name="abdelghani salhi" userId="a44d13800851dea6" providerId="LiveId" clId="{80FAA889-E246-4602-AFF2-CB47978AC01D}" dt="2026-03-26T16:52:25.908" v="11764" actId="47"/>
        <pc:sldMkLst>
          <pc:docMk/>
          <pc:sldMk cId="1314270943" sldId="2134807149"/>
        </pc:sldMkLst>
      </pc:sldChg>
      <pc:sldChg chg="add del">
        <pc:chgData name="abdelghani salhi" userId="a44d13800851dea6" providerId="LiveId" clId="{80FAA889-E246-4602-AFF2-CB47978AC01D}" dt="2026-03-26T16:14:33.104" v="11223"/>
        <pc:sldMkLst>
          <pc:docMk/>
          <pc:sldMk cId="3709652381" sldId="2134807149"/>
        </pc:sldMkLst>
      </pc:sldChg>
      <pc:sldChg chg="add del">
        <pc:chgData name="abdelghani salhi" userId="a44d13800851dea6" providerId="LiveId" clId="{80FAA889-E246-4602-AFF2-CB47978AC01D}" dt="2026-03-26T16:13:25.607" v="11221"/>
        <pc:sldMkLst>
          <pc:docMk/>
          <pc:sldMk cId="3959192431" sldId="2134807149"/>
        </pc:sldMkLst>
      </pc:sldChg>
      <pc:sldChg chg="modSp add del">
        <pc:chgData name="abdelghani salhi" userId="a44d13800851dea6" providerId="LiveId" clId="{80FAA889-E246-4602-AFF2-CB47978AC01D}" dt="2026-03-26T16:41:49.578" v="11577"/>
        <pc:sldMkLst>
          <pc:docMk/>
          <pc:sldMk cId="4258450229" sldId="2134807150"/>
        </pc:sldMkLst>
        <pc:spChg chg="mod">
          <ac:chgData name="abdelghani salhi" userId="a44d13800851dea6" providerId="LiveId" clId="{80FAA889-E246-4602-AFF2-CB47978AC01D}" dt="2026-03-26T16:41:49.578" v="11577"/>
          <ac:spMkLst>
            <pc:docMk/>
            <pc:sldMk cId="4258450229" sldId="2134807150"/>
            <ac:spMk id="3" creationId="{48C215C8-FDB5-C802-DC5E-D091FB5B60A0}"/>
          </ac:spMkLst>
        </pc:spChg>
      </pc:sldChg>
      <pc:sldChg chg="add">
        <pc:chgData name="abdelghani salhi" userId="a44d13800851dea6" providerId="LiveId" clId="{80FAA889-E246-4602-AFF2-CB47978AC01D}" dt="2026-03-26T16:15:11.880" v="11227"/>
        <pc:sldMkLst>
          <pc:docMk/>
          <pc:sldMk cId="1468960972" sldId="2134807151"/>
        </pc:sldMkLst>
      </pc:sldChg>
      <pc:sldChg chg="add del">
        <pc:chgData name="abdelghani salhi" userId="a44d13800851dea6" providerId="LiveId" clId="{80FAA889-E246-4602-AFF2-CB47978AC01D}" dt="2026-03-26T16:15:11.832" v="11226"/>
        <pc:sldMkLst>
          <pc:docMk/>
          <pc:sldMk cId="3748091374" sldId="2134807151"/>
        </pc:sldMkLst>
      </pc:sldChg>
      <pc:sldChg chg="modSp add">
        <pc:chgData name="abdelghani salhi" userId="a44d13800851dea6" providerId="LiveId" clId="{80FAA889-E246-4602-AFF2-CB47978AC01D}" dt="2026-03-26T16:41:49.578" v="11577"/>
        <pc:sldMkLst>
          <pc:docMk/>
          <pc:sldMk cId="46979638" sldId="2134807152"/>
        </pc:sldMkLst>
        <pc:spChg chg="mod">
          <ac:chgData name="abdelghani salhi" userId="a44d13800851dea6" providerId="LiveId" clId="{80FAA889-E246-4602-AFF2-CB47978AC01D}" dt="2026-03-26T16:41:49.578" v="11577"/>
          <ac:spMkLst>
            <pc:docMk/>
            <pc:sldMk cId="46979638" sldId="2134807152"/>
            <ac:spMk id="3" creationId="{0D37C535-11B2-47B4-C7E9-FB79469FC2A9}"/>
          </ac:spMkLst>
        </pc:spChg>
      </pc:sldChg>
      <pc:sldChg chg="add del">
        <pc:chgData name="abdelghani salhi" userId="a44d13800851dea6" providerId="LiveId" clId="{80FAA889-E246-4602-AFF2-CB47978AC01D}" dt="2026-03-26T16:15:11.832" v="11226"/>
        <pc:sldMkLst>
          <pc:docMk/>
          <pc:sldMk cId="2975308022" sldId="2134807152"/>
        </pc:sldMkLst>
      </pc:sldChg>
      <pc:sldChg chg="add del">
        <pc:chgData name="abdelghani salhi" userId="a44d13800851dea6" providerId="LiveId" clId="{80FAA889-E246-4602-AFF2-CB47978AC01D}" dt="2026-03-26T16:15:11.832" v="11226"/>
        <pc:sldMkLst>
          <pc:docMk/>
          <pc:sldMk cId="3241330127" sldId="2134807153"/>
        </pc:sldMkLst>
      </pc:sldChg>
      <pc:sldChg chg="modSp add mod">
        <pc:chgData name="abdelghani salhi" userId="a44d13800851dea6" providerId="LiveId" clId="{80FAA889-E246-4602-AFF2-CB47978AC01D}" dt="2026-03-26T16:42:23.454" v="11582" actId="404"/>
        <pc:sldMkLst>
          <pc:docMk/>
          <pc:sldMk cId="3279521557" sldId="2134807153"/>
        </pc:sldMkLst>
        <pc:spChg chg="mod">
          <ac:chgData name="abdelghani salhi" userId="a44d13800851dea6" providerId="LiveId" clId="{80FAA889-E246-4602-AFF2-CB47978AC01D}" dt="2026-03-26T16:42:23.454" v="11582" actId="404"/>
          <ac:spMkLst>
            <pc:docMk/>
            <pc:sldMk cId="3279521557" sldId="2134807153"/>
            <ac:spMk id="3" creationId="{BBB08FFE-912B-107E-B536-171EE3AAA9B7}"/>
          </ac:spMkLst>
        </pc:spChg>
        <pc:spChg chg="mod">
          <ac:chgData name="abdelghani salhi" userId="a44d13800851dea6" providerId="LiveId" clId="{80FAA889-E246-4602-AFF2-CB47978AC01D}" dt="2026-03-26T16:42:10.778" v="11580" actId="20577"/>
          <ac:spMkLst>
            <pc:docMk/>
            <pc:sldMk cId="3279521557" sldId="2134807153"/>
            <ac:spMk id="29" creationId="{8F354BB1-9263-D7DF-A4EF-8CB366E42697}"/>
          </ac:spMkLst>
        </pc:spChg>
      </pc:sldChg>
      <pc:sldChg chg="modSp add del mod">
        <pc:chgData name="abdelghani salhi" userId="a44d13800851dea6" providerId="LiveId" clId="{80FAA889-E246-4602-AFF2-CB47978AC01D}" dt="2026-03-26T16:43:26.132" v="11587" actId="404"/>
        <pc:sldMkLst>
          <pc:docMk/>
          <pc:sldMk cId="2347419439" sldId="2134807154"/>
        </pc:sldMkLst>
        <pc:spChg chg="mod">
          <ac:chgData name="abdelghani salhi" userId="a44d13800851dea6" providerId="LiveId" clId="{80FAA889-E246-4602-AFF2-CB47978AC01D}" dt="2026-03-26T16:43:26.132" v="11587" actId="404"/>
          <ac:spMkLst>
            <pc:docMk/>
            <pc:sldMk cId="2347419439" sldId="2134807154"/>
            <ac:spMk id="2" creationId="{2354404A-00A3-D535-4287-E122C4B15155}"/>
          </ac:spMkLst>
        </pc:spChg>
      </pc:sldChg>
      <pc:sldChg chg="modSp add del mod">
        <pc:chgData name="abdelghani salhi" userId="a44d13800851dea6" providerId="LiveId" clId="{80FAA889-E246-4602-AFF2-CB47978AC01D}" dt="2026-03-26T16:43:43.363" v="11592" actId="20577"/>
        <pc:sldMkLst>
          <pc:docMk/>
          <pc:sldMk cId="856348641" sldId="2134807155"/>
        </pc:sldMkLst>
        <pc:spChg chg="mod">
          <ac:chgData name="abdelghani salhi" userId="a44d13800851dea6" providerId="LiveId" clId="{80FAA889-E246-4602-AFF2-CB47978AC01D}" dt="2026-03-26T16:41:49.578" v="11577"/>
          <ac:spMkLst>
            <pc:docMk/>
            <pc:sldMk cId="856348641" sldId="2134807155"/>
            <ac:spMk id="3" creationId="{2C06AB93-5EF3-8A4F-F0B0-E939529B8E05}"/>
          </ac:spMkLst>
        </pc:spChg>
        <pc:spChg chg="mod">
          <ac:chgData name="abdelghani salhi" userId="a44d13800851dea6" providerId="LiveId" clId="{80FAA889-E246-4602-AFF2-CB47978AC01D}" dt="2026-03-26T16:43:43.363" v="11592" actId="20577"/>
          <ac:spMkLst>
            <pc:docMk/>
            <pc:sldMk cId="856348641" sldId="2134807155"/>
            <ac:spMk id="4" creationId="{2B33585F-D4B7-F307-4F4D-18B8AC3B2179}"/>
          </ac:spMkLst>
        </pc:spChg>
        <pc:spChg chg="mod">
          <ac:chgData name="abdelghani salhi" userId="a44d13800851dea6" providerId="LiveId" clId="{80FAA889-E246-4602-AFF2-CB47978AC01D}" dt="2026-03-26T16:43:39.039" v="11591" actId="20577"/>
          <ac:spMkLst>
            <pc:docMk/>
            <pc:sldMk cId="856348641" sldId="2134807155"/>
            <ac:spMk id="29" creationId="{32AB5706-8A76-8F5C-2A57-CABC083C9DB6}"/>
          </ac:spMkLst>
        </pc:spChg>
      </pc:sldChg>
      <pc:sldChg chg="add del">
        <pc:chgData name="abdelghani salhi" userId="a44d13800851dea6" providerId="LiveId" clId="{80FAA889-E246-4602-AFF2-CB47978AC01D}" dt="2026-03-26T16:15:57.941" v="11229"/>
        <pc:sldMkLst>
          <pc:docMk/>
          <pc:sldMk cId="1006887198" sldId="2134807156"/>
        </pc:sldMkLst>
      </pc:sldChg>
      <pc:sldChg chg="modSp add mod">
        <pc:chgData name="abdelghani salhi" userId="a44d13800851dea6" providerId="LiveId" clId="{80FAA889-E246-4602-AFF2-CB47978AC01D}" dt="2026-03-26T16:30:09.927" v="11404" actId="20577"/>
        <pc:sldMkLst>
          <pc:docMk/>
          <pc:sldMk cId="1907415467" sldId="2134807156"/>
        </pc:sldMkLst>
        <pc:spChg chg="mod">
          <ac:chgData name="abdelghani salhi" userId="a44d13800851dea6" providerId="LiveId" clId="{80FAA889-E246-4602-AFF2-CB47978AC01D}" dt="2026-03-26T16:30:09.927" v="11404" actId="20577"/>
          <ac:spMkLst>
            <pc:docMk/>
            <pc:sldMk cId="1907415467" sldId="2134807156"/>
            <ac:spMk id="3" creationId="{150F9A0D-52ED-CB74-4C5A-6F0EECBC0152}"/>
          </ac:spMkLst>
        </pc:spChg>
      </pc:sldChg>
      <pc:sldChg chg="modSp add mod">
        <pc:chgData name="abdelghani salhi" userId="a44d13800851dea6" providerId="LiveId" clId="{80FAA889-E246-4602-AFF2-CB47978AC01D}" dt="2026-03-26T16:30:03.719" v="11402" actId="20577"/>
        <pc:sldMkLst>
          <pc:docMk/>
          <pc:sldMk cId="760373477" sldId="2134807157"/>
        </pc:sldMkLst>
        <pc:spChg chg="mod">
          <ac:chgData name="abdelghani salhi" userId="a44d13800851dea6" providerId="LiveId" clId="{80FAA889-E246-4602-AFF2-CB47978AC01D}" dt="2026-03-26T16:30:03.719" v="11402" actId="20577"/>
          <ac:spMkLst>
            <pc:docMk/>
            <pc:sldMk cId="760373477" sldId="2134807157"/>
            <ac:spMk id="3" creationId="{44AAE32D-6C7D-3903-FEB4-987303D96B0D}"/>
          </ac:spMkLst>
        </pc:spChg>
      </pc:sldChg>
      <pc:sldChg chg="add del">
        <pc:chgData name="abdelghani salhi" userId="a44d13800851dea6" providerId="LiveId" clId="{80FAA889-E246-4602-AFF2-CB47978AC01D}" dt="2026-03-26T16:15:57.941" v="11229"/>
        <pc:sldMkLst>
          <pc:docMk/>
          <pc:sldMk cId="2270854691" sldId="2134807157"/>
        </pc:sldMkLst>
      </pc:sldChg>
      <pc:sldChg chg="modSp add mod">
        <pc:chgData name="abdelghani salhi" userId="a44d13800851dea6" providerId="LiveId" clId="{80FAA889-E246-4602-AFF2-CB47978AC01D}" dt="2026-03-26T16:30:25.407" v="11406" actId="20577"/>
        <pc:sldMkLst>
          <pc:docMk/>
          <pc:sldMk cId="2287609811" sldId="2134807158"/>
        </pc:sldMkLst>
        <pc:spChg chg="mod">
          <ac:chgData name="abdelghani salhi" userId="a44d13800851dea6" providerId="LiveId" clId="{80FAA889-E246-4602-AFF2-CB47978AC01D}" dt="2026-03-26T16:30:25.407" v="11406" actId="20577"/>
          <ac:spMkLst>
            <pc:docMk/>
            <pc:sldMk cId="2287609811" sldId="2134807158"/>
            <ac:spMk id="2" creationId="{82F70259-86ED-2D33-FCD7-86BE1E85BCCF}"/>
          </ac:spMkLst>
        </pc:spChg>
        <pc:spChg chg="mod">
          <ac:chgData name="abdelghani salhi" userId="a44d13800851dea6" providerId="LiveId" clId="{80FAA889-E246-4602-AFF2-CB47978AC01D}" dt="2026-03-26T16:29:47.877" v="11396" actId="20577"/>
          <ac:spMkLst>
            <pc:docMk/>
            <pc:sldMk cId="2287609811" sldId="2134807158"/>
            <ac:spMk id="3" creationId="{A62E0220-88BA-5475-9C70-847C50BEB41D}"/>
          </ac:spMkLst>
        </pc:spChg>
        <pc:spChg chg="mod">
          <ac:chgData name="abdelghani salhi" userId="a44d13800851dea6" providerId="LiveId" clId="{80FAA889-E246-4602-AFF2-CB47978AC01D}" dt="2026-03-26T16:30:22.194" v="11405" actId="20577"/>
          <ac:spMkLst>
            <pc:docMk/>
            <pc:sldMk cId="2287609811" sldId="2134807158"/>
            <ac:spMk id="5" creationId="{BC327B58-062F-6638-57A5-D09B69103080}"/>
          </ac:spMkLst>
        </pc:spChg>
      </pc:sldChg>
      <pc:sldChg chg="add del">
        <pc:chgData name="abdelghani salhi" userId="a44d13800851dea6" providerId="LiveId" clId="{80FAA889-E246-4602-AFF2-CB47978AC01D}" dt="2026-03-26T16:15:57.941" v="11229"/>
        <pc:sldMkLst>
          <pc:docMk/>
          <pc:sldMk cId="3592330818" sldId="2134807158"/>
        </pc:sldMkLst>
      </pc:sldChg>
      <pc:sldChg chg="modSp add">
        <pc:chgData name="abdelghani salhi" userId="a44d13800851dea6" providerId="LiveId" clId="{80FAA889-E246-4602-AFF2-CB47978AC01D}" dt="2026-03-26T16:19:58.475" v="11255"/>
        <pc:sldMkLst>
          <pc:docMk/>
          <pc:sldMk cId="2895471999" sldId="2134807159"/>
        </pc:sldMkLst>
        <pc:spChg chg="mod">
          <ac:chgData name="abdelghani salhi" userId="a44d13800851dea6" providerId="LiveId" clId="{80FAA889-E246-4602-AFF2-CB47978AC01D}" dt="2026-03-26T16:19:58.475" v="11255"/>
          <ac:spMkLst>
            <pc:docMk/>
            <pc:sldMk cId="2895471999" sldId="2134807159"/>
            <ac:spMk id="3" creationId="{150F9A0D-52ED-CB74-4C5A-6F0EECBC0152}"/>
          </ac:spMkLst>
        </pc:spChg>
      </pc:sldChg>
      <pc:sldChg chg="add del">
        <pc:chgData name="abdelghani salhi" userId="a44d13800851dea6" providerId="LiveId" clId="{80FAA889-E246-4602-AFF2-CB47978AC01D}" dt="2026-03-26T16:16:57.280" v="11232"/>
        <pc:sldMkLst>
          <pc:docMk/>
          <pc:sldMk cId="3124691688" sldId="2134807159"/>
        </pc:sldMkLst>
      </pc:sldChg>
      <pc:sldChg chg="add del">
        <pc:chgData name="abdelghani salhi" userId="a44d13800851dea6" providerId="LiveId" clId="{80FAA889-E246-4602-AFF2-CB47978AC01D}" dt="2026-03-26T16:16:57.280" v="11232"/>
        <pc:sldMkLst>
          <pc:docMk/>
          <pc:sldMk cId="2405251793" sldId="2134807160"/>
        </pc:sldMkLst>
      </pc:sldChg>
      <pc:sldChg chg="add">
        <pc:chgData name="abdelghani salhi" userId="a44d13800851dea6" providerId="LiveId" clId="{80FAA889-E246-4602-AFF2-CB47978AC01D}" dt="2026-03-26T16:16:57.312" v="11233"/>
        <pc:sldMkLst>
          <pc:docMk/>
          <pc:sldMk cId="4223353462" sldId="2134807160"/>
        </pc:sldMkLst>
      </pc:sldChg>
      <pc:sldChg chg="modSp add">
        <pc:chgData name="abdelghani salhi" userId="a44d13800851dea6" providerId="LiveId" clId="{80FAA889-E246-4602-AFF2-CB47978AC01D}" dt="2026-03-26T16:19:58.475" v="11255"/>
        <pc:sldMkLst>
          <pc:docMk/>
          <pc:sldMk cId="139282516" sldId="2134807161"/>
        </pc:sldMkLst>
        <pc:spChg chg="mod">
          <ac:chgData name="abdelghani salhi" userId="a44d13800851dea6" providerId="LiveId" clId="{80FAA889-E246-4602-AFF2-CB47978AC01D}" dt="2026-03-26T16:19:58.475" v="11255"/>
          <ac:spMkLst>
            <pc:docMk/>
            <pc:sldMk cId="139282516" sldId="2134807161"/>
            <ac:spMk id="2" creationId="{4577443F-68F3-2BC3-98AD-0D10A2BAB2BF}"/>
          </ac:spMkLst>
        </pc:spChg>
      </pc:sldChg>
      <pc:sldChg chg="add del">
        <pc:chgData name="abdelghani salhi" userId="a44d13800851dea6" providerId="LiveId" clId="{80FAA889-E246-4602-AFF2-CB47978AC01D}" dt="2026-03-26T16:16:57.280" v="11232"/>
        <pc:sldMkLst>
          <pc:docMk/>
          <pc:sldMk cId="799360337" sldId="2134807161"/>
        </pc:sldMkLst>
      </pc:sldChg>
      <pc:sldChg chg="add del">
        <pc:chgData name="abdelghani salhi" userId="a44d13800851dea6" providerId="LiveId" clId="{80FAA889-E246-4602-AFF2-CB47978AC01D}" dt="2026-03-26T16:16:57.280" v="11232"/>
        <pc:sldMkLst>
          <pc:docMk/>
          <pc:sldMk cId="2640316634" sldId="2134807162"/>
        </pc:sldMkLst>
      </pc:sldChg>
      <pc:sldChg chg="modSp add mod">
        <pc:chgData name="abdelghani salhi" userId="a44d13800851dea6" providerId="LiveId" clId="{80FAA889-E246-4602-AFF2-CB47978AC01D}" dt="2026-03-26T16:20:03.068" v="11256" actId="20577"/>
        <pc:sldMkLst>
          <pc:docMk/>
          <pc:sldMk cId="4197376812" sldId="2134807162"/>
        </pc:sldMkLst>
        <pc:spChg chg="mod">
          <ac:chgData name="abdelghani salhi" userId="a44d13800851dea6" providerId="LiveId" clId="{80FAA889-E246-4602-AFF2-CB47978AC01D}" dt="2026-03-26T16:19:40.263" v="11254" actId="20577"/>
          <ac:spMkLst>
            <pc:docMk/>
            <pc:sldMk cId="4197376812" sldId="2134807162"/>
            <ac:spMk id="2" creationId="{82F70259-86ED-2D33-FCD7-86BE1E85BCCF}"/>
          </ac:spMkLst>
        </pc:spChg>
        <pc:spChg chg="mod">
          <ac:chgData name="abdelghani salhi" userId="a44d13800851dea6" providerId="LiveId" clId="{80FAA889-E246-4602-AFF2-CB47978AC01D}" dt="2026-03-26T16:20:03.068" v="11256" actId="20577"/>
          <ac:spMkLst>
            <pc:docMk/>
            <pc:sldMk cId="4197376812" sldId="2134807162"/>
            <ac:spMk id="6" creationId="{6710129D-EF9A-CE24-B89C-B7DD754FF2E9}"/>
          </ac:spMkLst>
        </pc:spChg>
      </pc:sldChg>
      <pc:sldChg chg="modSp add mod">
        <pc:chgData name="abdelghani salhi" userId="a44d13800851dea6" providerId="LiveId" clId="{80FAA889-E246-4602-AFF2-CB47978AC01D}" dt="2026-03-26T16:17:43.236" v="11242" actId="20577"/>
        <pc:sldMkLst>
          <pc:docMk/>
          <pc:sldMk cId="229000709" sldId="2134807163"/>
        </pc:sldMkLst>
        <pc:spChg chg="mod">
          <ac:chgData name="abdelghani salhi" userId="a44d13800851dea6" providerId="LiveId" clId="{80FAA889-E246-4602-AFF2-CB47978AC01D}" dt="2026-03-26T16:17:43.236" v="11242" actId="20577"/>
          <ac:spMkLst>
            <pc:docMk/>
            <pc:sldMk cId="229000709" sldId="2134807163"/>
            <ac:spMk id="3" creationId="{FE91892D-4F38-B909-B0EB-BB7FC8D05023}"/>
          </ac:spMkLst>
        </pc:spChg>
      </pc:sldChg>
      <pc:sldChg chg="add">
        <pc:chgData name="abdelghani salhi" userId="a44d13800851dea6" providerId="LiveId" clId="{80FAA889-E246-4602-AFF2-CB47978AC01D}" dt="2026-03-26T16:20:24.157" v="11257"/>
        <pc:sldMkLst>
          <pc:docMk/>
          <pc:sldMk cId="37497732" sldId="2134807164"/>
        </pc:sldMkLst>
      </pc:sldChg>
      <pc:sldChg chg="add">
        <pc:chgData name="abdelghani salhi" userId="a44d13800851dea6" providerId="LiveId" clId="{80FAA889-E246-4602-AFF2-CB47978AC01D}" dt="2026-03-26T16:28:11.735" v="11373"/>
        <pc:sldMkLst>
          <pc:docMk/>
          <pc:sldMk cId="1498836229" sldId="2134807165"/>
        </pc:sldMkLst>
      </pc:sldChg>
      <pc:sldChg chg="modSp add mod">
        <pc:chgData name="abdelghani salhi" userId="a44d13800851dea6" providerId="LiveId" clId="{80FAA889-E246-4602-AFF2-CB47978AC01D}" dt="2026-03-26T16:31:56.796" v="11442" actId="1036"/>
        <pc:sldMkLst>
          <pc:docMk/>
          <pc:sldMk cId="4106677910" sldId="2134807166"/>
        </pc:sldMkLst>
        <pc:spChg chg="mod">
          <ac:chgData name="abdelghani salhi" userId="a44d13800851dea6" providerId="LiveId" clId="{80FAA889-E246-4602-AFF2-CB47978AC01D}" dt="2026-03-26T16:31:56.796" v="11442" actId="1036"/>
          <ac:spMkLst>
            <pc:docMk/>
            <pc:sldMk cId="4106677910" sldId="2134807166"/>
            <ac:spMk id="6" creationId="{DD636633-1DF5-D6CD-81A4-D09270B6C834}"/>
          </ac:spMkLst>
        </pc:spChg>
      </pc:sldChg>
      <pc:sldChg chg="addSp delSp modSp add mod">
        <pc:chgData name="abdelghani salhi" userId="a44d13800851dea6" providerId="LiveId" clId="{80FAA889-E246-4602-AFF2-CB47978AC01D}" dt="2026-03-26T17:15:26.715" v="12326" actId="20577"/>
        <pc:sldMkLst>
          <pc:docMk/>
          <pc:sldMk cId="1271415193" sldId="2134807167"/>
        </pc:sldMkLst>
        <pc:spChg chg="mod">
          <ac:chgData name="abdelghani salhi" userId="a44d13800851dea6" providerId="LiveId" clId="{80FAA889-E246-4602-AFF2-CB47978AC01D}" dt="2026-03-26T17:15:26.715" v="12326" actId="20577"/>
          <ac:spMkLst>
            <pc:docMk/>
            <pc:sldMk cId="1271415193" sldId="2134807167"/>
            <ac:spMk id="10" creationId="{49BD329B-CF4D-14D7-122C-261128E1B9F9}"/>
          </ac:spMkLst>
        </pc:spChg>
        <pc:spChg chg="mod">
          <ac:chgData name="abdelghani salhi" userId="a44d13800851dea6" providerId="LiveId" clId="{80FAA889-E246-4602-AFF2-CB47978AC01D}" dt="2026-03-26T17:15:21.216" v="12325" actId="20577"/>
          <ac:spMkLst>
            <pc:docMk/>
            <pc:sldMk cId="1271415193" sldId="2134807167"/>
            <ac:spMk id="17" creationId="{C706A887-747A-2A66-2CE3-24650DDDE296}"/>
          </ac:spMkLst>
        </pc:spChg>
        <pc:grpChg chg="add mod">
          <ac:chgData name="abdelghani salhi" userId="a44d13800851dea6" providerId="LiveId" clId="{80FAA889-E246-4602-AFF2-CB47978AC01D}" dt="2026-03-26T17:14:11.981" v="12311"/>
          <ac:grpSpMkLst>
            <pc:docMk/>
            <pc:sldMk cId="1271415193" sldId="2134807167"/>
            <ac:grpSpMk id="8" creationId="{DB8A113E-D367-B6BB-4D31-08CEBACD65A9}"/>
          </ac:grpSpMkLst>
        </pc:grpChg>
        <pc:picChg chg="add del mod">
          <ac:chgData name="abdelghani salhi" userId="a44d13800851dea6" providerId="LiveId" clId="{80FAA889-E246-4602-AFF2-CB47978AC01D}" dt="2026-03-26T16:32:25.774" v="11447" actId="478"/>
          <ac:picMkLst>
            <pc:docMk/>
            <pc:sldMk cId="1271415193" sldId="2134807167"/>
            <ac:picMk id="2" creationId="{CBA8DEA7-04C1-C574-E3B8-088D54596BFC}"/>
          </ac:picMkLst>
        </pc:picChg>
        <pc:picChg chg="del">
          <ac:chgData name="abdelghani salhi" userId="a44d13800851dea6" providerId="LiveId" clId="{80FAA889-E246-4602-AFF2-CB47978AC01D}" dt="2026-03-26T16:32:01.958" v="11443" actId="478"/>
          <ac:picMkLst>
            <pc:docMk/>
            <pc:sldMk cId="1271415193" sldId="2134807167"/>
            <ac:picMk id="3" creationId="{3986A357-3622-6B2A-F561-1D1EFD2681DF}"/>
          </ac:picMkLst>
        </pc:picChg>
        <pc:picChg chg="add mod">
          <ac:chgData name="abdelghani salhi" userId="a44d13800851dea6" providerId="LiveId" clId="{80FAA889-E246-4602-AFF2-CB47978AC01D}" dt="2026-03-26T16:33:33.144" v="11473" actId="1035"/>
          <ac:picMkLst>
            <pc:docMk/>
            <pc:sldMk cId="1271415193" sldId="2134807167"/>
            <ac:picMk id="5" creationId="{3C031A11-C171-BD25-298D-A70DF7E4A7E6}"/>
          </ac:picMkLst>
        </pc:picChg>
        <pc:picChg chg="del">
          <ac:chgData name="abdelghani salhi" userId="a44d13800851dea6" providerId="LiveId" clId="{80FAA889-E246-4602-AFF2-CB47978AC01D}" dt="2026-03-26T16:34:11.554" v="11476" actId="478"/>
          <ac:picMkLst>
            <pc:docMk/>
            <pc:sldMk cId="1271415193" sldId="2134807167"/>
            <ac:picMk id="6" creationId="{4F318750-BC48-D9C9-B8AE-959243A55165}"/>
          </ac:picMkLst>
        </pc:picChg>
        <pc:picChg chg="add mod">
          <ac:chgData name="abdelghani salhi" userId="a44d13800851dea6" providerId="LiveId" clId="{80FAA889-E246-4602-AFF2-CB47978AC01D}" dt="2026-03-26T16:34:12.070" v="11477"/>
          <ac:picMkLst>
            <pc:docMk/>
            <pc:sldMk cId="1271415193" sldId="2134807167"/>
            <ac:picMk id="7" creationId="{53DDDCA3-D33B-E662-3E97-72E561F0A2EC}"/>
          </ac:picMkLst>
        </pc:picChg>
        <pc:picChg chg="mod">
          <ac:chgData name="abdelghani salhi" userId="a44d13800851dea6" providerId="LiveId" clId="{80FAA889-E246-4602-AFF2-CB47978AC01D}" dt="2026-03-26T17:14:11.981" v="12311"/>
          <ac:picMkLst>
            <pc:docMk/>
            <pc:sldMk cId="1271415193" sldId="2134807167"/>
            <ac:picMk id="9" creationId="{6DB55EB3-654C-6E44-B815-C1322552D2E0}"/>
          </ac:picMkLst>
        </pc:picChg>
      </pc:sldChg>
      <pc:sldChg chg="modSp add mod">
        <pc:chgData name="abdelghani salhi" userId="a44d13800851dea6" providerId="LiveId" clId="{80FAA889-E246-4602-AFF2-CB47978AC01D}" dt="2026-03-26T16:45:37.531" v="11648" actId="1035"/>
        <pc:sldMkLst>
          <pc:docMk/>
          <pc:sldMk cId="2046844498" sldId="2134807168"/>
        </pc:sldMkLst>
        <pc:spChg chg="mod">
          <ac:chgData name="abdelghani salhi" userId="a44d13800851dea6" providerId="LiveId" clId="{80FAA889-E246-4602-AFF2-CB47978AC01D}" dt="2026-03-26T16:45:37.531" v="11648" actId="1035"/>
          <ac:spMkLst>
            <pc:docMk/>
            <pc:sldMk cId="2046844498" sldId="2134807168"/>
            <ac:spMk id="6" creationId="{08FBEEA4-DD07-093A-94DF-4C47D81C657B}"/>
          </ac:spMkLst>
        </pc:spChg>
      </pc:sldChg>
      <pc:sldChg chg="addSp delSp modSp add mod">
        <pc:chgData name="abdelghani salhi" userId="a44d13800851dea6" providerId="LiveId" clId="{80FAA889-E246-4602-AFF2-CB47978AC01D}" dt="2026-03-26T16:49:03.429" v="11759" actId="1036"/>
        <pc:sldMkLst>
          <pc:docMk/>
          <pc:sldMk cId="2965403536" sldId="2134807169"/>
        </pc:sldMkLst>
        <pc:spChg chg="mod">
          <ac:chgData name="abdelghani salhi" userId="a44d13800851dea6" providerId="LiveId" clId="{80FAA889-E246-4602-AFF2-CB47978AC01D}" dt="2026-03-26T16:46:36.245" v="11672" actId="20577"/>
          <ac:spMkLst>
            <pc:docMk/>
            <pc:sldMk cId="2965403536" sldId="2134807169"/>
            <ac:spMk id="2" creationId="{67830F86-6392-7EDE-8162-A4C06C14BC34}"/>
          </ac:spMkLst>
        </pc:spChg>
        <pc:spChg chg="add mod">
          <ac:chgData name="abdelghani salhi" userId="a44d13800851dea6" providerId="LiveId" clId="{80FAA889-E246-4602-AFF2-CB47978AC01D}" dt="2026-03-26T16:47:11.889" v="11686" actId="1037"/>
          <ac:spMkLst>
            <pc:docMk/>
            <pc:sldMk cId="2965403536" sldId="2134807169"/>
            <ac:spMk id="7" creationId="{41E328DD-48F9-7F1B-6C41-EE825B816618}"/>
          </ac:spMkLst>
        </pc:spChg>
        <pc:spChg chg="add mod">
          <ac:chgData name="abdelghani salhi" userId="a44d13800851dea6" providerId="LiveId" clId="{80FAA889-E246-4602-AFF2-CB47978AC01D}" dt="2026-03-26T16:48:08.731" v="11736" actId="20577"/>
          <ac:spMkLst>
            <pc:docMk/>
            <pc:sldMk cId="2965403536" sldId="2134807169"/>
            <ac:spMk id="8" creationId="{F7006981-7E2D-DB45-276D-2F33F97433A3}"/>
          </ac:spMkLst>
        </pc:spChg>
        <pc:spChg chg="add mod">
          <ac:chgData name="abdelghani salhi" userId="a44d13800851dea6" providerId="LiveId" clId="{80FAA889-E246-4602-AFF2-CB47978AC01D}" dt="2026-03-26T16:48:28.938" v="11746" actId="1037"/>
          <ac:spMkLst>
            <pc:docMk/>
            <pc:sldMk cId="2965403536" sldId="2134807169"/>
            <ac:spMk id="10" creationId="{2D3BBF54-D3A1-7F1F-C4D1-0A232EAA8794}"/>
          </ac:spMkLst>
        </pc:spChg>
        <pc:spChg chg="add mod">
          <ac:chgData name="abdelghani salhi" userId="a44d13800851dea6" providerId="LiveId" clId="{80FAA889-E246-4602-AFF2-CB47978AC01D}" dt="2026-03-26T16:48:15.399" v="11739" actId="20577"/>
          <ac:spMkLst>
            <pc:docMk/>
            <pc:sldMk cId="2965403536" sldId="2134807169"/>
            <ac:spMk id="11" creationId="{088EF59C-3923-521B-85F9-66AF37E2530E}"/>
          </ac:spMkLst>
        </pc:spChg>
        <pc:spChg chg="add mod">
          <ac:chgData name="abdelghani salhi" userId="a44d13800851dea6" providerId="LiveId" clId="{80FAA889-E246-4602-AFF2-CB47978AC01D}" dt="2026-03-26T16:47:39.295" v="11721" actId="1038"/>
          <ac:spMkLst>
            <pc:docMk/>
            <pc:sldMk cId="2965403536" sldId="2134807169"/>
            <ac:spMk id="12" creationId="{D901F1D9-BC97-623F-FCC8-51946ADE8FD3}"/>
          </ac:spMkLst>
        </pc:spChg>
        <pc:spChg chg="add mod">
          <ac:chgData name="abdelghani salhi" userId="a44d13800851dea6" providerId="LiveId" clId="{80FAA889-E246-4602-AFF2-CB47978AC01D}" dt="2026-03-26T16:48:19.265" v="11740" actId="20577"/>
          <ac:spMkLst>
            <pc:docMk/>
            <pc:sldMk cId="2965403536" sldId="2134807169"/>
            <ac:spMk id="13" creationId="{70E3C5DA-99F8-8B5E-7D0F-9064C43E50A0}"/>
          </ac:spMkLst>
        </pc:spChg>
        <pc:spChg chg="add mod">
          <ac:chgData name="abdelghani salhi" userId="a44d13800851dea6" providerId="LiveId" clId="{80FAA889-E246-4602-AFF2-CB47978AC01D}" dt="2026-03-26T16:48:40.100" v="11749" actId="20577"/>
          <ac:spMkLst>
            <pc:docMk/>
            <pc:sldMk cId="2965403536" sldId="2134807169"/>
            <ac:spMk id="14" creationId="{679F3563-A527-54AA-3AAC-E558A24BC562}"/>
          </ac:spMkLst>
        </pc:spChg>
        <pc:spChg chg="add mod">
          <ac:chgData name="abdelghani salhi" userId="a44d13800851dea6" providerId="LiveId" clId="{80FAA889-E246-4602-AFF2-CB47978AC01D}" dt="2026-03-26T16:48:43.488" v="11750" actId="20577"/>
          <ac:spMkLst>
            <pc:docMk/>
            <pc:sldMk cId="2965403536" sldId="2134807169"/>
            <ac:spMk id="15" creationId="{C1C3483F-D5BC-B0D7-E9F6-34D027D9F436}"/>
          </ac:spMkLst>
        </pc:spChg>
        <pc:spChg chg="add mod">
          <ac:chgData name="abdelghani salhi" userId="a44d13800851dea6" providerId="LiveId" clId="{80FAA889-E246-4602-AFF2-CB47978AC01D}" dt="2026-03-26T16:49:03.429" v="11759" actId="1036"/>
          <ac:spMkLst>
            <pc:docMk/>
            <pc:sldMk cId="2965403536" sldId="2134807169"/>
            <ac:spMk id="16" creationId="{5996DF6E-4914-DDC7-8375-614BC4EB2866}"/>
          </ac:spMkLst>
        </pc:spChg>
        <pc:spChg chg="add mod">
          <ac:chgData name="abdelghani salhi" userId="a44d13800851dea6" providerId="LiveId" clId="{80FAA889-E246-4602-AFF2-CB47978AC01D}" dt="2026-03-26T16:48:49.751" v="11753" actId="20577"/>
          <ac:spMkLst>
            <pc:docMk/>
            <pc:sldMk cId="2965403536" sldId="2134807169"/>
            <ac:spMk id="17" creationId="{FECA971A-48A8-4840-10F3-56F07618628E}"/>
          </ac:spMkLst>
        </pc:spChg>
        <pc:spChg chg="add mod">
          <ac:chgData name="abdelghani salhi" userId="a44d13800851dea6" providerId="LiveId" clId="{80FAA889-E246-4602-AFF2-CB47978AC01D}" dt="2026-03-26T16:48:53.200" v="11754" actId="20577"/>
          <ac:spMkLst>
            <pc:docMk/>
            <pc:sldMk cId="2965403536" sldId="2134807169"/>
            <ac:spMk id="18" creationId="{1B103F18-393F-F542-0508-95420FC90523}"/>
          </ac:spMkLst>
        </pc:spChg>
        <pc:spChg chg="add mod">
          <ac:chgData name="abdelghani salhi" userId="a44d13800851dea6" providerId="LiveId" clId="{80FAA889-E246-4602-AFF2-CB47978AC01D}" dt="2026-03-26T16:48:55.831" v="11755" actId="20577"/>
          <ac:spMkLst>
            <pc:docMk/>
            <pc:sldMk cId="2965403536" sldId="2134807169"/>
            <ac:spMk id="19" creationId="{A4DBC8D6-7C12-A6A6-1A4F-C741AFB7A5E8}"/>
          </ac:spMkLst>
        </pc:spChg>
        <pc:grpChg chg="del">
          <ac:chgData name="abdelghani salhi" userId="a44d13800851dea6" providerId="LiveId" clId="{80FAA889-E246-4602-AFF2-CB47978AC01D}" dt="2026-03-26T16:46:38.716" v="11673" actId="478"/>
          <ac:grpSpMkLst>
            <pc:docMk/>
            <pc:sldMk cId="2965403536" sldId="2134807169"/>
            <ac:grpSpMk id="3" creationId="{0D0DF6B4-043D-756E-2E74-C793EC183EED}"/>
          </ac:grpSpMkLst>
        </pc:grpChg>
      </pc:sldChg>
      <pc:sldChg chg="modSp add mod">
        <pc:chgData name="abdelghani salhi" userId="a44d13800851dea6" providerId="LiveId" clId="{80FAA889-E246-4602-AFF2-CB47978AC01D}" dt="2026-03-26T17:01:32.713" v="11953" actId="1038"/>
        <pc:sldMkLst>
          <pc:docMk/>
          <pc:sldMk cId="3237170375" sldId="2134807170"/>
        </pc:sldMkLst>
        <pc:spChg chg="mod">
          <ac:chgData name="abdelghani salhi" userId="a44d13800851dea6" providerId="LiveId" clId="{80FAA889-E246-4602-AFF2-CB47978AC01D}" dt="2026-03-26T17:01:32.713" v="11953" actId="1038"/>
          <ac:spMkLst>
            <pc:docMk/>
            <pc:sldMk cId="3237170375" sldId="2134807170"/>
            <ac:spMk id="6" creationId="{3CA7E79B-0A7C-E00D-7D92-8DB822C50501}"/>
          </ac:spMkLst>
        </pc:spChg>
      </pc:sldChg>
      <pc:sldMasterChg chg="delSldLayout">
        <pc:chgData name="abdelghani salhi" userId="a44d13800851dea6" providerId="LiveId" clId="{80FAA889-E246-4602-AFF2-CB47978AC01D}" dt="2026-03-26T16:25:44.018" v="11370" actId="47"/>
        <pc:sldMasterMkLst>
          <pc:docMk/>
          <pc:sldMasterMk cId="2980465099" sldId="2147483916"/>
        </pc:sldMasterMkLst>
        <pc:sldLayoutChg chg="del">
          <pc:chgData name="abdelghani salhi" userId="a44d13800851dea6" providerId="LiveId" clId="{80FAA889-E246-4602-AFF2-CB47978AC01D}" dt="2026-03-26T16:25:44.018" v="11370" actId="47"/>
          <pc:sldLayoutMkLst>
            <pc:docMk/>
            <pc:sldMasterMk cId="2980465099" sldId="2147483916"/>
            <pc:sldLayoutMk cId="1253258096" sldId="214748394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7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4.mp4"/><Relationship Id="rId7" Type="http://schemas.openxmlformats.org/officeDocument/2006/relationships/image" Target="../media/image4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19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20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2 و3 و4 و5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17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6 و7 و8 و9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19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باقي الْقِسْمَةِ عَلى 6 و7 و8 و9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الْخامِسِ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الْخامِسِ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E01544-854C-2CF4-C255-7329E3DA8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393" y="2467300"/>
            <a:ext cx="5906278" cy="398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180648" y="413564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180648" y="191684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180648" y="552204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180648" y="2637881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17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180648" y="3358922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18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180648" y="4079963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19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180648" y="4801004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20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408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707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07220"/>
            <a:ext cx="607457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رَبْطِ الْقِسْمَة بِالضَّرْبِ (جَداولُ ضَرْبِ 6 و7 و8 و9)؛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تَحديدِ باقي الْقِسْمَةِ عَلى 6 و7 و8 و9 باسْتِعْمالِ جَداولِ الضَّربِ؛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تَحديدِ باقي الْقِسْمَةِ عَلى 2 و3 و4 و5 باسْتِعْمالِ جَداولِ الضَّربِ؛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المقارنة باستخدام نموذج الأشرطة.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17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× 3 =</a:t>
              </a:r>
              <a:endPara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0CC0EF-FAAA-DCE1-2EF0-F61859007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18" y="3022560"/>
            <a:ext cx="8332237" cy="90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64A6DEF-EAA5-ABD8-C8AD-3D5B209C1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8" y="3022560"/>
            <a:ext cx="8332237" cy="9006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58550" y="304224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498603" y="344553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40865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6312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739723" y="346505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35033" y="34628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872382" y="305951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236273" y="345486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17.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3059668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6AF4A7-35FA-7E73-B2C3-2BD5DB8D4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55" y="2919669"/>
            <a:ext cx="8288499" cy="171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48473" y="2144743"/>
            <a:ext cx="3202767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17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اَلْقِسْمَةُ عَلَى 6 و7 و8 و9 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2354E-6049-A1AF-A58F-D6CDE3424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91892D-4F38-B909-B0EB-BB7FC8D0502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88F75C-3498-BDD5-F19F-8B1D09DD4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75A51D-24EA-6CA8-BF56-AAA6162748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0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أنجزوا، على ألواحكم، عملية القسمة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0F9A0D-52ED-CB74-4C5A-6F0EECBC0152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 ÷ 6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47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335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77443F-68F3-2BC3-98AD-0D10A2BAB2BF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 ÷ 6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28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خارج قسمة 24 على 6 يساوي 4.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10129D-EF9A-CE24-B89C-B7DD754FF2E9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 ÷ 6 = 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30A70-6DC2-7C0D-8025-73EF93F9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DB5B33-966F-A81F-8F0D-DA463424A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4063BB-7907-F059-F451-7092F077193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0C3E466-926A-7D01-1FDB-09429A780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6E71-CE86-2D6A-B1B0-C62AA797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C87989-DBC0-4A8D-88A6-4F33852B0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63" y="1639630"/>
            <a:ext cx="7259058" cy="49032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36C51C-FD36-42CE-1E35-C08FDF962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148B8B-0065-021C-A51C-D1C3AE63044E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0E7D06-B495-D76B-E5E0-521FBE541D3F}"/>
              </a:ext>
            </a:extLst>
          </p:cNvPr>
          <p:cNvSpPr/>
          <p:nvPr/>
        </p:nvSpPr>
        <p:spPr>
          <a:xfrm>
            <a:off x="4609324" y="2108716"/>
            <a:ext cx="2827176" cy="1301622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90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خمس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8DCD80-9E5D-9DA2-EE39-82E8F79E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0" y="2331007"/>
            <a:ext cx="8312228" cy="3743222"/>
          </a:xfrm>
          <a:prstGeom prst="rect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7FC929BC-98FB-C76B-9362-7EA668413C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DC98800-543C-5992-7842-91251F48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0C6CFC68-0FB8-086F-EE8B-8328111227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E32990-CE0B-0880-36E1-4A9B71AB8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0" y="2331007"/>
            <a:ext cx="8312228" cy="374322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367C4F7-8387-4F9F-81A8-6153A3F32FD8}"/>
              </a:ext>
            </a:extLst>
          </p:cNvPr>
          <p:cNvSpPr txBox="1"/>
          <p:nvPr/>
        </p:nvSpPr>
        <p:spPr>
          <a:xfrm>
            <a:off x="1447014" y="3594647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BEF3127-39BD-073C-4E75-EDD9ED5E0775}"/>
              </a:ext>
            </a:extLst>
          </p:cNvPr>
          <p:cNvSpPr txBox="1"/>
          <p:nvPr/>
        </p:nvSpPr>
        <p:spPr>
          <a:xfrm>
            <a:off x="1447014" y="4408962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1C3FAB9-8DC8-9E79-5685-3CF9872B0E1C}"/>
              </a:ext>
            </a:extLst>
          </p:cNvPr>
          <p:cNvSpPr txBox="1"/>
          <p:nvPr/>
        </p:nvSpPr>
        <p:spPr>
          <a:xfrm>
            <a:off x="1447014" y="4001805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A17E5C-59BE-1C94-EC5F-F41DF343C9E2}"/>
              </a:ext>
            </a:extLst>
          </p:cNvPr>
          <p:cNvSpPr txBox="1"/>
          <p:nvPr/>
        </p:nvSpPr>
        <p:spPr>
          <a:xfrm>
            <a:off x="1447014" y="4779930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3AB2EDC-7143-42C1-4C34-98BC047E6E74}"/>
              </a:ext>
            </a:extLst>
          </p:cNvPr>
          <p:cNvSpPr txBox="1"/>
          <p:nvPr/>
        </p:nvSpPr>
        <p:spPr>
          <a:xfrm>
            <a:off x="1300899" y="5196246"/>
            <a:ext cx="650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D2EBE4-95C6-3E3D-68D0-CC18ED80F1F2}"/>
              </a:ext>
            </a:extLst>
          </p:cNvPr>
          <p:cNvSpPr txBox="1"/>
          <p:nvPr/>
        </p:nvSpPr>
        <p:spPr>
          <a:xfrm>
            <a:off x="3579043" y="3594647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A2C0F91-A096-DB4E-A83C-85377FBA8904}"/>
              </a:ext>
            </a:extLst>
          </p:cNvPr>
          <p:cNvSpPr txBox="1"/>
          <p:nvPr/>
        </p:nvSpPr>
        <p:spPr>
          <a:xfrm>
            <a:off x="3579043" y="4408962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6BB5A2-5F99-DDFC-B9E4-FE5A857087DF}"/>
              </a:ext>
            </a:extLst>
          </p:cNvPr>
          <p:cNvSpPr txBox="1"/>
          <p:nvPr/>
        </p:nvSpPr>
        <p:spPr>
          <a:xfrm>
            <a:off x="3579043" y="4001805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D511F44-2EC4-545B-05E0-9A70FD981D2E}"/>
              </a:ext>
            </a:extLst>
          </p:cNvPr>
          <p:cNvSpPr txBox="1"/>
          <p:nvPr/>
        </p:nvSpPr>
        <p:spPr>
          <a:xfrm>
            <a:off x="3579043" y="4779930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A0FF15-C6BD-27F3-A74A-800083E7EE9D}"/>
              </a:ext>
            </a:extLst>
          </p:cNvPr>
          <p:cNvSpPr txBox="1"/>
          <p:nvPr/>
        </p:nvSpPr>
        <p:spPr>
          <a:xfrm>
            <a:off x="3432928" y="5196246"/>
            <a:ext cx="650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328528B-17D0-84B1-FE2A-F02960991712}"/>
              </a:ext>
            </a:extLst>
          </p:cNvPr>
          <p:cNvSpPr txBox="1"/>
          <p:nvPr/>
        </p:nvSpPr>
        <p:spPr>
          <a:xfrm>
            <a:off x="5673364" y="3594647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ADDDAF5-4FE4-E856-44D6-316BBBFC8F14}"/>
              </a:ext>
            </a:extLst>
          </p:cNvPr>
          <p:cNvSpPr txBox="1"/>
          <p:nvPr/>
        </p:nvSpPr>
        <p:spPr>
          <a:xfrm>
            <a:off x="5673364" y="4408962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06A8FDE-D9C2-BEDB-BD7A-D39095EBDACB}"/>
              </a:ext>
            </a:extLst>
          </p:cNvPr>
          <p:cNvSpPr txBox="1"/>
          <p:nvPr/>
        </p:nvSpPr>
        <p:spPr>
          <a:xfrm>
            <a:off x="5673364" y="4001805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B10E1E5-44C2-AF03-85F8-7C950B08659F}"/>
              </a:ext>
            </a:extLst>
          </p:cNvPr>
          <p:cNvSpPr txBox="1"/>
          <p:nvPr/>
        </p:nvSpPr>
        <p:spPr>
          <a:xfrm>
            <a:off x="5673364" y="4779930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52D134F-0213-717F-6FD6-F3E05B8BD5AE}"/>
              </a:ext>
            </a:extLst>
          </p:cNvPr>
          <p:cNvSpPr txBox="1"/>
          <p:nvPr/>
        </p:nvSpPr>
        <p:spPr>
          <a:xfrm>
            <a:off x="5527249" y="5196246"/>
            <a:ext cx="650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894E7FD-BCA5-B803-3649-5A1C6B59D95B}"/>
              </a:ext>
            </a:extLst>
          </p:cNvPr>
          <p:cNvSpPr txBox="1"/>
          <p:nvPr/>
        </p:nvSpPr>
        <p:spPr>
          <a:xfrm>
            <a:off x="7777112" y="3594647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E06DACB-3E53-8F69-8B41-ED05E878F991}"/>
              </a:ext>
            </a:extLst>
          </p:cNvPr>
          <p:cNvSpPr txBox="1"/>
          <p:nvPr/>
        </p:nvSpPr>
        <p:spPr>
          <a:xfrm>
            <a:off x="7777112" y="4408962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148058D-062D-80C5-269C-CCA1824DCF8B}"/>
              </a:ext>
            </a:extLst>
          </p:cNvPr>
          <p:cNvSpPr txBox="1"/>
          <p:nvPr/>
        </p:nvSpPr>
        <p:spPr>
          <a:xfrm>
            <a:off x="7777112" y="4001805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C9BF9A2-8F3F-14CD-DBAE-A8F8975D64FC}"/>
              </a:ext>
            </a:extLst>
          </p:cNvPr>
          <p:cNvSpPr txBox="1"/>
          <p:nvPr/>
        </p:nvSpPr>
        <p:spPr>
          <a:xfrm>
            <a:off x="7777112" y="4779930"/>
            <a:ext cx="358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2C85A73-DCFB-69ED-2D9D-ACBF76C090D3}"/>
              </a:ext>
            </a:extLst>
          </p:cNvPr>
          <p:cNvSpPr txBox="1"/>
          <p:nvPr/>
        </p:nvSpPr>
        <p:spPr>
          <a:xfrm>
            <a:off x="7630997" y="5196246"/>
            <a:ext cx="650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2929812" y="2144743"/>
            <a:ext cx="3221428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18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4105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2649896" y="3306463"/>
            <a:ext cx="3389817" cy="473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القسمة على 2 و3 و4 و5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177D-342E-AEA0-BC54-DE1ADAB8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6ED126-1DC2-6156-0544-C16C841EBBA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C39E99-0E7C-0149-B95C-CBABA666E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91E4C-3BBF-22AA-6658-A706EFAC30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8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حددوا، على ألواحكم، خارج وباقي عملية القسمة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0F9A0D-52ED-CB74-4C5A-6F0EECBC0152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 ÷ 5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4845C8-D939-7681-6C1B-386EAF8168DC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...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41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61FB3D-50A7-A278-0FE6-BAF8C4AB8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AAE32D-6C7D-3903-FEB4-987303D96B0D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 ÷ 5 =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47F7B8-C490-8C7F-5354-980B32356294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...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37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خارج قسمة 17 على 5 يساوي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والباقي يساوي 2.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B775B8-3E9B-D8F9-C508-170D7247B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E0220-88BA-5475-9C70-847C50BEB41D}"/>
              </a:ext>
            </a:extLst>
          </p:cNvPr>
          <p:cNvSpPr txBox="1"/>
          <p:nvPr/>
        </p:nvSpPr>
        <p:spPr>
          <a:xfrm>
            <a:off x="2649793" y="3284817"/>
            <a:ext cx="367234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 ÷ 5 =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C327B58-062F-6638-57A5-D09B69103080}"/>
              </a:ext>
            </a:extLst>
          </p:cNvPr>
          <p:cNvSpPr/>
          <p:nvPr/>
        </p:nvSpPr>
        <p:spPr>
          <a:xfrm>
            <a:off x="3327750" y="4395378"/>
            <a:ext cx="2316433" cy="9000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60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80213-DA2A-2872-78C0-5F3627A3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6D2D979-D27C-3A0A-9CDD-D58B648EB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63" y="1639630"/>
            <a:ext cx="7259058" cy="49032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704F55-501D-D8BC-D35B-6AE948116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24FAF4-1935-9216-35AD-D3AA30107369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636633-1DF5-D6CD-81A4-D09270B6C834}"/>
              </a:ext>
            </a:extLst>
          </p:cNvPr>
          <p:cNvSpPr/>
          <p:nvPr/>
        </p:nvSpPr>
        <p:spPr>
          <a:xfrm>
            <a:off x="4609324" y="3409615"/>
            <a:ext cx="2827176" cy="1301622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6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6ED2C-9C94-1F0B-4502-DC5987ADC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706A887-747A-2A66-2CE3-24650DDDE29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خمس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031A11-C171-BD25-298D-A70DF7E4A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7" y="2121028"/>
            <a:ext cx="8313006" cy="3765330"/>
          </a:xfrm>
          <a:prstGeom prst="rect">
            <a:avLst/>
          </a:prstGeom>
        </p:spPr>
      </p:pic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DDCA3-D33B-E662-3E97-72E561F0A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8" name="Groupe 8">
            <a:extLst>
              <a:ext uri="{FF2B5EF4-FFF2-40B4-BE49-F238E27FC236}">
                <a16:creationId xmlns:a16="http://schemas.microsoft.com/office/drawing/2014/main" id="{DB8A113E-D367-B6BB-4D31-08CEBACD65A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6DB55EB3-654C-6E44-B815-C1322552D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49BD329B-CF4D-14D7-122C-261128E1B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41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476562C-D270-DB5D-BF94-4B9020D85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47" y="2121028"/>
            <a:ext cx="8313006" cy="37653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51FC91-9D33-6552-9CF2-E8C24F79D304}"/>
              </a:ext>
            </a:extLst>
          </p:cNvPr>
          <p:cNvSpPr txBox="1"/>
          <p:nvPr/>
        </p:nvSpPr>
        <p:spPr>
          <a:xfrm>
            <a:off x="4930218" y="2837467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7F708B-DAD0-7E70-616D-5186AD61BC27}"/>
              </a:ext>
            </a:extLst>
          </p:cNvPr>
          <p:cNvSpPr txBox="1"/>
          <p:nvPr/>
        </p:nvSpPr>
        <p:spPr>
          <a:xfrm>
            <a:off x="4124365" y="3261424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16336A-61AA-FAC7-74CF-A83A3DE1FE3C}"/>
              </a:ext>
            </a:extLst>
          </p:cNvPr>
          <p:cNvSpPr txBox="1"/>
          <p:nvPr/>
        </p:nvSpPr>
        <p:spPr>
          <a:xfrm>
            <a:off x="2047187" y="3838280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BE9F3F-74BA-4FBE-0933-7820846B6D73}"/>
              </a:ext>
            </a:extLst>
          </p:cNvPr>
          <p:cNvSpPr txBox="1"/>
          <p:nvPr/>
        </p:nvSpPr>
        <p:spPr>
          <a:xfrm>
            <a:off x="1222480" y="4205675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20883C0-00F7-BDBE-B30E-98C78E178406}"/>
              </a:ext>
            </a:extLst>
          </p:cNvPr>
          <p:cNvSpPr txBox="1"/>
          <p:nvPr/>
        </p:nvSpPr>
        <p:spPr>
          <a:xfrm>
            <a:off x="2047187" y="4867239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C55763-AD6A-1A92-EBCA-B5DE9D3F1220}"/>
              </a:ext>
            </a:extLst>
          </p:cNvPr>
          <p:cNvSpPr txBox="1"/>
          <p:nvPr/>
        </p:nvSpPr>
        <p:spPr>
          <a:xfrm>
            <a:off x="1222480" y="5234634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3E4169-0D7B-08E0-D058-DFFD45A5AD42}"/>
              </a:ext>
            </a:extLst>
          </p:cNvPr>
          <p:cNvSpPr txBox="1"/>
          <p:nvPr/>
        </p:nvSpPr>
        <p:spPr>
          <a:xfrm>
            <a:off x="4930218" y="4863485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62570E2-1FCF-058B-217F-B366ECC65496}"/>
              </a:ext>
            </a:extLst>
          </p:cNvPr>
          <p:cNvSpPr txBox="1"/>
          <p:nvPr/>
        </p:nvSpPr>
        <p:spPr>
          <a:xfrm>
            <a:off x="4105511" y="5230880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909B45-80BC-46E8-BEB2-4EAE1B7C0E5B}"/>
              </a:ext>
            </a:extLst>
          </p:cNvPr>
          <p:cNvSpPr txBox="1"/>
          <p:nvPr/>
        </p:nvSpPr>
        <p:spPr>
          <a:xfrm>
            <a:off x="7629426" y="4872912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3451D2-863D-3C5C-2E4A-482510A33725}"/>
              </a:ext>
            </a:extLst>
          </p:cNvPr>
          <p:cNvSpPr txBox="1"/>
          <p:nvPr/>
        </p:nvSpPr>
        <p:spPr>
          <a:xfrm>
            <a:off x="6804719" y="5240307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756BF89-F167-8027-FC32-DEE5777A5FD8}"/>
              </a:ext>
            </a:extLst>
          </p:cNvPr>
          <p:cNvSpPr txBox="1"/>
          <p:nvPr/>
        </p:nvSpPr>
        <p:spPr>
          <a:xfrm>
            <a:off x="7619999" y="3840612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1555878-D573-0855-5612-0EB1A9078AC5}"/>
              </a:ext>
            </a:extLst>
          </p:cNvPr>
          <p:cNvSpPr txBox="1"/>
          <p:nvPr/>
        </p:nvSpPr>
        <p:spPr>
          <a:xfrm>
            <a:off x="6795292" y="4208007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9E37A5-EDAE-5F19-D6A8-4B28A98EE65A}"/>
              </a:ext>
            </a:extLst>
          </p:cNvPr>
          <p:cNvSpPr txBox="1"/>
          <p:nvPr/>
        </p:nvSpPr>
        <p:spPr>
          <a:xfrm>
            <a:off x="7610572" y="2864874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0685C22-F37E-5648-D0A5-9A0AA4C05E4A}"/>
              </a:ext>
            </a:extLst>
          </p:cNvPr>
          <p:cNvSpPr txBox="1"/>
          <p:nvPr/>
        </p:nvSpPr>
        <p:spPr>
          <a:xfrm>
            <a:off x="6785865" y="3232269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7CD72C-7C29-8D67-673C-9C8D39554ECC}"/>
              </a:ext>
            </a:extLst>
          </p:cNvPr>
          <p:cNvSpPr txBox="1"/>
          <p:nvPr/>
        </p:nvSpPr>
        <p:spPr>
          <a:xfrm>
            <a:off x="4910716" y="3837092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21891B-2E89-EFE6-7B59-E2BD430D8148}"/>
              </a:ext>
            </a:extLst>
          </p:cNvPr>
          <p:cNvSpPr txBox="1"/>
          <p:nvPr/>
        </p:nvSpPr>
        <p:spPr>
          <a:xfrm>
            <a:off x="4086009" y="4204487"/>
            <a:ext cx="405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2967135" y="2144743"/>
            <a:ext cx="3184105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19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2888622" y="3342675"/>
            <a:ext cx="31841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buNone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القِسْمَةِ على 6 و7 و8 و9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جدوا خارج العملية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C215C8-FDB5-C802-DC5E-D091FB5B60A0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45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96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37C535-11B2-47B4-C7E9-FB79469FC2A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43 قسمة 8 يساوي 5.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B08FFE-912B-107E-B536-171EE3AAA9B7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DDE08C6-9561-9CF3-2848-7BA82A1EC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FDA5F-47D9-B375-8445-B482B9ACD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27417C9-7DF0-2A5B-8BDB-788F92757492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باقي قسمة 43 على 8.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DF59DC-D92E-D3C8-D215-2E1DA8B0E2FA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D6537A-AF11-0FF3-45E9-2A1330108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D8D0DA-F2DC-42D7-2583-DFC98E225E12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9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32EF-CBC5-2A63-EA07-DAD1D342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DF067B-65D1-737E-32CC-CD134E039F79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5E7315-3110-0D69-BA60-D17A433F1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9D16B4-6C99-84B8-6BDE-F1DEBB35C7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33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F51BA-5A50-4604-5660-8205F3C1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158E4FE-F75F-1C35-B7FA-B5C3CCCB066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نحسب باقي القسمة؟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F972804-EEE2-EC14-CA24-781CA950A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354404A-00A3-D535-4287-E122C4B15155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F26048-88C3-950E-45FD-7252C6EEB1F1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4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3BE13-BCF1-B6F6-6983-82A0E7C7A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2AB5706-8A76-8F5C-2A57-CABC083C9DB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باقي قسمة 43 على 8 يساوي 3.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06AB93-5EF3-8A4F-F0B0-E939529B8E05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43 ÷ 8 =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660587-9A7F-7943-B295-355BB5D22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B33585F-D4B7-F307-4F4D-18B8AC3B2179}"/>
              </a:ext>
            </a:extLst>
          </p:cNvPr>
          <p:cNvSpPr/>
          <p:nvPr/>
        </p:nvSpPr>
        <p:spPr>
          <a:xfrm>
            <a:off x="3413783" y="4405888"/>
            <a:ext cx="2316433" cy="111409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الباقي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3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87A85-7CC8-278E-FA9E-56D93EDBC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D0BAD79-7ED7-5FB5-BFDF-E1971A477B6E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B6ABD-8446-49C0-B3AE-4F9B5867C6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9D3D9B8-DC16-F4B5-76B3-4643870FF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688C1-F6BE-984D-7356-AE82B4B8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1F7F39-F3DE-C528-0609-0FFB1ECFA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63" y="1639630"/>
            <a:ext cx="7259058" cy="49032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4227D3-39C5-EBFA-D01D-8CDBD423B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2AEF8A-7477-D11A-D2FA-95D168DD4337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8FBEEA4-DD07-093A-94DF-4C47D81C657B}"/>
              </a:ext>
            </a:extLst>
          </p:cNvPr>
          <p:cNvSpPr/>
          <p:nvPr/>
        </p:nvSpPr>
        <p:spPr>
          <a:xfrm>
            <a:off x="4609324" y="4694548"/>
            <a:ext cx="2827176" cy="1506126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84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للنشاط الموالي: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56C96CF-F2F0-1088-D1C3-386BE1A8C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56" y="1857053"/>
            <a:ext cx="8314216" cy="43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D855-3650-9807-29B5-32417B0E6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59469D-24AC-9891-1EBF-B52FA5AF8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830F86-6392-7EDE-8162-A4C06C14BC34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8B9C79-3CEB-11F9-23A9-E6FA8FD80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56" y="1857053"/>
            <a:ext cx="8314216" cy="43947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E328DD-48F9-7F1B-6C41-EE825B816618}"/>
              </a:ext>
            </a:extLst>
          </p:cNvPr>
          <p:cNvSpPr txBox="1"/>
          <p:nvPr/>
        </p:nvSpPr>
        <p:spPr>
          <a:xfrm>
            <a:off x="4227920" y="4364610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006981-7E2D-DB45-276D-2F33F97433A3}"/>
              </a:ext>
            </a:extLst>
          </p:cNvPr>
          <p:cNvSpPr txBox="1"/>
          <p:nvPr/>
        </p:nvSpPr>
        <p:spPr>
          <a:xfrm>
            <a:off x="5718926" y="4364610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3BBF54-D3A1-7F1F-C4D1-0A232EAA8794}"/>
              </a:ext>
            </a:extLst>
          </p:cNvPr>
          <p:cNvSpPr txBox="1"/>
          <p:nvPr/>
        </p:nvSpPr>
        <p:spPr>
          <a:xfrm>
            <a:off x="6809292" y="4180912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33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8EF59C-3923-521B-85F9-66AF37E2530E}"/>
              </a:ext>
            </a:extLst>
          </p:cNvPr>
          <p:cNvSpPr txBox="1"/>
          <p:nvPr/>
        </p:nvSpPr>
        <p:spPr>
          <a:xfrm>
            <a:off x="7263426" y="4180912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7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01F1D9-BC97-623F-FCC8-51946ADE8FD3}"/>
              </a:ext>
            </a:extLst>
          </p:cNvPr>
          <p:cNvSpPr txBox="1"/>
          <p:nvPr/>
        </p:nvSpPr>
        <p:spPr>
          <a:xfrm>
            <a:off x="7783549" y="4180912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4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0E3C5DA-99F8-8B5E-7D0F-9064C43E50A0}"/>
              </a:ext>
            </a:extLst>
          </p:cNvPr>
          <p:cNvSpPr txBox="1"/>
          <p:nvPr/>
        </p:nvSpPr>
        <p:spPr>
          <a:xfrm>
            <a:off x="7069353" y="4557734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9F3563-A527-54AA-3AAC-E558A24BC562}"/>
              </a:ext>
            </a:extLst>
          </p:cNvPr>
          <p:cNvSpPr txBox="1"/>
          <p:nvPr/>
        </p:nvSpPr>
        <p:spPr>
          <a:xfrm>
            <a:off x="4218491" y="5330873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1C3483F-D5BC-B0D7-E9F6-34D027D9F436}"/>
              </a:ext>
            </a:extLst>
          </p:cNvPr>
          <p:cNvSpPr txBox="1"/>
          <p:nvPr/>
        </p:nvSpPr>
        <p:spPr>
          <a:xfrm>
            <a:off x="5709497" y="5330873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96DF6E-4914-DDC7-8375-614BC4EB2866}"/>
              </a:ext>
            </a:extLst>
          </p:cNvPr>
          <p:cNvSpPr txBox="1"/>
          <p:nvPr/>
        </p:nvSpPr>
        <p:spPr>
          <a:xfrm>
            <a:off x="6818717" y="5147175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42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ECA971A-48A8-4840-10F3-56F07618628E}"/>
              </a:ext>
            </a:extLst>
          </p:cNvPr>
          <p:cNvSpPr txBox="1"/>
          <p:nvPr/>
        </p:nvSpPr>
        <p:spPr>
          <a:xfrm>
            <a:off x="7253997" y="5147175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8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103F18-393F-F542-0508-95420FC90523}"/>
              </a:ext>
            </a:extLst>
          </p:cNvPr>
          <p:cNvSpPr txBox="1"/>
          <p:nvPr/>
        </p:nvSpPr>
        <p:spPr>
          <a:xfrm>
            <a:off x="7774120" y="5147175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DBC8D6-7C12-A6A6-1A4F-C741AFB7A5E8}"/>
              </a:ext>
            </a:extLst>
          </p:cNvPr>
          <p:cNvSpPr txBox="1"/>
          <p:nvPr/>
        </p:nvSpPr>
        <p:spPr>
          <a:xfrm>
            <a:off x="7059924" y="5523997"/>
            <a:ext cx="5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0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DDBEC-E696-8237-1951-630C1826B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9C177F3-276C-11B7-0B0B-43BC0F5229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17D71DD-AB26-9665-4F31-151F20750DE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CDF3138-CD46-6417-D341-B9392324DFE3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9C29AFC-ABAB-4D71-A13B-068EEE1FF437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C671C6D-BA1A-4786-D496-054D10C54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C57AAC4-4AE9-63E8-2136-2E3C40802F8A}"/>
              </a:ext>
            </a:extLst>
          </p:cNvPr>
          <p:cNvSpPr/>
          <p:nvPr/>
        </p:nvSpPr>
        <p:spPr>
          <a:xfrm>
            <a:off x="2967135" y="2144743"/>
            <a:ext cx="3184105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20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95DCAE3-699B-BF14-E11B-22BBF3E71C0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731724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5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FD8D3C-A6A8-5283-7915-E36EBA9FC9F0}"/>
              </a:ext>
            </a:extLst>
          </p:cNvPr>
          <p:cNvSpPr txBox="1"/>
          <p:nvPr/>
        </p:nvSpPr>
        <p:spPr>
          <a:xfrm>
            <a:off x="2888622" y="3342675"/>
            <a:ext cx="3184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buNone/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مقارنة من خطوتين</a:t>
            </a:r>
            <a:endParaRPr lang="fr-MA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6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57C394-EEDC-7CEF-5FC2-7F527BCECB73}"/>
              </a:ext>
            </a:extLst>
          </p:cNvPr>
          <p:cNvSpPr/>
          <p:nvPr/>
        </p:nvSpPr>
        <p:spPr>
          <a:xfrm>
            <a:off x="346841" y="2196663"/>
            <a:ext cx="8208580" cy="1903998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أَثْنَاءَ إِقَامَتِهَا فِي الْمُخَيَّمِ ، قَرَأَتْ رُقَيَّةُ 183 صَفْحَةً مِنْ قِصَّةِ «النَّابِ الْأَبْيَضِ» ، وَقَرَأَتْ سُعَادُ 51 صَفْحَةً أَقَلَّ مِنْ رُقَيَّةَ ، أَمَّا مَحْمُودُ فَقَرَأَ 31 صَفْحةً أَكْثَرَ مِمَّا قَرَأَتْهُ سُعَادُ. مَا عَدَدُ الصَّفَحَاتِ الَّتِي قَرَأَهَا مَحْمُودُ؟</a:t>
            </a:r>
          </a:p>
        </p:txBody>
      </p:sp>
    </p:spTree>
    <p:extLst>
      <p:ext uri="{BB962C8B-B14F-4D97-AF65-F5344CB8AC3E}">
        <p14:creationId xmlns:p14="http://schemas.microsoft.com/office/powerpoint/2010/main" val="202832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مثلوا، على ألواحكم، معطيات المسألة.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26900C-1944-9052-F5BD-5BCE762F0FA1}"/>
              </a:ext>
            </a:extLst>
          </p:cNvPr>
          <p:cNvSpPr/>
          <p:nvPr/>
        </p:nvSpPr>
        <p:spPr>
          <a:xfrm>
            <a:off x="346841" y="2196663"/>
            <a:ext cx="8208580" cy="1903998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أَثْنَاءَ إِقَامَتِهَا فِي الْمُخَيَّمِ ، قَرَأَتْ رُقَيَّةُ 183 صَفْحَةً مِنْ قِصَّةِ «النَّابِ الْأَبْيَضِ» ، وَقَرَأَتْ سُعَادُ 51 صَفْحَةً أَقَلَّ مِنْ رُقَيَّةَ ، أَمَّا مَحْمُودُ فَقَرَأَ 31 صَفْحةً أَكْثَرَ مِمَّا قَرَأَتْهُ سُعَادُ. مَا عَدَدُ الصَّفَحَاتِ الَّتِي قَرَأَهَا مَحْمُودُ؟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ليمثل معطيات المسألة على نموذج الأشرطة؟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B1A7624-0CAC-5692-67C8-49E3A63091F4}"/>
              </a:ext>
            </a:extLst>
          </p:cNvPr>
          <p:cNvSpPr/>
          <p:nvPr/>
        </p:nvSpPr>
        <p:spPr>
          <a:xfrm>
            <a:off x="346841" y="2196663"/>
            <a:ext cx="8208580" cy="1903998"/>
          </a:xfrm>
          <a:prstGeom prst="roundRect">
            <a:avLst>
              <a:gd name="adj" fmla="val 9801"/>
            </a:avLst>
          </a:prstGeom>
          <a:solidFill>
            <a:srgbClr val="D5D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أَثْنَاءَ إِقَامَتِهَا فِي الْمُخَيَّمِ ، قَرَأَتْ رُقَيَّةُ 183 صَفْحَةً مِنْ قِصَّةِ «النَّابِ الْأَبْيَضِ» ، وَقَرَأَتْ سُعَادُ 51 صَفْحَةً أَقَلَّ مِنْ رُقَيَّةَ ، أَمَّا مَحْمُودُ فَقَرَأَ 31 صَفْحةً أَكْثَرَ مِمَّا قَرَأَتْهُ سُعَادُ. مَا عَدَدُ الصَّفَحَاتِ الَّتِي قَرَأَهَا مَحْمُودُ؟</a:t>
            </a: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E864D3-8B17-A7C9-5207-999962C70CAE}"/>
              </a:ext>
            </a:extLst>
          </p:cNvPr>
          <p:cNvGrpSpPr/>
          <p:nvPr/>
        </p:nvGrpSpPr>
        <p:grpSpPr>
          <a:xfrm>
            <a:off x="954353" y="2528674"/>
            <a:ext cx="5892434" cy="2263791"/>
            <a:chOff x="704193" y="2672255"/>
            <a:chExt cx="5892434" cy="226379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6394A45-BF88-09C8-BCEA-D561B2D75651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5167022-85F2-D574-2623-31B87A12CC81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167BED8-1EF6-17C1-4A8B-4148D3034D23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1A42009-780E-5BD0-9C6C-B534859EB64B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D2EE634-5B1E-5052-CF0B-85EDE178484D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BBD70F8-4314-AE0A-512D-49F179713730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F5AAA67-3F0B-B6BC-DE14-8B8E33A45256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2FE1902-B214-172D-6518-D5239703D542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8854B8D-94B1-712F-8A9F-745E7AE455FA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4D7A9B10-117A-FF9E-CEFE-BECD62714D7C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3563989A-A9F0-498B-C234-6F5C2E36E2BE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ألواحكم المتساوية الأولى لحل المسألة: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CC0C808-93EE-DFE9-E7F8-E34739DDA321}"/>
              </a:ext>
            </a:extLst>
          </p:cNvPr>
          <p:cNvGrpSpPr/>
          <p:nvPr/>
        </p:nvGrpSpPr>
        <p:grpSpPr>
          <a:xfrm>
            <a:off x="954353" y="2528674"/>
            <a:ext cx="5892434" cy="2263791"/>
            <a:chOff x="704193" y="2672255"/>
            <a:chExt cx="5892434" cy="226379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13E02993-6213-AA63-A584-954CFE123F6E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73E720C-E716-724B-F02A-B9B9923AD6E3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36F1454-88FB-5ADB-C8F5-3F20D05731BF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746BA47-5EA1-0A73-7DE6-0465701A4158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82D229A-CC64-2668-B685-3E822A67FD39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9A4497A-3888-5EA9-5D07-AAD34C0DE9DA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3078305-ECA0-D461-9743-B74710ADFED3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044106E-6D77-5640-B4D3-D3ACD9A8B05F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965470-F02E-9BB5-7D6A-8FBD18D7707A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8D84410A-D31D-4CCB-4EF9-3237F797CC8C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E5075805-FCD1-345B-28EA-9D9D3C972D35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240221" y="854031"/>
            <a:ext cx="6256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نكتب المتساوية الأولى لحل المسألة؟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DBC269-63D8-BEB3-DAE2-C9620FD536BF}"/>
              </a:ext>
            </a:extLst>
          </p:cNvPr>
          <p:cNvGrpSpPr/>
          <p:nvPr/>
        </p:nvGrpSpPr>
        <p:grpSpPr>
          <a:xfrm>
            <a:off x="954353" y="2528674"/>
            <a:ext cx="5892434" cy="2263791"/>
            <a:chOff x="704193" y="2672255"/>
            <a:chExt cx="5892434" cy="226379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3A292A1-7560-FBF8-F72A-4417977D199F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0D3E125-97B5-BDA6-838F-BD1CB22531F6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F337A43-5B5A-F37B-42CC-3CA2922ABB3C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F2864DD-32DC-0B2D-2613-BBAAD142F454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3D9E5B5-E9E0-3B45-B23C-593B3B739744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D26C256-92C9-B1DF-AC36-1961EF2CF9D8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9449819-E458-5FD2-02AD-1E5E8009168A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FA530C8-9179-7E6D-3C76-F8780C31AF77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1FC47E2-ACEC-FC00-B277-EEA8CBB392C8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C128C2A5-7ECC-86BA-652F-71D8DD2256AC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98CD4A22-6C10-4666-80B6-57BEDBC21D47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المتساوية الأولى لحل المسألة هي: 132 = 51 - 183.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F85C143-75C6-4983-6530-2CAEB7B102E4}"/>
              </a:ext>
            </a:extLst>
          </p:cNvPr>
          <p:cNvSpPr txBox="1"/>
          <p:nvPr/>
        </p:nvSpPr>
        <p:spPr>
          <a:xfrm>
            <a:off x="2278118" y="5233651"/>
            <a:ext cx="45877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183 - 51 = 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132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6808A1E-4D8E-F3DF-114D-83CA73B4E4FF}"/>
              </a:ext>
            </a:extLst>
          </p:cNvPr>
          <p:cNvGrpSpPr/>
          <p:nvPr/>
        </p:nvGrpSpPr>
        <p:grpSpPr>
          <a:xfrm>
            <a:off x="954353" y="2227015"/>
            <a:ext cx="5892434" cy="2263791"/>
            <a:chOff x="704193" y="2672255"/>
            <a:chExt cx="5892434" cy="2263791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ECC484E-0DA2-37A5-AE21-05779D8F50C0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C2A297F-470A-2EDE-7A74-A0EC1CDB63A4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91F427D-260C-22CF-3649-9135A05DAA97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CE6CA0-12CC-F658-E4F9-4B2FE54F9E41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4C82CAD-B2F3-BEEA-A4E4-8C4B659C4EB5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132</a:t>
                </a:r>
                <a:endPara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34FDA02-A84B-B8A2-4AF8-B232F59A1CE5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7EBE7F-EAF3-0AF3-A85D-262038B95A61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72DBAF3-AA57-7305-68D8-D7233E8CAAAE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AE9EDF6-73D8-8CAD-E7EC-4EECD8E36808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A6EE153E-89B4-AD95-11E5-0DEB00C19E02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F22F3F12-2F44-D2CE-9C90-D418D9D1A52C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4C998-B1E7-E0CA-7BDB-2B75D9F5B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F6756B-AAEE-B5D4-F5DD-85A6401BE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1BE968-966F-9471-DC1D-1663C6309C63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على ألواحكم المتساوية الثانية لحل المسألة: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EA6CD7F-E4A8-DE45-B87C-BA95CFE41C5B}"/>
              </a:ext>
            </a:extLst>
          </p:cNvPr>
          <p:cNvGrpSpPr/>
          <p:nvPr/>
        </p:nvGrpSpPr>
        <p:grpSpPr>
          <a:xfrm>
            <a:off x="954353" y="2227015"/>
            <a:ext cx="5892434" cy="2263791"/>
            <a:chOff x="704193" y="2672255"/>
            <a:chExt cx="5892434" cy="2263791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6C356A8D-B6A1-A3BD-9FEB-F9E7C804022E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7424097-33A4-EADB-929D-E01ACA96AAF7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D03B227-B941-76BF-42E4-F4BE4ACDFC33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EED67F6-3AA2-105B-7476-5778663C9C68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559515B-2C83-90D7-20A5-E2496153EFD9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132</a:t>
                </a:r>
                <a:endPara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B250139-480B-0837-87EF-4C0A77087E2C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737B1644-AE58-E455-FD37-BA022CACF44B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C989E69-D15E-9F26-4831-556FEE7A373A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7534896-DC8C-DE4F-2E1E-751C89630E88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20B14B83-E72A-EE37-F2B7-0DB1AC5E728D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DC187E2F-D3F2-44EB-9DBF-6DD268770589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002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CB794-A3D6-A4B9-EF05-5CF2CE595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1B91CB-431C-5717-1F97-C7BB792AC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117DED-3BDB-E161-1DAA-A5133FD4C5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994413-2FA7-3252-C720-C2480BB7D78F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8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328C0-AB45-F629-A3FC-B587EDAF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1F1216A-A3A9-C457-DF3E-B03B057EE3DB}"/>
              </a:ext>
            </a:extLst>
          </p:cNvPr>
          <p:cNvSpPr txBox="1"/>
          <p:nvPr/>
        </p:nvSpPr>
        <p:spPr>
          <a:xfrm>
            <a:off x="1240221" y="854031"/>
            <a:ext cx="6256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ليشرح لنا كيف نكتب المتساوية الثانية لحل المسألة؟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84CBFF-1E82-CE24-9587-52BC3F18F5D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D4256599-4C83-9619-4200-F124D68344D5}"/>
              </a:ext>
            </a:extLst>
          </p:cNvPr>
          <p:cNvGrpSpPr/>
          <p:nvPr/>
        </p:nvGrpSpPr>
        <p:grpSpPr>
          <a:xfrm>
            <a:off x="954353" y="2227015"/>
            <a:ext cx="5892434" cy="2263791"/>
            <a:chOff x="704193" y="2672255"/>
            <a:chExt cx="5892434" cy="2263791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E6EE606-C19D-A71A-7284-18A47C2D8B49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0D76339-607E-F469-28A7-2BE58025D55B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24E71C1-C8E6-66B1-D38C-FA96DF1E0C20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3C8658A-0A97-7DFF-DE9C-6343C78EC751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633AFFD-6DB6-CB6F-A2DB-AD3EEDB2D076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132</a:t>
                </a:r>
                <a:endPara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EF17BAB-14AA-E1FF-B79C-0F729AE6A3C0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131DA99-0BD2-527C-D361-78CF30EAA64A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C8FF65A-FC6E-2583-16D6-A95D15587B9C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A745E13-5CBD-562D-8E2C-236FE3672776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EE149614-66FA-E982-48B2-431686314647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311494CA-65E2-AC9F-B63E-05E7064A1524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101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5B08F-E170-39D2-72CA-637A126A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0C5F7DF-368A-8611-582D-09B32C28726B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المتساوية الثانية لحل المسألة هي: 163 = 31 + 132.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F32CC5-C4C8-361B-B4E7-25BA476506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B82729E-CE12-6F5C-63C9-C2FD3A16AF6F}"/>
              </a:ext>
            </a:extLst>
          </p:cNvPr>
          <p:cNvSpPr txBox="1"/>
          <p:nvPr/>
        </p:nvSpPr>
        <p:spPr>
          <a:xfrm>
            <a:off x="2278117" y="5309067"/>
            <a:ext cx="4933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132 + 31 = 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163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438500-9428-06B1-5D67-94A0B27B63CC}"/>
              </a:ext>
            </a:extLst>
          </p:cNvPr>
          <p:cNvGrpSpPr/>
          <p:nvPr/>
        </p:nvGrpSpPr>
        <p:grpSpPr>
          <a:xfrm>
            <a:off x="954353" y="2227015"/>
            <a:ext cx="5892434" cy="2263791"/>
            <a:chOff x="704193" y="2672255"/>
            <a:chExt cx="5892434" cy="226379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84B6130-66E3-C988-24FA-39E75B9F9DB9}"/>
                </a:ext>
              </a:extLst>
            </p:cNvPr>
            <p:cNvGrpSpPr/>
            <p:nvPr/>
          </p:nvGrpSpPr>
          <p:grpSpPr>
            <a:xfrm>
              <a:off x="704193" y="2672255"/>
              <a:ext cx="5892434" cy="2263791"/>
              <a:chOff x="378372" y="3439510"/>
              <a:chExt cx="5892434" cy="2263791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2C52531-228A-8BE0-6F4D-57B6F39B7871}"/>
                  </a:ext>
                </a:extLst>
              </p:cNvPr>
              <p:cNvSpPr txBox="1"/>
              <p:nvPr/>
            </p:nvSpPr>
            <p:spPr>
              <a:xfrm>
                <a:off x="567559" y="4293471"/>
                <a:ext cx="225972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سُعَادُ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1942598-0F4C-86E1-E52C-D0E835B9F5B9}"/>
                  </a:ext>
                </a:extLst>
              </p:cNvPr>
              <p:cNvSpPr txBox="1"/>
              <p:nvPr/>
            </p:nvSpPr>
            <p:spPr>
              <a:xfrm>
                <a:off x="651641" y="3439510"/>
                <a:ext cx="217564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رُقَيَّةُ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EBCF78C-D9A2-052C-B9DF-22B451195CB6}"/>
                  </a:ext>
                </a:extLst>
              </p:cNvPr>
              <p:cNvSpPr/>
              <p:nvPr/>
            </p:nvSpPr>
            <p:spPr>
              <a:xfrm>
                <a:off x="2900856" y="3520965"/>
                <a:ext cx="3313388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183</a:t>
                </a:r>
                <a:endPara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A23F239-3E30-3976-2CCB-A34B256651A4}"/>
                  </a:ext>
                </a:extLst>
              </p:cNvPr>
              <p:cNvSpPr/>
              <p:nvPr/>
            </p:nvSpPr>
            <p:spPr>
              <a:xfrm>
                <a:off x="2900855" y="4335511"/>
                <a:ext cx="2325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132</a:t>
                </a:r>
                <a:endPara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C5E7754-0A64-5787-BD31-A23B5DB3FF9B}"/>
                  </a:ext>
                </a:extLst>
              </p:cNvPr>
              <p:cNvSpPr/>
              <p:nvPr/>
            </p:nvSpPr>
            <p:spPr>
              <a:xfrm>
                <a:off x="2900855" y="5139546"/>
                <a:ext cx="2901413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39A21B9D-A1A2-EFB6-23E3-5143F56CA361}"/>
                  </a:ext>
                </a:extLst>
              </p:cNvPr>
              <p:cNvSpPr txBox="1"/>
              <p:nvPr/>
            </p:nvSpPr>
            <p:spPr>
              <a:xfrm>
                <a:off x="378372" y="5118526"/>
                <a:ext cx="247518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MA" sz="3200" dirty="0">
                    <a:ln w="0"/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مَحْمُودُ</a:t>
                </a:r>
                <a:endPara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E2C0986-EC29-256F-0B0D-5257D777C0E8}"/>
                  </a:ext>
                </a:extLst>
              </p:cNvPr>
              <p:cNvSpPr/>
              <p:nvPr/>
            </p:nvSpPr>
            <p:spPr>
              <a:xfrm>
                <a:off x="5209260" y="3988240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F6AE0E0-1C08-FCA6-2981-621D4404E345}"/>
                  </a:ext>
                </a:extLst>
              </p:cNvPr>
              <p:cNvSpPr/>
              <p:nvPr/>
            </p:nvSpPr>
            <p:spPr>
              <a:xfrm>
                <a:off x="4983495" y="4737529"/>
                <a:ext cx="1061546" cy="4928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31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39AED0AC-109C-C539-2300-95E4BBEA4FE4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3589518"/>
              <a:ext cx="9906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673CAFB3-A5BD-1BED-4225-07ACE5C9CD38}"/>
                </a:ext>
              </a:extLst>
            </p:cNvPr>
            <p:cNvCxnSpPr>
              <a:cxnSpLocks/>
            </p:cNvCxnSpPr>
            <p:nvPr/>
          </p:nvCxnSpPr>
          <p:spPr>
            <a:xfrm>
              <a:off x="5552089" y="4084848"/>
              <a:ext cx="576000" cy="10516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159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7F507-81BD-7CB7-3BA0-68CAB5C8C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D8F519-111F-8F6F-248A-E11DA382E24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ACDDB5-005F-5C49-7F4E-5748FF43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507350-4525-4CD9-11CB-7272503A85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93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7A14F-3048-808A-4F40-69BD0303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AE03BE-E33F-9C1C-E52C-DF15F3098FEE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0E5946-0A9C-6DC5-A1D3-3C6CED124E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1A875C5-854D-F67B-ACA7-0F1A53A93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1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F92C2-AFC9-782B-2F6F-C5F90F4F5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BD78DD-2D7B-A9B2-A7B6-D085860EB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63" y="1639630"/>
            <a:ext cx="7259058" cy="49032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F32803-20D4-0E18-CD10-F0FC4135B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87C7563-35B6-5217-E291-19D329DD92C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CA7E79B-0A7C-E00D-7D92-8DB822C50501}"/>
              </a:ext>
            </a:extLst>
          </p:cNvPr>
          <p:cNvSpPr/>
          <p:nvPr/>
        </p:nvSpPr>
        <p:spPr>
          <a:xfrm>
            <a:off x="838603" y="4166647"/>
            <a:ext cx="2827176" cy="2055043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17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C0E60-882A-B0D4-93DB-419CD953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13D3A8-DEFA-74AD-4295-389D6464B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9151E30-5854-2DB0-B568-35E98ED60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95" y="1790125"/>
            <a:ext cx="7164371" cy="4785468"/>
          </a:xfrm>
          <a:prstGeom prst="roundRect">
            <a:avLst>
              <a:gd name="adj" fmla="val 4060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AF190B4-D327-3CC3-9248-6AE4AB3390BA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التالي،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CCFF2B73-36EC-E229-E4BC-439EF27BA75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5462CF24-D649-ED92-D680-49EF0F484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350AE9C4-306F-958D-1FEA-3DA7F1AF3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3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F4D50-CEF0-F70C-8FE9-0950D693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A3AF82-68AD-EA27-E706-71D005CDA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F44C2A-AC2D-D03C-33A8-719EDAB3B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95" y="1790125"/>
            <a:ext cx="7164371" cy="4785468"/>
          </a:xfrm>
          <a:prstGeom prst="roundRect">
            <a:avLst>
              <a:gd name="adj" fmla="val 4060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068160-CEB3-29E6-7804-CAC4C7FD6206}"/>
              </a:ext>
            </a:extLst>
          </p:cNvPr>
          <p:cNvSpPr txBox="1"/>
          <p:nvPr/>
        </p:nvSpPr>
        <p:spPr>
          <a:xfrm>
            <a:off x="2957736" y="5775989"/>
            <a:ext cx="497346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التي يقطعها يوسف هي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1850 m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E73269-403E-D631-0FC4-23290A73FFF8}"/>
              </a:ext>
            </a:extLst>
          </p:cNvPr>
          <p:cNvSpPr/>
          <p:nvPr/>
        </p:nvSpPr>
        <p:spPr>
          <a:xfrm>
            <a:off x="3979146" y="4559457"/>
            <a:ext cx="3491474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1720 + 253 = 1973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D1C5378-B993-2DE6-0DD6-332DB0DF764C}"/>
              </a:ext>
            </a:extLst>
          </p:cNvPr>
          <p:cNvGrpSpPr/>
          <p:nvPr/>
        </p:nvGrpSpPr>
        <p:grpSpPr>
          <a:xfrm>
            <a:off x="410759" y="4033367"/>
            <a:ext cx="3352710" cy="1204532"/>
            <a:chOff x="491157" y="3655072"/>
            <a:chExt cx="3352710" cy="12045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FDEB2A-CBED-4114-2375-D30A86004797}"/>
                </a:ext>
              </a:extLst>
            </p:cNvPr>
            <p:cNvSpPr/>
            <p:nvPr/>
          </p:nvSpPr>
          <p:spPr>
            <a:xfrm>
              <a:off x="1292772" y="3678621"/>
              <a:ext cx="1795329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1720 m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060176A-5564-4E63-59BC-22E23B232507}"/>
                </a:ext>
              </a:extLst>
            </p:cNvPr>
            <p:cNvSpPr/>
            <p:nvPr/>
          </p:nvSpPr>
          <p:spPr>
            <a:xfrm>
              <a:off x="1292771" y="4080633"/>
              <a:ext cx="2396359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E47B9396-06A6-DF10-7403-47F40421D458}"/>
                </a:ext>
              </a:extLst>
            </p:cNvPr>
            <p:cNvCxnSpPr/>
            <p:nvPr/>
          </p:nvCxnSpPr>
          <p:spPr>
            <a:xfrm flipH="1">
              <a:off x="3098708" y="3983418"/>
              <a:ext cx="6120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DDB72B-91B7-CA3C-F842-297029582718}"/>
                </a:ext>
              </a:extLst>
            </p:cNvPr>
            <p:cNvSpPr/>
            <p:nvPr/>
          </p:nvSpPr>
          <p:spPr>
            <a:xfrm>
              <a:off x="3126989" y="3655072"/>
              <a:ext cx="690206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253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E587FE-6D22-7AB0-98EF-0F42DFE9BB29}"/>
                </a:ext>
              </a:extLst>
            </p:cNvPr>
            <p:cNvSpPr/>
            <p:nvPr/>
          </p:nvSpPr>
          <p:spPr>
            <a:xfrm>
              <a:off x="698872" y="3693168"/>
              <a:ext cx="690206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علاء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AE489A-FC50-61B5-C572-B5AA756E096F}"/>
                </a:ext>
              </a:extLst>
            </p:cNvPr>
            <p:cNvSpPr/>
            <p:nvPr/>
          </p:nvSpPr>
          <p:spPr>
            <a:xfrm>
              <a:off x="491157" y="4084577"/>
              <a:ext cx="87938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إبراهيم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D4BBC5-8B20-20AE-3E2C-6AE143730CF1}"/>
                </a:ext>
              </a:extLst>
            </p:cNvPr>
            <p:cNvSpPr/>
            <p:nvPr/>
          </p:nvSpPr>
          <p:spPr>
            <a:xfrm>
              <a:off x="1292771" y="4485270"/>
              <a:ext cx="1967766" cy="3468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CE9ACC0-F7E6-8E4F-D750-EBACD34E9872}"/>
                </a:ext>
              </a:extLst>
            </p:cNvPr>
            <p:cNvSpPr/>
            <p:nvPr/>
          </p:nvSpPr>
          <p:spPr>
            <a:xfrm>
              <a:off x="500584" y="4489214"/>
              <a:ext cx="879387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يوسف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AC68DFFD-984D-CFE4-2A76-C94D6517FA5F}"/>
                </a:ext>
              </a:extLst>
            </p:cNvPr>
            <p:cNvCxnSpPr/>
            <p:nvPr/>
          </p:nvCxnSpPr>
          <p:spPr>
            <a:xfrm flipH="1">
              <a:off x="3276947" y="4817856"/>
              <a:ext cx="432000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E600E28-3D7E-29B3-36B5-E7D1AA8C4AD1}"/>
                </a:ext>
              </a:extLst>
            </p:cNvPr>
            <p:cNvSpPr/>
            <p:nvPr/>
          </p:nvSpPr>
          <p:spPr>
            <a:xfrm>
              <a:off x="3125809" y="4475747"/>
              <a:ext cx="718058" cy="3703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</a:rPr>
                <a:t>123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1AE280-CC94-820C-F5F1-FCD4C18A9A12}"/>
              </a:ext>
            </a:extLst>
          </p:cNvPr>
          <p:cNvSpPr/>
          <p:nvPr/>
        </p:nvSpPr>
        <p:spPr>
          <a:xfrm>
            <a:off x="3979146" y="4988757"/>
            <a:ext cx="3491474" cy="370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1973 – 123 = 1850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7EAEB1A-15EE-BB97-0C0C-C228220E8FB2}"/>
              </a:ext>
            </a:extLst>
          </p:cNvPr>
          <p:cNvSpPr txBox="1"/>
          <p:nvPr/>
        </p:nvSpPr>
        <p:spPr>
          <a:xfrm>
            <a:off x="643811" y="903864"/>
            <a:ext cx="684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115288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58 و59.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7F3235-AC30-B37F-DE82-EFDC26D70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63" y="1639630"/>
            <a:ext cx="7259058" cy="49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15823</TotalTime>
  <Words>1227</Words>
  <Application>Microsoft Office PowerPoint</Application>
  <PresentationFormat>Affichage à l'écran (4:3)</PresentationFormat>
  <Paragraphs>329</Paragraphs>
  <Slides>70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70</vt:i4>
      </vt:variant>
    </vt:vector>
  </HeadingPairs>
  <TitlesOfParts>
    <vt:vector size="89" baseType="lpstr">
      <vt:lpstr>Wingdings</vt:lpstr>
      <vt:lpstr>Aptos Display</vt:lpstr>
      <vt:lpstr>Effra CC Arbc</vt:lpstr>
      <vt:lpstr>Aptos</vt:lpstr>
      <vt:lpstr>Dosis</vt:lpstr>
      <vt:lpstr>Calibri</vt:lpstr>
      <vt:lpstr>Chalkboard</vt:lpstr>
      <vt:lpstr>Arial</vt:lpstr>
      <vt:lpstr>DengXian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HASSAN.OULHOU</dc:creator>
  <cp:lastModifiedBy>ES- SALHI ABDELGHANI</cp:lastModifiedBy>
  <cp:revision>17</cp:revision>
  <cp:lastPrinted>2025-08-13T10:11:39Z</cp:lastPrinted>
  <dcterms:created xsi:type="dcterms:W3CDTF">2025-08-01T12:31:49Z</dcterms:created>
  <dcterms:modified xsi:type="dcterms:W3CDTF">2026-03-26T17:15:30Z</dcterms:modified>
</cp:coreProperties>
</file>