
<file path=[Content_Types].xml><?xml version="1.0" encoding="utf-8"?>
<Types xmlns="http://schemas.openxmlformats.org/package/2006/content-types">
  <Default Extension="emf" ContentType="image/x-emf"/>
  <Default Extension="gif" ContentType="image/gif"/>
  <Default Extension="jpeg" ContentType="image/jpeg"/>
  <Default Extension="jpg" ContentType="image/jpeg"/>
  <Default Extension="mp4" ContentType="video/mp4"/>
  <Default Extension="png" ContentType="image/png"/>
  <Default Extension="rels" ContentType="application/vnd.openxmlformats-package.relationships+xml"/>
  <Default Extension="xml" ContentType="application/xml"/>
  <Override PartName="/ppt/webextensions/taskpanes.xml" ContentType="application/vnd.ms-office.webextensiontaskpanes+xml"/>
  <Override PartName="/ppt/webextensions/webextension1.xml" ContentType="application/vnd.ms-office.webextens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Layouts/slideLayout7.xml" ContentType="application/vnd.openxmlformats-officedocument.presentationml.slideLayout+xml"/>
  <Override PartName="/ppt/theme/theme3.xml" ContentType="application/vnd.openxmlformats-officedocument.theme+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4.xml" ContentType="application/vnd.openxmlformats-officedocument.theme+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5.xml" ContentType="application/vnd.openxmlformats-officedocument.theme+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6.xml" ContentType="application/vnd.openxmlformats-officedocument.theme+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7.xml" ContentType="application/vnd.openxmlformats-officedocument.theme+xml"/>
  <Override PartName="/ppt/theme/theme8.xml" ContentType="application/vnd.openxmlformats-officedocument.theme+xml"/>
  <Override PartName="/ppt/theme/theme9.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thumbnail" Target="docProps/thumbnail.jpeg"/><Relationship Id="rId2" Type="http://schemas.openxmlformats.org/officeDocument/2006/relationships/officeDocument" Target="ppt/presentation.xml"/><Relationship Id="rId1" Type="http://schemas.microsoft.com/office/2011/relationships/webextensiontaskpanes" Target="ppt/webextensions/taskpanes.xml"/><Relationship Id="rId5" Type="http://schemas.openxmlformats.org/officeDocument/2006/relationships/extended-properties" Target="docProps/app.xml"/><Relationship Id="rId4" Type="http://schemas.openxmlformats.org/package/2006/relationships/metadata/core-properties" Target="docProps/core.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42" r:id="rId1"/>
    <p:sldMasterId id="2147483852" r:id="rId2"/>
    <p:sldMasterId id="2147483880" r:id="rId3"/>
    <p:sldMasterId id="2147483904" r:id="rId4"/>
    <p:sldMasterId id="2147483908" r:id="rId5"/>
    <p:sldMasterId id="2147483913" r:id="rId6"/>
    <p:sldMasterId id="2147483918" r:id="rId7"/>
  </p:sldMasterIdLst>
  <p:notesMasterIdLst>
    <p:notesMasterId r:id="rId74"/>
  </p:notesMasterIdLst>
  <p:handoutMasterIdLst>
    <p:handoutMasterId r:id="rId75"/>
  </p:handoutMasterIdLst>
  <p:sldIdLst>
    <p:sldId id="779" r:id="rId8"/>
    <p:sldId id="948" r:id="rId9"/>
    <p:sldId id="2134807023" r:id="rId10"/>
    <p:sldId id="780" r:id="rId11"/>
    <p:sldId id="781" r:id="rId12"/>
    <p:sldId id="741" r:id="rId13"/>
    <p:sldId id="746" r:id="rId14"/>
    <p:sldId id="825" r:id="rId15"/>
    <p:sldId id="914" r:id="rId16"/>
    <p:sldId id="2134806637" r:id="rId17"/>
    <p:sldId id="2134806709" r:id="rId18"/>
    <p:sldId id="2134807029" r:id="rId19"/>
    <p:sldId id="2134807030" r:id="rId20"/>
    <p:sldId id="2134807031" r:id="rId21"/>
    <p:sldId id="2134807032" r:id="rId22"/>
    <p:sldId id="2134806710" r:id="rId23"/>
    <p:sldId id="751" r:id="rId24"/>
    <p:sldId id="871" r:id="rId25"/>
    <p:sldId id="2134806711" r:id="rId26"/>
    <p:sldId id="2134806681" r:id="rId27"/>
    <p:sldId id="2134806700" r:id="rId28"/>
    <p:sldId id="977" r:id="rId29"/>
    <p:sldId id="2134806722" r:id="rId30"/>
    <p:sldId id="2134807068" r:id="rId31"/>
    <p:sldId id="2134807070" r:id="rId32"/>
    <p:sldId id="2134807069" r:id="rId33"/>
    <p:sldId id="898" r:id="rId34"/>
    <p:sldId id="2134807071" r:id="rId35"/>
    <p:sldId id="850" r:id="rId36"/>
    <p:sldId id="899" r:id="rId37"/>
    <p:sldId id="2134807058" r:id="rId38"/>
    <p:sldId id="2134807038" r:id="rId39"/>
    <p:sldId id="2134807039" r:id="rId40"/>
    <p:sldId id="919" r:id="rId41"/>
    <p:sldId id="2134807072" r:id="rId42"/>
    <p:sldId id="942" r:id="rId43"/>
    <p:sldId id="2134807060" r:id="rId44"/>
    <p:sldId id="2134806689" r:id="rId45"/>
    <p:sldId id="2134806665" r:id="rId46"/>
    <p:sldId id="2134806664" r:id="rId47"/>
    <p:sldId id="2134807014" r:id="rId48"/>
    <p:sldId id="2134807015" r:id="rId49"/>
    <p:sldId id="2134807061" r:id="rId50"/>
    <p:sldId id="2134807016" r:id="rId51"/>
    <p:sldId id="2134807063" r:id="rId52"/>
    <p:sldId id="2134807064" r:id="rId53"/>
    <p:sldId id="2134807065" r:id="rId54"/>
    <p:sldId id="2134807067" r:id="rId55"/>
    <p:sldId id="2134807073" r:id="rId56"/>
    <p:sldId id="2134807074" r:id="rId57"/>
    <p:sldId id="2134807075" r:id="rId58"/>
    <p:sldId id="2134807076" r:id="rId59"/>
    <p:sldId id="2134806696" r:id="rId60"/>
    <p:sldId id="848" r:id="rId61"/>
    <p:sldId id="921" r:id="rId62"/>
    <p:sldId id="922" r:id="rId63"/>
    <p:sldId id="924" r:id="rId64"/>
    <p:sldId id="925" r:id="rId65"/>
    <p:sldId id="849" r:id="rId66"/>
    <p:sldId id="2134806697" r:id="rId67"/>
    <p:sldId id="2134806706" r:id="rId68"/>
    <p:sldId id="858" r:id="rId69"/>
    <p:sldId id="868" r:id="rId70"/>
    <p:sldId id="869" r:id="rId71"/>
    <p:sldId id="764" r:id="rId72"/>
    <p:sldId id="949" r:id="rId73"/>
  </p:sldIdLst>
  <p:sldSz cx="9144000" cy="6858000" type="screen4x3"/>
  <p:notesSz cx="6735763" cy="9866313"/>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5FD0F942-153D-7E75-C5EB-E4990782D13C}" name="Jalila El Baraka" initials="JE" userId="S::jalila.el-baraka@ifmaroc.com::ea93c961-285f-4edc-9e51-dff84fc1dbdc"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DDDDFF"/>
    <a:srgbClr val="B7B7FF"/>
    <a:srgbClr val="E4E3F1"/>
    <a:srgbClr val="FFFFFF"/>
    <a:srgbClr val="D5D5FF"/>
    <a:srgbClr val="F9B233"/>
    <a:srgbClr val="EF801C"/>
    <a:srgbClr val="FC8D00"/>
    <a:srgbClr val="FDE5E3"/>
    <a:srgbClr val="CF1F3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118A39F-1C20-4BCC-A213-4675493C3C65}" v="100" dt="2026-03-24T22:29:17.542"/>
  </p1510:revLst>
</p1510:revInfo>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CF1AB2-1976-4502-BF36-3FF5EA218861}" styleName="Style moyen 4 - Accentuation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8265" autoAdjust="0"/>
    <p:restoredTop sz="88497" autoAdjust="0"/>
  </p:normalViewPr>
  <p:slideViewPr>
    <p:cSldViewPr snapToGrid="0">
      <p:cViewPr varScale="1">
        <p:scale>
          <a:sx n="72" d="100"/>
          <a:sy n="72" d="100"/>
        </p:scale>
        <p:origin x="62" y="77"/>
      </p:cViewPr>
      <p:guideLst>
        <p:guide orient="horz" pos="2160"/>
        <p:guide pos="2880"/>
      </p:guideLst>
    </p:cSldViewPr>
  </p:slideViewPr>
  <p:outlineViewPr>
    <p:cViewPr>
      <p:scale>
        <a:sx n="33" d="100"/>
        <a:sy n="33" d="100"/>
      </p:scale>
      <p:origin x="0" y="0"/>
    </p:cViewPr>
  </p:outlineViewPr>
  <p:notesTextViewPr>
    <p:cViewPr>
      <p:scale>
        <a:sx n="3" d="2"/>
        <a:sy n="3" d="2"/>
      </p:scale>
      <p:origin x="0" y="0"/>
    </p:cViewPr>
  </p:notesTextViewPr>
  <p:sorterViewPr>
    <p:cViewPr>
      <p:scale>
        <a:sx n="80" d="100"/>
        <a:sy n="80" d="100"/>
      </p:scale>
      <p:origin x="0" y="0"/>
    </p:cViewPr>
  </p:sorterViewPr>
  <p:notesViewPr>
    <p:cSldViewPr snapToGrid="0">
      <p:cViewPr varScale="1">
        <p:scale>
          <a:sx n="145" d="100"/>
          <a:sy n="145" d="100"/>
        </p:scale>
        <p:origin x="6528" y="184"/>
      </p:cViewPr>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19.xml"/><Relationship Id="rId21" Type="http://schemas.openxmlformats.org/officeDocument/2006/relationships/slide" Target="slides/slide14.xml"/><Relationship Id="rId42" Type="http://schemas.openxmlformats.org/officeDocument/2006/relationships/slide" Target="slides/slide35.xml"/><Relationship Id="rId47" Type="http://schemas.openxmlformats.org/officeDocument/2006/relationships/slide" Target="slides/slide40.xml"/><Relationship Id="rId63" Type="http://schemas.openxmlformats.org/officeDocument/2006/relationships/slide" Target="slides/slide56.xml"/><Relationship Id="rId68" Type="http://schemas.openxmlformats.org/officeDocument/2006/relationships/slide" Target="slides/slide61.xml"/><Relationship Id="rId16" Type="http://schemas.openxmlformats.org/officeDocument/2006/relationships/slide" Target="slides/slide9.xml"/><Relationship Id="rId11" Type="http://schemas.openxmlformats.org/officeDocument/2006/relationships/slide" Target="slides/slide4.xml"/><Relationship Id="rId32" Type="http://schemas.openxmlformats.org/officeDocument/2006/relationships/slide" Target="slides/slide25.xml"/><Relationship Id="rId37" Type="http://schemas.openxmlformats.org/officeDocument/2006/relationships/slide" Target="slides/slide30.xml"/><Relationship Id="rId53" Type="http://schemas.openxmlformats.org/officeDocument/2006/relationships/slide" Target="slides/slide46.xml"/><Relationship Id="rId58" Type="http://schemas.openxmlformats.org/officeDocument/2006/relationships/slide" Target="slides/slide51.xml"/><Relationship Id="rId74" Type="http://schemas.openxmlformats.org/officeDocument/2006/relationships/notesMaster" Target="notesMasters/notesMaster1.xml"/><Relationship Id="rId79" Type="http://schemas.openxmlformats.org/officeDocument/2006/relationships/tableStyles" Target="tableStyles.xml"/><Relationship Id="rId5" Type="http://schemas.openxmlformats.org/officeDocument/2006/relationships/slideMaster" Target="slideMasters/slideMaster5.xml"/><Relationship Id="rId61" Type="http://schemas.openxmlformats.org/officeDocument/2006/relationships/slide" Target="slides/slide54.xml"/><Relationship Id="rId82" Type="http://schemas.microsoft.com/office/2018/10/relationships/authors" Target="authors.xml"/><Relationship Id="rId19" Type="http://schemas.openxmlformats.org/officeDocument/2006/relationships/slide" Target="slides/slide12.xml"/><Relationship Id="rId14" Type="http://schemas.openxmlformats.org/officeDocument/2006/relationships/slide" Target="slides/slide7.xml"/><Relationship Id="rId22" Type="http://schemas.openxmlformats.org/officeDocument/2006/relationships/slide" Target="slides/slide15.xml"/><Relationship Id="rId27" Type="http://schemas.openxmlformats.org/officeDocument/2006/relationships/slide" Target="slides/slide20.xml"/><Relationship Id="rId30" Type="http://schemas.openxmlformats.org/officeDocument/2006/relationships/slide" Target="slides/slide23.xml"/><Relationship Id="rId35" Type="http://schemas.openxmlformats.org/officeDocument/2006/relationships/slide" Target="slides/slide28.xml"/><Relationship Id="rId43" Type="http://schemas.openxmlformats.org/officeDocument/2006/relationships/slide" Target="slides/slide36.xml"/><Relationship Id="rId48" Type="http://schemas.openxmlformats.org/officeDocument/2006/relationships/slide" Target="slides/slide41.xml"/><Relationship Id="rId56" Type="http://schemas.openxmlformats.org/officeDocument/2006/relationships/slide" Target="slides/slide49.xml"/><Relationship Id="rId64" Type="http://schemas.openxmlformats.org/officeDocument/2006/relationships/slide" Target="slides/slide57.xml"/><Relationship Id="rId69" Type="http://schemas.openxmlformats.org/officeDocument/2006/relationships/slide" Target="slides/slide62.xml"/><Relationship Id="rId77" Type="http://schemas.openxmlformats.org/officeDocument/2006/relationships/viewProps" Target="viewProps.xml"/><Relationship Id="rId8" Type="http://schemas.openxmlformats.org/officeDocument/2006/relationships/slide" Target="slides/slide1.xml"/><Relationship Id="rId51" Type="http://schemas.openxmlformats.org/officeDocument/2006/relationships/slide" Target="slides/slide44.xml"/><Relationship Id="rId72" Type="http://schemas.openxmlformats.org/officeDocument/2006/relationships/slide" Target="slides/slide65.xml"/><Relationship Id="rId80" Type="http://schemas.microsoft.com/office/2016/11/relationships/changesInfo" Target="changesInfos/changesInfo1.xml"/><Relationship Id="rId3" Type="http://schemas.openxmlformats.org/officeDocument/2006/relationships/slideMaster" Target="slideMasters/slideMaster3.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slide" Target="slides/slide18.xml"/><Relationship Id="rId33" Type="http://schemas.openxmlformats.org/officeDocument/2006/relationships/slide" Target="slides/slide26.xml"/><Relationship Id="rId38" Type="http://schemas.openxmlformats.org/officeDocument/2006/relationships/slide" Target="slides/slide31.xml"/><Relationship Id="rId46" Type="http://schemas.openxmlformats.org/officeDocument/2006/relationships/slide" Target="slides/slide39.xml"/><Relationship Id="rId59" Type="http://schemas.openxmlformats.org/officeDocument/2006/relationships/slide" Target="slides/slide52.xml"/><Relationship Id="rId67" Type="http://schemas.openxmlformats.org/officeDocument/2006/relationships/slide" Target="slides/slide60.xml"/><Relationship Id="rId20" Type="http://schemas.openxmlformats.org/officeDocument/2006/relationships/slide" Target="slides/slide13.xml"/><Relationship Id="rId41" Type="http://schemas.openxmlformats.org/officeDocument/2006/relationships/slide" Target="slides/slide34.xml"/><Relationship Id="rId54" Type="http://schemas.openxmlformats.org/officeDocument/2006/relationships/slide" Target="slides/slide47.xml"/><Relationship Id="rId62" Type="http://schemas.openxmlformats.org/officeDocument/2006/relationships/slide" Target="slides/slide55.xml"/><Relationship Id="rId70" Type="http://schemas.openxmlformats.org/officeDocument/2006/relationships/slide" Target="slides/slide63.xml"/><Relationship Id="rId75"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 Target="slides/slide8.xml"/><Relationship Id="rId23" Type="http://schemas.openxmlformats.org/officeDocument/2006/relationships/slide" Target="slides/slide16.xml"/><Relationship Id="rId28" Type="http://schemas.openxmlformats.org/officeDocument/2006/relationships/slide" Target="slides/slide21.xml"/><Relationship Id="rId36" Type="http://schemas.openxmlformats.org/officeDocument/2006/relationships/slide" Target="slides/slide29.xml"/><Relationship Id="rId49" Type="http://schemas.openxmlformats.org/officeDocument/2006/relationships/slide" Target="slides/slide42.xml"/><Relationship Id="rId57" Type="http://schemas.openxmlformats.org/officeDocument/2006/relationships/slide" Target="slides/slide50.xml"/><Relationship Id="rId10" Type="http://schemas.openxmlformats.org/officeDocument/2006/relationships/slide" Target="slides/slide3.xml"/><Relationship Id="rId31" Type="http://schemas.openxmlformats.org/officeDocument/2006/relationships/slide" Target="slides/slide24.xml"/><Relationship Id="rId44" Type="http://schemas.openxmlformats.org/officeDocument/2006/relationships/slide" Target="slides/slide37.xml"/><Relationship Id="rId52" Type="http://schemas.openxmlformats.org/officeDocument/2006/relationships/slide" Target="slides/slide45.xml"/><Relationship Id="rId60" Type="http://schemas.openxmlformats.org/officeDocument/2006/relationships/slide" Target="slides/slide53.xml"/><Relationship Id="rId65" Type="http://schemas.openxmlformats.org/officeDocument/2006/relationships/slide" Target="slides/slide58.xml"/><Relationship Id="rId73" Type="http://schemas.openxmlformats.org/officeDocument/2006/relationships/slide" Target="slides/slide66.xml"/><Relationship Id="rId78" Type="http://schemas.openxmlformats.org/officeDocument/2006/relationships/theme" Target="theme/theme1.xml"/><Relationship Id="rId81" Type="http://schemas.microsoft.com/office/2015/10/relationships/revisionInfo" Target="revisionInfo.xml"/><Relationship Id="rId4" Type="http://schemas.openxmlformats.org/officeDocument/2006/relationships/slideMaster" Target="slideMasters/slideMaster4.xml"/><Relationship Id="rId9" Type="http://schemas.openxmlformats.org/officeDocument/2006/relationships/slide" Target="slides/slide2.xml"/><Relationship Id="rId13" Type="http://schemas.openxmlformats.org/officeDocument/2006/relationships/slide" Target="slides/slide6.xml"/><Relationship Id="rId18" Type="http://schemas.openxmlformats.org/officeDocument/2006/relationships/slide" Target="slides/slide11.xml"/><Relationship Id="rId39" Type="http://schemas.openxmlformats.org/officeDocument/2006/relationships/slide" Target="slides/slide32.xml"/><Relationship Id="rId34" Type="http://schemas.openxmlformats.org/officeDocument/2006/relationships/slide" Target="slides/slide27.xml"/><Relationship Id="rId50" Type="http://schemas.openxmlformats.org/officeDocument/2006/relationships/slide" Target="slides/slide43.xml"/><Relationship Id="rId55" Type="http://schemas.openxmlformats.org/officeDocument/2006/relationships/slide" Target="slides/slide48.xml"/><Relationship Id="rId76" Type="http://schemas.openxmlformats.org/officeDocument/2006/relationships/presProps" Target="presProps.xml"/><Relationship Id="rId7" Type="http://schemas.openxmlformats.org/officeDocument/2006/relationships/slideMaster" Target="slideMasters/slideMaster7.xml"/><Relationship Id="rId71" Type="http://schemas.openxmlformats.org/officeDocument/2006/relationships/slide" Target="slides/slide64.xml"/><Relationship Id="rId2" Type="http://schemas.openxmlformats.org/officeDocument/2006/relationships/slideMaster" Target="slideMasters/slideMaster2.xml"/><Relationship Id="rId29" Type="http://schemas.openxmlformats.org/officeDocument/2006/relationships/slide" Target="slides/slide22.xml"/><Relationship Id="rId24" Type="http://schemas.openxmlformats.org/officeDocument/2006/relationships/slide" Target="slides/slide17.xml"/><Relationship Id="rId40" Type="http://schemas.openxmlformats.org/officeDocument/2006/relationships/slide" Target="slides/slide33.xml"/><Relationship Id="rId45" Type="http://schemas.openxmlformats.org/officeDocument/2006/relationships/slide" Target="slides/slide38.xml"/><Relationship Id="rId66" Type="http://schemas.openxmlformats.org/officeDocument/2006/relationships/slide" Target="slides/slide59.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bdelghani salhi" userId="a44d13800851dea6" providerId="LiveId" clId="{80FAA889-E246-4602-AFF2-CB47978AC01D}"/>
    <pc:docChg chg="undo custSel addSld delSld modSld">
      <pc:chgData name="abdelghani salhi" userId="a44d13800851dea6" providerId="LiveId" clId="{80FAA889-E246-4602-AFF2-CB47978AC01D}" dt="2026-03-24T22:29:27.133" v="2842" actId="478"/>
      <pc:docMkLst>
        <pc:docMk/>
      </pc:docMkLst>
      <pc:sldChg chg="modSp mod">
        <pc:chgData name="abdelghani salhi" userId="a44d13800851dea6" providerId="LiveId" clId="{80FAA889-E246-4602-AFF2-CB47978AC01D}" dt="2026-03-24T16:52:40.639" v="1529" actId="20577"/>
        <pc:sldMkLst>
          <pc:docMk/>
          <pc:sldMk cId="2847969595" sldId="741"/>
        </pc:sldMkLst>
        <pc:spChg chg="mod">
          <ac:chgData name="abdelghani salhi" userId="a44d13800851dea6" providerId="LiveId" clId="{80FAA889-E246-4602-AFF2-CB47978AC01D}" dt="2026-03-24T16:52:40.639" v="1529" actId="20577"/>
          <ac:spMkLst>
            <pc:docMk/>
            <pc:sldMk cId="2847969595" sldId="741"/>
            <ac:spMk id="21" creationId="{E9ECD804-8F28-F47E-3785-C7A9A0C72A66}"/>
          </ac:spMkLst>
        </pc:spChg>
      </pc:sldChg>
      <pc:sldChg chg="addSp modSp add mod modAnim">
        <pc:chgData name="abdelghani salhi" userId="a44d13800851dea6" providerId="LiveId" clId="{80FAA889-E246-4602-AFF2-CB47978AC01D}" dt="2026-03-24T22:20:30.671" v="2823"/>
        <pc:sldMkLst>
          <pc:docMk/>
          <pc:sldMk cId="764182693" sldId="751"/>
        </pc:sldMkLst>
        <pc:spChg chg="add mod">
          <ac:chgData name="abdelghani salhi" userId="a44d13800851dea6" providerId="LiveId" clId="{80FAA889-E246-4602-AFF2-CB47978AC01D}" dt="2026-03-24T22:20:30.671" v="2823"/>
          <ac:spMkLst>
            <pc:docMk/>
            <pc:sldMk cId="764182693" sldId="751"/>
            <ac:spMk id="7" creationId="{C72E48F0-E338-F05B-4FB4-49F22698421A}"/>
          </ac:spMkLst>
        </pc:spChg>
        <pc:grpChg chg="add mod">
          <ac:chgData name="abdelghani salhi" userId="a44d13800851dea6" providerId="LiveId" clId="{80FAA889-E246-4602-AFF2-CB47978AC01D}" dt="2026-03-24T22:20:30.671" v="2823"/>
          <ac:grpSpMkLst>
            <pc:docMk/>
            <pc:sldMk cId="764182693" sldId="751"/>
            <ac:grpSpMk id="8" creationId="{3F81A31B-6BCF-DD0C-4363-4AF1AF37050D}"/>
          </ac:grpSpMkLst>
        </pc:grpChg>
        <pc:picChg chg="add mod">
          <ac:chgData name="abdelghani salhi" userId="a44d13800851dea6" providerId="LiveId" clId="{80FAA889-E246-4602-AFF2-CB47978AC01D}" dt="2026-03-24T22:19:28.686" v="2804"/>
          <ac:picMkLst>
            <pc:docMk/>
            <pc:sldMk cId="764182693" sldId="751"/>
            <ac:picMk id="3" creationId="{CD28512E-240B-9E4D-488A-CB6570874CC8}"/>
          </ac:picMkLst>
        </pc:picChg>
        <pc:picChg chg="add mod ord">
          <ac:chgData name="abdelghani salhi" userId="a44d13800851dea6" providerId="LiveId" clId="{80FAA889-E246-4602-AFF2-CB47978AC01D}" dt="2026-03-24T22:20:30.671" v="2823"/>
          <ac:picMkLst>
            <pc:docMk/>
            <pc:sldMk cId="764182693" sldId="751"/>
            <ac:picMk id="6" creationId="{CD243DF1-42B9-CE5E-1930-4A072CBC751C}"/>
          </ac:picMkLst>
        </pc:picChg>
      </pc:sldChg>
      <pc:sldChg chg="modSp mod">
        <pc:chgData name="abdelghani salhi" userId="a44d13800851dea6" providerId="LiveId" clId="{80FAA889-E246-4602-AFF2-CB47978AC01D}" dt="2026-02-28T17:12:42.554" v="8" actId="20577"/>
        <pc:sldMkLst>
          <pc:docMk/>
          <pc:sldMk cId="3704996737" sldId="779"/>
        </pc:sldMkLst>
        <pc:spChg chg="mod">
          <ac:chgData name="abdelghani salhi" userId="a44d13800851dea6" providerId="LiveId" clId="{80FAA889-E246-4602-AFF2-CB47978AC01D}" dt="2026-02-28T15:19:09.843" v="1" actId="20577"/>
          <ac:spMkLst>
            <pc:docMk/>
            <pc:sldMk cId="3704996737" sldId="779"/>
            <ac:spMk id="9" creationId="{9296EF47-F6E9-31BE-476E-266F3E1A2E6D}"/>
          </ac:spMkLst>
        </pc:spChg>
        <pc:spChg chg="mod">
          <ac:chgData name="abdelghani salhi" userId="a44d13800851dea6" providerId="LiveId" clId="{80FAA889-E246-4602-AFF2-CB47978AC01D}" dt="2026-02-28T17:12:42.554" v="8" actId="20577"/>
          <ac:spMkLst>
            <pc:docMk/>
            <pc:sldMk cId="3704996737" sldId="779"/>
            <ac:spMk id="13" creationId="{BE2BDA05-B937-A468-CC33-939CD5F2B11D}"/>
          </ac:spMkLst>
        </pc:spChg>
        <pc:spChg chg="mod">
          <ac:chgData name="abdelghani salhi" userId="a44d13800851dea6" providerId="LiveId" clId="{80FAA889-E246-4602-AFF2-CB47978AC01D}" dt="2026-02-28T15:19:16.722" v="5" actId="20577"/>
          <ac:spMkLst>
            <pc:docMk/>
            <pc:sldMk cId="3704996737" sldId="779"/>
            <ac:spMk id="15" creationId="{098A9EB1-C319-C108-4266-43A774D6985F}"/>
          </ac:spMkLst>
        </pc:spChg>
        <pc:spChg chg="mod">
          <ac:chgData name="abdelghani salhi" userId="a44d13800851dea6" providerId="LiveId" clId="{80FAA889-E246-4602-AFF2-CB47978AC01D}" dt="2026-02-28T15:19:20.034" v="7" actId="20577"/>
          <ac:spMkLst>
            <pc:docMk/>
            <pc:sldMk cId="3704996737" sldId="779"/>
            <ac:spMk id="18" creationId="{CBF55968-EE8D-EE0F-5D04-2CE69C373ADE}"/>
          </ac:spMkLst>
        </pc:spChg>
        <pc:spChg chg="mod">
          <ac:chgData name="abdelghani salhi" userId="a44d13800851dea6" providerId="LiveId" clId="{80FAA889-E246-4602-AFF2-CB47978AC01D}" dt="2026-02-28T15:19:13.957" v="3" actId="20577"/>
          <ac:spMkLst>
            <pc:docMk/>
            <pc:sldMk cId="3704996737" sldId="779"/>
            <ac:spMk id="25" creationId="{F25118AC-26EF-8443-499E-AEAD284B4CE7}"/>
          </ac:spMkLst>
        </pc:spChg>
      </pc:sldChg>
      <pc:sldChg chg="addSp delSp modSp mod">
        <pc:chgData name="abdelghani salhi" userId="a44d13800851dea6" providerId="LiveId" clId="{80FAA889-E246-4602-AFF2-CB47978AC01D}" dt="2026-02-28T21:19:30.534" v="114" actId="1035"/>
        <pc:sldMkLst>
          <pc:docMk/>
          <pc:sldMk cId="2107687967" sldId="780"/>
        </pc:sldMkLst>
        <pc:spChg chg="mod">
          <ac:chgData name="abdelghani salhi" userId="a44d13800851dea6" providerId="LiveId" clId="{80FAA889-E246-4602-AFF2-CB47978AC01D}" dt="2026-02-28T17:14:18.218" v="32"/>
          <ac:spMkLst>
            <pc:docMk/>
            <pc:sldMk cId="2107687967" sldId="780"/>
            <ac:spMk id="5" creationId="{C9B89E41-3063-9AB4-B59E-B51BF4B73865}"/>
          </ac:spMkLst>
        </pc:spChg>
      </pc:sldChg>
      <pc:sldChg chg="del">
        <pc:chgData name="abdelghani salhi" userId="a44d13800851dea6" providerId="LiveId" clId="{80FAA889-E246-4602-AFF2-CB47978AC01D}" dt="2026-03-01T18:26:11.409" v="672" actId="47"/>
        <pc:sldMkLst>
          <pc:docMk/>
          <pc:sldMk cId="1776156041" sldId="781"/>
        </pc:sldMkLst>
      </pc:sldChg>
      <pc:sldChg chg="addSp delSp modSp mod">
        <pc:chgData name="abdelghani salhi" userId="a44d13800851dea6" providerId="LiveId" clId="{80FAA889-E246-4602-AFF2-CB47978AC01D}" dt="2026-02-28T23:05:28.309" v="198" actId="14100"/>
        <pc:sldMkLst>
          <pc:docMk/>
          <pc:sldMk cId="3597387284" sldId="848"/>
        </pc:sldMkLst>
        <pc:spChg chg="mod">
          <ac:chgData name="abdelghani salhi" userId="a44d13800851dea6" providerId="LiveId" clId="{80FAA889-E246-4602-AFF2-CB47978AC01D}" dt="2026-02-28T21:18:38.285" v="109" actId="20577"/>
          <ac:spMkLst>
            <pc:docMk/>
            <pc:sldMk cId="3597387284" sldId="848"/>
            <ac:spMk id="6" creationId="{28CA0C11-89B7-711E-BAA7-F835176E4677}"/>
          </ac:spMkLst>
        </pc:spChg>
        <pc:spChg chg="mod">
          <ac:chgData name="abdelghani salhi" userId="a44d13800851dea6" providerId="LiveId" clId="{80FAA889-E246-4602-AFF2-CB47978AC01D}" dt="2026-02-28T23:05:28.309" v="198" actId="14100"/>
          <ac:spMkLst>
            <pc:docMk/>
            <pc:sldMk cId="3597387284" sldId="848"/>
            <ac:spMk id="7" creationId="{D078A8CD-64A6-7587-B45C-FC6565F703E7}"/>
          </ac:spMkLst>
        </pc:spChg>
      </pc:sldChg>
      <pc:sldChg chg="addSp delSp modSp mod">
        <pc:chgData name="abdelghani salhi" userId="a44d13800851dea6" providerId="LiveId" clId="{80FAA889-E246-4602-AFF2-CB47978AC01D}" dt="2026-03-22T00:15:21.129" v="1174" actId="1036"/>
        <pc:sldMkLst>
          <pc:docMk/>
          <pc:sldMk cId="4276486665" sldId="849"/>
        </pc:sldMkLst>
        <pc:spChg chg="add mod">
          <ac:chgData name="abdelghani salhi" userId="a44d13800851dea6" providerId="LiveId" clId="{80FAA889-E246-4602-AFF2-CB47978AC01D}" dt="2026-03-22T00:04:10.489" v="927"/>
          <ac:spMkLst>
            <pc:docMk/>
            <pc:sldMk cId="4276486665" sldId="849"/>
            <ac:spMk id="3" creationId="{9923D524-6D7F-5F57-83E7-3C2D31AF20F2}"/>
          </ac:spMkLst>
        </pc:spChg>
        <pc:spChg chg="add mod">
          <ac:chgData name="abdelghani salhi" userId="a44d13800851dea6" providerId="LiveId" clId="{80FAA889-E246-4602-AFF2-CB47978AC01D}" dt="2026-03-22T00:08:31.680" v="1024" actId="20577"/>
          <ac:spMkLst>
            <pc:docMk/>
            <pc:sldMk cId="4276486665" sldId="849"/>
            <ac:spMk id="4" creationId="{913E094A-3698-7248-C8EE-B20CB38C2F12}"/>
          </ac:spMkLst>
        </pc:spChg>
        <pc:spChg chg="add mod">
          <ac:chgData name="abdelghani salhi" userId="a44d13800851dea6" providerId="LiveId" clId="{80FAA889-E246-4602-AFF2-CB47978AC01D}" dt="2026-03-22T00:04:10.489" v="927"/>
          <ac:spMkLst>
            <pc:docMk/>
            <pc:sldMk cId="4276486665" sldId="849"/>
            <ac:spMk id="5" creationId="{A77DA0F0-CBDB-95EC-0538-7B1B8E3FB5D8}"/>
          </ac:spMkLst>
        </pc:spChg>
        <pc:spChg chg="add mod">
          <ac:chgData name="abdelghani salhi" userId="a44d13800851dea6" providerId="LiveId" clId="{80FAA889-E246-4602-AFF2-CB47978AC01D}" dt="2026-03-22T00:04:10.489" v="927"/>
          <ac:spMkLst>
            <pc:docMk/>
            <pc:sldMk cId="4276486665" sldId="849"/>
            <ac:spMk id="6" creationId="{608F0B73-E102-15D2-CA8A-532E131CDCDD}"/>
          </ac:spMkLst>
        </pc:spChg>
        <pc:spChg chg="mod">
          <ac:chgData name="abdelghani salhi" userId="a44d13800851dea6" providerId="LiveId" clId="{80FAA889-E246-4602-AFF2-CB47978AC01D}" dt="2026-03-22T00:08:16.078" v="1011" actId="20577"/>
          <ac:spMkLst>
            <pc:docMk/>
            <pc:sldMk cId="4276486665" sldId="849"/>
            <ac:spMk id="8" creationId="{620083B4-A7BF-26CE-8583-1E58D0CE8568}"/>
          </ac:spMkLst>
        </pc:spChg>
        <pc:spChg chg="add mod">
          <ac:chgData name="abdelghani salhi" userId="a44d13800851dea6" providerId="LiveId" clId="{80FAA889-E246-4602-AFF2-CB47978AC01D}" dt="2026-03-22T00:04:10.489" v="927"/>
          <ac:spMkLst>
            <pc:docMk/>
            <pc:sldMk cId="4276486665" sldId="849"/>
            <ac:spMk id="10" creationId="{D94C1D51-AB03-21A6-00B8-C2208FD3A861}"/>
          </ac:spMkLst>
        </pc:spChg>
        <pc:spChg chg="add mod">
          <ac:chgData name="abdelghani salhi" userId="a44d13800851dea6" providerId="LiveId" clId="{80FAA889-E246-4602-AFF2-CB47978AC01D}" dt="2026-03-22T00:04:10.489" v="927"/>
          <ac:spMkLst>
            <pc:docMk/>
            <pc:sldMk cId="4276486665" sldId="849"/>
            <ac:spMk id="11" creationId="{1BDDC9AE-34EF-FA27-7553-1934DB72E660}"/>
          </ac:spMkLst>
        </pc:spChg>
        <pc:spChg chg="add mod">
          <ac:chgData name="abdelghani salhi" userId="a44d13800851dea6" providerId="LiveId" clId="{80FAA889-E246-4602-AFF2-CB47978AC01D}" dt="2026-03-22T00:04:10.489" v="927"/>
          <ac:spMkLst>
            <pc:docMk/>
            <pc:sldMk cId="4276486665" sldId="849"/>
            <ac:spMk id="12" creationId="{251B1E97-7BB7-E074-FB54-488969DAD052}"/>
          </ac:spMkLst>
        </pc:spChg>
        <pc:spChg chg="mod">
          <ac:chgData name="abdelghani salhi" userId="a44d13800851dea6" providerId="LiveId" clId="{80FAA889-E246-4602-AFF2-CB47978AC01D}" dt="2026-03-22T00:05:19.117" v="951" actId="20577"/>
          <ac:spMkLst>
            <pc:docMk/>
            <pc:sldMk cId="4276486665" sldId="849"/>
            <ac:spMk id="17" creationId="{752D0940-61DF-3F66-765F-B135416514BE}"/>
          </ac:spMkLst>
        </pc:spChg>
        <pc:spChg chg="add mod">
          <ac:chgData name="abdelghani salhi" userId="a44d13800851dea6" providerId="LiveId" clId="{80FAA889-E246-4602-AFF2-CB47978AC01D}" dt="2026-03-22T00:04:28.666" v="930" actId="20577"/>
          <ac:spMkLst>
            <pc:docMk/>
            <pc:sldMk cId="4276486665" sldId="849"/>
            <ac:spMk id="19" creationId="{1C0C72BA-4BBC-2A8E-90B1-269A7CBAB611}"/>
          </ac:spMkLst>
        </pc:spChg>
        <pc:spChg chg="add mod">
          <ac:chgData name="abdelghani salhi" userId="a44d13800851dea6" providerId="LiveId" clId="{80FAA889-E246-4602-AFF2-CB47978AC01D}" dt="2026-03-22T00:05:42.034" v="959" actId="20577"/>
          <ac:spMkLst>
            <pc:docMk/>
            <pc:sldMk cId="4276486665" sldId="849"/>
            <ac:spMk id="21" creationId="{590B23CC-0165-0425-59BE-BCCB2A743774}"/>
          </ac:spMkLst>
        </pc:spChg>
        <pc:spChg chg="add mod">
          <ac:chgData name="abdelghani salhi" userId="a44d13800851dea6" providerId="LiveId" clId="{80FAA889-E246-4602-AFF2-CB47978AC01D}" dt="2026-03-22T00:14:39.169" v="1155" actId="1038"/>
          <ac:spMkLst>
            <pc:docMk/>
            <pc:sldMk cId="4276486665" sldId="849"/>
            <ac:spMk id="27" creationId="{36F13E5A-AC57-5309-E8B5-BBDD4479802E}"/>
          </ac:spMkLst>
        </pc:spChg>
        <pc:spChg chg="add mod">
          <ac:chgData name="abdelghani salhi" userId="a44d13800851dea6" providerId="LiveId" clId="{80FAA889-E246-4602-AFF2-CB47978AC01D}" dt="2026-03-22T00:15:21.129" v="1174" actId="1036"/>
          <ac:spMkLst>
            <pc:docMk/>
            <pc:sldMk cId="4276486665" sldId="849"/>
            <ac:spMk id="28" creationId="{3C121A6A-D52E-5967-1D1B-F7A89C7CCB4A}"/>
          </ac:spMkLst>
        </pc:spChg>
        <pc:grpChg chg="add mod">
          <ac:chgData name="abdelghani salhi" userId="a44d13800851dea6" providerId="LiveId" clId="{80FAA889-E246-4602-AFF2-CB47978AC01D}" dt="2026-03-22T00:08:43.800" v="1047" actId="1037"/>
          <ac:grpSpMkLst>
            <pc:docMk/>
            <pc:sldMk cId="4276486665" sldId="849"/>
            <ac:grpSpMk id="26" creationId="{51AB9CC3-24D1-BF99-E068-00C20230E491}"/>
          </ac:grpSpMkLst>
        </pc:grpChg>
        <pc:cxnChg chg="add mod">
          <ac:chgData name="abdelghani salhi" userId="a44d13800851dea6" providerId="LiveId" clId="{80FAA889-E246-4602-AFF2-CB47978AC01D}" dt="2026-03-22T00:04:10.489" v="927"/>
          <ac:cxnSpMkLst>
            <pc:docMk/>
            <pc:sldMk cId="4276486665" sldId="849"/>
            <ac:cxnSpMk id="9" creationId="{C141D21E-3624-34EF-FC61-E3871BA917B9}"/>
          </ac:cxnSpMkLst>
        </pc:cxnChg>
        <pc:cxnChg chg="mod">
          <ac:chgData name="abdelghani salhi" userId="a44d13800851dea6" providerId="LiveId" clId="{80FAA889-E246-4602-AFF2-CB47978AC01D}" dt="2026-03-22T00:04:26.174" v="928" actId="1076"/>
          <ac:cxnSpMkLst>
            <pc:docMk/>
            <pc:sldMk cId="4276486665" sldId="849"/>
            <ac:cxnSpMk id="15" creationId="{44B7EA41-A2EF-AFF2-4EF3-4504D2F271D8}"/>
          </ac:cxnSpMkLst>
        </pc:cxnChg>
      </pc:sldChg>
      <pc:sldChg chg="addSp modSp mod">
        <pc:chgData name="abdelghani salhi" userId="a44d13800851dea6" providerId="LiveId" clId="{80FAA889-E246-4602-AFF2-CB47978AC01D}" dt="2026-03-24T18:58:17.854" v="2070" actId="1076"/>
        <pc:sldMkLst>
          <pc:docMk/>
          <pc:sldMk cId="2575153293" sldId="850"/>
        </pc:sldMkLst>
        <pc:spChg chg="add mod">
          <ac:chgData name="abdelghani salhi" userId="a44d13800851dea6" providerId="LiveId" clId="{80FAA889-E246-4602-AFF2-CB47978AC01D}" dt="2026-03-24T18:57:33.439" v="2035" actId="1036"/>
          <ac:spMkLst>
            <pc:docMk/>
            <pc:sldMk cId="2575153293" sldId="850"/>
            <ac:spMk id="2" creationId="{E06C53F6-1F06-F7A8-D5B6-98690B19FF12}"/>
          </ac:spMkLst>
        </pc:spChg>
        <pc:spChg chg="add mod">
          <ac:chgData name="abdelghani salhi" userId="a44d13800851dea6" providerId="LiveId" clId="{80FAA889-E246-4602-AFF2-CB47978AC01D}" dt="2026-03-24T18:57:33.439" v="2035" actId="1036"/>
          <ac:spMkLst>
            <pc:docMk/>
            <pc:sldMk cId="2575153293" sldId="850"/>
            <ac:spMk id="3" creationId="{1F2BCFFC-B049-CE92-04E9-746ED51AEDC0}"/>
          </ac:spMkLst>
        </pc:spChg>
        <pc:spChg chg="mod">
          <ac:chgData name="abdelghani salhi" userId="a44d13800851dea6" providerId="LiveId" clId="{80FAA889-E246-4602-AFF2-CB47978AC01D}" dt="2026-03-24T18:57:40.469" v="2047" actId="1035"/>
          <ac:spMkLst>
            <pc:docMk/>
            <pc:sldMk cId="2575153293" sldId="850"/>
            <ac:spMk id="4" creationId="{1CA99592-93A9-D642-E438-77ACEE59E91D}"/>
          </ac:spMkLst>
        </pc:spChg>
        <pc:spChg chg="mod">
          <ac:chgData name="abdelghani salhi" userId="a44d13800851dea6" providerId="LiveId" clId="{80FAA889-E246-4602-AFF2-CB47978AC01D}" dt="2026-03-24T18:56:29.866" v="2010"/>
          <ac:spMkLst>
            <pc:docMk/>
            <pc:sldMk cId="2575153293" sldId="850"/>
            <ac:spMk id="6" creationId="{B258BDD1-EBC4-A3CE-EF9B-2291AF6AA663}"/>
          </ac:spMkLst>
        </pc:spChg>
        <pc:spChg chg="mod">
          <ac:chgData name="abdelghani salhi" userId="a44d13800851dea6" providerId="LiveId" clId="{80FAA889-E246-4602-AFF2-CB47978AC01D}" dt="2026-03-24T18:56:29.866" v="2010"/>
          <ac:spMkLst>
            <pc:docMk/>
            <pc:sldMk cId="2575153293" sldId="850"/>
            <ac:spMk id="7" creationId="{7D82A26C-7A9C-B122-0DBB-4D75D957E88F}"/>
          </ac:spMkLst>
        </pc:spChg>
        <pc:spChg chg="mod">
          <ac:chgData name="abdelghani salhi" userId="a44d13800851dea6" providerId="LiveId" clId="{80FAA889-E246-4602-AFF2-CB47978AC01D}" dt="2026-03-24T18:57:40.469" v="2047" actId="1035"/>
          <ac:spMkLst>
            <pc:docMk/>
            <pc:sldMk cId="2575153293" sldId="850"/>
            <ac:spMk id="8" creationId="{A553B457-0028-2E9D-6306-77B86B851D1E}"/>
          </ac:spMkLst>
        </pc:spChg>
        <pc:spChg chg="add mod">
          <ac:chgData name="abdelghani salhi" userId="a44d13800851dea6" providerId="LiveId" clId="{80FAA889-E246-4602-AFF2-CB47978AC01D}" dt="2026-03-24T18:58:10.431" v="2069" actId="1036"/>
          <ac:spMkLst>
            <pc:docMk/>
            <pc:sldMk cId="2575153293" sldId="850"/>
            <ac:spMk id="14" creationId="{627FC708-820E-0AB0-0099-40CA9C359746}"/>
          </ac:spMkLst>
        </pc:spChg>
        <pc:spChg chg="add mod">
          <ac:chgData name="abdelghani salhi" userId="a44d13800851dea6" providerId="LiveId" clId="{80FAA889-E246-4602-AFF2-CB47978AC01D}" dt="2026-03-24T18:57:56.225" v="2050" actId="1076"/>
          <ac:spMkLst>
            <pc:docMk/>
            <pc:sldMk cId="2575153293" sldId="850"/>
            <ac:spMk id="15" creationId="{25BC5188-1CB6-3C12-EA22-E50B0705E7D0}"/>
          </ac:spMkLst>
        </pc:spChg>
        <pc:spChg chg="mod">
          <ac:chgData name="abdelghani salhi" userId="a44d13800851dea6" providerId="LiveId" clId="{80FAA889-E246-4602-AFF2-CB47978AC01D}" dt="2026-03-24T18:50:25.142" v="1879" actId="20577"/>
          <ac:spMkLst>
            <pc:docMk/>
            <pc:sldMk cId="2575153293" sldId="850"/>
            <ac:spMk id="16" creationId="{DD8A5FAA-B8EC-AD24-3FE2-7629427BC318}"/>
          </ac:spMkLst>
        </pc:spChg>
        <pc:grpChg chg="add mod">
          <ac:chgData name="abdelghani salhi" userId="a44d13800851dea6" providerId="LiveId" clId="{80FAA889-E246-4602-AFF2-CB47978AC01D}" dt="2026-03-24T18:58:17.854" v="2070" actId="1076"/>
          <ac:grpSpMkLst>
            <pc:docMk/>
            <pc:sldMk cId="2575153293" sldId="850"/>
            <ac:grpSpMk id="10" creationId="{5FA64755-CB72-067C-0EB2-055CE692D28E}"/>
          </ac:grpSpMkLst>
        </pc:grpChg>
        <pc:grpChg chg="mod">
          <ac:chgData name="abdelghani salhi" userId="a44d13800851dea6" providerId="LiveId" clId="{80FAA889-E246-4602-AFF2-CB47978AC01D}" dt="2026-03-24T18:56:29.866" v="2010"/>
          <ac:grpSpMkLst>
            <pc:docMk/>
            <pc:sldMk cId="2575153293" sldId="850"/>
            <ac:grpSpMk id="12" creationId="{571A4101-B3A7-95F4-59AB-CDCC8552AAD0}"/>
          </ac:grpSpMkLst>
        </pc:grpChg>
        <pc:cxnChg chg="add mod">
          <ac:chgData name="abdelghani salhi" userId="a44d13800851dea6" providerId="LiveId" clId="{80FAA889-E246-4602-AFF2-CB47978AC01D}" dt="2026-03-24T18:58:04.294" v="2054" actId="1035"/>
          <ac:cxnSpMkLst>
            <pc:docMk/>
            <pc:sldMk cId="2575153293" sldId="850"/>
            <ac:cxnSpMk id="9" creationId="{E7C56D67-1391-7D31-60EA-C3551D680910}"/>
          </ac:cxnSpMkLst>
        </pc:cxnChg>
        <pc:cxnChg chg="add mod">
          <ac:chgData name="abdelghani salhi" userId="a44d13800851dea6" providerId="LiveId" clId="{80FAA889-E246-4602-AFF2-CB47978AC01D}" dt="2026-03-24T18:57:51.960" v="2049" actId="1076"/>
          <ac:cxnSpMkLst>
            <pc:docMk/>
            <pc:sldMk cId="2575153293" sldId="850"/>
            <ac:cxnSpMk id="11" creationId="{B9E41426-272B-C8BB-D580-695FE86DC889}"/>
          </ac:cxnSpMkLst>
        </pc:cxnChg>
      </pc:sldChg>
      <pc:sldChg chg="addSp delSp modSp mod">
        <pc:chgData name="abdelghani salhi" userId="a44d13800851dea6" providerId="LiveId" clId="{80FAA889-E246-4602-AFF2-CB47978AC01D}" dt="2026-03-22T00:22:35.050" v="1511" actId="1035"/>
        <pc:sldMkLst>
          <pc:docMk/>
          <pc:sldMk cId="1061895834" sldId="858"/>
        </pc:sldMkLst>
        <pc:spChg chg="add mod">
          <ac:chgData name="abdelghani salhi" userId="a44d13800851dea6" providerId="LiveId" clId="{80FAA889-E246-4602-AFF2-CB47978AC01D}" dt="2026-03-22T00:22:35.050" v="1511" actId="1035"/>
          <ac:spMkLst>
            <pc:docMk/>
            <pc:sldMk cId="1061895834" sldId="858"/>
            <ac:spMk id="2" creationId="{297F50B4-F3EC-DC41-0238-228978A1EA2B}"/>
          </ac:spMkLst>
        </pc:spChg>
        <pc:spChg chg="add mod">
          <ac:chgData name="abdelghani salhi" userId="a44d13800851dea6" providerId="LiveId" clId="{80FAA889-E246-4602-AFF2-CB47978AC01D}" dt="2026-03-22T00:19:34.443" v="1298" actId="1036"/>
          <ac:spMkLst>
            <pc:docMk/>
            <pc:sldMk cId="1061895834" sldId="858"/>
            <ac:spMk id="3" creationId="{69086863-A11E-18ED-4FFA-C68EB1F1F6A7}"/>
          </ac:spMkLst>
        </pc:spChg>
        <pc:spChg chg="add mod">
          <ac:chgData name="abdelghani salhi" userId="a44d13800851dea6" providerId="LiveId" clId="{80FAA889-E246-4602-AFF2-CB47978AC01D}" dt="2026-03-22T00:19:34.443" v="1298" actId="1036"/>
          <ac:spMkLst>
            <pc:docMk/>
            <pc:sldMk cId="1061895834" sldId="858"/>
            <ac:spMk id="4" creationId="{BDE3F309-25CE-A348-EC98-919FBFB3ED2A}"/>
          </ac:spMkLst>
        </pc:spChg>
        <pc:spChg chg="add mod">
          <ac:chgData name="abdelghani salhi" userId="a44d13800851dea6" providerId="LiveId" clId="{80FAA889-E246-4602-AFF2-CB47978AC01D}" dt="2026-03-22T00:21:07.198" v="1404" actId="20577"/>
          <ac:spMkLst>
            <pc:docMk/>
            <pc:sldMk cId="1061895834" sldId="858"/>
            <ac:spMk id="5" creationId="{4B36E51F-4155-3C9C-4FD6-A565D46F8C0F}"/>
          </ac:spMkLst>
        </pc:spChg>
        <pc:spChg chg="mod">
          <ac:chgData name="abdelghani salhi" userId="a44d13800851dea6" providerId="LiveId" clId="{80FAA889-E246-4602-AFF2-CB47978AC01D}" dt="2026-03-22T00:18:36.004" v="1269"/>
          <ac:spMkLst>
            <pc:docMk/>
            <pc:sldMk cId="1061895834" sldId="858"/>
            <ac:spMk id="7" creationId="{F09928DA-2336-2100-1F4E-0342338F1127}"/>
          </ac:spMkLst>
        </pc:spChg>
        <pc:spChg chg="mod">
          <ac:chgData name="abdelghani salhi" userId="a44d13800851dea6" providerId="LiveId" clId="{80FAA889-E246-4602-AFF2-CB47978AC01D}" dt="2026-03-22T00:19:42.183" v="1310" actId="1035"/>
          <ac:spMkLst>
            <pc:docMk/>
            <pc:sldMk cId="1061895834" sldId="858"/>
            <ac:spMk id="8" creationId="{51E59094-12A1-F6D4-4D73-139ADCEFA265}"/>
          </ac:spMkLst>
        </pc:spChg>
        <pc:spChg chg="mod">
          <ac:chgData name="abdelghani salhi" userId="a44d13800851dea6" providerId="LiveId" clId="{80FAA889-E246-4602-AFF2-CB47978AC01D}" dt="2026-03-22T00:20:39.006" v="1386" actId="1035"/>
          <ac:spMkLst>
            <pc:docMk/>
            <pc:sldMk cId="1061895834" sldId="858"/>
            <ac:spMk id="11" creationId="{B9C717C8-86D3-E39A-CFC4-C76F1BB83B84}"/>
          </ac:spMkLst>
        </pc:spChg>
        <pc:spChg chg="mod">
          <ac:chgData name="abdelghani salhi" userId="a44d13800851dea6" providerId="LiveId" clId="{80FAA889-E246-4602-AFF2-CB47978AC01D}" dt="2026-03-22T00:18:36.004" v="1269"/>
          <ac:spMkLst>
            <pc:docMk/>
            <pc:sldMk cId="1061895834" sldId="858"/>
            <ac:spMk id="12" creationId="{03E384D7-4203-F4C7-31ED-623CE06BD666}"/>
          </ac:spMkLst>
        </pc:spChg>
        <pc:spChg chg="mod">
          <ac:chgData name="abdelghani salhi" userId="a44d13800851dea6" providerId="LiveId" clId="{80FAA889-E246-4602-AFF2-CB47978AC01D}" dt="2026-03-22T00:19:42.183" v="1310" actId="1035"/>
          <ac:spMkLst>
            <pc:docMk/>
            <pc:sldMk cId="1061895834" sldId="858"/>
            <ac:spMk id="13" creationId="{956172C2-BC87-3099-48AC-3B118457C8E2}"/>
          </ac:spMkLst>
        </pc:spChg>
        <pc:spChg chg="add mod">
          <ac:chgData name="abdelghani salhi" userId="a44d13800851dea6" providerId="LiveId" clId="{80FAA889-E246-4602-AFF2-CB47978AC01D}" dt="2026-03-22T00:20:06.444" v="1352" actId="1035"/>
          <ac:spMkLst>
            <pc:docMk/>
            <pc:sldMk cId="1061895834" sldId="858"/>
            <ac:spMk id="20" creationId="{056AB4E1-B6CD-53A0-2EE9-53820AB8AC4C}"/>
          </ac:spMkLst>
        </pc:spChg>
        <pc:spChg chg="add mod">
          <ac:chgData name="abdelghani salhi" userId="a44d13800851dea6" providerId="LiveId" clId="{80FAA889-E246-4602-AFF2-CB47978AC01D}" dt="2026-03-22T00:21:37.987" v="1415" actId="20577"/>
          <ac:spMkLst>
            <pc:docMk/>
            <pc:sldMk cId="1061895834" sldId="858"/>
            <ac:spMk id="24" creationId="{95F1AEB7-75B0-205A-668E-A7376BCCC877}"/>
          </ac:spMkLst>
        </pc:spChg>
        <pc:grpChg chg="mod">
          <ac:chgData name="abdelghani salhi" userId="a44d13800851dea6" providerId="LiveId" clId="{80FAA889-E246-4602-AFF2-CB47978AC01D}" dt="2026-03-22T00:18:36.004" v="1269"/>
          <ac:grpSpMkLst>
            <pc:docMk/>
            <pc:sldMk cId="1061895834" sldId="858"/>
            <ac:grpSpMk id="6" creationId="{DE5A1BD9-75B1-3B75-FC4E-8B8103CCF3F3}"/>
          </ac:grpSpMkLst>
        </pc:grpChg>
        <pc:cxnChg chg="mod">
          <ac:chgData name="abdelghani salhi" userId="a44d13800851dea6" providerId="LiveId" clId="{80FAA889-E246-4602-AFF2-CB47978AC01D}" dt="2026-03-22T00:20:32.222" v="1382" actId="1035"/>
          <ac:cxnSpMkLst>
            <pc:docMk/>
            <pc:sldMk cId="1061895834" sldId="858"/>
            <ac:cxnSpMk id="10" creationId="{EBA6A273-3D3E-1E01-AA29-C2ED76604C72}"/>
          </ac:cxnSpMkLst>
        </pc:cxnChg>
        <pc:cxnChg chg="mod">
          <ac:chgData name="abdelghani salhi" userId="a44d13800851dea6" providerId="LiveId" clId="{80FAA889-E246-4602-AFF2-CB47978AC01D}" dt="2026-03-22T00:20:43.517" v="1387" actId="1036"/>
          <ac:cxnSpMkLst>
            <pc:docMk/>
            <pc:sldMk cId="1061895834" sldId="858"/>
            <ac:cxnSpMk id="19" creationId="{B95B828F-7C3D-8F7A-E759-6A8FE8962208}"/>
          </ac:cxnSpMkLst>
        </pc:cxnChg>
      </pc:sldChg>
      <pc:sldChg chg="modSp mod">
        <pc:chgData name="abdelghani salhi" userId="a44d13800851dea6" providerId="LiveId" clId="{80FAA889-E246-4602-AFF2-CB47978AC01D}" dt="2026-03-01T18:29:27.719" v="720" actId="20577"/>
        <pc:sldMkLst>
          <pc:docMk/>
          <pc:sldMk cId="2108041155" sldId="868"/>
        </pc:sldMkLst>
        <pc:spChg chg="mod">
          <ac:chgData name="abdelghani salhi" userId="a44d13800851dea6" providerId="LiveId" clId="{80FAA889-E246-4602-AFF2-CB47978AC01D}" dt="2026-03-01T18:29:27.719" v="720" actId="20577"/>
          <ac:spMkLst>
            <pc:docMk/>
            <pc:sldMk cId="2108041155" sldId="868"/>
            <ac:spMk id="11" creationId="{993983EE-22A2-84EA-7F7A-EDDAE4064FC8}"/>
          </ac:spMkLst>
        </pc:spChg>
      </pc:sldChg>
      <pc:sldChg chg="addSp delSp modSp mod">
        <pc:chgData name="abdelghani salhi" userId="a44d13800851dea6" providerId="LiveId" clId="{80FAA889-E246-4602-AFF2-CB47978AC01D}" dt="2026-02-28T21:18:05.883" v="103" actId="1036"/>
        <pc:sldMkLst>
          <pc:docMk/>
          <pc:sldMk cId="3549395842" sldId="869"/>
        </pc:sldMkLst>
      </pc:sldChg>
      <pc:sldChg chg="addSp modSp add mod modAnim">
        <pc:chgData name="abdelghani salhi" userId="a44d13800851dea6" providerId="LiveId" clId="{80FAA889-E246-4602-AFF2-CB47978AC01D}" dt="2026-03-24T22:19:23.577" v="2803" actId="1036"/>
        <pc:sldMkLst>
          <pc:docMk/>
          <pc:sldMk cId="2626486148" sldId="871"/>
        </pc:sldMkLst>
        <pc:picChg chg="add mod">
          <ac:chgData name="abdelghani salhi" userId="a44d13800851dea6" providerId="LiveId" clId="{80FAA889-E246-4602-AFF2-CB47978AC01D}" dt="2026-03-24T22:19:23.577" v="2803" actId="1036"/>
          <ac:picMkLst>
            <pc:docMk/>
            <pc:sldMk cId="2626486148" sldId="871"/>
            <ac:picMk id="3" creationId="{F26C43B7-530F-3D17-B5D4-B3557156C3E1}"/>
          </ac:picMkLst>
        </pc:picChg>
      </pc:sldChg>
      <pc:sldChg chg="addSp delSp modSp mod">
        <pc:chgData name="abdelghani salhi" userId="a44d13800851dea6" providerId="LiveId" clId="{80FAA889-E246-4602-AFF2-CB47978AC01D}" dt="2026-03-24T18:48:13.562" v="1766" actId="478"/>
        <pc:sldMkLst>
          <pc:docMk/>
          <pc:sldMk cId="10538638" sldId="898"/>
        </pc:sldMkLst>
        <pc:spChg chg="add mod">
          <ac:chgData name="abdelghani salhi" userId="a44d13800851dea6" providerId="LiveId" clId="{80FAA889-E246-4602-AFF2-CB47978AC01D}" dt="2026-03-24T18:48:11.109" v="1765" actId="1036"/>
          <ac:spMkLst>
            <pc:docMk/>
            <pc:sldMk cId="10538638" sldId="898"/>
            <ac:spMk id="2" creationId="{E6D4D603-C1CF-05E1-F248-7DB5ECC1BD97}"/>
          </ac:spMkLst>
        </pc:spChg>
        <pc:spChg chg="mod">
          <ac:chgData name="abdelghani salhi" userId="a44d13800851dea6" providerId="LiveId" clId="{80FAA889-E246-4602-AFF2-CB47978AC01D}" dt="2026-03-24T18:03:21.323" v="1597" actId="403"/>
          <ac:spMkLst>
            <pc:docMk/>
            <pc:sldMk cId="10538638" sldId="898"/>
            <ac:spMk id="4" creationId="{933BE6E2-BB7C-E5EA-E9C9-EAA8AF72C352}"/>
          </ac:spMkLst>
        </pc:spChg>
        <pc:spChg chg="mod">
          <ac:chgData name="abdelghani salhi" userId="a44d13800851dea6" providerId="LiveId" clId="{80FAA889-E246-4602-AFF2-CB47978AC01D}" dt="2026-03-24T18:04:03.228" v="1604" actId="403"/>
          <ac:spMkLst>
            <pc:docMk/>
            <pc:sldMk cId="10538638" sldId="898"/>
            <ac:spMk id="7" creationId="{B4DA19A3-A55B-DA2F-F0E0-007CE490F4A0}"/>
          </ac:spMkLst>
        </pc:spChg>
        <pc:spChg chg="mod">
          <ac:chgData name="abdelghani salhi" userId="a44d13800851dea6" providerId="LiveId" clId="{80FAA889-E246-4602-AFF2-CB47978AC01D}" dt="2026-03-24T18:04:22.905" v="1607" actId="14100"/>
          <ac:spMkLst>
            <pc:docMk/>
            <pc:sldMk cId="10538638" sldId="898"/>
            <ac:spMk id="11" creationId="{D53B81E0-26F2-6079-E698-82267D523EFF}"/>
          </ac:spMkLst>
        </pc:spChg>
        <pc:picChg chg="del">
          <ac:chgData name="abdelghani salhi" userId="a44d13800851dea6" providerId="LiveId" clId="{80FAA889-E246-4602-AFF2-CB47978AC01D}" dt="2026-03-24T18:04:35.106" v="1608" actId="478"/>
          <ac:picMkLst>
            <pc:docMk/>
            <pc:sldMk cId="10538638" sldId="898"/>
            <ac:picMk id="13" creationId="{6569D2E1-DD68-9CB7-35BD-85821E5BA54B}"/>
          </ac:picMkLst>
        </pc:picChg>
        <pc:picChg chg="del">
          <ac:chgData name="abdelghani salhi" userId="a44d13800851dea6" providerId="LiveId" clId="{80FAA889-E246-4602-AFF2-CB47978AC01D}" dt="2026-03-24T18:48:13.562" v="1766" actId="478"/>
          <ac:picMkLst>
            <pc:docMk/>
            <pc:sldMk cId="10538638" sldId="898"/>
            <ac:picMk id="19" creationId="{B07A4C48-423A-F64B-BBB3-D9C001D73EBB}"/>
          </ac:picMkLst>
        </pc:picChg>
      </pc:sldChg>
      <pc:sldChg chg="addSp delSp modSp mod">
        <pc:chgData name="abdelghani salhi" userId="a44d13800851dea6" providerId="LiveId" clId="{80FAA889-E246-4602-AFF2-CB47978AC01D}" dt="2026-03-24T18:58:41.346" v="2099" actId="1036"/>
        <pc:sldMkLst>
          <pc:docMk/>
          <pc:sldMk cId="4207234158" sldId="899"/>
        </pc:sldMkLst>
        <pc:spChg chg="mod">
          <ac:chgData name="abdelghani salhi" userId="a44d13800851dea6" providerId="LiveId" clId="{80FAA889-E246-4602-AFF2-CB47978AC01D}" dt="2026-03-24T18:05:56.329" v="1616"/>
          <ac:spMkLst>
            <pc:docMk/>
            <pc:sldMk cId="4207234158" sldId="899"/>
            <ac:spMk id="3" creationId="{BCD43347-3BCE-AB5B-11C8-C6E451FD2E71}"/>
          </ac:spMkLst>
        </pc:spChg>
        <pc:spChg chg="mod">
          <ac:chgData name="abdelghani salhi" userId="a44d13800851dea6" providerId="LiveId" clId="{80FAA889-E246-4602-AFF2-CB47978AC01D}" dt="2026-03-24T18:05:56.329" v="1616"/>
          <ac:spMkLst>
            <pc:docMk/>
            <pc:sldMk cId="4207234158" sldId="899"/>
            <ac:spMk id="4" creationId="{027AB61C-0615-89AB-267F-E7967F665D81}"/>
          </ac:spMkLst>
        </pc:spChg>
        <pc:spChg chg="mod">
          <ac:chgData name="abdelghani salhi" userId="a44d13800851dea6" providerId="LiveId" clId="{80FAA889-E246-4602-AFF2-CB47978AC01D}" dt="2026-03-24T18:05:56.329" v="1616"/>
          <ac:spMkLst>
            <pc:docMk/>
            <pc:sldMk cId="4207234158" sldId="899"/>
            <ac:spMk id="8" creationId="{73DD281A-0B07-1796-F775-9245F8C78438}"/>
          </ac:spMkLst>
        </pc:spChg>
        <pc:spChg chg="mod">
          <ac:chgData name="abdelghani salhi" userId="a44d13800851dea6" providerId="LiveId" clId="{80FAA889-E246-4602-AFF2-CB47978AC01D}" dt="2026-03-24T18:05:56.329" v="1616"/>
          <ac:spMkLst>
            <pc:docMk/>
            <pc:sldMk cId="4207234158" sldId="899"/>
            <ac:spMk id="14" creationId="{054FB03B-9E9B-6838-6B6E-7862BEEDEE87}"/>
          </ac:spMkLst>
        </pc:spChg>
        <pc:spChg chg="mod">
          <ac:chgData name="abdelghani salhi" userId="a44d13800851dea6" providerId="LiveId" clId="{80FAA889-E246-4602-AFF2-CB47978AC01D}" dt="2026-03-24T18:06:58.871" v="1628"/>
          <ac:spMkLst>
            <pc:docMk/>
            <pc:sldMk cId="4207234158" sldId="899"/>
            <ac:spMk id="16" creationId="{704921CF-A3C9-DF14-D286-BDDCDD073B76}"/>
          </ac:spMkLst>
        </pc:spChg>
        <pc:spChg chg="mod">
          <ac:chgData name="abdelghani salhi" userId="a44d13800851dea6" providerId="LiveId" clId="{80FAA889-E246-4602-AFF2-CB47978AC01D}" dt="2026-03-24T18:05:56.329" v="1616"/>
          <ac:spMkLst>
            <pc:docMk/>
            <pc:sldMk cId="4207234158" sldId="899"/>
            <ac:spMk id="20" creationId="{FE8210B8-B682-4ACB-A9D1-F57B3B0A8A72}"/>
          </ac:spMkLst>
        </pc:spChg>
        <pc:spChg chg="mod">
          <ac:chgData name="abdelghani salhi" userId="a44d13800851dea6" providerId="LiveId" clId="{80FAA889-E246-4602-AFF2-CB47978AC01D}" dt="2026-03-24T18:05:56.329" v="1616"/>
          <ac:spMkLst>
            <pc:docMk/>
            <pc:sldMk cId="4207234158" sldId="899"/>
            <ac:spMk id="21" creationId="{F48DB660-B89E-A65B-475A-0C02CECD2B50}"/>
          </ac:spMkLst>
        </pc:spChg>
        <pc:spChg chg="mod">
          <ac:chgData name="abdelghani salhi" userId="a44d13800851dea6" providerId="LiveId" clId="{80FAA889-E246-4602-AFF2-CB47978AC01D}" dt="2026-03-24T18:07:22.087" v="1648" actId="1037"/>
          <ac:spMkLst>
            <pc:docMk/>
            <pc:sldMk cId="4207234158" sldId="899"/>
            <ac:spMk id="22" creationId="{F6D2998C-0049-0E5D-D496-BEA45FD82EBC}"/>
          </ac:spMkLst>
        </pc:spChg>
        <pc:spChg chg="mod">
          <ac:chgData name="abdelghani salhi" userId="a44d13800851dea6" providerId="LiveId" clId="{80FAA889-E246-4602-AFF2-CB47978AC01D}" dt="2026-03-24T18:07:22.087" v="1648" actId="1037"/>
          <ac:spMkLst>
            <pc:docMk/>
            <pc:sldMk cId="4207234158" sldId="899"/>
            <ac:spMk id="23" creationId="{73B1402F-F7BE-6B48-F278-F870E8B422C9}"/>
          </ac:spMkLst>
        </pc:spChg>
        <pc:spChg chg="mod">
          <ac:chgData name="abdelghani salhi" userId="a44d13800851dea6" providerId="LiveId" clId="{80FAA889-E246-4602-AFF2-CB47978AC01D}" dt="2026-03-24T18:06:44.386" v="1624" actId="14100"/>
          <ac:spMkLst>
            <pc:docMk/>
            <pc:sldMk cId="4207234158" sldId="899"/>
            <ac:spMk id="25" creationId="{4B407268-C61C-00CC-846B-640A537CC874}"/>
          </ac:spMkLst>
        </pc:spChg>
        <pc:spChg chg="mod">
          <ac:chgData name="abdelghani salhi" userId="a44d13800851dea6" providerId="LiveId" clId="{80FAA889-E246-4602-AFF2-CB47978AC01D}" dt="2026-03-24T18:58:33.094" v="2072"/>
          <ac:spMkLst>
            <pc:docMk/>
            <pc:sldMk cId="4207234158" sldId="899"/>
            <ac:spMk id="32" creationId="{7B9DF0A5-8BE4-0FA9-FAB9-557D59EAFF1D}"/>
          </ac:spMkLst>
        </pc:spChg>
        <pc:spChg chg="mod">
          <ac:chgData name="abdelghani salhi" userId="a44d13800851dea6" providerId="LiveId" clId="{80FAA889-E246-4602-AFF2-CB47978AC01D}" dt="2026-03-24T18:58:33.094" v="2072"/>
          <ac:spMkLst>
            <pc:docMk/>
            <pc:sldMk cId="4207234158" sldId="899"/>
            <ac:spMk id="33" creationId="{9E3A5739-0457-6E57-8474-AE251ADB8B28}"/>
          </ac:spMkLst>
        </pc:spChg>
        <pc:spChg chg="mod">
          <ac:chgData name="abdelghani salhi" userId="a44d13800851dea6" providerId="LiveId" clId="{80FAA889-E246-4602-AFF2-CB47978AC01D}" dt="2026-03-24T18:58:33.094" v="2072"/>
          <ac:spMkLst>
            <pc:docMk/>
            <pc:sldMk cId="4207234158" sldId="899"/>
            <ac:spMk id="34" creationId="{43E41094-4855-9F26-DE4B-7981050EB868}"/>
          </ac:spMkLst>
        </pc:spChg>
        <pc:spChg chg="mod">
          <ac:chgData name="abdelghani salhi" userId="a44d13800851dea6" providerId="LiveId" clId="{80FAA889-E246-4602-AFF2-CB47978AC01D}" dt="2026-03-24T18:58:33.094" v="2072"/>
          <ac:spMkLst>
            <pc:docMk/>
            <pc:sldMk cId="4207234158" sldId="899"/>
            <ac:spMk id="36" creationId="{38CA16FC-131E-403C-9349-031DB4CA11D3}"/>
          </ac:spMkLst>
        </pc:spChg>
        <pc:spChg chg="mod">
          <ac:chgData name="abdelghani salhi" userId="a44d13800851dea6" providerId="LiveId" clId="{80FAA889-E246-4602-AFF2-CB47978AC01D}" dt="2026-03-24T18:58:33.094" v="2072"/>
          <ac:spMkLst>
            <pc:docMk/>
            <pc:sldMk cId="4207234158" sldId="899"/>
            <ac:spMk id="37" creationId="{7ED3F8E7-308C-BF65-4EBF-123415E6550E}"/>
          </ac:spMkLst>
        </pc:spChg>
        <pc:spChg chg="mod">
          <ac:chgData name="abdelghani salhi" userId="a44d13800851dea6" providerId="LiveId" clId="{80FAA889-E246-4602-AFF2-CB47978AC01D}" dt="2026-03-24T18:58:33.094" v="2072"/>
          <ac:spMkLst>
            <pc:docMk/>
            <pc:sldMk cId="4207234158" sldId="899"/>
            <ac:spMk id="38" creationId="{6F57C889-993C-D3A2-2855-F622EE910C72}"/>
          </ac:spMkLst>
        </pc:spChg>
        <pc:spChg chg="mod">
          <ac:chgData name="abdelghani salhi" userId="a44d13800851dea6" providerId="LiveId" clId="{80FAA889-E246-4602-AFF2-CB47978AC01D}" dt="2026-03-24T18:58:33.094" v="2072"/>
          <ac:spMkLst>
            <pc:docMk/>
            <pc:sldMk cId="4207234158" sldId="899"/>
            <ac:spMk id="39" creationId="{45A238EE-3CAC-E7A5-382F-24653563F4F6}"/>
          </ac:spMkLst>
        </pc:spChg>
        <pc:spChg chg="mod">
          <ac:chgData name="abdelghani salhi" userId="a44d13800851dea6" providerId="LiveId" clId="{80FAA889-E246-4602-AFF2-CB47978AC01D}" dt="2026-03-24T18:58:33.094" v="2072"/>
          <ac:spMkLst>
            <pc:docMk/>
            <pc:sldMk cId="4207234158" sldId="899"/>
            <ac:spMk id="40" creationId="{7869F875-E8FD-E0AC-2EC0-F9B184366C49}"/>
          </ac:spMkLst>
        </pc:spChg>
        <pc:grpChg chg="add del mod">
          <ac:chgData name="abdelghani salhi" userId="a44d13800851dea6" providerId="LiveId" clId="{80FAA889-E246-4602-AFF2-CB47978AC01D}" dt="2026-03-24T18:06:52.349" v="1627" actId="478"/>
          <ac:grpSpMkLst>
            <pc:docMk/>
            <pc:sldMk cId="4207234158" sldId="899"/>
            <ac:grpSpMk id="2" creationId="{9F381D2E-098A-B1C4-3328-0913254DE9D2}"/>
          </ac:grpSpMkLst>
        </pc:grpChg>
        <pc:grpChg chg="add del mod">
          <ac:chgData name="abdelghani salhi" userId="a44d13800851dea6" providerId="LiveId" clId="{80FAA889-E246-4602-AFF2-CB47978AC01D}" dt="2026-03-24T18:06:50.278" v="1626" actId="478"/>
          <ac:grpSpMkLst>
            <pc:docMk/>
            <pc:sldMk cId="4207234158" sldId="899"/>
            <ac:grpSpMk id="5" creationId="{6A8122EE-4B67-218C-E3DF-2AF94C62B197}"/>
          </ac:grpSpMkLst>
        </pc:grpChg>
        <pc:grpChg chg="del">
          <ac:chgData name="abdelghani salhi" userId="a44d13800851dea6" providerId="LiveId" clId="{80FAA889-E246-4602-AFF2-CB47978AC01D}" dt="2026-03-24T18:58:24.582" v="2071" actId="478"/>
          <ac:grpSpMkLst>
            <pc:docMk/>
            <pc:sldMk cId="4207234158" sldId="899"/>
            <ac:grpSpMk id="9" creationId="{B84B4605-FC7C-BA1B-1E4B-2C56FAE906B2}"/>
          </ac:grpSpMkLst>
        </pc:grpChg>
        <pc:grpChg chg="add del mod">
          <ac:chgData name="abdelghani salhi" userId="a44d13800851dea6" providerId="LiveId" clId="{80FAA889-E246-4602-AFF2-CB47978AC01D}" dt="2026-03-24T18:06:47.729" v="1625" actId="478"/>
          <ac:grpSpMkLst>
            <pc:docMk/>
            <pc:sldMk cId="4207234158" sldId="899"/>
            <ac:grpSpMk id="15" creationId="{9DA3C489-42A6-A2C3-99E1-606539578A5E}"/>
          </ac:grpSpMkLst>
        </pc:grpChg>
        <pc:grpChg chg="add mod">
          <ac:chgData name="abdelghani salhi" userId="a44d13800851dea6" providerId="LiveId" clId="{80FAA889-E246-4602-AFF2-CB47978AC01D}" dt="2026-03-24T18:58:41.346" v="2099" actId="1036"/>
          <ac:grpSpMkLst>
            <pc:docMk/>
            <pc:sldMk cId="4207234158" sldId="899"/>
            <ac:grpSpMk id="28" creationId="{B86CB96B-0F02-3464-FDBE-0028DB7A1E5B}"/>
          </ac:grpSpMkLst>
        </pc:grpChg>
        <pc:grpChg chg="mod">
          <ac:chgData name="abdelghani salhi" userId="a44d13800851dea6" providerId="LiveId" clId="{80FAA889-E246-4602-AFF2-CB47978AC01D}" dt="2026-03-24T18:58:33.094" v="2072"/>
          <ac:grpSpMkLst>
            <pc:docMk/>
            <pc:sldMk cId="4207234158" sldId="899"/>
            <ac:grpSpMk id="29" creationId="{323CBBF7-DBB4-2500-07BF-F277FE27FC56}"/>
          </ac:grpSpMkLst>
        </pc:grpChg>
        <pc:picChg chg="add del mod">
          <ac:chgData name="abdelghani salhi" userId="a44d13800851dea6" providerId="LiveId" clId="{80FAA889-E246-4602-AFF2-CB47978AC01D}" dt="2026-03-24T18:06:12.401" v="1619" actId="478"/>
          <ac:picMkLst>
            <pc:docMk/>
            <pc:sldMk cId="4207234158" sldId="899"/>
            <ac:picMk id="27" creationId="{D738EFEE-0008-644A-D108-FE2B542E7663}"/>
          </ac:picMkLst>
        </pc:picChg>
        <pc:picChg chg="del">
          <ac:chgData name="abdelghani salhi" userId="a44d13800851dea6" providerId="LiveId" clId="{80FAA889-E246-4602-AFF2-CB47978AC01D}" dt="2026-03-24T18:58:35.893" v="2073" actId="478"/>
          <ac:picMkLst>
            <pc:docMk/>
            <pc:sldMk cId="4207234158" sldId="899"/>
            <ac:picMk id="35" creationId="{F34D5881-268F-64C0-440C-EB3CC916DEFC}"/>
          </ac:picMkLst>
        </pc:picChg>
      </pc:sldChg>
      <pc:sldChg chg="addSp delSp modSp mod">
        <pc:chgData name="abdelghani salhi" userId="a44d13800851dea6" providerId="LiveId" clId="{80FAA889-E246-4602-AFF2-CB47978AC01D}" dt="2026-02-28T21:17:35.028" v="94" actId="20577"/>
        <pc:sldMkLst>
          <pc:docMk/>
          <pc:sldMk cId="3727953704" sldId="914"/>
        </pc:sldMkLst>
        <pc:spChg chg="mod">
          <ac:chgData name="abdelghani salhi" userId="a44d13800851dea6" providerId="LiveId" clId="{80FAA889-E246-4602-AFF2-CB47978AC01D}" dt="2026-02-28T21:17:35.028" v="94" actId="20577"/>
          <ac:spMkLst>
            <pc:docMk/>
            <pc:sldMk cId="3727953704" sldId="914"/>
            <ac:spMk id="2" creationId="{DF9ADF23-B09B-84FD-0837-110B5AC0D615}"/>
          </ac:spMkLst>
        </pc:spChg>
      </pc:sldChg>
      <pc:sldChg chg="addSp delSp modSp mod">
        <pc:chgData name="abdelghani salhi" userId="a44d13800851dea6" providerId="LiveId" clId="{80FAA889-E246-4602-AFF2-CB47978AC01D}" dt="2026-03-24T21:42:42.016" v="2272" actId="1037"/>
        <pc:sldMkLst>
          <pc:docMk/>
          <pc:sldMk cId="2317007467" sldId="919"/>
        </pc:sldMkLst>
        <pc:spChg chg="mod">
          <ac:chgData name="abdelghani salhi" userId="a44d13800851dea6" providerId="LiveId" clId="{80FAA889-E246-4602-AFF2-CB47978AC01D}" dt="2026-03-24T21:41:44.079" v="2267"/>
          <ac:spMkLst>
            <pc:docMk/>
            <pc:sldMk cId="2317007467" sldId="919"/>
            <ac:spMk id="12" creationId="{ED52412D-D395-45B1-2DA2-00AE1B15BF0F}"/>
          </ac:spMkLst>
        </pc:spChg>
        <pc:spChg chg="mod">
          <ac:chgData name="abdelghani salhi" userId="a44d13800851dea6" providerId="LiveId" clId="{80FAA889-E246-4602-AFF2-CB47978AC01D}" dt="2026-03-24T21:41:44.079" v="2267"/>
          <ac:spMkLst>
            <pc:docMk/>
            <pc:sldMk cId="2317007467" sldId="919"/>
            <ac:spMk id="13" creationId="{7F946DCA-CD92-06A6-5F16-777C4C46251F}"/>
          </ac:spMkLst>
        </pc:spChg>
        <pc:spChg chg="mod">
          <ac:chgData name="abdelghani salhi" userId="a44d13800851dea6" providerId="LiveId" clId="{80FAA889-E246-4602-AFF2-CB47978AC01D}" dt="2026-03-24T21:41:44.079" v="2267"/>
          <ac:spMkLst>
            <pc:docMk/>
            <pc:sldMk cId="2317007467" sldId="919"/>
            <ac:spMk id="14" creationId="{DDF8105F-D297-B66E-BB99-125F51B6EF5C}"/>
          </ac:spMkLst>
        </pc:spChg>
        <pc:spChg chg="mod">
          <ac:chgData name="abdelghani salhi" userId="a44d13800851dea6" providerId="LiveId" clId="{80FAA889-E246-4602-AFF2-CB47978AC01D}" dt="2026-03-24T21:41:44.079" v="2267"/>
          <ac:spMkLst>
            <pc:docMk/>
            <pc:sldMk cId="2317007467" sldId="919"/>
            <ac:spMk id="15" creationId="{0A55FDD7-30A6-20B0-9E8F-9C98A0B0C6F6}"/>
          </ac:spMkLst>
        </pc:spChg>
        <pc:spChg chg="mod">
          <ac:chgData name="abdelghani salhi" userId="a44d13800851dea6" providerId="LiveId" clId="{80FAA889-E246-4602-AFF2-CB47978AC01D}" dt="2026-03-24T21:41:44.079" v="2267"/>
          <ac:spMkLst>
            <pc:docMk/>
            <pc:sldMk cId="2317007467" sldId="919"/>
            <ac:spMk id="16" creationId="{D4D98A1C-EC1C-A96B-63D9-3EE9AE54E53C}"/>
          </ac:spMkLst>
        </pc:spChg>
        <pc:spChg chg="mod">
          <ac:chgData name="abdelghani salhi" userId="a44d13800851dea6" providerId="LiveId" clId="{80FAA889-E246-4602-AFF2-CB47978AC01D}" dt="2026-03-24T21:41:44.079" v="2267"/>
          <ac:spMkLst>
            <pc:docMk/>
            <pc:sldMk cId="2317007467" sldId="919"/>
            <ac:spMk id="18" creationId="{5580C53E-220E-0E04-204A-CEA8F2C145C7}"/>
          </ac:spMkLst>
        </pc:spChg>
        <pc:spChg chg="mod">
          <ac:chgData name="abdelghani salhi" userId="a44d13800851dea6" providerId="LiveId" clId="{80FAA889-E246-4602-AFF2-CB47978AC01D}" dt="2026-03-24T18:09:04.660" v="1709" actId="1037"/>
          <ac:spMkLst>
            <pc:docMk/>
            <pc:sldMk cId="2317007467" sldId="919"/>
            <ac:spMk id="20" creationId="{1527A18B-6CE8-2758-A1B4-B7430DC1269F}"/>
          </ac:spMkLst>
        </pc:spChg>
        <pc:spChg chg="mod">
          <ac:chgData name="abdelghani salhi" userId="a44d13800851dea6" providerId="LiveId" clId="{80FAA889-E246-4602-AFF2-CB47978AC01D}" dt="2026-03-24T21:41:44.079" v="2267"/>
          <ac:spMkLst>
            <pc:docMk/>
            <pc:sldMk cId="2317007467" sldId="919"/>
            <ac:spMk id="21" creationId="{403E2053-9E02-9DDE-6D65-48D36EBC4C47}"/>
          </ac:spMkLst>
        </pc:spChg>
        <pc:spChg chg="mod">
          <ac:chgData name="abdelghani salhi" userId="a44d13800851dea6" providerId="LiveId" clId="{80FAA889-E246-4602-AFF2-CB47978AC01D}" dt="2026-03-24T18:09:04.660" v="1709" actId="1037"/>
          <ac:spMkLst>
            <pc:docMk/>
            <pc:sldMk cId="2317007467" sldId="919"/>
            <ac:spMk id="22" creationId="{1F9B92EE-DC84-8EF9-C166-5BD8A8F55C72}"/>
          </ac:spMkLst>
        </pc:spChg>
        <pc:spChg chg="mod">
          <ac:chgData name="abdelghani salhi" userId="a44d13800851dea6" providerId="LiveId" clId="{80FAA889-E246-4602-AFF2-CB47978AC01D}" dt="2026-03-24T18:08:58.733" v="1706" actId="1038"/>
          <ac:spMkLst>
            <pc:docMk/>
            <pc:sldMk cId="2317007467" sldId="919"/>
            <ac:spMk id="23" creationId="{272E6057-FF9B-C6EE-A9F2-5CAF1ABA1696}"/>
          </ac:spMkLst>
        </pc:spChg>
        <pc:spChg chg="mod">
          <ac:chgData name="abdelghani salhi" userId="a44d13800851dea6" providerId="LiveId" clId="{80FAA889-E246-4602-AFF2-CB47978AC01D}" dt="2026-03-24T18:08:58.733" v="1706" actId="1038"/>
          <ac:spMkLst>
            <pc:docMk/>
            <pc:sldMk cId="2317007467" sldId="919"/>
            <ac:spMk id="24" creationId="{0959F054-DBD1-454D-EB1B-961DD5A8AFDA}"/>
          </ac:spMkLst>
        </pc:spChg>
        <pc:spChg chg="mod">
          <ac:chgData name="abdelghani salhi" userId="a44d13800851dea6" providerId="LiveId" clId="{80FAA889-E246-4602-AFF2-CB47978AC01D}" dt="2026-03-24T18:08:42.427" v="1686"/>
          <ac:spMkLst>
            <pc:docMk/>
            <pc:sldMk cId="2317007467" sldId="919"/>
            <ac:spMk id="25" creationId="{B32F04C0-2B4F-FFED-9EF0-4198F822B2FA}"/>
          </ac:spMkLst>
        </pc:spChg>
        <pc:spChg chg="mod">
          <ac:chgData name="abdelghani salhi" userId="a44d13800851dea6" providerId="LiveId" clId="{80FAA889-E246-4602-AFF2-CB47978AC01D}" dt="2026-03-24T21:42:42.016" v="2272" actId="1037"/>
          <ac:spMkLst>
            <pc:docMk/>
            <pc:sldMk cId="2317007467" sldId="919"/>
            <ac:spMk id="28" creationId="{413BA24A-81D7-B060-12B7-3AF28DB5BA62}"/>
          </ac:spMkLst>
        </pc:spChg>
        <pc:grpChg chg="del">
          <ac:chgData name="abdelghani salhi" userId="a44d13800851dea6" providerId="LiveId" clId="{80FAA889-E246-4602-AFF2-CB47978AC01D}" dt="2026-03-24T21:41:43.433" v="2266" actId="478"/>
          <ac:grpSpMkLst>
            <pc:docMk/>
            <pc:sldMk cId="2317007467" sldId="919"/>
            <ac:grpSpMk id="7" creationId="{BB77A292-B509-EC7F-4A8F-738964424EF9}"/>
          </ac:grpSpMkLst>
        </pc:grpChg>
        <pc:grpChg chg="add mod">
          <ac:chgData name="abdelghani salhi" userId="a44d13800851dea6" providerId="LiveId" clId="{80FAA889-E246-4602-AFF2-CB47978AC01D}" dt="2026-03-24T21:41:52.059" v="2270" actId="1076"/>
          <ac:grpSpMkLst>
            <pc:docMk/>
            <pc:sldMk cId="2317007467" sldId="919"/>
            <ac:grpSpMk id="8" creationId="{F3E272B9-A682-942B-E45A-176C2A4C1637}"/>
          </ac:grpSpMkLst>
        </pc:grpChg>
        <pc:grpChg chg="mod">
          <ac:chgData name="abdelghani salhi" userId="a44d13800851dea6" providerId="LiveId" clId="{80FAA889-E246-4602-AFF2-CB47978AC01D}" dt="2026-03-24T21:41:44.079" v="2267"/>
          <ac:grpSpMkLst>
            <pc:docMk/>
            <pc:sldMk cId="2317007467" sldId="919"/>
            <ac:grpSpMk id="9" creationId="{A09D0EE8-91E3-00AD-1BAE-6C5D5D1676C2}"/>
          </ac:grpSpMkLst>
        </pc:grpChg>
        <pc:grpChg chg="mod">
          <ac:chgData name="abdelghani salhi" userId="a44d13800851dea6" providerId="LiveId" clId="{80FAA889-E246-4602-AFF2-CB47978AC01D}" dt="2026-03-24T18:09:07.501" v="1713" actId="1038"/>
          <ac:grpSpMkLst>
            <pc:docMk/>
            <pc:sldMk cId="2317007467" sldId="919"/>
            <ac:grpSpMk id="19" creationId="{AE0A621B-F4A9-55F6-1AFF-6D7B749974E3}"/>
          </ac:grpSpMkLst>
        </pc:grpChg>
        <pc:picChg chg="del">
          <ac:chgData name="abdelghani salhi" userId="a44d13800851dea6" providerId="LiveId" clId="{80FAA889-E246-4602-AFF2-CB47978AC01D}" dt="2026-03-24T21:41:49.099" v="2269" actId="478"/>
          <ac:picMkLst>
            <pc:docMk/>
            <pc:sldMk cId="2317007467" sldId="919"/>
            <ac:picMk id="40" creationId="{627BAD8E-B54B-D000-D379-F8F0E62D2C4E}"/>
          </ac:picMkLst>
        </pc:picChg>
      </pc:sldChg>
      <pc:sldChg chg="addSp delSp del mod">
        <pc:chgData name="abdelghani salhi" userId="a44d13800851dea6" providerId="LiveId" clId="{80FAA889-E246-4602-AFF2-CB47978AC01D}" dt="2026-03-24T21:46:22.568" v="2288" actId="47"/>
        <pc:sldMkLst>
          <pc:docMk/>
          <pc:sldMk cId="3585955977" sldId="920"/>
        </pc:sldMkLst>
        <pc:spChg chg="add del">
          <ac:chgData name="abdelghani salhi" userId="a44d13800851dea6" providerId="LiveId" clId="{80FAA889-E246-4602-AFF2-CB47978AC01D}" dt="2026-03-24T21:46:18.798" v="2287" actId="478"/>
          <ac:spMkLst>
            <pc:docMk/>
            <pc:sldMk cId="3585955977" sldId="920"/>
            <ac:spMk id="8" creationId="{54E497E1-F1DF-F405-7F0B-1C6DD2C73240}"/>
          </ac:spMkLst>
        </pc:spChg>
        <pc:grpChg chg="del">
          <ac:chgData name="abdelghani salhi" userId="a44d13800851dea6" providerId="LiveId" clId="{80FAA889-E246-4602-AFF2-CB47978AC01D}" dt="2026-03-24T21:46:09.045" v="2285" actId="478"/>
          <ac:grpSpMkLst>
            <pc:docMk/>
            <pc:sldMk cId="3585955977" sldId="920"/>
            <ac:grpSpMk id="2" creationId="{D4E0543D-16AF-C321-1936-166467134977}"/>
          </ac:grpSpMkLst>
        </pc:grpChg>
      </pc:sldChg>
      <pc:sldChg chg="addSp delSp modSp mod">
        <pc:chgData name="abdelghani salhi" userId="a44d13800851dea6" providerId="LiveId" clId="{80FAA889-E246-4602-AFF2-CB47978AC01D}" dt="2026-03-22T00:14:11.504" v="1144" actId="1036"/>
        <pc:sldMkLst>
          <pc:docMk/>
          <pc:sldMk cId="3237286361" sldId="921"/>
        </pc:sldMkLst>
        <pc:spChg chg="add mod">
          <ac:chgData name="abdelghani salhi" userId="a44d13800851dea6" providerId="LiveId" clId="{80FAA889-E246-4602-AFF2-CB47978AC01D}" dt="2026-03-22T00:10:25.917" v="1079" actId="1076"/>
          <ac:spMkLst>
            <pc:docMk/>
            <pc:sldMk cId="3237286361" sldId="921"/>
            <ac:spMk id="3" creationId="{3A20F7DF-15E8-BDB7-58CF-39D0A86A4724}"/>
          </ac:spMkLst>
        </pc:spChg>
        <pc:spChg chg="mod">
          <ac:chgData name="abdelghani salhi" userId="a44d13800851dea6" providerId="LiveId" clId="{80FAA889-E246-4602-AFF2-CB47978AC01D}" dt="2026-02-28T23:06:29.499" v="223" actId="1036"/>
          <ac:spMkLst>
            <pc:docMk/>
            <pc:sldMk cId="3237286361" sldId="921"/>
            <ac:spMk id="8" creationId="{4E69B569-85B4-DB74-8EC7-8026908AAD4F}"/>
          </ac:spMkLst>
        </pc:spChg>
        <pc:spChg chg="add mod">
          <ac:chgData name="abdelghani salhi" userId="a44d13800851dea6" providerId="LiveId" clId="{80FAA889-E246-4602-AFF2-CB47978AC01D}" dt="2026-03-22T00:11:11.731" v="1087" actId="1582"/>
          <ac:spMkLst>
            <pc:docMk/>
            <pc:sldMk cId="3237286361" sldId="921"/>
            <ac:spMk id="13" creationId="{0D07864C-DA85-6D97-0B6C-09A1786267A5}"/>
          </ac:spMkLst>
        </pc:spChg>
        <pc:spChg chg="add mod">
          <ac:chgData name="abdelghani salhi" userId="a44d13800851dea6" providerId="LiveId" clId="{80FAA889-E246-4602-AFF2-CB47978AC01D}" dt="2026-03-22T00:14:11.504" v="1144" actId="1036"/>
          <ac:spMkLst>
            <pc:docMk/>
            <pc:sldMk cId="3237286361" sldId="921"/>
            <ac:spMk id="14" creationId="{FC7D922B-44AE-A366-ED3C-9E0AF2BF9231}"/>
          </ac:spMkLst>
        </pc:spChg>
        <pc:spChg chg="add mod ord">
          <ac:chgData name="abdelghani salhi" userId="a44d13800851dea6" providerId="LiveId" clId="{80FAA889-E246-4602-AFF2-CB47978AC01D}" dt="2026-03-22T00:14:04.509" v="1138" actId="1076"/>
          <ac:spMkLst>
            <pc:docMk/>
            <pc:sldMk cId="3237286361" sldId="921"/>
            <ac:spMk id="15" creationId="{2A32B068-5CBF-E26D-A55E-EC158F94C8A4}"/>
          </ac:spMkLst>
        </pc:spChg>
        <pc:cxnChg chg="add mod">
          <ac:chgData name="abdelghani salhi" userId="a44d13800851dea6" providerId="LiveId" clId="{80FAA889-E246-4602-AFF2-CB47978AC01D}" dt="2026-03-22T00:11:18.698" v="1092" actId="1036"/>
          <ac:cxnSpMkLst>
            <pc:docMk/>
            <pc:sldMk cId="3237286361" sldId="921"/>
            <ac:cxnSpMk id="7" creationId="{E6838FC9-71C6-658A-582F-25375B176361}"/>
          </ac:cxnSpMkLst>
        </pc:cxnChg>
      </pc:sldChg>
      <pc:sldChg chg="addSp delSp modSp mod">
        <pc:chgData name="abdelghani salhi" userId="a44d13800851dea6" providerId="LiveId" clId="{80FAA889-E246-4602-AFF2-CB47978AC01D}" dt="2026-03-22T00:13:05.859" v="1131" actId="20577"/>
        <pc:sldMkLst>
          <pc:docMk/>
          <pc:sldMk cId="4115235643" sldId="922"/>
        </pc:sldMkLst>
        <pc:spChg chg="add mod">
          <ac:chgData name="abdelghani salhi" userId="a44d13800851dea6" providerId="LiveId" clId="{80FAA889-E246-4602-AFF2-CB47978AC01D}" dt="2026-03-22T00:12:14.428" v="1097" actId="208"/>
          <ac:spMkLst>
            <pc:docMk/>
            <pc:sldMk cId="4115235643" sldId="922"/>
            <ac:spMk id="3" creationId="{28ECCA3E-9E5E-C4A7-AD18-1E65024F4797}"/>
          </ac:spMkLst>
        </pc:spChg>
        <pc:spChg chg="add mod">
          <ac:chgData name="abdelghani salhi" userId="a44d13800851dea6" providerId="LiveId" clId="{80FAA889-E246-4602-AFF2-CB47978AC01D}" dt="2026-03-22T00:13:05.859" v="1131" actId="20577"/>
          <ac:spMkLst>
            <pc:docMk/>
            <pc:sldMk cId="4115235643" sldId="922"/>
            <ac:spMk id="5" creationId="{CB034419-FE04-F847-AB0E-3983A3CE8767}"/>
          </ac:spMkLst>
        </pc:spChg>
        <pc:picChg chg="mod">
          <ac:chgData name="abdelghani salhi" userId="a44d13800851dea6" providerId="LiveId" clId="{80FAA889-E246-4602-AFF2-CB47978AC01D}" dt="2026-03-22T00:12:34.243" v="1100" actId="1076"/>
          <ac:picMkLst>
            <pc:docMk/>
            <pc:sldMk cId="4115235643" sldId="922"/>
            <ac:picMk id="2" creationId="{BD2799F2-0E94-B3BB-A47E-2A8D39684C7B}"/>
          </ac:picMkLst>
        </pc:picChg>
        <pc:picChg chg="ord">
          <ac:chgData name="abdelghani salhi" userId="a44d13800851dea6" providerId="LiveId" clId="{80FAA889-E246-4602-AFF2-CB47978AC01D}" dt="2026-02-28T23:06:51.185" v="227" actId="166"/>
          <ac:picMkLst>
            <pc:docMk/>
            <pc:sldMk cId="4115235643" sldId="922"/>
            <ac:picMk id="6" creationId="{AC472C68-5436-A894-1577-F65791DC345A}"/>
          </ac:picMkLst>
        </pc:picChg>
      </pc:sldChg>
      <pc:sldChg chg="modSp mod">
        <pc:chgData name="abdelghani salhi" userId="a44d13800851dea6" providerId="LiveId" clId="{80FAA889-E246-4602-AFF2-CB47978AC01D}" dt="2026-03-01T18:31:46.728" v="728" actId="14100"/>
        <pc:sldMkLst>
          <pc:docMk/>
          <pc:sldMk cId="2316445209" sldId="924"/>
        </pc:sldMkLst>
        <pc:spChg chg="mod">
          <ac:chgData name="abdelghani salhi" userId="a44d13800851dea6" providerId="LiveId" clId="{80FAA889-E246-4602-AFF2-CB47978AC01D}" dt="2026-03-01T18:31:46.728" v="728" actId="14100"/>
          <ac:spMkLst>
            <pc:docMk/>
            <pc:sldMk cId="2316445209" sldId="924"/>
            <ac:spMk id="5" creationId="{1216B7F9-1D44-E415-06B7-7B857DD8B414}"/>
          </ac:spMkLst>
        </pc:spChg>
      </pc:sldChg>
      <pc:sldChg chg="addSp delSp modSp add mod">
        <pc:chgData name="abdelghani salhi" userId="a44d13800851dea6" providerId="LiveId" clId="{80FAA889-E246-4602-AFF2-CB47978AC01D}" dt="2026-03-24T22:28:57.708" v="2837" actId="1076"/>
        <pc:sldMkLst>
          <pc:docMk/>
          <pc:sldMk cId="1211947714" sldId="925"/>
        </pc:sldMkLst>
        <pc:spChg chg="mod">
          <ac:chgData name="abdelghani salhi" userId="a44d13800851dea6" providerId="LiveId" clId="{80FAA889-E246-4602-AFF2-CB47978AC01D}" dt="2026-03-24T22:25:31.028" v="2832" actId="403"/>
          <ac:spMkLst>
            <pc:docMk/>
            <pc:sldMk cId="1211947714" sldId="925"/>
            <ac:spMk id="4" creationId="{BB06AF71-DC64-9B7B-0291-3B0B003ACCB9}"/>
          </ac:spMkLst>
        </pc:spChg>
        <pc:picChg chg="del">
          <ac:chgData name="abdelghani salhi" userId="a44d13800851dea6" providerId="LiveId" clId="{80FAA889-E246-4602-AFF2-CB47978AC01D}" dt="2026-03-24T22:25:35.478" v="2833" actId="478"/>
          <ac:picMkLst>
            <pc:docMk/>
            <pc:sldMk cId="1211947714" sldId="925"/>
            <ac:picMk id="2" creationId="{83D79765-7B31-271A-6D6D-D3933955B93A}"/>
          </ac:picMkLst>
        </pc:picChg>
        <pc:picChg chg="add mod">
          <ac:chgData name="abdelghani salhi" userId="a44d13800851dea6" providerId="LiveId" clId="{80FAA889-E246-4602-AFF2-CB47978AC01D}" dt="2026-03-24T22:28:57.708" v="2837" actId="1076"/>
          <ac:picMkLst>
            <pc:docMk/>
            <pc:sldMk cId="1211947714" sldId="925"/>
            <ac:picMk id="7" creationId="{DD87CDC6-E1D7-8DD5-086B-B685109841B2}"/>
          </ac:picMkLst>
        </pc:picChg>
      </pc:sldChg>
      <pc:sldChg chg="del">
        <pc:chgData name="abdelghani salhi" userId="a44d13800851dea6" providerId="LiveId" clId="{80FAA889-E246-4602-AFF2-CB47978AC01D}" dt="2026-03-24T21:54:00.273" v="2350" actId="47"/>
        <pc:sldMkLst>
          <pc:docMk/>
          <pc:sldMk cId="1883847771" sldId="943"/>
        </pc:sldMkLst>
      </pc:sldChg>
      <pc:sldChg chg="addSp delSp modSp mod">
        <pc:chgData name="abdelghani salhi" userId="a44d13800851dea6" providerId="LiveId" clId="{80FAA889-E246-4602-AFF2-CB47978AC01D}" dt="2026-03-24T18:45:48.419" v="1738"/>
        <pc:sldMkLst>
          <pc:docMk/>
          <pc:sldMk cId="4289949076" sldId="977"/>
        </pc:sldMkLst>
        <pc:spChg chg="add mod">
          <ac:chgData name="abdelghani salhi" userId="a44d13800851dea6" providerId="LiveId" clId="{80FAA889-E246-4602-AFF2-CB47978AC01D}" dt="2026-03-24T18:45:48.419" v="1738"/>
          <ac:spMkLst>
            <pc:docMk/>
            <pc:sldMk cId="4289949076" sldId="977"/>
            <ac:spMk id="2" creationId="{9C95CC86-BAE4-796A-356F-CF7DDD134FE2}"/>
          </ac:spMkLst>
        </pc:spChg>
        <pc:picChg chg="del">
          <ac:chgData name="abdelghani salhi" userId="a44d13800851dea6" providerId="LiveId" clId="{80FAA889-E246-4602-AFF2-CB47978AC01D}" dt="2026-03-24T18:45:47.783" v="1737" actId="478"/>
          <ac:picMkLst>
            <pc:docMk/>
            <pc:sldMk cId="4289949076" sldId="977"/>
            <ac:picMk id="3" creationId="{9FB529BD-7858-2F7E-560D-026349188C6C}"/>
          </ac:picMkLst>
        </pc:picChg>
      </pc:sldChg>
      <pc:sldChg chg="addSp delSp modSp del mod">
        <pc:chgData name="abdelghani salhi" userId="a44d13800851dea6" providerId="LiveId" clId="{80FAA889-E246-4602-AFF2-CB47978AC01D}" dt="2026-03-24T21:43:44.584" v="2274" actId="47"/>
        <pc:sldMkLst>
          <pc:docMk/>
          <pc:sldMk cId="2431955806" sldId="979"/>
        </pc:sldMkLst>
        <pc:spChg chg="del">
          <ac:chgData name="abdelghani salhi" userId="a44d13800851dea6" providerId="LiveId" clId="{80FAA889-E246-4602-AFF2-CB47978AC01D}" dt="2026-03-24T18:43:02.535" v="1714" actId="478"/>
          <ac:spMkLst>
            <pc:docMk/>
            <pc:sldMk cId="2431955806" sldId="979"/>
            <ac:spMk id="5" creationId="{9CF8C796-BFB1-4C1E-AB4E-AF8B1EA501EC}"/>
          </ac:spMkLst>
        </pc:spChg>
        <pc:spChg chg="del">
          <ac:chgData name="abdelghani salhi" userId="a44d13800851dea6" providerId="LiveId" clId="{80FAA889-E246-4602-AFF2-CB47978AC01D}" dt="2026-03-24T18:43:02.535" v="1714" actId="478"/>
          <ac:spMkLst>
            <pc:docMk/>
            <pc:sldMk cId="2431955806" sldId="979"/>
            <ac:spMk id="6" creationId="{3EAFE183-A052-C352-EC55-DF834F9EA075}"/>
          </ac:spMkLst>
        </pc:spChg>
        <pc:spChg chg="del">
          <ac:chgData name="abdelghani salhi" userId="a44d13800851dea6" providerId="LiveId" clId="{80FAA889-E246-4602-AFF2-CB47978AC01D}" dt="2026-03-24T18:43:02.535" v="1714" actId="478"/>
          <ac:spMkLst>
            <pc:docMk/>
            <pc:sldMk cId="2431955806" sldId="979"/>
            <ac:spMk id="7" creationId="{01101E55-11E7-3FC3-725A-79B967812276}"/>
          </ac:spMkLst>
        </pc:spChg>
        <pc:spChg chg="mod">
          <ac:chgData name="abdelghani salhi" userId="a44d13800851dea6" providerId="LiveId" clId="{80FAA889-E246-4602-AFF2-CB47978AC01D}" dt="2026-03-24T18:43:05.080" v="1715"/>
          <ac:spMkLst>
            <pc:docMk/>
            <pc:sldMk cId="2431955806" sldId="979"/>
            <ac:spMk id="9" creationId="{6F8D5EAC-8FC0-6A9C-5041-5737B57DDE74}"/>
          </ac:spMkLst>
        </pc:spChg>
        <pc:spChg chg="mod">
          <ac:chgData name="abdelghani salhi" userId="a44d13800851dea6" providerId="LiveId" clId="{80FAA889-E246-4602-AFF2-CB47978AC01D}" dt="2026-03-24T18:43:05.080" v="1715"/>
          <ac:spMkLst>
            <pc:docMk/>
            <pc:sldMk cId="2431955806" sldId="979"/>
            <ac:spMk id="10" creationId="{3AD1D22C-DDBA-014A-D7A1-E405DCCC1CC7}"/>
          </ac:spMkLst>
        </pc:spChg>
        <pc:spChg chg="add mod">
          <ac:chgData name="abdelghani salhi" userId="a44d13800851dea6" providerId="LiveId" clId="{80FAA889-E246-4602-AFF2-CB47978AC01D}" dt="2026-03-24T18:43:05.080" v="1715"/>
          <ac:spMkLst>
            <pc:docMk/>
            <pc:sldMk cId="2431955806" sldId="979"/>
            <ac:spMk id="11" creationId="{34651364-B219-6983-B66A-F27344EB5F17}"/>
          </ac:spMkLst>
        </pc:spChg>
        <pc:spChg chg="add mod">
          <ac:chgData name="abdelghani salhi" userId="a44d13800851dea6" providerId="LiveId" clId="{80FAA889-E246-4602-AFF2-CB47978AC01D}" dt="2026-03-24T18:43:05.080" v="1715"/>
          <ac:spMkLst>
            <pc:docMk/>
            <pc:sldMk cId="2431955806" sldId="979"/>
            <ac:spMk id="12" creationId="{1378BA7C-E896-2BDC-042B-C70E50C7F649}"/>
          </ac:spMkLst>
        </pc:spChg>
        <pc:spChg chg="del">
          <ac:chgData name="abdelghani salhi" userId="a44d13800851dea6" providerId="LiveId" clId="{80FAA889-E246-4602-AFF2-CB47978AC01D}" dt="2026-03-24T18:43:02.535" v="1714" actId="478"/>
          <ac:spMkLst>
            <pc:docMk/>
            <pc:sldMk cId="2431955806" sldId="979"/>
            <ac:spMk id="13" creationId="{E94E57E4-F356-6E15-D9D2-BA0E091D579E}"/>
          </ac:spMkLst>
        </pc:spChg>
        <pc:spChg chg="add mod">
          <ac:chgData name="abdelghani salhi" userId="a44d13800851dea6" providerId="LiveId" clId="{80FAA889-E246-4602-AFF2-CB47978AC01D}" dt="2026-03-24T18:43:05.080" v="1715"/>
          <ac:spMkLst>
            <pc:docMk/>
            <pc:sldMk cId="2431955806" sldId="979"/>
            <ac:spMk id="14" creationId="{2873E939-404A-8DC1-7BF3-0C806BD48736}"/>
          </ac:spMkLst>
        </pc:spChg>
        <pc:spChg chg="add mod">
          <ac:chgData name="abdelghani salhi" userId="a44d13800851dea6" providerId="LiveId" clId="{80FAA889-E246-4602-AFF2-CB47978AC01D}" dt="2026-03-24T18:43:05.080" v="1715"/>
          <ac:spMkLst>
            <pc:docMk/>
            <pc:sldMk cId="2431955806" sldId="979"/>
            <ac:spMk id="15" creationId="{668F364C-3306-708A-3A61-BFFC955BBEF5}"/>
          </ac:spMkLst>
        </pc:spChg>
        <pc:grpChg chg="del">
          <ac:chgData name="abdelghani salhi" userId="a44d13800851dea6" providerId="LiveId" clId="{80FAA889-E246-4602-AFF2-CB47978AC01D}" dt="2026-03-24T18:43:02.535" v="1714" actId="478"/>
          <ac:grpSpMkLst>
            <pc:docMk/>
            <pc:sldMk cId="2431955806" sldId="979"/>
            <ac:grpSpMk id="2" creationId="{7C28DE1A-484A-DD85-0BB8-AD5C4E6FA1B1}"/>
          </ac:grpSpMkLst>
        </pc:grpChg>
        <pc:grpChg chg="add mod">
          <ac:chgData name="abdelghani salhi" userId="a44d13800851dea6" providerId="LiveId" clId="{80FAA889-E246-4602-AFF2-CB47978AC01D}" dt="2026-03-24T18:43:05.080" v="1715"/>
          <ac:grpSpMkLst>
            <pc:docMk/>
            <pc:sldMk cId="2431955806" sldId="979"/>
            <ac:grpSpMk id="8" creationId="{A533973A-5D90-F7EC-52E9-3DFEA3E43A47}"/>
          </ac:grpSpMkLst>
        </pc:grpChg>
      </pc:sldChg>
      <pc:sldChg chg="addSp delSp modSp mod">
        <pc:chgData name="abdelghani salhi" userId="a44d13800851dea6" providerId="LiveId" clId="{80FAA889-E246-4602-AFF2-CB47978AC01D}" dt="2026-03-22T00:00:21.145" v="888" actId="20577"/>
        <pc:sldMkLst>
          <pc:docMk/>
          <pc:sldMk cId="2378115907" sldId="2134806637"/>
        </pc:sldMkLst>
        <pc:spChg chg="mod">
          <ac:chgData name="abdelghani salhi" userId="a44d13800851dea6" providerId="LiveId" clId="{80FAA889-E246-4602-AFF2-CB47978AC01D}" dt="2026-03-22T00:00:21.145" v="888" actId="20577"/>
          <ac:spMkLst>
            <pc:docMk/>
            <pc:sldMk cId="2378115907" sldId="2134806637"/>
            <ac:spMk id="6" creationId="{6945882C-E60B-6AD9-8161-292AE8CE4AE0}"/>
          </ac:spMkLst>
        </pc:spChg>
        <pc:spChg chg="add mod">
          <ac:chgData name="abdelghani salhi" userId="a44d13800851dea6" providerId="LiveId" clId="{80FAA889-E246-4602-AFF2-CB47978AC01D}" dt="2026-03-22T00:00:15.011" v="886" actId="20577"/>
          <ac:spMkLst>
            <pc:docMk/>
            <pc:sldMk cId="2378115907" sldId="2134806637"/>
            <ac:spMk id="11" creationId="{2B4A0B63-A32F-E300-D71C-8DE6E00F5065}"/>
          </ac:spMkLst>
        </pc:spChg>
        <pc:spChg chg="add mod">
          <ac:chgData name="abdelghani salhi" userId="a44d13800851dea6" providerId="LiveId" clId="{80FAA889-E246-4602-AFF2-CB47978AC01D}" dt="2026-03-21T23:59:32.919" v="878" actId="20577"/>
          <ac:spMkLst>
            <pc:docMk/>
            <pc:sldMk cId="2378115907" sldId="2134806637"/>
            <ac:spMk id="20" creationId="{D816E500-D286-3DF6-466E-D0CB5E47CB91}"/>
          </ac:spMkLst>
        </pc:spChg>
        <pc:spChg chg="add mod">
          <ac:chgData name="abdelghani salhi" userId="a44d13800851dea6" providerId="LiveId" clId="{80FAA889-E246-4602-AFF2-CB47978AC01D}" dt="2026-03-21T23:59:25.992" v="877" actId="20577"/>
          <ac:spMkLst>
            <pc:docMk/>
            <pc:sldMk cId="2378115907" sldId="2134806637"/>
            <ac:spMk id="21" creationId="{37D651C6-5ADB-0AE2-3147-169738FCB438}"/>
          </ac:spMkLst>
        </pc:spChg>
        <pc:spChg chg="add mod">
          <ac:chgData name="abdelghani salhi" userId="a44d13800851dea6" providerId="LiveId" clId="{80FAA889-E246-4602-AFF2-CB47978AC01D}" dt="2026-03-21T23:59:45.582" v="880" actId="20577"/>
          <ac:spMkLst>
            <pc:docMk/>
            <pc:sldMk cId="2378115907" sldId="2134806637"/>
            <ac:spMk id="22" creationId="{01DE5D3E-0375-0951-9341-3511359EF93C}"/>
          </ac:spMkLst>
        </pc:spChg>
        <pc:spChg chg="add mod">
          <ac:chgData name="abdelghani salhi" userId="a44d13800851dea6" providerId="LiveId" clId="{80FAA889-E246-4602-AFF2-CB47978AC01D}" dt="2026-03-22T00:00:09.123" v="884" actId="20577"/>
          <ac:spMkLst>
            <pc:docMk/>
            <pc:sldMk cId="2378115907" sldId="2134806637"/>
            <ac:spMk id="23" creationId="{9476452C-1331-BDFB-D2F5-0BD6BD33CCCF}"/>
          </ac:spMkLst>
        </pc:spChg>
        <pc:spChg chg="mod">
          <ac:chgData name="abdelghani salhi" userId="a44d13800851dea6" providerId="LiveId" clId="{80FAA889-E246-4602-AFF2-CB47978AC01D}" dt="2026-03-21T23:59:21.347" v="875" actId="20577"/>
          <ac:spMkLst>
            <pc:docMk/>
            <pc:sldMk cId="2378115907" sldId="2134806637"/>
            <ac:spMk id="24" creationId="{C7F1714A-05CA-4276-46AC-124CE6CBE6F3}"/>
          </ac:spMkLst>
        </pc:spChg>
        <pc:spChg chg="add mod">
          <ac:chgData name="abdelghani salhi" userId="a44d13800851dea6" providerId="LiveId" clId="{80FAA889-E246-4602-AFF2-CB47978AC01D}" dt="2026-03-22T00:00:03.938" v="883" actId="20577"/>
          <ac:spMkLst>
            <pc:docMk/>
            <pc:sldMk cId="2378115907" sldId="2134806637"/>
            <ac:spMk id="25" creationId="{876E0D1C-AA2B-61EC-8481-AB5C54556645}"/>
          </ac:spMkLst>
        </pc:spChg>
        <pc:spChg chg="add mod">
          <ac:chgData name="abdelghani salhi" userId="a44d13800851dea6" providerId="LiveId" clId="{80FAA889-E246-4602-AFF2-CB47978AC01D}" dt="2026-03-22T00:00:11.890" v="885" actId="20577"/>
          <ac:spMkLst>
            <pc:docMk/>
            <pc:sldMk cId="2378115907" sldId="2134806637"/>
            <ac:spMk id="26" creationId="{9759A69D-1CC9-CC5E-895C-8268DF4AB874}"/>
          </ac:spMkLst>
        </pc:spChg>
        <pc:spChg chg="add mod">
          <ac:chgData name="abdelghani salhi" userId="a44d13800851dea6" providerId="LiveId" clId="{80FAA889-E246-4602-AFF2-CB47978AC01D}" dt="2026-03-21T23:59:49.832" v="881" actId="20577"/>
          <ac:spMkLst>
            <pc:docMk/>
            <pc:sldMk cId="2378115907" sldId="2134806637"/>
            <ac:spMk id="27" creationId="{0C37CB8D-17EE-374B-5F67-F3140B1FF6B6}"/>
          </ac:spMkLst>
        </pc:spChg>
        <pc:spChg chg="add mod">
          <ac:chgData name="abdelghani salhi" userId="a44d13800851dea6" providerId="LiveId" clId="{80FAA889-E246-4602-AFF2-CB47978AC01D}" dt="2026-03-21T23:59:13.039" v="874" actId="20577"/>
          <ac:spMkLst>
            <pc:docMk/>
            <pc:sldMk cId="2378115907" sldId="2134806637"/>
            <ac:spMk id="29" creationId="{5855B77B-D05E-665A-6BDB-E3F28BE838C7}"/>
          </ac:spMkLst>
        </pc:spChg>
      </pc:sldChg>
      <pc:sldChg chg="addSp delSp modSp mod">
        <pc:chgData name="abdelghani salhi" userId="a44d13800851dea6" providerId="LiveId" clId="{80FAA889-E246-4602-AFF2-CB47978AC01D}" dt="2026-03-24T22:00:40.609" v="2367"/>
        <pc:sldMkLst>
          <pc:docMk/>
          <pc:sldMk cId="2404117422" sldId="2134806664"/>
        </pc:sldMkLst>
        <pc:spChg chg="add mod">
          <ac:chgData name="abdelghani salhi" userId="a44d13800851dea6" providerId="LiveId" clId="{80FAA889-E246-4602-AFF2-CB47978AC01D}" dt="2026-03-24T22:00:40.609" v="2367"/>
          <ac:spMkLst>
            <pc:docMk/>
            <pc:sldMk cId="2404117422" sldId="2134806664"/>
            <ac:spMk id="2" creationId="{33FA5C7C-9243-EEAA-5A27-21EF93C60149}"/>
          </ac:spMkLst>
        </pc:spChg>
        <pc:spChg chg="del">
          <ac:chgData name="abdelghani salhi" userId="a44d13800851dea6" providerId="LiveId" clId="{80FAA889-E246-4602-AFF2-CB47978AC01D}" dt="2026-03-24T22:00:39.670" v="2366" actId="478"/>
          <ac:spMkLst>
            <pc:docMk/>
            <pc:sldMk cId="2404117422" sldId="2134806664"/>
            <ac:spMk id="3" creationId="{0ED06119-19EF-7C04-E9E7-500CB969C37B}"/>
          </ac:spMkLst>
        </pc:spChg>
      </pc:sldChg>
      <pc:sldChg chg="modSp mod">
        <pc:chgData name="abdelghani salhi" userId="a44d13800851dea6" providerId="LiveId" clId="{80FAA889-E246-4602-AFF2-CB47978AC01D}" dt="2026-03-24T22:00:27.601" v="2365" actId="6549"/>
        <pc:sldMkLst>
          <pc:docMk/>
          <pc:sldMk cId="2564039637" sldId="2134806665"/>
        </pc:sldMkLst>
        <pc:spChg chg="mod">
          <ac:chgData name="abdelghani salhi" userId="a44d13800851dea6" providerId="LiveId" clId="{80FAA889-E246-4602-AFF2-CB47978AC01D}" dt="2026-03-24T22:00:27.601" v="2365" actId="6549"/>
          <ac:spMkLst>
            <pc:docMk/>
            <pc:sldMk cId="2564039637" sldId="2134806665"/>
            <ac:spMk id="6" creationId="{A757C394-EEDC-7CEF-5FC2-7F527BCECB73}"/>
          </ac:spMkLst>
        </pc:spChg>
      </pc:sldChg>
      <pc:sldChg chg="modSp mod">
        <pc:chgData name="abdelghani salhi" userId="a44d13800851dea6" providerId="LiveId" clId="{80FAA889-E246-4602-AFF2-CB47978AC01D}" dt="2026-03-01T18:28:27.732" v="716" actId="20577"/>
        <pc:sldMkLst>
          <pc:docMk/>
          <pc:sldMk cId="3872137424" sldId="2134806681"/>
        </pc:sldMkLst>
        <pc:spChg chg="mod">
          <ac:chgData name="abdelghani salhi" userId="a44d13800851dea6" providerId="LiveId" clId="{80FAA889-E246-4602-AFF2-CB47978AC01D}" dt="2026-03-01T18:28:27.732" v="716" actId="20577"/>
          <ac:spMkLst>
            <pc:docMk/>
            <pc:sldMk cId="3872137424" sldId="2134806681"/>
            <ac:spMk id="31" creationId="{067991E9-6782-4311-F2C2-A3B864E83234}"/>
          </ac:spMkLst>
        </pc:spChg>
      </pc:sldChg>
      <pc:sldChg chg="modSp mod">
        <pc:chgData name="abdelghani salhi" userId="a44d13800851dea6" providerId="LiveId" clId="{80FAA889-E246-4602-AFF2-CB47978AC01D}" dt="2026-03-01T18:28:55.529" v="717" actId="20577"/>
        <pc:sldMkLst>
          <pc:docMk/>
          <pc:sldMk cId="1403984002" sldId="2134806689"/>
        </pc:sldMkLst>
        <pc:spChg chg="mod">
          <ac:chgData name="abdelghani salhi" userId="a44d13800851dea6" providerId="LiveId" clId="{80FAA889-E246-4602-AFF2-CB47978AC01D}" dt="2026-03-01T18:28:55.529" v="717" actId="20577"/>
          <ac:spMkLst>
            <pc:docMk/>
            <pc:sldMk cId="1403984002" sldId="2134806689"/>
            <ac:spMk id="20" creationId="{14B6CE55-F22C-ECF5-1AEC-B10480226C18}"/>
          </ac:spMkLst>
        </pc:spChg>
      </pc:sldChg>
      <pc:sldChg chg="modSp mod">
        <pc:chgData name="abdelghani salhi" userId="a44d13800851dea6" providerId="LiveId" clId="{80FAA889-E246-4602-AFF2-CB47978AC01D}" dt="2026-03-01T18:29:07.533" v="718" actId="20577"/>
        <pc:sldMkLst>
          <pc:docMk/>
          <pc:sldMk cId="912331445" sldId="2134806696"/>
        </pc:sldMkLst>
        <pc:spChg chg="mod">
          <ac:chgData name="abdelghani salhi" userId="a44d13800851dea6" providerId="LiveId" clId="{80FAA889-E246-4602-AFF2-CB47978AC01D}" dt="2026-03-01T18:29:07.533" v="718" actId="20577"/>
          <ac:spMkLst>
            <pc:docMk/>
            <pc:sldMk cId="912331445" sldId="2134806696"/>
            <ac:spMk id="20" creationId="{CC322D68-4A37-3B69-8B3C-647827DFF209}"/>
          </ac:spMkLst>
        </pc:spChg>
      </pc:sldChg>
      <pc:sldChg chg="modSp mod">
        <pc:chgData name="abdelghani salhi" userId="a44d13800851dea6" providerId="LiveId" clId="{80FAA889-E246-4602-AFF2-CB47978AC01D}" dt="2026-03-01T18:29:21.447" v="719" actId="20577"/>
        <pc:sldMkLst>
          <pc:docMk/>
          <pc:sldMk cId="310336711" sldId="2134806697"/>
        </pc:sldMkLst>
        <pc:spChg chg="mod">
          <ac:chgData name="abdelghani salhi" userId="a44d13800851dea6" providerId="LiveId" clId="{80FAA889-E246-4602-AFF2-CB47978AC01D}" dt="2026-03-01T18:29:21.447" v="719" actId="20577"/>
          <ac:spMkLst>
            <pc:docMk/>
            <pc:sldMk cId="310336711" sldId="2134806697"/>
            <ac:spMk id="15" creationId="{D9A148B1-BE32-D6AB-B1AD-29EA5BE9076C}"/>
          </ac:spMkLst>
        </pc:spChg>
      </pc:sldChg>
      <pc:sldChg chg="addSp delSp modSp mod">
        <pc:chgData name="abdelghani salhi" userId="a44d13800851dea6" providerId="LiveId" clId="{80FAA889-E246-4602-AFF2-CB47978AC01D}" dt="2026-03-24T18:45:13.859" v="1736" actId="20577"/>
        <pc:sldMkLst>
          <pc:docMk/>
          <pc:sldMk cId="1883092783" sldId="2134806700"/>
        </pc:sldMkLst>
        <pc:spChg chg="add mod">
          <ac:chgData name="abdelghani salhi" userId="a44d13800851dea6" providerId="LiveId" clId="{80FAA889-E246-4602-AFF2-CB47978AC01D}" dt="2026-03-24T18:45:13.859" v="1736" actId="20577"/>
          <ac:spMkLst>
            <pc:docMk/>
            <pc:sldMk cId="1883092783" sldId="2134806700"/>
            <ac:spMk id="7" creationId="{538EA3A3-9D7C-045A-3946-D189EB0C53A7}"/>
          </ac:spMkLst>
        </pc:spChg>
        <pc:picChg chg="add del mod">
          <ac:chgData name="abdelghani salhi" userId="a44d13800851dea6" providerId="LiveId" clId="{80FAA889-E246-4602-AFF2-CB47978AC01D}" dt="2026-03-24T18:43:29.680" v="1717" actId="478"/>
          <ac:picMkLst>
            <pc:docMk/>
            <pc:sldMk cId="1883092783" sldId="2134806700"/>
            <ac:picMk id="2" creationId="{D738EFEE-0008-644A-D108-FE2B542E7663}"/>
          </ac:picMkLst>
        </pc:picChg>
        <pc:picChg chg="del">
          <ac:chgData name="abdelghani salhi" userId="a44d13800851dea6" providerId="LiveId" clId="{80FAA889-E246-4602-AFF2-CB47978AC01D}" dt="2026-03-24T17:54:42.367" v="1571" actId="478"/>
          <ac:picMkLst>
            <pc:docMk/>
            <pc:sldMk cId="1883092783" sldId="2134806700"/>
            <ac:picMk id="5" creationId="{6284C2CE-2924-C36A-5AEE-06EC5D0CB9D1}"/>
          </ac:picMkLst>
        </pc:picChg>
      </pc:sldChg>
      <pc:sldChg chg="addSp delSp modSp mod">
        <pc:chgData name="abdelghani salhi" userId="a44d13800851dea6" providerId="LiveId" clId="{80FAA889-E246-4602-AFF2-CB47978AC01D}" dt="2026-02-28T21:18:24.095" v="106" actId="20577"/>
        <pc:sldMkLst>
          <pc:docMk/>
          <pc:sldMk cId="3600255060" sldId="2134806706"/>
        </pc:sldMkLst>
        <pc:spChg chg="mod">
          <ac:chgData name="abdelghani salhi" userId="a44d13800851dea6" providerId="LiveId" clId="{80FAA889-E246-4602-AFF2-CB47978AC01D}" dt="2026-02-28T21:18:24.095" v="106" actId="20577"/>
          <ac:spMkLst>
            <pc:docMk/>
            <pc:sldMk cId="3600255060" sldId="2134806706"/>
            <ac:spMk id="2" creationId="{30B86E6E-BD4D-3F80-5CC4-32C14B68E852}"/>
          </ac:spMkLst>
        </pc:spChg>
      </pc:sldChg>
      <pc:sldChg chg="addSp delSp modSp del mod">
        <pc:chgData name="abdelghani salhi" userId="a44d13800851dea6" providerId="LiveId" clId="{80FAA889-E246-4602-AFF2-CB47978AC01D}" dt="2026-03-24T18:05:33.409" v="1613" actId="47"/>
        <pc:sldMkLst>
          <pc:docMk/>
          <pc:sldMk cId="3891986255" sldId="2134806707"/>
        </pc:sldMkLst>
        <pc:spChg chg="mod">
          <ac:chgData name="abdelghani salhi" userId="a44d13800851dea6" providerId="LiveId" clId="{80FAA889-E246-4602-AFF2-CB47978AC01D}" dt="2026-03-24T18:04:53.732" v="1610"/>
          <ac:spMkLst>
            <pc:docMk/>
            <pc:sldMk cId="3891986255" sldId="2134806707"/>
            <ac:spMk id="5" creationId="{F7E02A3F-B105-FBD3-8BA7-F1361AF46EBE}"/>
          </ac:spMkLst>
        </pc:spChg>
        <pc:spChg chg="mod">
          <ac:chgData name="abdelghani salhi" userId="a44d13800851dea6" providerId="LiveId" clId="{80FAA889-E246-4602-AFF2-CB47978AC01D}" dt="2026-03-24T18:04:53.732" v="1610"/>
          <ac:spMkLst>
            <pc:docMk/>
            <pc:sldMk cId="3891986255" sldId="2134806707"/>
            <ac:spMk id="6" creationId="{A4262A66-12DC-4418-43DC-188205A1ED85}"/>
          </ac:spMkLst>
        </pc:spChg>
        <pc:spChg chg="mod">
          <ac:chgData name="abdelghani salhi" userId="a44d13800851dea6" providerId="LiveId" clId="{80FAA889-E246-4602-AFF2-CB47978AC01D}" dt="2026-03-24T18:04:53.732" v="1610"/>
          <ac:spMkLst>
            <pc:docMk/>
            <pc:sldMk cId="3891986255" sldId="2134806707"/>
            <ac:spMk id="8" creationId="{314005CA-8D53-075A-7836-738B9B24936D}"/>
          </ac:spMkLst>
        </pc:spChg>
        <pc:spChg chg="mod">
          <ac:chgData name="abdelghani salhi" userId="a44d13800851dea6" providerId="LiveId" clId="{80FAA889-E246-4602-AFF2-CB47978AC01D}" dt="2026-03-24T18:04:53.732" v="1610"/>
          <ac:spMkLst>
            <pc:docMk/>
            <pc:sldMk cId="3891986255" sldId="2134806707"/>
            <ac:spMk id="9" creationId="{63E1DB1F-3997-C25D-79DB-1AE14AB03CC1}"/>
          </ac:spMkLst>
        </pc:spChg>
        <pc:spChg chg="mod">
          <ac:chgData name="abdelghani salhi" userId="a44d13800851dea6" providerId="LiveId" clId="{80FAA889-E246-4602-AFF2-CB47978AC01D}" dt="2026-03-24T18:04:53.732" v="1610"/>
          <ac:spMkLst>
            <pc:docMk/>
            <pc:sldMk cId="3891986255" sldId="2134806707"/>
            <ac:spMk id="11" creationId="{6A201D68-BB01-A629-DCB8-F6564EFB27E2}"/>
          </ac:spMkLst>
        </pc:spChg>
        <pc:spChg chg="mod">
          <ac:chgData name="abdelghani salhi" userId="a44d13800851dea6" providerId="LiveId" clId="{80FAA889-E246-4602-AFF2-CB47978AC01D}" dt="2026-03-24T18:04:53.732" v="1610"/>
          <ac:spMkLst>
            <pc:docMk/>
            <pc:sldMk cId="3891986255" sldId="2134806707"/>
            <ac:spMk id="12" creationId="{86B0F4D8-C839-633B-66E6-B3F762694DFA}"/>
          </ac:spMkLst>
        </pc:spChg>
        <pc:grpChg chg="add del mod">
          <ac:chgData name="abdelghani salhi" userId="a44d13800851dea6" providerId="LiveId" clId="{80FAA889-E246-4602-AFF2-CB47978AC01D}" dt="2026-03-24T18:05:03.664" v="1612" actId="478"/>
          <ac:grpSpMkLst>
            <pc:docMk/>
            <pc:sldMk cId="3891986255" sldId="2134806707"/>
            <ac:grpSpMk id="4" creationId="{FE28FC4C-1345-BA34-78A2-B80E468BA544}"/>
          </ac:grpSpMkLst>
        </pc:grpChg>
        <pc:grpChg chg="add del mod">
          <ac:chgData name="abdelghani salhi" userId="a44d13800851dea6" providerId="LiveId" clId="{80FAA889-E246-4602-AFF2-CB47978AC01D}" dt="2026-03-24T18:05:03.664" v="1612" actId="478"/>
          <ac:grpSpMkLst>
            <pc:docMk/>
            <pc:sldMk cId="3891986255" sldId="2134806707"/>
            <ac:grpSpMk id="7" creationId="{159CBAF8-4367-BE1C-1841-59B65CCE29C9}"/>
          </ac:grpSpMkLst>
        </pc:grpChg>
        <pc:grpChg chg="add del mod">
          <ac:chgData name="abdelghani salhi" userId="a44d13800851dea6" providerId="LiveId" clId="{80FAA889-E246-4602-AFF2-CB47978AC01D}" dt="2026-03-24T18:05:03.664" v="1612" actId="478"/>
          <ac:grpSpMkLst>
            <pc:docMk/>
            <pc:sldMk cId="3891986255" sldId="2134806707"/>
            <ac:grpSpMk id="10" creationId="{D1A587EC-870F-F64A-574E-3AE27496C36A}"/>
          </ac:grpSpMkLst>
        </pc:grpChg>
        <pc:grpChg chg="del">
          <ac:chgData name="abdelghani salhi" userId="a44d13800851dea6" providerId="LiveId" clId="{80FAA889-E246-4602-AFF2-CB47978AC01D}" dt="2026-03-24T18:04:52.870" v="1609" actId="478"/>
          <ac:grpSpMkLst>
            <pc:docMk/>
            <pc:sldMk cId="3891986255" sldId="2134806707"/>
            <ac:grpSpMk id="18" creationId="{01C7F11F-AC36-5F28-4ABB-8FBD971D9FF7}"/>
          </ac:grpSpMkLst>
        </pc:grpChg>
        <pc:grpChg chg="del">
          <ac:chgData name="abdelghani salhi" userId="a44d13800851dea6" providerId="LiveId" clId="{80FAA889-E246-4602-AFF2-CB47978AC01D}" dt="2026-03-24T18:04:52.870" v="1609" actId="478"/>
          <ac:grpSpMkLst>
            <pc:docMk/>
            <pc:sldMk cId="3891986255" sldId="2134806707"/>
            <ac:grpSpMk id="21" creationId="{6E2CC7BD-9896-2D30-0C54-2E0B9CE81168}"/>
          </ac:grpSpMkLst>
        </pc:grpChg>
        <pc:grpChg chg="del">
          <ac:chgData name="abdelghani salhi" userId="a44d13800851dea6" providerId="LiveId" clId="{80FAA889-E246-4602-AFF2-CB47978AC01D}" dt="2026-03-24T18:04:52.870" v="1609" actId="478"/>
          <ac:grpSpMkLst>
            <pc:docMk/>
            <pc:sldMk cId="3891986255" sldId="2134806707"/>
            <ac:grpSpMk id="24" creationId="{92906EC3-CCE4-4C6F-8395-8E3E4BF2F322}"/>
          </ac:grpSpMkLst>
        </pc:grpChg>
        <pc:picChg chg="del">
          <ac:chgData name="abdelghani salhi" userId="a44d13800851dea6" providerId="LiveId" clId="{80FAA889-E246-4602-AFF2-CB47978AC01D}" dt="2026-03-24T18:04:56.896" v="1611" actId="478"/>
          <ac:picMkLst>
            <pc:docMk/>
            <pc:sldMk cId="3891986255" sldId="2134806707"/>
            <ac:picMk id="3" creationId="{EE2C3AE7-FA5C-F286-8AEB-82304DB60145}"/>
          </ac:picMkLst>
        </pc:picChg>
      </pc:sldChg>
      <pc:sldChg chg="modSp add mod">
        <pc:chgData name="abdelghani salhi" userId="a44d13800851dea6" providerId="LiveId" clId="{80FAA889-E246-4602-AFF2-CB47978AC01D}" dt="2026-03-24T17:51:57.333" v="1569" actId="20577"/>
        <pc:sldMkLst>
          <pc:docMk/>
          <pc:sldMk cId="3276825612" sldId="2134806710"/>
        </pc:sldMkLst>
        <pc:spChg chg="mod">
          <ac:chgData name="abdelghani salhi" userId="a44d13800851dea6" providerId="LiveId" clId="{80FAA889-E246-4602-AFF2-CB47978AC01D}" dt="2026-03-24T17:51:57.333" v="1569" actId="20577"/>
          <ac:spMkLst>
            <pc:docMk/>
            <pc:sldMk cId="3276825612" sldId="2134806710"/>
            <ac:spMk id="14" creationId="{BAA7C1BC-ACCF-4727-42AA-551246061261}"/>
          </ac:spMkLst>
        </pc:spChg>
      </pc:sldChg>
      <pc:sldChg chg="addSp delSp modSp add mod">
        <pc:chgData name="abdelghani salhi" userId="a44d13800851dea6" providerId="LiveId" clId="{80FAA889-E246-4602-AFF2-CB47978AC01D}" dt="2026-03-24T22:29:27.133" v="2842" actId="478"/>
        <pc:sldMkLst>
          <pc:docMk/>
          <pc:sldMk cId="1068327074" sldId="2134806711"/>
        </pc:sldMkLst>
        <pc:spChg chg="add del mod">
          <ac:chgData name="abdelghani salhi" userId="a44d13800851dea6" providerId="LiveId" clId="{80FAA889-E246-4602-AFF2-CB47978AC01D}" dt="2026-03-24T22:29:27.133" v="2842" actId="478"/>
          <ac:spMkLst>
            <pc:docMk/>
            <pc:sldMk cId="1068327074" sldId="2134806711"/>
            <ac:spMk id="5" creationId="{88097CA1-6FBD-5E7C-53E5-BA8A55A84D19}"/>
          </ac:spMkLst>
        </pc:spChg>
        <pc:spChg chg="add del mod">
          <ac:chgData name="abdelghani salhi" userId="a44d13800851dea6" providerId="LiveId" clId="{80FAA889-E246-4602-AFF2-CB47978AC01D}" dt="2026-03-24T22:29:23.860" v="2841" actId="478"/>
          <ac:spMkLst>
            <pc:docMk/>
            <pc:sldMk cId="1068327074" sldId="2134806711"/>
            <ac:spMk id="6" creationId="{08FCBDBC-026F-451B-4D1B-9389F5E915C9}"/>
          </ac:spMkLst>
        </pc:spChg>
        <pc:picChg chg="add del mod">
          <ac:chgData name="abdelghani salhi" userId="a44d13800851dea6" providerId="LiveId" clId="{80FAA889-E246-4602-AFF2-CB47978AC01D}" dt="2026-03-24T22:29:16.719" v="2838" actId="478"/>
          <ac:picMkLst>
            <pc:docMk/>
            <pc:sldMk cId="1068327074" sldId="2134806711"/>
            <ac:picMk id="3" creationId="{87C01CBF-FD2C-9C7A-55D7-08390CF73CC6}"/>
          </ac:picMkLst>
        </pc:picChg>
        <pc:picChg chg="add mod">
          <ac:chgData name="abdelghani salhi" userId="a44d13800851dea6" providerId="LiveId" clId="{80FAA889-E246-4602-AFF2-CB47978AC01D}" dt="2026-03-24T22:29:17.542" v="2839"/>
          <ac:picMkLst>
            <pc:docMk/>
            <pc:sldMk cId="1068327074" sldId="2134806711"/>
            <ac:picMk id="7" creationId="{78861DA4-8BFD-A155-9267-EF7893BC50ED}"/>
          </ac:picMkLst>
        </pc:picChg>
        <pc:picChg chg="del">
          <ac:chgData name="abdelghani salhi" userId="a44d13800851dea6" providerId="LiveId" clId="{80FAA889-E246-4602-AFF2-CB47978AC01D}" dt="2026-03-24T17:52:15.274" v="1570" actId="478"/>
          <ac:picMkLst>
            <pc:docMk/>
            <pc:sldMk cId="1068327074" sldId="2134806711"/>
            <ac:picMk id="14" creationId="{9DC19FA6-6C64-7B27-ACF9-780682598BDD}"/>
          </ac:picMkLst>
        </pc:picChg>
      </pc:sldChg>
      <pc:sldChg chg="addSp delSp modSp mod">
        <pc:chgData name="abdelghani salhi" userId="a44d13800851dea6" providerId="LiveId" clId="{80FAA889-E246-4602-AFF2-CB47978AC01D}" dt="2026-03-24T22:01:42.672" v="2425" actId="20577"/>
        <pc:sldMkLst>
          <pc:docMk/>
          <pc:sldMk cId="2902333179" sldId="2134807014"/>
        </pc:sldMkLst>
        <pc:spChg chg="del">
          <ac:chgData name="abdelghani salhi" userId="a44d13800851dea6" providerId="LiveId" clId="{80FAA889-E246-4602-AFF2-CB47978AC01D}" dt="2026-03-24T22:00:55.514" v="2369" actId="478"/>
          <ac:spMkLst>
            <pc:docMk/>
            <pc:sldMk cId="2902333179" sldId="2134807014"/>
            <ac:spMk id="2" creationId="{93F409C8-8FE0-5FE0-36DB-36ADD739967D}"/>
          </ac:spMkLst>
        </pc:spChg>
        <pc:spChg chg="add mod">
          <ac:chgData name="abdelghani salhi" userId="a44d13800851dea6" providerId="LiveId" clId="{80FAA889-E246-4602-AFF2-CB47978AC01D}" dt="2026-03-24T22:00:50.135" v="2368"/>
          <ac:spMkLst>
            <pc:docMk/>
            <pc:sldMk cId="2902333179" sldId="2134807014"/>
            <ac:spMk id="3" creationId="{6993306A-927B-95E9-7792-389E11E1CC29}"/>
          </ac:spMkLst>
        </pc:spChg>
        <pc:spChg chg="add mod">
          <ac:chgData name="abdelghani salhi" userId="a44d13800851dea6" providerId="LiveId" clId="{80FAA889-E246-4602-AFF2-CB47978AC01D}" dt="2026-03-24T22:00:56.503" v="2370"/>
          <ac:spMkLst>
            <pc:docMk/>
            <pc:sldMk cId="2902333179" sldId="2134807014"/>
            <ac:spMk id="4" creationId="{72C7A3D2-22F5-868C-A16C-070C15DE452D}"/>
          </ac:spMkLst>
        </pc:spChg>
        <pc:spChg chg="mod">
          <ac:chgData name="abdelghani salhi" userId="a44d13800851dea6" providerId="LiveId" clId="{80FAA889-E246-4602-AFF2-CB47978AC01D}" dt="2026-03-24T22:01:42.672" v="2425" actId="20577"/>
          <ac:spMkLst>
            <pc:docMk/>
            <pc:sldMk cId="2902333179" sldId="2134807014"/>
            <ac:spMk id="7" creationId="{EB917EC9-CFDB-54BC-5D23-C63EE0B231D4}"/>
          </ac:spMkLst>
        </pc:spChg>
      </pc:sldChg>
      <pc:sldChg chg="addSp delSp modSp mod">
        <pc:chgData name="abdelghani salhi" userId="a44d13800851dea6" providerId="LiveId" clId="{80FAA889-E246-4602-AFF2-CB47978AC01D}" dt="2026-03-24T22:06:16.755" v="2549" actId="1076"/>
        <pc:sldMkLst>
          <pc:docMk/>
          <pc:sldMk cId="2438600679" sldId="2134807016"/>
        </pc:sldMkLst>
        <pc:spChg chg="del">
          <ac:chgData name="abdelghani salhi" userId="a44d13800851dea6" providerId="LiveId" clId="{80FAA889-E246-4602-AFF2-CB47978AC01D}" dt="2026-03-24T22:02:20.600" v="2491" actId="478"/>
          <ac:spMkLst>
            <pc:docMk/>
            <pc:sldMk cId="2438600679" sldId="2134807016"/>
            <ac:spMk id="2" creationId="{A58AED86-C3F2-0E5F-88C4-4D4359E9452D}"/>
          </ac:spMkLst>
        </pc:spChg>
        <pc:spChg chg="del">
          <ac:chgData name="abdelghani salhi" userId="a44d13800851dea6" providerId="LiveId" clId="{80FAA889-E246-4602-AFF2-CB47978AC01D}" dt="2026-03-24T22:06:11.138" v="2548" actId="478"/>
          <ac:spMkLst>
            <pc:docMk/>
            <pc:sldMk cId="2438600679" sldId="2134807016"/>
            <ac:spMk id="4" creationId="{CAE93FC4-A623-2F8C-901D-ECDFD292E9A5}"/>
          </ac:spMkLst>
        </pc:spChg>
        <pc:spChg chg="del">
          <ac:chgData name="abdelghani salhi" userId="a44d13800851dea6" providerId="LiveId" clId="{80FAA889-E246-4602-AFF2-CB47978AC01D}" dt="2026-03-24T22:06:11.138" v="2548" actId="478"/>
          <ac:spMkLst>
            <pc:docMk/>
            <pc:sldMk cId="2438600679" sldId="2134807016"/>
            <ac:spMk id="6" creationId="{A29F5D21-0507-45B0-38FC-7DA431C9BB6A}"/>
          </ac:spMkLst>
        </pc:spChg>
        <pc:spChg chg="mod">
          <ac:chgData name="abdelghani salhi" userId="a44d13800851dea6" providerId="LiveId" clId="{80FAA889-E246-4602-AFF2-CB47978AC01D}" dt="2026-03-24T22:03:25.443" v="2499"/>
          <ac:spMkLst>
            <pc:docMk/>
            <pc:sldMk cId="2438600679" sldId="2134807016"/>
            <ac:spMk id="10" creationId="{95167022-85F2-D574-2623-31B87A12CC81}"/>
          </ac:spMkLst>
        </pc:spChg>
        <pc:spChg chg="mod">
          <ac:chgData name="abdelghani salhi" userId="a44d13800851dea6" providerId="LiveId" clId="{80FAA889-E246-4602-AFF2-CB47978AC01D}" dt="2026-03-24T22:03:25.443" v="2499"/>
          <ac:spMkLst>
            <pc:docMk/>
            <pc:sldMk cId="2438600679" sldId="2134807016"/>
            <ac:spMk id="11" creationId="{B167BED8-1EF6-17C1-4A8B-4148D3034D23}"/>
          </ac:spMkLst>
        </pc:spChg>
        <pc:spChg chg="mod">
          <ac:chgData name="abdelghani salhi" userId="a44d13800851dea6" providerId="LiveId" clId="{80FAA889-E246-4602-AFF2-CB47978AC01D}" dt="2026-03-24T22:04:39.899" v="2518" actId="14100"/>
          <ac:spMkLst>
            <pc:docMk/>
            <pc:sldMk cId="2438600679" sldId="2134807016"/>
            <ac:spMk id="12" creationId="{21A42009-780E-5BD0-9C6C-B534859EB64B}"/>
          </ac:spMkLst>
        </pc:spChg>
        <pc:spChg chg="mod">
          <ac:chgData name="abdelghani salhi" userId="a44d13800851dea6" providerId="LiveId" clId="{80FAA889-E246-4602-AFF2-CB47978AC01D}" dt="2026-03-24T22:05:01.442" v="2525" actId="14100"/>
          <ac:spMkLst>
            <pc:docMk/>
            <pc:sldMk cId="2438600679" sldId="2134807016"/>
            <ac:spMk id="13" creationId="{0D2EE634-5B1E-5052-CF0B-85EDE178484D}"/>
          </ac:spMkLst>
        </pc:spChg>
        <pc:spChg chg="mod">
          <ac:chgData name="abdelghani salhi" userId="a44d13800851dea6" providerId="LiveId" clId="{80FAA889-E246-4602-AFF2-CB47978AC01D}" dt="2026-03-24T22:05:50.111" v="2543" actId="14100"/>
          <ac:spMkLst>
            <pc:docMk/>
            <pc:sldMk cId="2438600679" sldId="2134807016"/>
            <ac:spMk id="14" creationId="{6BBD70F8-4314-AE0A-512D-49F179713730}"/>
          </ac:spMkLst>
        </pc:spChg>
        <pc:spChg chg="mod">
          <ac:chgData name="abdelghani salhi" userId="a44d13800851dea6" providerId="LiveId" clId="{80FAA889-E246-4602-AFF2-CB47978AC01D}" dt="2026-03-24T22:03:25.443" v="2499"/>
          <ac:spMkLst>
            <pc:docMk/>
            <pc:sldMk cId="2438600679" sldId="2134807016"/>
            <ac:spMk id="15" creationId="{DF5AAA67-3F0B-B6BC-DE14-8B8E33A45256}"/>
          </ac:spMkLst>
        </pc:spChg>
        <pc:spChg chg="mod">
          <ac:chgData name="abdelghani salhi" userId="a44d13800851dea6" providerId="LiveId" clId="{80FAA889-E246-4602-AFF2-CB47978AC01D}" dt="2026-03-24T22:05:29.587" v="2529" actId="1076"/>
          <ac:spMkLst>
            <pc:docMk/>
            <pc:sldMk cId="2438600679" sldId="2134807016"/>
            <ac:spMk id="16" creationId="{52FE1902-B214-172D-6518-D5239703D542}"/>
          </ac:spMkLst>
        </pc:spChg>
        <pc:spChg chg="mod">
          <ac:chgData name="abdelghani salhi" userId="a44d13800851dea6" providerId="LiveId" clId="{80FAA889-E246-4602-AFF2-CB47978AC01D}" dt="2026-03-24T22:06:01.126" v="2547" actId="1036"/>
          <ac:spMkLst>
            <pc:docMk/>
            <pc:sldMk cId="2438600679" sldId="2134807016"/>
            <ac:spMk id="17" creationId="{08854B8D-94B1-712F-8A9F-745E7AE455FA}"/>
          </ac:spMkLst>
        </pc:spChg>
        <pc:grpChg chg="add mod">
          <ac:chgData name="abdelghani salhi" userId="a44d13800851dea6" providerId="LiveId" clId="{80FAA889-E246-4602-AFF2-CB47978AC01D}" dt="2026-03-24T22:06:16.755" v="2549" actId="1076"/>
          <ac:grpSpMkLst>
            <pc:docMk/>
            <pc:sldMk cId="2438600679" sldId="2134807016"/>
            <ac:grpSpMk id="5" creationId="{6FE864D3-8B17-A7C9-5207-999962C70CAE}"/>
          </ac:grpSpMkLst>
        </pc:grpChg>
        <pc:grpChg chg="mod">
          <ac:chgData name="abdelghani salhi" userId="a44d13800851dea6" providerId="LiveId" clId="{80FAA889-E246-4602-AFF2-CB47978AC01D}" dt="2026-03-24T22:03:25.443" v="2499"/>
          <ac:grpSpMkLst>
            <pc:docMk/>
            <pc:sldMk cId="2438600679" sldId="2134807016"/>
            <ac:grpSpMk id="7" creationId="{36394A45-BF88-09C8-BCEA-D561B2D75651}"/>
          </ac:grpSpMkLst>
        </pc:grpChg>
        <pc:cxnChg chg="mod">
          <ac:chgData name="abdelghani salhi" userId="a44d13800851dea6" providerId="LiveId" clId="{80FAA889-E246-4602-AFF2-CB47978AC01D}" dt="2026-03-24T22:05:33.714" v="2539" actId="1035"/>
          <ac:cxnSpMkLst>
            <pc:docMk/>
            <pc:sldMk cId="2438600679" sldId="2134807016"/>
            <ac:cxnSpMk id="8" creationId="{4D7A9B10-117A-FF9E-CEFE-BECD62714D7C}"/>
          </ac:cxnSpMkLst>
        </pc:cxnChg>
        <pc:cxnChg chg="mod">
          <ac:chgData name="abdelghani salhi" userId="a44d13800851dea6" providerId="LiveId" clId="{80FAA889-E246-4602-AFF2-CB47978AC01D}" dt="2026-03-24T22:05:47.271" v="2542" actId="1076"/>
          <ac:cxnSpMkLst>
            <pc:docMk/>
            <pc:sldMk cId="2438600679" sldId="2134807016"/>
            <ac:cxnSpMk id="9" creationId="{3563989A-A9F0-498B-C234-6F5C2E36E2BE}"/>
          </ac:cxnSpMkLst>
        </pc:cxnChg>
      </pc:sldChg>
      <pc:sldChg chg="modSp mod">
        <pc:chgData name="abdelghani salhi" userId="a44d13800851dea6" providerId="LiveId" clId="{80FAA889-E246-4602-AFF2-CB47978AC01D}" dt="2026-02-28T17:15:16.137" v="40" actId="20577"/>
        <pc:sldMkLst>
          <pc:docMk/>
          <pc:sldMk cId="435041307" sldId="2134807023"/>
        </pc:sldMkLst>
        <pc:spChg chg="mod">
          <ac:chgData name="abdelghani salhi" userId="a44d13800851dea6" providerId="LiveId" clId="{80FAA889-E246-4602-AFF2-CB47978AC01D}" dt="2026-02-28T17:12:58.716" v="10"/>
          <ac:spMkLst>
            <pc:docMk/>
            <pc:sldMk cId="435041307" sldId="2134807023"/>
            <ac:spMk id="2" creationId="{5AEFE98B-EA7C-06D8-BAEC-F373610FA1CF}"/>
          </ac:spMkLst>
        </pc:spChg>
        <pc:spChg chg="mod">
          <ac:chgData name="abdelghani salhi" userId="a44d13800851dea6" providerId="LiveId" clId="{80FAA889-E246-4602-AFF2-CB47978AC01D}" dt="2026-02-28T17:15:16.137" v="40" actId="20577"/>
          <ac:spMkLst>
            <pc:docMk/>
            <pc:sldMk cId="435041307" sldId="2134807023"/>
            <ac:spMk id="5" creationId="{B8528A7D-CC01-7599-0846-FC2E2041C809}"/>
          </ac:spMkLst>
        </pc:spChg>
        <pc:spChg chg="mod">
          <ac:chgData name="abdelghani salhi" userId="a44d13800851dea6" providerId="LiveId" clId="{80FAA889-E246-4602-AFF2-CB47978AC01D}" dt="2026-02-28T17:13:53.511" v="25" actId="20577"/>
          <ac:spMkLst>
            <pc:docMk/>
            <pc:sldMk cId="435041307" sldId="2134807023"/>
            <ac:spMk id="6" creationId="{32BBFDE1-E352-522F-DC6A-73F4154EBB52}"/>
          </ac:spMkLst>
        </pc:spChg>
        <pc:spChg chg="mod">
          <ac:chgData name="abdelghani salhi" userId="a44d13800851dea6" providerId="LiveId" clId="{80FAA889-E246-4602-AFF2-CB47978AC01D}" dt="2026-02-28T17:15:07.818" v="36" actId="20577"/>
          <ac:spMkLst>
            <pc:docMk/>
            <pc:sldMk cId="435041307" sldId="2134807023"/>
            <ac:spMk id="18" creationId="{9FB35922-FF9D-02D1-C513-D8AE6CB30C8A}"/>
          </ac:spMkLst>
        </pc:spChg>
        <pc:spChg chg="mod">
          <ac:chgData name="abdelghani salhi" userId="a44d13800851dea6" providerId="LiveId" clId="{80FAA889-E246-4602-AFF2-CB47978AC01D}" dt="2026-02-28T17:13:15.911" v="14"/>
          <ac:spMkLst>
            <pc:docMk/>
            <pc:sldMk cId="435041307" sldId="2134807023"/>
            <ac:spMk id="19" creationId="{6AE66BB3-33A5-C801-F372-C8FCC6320002}"/>
          </ac:spMkLst>
        </pc:spChg>
        <pc:spChg chg="mod">
          <ac:chgData name="abdelghani salhi" userId="a44d13800851dea6" providerId="LiveId" clId="{80FAA889-E246-4602-AFF2-CB47978AC01D}" dt="2026-02-28T17:15:04.322" v="34" actId="20577"/>
          <ac:spMkLst>
            <pc:docMk/>
            <pc:sldMk cId="435041307" sldId="2134807023"/>
            <ac:spMk id="29" creationId="{E65D0AC4-1110-15B5-60EE-18BFB6BF000F}"/>
          </ac:spMkLst>
        </pc:spChg>
        <pc:spChg chg="mod">
          <ac:chgData name="abdelghani salhi" userId="a44d13800851dea6" providerId="LiveId" clId="{80FAA889-E246-4602-AFF2-CB47978AC01D}" dt="2026-02-28T17:13:08.804" v="12"/>
          <ac:spMkLst>
            <pc:docMk/>
            <pc:sldMk cId="435041307" sldId="2134807023"/>
            <ac:spMk id="30" creationId="{FFB4C9B3-E09A-1D96-45D0-9103463568D1}"/>
          </ac:spMkLst>
        </pc:spChg>
        <pc:spChg chg="mod">
          <ac:chgData name="abdelghani salhi" userId="a44d13800851dea6" providerId="LiveId" clId="{80FAA889-E246-4602-AFF2-CB47978AC01D}" dt="2026-02-28T17:15:10.995" v="38" actId="20577"/>
          <ac:spMkLst>
            <pc:docMk/>
            <pc:sldMk cId="435041307" sldId="2134807023"/>
            <ac:spMk id="33" creationId="{09DF9E9A-581D-14F9-24EC-3567A55C3816}"/>
          </ac:spMkLst>
        </pc:spChg>
        <pc:spChg chg="mod">
          <ac:chgData name="abdelghani salhi" userId="a44d13800851dea6" providerId="LiveId" clId="{80FAA889-E246-4602-AFF2-CB47978AC01D}" dt="2026-02-28T17:13:25.070" v="16"/>
          <ac:spMkLst>
            <pc:docMk/>
            <pc:sldMk cId="435041307" sldId="2134807023"/>
            <ac:spMk id="34" creationId="{94D48129-9BCD-EF1D-897A-44B36367D037}"/>
          </ac:spMkLst>
        </pc:spChg>
        <pc:spChg chg="mod">
          <ac:chgData name="abdelghani salhi" userId="a44d13800851dea6" providerId="LiveId" clId="{80FAA889-E246-4602-AFF2-CB47978AC01D}" dt="2026-02-28T17:14:03.087" v="27"/>
          <ac:spMkLst>
            <pc:docMk/>
            <pc:sldMk cId="435041307" sldId="2134807023"/>
            <ac:spMk id="38" creationId="{2BBD08C9-A6E2-7ABC-8477-72E6B48FA0F5}"/>
          </ac:spMkLst>
        </pc:spChg>
      </pc:sldChg>
      <pc:sldChg chg="addSp delSp modSp mod">
        <pc:chgData name="abdelghani salhi" userId="a44d13800851dea6" providerId="LiveId" clId="{80FAA889-E246-4602-AFF2-CB47978AC01D}" dt="2026-02-28T18:29:06.935" v="90"/>
        <pc:sldMkLst>
          <pc:docMk/>
          <pc:sldMk cId="1812290926" sldId="2134807031"/>
        </pc:sldMkLst>
      </pc:sldChg>
      <pc:sldChg chg="addSp delSp modSp mod">
        <pc:chgData name="abdelghani salhi" userId="a44d13800851dea6" providerId="LiveId" clId="{80FAA889-E246-4602-AFF2-CB47978AC01D}" dt="2026-02-28T18:28:58.814" v="88" actId="1076"/>
        <pc:sldMkLst>
          <pc:docMk/>
          <pc:sldMk cId="3195190633" sldId="2134807032"/>
        </pc:sldMkLst>
        <pc:spChg chg="mod">
          <ac:chgData name="abdelghani salhi" userId="a44d13800851dea6" providerId="LiveId" clId="{80FAA889-E246-4602-AFF2-CB47978AC01D}" dt="2026-02-28T18:28:18.457" v="79" actId="1076"/>
          <ac:spMkLst>
            <pc:docMk/>
            <pc:sldMk cId="3195190633" sldId="2134807032"/>
            <ac:spMk id="13" creationId="{CF39A64C-23AB-E8E4-A630-9D0B5D444E3C}"/>
          </ac:spMkLst>
        </pc:spChg>
        <pc:spChg chg="mod">
          <ac:chgData name="abdelghani salhi" userId="a44d13800851dea6" providerId="LiveId" clId="{80FAA889-E246-4602-AFF2-CB47978AC01D}" dt="2026-02-28T18:28:23.460" v="80" actId="1076"/>
          <ac:spMkLst>
            <pc:docMk/>
            <pc:sldMk cId="3195190633" sldId="2134807032"/>
            <ac:spMk id="14" creationId="{728111A8-99F5-5765-F7A9-03EC8DF61D29}"/>
          </ac:spMkLst>
        </pc:spChg>
        <pc:spChg chg="mod">
          <ac:chgData name="abdelghani salhi" userId="a44d13800851dea6" providerId="LiveId" clId="{80FAA889-E246-4602-AFF2-CB47978AC01D}" dt="2026-02-28T18:28:42.095" v="86" actId="1035"/>
          <ac:spMkLst>
            <pc:docMk/>
            <pc:sldMk cId="3195190633" sldId="2134807032"/>
            <ac:spMk id="15" creationId="{6B834931-C9AF-2E30-592F-C2C2BF3BB573}"/>
          </ac:spMkLst>
        </pc:spChg>
        <pc:spChg chg="mod">
          <ac:chgData name="abdelghani salhi" userId="a44d13800851dea6" providerId="LiveId" clId="{80FAA889-E246-4602-AFF2-CB47978AC01D}" dt="2026-02-28T18:28:29.042" v="81" actId="1076"/>
          <ac:spMkLst>
            <pc:docMk/>
            <pc:sldMk cId="3195190633" sldId="2134807032"/>
            <ac:spMk id="16" creationId="{EA6760ED-84A7-B4CC-3985-3D78DCD7689B}"/>
          </ac:spMkLst>
        </pc:spChg>
        <pc:spChg chg="mod">
          <ac:chgData name="abdelghani salhi" userId="a44d13800851dea6" providerId="LiveId" clId="{80FAA889-E246-4602-AFF2-CB47978AC01D}" dt="2026-02-28T18:28:49.479" v="87" actId="1076"/>
          <ac:spMkLst>
            <pc:docMk/>
            <pc:sldMk cId="3195190633" sldId="2134807032"/>
            <ac:spMk id="17" creationId="{63A48D2A-12BE-229C-2DD3-0566DAD0CFE1}"/>
          </ac:spMkLst>
        </pc:spChg>
        <pc:spChg chg="mod">
          <ac:chgData name="abdelghani salhi" userId="a44d13800851dea6" providerId="LiveId" clId="{80FAA889-E246-4602-AFF2-CB47978AC01D}" dt="2026-02-28T18:28:06.269" v="75" actId="1076"/>
          <ac:spMkLst>
            <pc:docMk/>
            <pc:sldMk cId="3195190633" sldId="2134807032"/>
            <ac:spMk id="18" creationId="{B9FA4B86-2B94-E77C-3079-E52CEB049A98}"/>
          </ac:spMkLst>
        </pc:spChg>
        <pc:spChg chg="mod">
          <ac:chgData name="abdelghani salhi" userId="a44d13800851dea6" providerId="LiveId" clId="{80FAA889-E246-4602-AFF2-CB47978AC01D}" dt="2026-02-28T18:28:58.814" v="88" actId="1076"/>
          <ac:spMkLst>
            <pc:docMk/>
            <pc:sldMk cId="3195190633" sldId="2134807032"/>
            <ac:spMk id="19" creationId="{BB6E5B91-CA26-2AB1-0347-E8CC9FA939AF}"/>
          </ac:spMkLst>
        </pc:spChg>
        <pc:spChg chg="mod">
          <ac:chgData name="abdelghani salhi" userId="a44d13800851dea6" providerId="LiveId" clId="{80FAA889-E246-4602-AFF2-CB47978AC01D}" dt="2026-02-28T18:28:12.825" v="78" actId="1076"/>
          <ac:spMkLst>
            <pc:docMk/>
            <pc:sldMk cId="3195190633" sldId="2134807032"/>
            <ac:spMk id="28" creationId="{51FDF5A7-4EBC-E930-B90C-43839320519B}"/>
          </ac:spMkLst>
        </pc:spChg>
      </pc:sldChg>
      <pc:sldChg chg="addSp delSp modSp mod">
        <pc:chgData name="abdelghani salhi" userId="a44d13800851dea6" providerId="LiveId" clId="{80FAA889-E246-4602-AFF2-CB47978AC01D}" dt="2026-03-24T21:41:28.583" v="2265" actId="113"/>
        <pc:sldMkLst>
          <pc:docMk/>
          <pc:sldMk cId="2641074240" sldId="2134807039"/>
        </pc:sldMkLst>
        <pc:spChg chg="mod">
          <ac:chgData name="abdelghani salhi" userId="a44d13800851dea6" providerId="LiveId" clId="{80FAA889-E246-4602-AFF2-CB47978AC01D}" dt="2026-03-24T21:36:37.112" v="2183"/>
          <ac:spMkLst>
            <pc:docMk/>
            <pc:sldMk cId="2641074240" sldId="2134807039"/>
            <ac:spMk id="6" creationId="{F502F56B-F9A0-713B-7134-5C58BEB38DAF}"/>
          </ac:spMkLst>
        </pc:spChg>
        <pc:spChg chg="mod">
          <ac:chgData name="abdelghani salhi" userId="a44d13800851dea6" providerId="LiveId" clId="{80FAA889-E246-4602-AFF2-CB47978AC01D}" dt="2026-03-24T21:39:20.470" v="2239" actId="20577"/>
          <ac:spMkLst>
            <pc:docMk/>
            <pc:sldMk cId="2641074240" sldId="2134807039"/>
            <ac:spMk id="10" creationId="{E56CC37F-8DD4-8793-6532-46C42E358B05}"/>
          </ac:spMkLst>
        </pc:spChg>
        <pc:spChg chg="mod">
          <ac:chgData name="abdelghani salhi" userId="a44d13800851dea6" providerId="LiveId" clId="{80FAA889-E246-4602-AFF2-CB47978AC01D}" dt="2026-03-24T21:36:37.112" v="2183"/>
          <ac:spMkLst>
            <pc:docMk/>
            <pc:sldMk cId="2641074240" sldId="2134807039"/>
            <ac:spMk id="13" creationId="{C94FC9F9-2303-B713-F2B6-2D93EABD6B72}"/>
          </ac:spMkLst>
        </pc:spChg>
        <pc:spChg chg="mod">
          <ac:chgData name="abdelghani salhi" userId="a44d13800851dea6" providerId="LiveId" clId="{80FAA889-E246-4602-AFF2-CB47978AC01D}" dt="2026-03-24T21:36:37.112" v="2183"/>
          <ac:spMkLst>
            <pc:docMk/>
            <pc:sldMk cId="2641074240" sldId="2134807039"/>
            <ac:spMk id="14" creationId="{04D8A68D-5955-C2D9-210F-C57929A62F9A}"/>
          </ac:spMkLst>
        </pc:spChg>
        <pc:spChg chg="mod">
          <ac:chgData name="abdelghani salhi" userId="a44d13800851dea6" providerId="LiveId" clId="{80FAA889-E246-4602-AFF2-CB47978AC01D}" dt="2026-03-24T21:41:28.583" v="2265" actId="113"/>
          <ac:spMkLst>
            <pc:docMk/>
            <pc:sldMk cId="2641074240" sldId="2134807039"/>
            <ac:spMk id="15" creationId="{8372F09D-98E1-2BB7-F652-8F83632B1F8A}"/>
          </ac:spMkLst>
        </pc:spChg>
        <pc:spChg chg="mod">
          <ac:chgData name="abdelghani salhi" userId="a44d13800851dea6" providerId="LiveId" clId="{80FAA889-E246-4602-AFF2-CB47978AC01D}" dt="2026-03-24T21:36:37.112" v="2183"/>
          <ac:spMkLst>
            <pc:docMk/>
            <pc:sldMk cId="2641074240" sldId="2134807039"/>
            <ac:spMk id="16" creationId="{60DA4CD6-211B-43F0-1D8A-4A8B032B1473}"/>
          </ac:spMkLst>
        </pc:spChg>
        <pc:spChg chg="mod">
          <ac:chgData name="abdelghani salhi" userId="a44d13800851dea6" providerId="LiveId" clId="{80FAA889-E246-4602-AFF2-CB47978AC01D}" dt="2026-03-24T21:36:37.112" v="2183"/>
          <ac:spMkLst>
            <pc:docMk/>
            <pc:sldMk cId="2641074240" sldId="2134807039"/>
            <ac:spMk id="18" creationId="{CFD96F8B-0FA7-4BF9-1AD1-89F09890098D}"/>
          </ac:spMkLst>
        </pc:spChg>
        <pc:spChg chg="mod">
          <ac:chgData name="abdelghani salhi" userId="a44d13800851dea6" providerId="LiveId" clId="{80FAA889-E246-4602-AFF2-CB47978AC01D}" dt="2026-03-24T21:36:37.112" v="2183"/>
          <ac:spMkLst>
            <pc:docMk/>
            <pc:sldMk cId="2641074240" sldId="2134807039"/>
            <ac:spMk id="19" creationId="{44DACA3B-6441-84DD-1D92-AC733FCDF2C9}"/>
          </ac:spMkLst>
        </pc:spChg>
        <pc:spChg chg="mod">
          <ac:chgData name="abdelghani salhi" userId="a44d13800851dea6" providerId="LiveId" clId="{80FAA889-E246-4602-AFF2-CB47978AC01D}" dt="2026-03-24T21:36:37.112" v="2183"/>
          <ac:spMkLst>
            <pc:docMk/>
            <pc:sldMk cId="2641074240" sldId="2134807039"/>
            <ac:spMk id="20" creationId="{8AE69382-B618-1E2C-5104-861F4D527069}"/>
          </ac:spMkLst>
        </pc:spChg>
        <pc:spChg chg="add mod">
          <ac:chgData name="abdelghani salhi" userId="a44d13800851dea6" providerId="LiveId" clId="{80FAA889-E246-4602-AFF2-CB47978AC01D}" dt="2026-03-24T21:41:07.271" v="2254" actId="403"/>
          <ac:spMkLst>
            <pc:docMk/>
            <pc:sldMk cId="2641074240" sldId="2134807039"/>
            <ac:spMk id="22" creationId="{3F5ADC94-1D8A-551E-9D1C-5E5648BA564D}"/>
          </ac:spMkLst>
        </pc:spChg>
        <pc:spChg chg="del">
          <ac:chgData name="abdelghani salhi" userId="a44d13800851dea6" providerId="LiveId" clId="{80FAA889-E246-4602-AFF2-CB47978AC01D}" dt="2026-03-24T21:36:34.384" v="2181" actId="478"/>
          <ac:spMkLst>
            <pc:docMk/>
            <pc:sldMk cId="2641074240" sldId="2134807039"/>
            <ac:spMk id="34" creationId="{EAFF3E04-119C-AA7D-AD96-24A87BDB8AA8}"/>
          </ac:spMkLst>
        </pc:spChg>
        <pc:grpChg chg="add mod">
          <ac:chgData name="abdelghani salhi" userId="a44d13800851dea6" providerId="LiveId" clId="{80FAA889-E246-4602-AFF2-CB47978AC01D}" dt="2026-03-24T21:36:44.411" v="2184" actId="1076"/>
          <ac:grpSpMkLst>
            <pc:docMk/>
            <pc:sldMk cId="2641074240" sldId="2134807039"/>
            <ac:grpSpMk id="2" creationId="{353513D3-E8E7-DDF1-3CAE-01E79BB5466D}"/>
          </ac:grpSpMkLst>
        </pc:grpChg>
        <pc:grpChg chg="mod">
          <ac:chgData name="abdelghani salhi" userId="a44d13800851dea6" providerId="LiveId" clId="{80FAA889-E246-4602-AFF2-CB47978AC01D}" dt="2026-03-24T21:36:37.112" v="2183"/>
          <ac:grpSpMkLst>
            <pc:docMk/>
            <pc:sldMk cId="2641074240" sldId="2134807039"/>
            <ac:grpSpMk id="3" creationId="{1E48206B-352B-01B7-6830-A32724BD2C69}"/>
          </ac:grpSpMkLst>
        </pc:grpChg>
        <pc:grpChg chg="del">
          <ac:chgData name="abdelghani salhi" userId="a44d13800851dea6" providerId="LiveId" clId="{80FAA889-E246-4602-AFF2-CB47978AC01D}" dt="2026-03-24T21:36:31.560" v="2180" actId="478"/>
          <ac:grpSpMkLst>
            <pc:docMk/>
            <pc:sldMk cId="2641074240" sldId="2134807039"/>
            <ac:grpSpMk id="7" creationId="{460BEC8F-6D12-6C9B-4D87-421B0A0C2489}"/>
          </ac:grpSpMkLst>
        </pc:grpChg>
        <pc:cxnChg chg="del">
          <ac:chgData name="abdelghani salhi" userId="a44d13800851dea6" providerId="LiveId" clId="{80FAA889-E246-4602-AFF2-CB47978AC01D}" dt="2026-03-24T21:36:36.175" v="2182" actId="478"/>
          <ac:cxnSpMkLst>
            <pc:docMk/>
            <pc:sldMk cId="2641074240" sldId="2134807039"/>
            <ac:cxnSpMk id="33" creationId="{0FD0563C-C9D7-CEB3-B904-1D0549AB8DA2}"/>
          </ac:cxnSpMkLst>
        </pc:cxnChg>
      </pc:sldChg>
      <pc:sldChg chg="delSp del mod">
        <pc:chgData name="abdelghani salhi" userId="a44d13800851dea6" providerId="LiveId" clId="{80FAA889-E246-4602-AFF2-CB47978AC01D}" dt="2026-03-24T21:53:58.959" v="2349" actId="47"/>
        <pc:sldMkLst>
          <pc:docMk/>
          <pc:sldMk cId="1087052739" sldId="2134807046"/>
        </pc:sldMkLst>
        <pc:spChg chg="del">
          <ac:chgData name="abdelghani salhi" userId="a44d13800851dea6" providerId="LiveId" clId="{80FAA889-E246-4602-AFF2-CB47978AC01D}" dt="2026-03-24T18:43:20.031" v="1716" actId="478"/>
          <ac:spMkLst>
            <pc:docMk/>
            <pc:sldMk cId="1087052739" sldId="2134807046"/>
            <ac:spMk id="14" creationId="{3C2D2ACF-8F84-759B-7090-4439ACA713FB}"/>
          </ac:spMkLst>
        </pc:spChg>
        <pc:spChg chg="del">
          <ac:chgData name="abdelghani salhi" userId="a44d13800851dea6" providerId="LiveId" clId="{80FAA889-E246-4602-AFF2-CB47978AC01D}" dt="2026-03-24T18:43:20.031" v="1716" actId="478"/>
          <ac:spMkLst>
            <pc:docMk/>
            <pc:sldMk cId="1087052739" sldId="2134807046"/>
            <ac:spMk id="15" creationId="{6D4698F4-4703-E768-8F88-3AF320631AD1}"/>
          </ac:spMkLst>
        </pc:spChg>
        <pc:spChg chg="del">
          <ac:chgData name="abdelghani salhi" userId="a44d13800851dea6" providerId="LiveId" clId="{80FAA889-E246-4602-AFF2-CB47978AC01D}" dt="2026-03-24T18:43:20.031" v="1716" actId="478"/>
          <ac:spMkLst>
            <pc:docMk/>
            <pc:sldMk cId="1087052739" sldId="2134807046"/>
            <ac:spMk id="16" creationId="{3EC5D58C-CBA9-C74F-4A11-4BEEB9B2D77F}"/>
          </ac:spMkLst>
        </pc:spChg>
        <pc:spChg chg="del">
          <ac:chgData name="abdelghani salhi" userId="a44d13800851dea6" providerId="LiveId" clId="{80FAA889-E246-4602-AFF2-CB47978AC01D}" dt="2026-03-24T18:43:20.031" v="1716" actId="478"/>
          <ac:spMkLst>
            <pc:docMk/>
            <pc:sldMk cId="1087052739" sldId="2134807046"/>
            <ac:spMk id="18" creationId="{30BAFD3B-D3A1-34FF-28A7-5F7C6300A913}"/>
          </ac:spMkLst>
        </pc:spChg>
        <pc:grpChg chg="del">
          <ac:chgData name="abdelghani salhi" userId="a44d13800851dea6" providerId="LiveId" clId="{80FAA889-E246-4602-AFF2-CB47978AC01D}" dt="2026-03-24T18:43:20.031" v="1716" actId="478"/>
          <ac:grpSpMkLst>
            <pc:docMk/>
            <pc:sldMk cId="1087052739" sldId="2134807046"/>
            <ac:grpSpMk id="7" creationId="{00E6904C-938D-0F20-B7B0-5B694D274D12}"/>
          </ac:grpSpMkLst>
        </pc:grpChg>
      </pc:sldChg>
      <pc:sldChg chg="del">
        <pc:chgData name="abdelghani salhi" userId="a44d13800851dea6" providerId="LiveId" clId="{80FAA889-E246-4602-AFF2-CB47978AC01D}" dt="2026-03-24T21:54:07.100" v="2351" actId="47"/>
        <pc:sldMkLst>
          <pc:docMk/>
          <pc:sldMk cId="999964676" sldId="2134807047"/>
        </pc:sldMkLst>
      </pc:sldChg>
      <pc:sldChg chg="delSp del mod">
        <pc:chgData name="abdelghani salhi" userId="a44d13800851dea6" providerId="LiveId" clId="{80FAA889-E246-4602-AFF2-CB47978AC01D}" dt="2026-03-24T22:06:37.981" v="2551" actId="47"/>
        <pc:sldMkLst>
          <pc:docMk/>
          <pc:sldMk cId="1638845702" sldId="2134807048"/>
        </pc:sldMkLst>
        <pc:spChg chg="del">
          <ac:chgData name="abdelghani salhi" userId="a44d13800851dea6" providerId="LiveId" clId="{80FAA889-E246-4602-AFF2-CB47978AC01D}" dt="2026-03-24T22:06:34.847" v="2550" actId="478"/>
          <ac:spMkLst>
            <pc:docMk/>
            <pc:sldMk cId="1638845702" sldId="2134807048"/>
            <ac:spMk id="8" creationId="{615A1B28-3679-47CD-CD5E-7E228B14C4B2}"/>
          </ac:spMkLst>
        </pc:spChg>
      </pc:sldChg>
      <pc:sldChg chg="del">
        <pc:chgData name="abdelghani salhi" userId="a44d13800851dea6" providerId="LiveId" clId="{80FAA889-E246-4602-AFF2-CB47978AC01D}" dt="2026-03-24T22:06:40.152" v="2552" actId="47"/>
        <pc:sldMkLst>
          <pc:docMk/>
          <pc:sldMk cId="295371305" sldId="2134807049"/>
        </pc:sldMkLst>
      </pc:sldChg>
      <pc:sldChg chg="del">
        <pc:chgData name="abdelghani salhi" userId="a44d13800851dea6" providerId="LiveId" clId="{80FAA889-E246-4602-AFF2-CB47978AC01D}" dt="2026-03-24T22:06:44.092" v="2553" actId="47"/>
        <pc:sldMkLst>
          <pc:docMk/>
          <pc:sldMk cId="209350606" sldId="2134807050"/>
        </pc:sldMkLst>
      </pc:sldChg>
      <pc:sldChg chg="del">
        <pc:chgData name="abdelghani salhi" userId="a44d13800851dea6" providerId="LiveId" clId="{80FAA889-E246-4602-AFF2-CB47978AC01D}" dt="2026-03-24T18:05:34.770" v="1614" actId="47"/>
        <pc:sldMkLst>
          <pc:docMk/>
          <pc:sldMk cId="3506571921" sldId="2134807056"/>
        </pc:sldMkLst>
      </pc:sldChg>
      <pc:sldChg chg="del">
        <pc:chgData name="abdelghani salhi" userId="a44d13800851dea6" providerId="LiveId" clId="{80FAA889-E246-4602-AFF2-CB47978AC01D}" dt="2026-03-24T18:05:38.532" v="1615" actId="47"/>
        <pc:sldMkLst>
          <pc:docMk/>
          <pc:sldMk cId="428103569" sldId="2134807057"/>
        </pc:sldMkLst>
      </pc:sldChg>
      <pc:sldChg chg="addSp delSp modSp mod">
        <pc:chgData name="abdelghani salhi" userId="a44d13800851dea6" providerId="LiveId" clId="{80FAA889-E246-4602-AFF2-CB47978AC01D}" dt="2026-03-24T18:59:53.786" v="2175" actId="20577"/>
        <pc:sldMkLst>
          <pc:docMk/>
          <pc:sldMk cId="1736862956" sldId="2134807058"/>
        </pc:sldMkLst>
        <pc:spChg chg="mod">
          <ac:chgData name="abdelghani salhi" userId="a44d13800851dea6" providerId="LiveId" clId="{80FAA889-E246-4602-AFF2-CB47978AC01D}" dt="2026-03-24T18:07:43.067" v="1651"/>
          <ac:spMkLst>
            <pc:docMk/>
            <pc:sldMk cId="1736862956" sldId="2134807058"/>
            <ac:spMk id="10" creationId="{B3E5E8C0-C5DA-F241-3E3C-B27669A915C7}"/>
          </ac:spMkLst>
        </pc:spChg>
        <pc:spChg chg="mod">
          <ac:chgData name="abdelghani salhi" userId="a44d13800851dea6" providerId="LiveId" clId="{80FAA889-E246-4602-AFF2-CB47978AC01D}" dt="2026-03-24T18:07:43.067" v="1651"/>
          <ac:spMkLst>
            <pc:docMk/>
            <pc:sldMk cId="1736862956" sldId="2134807058"/>
            <ac:spMk id="11" creationId="{9A607167-E3CC-9093-824B-1673547C36EA}"/>
          </ac:spMkLst>
        </pc:spChg>
        <pc:spChg chg="add mod">
          <ac:chgData name="abdelghani salhi" userId="a44d13800851dea6" providerId="LiveId" clId="{80FAA889-E246-4602-AFF2-CB47978AC01D}" dt="2026-03-24T18:07:43.067" v="1651"/>
          <ac:spMkLst>
            <pc:docMk/>
            <pc:sldMk cId="1736862956" sldId="2134807058"/>
            <ac:spMk id="12" creationId="{780F3FAA-C615-5CA9-C8E0-EE28F8E0F675}"/>
          </ac:spMkLst>
        </pc:spChg>
        <pc:spChg chg="add mod">
          <ac:chgData name="abdelghani salhi" userId="a44d13800851dea6" providerId="LiveId" clId="{80FAA889-E246-4602-AFF2-CB47978AC01D}" dt="2026-03-24T18:07:43.067" v="1651"/>
          <ac:spMkLst>
            <pc:docMk/>
            <pc:sldMk cId="1736862956" sldId="2134807058"/>
            <ac:spMk id="13" creationId="{39D932D8-05E7-73DC-4C0F-B1EADF93BB89}"/>
          </ac:spMkLst>
        </pc:spChg>
        <pc:spChg chg="mod">
          <ac:chgData name="abdelghani salhi" userId="a44d13800851dea6" providerId="LiveId" clId="{80FAA889-E246-4602-AFF2-CB47978AC01D}" dt="2026-03-24T18:07:43.067" v="1651"/>
          <ac:spMkLst>
            <pc:docMk/>
            <pc:sldMk cId="1736862956" sldId="2134807058"/>
            <ac:spMk id="15" creationId="{2F447BEB-0BCB-C0AC-DE62-992D1ECD672B}"/>
          </ac:spMkLst>
        </pc:spChg>
        <pc:spChg chg="mod">
          <ac:chgData name="abdelghani salhi" userId="a44d13800851dea6" providerId="LiveId" clId="{80FAA889-E246-4602-AFF2-CB47978AC01D}" dt="2026-03-24T18:07:43.067" v="1651"/>
          <ac:spMkLst>
            <pc:docMk/>
            <pc:sldMk cId="1736862956" sldId="2134807058"/>
            <ac:spMk id="17" creationId="{CCFDD614-F508-6E47-7F25-1AFA057954AB}"/>
          </ac:spMkLst>
        </pc:spChg>
        <pc:spChg chg="mod">
          <ac:chgData name="abdelghani salhi" userId="a44d13800851dea6" providerId="LiveId" clId="{80FAA889-E246-4602-AFF2-CB47978AC01D}" dt="2026-03-24T18:59:53.786" v="2175" actId="20577"/>
          <ac:spMkLst>
            <pc:docMk/>
            <pc:sldMk cId="1736862956" sldId="2134807058"/>
            <ac:spMk id="18" creationId="{155E3147-B1D6-86BE-C279-FA4248BD85B8}"/>
          </ac:spMkLst>
        </pc:spChg>
        <pc:spChg chg="del">
          <ac:chgData name="abdelghani salhi" userId="a44d13800851dea6" providerId="LiveId" clId="{80FAA889-E246-4602-AFF2-CB47978AC01D}" dt="2026-03-24T18:07:40.339" v="1649" actId="478"/>
          <ac:spMkLst>
            <pc:docMk/>
            <pc:sldMk cId="1736862956" sldId="2134807058"/>
            <ac:spMk id="22" creationId="{EED7A484-7484-DA4D-55C8-C3B811C16039}"/>
          </ac:spMkLst>
        </pc:spChg>
        <pc:spChg chg="del">
          <ac:chgData name="abdelghani salhi" userId="a44d13800851dea6" providerId="LiveId" clId="{80FAA889-E246-4602-AFF2-CB47978AC01D}" dt="2026-03-24T18:07:42.427" v="1650" actId="478"/>
          <ac:spMkLst>
            <pc:docMk/>
            <pc:sldMk cId="1736862956" sldId="2134807058"/>
            <ac:spMk id="23" creationId="{5034D510-DABA-EBE0-EBA8-2B908AF83CE9}"/>
          </ac:spMkLst>
        </pc:spChg>
        <pc:spChg chg="mod">
          <ac:chgData name="abdelghani salhi" userId="a44d13800851dea6" providerId="LiveId" clId="{80FAA889-E246-4602-AFF2-CB47978AC01D}" dt="2026-03-24T18:58:48.860" v="2101"/>
          <ac:spMkLst>
            <pc:docMk/>
            <pc:sldMk cId="1736862956" sldId="2134807058"/>
            <ac:spMk id="31" creationId="{D03E0F2B-864B-EC2B-2C15-4789DBCE712B}"/>
          </ac:spMkLst>
        </pc:spChg>
        <pc:spChg chg="mod">
          <ac:chgData name="abdelghani salhi" userId="a44d13800851dea6" providerId="LiveId" clId="{80FAA889-E246-4602-AFF2-CB47978AC01D}" dt="2026-03-24T18:58:48.860" v="2101"/>
          <ac:spMkLst>
            <pc:docMk/>
            <pc:sldMk cId="1736862956" sldId="2134807058"/>
            <ac:spMk id="32" creationId="{889F256C-7A11-BA32-6D11-F4995046268A}"/>
          </ac:spMkLst>
        </pc:spChg>
        <pc:spChg chg="mod">
          <ac:chgData name="abdelghani salhi" userId="a44d13800851dea6" providerId="LiveId" clId="{80FAA889-E246-4602-AFF2-CB47978AC01D}" dt="2026-03-24T18:58:48.860" v="2101"/>
          <ac:spMkLst>
            <pc:docMk/>
            <pc:sldMk cId="1736862956" sldId="2134807058"/>
            <ac:spMk id="33" creationId="{234231B6-5F9F-BFB3-918B-3017E59DC4E5}"/>
          </ac:spMkLst>
        </pc:spChg>
        <pc:spChg chg="mod">
          <ac:chgData name="abdelghani salhi" userId="a44d13800851dea6" providerId="LiveId" clId="{80FAA889-E246-4602-AFF2-CB47978AC01D}" dt="2026-03-24T18:58:48.860" v="2101"/>
          <ac:spMkLst>
            <pc:docMk/>
            <pc:sldMk cId="1736862956" sldId="2134807058"/>
            <ac:spMk id="34" creationId="{B2619939-8BFD-620C-72C0-20D71B1752C8}"/>
          </ac:spMkLst>
        </pc:spChg>
        <pc:spChg chg="mod">
          <ac:chgData name="abdelghani salhi" userId="a44d13800851dea6" providerId="LiveId" clId="{80FAA889-E246-4602-AFF2-CB47978AC01D}" dt="2026-03-24T18:58:48.860" v="2101"/>
          <ac:spMkLst>
            <pc:docMk/>
            <pc:sldMk cId="1736862956" sldId="2134807058"/>
            <ac:spMk id="36" creationId="{2F87283D-916C-E804-3717-CDB1D42D96C4}"/>
          </ac:spMkLst>
        </pc:spChg>
        <pc:spChg chg="mod">
          <ac:chgData name="abdelghani salhi" userId="a44d13800851dea6" providerId="LiveId" clId="{80FAA889-E246-4602-AFF2-CB47978AC01D}" dt="2026-03-24T18:58:48.860" v="2101"/>
          <ac:spMkLst>
            <pc:docMk/>
            <pc:sldMk cId="1736862956" sldId="2134807058"/>
            <ac:spMk id="37" creationId="{9293F5FA-0BB1-D0B9-9E66-DC2FB4192E7E}"/>
          </ac:spMkLst>
        </pc:spChg>
        <pc:spChg chg="mod">
          <ac:chgData name="abdelghani salhi" userId="a44d13800851dea6" providerId="LiveId" clId="{80FAA889-E246-4602-AFF2-CB47978AC01D}" dt="2026-03-24T18:58:48.860" v="2101"/>
          <ac:spMkLst>
            <pc:docMk/>
            <pc:sldMk cId="1736862956" sldId="2134807058"/>
            <ac:spMk id="38" creationId="{3A738872-66BD-5A95-7217-7DEC6531F5C4}"/>
          </ac:spMkLst>
        </pc:spChg>
        <pc:spChg chg="mod">
          <ac:chgData name="abdelghani salhi" userId="a44d13800851dea6" providerId="LiveId" clId="{80FAA889-E246-4602-AFF2-CB47978AC01D}" dt="2026-03-24T18:58:48.860" v="2101"/>
          <ac:spMkLst>
            <pc:docMk/>
            <pc:sldMk cId="1736862956" sldId="2134807058"/>
            <ac:spMk id="39" creationId="{09DD03D2-DC6B-08B6-1317-8CDEE7188826}"/>
          </ac:spMkLst>
        </pc:spChg>
        <pc:spChg chg="mod">
          <ac:chgData name="abdelghani salhi" userId="a44d13800851dea6" providerId="LiveId" clId="{80FAA889-E246-4602-AFF2-CB47978AC01D}" dt="2026-03-24T18:59:03.678" v="2104"/>
          <ac:spMkLst>
            <pc:docMk/>
            <pc:sldMk cId="1736862956" sldId="2134807058"/>
            <ac:spMk id="44" creationId="{F3C77F46-9D61-8DCC-043A-4EABD1ACA368}"/>
          </ac:spMkLst>
        </pc:spChg>
        <pc:spChg chg="mod">
          <ac:chgData name="abdelghani salhi" userId="a44d13800851dea6" providerId="LiveId" clId="{80FAA889-E246-4602-AFF2-CB47978AC01D}" dt="2026-03-24T18:59:03.678" v="2104"/>
          <ac:spMkLst>
            <pc:docMk/>
            <pc:sldMk cId="1736862956" sldId="2134807058"/>
            <ac:spMk id="45" creationId="{977C5E0D-727C-77E1-D6E3-367EF8CA7950}"/>
          </ac:spMkLst>
        </pc:spChg>
        <pc:spChg chg="mod">
          <ac:chgData name="abdelghani salhi" userId="a44d13800851dea6" providerId="LiveId" clId="{80FAA889-E246-4602-AFF2-CB47978AC01D}" dt="2026-03-24T18:59:03.678" v="2104"/>
          <ac:spMkLst>
            <pc:docMk/>
            <pc:sldMk cId="1736862956" sldId="2134807058"/>
            <ac:spMk id="46" creationId="{7AF846B0-C388-E5AD-0F13-5FFA6C457039}"/>
          </ac:spMkLst>
        </pc:spChg>
        <pc:spChg chg="mod">
          <ac:chgData name="abdelghani salhi" userId="a44d13800851dea6" providerId="LiveId" clId="{80FAA889-E246-4602-AFF2-CB47978AC01D}" dt="2026-03-24T18:59:03.678" v="2104"/>
          <ac:spMkLst>
            <pc:docMk/>
            <pc:sldMk cId="1736862956" sldId="2134807058"/>
            <ac:spMk id="47" creationId="{965CCC78-11E9-AFF2-3D04-F19B8A2A2695}"/>
          </ac:spMkLst>
        </pc:spChg>
        <pc:spChg chg="mod">
          <ac:chgData name="abdelghani salhi" userId="a44d13800851dea6" providerId="LiveId" clId="{80FAA889-E246-4602-AFF2-CB47978AC01D}" dt="2026-03-24T18:59:03.678" v="2104"/>
          <ac:spMkLst>
            <pc:docMk/>
            <pc:sldMk cId="1736862956" sldId="2134807058"/>
            <ac:spMk id="48" creationId="{79D2CAE9-CDDA-01B5-269B-DDBABB4E11D2}"/>
          </ac:spMkLst>
        </pc:spChg>
        <pc:spChg chg="mod">
          <ac:chgData name="abdelghani salhi" userId="a44d13800851dea6" providerId="LiveId" clId="{80FAA889-E246-4602-AFF2-CB47978AC01D}" dt="2026-03-24T18:59:03.678" v="2104"/>
          <ac:spMkLst>
            <pc:docMk/>
            <pc:sldMk cId="1736862956" sldId="2134807058"/>
            <ac:spMk id="49" creationId="{0C63CDDB-6955-72FF-42AA-1FEA5FB29E14}"/>
          </ac:spMkLst>
        </pc:spChg>
        <pc:spChg chg="mod">
          <ac:chgData name="abdelghani salhi" userId="a44d13800851dea6" providerId="LiveId" clId="{80FAA889-E246-4602-AFF2-CB47978AC01D}" dt="2026-03-24T18:59:03.678" v="2104"/>
          <ac:spMkLst>
            <pc:docMk/>
            <pc:sldMk cId="1736862956" sldId="2134807058"/>
            <ac:spMk id="50" creationId="{D798F1A7-F95D-A28E-4E23-DC8201937D29}"/>
          </ac:spMkLst>
        </pc:spChg>
        <pc:spChg chg="mod">
          <ac:chgData name="abdelghani salhi" userId="a44d13800851dea6" providerId="LiveId" clId="{80FAA889-E246-4602-AFF2-CB47978AC01D}" dt="2026-03-24T18:59:03.678" v="2104"/>
          <ac:spMkLst>
            <pc:docMk/>
            <pc:sldMk cId="1736862956" sldId="2134807058"/>
            <ac:spMk id="51" creationId="{7E98D373-4D43-C2AF-FC20-0342BFE6BAB1}"/>
          </ac:spMkLst>
        </pc:spChg>
        <pc:grpChg chg="del">
          <ac:chgData name="abdelghani salhi" userId="a44d13800851dea6" providerId="LiveId" clId="{80FAA889-E246-4602-AFF2-CB47978AC01D}" dt="2026-03-24T18:58:48.028" v="2100" actId="478"/>
          <ac:grpSpMkLst>
            <pc:docMk/>
            <pc:sldMk cId="1736862956" sldId="2134807058"/>
            <ac:grpSpMk id="2" creationId="{87BF99A3-865C-039C-0461-0122CDBF9833}"/>
          </ac:grpSpMkLst>
        </pc:grpChg>
        <pc:grpChg chg="del">
          <ac:chgData name="abdelghani salhi" userId="a44d13800851dea6" providerId="LiveId" clId="{80FAA889-E246-4602-AFF2-CB47978AC01D}" dt="2026-03-24T18:07:40.339" v="1649" actId="478"/>
          <ac:grpSpMkLst>
            <pc:docMk/>
            <pc:sldMk cId="1736862956" sldId="2134807058"/>
            <ac:grpSpMk id="7" creationId="{E3ED610D-434D-F6A7-0AEA-0C1700647718}"/>
          </ac:grpSpMkLst>
        </pc:grpChg>
        <pc:grpChg chg="add mod">
          <ac:chgData name="abdelghani salhi" userId="a44d13800851dea6" providerId="LiveId" clId="{80FAA889-E246-4602-AFF2-CB47978AC01D}" dt="2026-03-24T18:07:43.067" v="1651"/>
          <ac:grpSpMkLst>
            <pc:docMk/>
            <pc:sldMk cId="1736862956" sldId="2134807058"/>
            <ac:grpSpMk id="9" creationId="{DE819EEE-5BCB-C132-E2F0-2706716093AB}"/>
          </ac:grpSpMkLst>
        </pc:grpChg>
        <pc:grpChg chg="add mod">
          <ac:chgData name="abdelghani salhi" userId="a44d13800851dea6" providerId="LiveId" clId="{80FAA889-E246-4602-AFF2-CB47978AC01D}" dt="2026-03-24T18:07:43.067" v="1651"/>
          <ac:grpSpMkLst>
            <pc:docMk/>
            <pc:sldMk cId="1736862956" sldId="2134807058"/>
            <ac:grpSpMk id="14" creationId="{D7992837-2A5B-F751-B756-5DC93D8C1C75}"/>
          </ac:grpSpMkLst>
        </pc:grpChg>
        <pc:grpChg chg="del">
          <ac:chgData name="abdelghani salhi" userId="a44d13800851dea6" providerId="LiveId" clId="{80FAA889-E246-4602-AFF2-CB47978AC01D}" dt="2026-03-24T18:07:40.339" v="1649" actId="478"/>
          <ac:grpSpMkLst>
            <pc:docMk/>
            <pc:sldMk cId="1736862956" sldId="2134807058"/>
            <ac:grpSpMk id="24" creationId="{4B5DFE80-847E-2FF8-B300-DBD65F5F276B}"/>
          </ac:grpSpMkLst>
        </pc:grpChg>
        <pc:grpChg chg="add del mod">
          <ac:chgData name="abdelghani salhi" userId="a44d13800851dea6" providerId="LiveId" clId="{80FAA889-E246-4602-AFF2-CB47978AC01D}" dt="2026-03-24T18:59:02.879" v="2103" actId="478"/>
          <ac:grpSpMkLst>
            <pc:docMk/>
            <pc:sldMk cId="1736862956" sldId="2134807058"/>
            <ac:grpSpMk id="27" creationId="{D8ABA343-3ABD-1DB5-43F5-8C4354613A21}"/>
          </ac:grpSpMkLst>
        </pc:grpChg>
        <pc:grpChg chg="mod">
          <ac:chgData name="abdelghani salhi" userId="a44d13800851dea6" providerId="LiveId" clId="{80FAA889-E246-4602-AFF2-CB47978AC01D}" dt="2026-03-24T18:58:48.860" v="2101"/>
          <ac:grpSpMkLst>
            <pc:docMk/>
            <pc:sldMk cId="1736862956" sldId="2134807058"/>
            <ac:grpSpMk id="28" creationId="{7630B66F-7B56-34F0-CE0D-4A06584D9799}"/>
          </ac:grpSpMkLst>
        </pc:grpChg>
        <pc:grpChg chg="add mod">
          <ac:chgData name="abdelghani salhi" userId="a44d13800851dea6" providerId="LiveId" clId="{80FAA889-E246-4602-AFF2-CB47978AC01D}" dt="2026-03-24T18:59:03.678" v="2104"/>
          <ac:grpSpMkLst>
            <pc:docMk/>
            <pc:sldMk cId="1736862956" sldId="2134807058"/>
            <ac:grpSpMk id="40" creationId="{373BE66C-CC9E-6607-1381-8A588563B4AC}"/>
          </ac:grpSpMkLst>
        </pc:grpChg>
        <pc:grpChg chg="mod">
          <ac:chgData name="abdelghani salhi" userId="a44d13800851dea6" providerId="LiveId" clId="{80FAA889-E246-4602-AFF2-CB47978AC01D}" dt="2026-03-24T18:59:03.678" v="2104"/>
          <ac:grpSpMkLst>
            <pc:docMk/>
            <pc:sldMk cId="1736862956" sldId="2134807058"/>
            <ac:grpSpMk id="41" creationId="{ED54A14B-6E3F-E3A5-5BA4-75A779149B20}"/>
          </ac:grpSpMkLst>
        </pc:grpChg>
        <pc:picChg chg="del">
          <ac:chgData name="abdelghani salhi" userId="a44d13800851dea6" providerId="LiveId" clId="{80FAA889-E246-4602-AFF2-CB47978AC01D}" dt="2026-03-24T18:59:01.547" v="2102" actId="478"/>
          <ac:picMkLst>
            <pc:docMk/>
            <pc:sldMk cId="1736862956" sldId="2134807058"/>
            <ac:picMk id="20" creationId="{8920F4CD-C293-AA82-B001-030EC440BE04}"/>
          </ac:picMkLst>
        </pc:picChg>
        <pc:picChg chg="del">
          <ac:chgData name="abdelghani salhi" userId="a44d13800851dea6" providerId="LiveId" clId="{80FAA889-E246-4602-AFF2-CB47978AC01D}" dt="2026-03-24T18:58:48.028" v="2100" actId="478"/>
          <ac:picMkLst>
            <pc:docMk/>
            <pc:sldMk cId="1736862956" sldId="2134807058"/>
            <ac:picMk id="35" creationId="{87189417-C90F-BD41-1907-84F08417A81D}"/>
          </ac:picMkLst>
        </pc:picChg>
      </pc:sldChg>
      <pc:sldChg chg="addSp delSp modSp del mod">
        <pc:chgData name="abdelghani salhi" userId="a44d13800851dea6" providerId="LiveId" clId="{80FAA889-E246-4602-AFF2-CB47978AC01D}" dt="2026-03-24T21:36:28.670" v="2179" actId="47"/>
        <pc:sldMkLst>
          <pc:docMk/>
          <pc:sldMk cId="1674075347" sldId="2134807059"/>
        </pc:sldMkLst>
        <pc:spChg chg="mod">
          <ac:chgData name="abdelghani salhi" userId="a44d13800851dea6" providerId="LiveId" clId="{80FAA889-E246-4602-AFF2-CB47978AC01D}" dt="2026-03-24T21:36:13.285" v="2177"/>
          <ac:spMkLst>
            <pc:docMk/>
            <pc:sldMk cId="1674075347" sldId="2134807059"/>
            <ac:spMk id="12" creationId="{BFECED46-1DF4-8DB4-09E7-B053414F0ED9}"/>
          </ac:spMkLst>
        </pc:spChg>
        <pc:spChg chg="mod">
          <ac:chgData name="abdelghani salhi" userId="a44d13800851dea6" providerId="LiveId" clId="{80FAA889-E246-4602-AFF2-CB47978AC01D}" dt="2026-03-24T21:36:13.285" v="2177"/>
          <ac:spMkLst>
            <pc:docMk/>
            <pc:sldMk cId="1674075347" sldId="2134807059"/>
            <ac:spMk id="13" creationId="{58214B67-A327-7921-7E79-3FA3775924A5}"/>
          </ac:spMkLst>
        </pc:spChg>
        <pc:spChg chg="mod">
          <ac:chgData name="abdelghani salhi" userId="a44d13800851dea6" providerId="LiveId" clId="{80FAA889-E246-4602-AFF2-CB47978AC01D}" dt="2026-03-24T21:36:13.285" v="2177"/>
          <ac:spMkLst>
            <pc:docMk/>
            <pc:sldMk cId="1674075347" sldId="2134807059"/>
            <ac:spMk id="14" creationId="{D14A4EBC-9A92-BFD8-E3A1-55C676759DB9}"/>
          </ac:spMkLst>
        </pc:spChg>
        <pc:spChg chg="mod">
          <ac:chgData name="abdelghani salhi" userId="a44d13800851dea6" providerId="LiveId" clId="{80FAA889-E246-4602-AFF2-CB47978AC01D}" dt="2026-03-24T21:36:13.285" v="2177"/>
          <ac:spMkLst>
            <pc:docMk/>
            <pc:sldMk cId="1674075347" sldId="2134807059"/>
            <ac:spMk id="15" creationId="{C380C409-A678-81FA-74B1-85F2F8F352CF}"/>
          </ac:spMkLst>
        </pc:spChg>
        <pc:spChg chg="mod">
          <ac:chgData name="abdelghani salhi" userId="a44d13800851dea6" providerId="LiveId" clId="{80FAA889-E246-4602-AFF2-CB47978AC01D}" dt="2026-03-24T21:36:13.285" v="2177"/>
          <ac:spMkLst>
            <pc:docMk/>
            <pc:sldMk cId="1674075347" sldId="2134807059"/>
            <ac:spMk id="16" creationId="{55538EF3-364B-EC30-F81F-FC5CEC543B59}"/>
          </ac:spMkLst>
        </pc:spChg>
        <pc:spChg chg="mod">
          <ac:chgData name="abdelghani salhi" userId="a44d13800851dea6" providerId="LiveId" clId="{80FAA889-E246-4602-AFF2-CB47978AC01D}" dt="2026-03-24T21:36:13.285" v="2177"/>
          <ac:spMkLst>
            <pc:docMk/>
            <pc:sldMk cId="1674075347" sldId="2134807059"/>
            <ac:spMk id="19" creationId="{6F26CF53-C661-EFC3-F141-824BE2BF5FF0}"/>
          </ac:spMkLst>
        </pc:spChg>
        <pc:spChg chg="mod">
          <ac:chgData name="abdelghani salhi" userId="a44d13800851dea6" providerId="LiveId" clId="{80FAA889-E246-4602-AFF2-CB47978AC01D}" dt="2026-03-24T21:36:13.285" v="2177"/>
          <ac:spMkLst>
            <pc:docMk/>
            <pc:sldMk cId="1674075347" sldId="2134807059"/>
            <ac:spMk id="21" creationId="{0446E6F0-C34B-1875-5864-76DACE6DBFE9}"/>
          </ac:spMkLst>
        </pc:spChg>
        <pc:spChg chg="mod">
          <ac:chgData name="abdelghani salhi" userId="a44d13800851dea6" providerId="LiveId" clId="{80FAA889-E246-4602-AFF2-CB47978AC01D}" dt="2026-03-24T21:36:13.285" v="2177"/>
          <ac:spMkLst>
            <pc:docMk/>
            <pc:sldMk cId="1674075347" sldId="2134807059"/>
            <ac:spMk id="22" creationId="{3C67129E-A62C-2389-1AA8-11159F15443C}"/>
          </ac:spMkLst>
        </pc:spChg>
        <pc:grpChg chg="del">
          <ac:chgData name="abdelghani salhi" userId="a44d13800851dea6" providerId="LiveId" clId="{80FAA889-E246-4602-AFF2-CB47978AC01D}" dt="2026-03-24T21:36:12.246" v="2176" actId="478"/>
          <ac:grpSpMkLst>
            <pc:docMk/>
            <pc:sldMk cId="1674075347" sldId="2134807059"/>
            <ac:grpSpMk id="2" creationId="{B8DBEF95-6643-1B96-793A-AD1E817178B8}"/>
          </ac:grpSpMkLst>
        </pc:grpChg>
        <pc:grpChg chg="add mod">
          <ac:chgData name="abdelghani salhi" userId="a44d13800851dea6" providerId="LiveId" clId="{80FAA889-E246-4602-AFF2-CB47978AC01D}" dt="2026-03-24T21:36:13.285" v="2177"/>
          <ac:grpSpMkLst>
            <pc:docMk/>
            <pc:sldMk cId="1674075347" sldId="2134807059"/>
            <ac:grpSpMk id="8" creationId="{04281FD3-B873-67AA-5CE5-62FFE3AA9D02}"/>
          </ac:grpSpMkLst>
        </pc:grpChg>
        <pc:grpChg chg="mod">
          <ac:chgData name="abdelghani salhi" userId="a44d13800851dea6" providerId="LiveId" clId="{80FAA889-E246-4602-AFF2-CB47978AC01D}" dt="2026-03-24T21:36:13.285" v="2177"/>
          <ac:grpSpMkLst>
            <pc:docMk/>
            <pc:sldMk cId="1674075347" sldId="2134807059"/>
            <ac:grpSpMk id="9" creationId="{156FBCF2-5D40-5042-D70A-543BD7EFD715}"/>
          </ac:grpSpMkLst>
        </pc:grpChg>
        <pc:picChg chg="del">
          <ac:chgData name="abdelghani salhi" userId="a44d13800851dea6" providerId="LiveId" clId="{80FAA889-E246-4602-AFF2-CB47978AC01D}" dt="2026-03-24T21:36:18.317" v="2178" actId="478"/>
          <ac:picMkLst>
            <pc:docMk/>
            <pc:sldMk cId="1674075347" sldId="2134807059"/>
            <ac:picMk id="20" creationId="{B08E79E5-4454-53B9-E454-185A81BD01CD}"/>
          </ac:picMkLst>
        </pc:picChg>
      </pc:sldChg>
      <pc:sldChg chg="addSp delSp modSp mod">
        <pc:chgData name="abdelghani salhi" userId="a44d13800851dea6" providerId="LiveId" clId="{80FAA889-E246-4602-AFF2-CB47978AC01D}" dt="2026-03-24T21:53:28.967" v="2348" actId="20577"/>
        <pc:sldMkLst>
          <pc:docMk/>
          <pc:sldMk cId="2503283641" sldId="2134807060"/>
        </pc:sldMkLst>
        <pc:spChg chg="mod">
          <ac:chgData name="abdelghani salhi" userId="a44d13800851dea6" providerId="LiveId" clId="{80FAA889-E246-4602-AFF2-CB47978AC01D}" dt="2026-03-24T21:52:56.734" v="2340"/>
          <ac:spMkLst>
            <pc:docMk/>
            <pc:sldMk cId="2503283641" sldId="2134807060"/>
            <ac:spMk id="11" creationId="{8E928081-4C20-F1B8-DBBE-2547BEAD1E72}"/>
          </ac:spMkLst>
        </pc:spChg>
        <pc:spChg chg="mod">
          <ac:chgData name="abdelghani salhi" userId="a44d13800851dea6" providerId="LiveId" clId="{80FAA889-E246-4602-AFF2-CB47978AC01D}" dt="2026-03-24T21:52:56.734" v="2340"/>
          <ac:spMkLst>
            <pc:docMk/>
            <pc:sldMk cId="2503283641" sldId="2134807060"/>
            <ac:spMk id="12" creationId="{2C52E2F6-F203-5D01-3765-D5028A7C7FE5}"/>
          </ac:spMkLst>
        </pc:spChg>
        <pc:spChg chg="mod">
          <ac:chgData name="abdelghani salhi" userId="a44d13800851dea6" providerId="LiveId" clId="{80FAA889-E246-4602-AFF2-CB47978AC01D}" dt="2026-03-24T21:52:56.734" v="2340"/>
          <ac:spMkLst>
            <pc:docMk/>
            <pc:sldMk cId="2503283641" sldId="2134807060"/>
            <ac:spMk id="13" creationId="{A2E207E4-4259-7EDF-29F6-3B2E829EA019}"/>
          </ac:spMkLst>
        </pc:spChg>
        <pc:spChg chg="mod">
          <ac:chgData name="abdelghani salhi" userId="a44d13800851dea6" providerId="LiveId" clId="{80FAA889-E246-4602-AFF2-CB47978AC01D}" dt="2026-03-24T21:52:56.734" v="2340"/>
          <ac:spMkLst>
            <pc:docMk/>
            <pc:sldMk cId="2503283641" sldId="2134807060"/>
            <ac:spMk id="18" creationId="{68A4E1ED-8A2E-2DF9-0261-8CB0B37F8D0A}"/>
          </ac:spMkLst>
        </pc:spChg>
        <pc:spChg chg="mod">
          <ac:chgData name="abdelghani salhi" userId="a44d13800851dea6" providerId="LiveId" clId="{80FAA889-E246-4602-AFF2-CB47978AC01D}" dt="2026-03-24T21:52:56.734" v="2340"/>
          <ac:spMkLst>
            <pc:docMk/>
            <pc:sldMk cId="2503283641" sldId="2134807060"/>
            <ac:spMk id="19" creationId="{BD6B11AF-BA5F-E47E-EB61-ECB622C679DD}"/>
          </ac:spMkLst>
        </pc:spChg>
        <pc:spChg chg="mod">
          <ac:chgData name="abdelghani salhi" userId="a44d13800851dea6" providerId="LiveId" clId="{80FAA889-E246-4602-AFF2-CB47978AC01D}" dt="2026-03-24T21:52:56.734" v="2340"/>
          <ac:spMkLst>
            <pc:docMk/>
            <pc:sldMk cId="2503283641" sldId="2134807060"/>
            <ac:spMk id="20" creationId="{C3DEE377-E79A-910A-B11E-3873F54A1E15}"/>
          </ac:spMkLst>
        </pc:spChg>
        <pc:spChg chg="mod">
          <ac:chgData name="abdelghani salhi" userId="a44d13800851dea6" providerId="LiveId" clId="{80FAA889-E246-4602-AFF2-CB47978AC01D}" dt="2026-03-24T21:52:56.734" v="2340"/>
          <ac:spMkLst>
            <pc:docMk/>
            <pc:sldMk cId="2503283641" sldId="2134807060"/>
            <ac:spMk id="21" creationId="{38BE2B11-D629-C8DB-D282-B7FBD2E55F46}"/>
          </ac:spMkLst>
        </pc:spChg>
        <pc:spChg chg="mod">
          <ac:chgData name="abdelghani salhi" userId="a44d13800851dea6" providerId="LiveId" clId="{80FAA889-E246-4602-AFF2-CB47978AC01D}" dt="2026-03-24T21:52:56.734" v="2340"/>
          <ac:spMkLst>
            <pc:docMk/>
            <pc:sldMk cId="2503283641" sldId="2134807060"/>
            <ac:spMk id="22" creationId="{B9600477-0E42-F089-CEE2-D5DF826ED98C}"/>
          </ac:spMkLst>
        </pc:spChg>
        <pc:spChg chg="add mod">
          <ac:chgData name="abdelghani salhi" userId="a44d13800851dea6" providerId="LiveId" clId="{80FAA889-E246-4602-AFF2-CB47978AC01D}" dt="2026-03-24T21:53:28.967" v="2348" actId="20577"/>
          <ac:spMkLst>
            <pc:docMk/>
            <pc:sldMk cId="2503283641" sldId="2134807060"/>
            <ac:spMk id="23" creationId="{30E9C22A-6201-B342-8A44-966BE402BF87}"/>
          </ac:spMkLst>
        </pc:spChg>
        <pc:spChg chg="del">
          <ac:chgData name="abdelghani salhi" userId="a44d13800851dea6" providerId="LiveId" clId="{80FAA889-E246-4602-AFF2-CB47978AC01D}" dt="2026-03-24T21:46:27.099" v="2290" actId="478"/>
          <ac:spMkLst>
            <pc:docMk/>
            <pc:sldMk cId="2503283641" sldId="2134807060"/>
            <ac:spMk id="45" creationId="{7832C739-28FD-65F7-A248-C9F3BCBD3EA1}"/>
          </ac:spMkLst>
        </pc:spChg>
        <pc:spChg chg="mod">
          <ac:chgData name="abdelghani salhi" userId="a44d13800851dea6" providerId="LiveId" clId="{80FAA889-E246-4602-AFF2-CB47978AC01D}" dt="2026-03-24T21:52:33.089" v="2339" actId="20577"/>
          <ac:spMkLst>
            <pc:docMk/>
            <pc:sldMk cId="2503283641" sldId="2134807060"/>
            <ac:spMk id="47" creationId="{9CD8DAA1-77CA-1752-B096-AEFBFA3D672C}"/>
          </ac:spMkLst>
        </pc:spChg>
        <pc:grpChg chg="del">
          <ac:chgData name="abdelghani salhi" userId="a44d13800851dea6" providerId="LiveId" clId="{80FAA889-E246-4602-AFF2-CB47978AC01D}" dt="2026-03-24T21:46:25.266" v="2289" actId="478"/>
          <ac:grpSpMkLst>
            <pc:docMk/>
            <pc:sldMk cId="2503283641" sldId="2134807060"/>
            <ac:grpSpMk id="2" creationId="{6A5CDEF7-F28B-BC76-6785-1DC7A378279B}"/>
          </ac:grpSpMkLst>
        </pc:grpChg>
        <pc:grpChg chg="add mod">
          <ac:chgData name="abdelghani salhi" userId="a44d13800851dea6" providerId="LiveId" clId="{80FAA889-E246-4602-AFF2-CB47978AC01D}" dt="2026-03-24T21:52:56.734" v="2340"/>
          <ac:grpSpMkLst>
            <pc:docMk/>
            <pc:sldMk cId="2503283641" sldId="2134807060"/>
            <ac:grpSpMk id="7" creationId="{EC49FF95-4CC3-EB5C-63C1-78A42C859345}"/>
          </ac:grpSpMkLst>
        </pc:grpChg>
      </pc:sldChg>
      <pc:sldChg chg="addSp delSp modSp mod">
        <pc:chgData name="abdelghani salhi" userId="a44d13800851dea6" providerId="LiveId" clId="{80FAA889-E246-4602-AFF2-CB47978AC01D}" dt="2026-03-24T22:02:14.546" v="2490" actId="5793"/>
        <pc:sldMkLst>
          <pc:docMk/>
          <pc:sldMk cId="1480116247" sldId="2134807061"/>
        </pc:sldMkLst>
        <pc:spChg chg="add mod">
          <ac:chgData name="abdelghani salhi" userId="a44d13800851dea6" providerId="LiveId" clId="{80FAA889-E246-4602-AFF2-CB47978AC01D}" dt="2026-03-24T22:01:50.935" v="2427"/>
          <ac:spMkLst>
            <pc:docMk/>
            <pc:sldMk cId="1480116247" sldId="2134807061"/>
            <ac:spMk id="3" creationId="{F20F97C1-C10D-955E-2757-21A6275607AF}"/>
          </ac:spMkLst>
        </pc:spChg>
        <pc:spChg chg="del">
          <ac:chgData name="abdelghani salhi" userId="a44d13800851dea6" providerId="LiveId" clId="{80FAA889-E246-4602-AFF2-CB47978AC01D}" dt="2026-03-24T22:01:50.397" v="2426" actId="478"/>
          <ac:spMkLst>
            <pc:docMk/>
            <pc:sldMk cId="1480116247" sldId="2134807061"/>
            <ac:spMk id="4" creationId="{CC0DF85B-434A-CC6D-5E53-A6E226C18810}"/>
          </ac:spMkLst>
        </pc:spChg>
        <pc:spChg chg="mod">
          <ac:chgData name="abdelghani salhi" userId="a44d13800851dea6" providerId="LiveId" clId="{80FAA889-E246-4602-AFF2-CB47978AC01D}" dt="2026-03-24T22:02:14.546" v="2490" actId="5793"/>
          <ac:spMkLst>
            <pc:docMk/>
            <pc:sldMk cId="1480116247" sldId="2134807061"/>
            <ac:spMk id="7" creationId="{CFE4136A-EEE7-2DEE-EC0B-0FD7F92E9758}"/>
          </ac:spMkLst>
        </pc:spChg>
      </pc:sldChg>
      <pc:sldChg chg="del">
        <pc:chgData name="abdelghani salhi" userId="a44d13800851dea6" providerId="LiveId" clId="{80FAA889-E246-4602-AFF2-CB47978AC01D}" dt="2026-03-24T22:06:47.589" v="2554" actId="47"/>
        <pc:sldMkLst>
          <pc:docMk/>
          <pc:sldMk cId="1028038179" sldId="2134807062"/>
        </pc:sldMkLst>
      </pc:sldChg>
      <pc:sldChg chg="addSp delSp modSp mod">
        <pc:chgData name="abdelghani salhi" userId="a44d13800851dea6" providerId="LiveId" clId="{80FAA889-E246-4602-AFF2-CB47978AC01D}" dt="2026-03-24T22:07:16.939" v="2573" actId="20577"/>
        <pc:sldMkLst>
          <pc:docMk/>
          <pc:sldMk cId="3604844381" sldId="2134807063"/>
        </pc:sldMkLst>
        <pc:spChg chg="mod">
          <ac:chgData name="abdelghani salhi" userId="a44d13800851dea6" providerId="LiveId" clId="{80FAA889-E246-4602-AFF2-CB47978AC01D}" dt="2026-03-24T22:07:16.939" v="2573" actId="20577"/>
          <ac:spMkLst>
            <pc:docMk/>
            <pc:sldMk cId="3604844381" sldId="2134807063"/>
            <ac:spMk id="7" creationId="{2CB38999-6CF4-382F-7879-118FCD062FBC}"/>
          </ac:spMkLst>
        </pc:spChg>
        <pc:spChg chg="mod">
          <ac:chgData name="abdelghani salhi" userId="a44d13800851dea6" providerId="LiveId" clId="{80FAA889-E246-4602-AFF2-CB47978AC01D}" dt="2026-03-24T22:07:01.561" v="2557"/>
          <ac:spMkLst>
            <pc:docMk/>
            <pc:sldMk cId="3604844381" sldId="2134807063"/>
            <ac:spMk id="8" creationId="{A3918367-65E1-38DF-A0DD-14F9B6106C92}"/>
          </ac:spMkLst>
        </pc:spChg>
        <pc:spChg chg="mod">
          <ac:chgData name="abdelghani salhi" userId="a44d13800851dea6" providerId="LiveId" clId="{80FAA889-E246-4602-AFF2-CB47978AC01D}" dt="2026-03-24T22:07:01.561" v="2557"/>
          <ac:spMkLst>
            <pc:docMk/>
            <pc:sldMk cId="3604844381" sldId="2134807063"/>
            <ac:spMk id="9" creationId="{7E1B338C-0E8A-4BB2-F390-041C8453AC5E}"/>
          </ac:spMkLst>
        </pc:spChg>
        <pc:spChg chg="mod">
          <ac:chgData name="abdelghani salhi" userId="a44d13800851dea6" providerId="LiveId" clId="{80FAA889-E246-4602-AFF2-CB47978AC01D}" dt="2026-03-24T22:07:01.561" v="2557"/>
          <ac:spMkLst>
            <pc:docMk/>
            <pc:sldMk cId="3604844381" sldId="2134807063"/>
            <ac:spMk id="10" creationId="{FBC3C6CE-2061-2DDC-5C5A-BC683F877283}"/>
          </ac:spMkLst>
        </pc:spChg>
        <pc:spChg chg="mod">
          <ac:chgData name="abdelghani salhi" userId="a44d13800851dea6" providerId="LiveId" clId="{80FAA889-E246-4602-AFF2-CB47978AC01D}" dt="2026-03-24T22:07:01.561" v="2557"/>
          <ac:spMkLst>
            <pc:docMk/>
            <pc:sldMk cId="3604844381" sldId="2134807063"/>
            <ac:spMk id="11" creationId="{A483234F-3543-3D3A-E30C-44E0B755013C}"/>
          </ac:spMkLst>
        </pc:spChg>
        <pc:spChg chg="del">
          <ac:chgData name="abdelghani salhi" userId="a44d13800851dea6" providerId="LiveId" clId="{80FAA889-E246-4602-AFF2-CB47978AC01D}" dt="2026-03-24T22:06:52.827" v="2555" actId="478"/>
          <ac:spMkLst>
            <pc:docMk/>
            <pc:sldMk cId="3604844381" sldId="2134807063"/>
            <ac:spMk id="19" creationId="{80646750-B306-F2E4-5C54-A1EF2D82615C}"/>
          </ac:spMkLst>
        </pc:spChg>
        <pc:spChg chg="mod">
          <ac:chgData name="abdelghani salhi" userId="a44d13800851dea6" providerId="LiveId" clId="{80FAA889-E246-4602-AFF2-CB47978AC01D}" dt="2026-03-24T22:07:01.561" v="2557"/>
          <ac:spMkLst>
            <pc:docMk/>
            <pc:sldMk cId="3604844381" sldId="2134807063"/>
            <ac:spMk id="20" creationId="{B03CD0D5-355C-2A38-8406-740E4358308F}"/>
          </ac:spMkLst>
        </pc:spChg>
        <pc:spChg chg="mod">
          <ac:chgData name="abdelghani salhi" userId="a44d13800851dea6" providerId="LiveId" clId="{80FAA889-E246-4602-AFF2-CB47978AC01D}" dt="2026-03-24T22:07:01.561" v="2557"/>
          <ac:spMkLst>
            <pc:docMk/>
            <pc:sldMk cId="3604844381" sldId="2134807063"/>
            <ac:spMk id="21" creationId="{98F39C4D-D588-A2A9-3D64-7DFB4A4C1492}"/>
          </ac:spMkLst>
        </pc:spChg>
        <pc:spChg chg="mod">
          <ac:chgData name="abdelghani salhi" userId="a44d13800851dea6" providerId="LiveId" clId="{80FAA889-E246-4602-AFF2-CB47978AC01D}" dt="2026-03-24T22:07:01.561" v="2557"/>
          <ac:spMkLst>
            <pc:docMk/>
            <pc:sldMk cId="3604844381" sldId="2134807063"/>
            <ac:spMk id="22" creationId="{A60492DE-B226-408C-9791-73E4FDA743FF}"/>
          </ac:spMkLst>
        </pc:spChg>
        <pc:spChg chg="mod">
          <ac:chgData name="abdelghani salhi" userId="a44d13800851dea6" providerId="LiveId" clId="{80FAA889-E246-4602-AFF2-CB47978AC01D}" dt="2026-03-24T22:07:01.561" v="2557"/>
          <ac:spMkLst>
            <pc:docMk/>
            <pc:sldMk cId="3604844381" sldId="2134807063"/>
            <ac:spMk id="23" creationId="{16EF14C6-EA61-7DA4-3AAC-A9576F25DF53}"/>
          </ac:spMkLst>
        </pc:spChg>
        <pc:grpChg chg="add mod">
          <ac:chgData name="abdelghani salhi" userId="a44d13800851dea6" providerId="LiveId" clId="{80FAA889-E246-4602-AFF2-CB47978AC01D}" dt="2026-03-24T22:07:01.561" v="2557"/>
          <ac:grpSpMkLst>
            <pc:docMk/>
            <pc:sldMk cId="3604844381" sldId="2134807063"/>
            <ac:grpSpMk id="2" creationId="{1476D1F9-030A-9449-FB17-4E3949A7621E}"/>
          </ac:grpSpMkLst>
        </pc:grpChg>
        <pc:grpChg chg="mod">
          <ac:chgData name="abdelghani salhi" userId="a44d13800851dea6" providerId="LiveId" clId="{80FAA889-E246-4602-AFF2-CB47978AC01D}" dt="2026-03-24T22:07:01.561" v="2557"/>
          <ac:grpSpMkLst>
            <pc:docMk/>
            <pc:sldMk cId="3604844381" sldId="2134807063"/>
            <ac:grpSpMk id="3" creationId="{ED7A15FE-F58C-E34C-E996-8D9401C341E2}"/>
          </ac:grpSpMkLst>
        </pc:grpChg>
        <pc:grpChg chg="del">
          <ac:chgData name="abdelghani salhi" userId="a44d13800851dea6" providerId="LiveId" clId="{80FAA889-E246-4602-AFF2-CB47978AC01D}" dt="2026-03-24T22:06:57.310" v="2556" actId="478"/>
          <ac:grpSpMkLst>
            <pc:docMk/>
            <pc:sldMk cId="3604844381" sldId="2134807063"/>
            <ac:grpSpMk id="12" creationId="{999CCF90-E668-8A45-2A68-037F31FA2840}"/>
          </ac:grpSpMkLst>
        </pc:grpChg>
      </pc:sldChg>
      <pc:sldChg chg="addSp delSp modSp mod">
        <pc:chgData name="abdelghani salhi" userId="a44d13800851dea6" providerId="LiveId" clId="{80FAA889-E246-4602-AFF2-CB47978AC01D}" dt="2026-03-24T22:08:11.481" v="2608" actId="14100"/>
        <pc:sldMkLst>
          <pc:docMk/>
          <pc:sldMk cId="2414550909" sldId="2134807065"/>
        </pc:sldMkLst>
        <pc:spChg chg="mod">
          <ac:chgData name="abdelghani salhi" userId="a44d13800851dea6" providerId="LiveId" clId="{80FAA889-E246-4602-AFF2-CB47978AC01D}" dt="2026-03-24T22:08:11.481" v="2608" actId="14100"/>
          <ac:spMkLst>
            <pc:docMk/>
            <pc:sldMk cId="2414550909" sldId="2134807065"/>
            <ac:spMk id="7" creationId="{11B31099-668B-954B-FE32-78397074C766}"/>
          </ac:spMkLst>
        </pc:spChg>
        <pc:spChg chg="mod">
          <ac:chgData name="abdelghani salhi" userId="a44d13800851dea6" providerId="LiveId" clId="{80FAA889-E246-4602-AFF2-CB47978AC01D}" dt="2026-03-24T22:07:54.760" v="2576"/>
          <ac:spMkLst>
            <pc:docMk/>
            <pc:sldMk cId="2414550909" sldId="2134807065"/>
            <ac:spMk id="8" creationId="{F4E1A3D4-EB25-B4E9-F26F-E377C007627B}"/>
          </ac:spMkLst>
        </pc:spChg>
        <pc:spChg chg="mod">
          <ac:chgData name="abdelghani salhi" userId="a44d13800851dea6" providerId="LiveId" clId="{80FAA889-E246-4602-AFF2-CB47978AC01D}" dt="2026-03-24T22:07:54.760" v="2576"/>
          <ac:spMkLst>
            <pc:docMk/>
            <pc:sldMk cId="2414550909" sldId="2134807065"/>
            <ac:spMk id="9" creationId="{36F8DD57-B202-C6B9-9139-9729191CB7BA}"/>
          </ac:spMkLst>
        </pc:spChg>
        <pc:spChg chg="mod">
          <ac:chgData name="abdelghani salhi" userId="a44d13800851dea6" providerId="LiveId" clId="{80FAA889-E246-4602-AFF2-CB47978AC01D}" dt="2026-03-24T22:07:54.760" v="2576"/>
          <ac:spMkLst>
            <pc:docMk/>
            <pc:sldMk cId="2414550909" sldId="2134807065"/>
            <ac:spMk id="10" creationId="{5FCB364C-0DA3-00A5-9A40-5DEA7F16C642}"/>
          </ac:spMkLst>
        </pc:spChg>
        <pc:spChg chg="mod">
          <ac:chgData name="abdelghani salhi" userId="a44d13800851dea6" providerId="LiveId" clId="{80FAA889-E246-4602-AFF2-CB47978AC01D}" dt="2026-03-24T22:07:54.760" v="2576"/>
          <ac:spMkLst>
            <pc:docMk/>
            <pc:sldMk cId="2414550909" sldId="2134807065"/>
            <ac:spMk id="11" creationId="{CA461B9E-C27A-1ED5-8BBB-305E525F731C}"/>
          </ac:spMkLst>
        </pc:spChg>
        <pc:spChg chg="del">
          <ac:chgData name="abdelghani salhi" userId="a44d13800851dea6" providerId="LiveId" clId="{80FAA889-E246-4602-AFF2-CB47978AC01D}" dt="2026-03-24T22:07:50.532" v="2574" actId="478"/>
          <ac:spMkLst>
            <pc:docMk/>
            <pc:sldMk cId="2414550909" sldId="2134807065"/>
            <ac:spMk id="19" creationId="{B2F95196-7E7C-CDA2-A183-FBD50440A75C}"/>
          </ac:spMkLst>
        </pc:spChg>
        <pc:spChg chg="mod">
          <ac:chgData name="abdelghani salhi" userId="a44d13800851dea6" providerId="LiveId" clId="{80FAA889-E246-4602-AFF2-CB47978AC01D}" dt="2026-03-24T22:07:54.760" v="2576"/>
          <ac:spMkLst>
            <pc:docMk/>
            <pc:sldMk cId="2414550909" sldId="2134807065"/>
            <ac:spMk id="20" creationId="{D49F18D9-4D50-8CEE-46AB-7D328B4E0052}"/>
          </ac:spMkLst>
        </pc:spChg>
        <pc:spChg chg="mod">
          <ac:chgData name="abdelghani salhi" userId="a44d13800851dea6" providerId="LiveId" clId="{80FAA889-E246-4602-AFF2-CB47978AC01D}" dt="2026-03-24T22:07:54.760" v="2576"/>
          <ac:spMkLst>
            <pc:docMk/>
            <pc:sldMk cId="2414550909" sldId="2134807065"/>
            <ac:spMk id="21" creationId="{8F4FA154-7349-9DA6-BDC2-A85E00059C96}"/>
          </ac:spMkLst>
        </pc:spChg>
        <pc:spChg chg="mod">
          <ac:chgData name="abdelghani salhi" userId="a44d13800851dea6" providerId="LiveId" clId="{80FAA889-E246-4602-AFF2-CB47978AC01D}" dt="2026-03-24T22:07:54.760" v="2576"/>
          <ac:spMkLst>
            <pc:docMk/>
            <pc:sldMk cId="2414550909" sldId="2134807065"/>
            <ac:spMk id="22" creationId="{7B93A14D-5544-9F5C-A9F6-476E5BA0387F}"/>
          </ac:spMkLst>
        </pc:spChg>
        <pc:spChg chg="mod">
          <ac:chgData name="abdelghani salhi" userId="a44d13800851dea6" providerId="LiveId" clId="{80FAA889-E246-4602-AFF2-CB47978AC01D}" dt="2026-03-24T22:07:54.760" v="2576"/>
          <ac:spMkLst>
            <pc:docMk/>
            <pc:sldMk cId="2414550909" sldId="2134807065"/>
            <ac:spMk id="23" creationId="{B591B153-29EA-3AAF-10DB-0B1188A40D28}"/>
          </ac:spMkLst>
        </pc:spChg>
        <pc:grpChg chg="add mod">
          <ac:chgData name="abdelghani salhi" userId="a44d13800851dea6" providerId="LiveId" clId="{80FAA889-E246-4602-AFF2-CB47978AC01D}" dt="2026-03-24T22:07:58.231" v="2597" actId="1035"/>
          <ac:grpSpMkLst>
            <pc:docMk/>
            <pc:sldMk cId="2414550909" sldId="2134807065"/>
            <ac:grpSpMk id="3" creationId="{EA1E0D55-46C4-9CA4-34B1-3B20B659682C}"/>
          </ac:grpSpMkLst>
        </pc:grpChg>
        <pc:grpChg chg="mod">
          <ac:chgData name="abdelghani salhi" userId="a44d13800851dea6" providerId="LiveId" clId="{80FAA889-E246-4602-AFF2-CB47978AC01D}" dt="2026-03-24T22:07:54.760" v="2576"/>
          <ac:grpSpMkLst>
            <pc:docMk/>
            <pc:sldMk cId="2414550909" sldId="2134807065"/>
            <ac:grpSpMk id="4" creationId="{FB3A3C82-4E0B-BFC9-14A5-89906E18F8B4}"/>
          </ac:grpSpMkLst>
        </pc:grpChg>
        <pc:grpChg chg="del">
          <ac:chgData name="abdelghani salhi" userId="a44d13800851dea6" providerId="LiveId" clId="{80FAA889-E246-4602-AFF2-CB47978AC01D}" dt="2026-03-24T22:07:52.635" v="2575" actId="478"/>
          <ac:grpSpMkLst>
            <pc:docMk/>
            <pc:sldMk cId="2414550909" sldId="2134807065"/>
            <ac:grpSpMk id="12" creationId="{572FCDE1-F064-8D7E-5B35-9AA5672903D3}"/>
          </ac:grpSpMkLst>
        </pc:grpChg>
      </pc:sldChg>
      <pc:sldChg chg="addSp delSp modSp mod">
        <pc:chgData name="abdelghani salhi" userId="a44d13800851dea6" providerId="LiveId" clId="{80FAA889-E246-4602-AFF2-CB47978AC01D}" dt="2026-03-24T22:18:19.108" v="2790" actId="478"/>
        <pc:sldMkLst>
          <pc:docMk/>
          <pc:sldMk cId="1634786191" sldId="2134807067"/>
        </pc:sldMkLst>
        <pc:spChg chg="add del mod">
          <ac:chgData name="abdelghani salhi" userId="a44d13800851dea6" providerId="LiveId" clId="{80FAA889-E246-4602-AFF2-CB47978AC01D}" dt="2026-03-24T22:18:19.108" v="2790" actId="478"/>
          <ac:spMkLst>
            <pc:docMk/>
            <pc:sldMk cId="1634786191" sldId="2134807067"/>
            <ac:spMk id="4" creationId="{1415907D-5FC0-0BA9-F1B5-45B04DB96DE3}"/>
          </ac:spMkLst>
        </pc:spChg>
        <pc:spChg chg="mod">
          <ac:chgData name="abdelghani salhi" userId="a44d13800851dea6" providerId="LiveId" clId="{80FAA889-E246-4602-AFF2-CB47978AC01D}" dt="2026-03-24T22:09:28.014" v="2663" actId="20577"/>
          <ac:spMkLst>
            <pc:docMk/>
            <pc:sldMk cId="1634786191" sldId="2134807067"/>
            <ac:spMk id="7" creationId="{E2591EA4-6E9C-87D2-C1D3-8AF9BFBBE7BE}"/>
          </ac:spMkLst>
        </pc:spChg>
        <pc:spChg chg="mod">
          <ac:chgData name="abdelghani salhi" userId="a44d13800851dea6" providerId="LiveId" clId="{80FAA889-E246-4602-AFF2-CB47978AC01D}" dt="2026-03-24T22:08:22.481" v="2610"/>
          <ac:spMkLst>
            <pc:docMk/>
            <pc:sldMk cId="1634786191" sldId="2134807067"/>
            <ac:spMk id="10" creationId="{B340A5B4-A865-6CA0-6187-31518C508A2F}"/>
          </ac:spMkLst>
        </pc:spChg>
        <pc:spChg chg="mod">
          <ac:chgData name="abdelghani salhi" userId="a44d13800851dea6" providerId="LiveId" clId="{80FAA889-E246-4602-AFF2-CB47978AC01D}" dt="2026-03-24T22:08:22.481" v="2610"/>
          <ac:spMkLst>
            <pc:docMk/>
            <pc:sldMk cId="1634786191" sldId="2134807067"/>
            <ac:spMk id="11" creationId="{0EB4466B-CE9E-3E29-9C3A-7834BD6CE451}"/>
          </ac:spMkLst>
        </pc:spChg>
        <pc:spChg chg="del">
          <ac:chgData name="abdelghani salhi" userId="a44d13800851dea6" providerId="LiveId" clId="{80FAA889-E246-4602-AFF2-CB47978AC01D}" dt="2026-03-24T22:08:21.777" v="2609" actId="478"/>
          <ac:spMkLst>
            <pc:docMk/>
            <pc:sldMk cId="1634786191" sldId="2134807067"/>
            <ac:spMk id="13" creationId="{95C788B7-701D-CA46-52D8-61A2BAD38EC0}"/>
          </ac:spMkLst>
        </pc:spChg>
        <pc:spChg chg="mod">
          <ac:chgData name="abdelghani salhi" userId="a44d13800851dea6" providerId="LiveId" clId="{80FAA889-E246-4602-AFF2-CB47978AC01D}" dt="2026-03-24T22:08:22.481" v="2610"/>
          <ac:spMkLst>
            <pc:docMk/>
            <pc:sldMk cId="1634786191" sldId="2134807067"/>
            <ac:spMk id="19" creationId="{0BB000D8-6FB5-D34E-0688-B1F951B635A5}"/>
          </ac:spMkLst>
        </pc:spChg>
        <pc:spChg chg="mod">
          <ac:chgData name="abdelghani salhi" userId="a44d13800851dea6" providerId="LiveId" clId="{80FAA889-E246-4602-AFF2-CB47978AC01D}" dt="2026-03-24T22:11:12.577" v="2669" actId="207"/>
          <ac:spMkLst>
            <pc:docMk/>
            <pc:sldMk cId="1634786191" sldId="2134807067"/>
            <ac:spMk id="20" creationId="{7CDF03AA-E9F4-EE31-B75A-FDFB79B12F4D}"/>
          </ac:spMkLst>
        </pc:spChg>
        <pc:spChg chg="mod">
          <ac:chgData name="abdelghani salhi" userId="a44d13800851dea6" providerId="LiveId" clId="{80FAA889-E246-4602-AFF2-CB47978AC01D}" dt="2026-03-24T22:08:22.481" v="2610"/>
          <ac:spMkLst>
            <pc:docMk/>
            <pc:sldMk cId="1634786191" sldId="2134807067"/>
            <ac:spMk id="21" creationId="{69ADC399-AF30-2C70-8DB6-4D9176E24EAC}"/>
          </ac:spMkLst>
        </pc:spChg>
        <pc:spChg chg="mod">
          <ac:chgData name="abdelghani salhi" userId="a44d13800851dea6" providerId="LiveId" clId="{80FAA889-E246-4602-AFF2-CB47978AC01D}" dt="2026-03-24T22:08:22.481" v="2610"/>
          <ac:spMkLst>
            <pc:docMk/>
            <pc:sldMk cId="1634786191" sldId="2134807067"/>
            <ac:spMk id="22" creationId="{1D5B3E70-C90B-6DA6-341A-4657CBCEE13A}"/>
          </ac:spMkLst>
        </pc:spChg>
        <pc:spChg chg="mod">
          <ac:chgData name="abdelghani salhi" userId="a44d13800851dea6" providerId="LiveId" clId="{80FAA889-E246-4602-AFF2-CB47978AC01D}" dt="2026-03-24T22:08:22.481" v="2610"/>
          <ac:spMkLst>
            <pc:docMk/>
            <pc:sldMk cId="1634786191" sldId="2134807067"/>
            <ac:spMk id="23" creationId="{48368C88-8DCD-F0DD-7A3B-AF93834823F2}"/>
          </ac:spMkLst>
        </pc:spChg>
        <pc:spChg chg="mod">
          <ac:chgData name="abdelghani salhi" userId="a44d13800851dea6" providerId="LiveId" clId="{80FAA889-E246-4602-AFF2-CB47978AC01D}" dt="2026-03-24T22:08:22.481" v="2610"/>
          <ac:spMkLst>
            <pc:docMk/>
            <pc:sldMk cId="1634786191" sldId="2134807067"/>
            <ac:spMk id="24" creationId="{2562C028-D759-567A-EA5B-B6F5031365D1}"/>
          </ac:spMkLst>
        </pc:spChg>
        <pc:spChg chg="add mod">
          <ac:chgData name="abdelghani salhi" userId="a44d13800851dea6" providerId="LiveId" clId="{80FAA889-E246-4602-AFF2-CB47978AC01D}" dt="2026-03-24T22:12:09.594" v="2676" actId="20577"/>
          <ac:spMkLst>
            <pc:docMk/>
            <pc:sldMk cId="1634786191" sldId="2134807067"/>
            <ac:spMk id="25" creationId="{1F85C143-75C6-4983-6530-2CAEB7B102E4}"/>
          </ac:spMkLst>
        </pc:spChg>
        <pc:grpChg chg="del">
          <ac:chgData name="abdelghani salhi" userId="a44d13800851dea6" providerId="LiveId" clId="{80FAA889-E246-4602-AFF2-CB47978AC01D}" dt="2026-03-24T22:08:21.777" v="2609" actId="478"/>
          <ac:grpSpMkLst>
            <pc:docMk/>
            <pc:sldMk cId="1634786191" sldId="2134807067"/>
            <ac:grpSpMk id="3" creationId="{F736EDCF-3507-7AF1-1C33-67959AB2FC54}"/>
          </ac:grpSpMkLst>
        </pc:grpChg>
        <pc:grpChg chg="add mod">
          <ac:chgData name="abdelghani salhi" userId="a44d13800851dea6" providerId="LiveId" clId="{80FAA889-E246-4602-AFF2-CB47978AC01D}" dt="2026-03-24T22:08:22.481" v="2610"/>
          <ac:grpSpMkLst>
            <pc:docMk/>
            <pc:sldMk cId="1634786191" sldId="2134807067"/>
            <ac:grpSpMk id="5" creationId="{E4BB8F4C-A748-9688-08B9-C9BC67786F4E}"/>
          </ac:grpSpMkLst>
        </pc:grpChg>
      </pc:sldChg>
      <pc:sldChg chg="addSp delSp modSp mod">
        <pc:chgData name="abdelghani salhi" userId="a44d13800851dea6" providerId="LiveId" clId="{80FAA889-E246-4602-AFF2-CB47978AC01D}" dt="2026-03-24T18:47:41.174" v="1752" actId="20577"/>
        <pc:sldMkLst>
          <pc:docMk/>
          <pc:sldMk cId="3926037876" sldId="2134807068"/>
        </pc:sldMkLst>
        <pc:spChg chg="add mod">
          <ac:chgData name="abdelghani salhi" userId="a44d13800851dea6" providerId="LiveId" clId="{80FAA889-E246-4602-AFF2-CB47978AC01D}" dt="2026-03-24T18:47:41.174" v="1752" actId="20577"/>
          <ac:spMkLst>
            <pc:docMk/>
            <pc:sldMk cId="3926037876" sldId="2134807068"/>
            <ac:spMk id="5" creationId="{995F13B7-2FC7-AC80-FB81-0F44BB9E6AA4}"/>
          </ac:spMkLst>
        </pc:spChg>
        <pc:picChg chg="del">
          <ac:chgData name="abdelghani salhi" userId="a44d13800851dea6" providerId="LiveId" clId="{80FAA889-E246-4602-AFF2-CB47978AC01D}" dt="2026-03-24T18:46:18.236" v="1739" actId="478"/>
          <ac:picMkLst>
            <pc:docMk/>
            <pc:sldMk cId="3926037876" sldId="2134807068"/>
            <ac:picMk id="3" creationId="{FF3E6D3E-932D-E3EE-D725-2DD5D3DE5A34}"/>
          </ac:picMkLst>
        </pc:picChg>
      </pc:sldChg>
      <pc:sldChg chg="addSp delSp modSp mod">
        <pc:chgData name="abdelghani salhi" userId="a44d13800851dea6" providerId="LiveId" clId="{80FAA889-E246-4602-AFF2-CB47978AC01D}" dt="2026-03-24T18:47:33.620" v="1751" actId="20577"/>
        <pc:sldMkLst>
          <pc:docMk/>
          <pc:sldMk cId="1781290901" sldId="2134807069"/>
        </pc:sldMkLst>
        <pc:spChg chg="mod">
          <ac:chgData name="abdelghani salhi" userId="a44d13800851dea6" providerId="LiveId" clId="{80FAA889-E246-4602-AFF2-CB47978AC01D}" dt="2026-03-24T18:47:24.977" v="1749" actId="207"/>
          <ac:spMkLst>
            <pc:docMk/>
            <pc:sldMk cId="1781290901" sldId="2134807069"/>
            <ac:spMk id="4" creationId="{3F83E8FC-8291-264C-59A1-3839B6B1DCA9}"/>
          </ac:spMkLst>
        </pc:spChg>
        <pc:spChg chg="add mod">
          <ac:chgData name="abdelghani salhi" userId="a44d13800851dea6" providerId="LiveId" clId="{80FAA889-E246-4602-AFF2-CB47978AC01D}" dt="2026-03-24T18:47:33.620" v="1751" actId="20577"/>
          <ac:spMkLst>
            <pc:docMk/>
            <pc:sldMk cId="1781290901" sldId="2134807069"/>
            <ac:spMk id="5" creationId="{2926DD12-07C6-6967-1F45-C471709D2ACB}"/>
          </ac:spMkLst>
        </pc:spChg>
        <pc:spChg chg="mod">
          <ac:chgData name="abdelghani salhi" userId="a44d13800851dea6" providerId="LiveId" clId="{80FAA889-E246-4602-AFF2-CB47978AC01D}" dt="2026-03-24T18:47:08.614" v="1746" actId="208"/>
          <ac:spMkLst>
            <pc:docMk/>
            <pc:sldMk cId="1781290901" sldId="2134807069"/>
            <ac:spMk id="7" creationId="{C66C5B0C-1905-3F7E-2DDD-F0661034AB06}"/>
          </ac:spMkLst>
        </pc:spChg>
        <pc:spChg chg="mod">
          <ac:chgData name="abdelghani salhi" userId="a44d13800851dea6" providerId="LiveId" clId="{80FAA889-E246-4602-AFF2-CB47978AC01D}" dt="2026-03-24T18:47:16.837" v="1747" actId="207"/>
          <ac:spMkLst>
            <pc:docMk/>
            <pc:sldMk cId="1781290901" sldId="2134807069"/>
            <ac:spMk id="8" creationId="{BB0D7CAB-D644-E221-7D6F-E5C11326716B}"/>
          </ac:spMkLst>
        </pc:spChg>
        <pc:spChg chg="mod">
          <ac:chgData name="abdelghani salhi" userId="a44d13800851dea6" providerId="LiveId" clId="{80FAA889-E246-4602-AFF2-CB47978AC01D}" dt="2026-03-24T18:47:24.977" v="1749" actId="207"/>
          <ac:spMkLst>
            <pc:docMk/>
            <pc:sldMk cId="1781290901" sldId="2134807069"/>
            <ac:spMk id="9" creationId="{9A34C513-A547-4D39-1651-A616EF7E7E4A}"/>
          </ac:spMkLst>
        </pc:spChg>
        <pc:picChg chg="del">
          <ac:chgData name="abdelghani salhi" userId="a44d13800851dea6" providerId="LiveId" clId="{80FAA889-E246-4602-AFF2-CB47978AC01D}" dt="2026-03-24T18:46:33.773" v="1741" actId="478"/>
          <ac:picMkLst>
            <pc:docMk/>
            <pc:sldMk cId="1781290901" sldId="2134807069"/>
            <ac:picMk id="3" creationId="{FD60D93C-190B-6058-4E43-07133FEB53A2}"/>
          </ac:picMkLst>
        </pc:picChg>
      </pc:sldChg>
      <pc:sldChg chg="add del">
        <pc:chgData name="abdelghani salhi" userId="a44d13800851dea6" providerId="LiveId" clId="{80FAA889-E246-4602-AFF2-CB47978AC01D}" dt="2026-03-24T16:51:44.522" v="1512" actId="47"/>
        <pc:sldMkLst>
          <pc:docMk/>
          <pc:sldMk cId="808633932" sldId="2134807071"/>
        </pc:sldMkLst>
      </pc:sldChg>
      <pc:sldChg chg="modSp add mod">
        <pc:chgData name="abdelghani salhi" userId="a44d13800851dea6" providerId="LiveId" clId="{80FAA889-E246-4602-AFF2-CB47978AC01D}" dt="2026-03-24T18:49:27.862" v="1825" actId="14100"/>
        <pc:sldMkLst>
          <pc:docMk/>
          <pc:sldMk cId="3583492207" sldId="2134807071"/>
        </pc:sldMkLst>
        <pc:spChg chg="mod">
          <ac:chgData name="abdelghani salhi" userId="a44d13800851dea6" providerId="LiveId" clId="{80FAA889-E246-4602-AFF2-CB47978AC01D}" dt="2026-03-24T18:49:27.862" v="1825" actId="14100"/>
          <ac:spMkLst>
            <pc:docMk/>
            <pc:sldMk cId="3583492207" sldId="2134807071"/>
            <ac:spMk id="17" creationId="{3F470E98-86BD-EFA4-7987-DCF3DAB0BC28}"/>
          </ac:spMkLst>
        </pc:spChg>
      </pc:sldChg>
      <pc:sldChg chg="modSp add mod">
        <pc:chgData name="abdelghani salhi" userId="a44d13800851dea6" providerId="LiveId" clId="{80FAA889-E246-4602-AFF2-CB47978AC01D}" dt="2026-03-24T21:45:00.569" v="2284" actId="20577"/>
        <pc:sldMkLst>
          <pc:docMk/>
          <pc:sldMk cId="1342853581" sldId="2134807072"/>
        </pc:sldMkLst>
        <pc:spChg chg="mod">
          <ac:chgData name="abdelghani salhi" userId="a44d13800851dea6" providerId="LiveId" clId="{80FAA889-E246-4602-AFF2-CB47978AC01D}" dt="2026-03-24T21:45:00.569" v="2284" actId="20577"/>
          <ac:spMkLst>
            <pc:docMk/>
            <pc:sldMk cId="1342853581" sldId="2134807072"/>
            <ac:spMk id="27" creationId="{02F6145B-06CF-4EE7-1264-E1D5EF7296CA}"/>
          </ac:spMkLst>
        </pc:spChg>
      </pc:sldChg>
      <pc:sldChg chg="modSp add mod">
        <pc:chgData name="abdelghani salhi" userId="a44d13800851dea6" providerId="LiveId" clId="{80FAA889-E246-4602-AFF2-CB47978AC01D}" dt="2026-03-24T22:14:40.565" v="2700" actId="20577"/>
        <pc:sldMkLst>
          <pc:docMk/>
          <pc:sldMk cId="2640026578" sldId="2134807073"/>
        </pc:sldMkLst>
        <pc:spChg chg="mod">
          <ac:chgData name="abdelghani salhi" userId="a44d13800851dea6" providerId="LiveId" clId="{80FAA889-E246-4602-AFF2-CB47978AC01D}" dt="2026-03-24T22:14:40.565" v="2700" actId="20577"/>
          <ac:spMkLst>
            <pc:docMk/>
            <pc:sldMk cId="2640026578" sldId="2134807073"/>
            <ac:spMk id="7" creationId="{081BE968-966F-9471-DC1D-1663C6309C63}"/>
          </ac:spMkLst>
        </pc:spChg>
        <pc:spChg chg="mod">
          <ac:chgData name="abdelghani salhi" userId="a44d13800851dea6" providerId="LiveId" clId="{80FAA889-E246-4602-AFF2-CB47978AC01D}" dt="2026-03-24T22:14:24.773" v="2687" actId="403"/>
          <ac:spMkLst>
            <pc:docMk/>
            <pc:sldMk cId="2640026578" sldId="2134807073"/>
            <ac:spMk id="11" creationId="{537A35FF-7E2F-0432-8931-A1FECA03A120}"/>
          </ac:spMkLst>
        </pc:spChg>
        <pc:grpChg chg="mod">
          <ac:chgData name="abdelghani salhi" userId="a44d13800851dea6" providerId="LiveId" clId="{80FAA889-E246-4602-AFF2-CB47978AC01D}" dt="2026-03-24T22:14:30.026" v="2693" actId="1037"/>
          <ac:grpSpMkLst>
            <pc:docMk/>
            <pc:sldMk cId="2640026578" sldId="2134807073"/>
            <ac:grpSpMk id="2" creationId="{25F5F880-48CC-FA31-CFEA-76FB46D7494F}"/>
          </ac:grpSpMkLst>
        </pc:grpChg>
      </pc:sldChg>
      <pc:sldChg chg="add">
        <pc:chgData name="abdelghani salhi" userId="a44d13800851dea6" providerId="LiveId" clId="{80FAA889-E246-4602-AFF2-CB47978AC01D}" dt="2026-03-24T22:13:54.411" v="2677"/>
        <pc:sldMkLst>
          <pc:docMk/>
          <pc:sldMk cId="2479884114" sldId="2134807074"/>
        </pc:sldMkLst>
      </pc:sldChg>
      <pc:sldChg chg="addSp delSp modSp add mod">
        <pc:chgData name="abdelghani salhi" userId="a44d13800851dea6" providerId="LiveId" clId="{80FAA889-E246-4602-AFF2-CB47978AC01D}" dt="2026-03-24T22:15:38.057" v="2758" actId="20577"/>
        <pc:sldMkLst>
          <pc:docMk/>
          <pc:sldMk cId="631014546" sldId="2134807075"/>
        </pc:sldMkLst>
        <pc:spChg chg="mod">
          <ac:chgData name="abdelghani salhi" userId="a44d13800851dea6" providerId="LiveId" clId="{80FAA889-E246-4602-AFF2-CB47978AC01D}" dt="2026-03-24T22:15:38.057" v="2758" actId="20577"/>
          <ac:spMkLst>
            <pc:docMk/>
            <pc:sldMk cId="631014546" sldId="2134807075"/>
            <ac:spMk id="7" creationId="{71F1216A-A3A9-C457-DF3E-B03B057EE3DB}"/>
          </ac:spMkLst>
        </pc:spChg>
        <pc:spChg chg="mod">
          <ac:chgData name="abdelghani salhi" userId="a44d13800851dea6" providerId="LiveId" clId="{80FAA889-E246-4602-AFF2-CB47978AC01D}" dt="2026-03-24T22:15:25.317" v="2702"/>
          <ac:spMkLst>
            <pc:docMk/>
            <pc:sldMk cId="631014546" sldId="2134807075"/>
            <ac:spMk id="16" creationId="{0C187E4A-2195-7E16-39AF-405A2D0674B0}"/>
          </ac:spMkLst>
        </pc:spChg>
        <pc:spChg chg="mod">
          <ac:chgData name="abdelghani salhi" userId="a44d13800851dea6" providerId="LiveId" clId="{80FAA889-E246-4602-AFF2-CB47978AC01D}" dt="2026-03-24T22:15:25.317" v="2702"/>
          <ac:spMkLst>
            <pc:docMk/>
            <pc:sldMk cId="631014546" sldId="2134807075"/>
            <ac:spMk id="17" creationId="{E0E1D24D-5EF8-7371-9D36-9F7535AA5C54}"/>
          </ac:spMkLst>
        </pc:spChg>
        <pc:spChg chg="mod">
          <ac:chgData name="abdelghani salhi" userId="a44d13800851dea6" providerId="LiveId" clId="{80FAA889-E246-4602-AFF2-CB47978AC01D}" dt="2026-03-24T22:15:25.317" v="2702"/>
          <ac:spMkLst>
            <pc:docMk/>
            <pc:sldMk cId="631014546" sldId="2134807075"/>
            <ac:spMk id="18" creationId="{62689E61-63B9-BA3D-BEC1-3EF06749AE80}"/>
          </ac:spMkLst>
        </pc:spChg>
        <pc:spChg chg="mod">
          <ac:chgData name="abdelghani salhi" userId="a44d13800851dea6" providerId="LiveId" clId="{80FAA889-E246-4602-AFF2-CB47978AC01D}" dt="2026-03-24T22:15:25.317" v="2702"/>
          <ac:spMkLst>
            <pc:docMk/>
            <pc:sldMk cId="631014546" sldId="2134807075"/>
            <ac:spMk id="19" creationId="{24A8EA65-6EFB-A9D8-1173-3FEA381CC857}"/>
          </ac:spMkLst>
        </pc:spChg>
        <pc:spChg chg="mod">
          <ac:chgData name="abdelghani salhi" userId="a44d13800851dea6" providerId="LiveId" clId="{80FAA889-E246-4602-AFF2-CB47978AC01D}" dt="2026-03-24T22:15:25.317" v="2702"/>
          <ac:spMkLst>
            <pc:docMk/>
            <pc:sldMk cId="631014546" sldId="2134807075"/>
            <ac:spMk id="24" creationId="{01CCC464-901D-5BE5-9A64-9E6EB4BC9D9C}"/>
          </ac:spMkLst>
        </pc:spChg>
        <pc:spChg chg="mod">
          <ac:chgData name="abdelghani salhi" userId="a44d13800851dea6" providerId="LiveId" clId="{80FAA889-E246-4602-AFF2-CB47978AC01D}" dt="2026-03-24T22:15:25.317" v="2702"/>
          <ac:spMkLst>
            <pc:docMk/>
            <pc:sldMk cId="631014546" sldId="2134807075"/>
            <ac:spMk id="25" creationId="{3DFBFFC4-0EF7-AE7E-EEEB-9D9FAFE06FFF}"/>
          </ac:spMkLst>
        </pc:spChg>
        <pc:spChg chg="mod">
          <ac:chgData name="abdelghani salhi" userId="a44d13800851dea6" providerId="LiveId" clId="{80FAA889-E246-4602-AFF2-CB47978AC01D}" dt="2026-03-24T22:15:25.317" v="2702"/>
          <ac:spMkLst>
            <pc:docMk/>
            <pc:sldMk cId="631014546" sldId="2134807075"/>
            <ac:spMk id="26" creationId="{F0F74DA8-158F-36D0-5E09-0D7133106F75}"/>
          </ac:spMkLst>
        </pc:spChg>
        <pc:spChg chg="mod">
          <ac:chgData name="abdelghani salhi" userId="a44d13800851dea6" providerId="LiveId" clId="{80FAA889-E246-4602-AFF2-CB47978AC01D}" dt="2026-03-24T22:15:25.317" v="2702"/>
          <ac:spMkLst>
            <pc:docMk/>
            <pc:sldMk cId="631014546" sldId="2134807075"/>
            <ac:spMk id="27" creationId="{7D856C33-6F8D-61EE-1A78-FF08C8BD2FF7}"/>
          </ac:spMkLst>
        </pc:spChg>
        <pc:grpChg chg="del">
          <ac:chgData name="abdelghani salhi" userId="a44d13800851dea6" providerId="LiveId" clId="{80FAA889-E246-4602-AFF2-CB47978AC01D}" dt="2026-03-24T22:15:24.521" v="2701" actId="478"/>
          <ac:grpSpMkLst>
            <pc:docMk/>
            <pc:sldMk cId="631014546" sldId="2134807075"/>
            <ac:grpSpMk id="3" creationId="{3B744997-4014-A2DC-A950-AA53803BF798}"/>
          </ac:grpSpMkLst>
        </pc:grpChg>
        <pc:grpChg chg="add mod">
          <ac:chgData name="abdelghani salhi" userId="a44d13800851dea6" providerId="LiveId" clId="{80FAA889-E246-4602-AFF2-CB47978AC01D}" dt="2026-03-24T22:15:32.263" v="2751" actId="1038"/>
          <ac:grpSpMkLst>
            <pc:docMk/>
            <pc:sldMk cId="631014546" sldId="2134807075"/>
            <ac:grpSpMk id="12" creationId="{38DAB260-9D0B-78B7-3596-E54F04E85F94}"/>
          </ac:grpSpMkLst>
        </pc:grpChg>
        <pc:grpChg chg="mod">
          <ac:chgData name="abdelghani salhi" userId="a44d13800851dea6" providerId="LiveId" clId="{80FAA889-E246-4602-AFF2-CB47978AC01D}" dt="2026-03-24T22:15:25.317" v="2702"/>
          <ac:grpSpMkLst>
            <pc:docMk/>
            <pc:sldMk cId="631014546" sldId="2134807075"/>
            <ac:grpSpMk id="13" creationId="{B1D3BBF7-E27D-1B58-E12F-DA878BEDA5F4}"/>
          </ac:grpSpMkLst>
        </pc:grpChg>
      </pc:sldChg>
      <pc:sldChg chg="addSp delSp modSp add mod">
        <pc:chgData name="abdelghani salhi" userId="a44d13800851dea6" providerId="LiveId" clId="{80FAA889-E246-4602-AFF2-CB47978AC01D}" dt="2026-03-24T22:17:33.323" v="2789" actId="20577"/>
        <pc:sldMkLst>
          <pc:docMk/>
          <pc:sldMk cId="1311592360" sldId="2134807076"/>
        </pc:sldMkLst>
        <pc:spChg chg="del">
          <ac:chgData name="abdelghani salhi" userId="a44d13800851dea6" providerId="LiveId" clId="{80FAA889-E246-4602-AFF2-CB47978AC01D}" dt="2026-03-24T22:16:19.372" v="2760" actId="478"/>
          <ac:spMkLst>
            <pc:docMk/>
            <pc:sldMk cId="1311592360" sldId="2134807076"/>
            <ac:spMk id="4" creationId="{D8307347-A4B3-474D-AEFC-7E972575C8A0}"/>
          </ac:spMkLst>
        </pc:spChg>
        <pc:spChg chg="mod">
          <ac:chgData name="abdelghani salhi" userId="a44d13800851dea6" providerId="LiveId" clId="{80FAA889-E246-4602-AFF2-CB47978AC01D}" dt="2026-03-24T22:16:54.701" v="2774" actId="20577"/>
          <ac:spMkLst>
            <pc:docMk/>
            <pc:sldMk cId="1311592360" sldId="2134807076"/>
            <ac:spMk id="7" creationId="{A0C5F7DF-368A-8611-582D-09B32C28726B}"/>
          </ac:spMkLst>
        </pc:spChg>
        <pc:spChg chg="mod">
          <ac:chgData name="abdelghani salhi" userId="a44d13800851dea6" providerId="LiveId" clId="{80FAA889-E246-4602-AFF2-CB47978AC01D}" dt="2026-03-24T22:16:20.230" v="2761"/>
          <ac:spMkLst>
            <pc:docMk/>
            <pc:sldMk cId="1311592360" sldId="2134807076"/>
            <ac:spMk id="15" creationId="{8CBD9C07-996B-25AC-BD26-00B7582417C6}"/>
          </ac:spMkLst>
        </pc:spChg>
        <pc:spChg chg="mod">
          <ac:chgData name="abdelghani salhi" userId="a44d13800851dea6" providerId="LiveId" clId="{80FAA889-E246-4602-AFF2-CB47978AC01D}" dt="2026-03-24T22:16:20.230" v="2761"/>
          <ac:spMkLst>
            <pc:docMk/>
            <pc:sldMk cId="1311592360" sldId="2134807076"/>
            <ac:spMk id="16" creationId="{EA9AD8FA-91C9-5291-27B9-98029513CFD5}"/>
          </ac:spMkLst>
        </pc:spChg>
        <pc:spChg chg="mod">
          <ac:chgData name="abdelghani salhi" userId="a44d13800851dea6" providerId="LiveId" clId="{80FAA889-E246-4602-AFF2-CB47978AC01D}" dt="2026-03-24T22:16:20.230" v="2761"/>
          <ac:spMkLst>
            <pc:docMk/>
            <pc:sldMk cId="1311592360" sldId="2134807076"/>
            <ac:spMk id="17" creationId="{1351FD22-BFD6-487B-67EE-3DDB117F9F82}"/>
          </ac:spMkLst>
        </pc:spChg>
        <pc:spChg chg="mod">
          <ac:chgData name="abdelghani salhi" userId="a44d13800851dea6" providerId="LiveId" clId="{80FAA889-E246-4602-AFF2-CB47978AC01D}" dt="2026-03-24T22:17:21.286" v="2783" actId="108"/>
          <ac:spMkLst>
            <pc:docMk/>
            <pc:sldMk cId="1311592360" sldId="2134807076"/>
            <ac:spMk id="18" creationId="{499EC960-1088-220F-A342-8DFD4524ED6A}"/>
          </ac:spMkLst>
        </pc:spChg>
        <pc:spChg chg="mod">
          <ac:chgData name="abdelghani salhi" userId="a44d13800851dea6" providerId="LiveId" clId="{80FAA889-E246-4602-AFF2-CB47978AC01D}" dt="2026-03-24T22:17:33.323" v="2789" actId="20577"/>
          <ac:spMkLst>
            <pc:docMk/>
            <pc:sldMk cId="1311592360" sldId="2134807076"/>
            <ac:spMk id="25" creationId="{6B82729E-CE12-6F5C-63C9-C2FD3A16AF6F}"/>
          </ac:spMkLst>
        </pc:spChg>
        <pc:spChg chg="mod">
          <ac:chgData name="abdelghani salhi" userId="a44d13800851dea6" providerId="LiveId" clId="{80FAA889-E246-4602-AFF2-CB47978AC01D}" dt="2026-03-24T22:17:15.901" v="2782" actId="113"/>
          <ac:spMkLst>
            <pc:docMk/>
            <pc:sldMk cId="1311592360" sldId="2134807076"/>
            <ac:spMk id="26" creationId="{50860BFB-CB96-34B7-F5CE-C2C967557D44}"/>
          </ac:spMkLst>
        </pc:spChg>
        <pc:spChg chg="mod">
          <ac:chgData name="abdelghani salhi" userId="a44d13800851dea6" providerId="LiveId" clId="{80FAA889-E246-4602-AFF2-CB47978AC01D}" dt="2026-03-24T22:16:20.230" v="2761"/>
          <ac:spMkLst>
            <pc:docMk/>
            <pc:sldMk cId="1311592360" sldId="2134807076"/>
            <ac:spMk id="27" creationId="{F14FA223-1740-EC88-9AFE-0CEAA13BE4DE}"/>
          </ac:spMkLst>
        </pc:spChg>
        <pc:spChg chg="mod">
          <ac:chgData name="abdelghani salhi" userId="a44d13800851dea6" providerId="LiveId" clId="{80FAA889-E246-4602-AFF2-CB47978AC01D}" dt="2026-03-24T22:16:20.230" v="2761"/>
          <ac:spMkLst>
            <pc:docMk/>
            <pc:sldMk cId="1311592360" sldId="2134807076"/>
            <ac:spMk id="28" creationId="{A87B98D9-996A-E37A-D933-F9F7BD54F85D}"/>
          </ac:spMkLst>
        </pc:spChg>
        <pc:spChg chg="mod">
          <ac:chgData name="abdelghani salhi" userId="a44d13800851dea6" providerId="LiveId" clId="{80FAA889-E246-4602-AFF2-CB47978AC01D}" dt="2026-03-24T22:16:20.230" v="2761"/>
          <ac:spMkLst>
            <pc:docMk/>
            <pc:sldMk cId="1311592360" sldId="2134807076"/>
            <ac:spMk id="29" creationId="{145F269E-A12A-B8A9-AAD7-8703BA5EAA19}"/>
          </ac:spMkLst>
        </pc:spChg>
        <pc:grpChg chg="add mod">
          <ac:chgData name="abdelghani salhi" userId="a44d13800851dea6" providerId="LiveId" clId="{80FAA889-E246-4602-AFF2-CB47978AC01D}" dt="2026-03-24T22:16:20.230" v="2761"/>
          <ac:grpSpMkLst>
            <pc:docMk/>
            <pc:sldMk cId="1311592360" sldId="2134807076"/>
            <ac:grpSpMk id="3" creationId="{55939C5E-BDD2-C1B5-2429-06517F12112F}"/>
          </ac:grpSpMkLst>
        </pc:grpChg>
        <pc:grpChg chg="del">
          <ac:chgData name="abdelghani salhi" userId="a44d13800851dea6" providerId="LiveId" clId="{80FAA889-E246-4602-AFF2-CB47978AC01D}" dt="2026-03-24T22:16:16.405" v="2759" actId="478"/>
          <ac:grpSpMkLst>
            <pc:docMk/>
            <pc:sldMk cId="1311592360" sldId="2134807076"/>
            <ac:grpSpMk id="5" creationId="{7AD2D155-6884-4978-E19C-9D4BE8436FC8}"/>
          </ac:grpSpMkLst>
        </pc:grpChg>
        <pc:grpChg chg="mod">
          <ac:chgData name="abdelghani salhi" userId="a44d13800851dea6" providerId="LiveId" clId="{80FAA889-E246-4602-AFF2-CB47978AC01D}" dt="2026-03-24T22:16:20.230" v="2761"/>
          <ac:grpSpMkLst>
            <pc:docMk/>
            <pc:sldMk cId="1311592360" sldId="2134807076"/>
            <ac:grpSpMk id="12" creationId="{7B93148E-B030-1812-10BD-24A3536901E5}"/>
          </ac:grpSpMkLst>
        </pc:grpChg>
      </pc:sldChg>
      <pc:sldMasterChg chg="delSldLayout">
        <pc:chgData name="abdelghani salhi" userId="a44d13800851dea6" providerId="LiveId" clId="{80FAA889-E246-4602-AFF2-CB47978AC01D}" dt="2026-03-01T18:28:17.657" v="713" actId="47"/>
        <pc:sldMasterMkLst>
          <pc:docMk/>
          <pc:sldMasterMk cId="2326882260" sldId="2147483908"/>
        </pc:sldMasterMkLst>
      </pc:sldMaster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9.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a:extLst>
              <a:ext uri="{FF2B5EF4-FFF2-40B4-BE49-F238E27FC236}">
                <a16:creationId xmlns:a16="http://schemas.microsoft.com/office/drawing/2014/main" id="{8FF5D674-1086-AA74-A922-8341B35C2DB8}"/>
              </a:ext>
            </a:extLst>
          </p:cNvPr>
          <p:cNvSpPr>
            <a:spLocks noGrp="1"/>
          </p:cNvSpPr>
          <p:nvPr>
            <p:ph type="hdr" sz="quarter"/>
          </p:nvPr>
        </p:nvSpPr>
        <p:spPr>
          <a:xfrm>
            <a:off x="0" y="0"/>
            <a:ext cx="2919413" cy="495300"/>
          </a:xfrm>
          <a:prstGeom prst="rect">
            <a:avLst/>
          </a:prstGeom>
        </p:spPr>
        <p:txBody>
          <a:bodyPr vert="horz" lIns="91440" tIns="45720" rIns="91440" bIns="45720" rtlCol="0"/>
          <a:lstStyle>
            <a:lvl1pPr algn="l">
              <a:defRPr sz="1200"/>
            </a:lvl1pPr>
          </a:lstStyle>
          <a:p>
            <a:endParaRPr lang="fr-MA" dirty="0"/>
          </a:p>
        </p:txBody>
      </p:sp>
      <p:sp>
        <p:nvSpPr>
          <p:cNvPr id="3" name="Espace réservé de la date 2">
            <a:extLst>
              <a:ext uri="{FF2B5EF4-FFF2-40B4-BE49-F238E27FC236}">
                <a16:creationId xmlns:a16="http://schemas.microsoft.com/office/drawing/2014/main" id="{4D6AF181-CE25-818B-0C1A-E976E3C089C3}"/>
              </a:ext>
            </a:extLst>
          </p:cNvPr>
          <p:cNvSpPr>
            <a:spLocks noGrp="1"/>
          </p:cNvSpPr>
          <p:nvPr>
            <p:ph type="dt" sz="quarter" idx="1"/>
          </p:nvPr>
        </p:nvSpPr>
        <p:spPr>
          <a:xfrm>
            <a:off x="3814763" y="0"/>
            <a:ext cx="2919412" cy="495300"/>
          </a:xfrm>
          <a:prstGeom prst="rect">
            <a:avLst/>
          </a:prstGeom>
        </p:spPr>
        <p:txBody>
          <a:bodyPr vert="horz" lIns="91440" tIns="45720" rIns="91440" bIns="45720" rtlCol="0"/>
          <a:lstStyle>
            <a:lvl1pPr algn="r">
              <a:defRPr sz="1200"/>
            </a:lvl1pPr>
          </a:lstStyle>
          <a:p>
            <a:fld id="{2B2E9A10-4475-4EDB-BE0D-A3870F9F347D}" type="datetimeFigureOut">
              <a:rPr lang="fr-MA" smtClean="0"/>
              <a:t>24/03/2026</a:t>
            </a:fld>
            <a:endParaRPr lang="fr-MA" dirty="0"/>
          </a:p>
        </p:txBody>
      </p:sp>
      <p:sp>
        <p:nvSpPr>
          <p:cNvPr id="4" name="Espace réservé du pied de page 3">
            <a:extLst>
              <a:ext uri="{FF2B5EF4-FFF2-40B4-BE49-F238E27FC236}">
                <a16:creationId xmlns:a16="http://schemas.microsoft.com/office/drawing/2014/main" id="{BA6A3AC1-5F23-688A-314D-E8322CEFE929}"/>
              </a:ext>
            </a:extLst>
          </p:cNvPr>
          <p:cNvSpPr>
            <a:spLocks noGrp="1"/>
          </p:cNvSpPr>
          <p:nvPr>
            <p:ph type="ftr" sz="quarter" idx="2"/>
          </p:nvPr>
        </p:nvSpPr>
        <p:spPr>
          <a:xfrm>
            <a:off x="0" y="9371013"/>
            <a:ext cx="2919413" cy="495300"/>
          </a:xfrm>
          <a:prstGeom prst="rect">
            <a:avLst/>
          </a:prstGeom>
        </p:spPr>
        <p:txBody>
          <a:bodyPr vert="horz" lIns="91440" tIns="45720" rIns="91440" bIns="45720" rtlCol="0" anchor="b"/>
          <a:lstStyle>
            <a:lvl1pPr algn="l">
              <a:defRPr sz="1200"/>
            </a:lvl1pPr>
          </a:lstStyle>
          <a:p>
            <a:endParaRPr lang="fr-MA" dirty="0"/>
          </a:p>
        </p:txBody>
      </p:sp>
      <p:sp>
        <p:nvSpPr>
          <p:cNvPr id="5" name="Espace réservé du numéro de diapositive 4">
            <a:extLst>
              <a:ext uri="{FF2B5EF4-FFF2-40B4-BE49-F238E27FC236}">
                <a16:creationId xmlns:a16="http://schemas.microsoft.com/office/drawing/2014/main" id="{848327C3-92D0-AAC3-7DC6-FB2D89B0CA47}"/>
              </a:ext>
            </a:extLst>
          </p:cNvPr>
          <p:cNvSpPr>
            <a:spLocks noGrp="1"/>
          </p:cNvSpPr>
          <p:nvPr>
            <p:ph type="sldNum" sz="quarter" idx="3"/>
          </p:nvPr>
        </p:nvSpPr>
        <p:spPr>
          <a:xfrm>
            <a:off x="3814763" y="9371013"/>
            <a:ext cx="2919412" cy="495300"/>
          </a:xfrm>
          <a:prstGeom prst="rect">
            <a:avLst/>
          </a:prstGeom>
        </p:spPr>
        <p:txBody>
          <a:bodyPr vert="horz" lIns="91440" tIns="45720" rIns="91440" bIns="45720" rtlCol="0" anchor="b"/>
          <a:lstStyle>
            <a:lvl1pPr algn="r">
              <a:defRPr sz="1200"/>
            </a:lvl1pPr>
          </a:lstStyle>
          <a:p>
            <a:fld id="{896A7049-2A54-4E8D-974D-8790AA0E5EBA}" type="slidenum">
              <a:rPr lang="fr-MA" smtClean="0"/>
              <a:t>‹N°›</a:t>
            </a:fld>
            <a:endParaRPr lang="fr-MA" dirty="0"/>
          </a:p>
        </p:txBody>
      </p:sp>
    </p:spTree>
    <p:extLst>
      <p:ext uri="{BB962C8B-B14F-4D97-AF65-F5344CB8AC3E}">
        <p14:creationId xmlns:p14="http://schemas.microsoft.com/office/powerpoint/2010/main" val="156688673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8.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18831" cy="495029"/>
          </a:xfrm>
          <a:prstGeom prst="rect">
            <a:avLst/>
          </a:prstGeom>
        </p:spPr>
        <p:txBody>
          <a:bodyPr vert="horz" lIns="90800" tIns="45400" rIns="90800" bIns="45400" rtlCol="0"/>
          <a:lstStyle>
            <a:lvl1pPr algn="l">
              <a:defRPr sz="1200"/>
            </a:lvl1pPr>
          </a:lstStyle>
          <a:p>
            <a:endParaRPr lang="fr-MA" dirty="0"/>
          </a:p>
        </p:txBody>
      </p:sp>
      <p:sp>
        <p:nvSpPr>
          <p:cNvPr id="3" name="Espace réservé de la date 2"/>
          <p:cNvSpPr>
            <a:spLocks noGrp="1"/>
          </p:cNvSpPr>
          <p:nvPr>
            <p:ph type="dt" idx="1"/>
          </p:nvPr>
        </p:nvSpPr>
        <p:spPr>
          <a:xfrm>
            <a:off x="3815373" y="0"/>
            <a:ext cx="2918831" cy="495029"/>
          </a:xfrm>
          <a:prstGeom prst="rect">
            <a:avLst/>
          </a:prstGeom>
        </p:spPr>
        <p:txBody>
          <a:bodyPr vert="horz" lIns="90800" tIns="45400" rIns="90800" bIns="45400" rtlCol="0"/>
          <a:lstStyle>
            <a:lvl1pPr algn="r">
              <a:defRPr sz="1200"/>
            </a:lvl1pPr>
          </a:lstStyle>
          <a:p>
            <a:fld id="{B170D036-93EB-4403-A328-CEEC95972C3A}" type="datetimeFigureOut">
              <a:rPr lang="fr-MA" smtClean="0"/>
              <a:t>24/03/2026</a:t>
            </a:fld>
            <a:endParaRPr lang="fr-MA" dirty="0"/>
          </a:p>
        </p:txBody>
      </p:sp>
      <p:sp>
        <p:nvSpPr>
          <p:cNvPr id="4" name="Espace réservé de l'image des diapositives 3"/>
          <p:cNvSpPr>
            <a:spLocks noGrp="1" noRot="1" noChangeAspect="1"/>
          </p:cNvSpPr>
          <p:nvPr>
            <p:ph type="sldImg" idx="2"/>
          </p:nvPr>
        </p:nvSpPr>
        <p:spPr>
          <a:xfrm>
            <a:off x="1147763" y="1231900"/>
            <a:ext cx="4440237" cy="3332163"/>
          </a:xfrm>
          <a:prstGeom prst="rect">
            <a:avLst/>
          </a:prstGeom>
          <a:noFill/>
          <a:ln w="12700">
            <a:solidFill>
              <a:prstClr val="black"/>
            </a:solidFill>
          </a:ln>
        </p:spPr>
        <p:txBody>
          <a:bodyPr vert="horz" lIns="90800" tIns="45400" rIns="90800" bIns="45400" rtlCol="0" anchor="ctr"/>
          <a:lstStyle/>
          <a:p>
            <a:endParaRPr lang="fr-MA" dirty="0"/>
          </a:p>
        </p:txBody>
      </p:sp>
      <p:sp>
        <p:nvSpPr>
          <p:cNvPr id="5" name="Espace réservé des notes 4"/>
          <p:cNvSpPr>
            <a:spLocks noGrp="1"/>
          </p:cNvSpPr>
          <p:nvPr>
            <p:ph type="body" sz="quarter" idx="3"/>
          </p:nvPr>
        </p:nvSpPr>
        <p:spPr>
          <a:xfrm>
            <a:off x="673577" y="4748164"/>
            <a:ext cx="5388610" cy="3884860"/>
          </a:xfrm>
          <a:prstGeom prst="rect">
            <a:avLst/>
          </a:prstGeom>
        </p:spPr>
        <p:txBody>
          <a:bodyPr vert="horz" lIns="90800" tIns="45400" rIns="90800" bIns="4540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MA"/>
          </a:p>
        </p:txBody>
      </p:sp>
      <p:sp>
        <p:nvSpPr>
          <p:cNvPr id="6" name="Espace réservé du pied de page 5"/>
          <p:cNvSpPr>
            <a:spLocks noGrp="1"/>
          </p:cNvSpPr>
          <p:nvPr>
            <p:ph type="ftr" sz="quarter" idx="4"/>
          </p:nvPr>
        </p:nvSpPr>
        <p:spPr>
          <a:xfrm>
            <a:off x="0" y="9371287"/>
            <a:ext cx="2918831" cy="495028"/>
          </a:xfrm>
          <a:prstGeom prst="rect">
            <a:avLst/>
          </a:prstGeom>
        </p:spPr>
        <p:txBody>
          <a:bodyPr vert="horz" lIns="90800" tIns="45400" rIns="90800" bIns="45400" rtlCol="0" anchor="b"/>
          <a:lstStyle>
            <a:lvl1pPr algn="l">
              <a:defRPr sz="1200"/>
            </a:lvl1pPr>
          </a:lstStyle>
          <a:p>
            <a:endParaRPr lang="fr-MA" dirty="0"/>
          </a:p>
        </p:txBody>
      </p:sp>
      <p:sp>
        <p:nvSpPr>
          <p:cNvPr id="7" name="Espace réservé du numéro de diapositive 6"/>
          <p:cNvSpPr>
            <a:spLocks noGrp="1"/>
          </p:cNvSpPr>
          <p:nvPr>
            <p:ph type="sldNum" sz="quarter" idx="5"/>
          </p:nvPr>
        </p:nvSpPr>
        <p:spPr>
          <a:xfrm>
            <a:off x="3815373" y="9371287"/>
            <a:ext cx="2918831" cy="495028"/>
          </a:xfrm>
          <a:prstGeom prst="rect">
            <a:avLst/>
          </a:prstGeom>
        </p:spPr>
        <p:txBody>
          <a:bodyPr vert="horz" lIns="90800" tIns="45400" rIns="90800" bIns="45400" rtlCol="0" anchor="b"/>
          <a:lstStyle>
            <a:lvl1pPr algn="r">
              <a:defRPr sz="1200"/>
            </a:lvl1pPr>
          </a:lstStyle>
          <a:p>
            <a:fld id="{7136E571-1CA0-4C8D-985D-594239BEC5F6}" type="slidenum">
              <a:rPr lang="fr-MA" smtClean="0"/>
              <a:t>‹N°›</a:t>
            </a:fld>
            <a:endParaRPr lang="fr-MA" dirty="0"/>
          </a:p>
        </p:txBody>
      </p:sp>
    </p:spTree>
    <p:extLst>
      <p:ext uri="{BB962C8B-B14F-4D97-AF65-F5344CB8AC3E}">
        <p14:creationId xmlns:p14="http://schemas.microsoft.com/office/powerpoint/2010/main" val="292194762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txBody>
          <a:bodyPr/>
          <a:lstStyle/>
          <a:p>
            <a:endParaRPr lang="fr-FR"/>
          </a:p>
        </p:txBody>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7136E571-1CA0-4C8D-985D-594239BEC5F6}" type="slidenum">
              <a:rPr lang="fr-MA" smtClean="0"/>
              <a:t>1</a:t>
            </a:fld>
            <a:endParaRPr lang="fr-MA" dirty="0"/>
          </a:p>
        </p:txBody>
      </p:sp>
    </p:spTree>
    <p:extLst>
      <p:ext uri="{BB962C8B-B14F-4D97-AF65-F5344CB8AC3E}">
        <p14:creationId xmlns:p14="http://schemas.microsoft.com/office/powerpoint/2010/main" val="176973161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36E571-1CA0-4C8D-985D-594239BEC5F6}" type="slidenum">
              <a:rPr kumimoji="0" lang="fr-MA"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fr-MA"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103253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MA" dirty="0"/>
          </a:p>
        </p:txBody>
      </p:sp>
      <p:sp>
        <p:nvSpPr>
          <p:cNvPr id="4" name="Espace réservé du numéro de diapositive 3"/>
          <p:cNvSpPr>
            <a:spLocks noGrp="1"/>
          </p:cNvSpPr>
          <p:nvPr>
            <p:ph type="sldNum" sz="quarter" idx="5"/>
          </p:nvPr>
        </p:nvSpPr>
        <p:spPr/>
        <p:txBody>
          <a:bodyPr/>
          <a:lstStyle/>
          <a:p>
            <a:fld id="{7136E571-1CA0-4C8D-985D-594239BEC5F6}" type="slidenum">
              <a:rPr lang="fr-MA" smtClean="0"/>
              <a:t>4</a:t>
            </a:fld>
            <a:endParaRPr lang="fr-MA" dirty="0"/>
          </a:p>
        </p:txBody>
      </p:sp>
    </p:spTree>
    <p:extLst>
      <p:ext uri="{BB962C8B-B14F-4D97-AF65-F5344CB8AC3E}">
        <p14:creationId xmlns:p14="http://schemas.microsoft.com/office/powerpoint/2010/main" val="428412181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7136E571-1CA0-4C8D-985D-594239BEC5F6}" type="slidenum">
              <a:rPr lang="fr-MA" smtClean="0"/>
              <a:t>7</a:t>
            </a:fld>
            <a:endParaRPr lang="fr-MA" dirty="0"/>
          </a:p>
        </p:txBody>
      </p:sp>
    </p:spTree>
    <p:extLst>
      <p:ext uri="{BB962C8B-B14F-4D97-AF65-F5344CB8AC3E}">
        <p14:creationId xmlns:p14="http://schemas.microsoft.com/office/powerpoint/2010/main" val="184484923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36E571-1CA0-4C8D-985D-594239BEC5F6}" type="slidenum">
              <a:rPr kumimoji="0" lang="fr-MA"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fr-MA"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4429040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36E571-1CA0-4C8D-985D-594239BEC5F6}" type="slidenum">
              <a:rPr kumimoji="0" lang="fr-MA"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fr-MA"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8127075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3.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4.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5.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5.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5.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5.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6.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6.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6.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6.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7.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Master" Target="../slideMasters/slideMaster7.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Master" Target="../slideMasters/slideMaster7.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7.xml"/></Relationships>
</file>

<file path=ppt/slideLayouts/slideLayout1.xml><?xml version="1.0" encoding="utf-8"?>
<p:sldLayout xmlns:a="http://schemas.openxmlformats.org/drawingml/2006/main" xmlns:r="http://schemas.openxmlformats.org/officeDocument/2006/relationships" xmlns:p="http://schemas.openxmlformats.org/presentationml/2006/main" userDrawn="1">
  <p:cSld name="Diapositive de titre">
    <p:spTree>
      <p:nvGrpSpPr>
        <p:cNvPr id="1" name=""/>
        <p:cNvGrpSpPr/>
        <p:nvPr/>
      </p:nvGrpSpPr>
      <p:grpSpPr>
        <a:xfrm>
          <a:off x="0" y="0"/>
          <a:ext cx="0" cy="0"/>
          <a:chOff x="0" y="0"/>
          <a:chExt cx="0" cy="0"/>
        </a:xfrm>
      </p:grpSpPr>
      <p:sp>
        <p:nvSpPr>
          <p:cNvPr id="15" name="Titre 1">
            <a:extLst>
              <a:ext uri="{FF2B5EF4-FFF2-40B4-BE49-F238E27FC236}">
                <a16:creationId xmlns:a16="http://schemas.microsoft.com/office/drawing/2014/main" id="{E3E8AEAE-124E-0543-6396-66B1A1F376B3}"/>
              </a:ext>
            </a:extLst>
          </p:cNvPr>
          <p:cNvSpPr>
            <a:spLocks noGrp="1"/>
          </p:cNvSpPr>
          <p:nvPr>
            <p:ph type="title" hasCustomPrompt="1"/>
          </p:nvPr>
        </p:nvSpPr>
        <p:spPr>
          <a:xfrm>
            <a:off x="548704" y="1272510"/>
            <a:ext cx="7886700" cy="720000"/>
          </a:xfrm>
          <a:prstGeom prst="rect">
            <a:avLst/>
          </a:prstGeom>
        </p:spPr>
        <p:txBody>
          <a:bodyPr/>
          <a:lstStyle/>
          <a:p>
            <a:pPr algn="ctr" defTabSz="457223">
              <a:lnSpc>
                <a:spcPts val="5486"/>
              </a:lnSpc>
              <a:defRPr/>
            </a:pPr>
            <a:r>
              <a:rPr lang="ar-MA" sz="4400" b="1" dirty="0">
                <a:solidFill>
                  <a:srgbClr val="106585"/>
                </a:solidFill>
                <a:latin typeface="Calibri" panose="020F0502020204030204" pitchFamily="34" charset="0"/>
                <a:ea typeface="Calibri" panose="020F0502020204030204" pitchFamily="34" charset="0"/>
                <a:cs typeface="Calibri" panose="020F0502020204030204" pitchFamily="34" charset="0"/>
              </a:rPr>
              <a:t>برمجة الوحدة الأولى</a:t>
            </a:r>
            <a:endParaRPr lang="fr-FR" sz="4400" b="1" dirty="0">
              <a:solidFill>
                <a:srgbClr val="106585"/>
              </a:solidFill>
              <a:latin typeface="Calibri" panose="020F0502020204030204" pitchFamily="34" charset="0"/>
              <a:ea typeface="Calibri" panose="020F0502020204030204" pitchFamily="34" charset="0"/>
              <a:cs typeface="Calibri" panose="020F0502020204030204" pitchFamily="34" charset="0"/>
            </a:endParaRPr>
          </a:p>
        </p:txBody>
      </p:sp>
      <p:pic>
        <p:nvPicPr>
          <p:cNvPr id="2" name="Image 1">
            <a:extLst>
              <a:ext uri="{FF2B5EF4-FFF2-40B4-BE49-F238E27FC236}">
                <a16:creationId xmlns:a16="http://schemas.microsoft.com/office/drawing/2014/main" id="{1780AA26-4BF5-0D70-1AC6-C157B1F8A03C}"/>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 y="968"/>
            <a:ext cx="9145290" cy="6857032"/>
          </a:xfrm>
          <a:prstGeom prst="rect">
            <a:avLst/>
          </a:prstGeom>
        </p:spPr>
      </p:pic>
    </p:spTree>
    <p:extLst>
      <p:ext uri="{BB962C8B-B14F-4D97-AF65-F5344CB8AC3E}">
        <p14:creationId xmlns:p14="http://schemas.microsoft.com/office/powerpoint/2010/main" val="40662107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userDrawn="1">
  <p:cSld name="Disposition personnalisée">
    <p:spTree>
      <p:nvGrpSpPr>
        <p:cNvPr id="1" name=""/>
        <p:cNvGrpSpPr/>
        <p:nvPr/>
      </p:nvGrpSpPr>
      <p:grpSpPr>
        <a:xfrm>
          <a:off x="0" y="0"/>
          <a:ext cx="0" cy="0"/>
          <a:chOff x="0" y="0"/>
          <a:chExt cx="0" cy="0"/>
        </a:xfrm>
      </p:grpSpPr>
      <p:pic>
        <p:nvPicPr>
          <p:cNvPr id="2" name="Image 1">
            <a:extLst>
              <a:ext uri="{FF2B5EF4-FFF2-40B4-BE49-F238E27FC236}">
                <a16:creationId xmlns:a16="http://schemas.microsoft.com/office/drawing/2014/main" id="{0248FBA9-0260-EEC4-FC52-6FCEA7F0494A}"/>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37426" y="-13063"/>
            <a:ext cx="9181426" cy="6884125"/>
          </a:xfrm>
          <a:prstGeom prst="rect">
            <a:avLst/>
          </a:prstGeom>
        </p:spPr>
      </p:pic>
    </p:spTree>
    <p:extLst>
      <p:ext uri="{BB962C8B-B14F-4D97-AF65-F5344CB8AC3E}">
        <p14:creationId xmlns:p14="http://schemas.microsoft.com/office/powerpoint/2010/main" val="265674603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blank">
  <p:cSld name="Vide">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DE3C890D-7E69-7393-9CF8-4B694225E2F1}"/>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 y="968"/>
            <a:ext cx="9145290" cy="6857032"/>
          </a:xfrm>
          <a:prstGeom prst="rect">
            <a:avLst/>
          </a:prstGeom>
        </p:spPr>
      </p:pic>
    </p:spTree>
    <p:extLst>
      <p:ext uri="{BB962C8B-B14F-4D97-AF65-F5344CB8AC3E}">
        <p14:creationId xmlns:p14="http://schemas.microsoft.com/office/powerpoint/2010/main" val="30792161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userDrawn="1">
  <p:cSld name="1_Diapositive de titre">
    <p:spTree>
      <p:nvGrpSpPr>
        <p:cNvPr id="1" name=""/>
        <p:cNvGrpSpPr/>
        <p:nvPr/>
      </p:nvGrpSpPr>
      <p:grpSpPr>
        <a:xfrm>
          <a:off x="0" y="0"/>
          <a:ext cx="0" cy="0"/>
          <a:chOff x="0" y="0"/>
          <a:chExt cx="0" cy="0"/>
        </a:xfrm>
      </p:grpSpPr>
      <p:sp>
        <p:nvSpPr>
          <p:cNvPr id="4" name="Espace réservé de la date 3">
            <a:extLst>
              <a:ext uri="{FF2B5EF4-FFF2-40B4-BE49-F238E27FC236}">
                <a16:creationId xmlns:a16="http://schemas.microsoft.com/office/drawing/2014/main" id="{C8391F29-5347-1197-51B1-705CF6A71981}"/>
              </a:ext>
            </a:extLst>
          </p:cNvPr>
          <p:cNvSpPr>
            <a:spLocks noGrp="1"/>
          </p:cNvSpPr>
          <p:nvPr>
            <p:ph type="dt" sz="half" idx="10"/>
          </p:nvPr>
        </p:nvSpPr>
        <p:spPr/>
        <p:txBody>
          <a:bodyPr/>
          <a:lstStyle/>
          <a:p>
            <a:endParaRPr lang="fr-FR" dirty="0"/>
          </a:p>
        </p:txBody>
      </p:sp>
      <p:sp>
        <p:nvSpPr>
          <p:cNvPr id="5" name="Espace réservé du pied de page 4">
            <a:extLst>
              <a:ext uri="{FF2B5EF4-FFF2-40B4-BE49-F238E27FC236}">
                <a16:creationId xmlns:a16="http://schemas.microsoft.com/office/drawing/2014/main" id="{ECDE83C8-B88B-DE6F-CD71-EC5691F95126}"/>
              </a:ext>
            </a:extLst>
          </p:cNvPr>
          <p:cNvSpPr>
            <a:spLocks noGrp="1"/>
          </p:cNvSpPr>
          <p:nvPr>
            <p:ph type="ftr" sz="quarter" idx="11"/>
          </p:nvPr>
        </p:nvSpPr>
        <p:spPr/>
        <p:txBody>
          <a:bodyPr/>
          <a:lstStyle/>
          <a:p>
            <a:endParaRPr lang="fr-FR" dirty="0"/>
          </a:p>
        </p:txBody>
      </p:sp>
      <p:sp>
        <p:nvSpPr>
          <p:cNvPr id="6" name="Espace réservé du numéro de diapositive 5">
            <a:extLst>
              <a:ext uri="{FF2B5EF4-FFF2-40B4-BE49-F238E27FC236}">
                <a16:creationId xmlns:a16="http://schemas.microsoft.com/office/drawing/2014/main" id="{C1C16659-5936-FC97-79ED-A29CBD9A09E2}"/>
              </a:ext>
            </a:extLst>
          </p:cNvPr>
          <p:cNvSpPr>
            <a:spLocks noGrp="1"/>
          </p:cNvSpPr>
          <p:nvPr>
            <p:ph type="sldNum" sz="quarter" idx="12"/>
          </p:nvPr>
        </p:nvSpPr>
        <p:spPr/>
        <p:txBody>
          <a:bodyPr/>
          <a:lstStyle/>
          <a:p>
            <a:endParaRPr lang="fr-FR" dirty="0"/>
          </a:p>
        </p:txBody>
      </p:sp>
      <p:pic>
        <p:nvPicPr>
          <p:cNvPr id="3" name="Image 2">
            <a:extLst>
              <a:ext uri="{FF2B5EF4-FFF2-40B4-BE49-F238E27FC236}">
                <a16:creationId xmlns:a16="http://schemas.microsoft.com/office/drawing/2014/main" id="{95D3480B-2F81-6D11-52FE-78CEFB085BC4}"/>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37426" y="-13063"/>
            <a:ext cx="9181426" cy="6884125"/>
          </a:xfrm>
          <a:prstGeom prst="rect">
            <a:avLst/>
          </a:prstGeom>
        </p:spPr>
      </p:pic>
      <p:pic>
        <p:nvPicPr>
          <p:cNvPr id="2" name="Image 1">
            <a:extLst>
              <a:ext uri="{FF2B5EF4-FFF2-40B4-BE49-F238E27FC236}">
                <a16:creationId xmlns:a16="http://schemas.microsoft.com/office/drawing/2014/main" id="{9095FA5A-1E0B-2B99-9B72-E97E44AC0F7D}"/>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37425" y="0"/>
            <a:ext cx="9181424" cy="6884125"/>
          </a:xfrm>
          <a:prstGeom prst="rect">
            <a:avLst/>
          </a:prstGeom>
        </p:spPr>
      </p:pic>
    </p:spTree>
    <p:extLst>
      <p:ext uri="{BB962C8B-B14F-4D97-AF65-F5344CB8AC3E}">
        <p14:creationId xmlns:p14="http://schemas.microsoft.com/office/powerpoint/2010/main" val="7427700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pic>
        <p:nvPicPr>
          <p:cNvPr id="5" name="Image 4" descr="Une image contenant dessin humoristique, Dessin animé, clipart, Visage humain&#10;&#10;Le contenu généré par l’IA peut être incorrect.">
            <a:extLst>
              <a:ext uri="{FF2B5EF4-FFF2-40B4-BE49-F238E27FC236}">
                <a16:creationId xmlns:a16="http://schemas.microsoft.com/office/drawing/2014/main" id="{CFE8E8FC-4652-B539-90E0-46B3B0C8CEBB}"/>
              </a:ext>
            </a:extLst>
          </p:cNvPr>
          <p:cNvPicPr>
            <a:picLocks noChangeAspect="1"/>
          </p:cNvPicPr>
          <p:nvPr userDrawn="1"/>
        </p:nvPicPr>
        <p:blipFill>
          <a:blip r:embed="rId2">
            <a:extLst>
              <a:ext uri="{28A0092B-C50C-407E-A947-70E740481C1C}">
                <a14:useLocalDpi xmlns:a14="http://schemas.microsoft.com/office/drawing/2010/main" val="0"/>
              </a:ext>
            </a:extLst>
          </a:blip>
          <a:srcRect l="7099" r="7361"/>
          <a:stretch>
            <a:fillRect/>
          </a:stretch>
        </p:blipFill>
        <p:spPr>
          <a:xfrm>
            <a:off x="5805182" y="2290195"/>
            <a:ext cx="2791188" cy="2505667"/>
          </a:xfrm>
          <a:prstGeom prst="rect">
            <a:avLst/>
          </a:prstGeom>
        </p:spPr>
      </p:pic>
    </p:spTree>
    <p:extLst>
      <p:ext uri="{BB962C8B-B14F-4D97-AF65-F5344CB8AC3E}">
        <p14:creationId xmlns:p14="http://schemas.microsoft.com/office/powerpoint/2010/main" val="305041795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cSld name="Vide">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C457C7D0-A5CD-A626-5321-25F47A4053DC}"/>
              </a:ext>
            </a:extLst>
          </p:cNvPr>
          <p:cNvSpPr>
            <a:spLocks noGrp="1"/>
          </p:cNvSpPr>
          <p:nvPr>
            <p:ph type="dt" sz="half" idx="10"/>
          </p:nvPr>
        </p:nvSpPr>
        <p:spPr>
          <a:xfrm>
            <a:off x="628650" y="6356350"/>
            <a:ext cx="2057400" cy="365125"/>
          </a:xfrm>
          <a:prstGeom prst="rect">
            <a:avLst/>
          </a:prstGeom>
        </p:spPr>
        <p:txBody>
          <a:bodyPr/>
          <a:lstStyle/>
          <a:p>
            <a:fld id="{D554B5E5-E8FF-2E41-A148-B03A2F1E1EFE}" type="datetimeFigureOut">
              <a:rPr lang="fr-FR" smtClean="0"/>
              <a:t>24/03/2026</a:t>
            </a:fld>
            <a:endParaRPr lang="fr-FR" dirty="0"/>
          </a:p>
        </p:txBody>
      </p:sp>
      <p:sp>
        <p:nvSpPr>
          <p:cNvPr id="3" name="Espace réservé du pied de page 2">
            <a:extLst>
              <a:ext uri="{FF2B5EF4-FFF2-40B4-BE49-F238E27FC236}">
                <a16:creationId xmlns:a16="http://schemas.microsoft.com/office/drawing/2014/main" id="{7699F894-7819-ADA7-FEE0-2F3F225E22CA}"/>
              </a:ext>
            </a:extLst>
          </p:cNvPr>
          <p:cNvSpPr>
            <a:spLocks noGrp="1"/>
          </p:cNvSpPr>
          <p:nvPr>
            <p:ph type="ftr" sz="quarter" idx="11"/>
          </p:nvPr>
        </p:nvSpPr>
        <p:spPr>
          <a:xfrm>
            <a:off x="3028950" y="6356350"/>
            <a:ext cx="3086100" cy="365125"/>
          </a:xfrm>
          <a:prstGeom prst="rect">
            <a:avLst/>
          </a:prstGeom>
        </p:spPr>
        <p:txBody>
          <a:bodyPr/>
          <a:lstStyle/>
          <a:p>
            <a:endParaRPr lang="fr-FR" dirty="0"/>
          </a:p>
        </p:txBody>
      </p:sp>
      <p:sp>
        <p:nvSpPr>
          <p:cNvPr id="4" name="Espace réservé du numéro de diapositive 3">
            <a:extLst>
              <a:ext uri="{FF2B5EF4-FFF2-40B4-BE49-F238E27FC236}">
                <a16:creationId xmlns:a16="http://schemas.microsoft.com/office/drawing/2014/main" id="{9F2EE009-A912-3979-B446-395F4DD56DAB}"/>
              </a:ext>
            </a:extLst>
          </p:cNvPr>
          <p:cNvSpPr>
            <a:spLocks noGrp="1"/>
          </p:cNvSpPr>
          <p:nvPr>
            <p:ph type="sldNum" sz="quarter" idx="12"/>
          </p:nvPr>
        </p:nvSpPr>
        <p:spPr>
          <a:xfrm>
            <a:off x="6457950" y="6356350"/>
            <a:ext cx="2057400" cy="365125"/>
          </a:xfrm>
          <a:prstGeom prst="rect">
            <a:avLst/>
          </a:prstGeom>
        </p:spPr>
        <p:txBody>
          <a:bodyPr/>
          <a:lstStyle/>
          <a:p>
            <a:fld id="{2EA992AF-378C-F24D-820D-77B355692E3F}" type="slidenum">
              <a:rPr lang="fr-FR" smtClean="0"/>
              <a:t>‹N°›</a:t>
            </a:fld>
            <a:endParaRPr lang="fr-FR" dirty="0"/>
          </a:p>
        </p:txBody>
      </p:sp>
    </p:spTree>
    <p:extLst>
      <p:ext uri="{BB962C8B-B14F-4D97-AF65-F5344CB8AC3E}">
        <p14:creationId xmlns:p14="http://schemas.microsoft.com/office/powerpoint/2010/main" val="111493608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pic>
        <p:nvPicPr>
          <p:cNvPr id="2" name="Image 1">
            <a:extLst>
              <a:ext uri="{FF2B5EF4-FFF2-40B4-BE49-F238E27FC236}">
                <a16:creationId xmlns:a16="http://schemas.microsoft.com/office/drawing/2014/main" id="{0248FBA9-0260-EEC4-FC52-6FCEA7F0494A}"/>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37426" y="-13063"/>
            <a:ext cx="9181426" cy="6884125"/>
          </a:xfrm>
          <a:prstGeom prst="rect">
            <a:avLst/>
          </a:prstGeom>
        </p:spPr>
      </p:pic>
    </p:spTree>
    <p:extLst>
      <p:ext uri="{BB962C8B-B14F-4D97-AF65-F5344CB8AC3E}">
        <p14:creationId xmlns:p14="http://schemas.microsoft.com/office/powerpoint/2010/main" val="45415235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Tree>
    <p:extLst>
      <p:ext uri="{BB962C8B-B14F-4D97-AF65-F5344CB8AC3E}">
        <p14:creationId xmlns:p14="http://schemas.microsoft.com/office/powerpoint/2010/main" val="252881459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cSld name="Vide">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C457C7D0-A5CD-A626-5321-25F47A4053DC}"/>
              </a:ext>
            </a:extLst>
          </p:cNvPr>
          <p:cNvSpPr>
            <a:spLocks noGrp="1"/>
          </p:cNvSpPr>
          <p:nvPr>
            <p:ph type="dt" sz="half" idx="10"/>
          </p:nvPr>
        </p:nvSpPr>
        <p:spPr>
          <a:xfrm>
            <a:off x="628650" y="6356350"/>
            <a:ext cx="2057400" cy="365125"/>
          </a:xfrm>
          <a:prstGeom prst="rect">
            <a:avLst/>
          </a:prstGeom>
        </p:spPr>
        <p:txBody>
          <a:bodyPr/>
          <a:lstStyle/>
          <a:p>
            <a:fld id="{D554B5E5-E8FF-2E41-A148-B03A2F1E1EFE}" type="datetimeFigureOut">
              <a:rPr lang="fr-FR" smtClean="0"/>
              <a:t>24/03/2026</a:t>
            </a:fld>
            <a:endParaRPr lang="fr-FR" dirty="0"/>
          </a:p>
        </p:txBody>
      </p:sp>
      <p:sp>
        <p:nvSpPr>
          <p:cNvPr id="3" name="Espace réservé du pied de page 2">
            <a:extLst>
              <a:ext uri="{FF2B5EF4-FFF2-40B4-BE49-F238E27FC236}">
                <a16:creationId xmlns:a16="http://schemas.microsoft.com/office/drawing/2014/main" id="{7699F894-7819-ADA7-FEE0-2F3F225E22CA}"/>
              </a:ext>
            </a:extLst>
          </p:cNvPr>
          <p:cNvSpPr>
            <a:spLocks noGrp="1"/>
          </p:cNvSpPr>
          <p:nvPr>
            <p:ph type="ftr" sz="quarter" idx="11"/>
          </p:nvPr>
        </p:nvSpPr>
        <p:spPr>
          <a:xfrm>
            <a:off x="3028950" y="6356350"/>
            <a:ext cx="3086100" cy="365125"/>
          </a:xfrm>
          <a:prstGeom prst="rect">
            <a:avLst/>
          </a:prstGeom>
        </p:spPr>
        <p:txBody>
          <a:bodyPr/>
          <a:lstStyle/>
          <a:p>
            <a:endParaRPr lang="fr-FR" dirty="0"/>
          </a:p>
        </p:txBody>
      </p:sp>
      <p:sp>
        <p:nvSpPr>
          <p:cNvPr id="4" name="Espace réservé du numéro de diapositive 3">
            <a:extLst>
              <a:ext uri="{FF2B5EF4-FFF2-40B4-BE49-F238E27FC236}">
                <a16:creationId xmlns:a16="http://schemas.microsoft.com/office/drawing/2014/main" id="{9F2EE009-A912-3979-B446-395F4DD56DAB}"/>
              </a:ext>
            </a:extLst>
          </p:cNvPr>
          <p:cNvSpPr>
            <a:spLocks noGrp="1"/>
          </p:cNvSpPr>
          <p:nvPr>
            <p:ph type="sldNum" sz="quarter" idx="12"/>
          </p:nvPr>
        </p:nvSpPr>
        <p:spPr>
          <a:xfrm>
            <a:off x="6457950" y="6356350"/>
            <a:ext cx="2057400" cy="365125"/>
          </a:xfrm>
          <a:prstGeom prst="rect">
            <a:avLst/>
          </a:prstGeom>
        </p:spPr>
        <p:txBody>
          <a:bodyPr/>
          <a:lstStyle/>
          <a:p>
            <a:fld id="{2EA992AF-378C-F24D-820D-77B355692E3F}" type="slidenum">
              <a:rPr lang="fr-FR" smtClean="0"/>
              <a:t>‹N°›</a:t>
            </a:fld>
            <a:endParaRPr lang="fr-FR" dirty="0"/>
          </a:p>
        </p:txBody>
      </p:sp>
    </p:spTree>
    <p:extLst>
      <p:ext uri="{BB962C8B-B14F-4D97-AF65-F5344CB8AC3E}">
        <p14:creationId xmlns:p14="http://schemas.microsoft.com/office/powerpoint/2010/main" val="303428764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userDrawn="1">
  <p:cSld name="Diapositive de titre">
    <p:spTree>
      <p:nvGrpSpPr>
        <p:cNvPr id="1" name=""/>
        <p:cNvGrpSpPr/>
        <p:nvPr/>
      </p:nvGrpSpPr>
      <p:grpSpPr>
        <a:xfrm>
          <a:off x="0" y="0"/>
          <a:ext cx="0" cy="0"/>
          <a:chOff x="0" y="0"/>
          <a:chExt cx="0" cy="0"/>
        </a:xfrm>
      </p:grpSpPr>
      <p:sp>
        <p:nvSpPr>
          <p:cNvPr id="15" name="Titre 1">
            <a:extLst>
              <a:ext uri="{FF2B5EF4-FFF2-40B4-BE49-F238E27FC236}">
                <a16:creationId xmlns:a16="http://schemas.microsoft.com/office/drawing/2014/main" id="{E3E8AEAE-124E-0543-6396-66B1A1F376B3}"/>
              </a:ext>
            </a:extLst>
          </p:cNvPr>
          <p:cNvSpPr>
            <a:spLocks noGrp="1"/>
          </p:cNvSpPr>
          <p:nvPr>
            <p:ph type="title" hasCustomPrompt="1"/>
          </p:nvPr>
        </p:nvSpPr>
        <p:spPr>
          <a:xfrm>
            <a:off x="548704" y="1272510"/>
            <a:ext cx="7886700" cy="720000"/>
          </a:xfrm>
          <a:prstGeom prst="rect">
            <a:avLst/>
          </a:prstGeom>
        </p:spPr>
        <p:txBody>
          <a:bodyPr/>
          <a:lstStyle/>
          <a:p>
            <a:pPr algn="ctr" defTabSz="457223">
              <a:lnSpc>
                <a:spcPts val="5486"/>
              </a:lnSpc>
              <a:defRPr/>
            </a:pPr>
            <a:r>
              <a:rPr lang="ar-MA" sz="4400" b="1" dirty="0">
                <a:solidFill>
                  <a:srgbClr val="106585"/>
                </a:solidFill>
                <a:latin typeface="Calibri" panose="020F0502020204030204" pitchFamily="34" charset="0"/>
                <a:ea typeface="Calibri" panose="020F0502020204030204" pitchFamily="34" charset="0"/>
                <a:cs typeface="Calibri" panose="020F0502020204030204" pitchFamily="34" charset="0"/>
              </a:rPr>
              <a:t>برمجة الوحدة الأولى</a:t>
            </a:r>
            <a:endParaRPr lang="fr-FR" sz="4400" b="1" dirty="0">
              <a:solidFill>
                <a:srgbClr val="106585"/>
              </a:solidFill>
              <a:latin typeface="Calibri" panose="020F0502020204030204" pitchFamily="34" charset="0"/>
              <a:ea typeface="Calibri" panose="020F0502020204030204" pitchFamily="34" charset="0"/>
              <a:cs typeface="Calibri" panose="020F0502020204030204" pitchFamily="34" charset="0"/>
            </a:endParaRPr>
          </a:p>
        </p:txBody>
      </p:sp>
      <p:pic>
        <p:nvPicPr>
          <p:cNvPr id="2" name="Image 1">
            <a:extLst>
              <a:ext uri="{FF2B5EF4-FFF2-40B4-BE49-F238E27FC236}">
                <a16:creationId xmlns:a16="http://schemas.microsoft.com/office/drawing/2014/main" id="{1780AA26-4BF5-0D70-1AC6-C157B1F8A03C}"/>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 y="968"/>
            <a:ext cx="9145290" cy="6857032"/>
          </a:xfrm>
          <a:prstGeom prst="rect">
            <a:avLst/>
          </a:prstGeom>
        </p:spPr>
      </p:pic>
    </p:spTree>
    <p:extLst>
      <p:ext uri="{BB962C8B-B14F-4D97-AF65-F5344CB8AC3E}">
        <p14:creationId xmlns:p14="http://schemas.microsoft.com/office/powerpoint/2010/main" val="276657056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pic>
        <p:nvPicPr>
          <p:cNvPr id="2" name="Image 1">
            <a:extLst>
              <a:ext uri="{FF2B5EF4-FFF2-40B4-BE49-F238E27FC236}">
                <a16:creationId xmlns:a16="http://schemas.microsoft.com/office/drawing/2014/main" id="{0248FBA9-0260-EEC4-FC52-6FCEA7F0494A}"/>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37426" y="-13063"/>
            <a:ext cx="9181426" cy="6884125"/>
          </a:xfrm>
          <a:prstGeom prst="rect">
            <a:avLst/>
          </a:prstGeom>
        </p:spPr>
      </p:pic>
    </p:spTree>
    <p:extLst>
      <p:ext uri="{BB962C8B-B14F-4D97-AF65-F5344CB8AC3E}">
        <p14:creationId xmlns:p14="http://schemas.microsoft.com/office/powerpoint/2010/main" val="127629134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Deux contenus">
    <p:spTree>
      <p:nvGrpSpPr>
        <p:cNvPr id="1" name=""/>
        <p:cNvGrpSpPr/>
        <p:nvPr/>
      </p:nvGrpSpPr>
      <p:grpSpPr>
        <a:xfrm>
          <a:off x="0" y="0"/>
          <a:ext cx="0" cy="0"/>
          <a:chOff x="0" y="0"/>
          <a:chExt cx="0" cy="0"/>
        </a:xfrm>
      </p:grpSpPr>
      <p:pic>
        <p:nvPicPr>
          <p:cNvPr id="2" name="Image 1">
            <a:extLst>
              <a:ext uri="{FF2B5EF4-FFF2-40B4-BE49-F238E27FC236}">
                <a16:creationId xmlns:a16="http://schemas.microsoft.com/office/drawing/2014/main" id="{614203CE-A6F3-0DF1-19D4-001BCA2285E7}"/>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 y="968"/>
            <a:ext cx="9145289" cy="6857031"/>
          </a:xfrm>
          <a:prstGeom prst="rect">
            <a:avLst/>
          </a:prstGeom>
        </p:spPr>
      </p:pic>
    </p:spTree>
    <p:extLst>
      <p:ext uri="{BB962C8B-B14F-4D97-AF65-F5344CB8AC3E}">
        <p14:creationId xmlns:p14="http://schemas.microsoft.com/office/powerpoint/2010/main" val="262739562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1_Diapositive de titre">
    <p:spTree>
      <p:nvGrpSpPr>
        <p:cNvPr id="1" name=""/>
        <p:cNvGrpSpPr/>
        <p:nvPr/>
      </p:nvGrpSpPr>
      <p:grpSpPr>
        <a:xfrm>
          <a:off x="0" y="0"/>
          <a:ext cx="0" cy="0"/>
          <a:chOff x="0" y="0"/>
          <a:chExt cx="0" cy="0"/>
        </a:xfrm>
      </p:grpSpPr>
      <p:sp>
        <p:nvSpPr>
          <p:cNvPr id="15" name="Titre 1">
            <a:extLst>
              <a:ext uri="{FF2B5EF4-FFF2-40B4-BE49-F238E27FC236}">
                <a16:creationId xmlns:a16="http://schemas.microsoft.com/office/drawing/2014/main" id="{E3E8AEAE-124E-0543-6396-66B1A1F376B3}"/>
              </a:ext>
            </a:extLst>
          </p:cNvPr>
          <p:cNvSpPr>
            <a:spLocks noGrp="1"/>
          </p:cNvSpPr>
          <p:nvPr>
            <p:ph type="title" hasCustomPrompt="1"/>
          </p:nvPr>
        </p:nvSpPr>
        <p:spPr>
          <a:xfrm>
            <a:off x="548704" y="1272510"/>
            <a:ext cx="7886700" cy="720000"/>
          </a:xfrm>
          <a:prstGeom prst="rect">
            <a:avLst/>
          </a:prstGeom>
        </p:spPr>
        <p:txBody>
          <a:bodyPr/>
          <a:lstStyle/>
          <a:p>
            <a:pPr algn="ctr" defTabSz="457223">
              <a:lnSpc>
                <a:spcPts val="5486"/>
              </a:lnSpc>
              <a:defRPr/>
            </a:pPr>
            <a:r>
              <a:rPr lang="ar-MA" sz="4400" b="1" dirty="0">
                <a:solidFill>
                  <a:srgbClr val="106585"/>
                </a:solidFill>
                <a:latin typeface="Calibri" panose="020F0502020204030204" pitchFamily="34" charset="0"/>
                <a:ea typeface="Calibri" panose="020F0502020204030204" pitchFamily="34" charset="0"/>
                <a:cs typeface="Calibri" panose="020F0502020204030204" pitchFamily="34" charset="0"/>
              </a:rPr>
              <a:t>برمجة الوحدة الأولى</a:t>
            </a:r>
            <a:endParaRPr lang="fr-FR" sz="4400" b="1" dirty="0">
              <a:solidFill>
                <a:srgbClr val="106585"/>
              </a:solidFill>
              <a:latin typeface="Calibri" panose="020F0502020204030204" pitchFamily="34" charset="0"/>
              <a:ea typeface="Calibri" panose="020F0502020204030204" pitchFamily="34" charset="0"/>
              <a:cs typeface="Calibri" panose="020F0502020204030204" pitchFamily="34" charset="0"/>
            </a:endParaRPr>
          </a:p>
        </p:txBody>
      </p:sp>
      <p:pic>
        <p:nvPicPr>
          <p:cNvPr id="2" name="Image 1">
            <a:extLst>
              <a:ext uri="{FF2B5EF4-FFF2-40B4-BE49-F238E27FC236}">
                <a16:creationId xmlns:a16="http://schemas.microsoft.com/office/drawing/2014/main" id="{1780AA26-4BF5-0D70-1AC6-C157B1F8A03C}"/>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 y="968"/>
            <a:ext cx="9145290" cy="6857032"/>
          </a:xfrm>
          <a:prstGeom prst="rect">
            <a:avLst/>
          </a:prstGeom>
        </p:spPr>
      </p:pic>
    </p:spTree>
    <p:extLst>
      <p:ext uri="{BB962C8B-B14F-4D97-AF65-F5344CB8AC3E}">
        <p14:creationId xmlns:p14="http://schemas.microsoft.com/office/powerpoint/2010/main" val="35735378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Titre et contenu">
    <p:spTree>
      <p:nvGrpSpPr>
        <p:cNvPr id="1" name=""/>
        <p:cNvGrpSpPr/>
        <p:nvPr/>
      </p:nvGrpSpPr>
      <p:grpSpPr>
        <a:xfrm>
          <a:off x="0" y="0"/>
          <a:ext cx="0" cy="0"/>
          <a:chOff x="0" y="0"/>
          <a:chExt cx="0" cy="0"/>
        </a:xfrm>
      </p:grpSpPr>
      <p:pic>
        <p:nvPicPr>
          <p:cNvPr id="2" name="Image 1">
            <a:extLst>
              <a:ext uri="{FF2B5EF4-FFF2-40B4-BE49-F238E27FC236}">
                <a16:creationId xmlns:a16="http://schemas.microsoft.com/office/drawing/2014/main" id="{1291BC93-8BFE-BEA9-733E-46BF967BC566}"/>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34834" y="-25150"/>
            <a:ext cx="9180124" cy="6883150"/>
          </a:xfrm>
          <a:prstGeom prst="rect">
            <a:avLst/>
          </a:prstGeom>
        </p:spPr>
      </p:pic>
    </p:spTree>
    <p:extLst>
      <p:ext uri="{BB962C8B-B14F-4D97-AF65-F5344CB8AC3E}">
        <p14:creationId xmlns:p14="http://schemas.microsoft.com/office/powerpoint/2010/main" val="16890600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Diapositive de titre">
    <p:spTree>
      <p:nvGrpSpPr>
        <p:cNvPr id="1" name=""/>
        <p:cNvGrpSpPr/>
        <p:nvPr/>
      </p:nvGrpSpPr>
      <p:grpSpPr>
        <a:xfrm>
          <a:off x="0" y="0"/>
          <a:ext cx="0" cy="0"/>
          <a:chOff x="0" y="0"/>
          <a:chExt cx="0" cy="0"/>
        </a:xfrm>
      </p:grpSpPr>
      <p:sp>
        <p:nvSpPr>
          <p:cNvPr id="15" name="Titre 1">
            <a:extLst>
              <a:ext uri="{FF2B5EF4-FFF2-40B4-BE49-F238E27FC236}">
                <a16:creationId xmlns:a16="http://schemas.microsoft.com/office/drawing/2014/main" id="{E3E8AEAE-124E-0543-6396-66B1A1F376B3}"/>
              </a:ext>
            </a:extLst>
          </p:cNvPr>
          <p:cNvSpPr>
            <a:spLocks noGrp="1"/>
          </p:cNvSpPr>
          <p:nvPr>
            <p:ph type="title" hasCustomPrompt="1"/>
          </p:nvPr>
        </p:nvSpPr>
        <p:spPr>
          <a:xfrm>
            <a:off x="548704" y="1272510"/>
            <a:ext cx="7886700" cy="720000"/>
          </a:xfrm>
          <a:prstGeom prst="rect">
            <a:avLst/>
          </a:prstGeom>
        </p:spPr>
        <p:txBody>
          <a:bodyPr/>
          <a:lstStyle/>
          <a:p>
            <a:pPr algn="ctr" defTabSz="457223">
              <a:lnSpc>
                <a:spcPts val="5486"/>
              </a:lnSpc>
              <a:defRPr/>
            </a:pPr>
            <a:r>
              <a:rPr lang="ar-MA" sz="4400" b="1" dirty="0">
                <a:solidFill>
                  <a:srgbClr val="106585"/>
                </a:solidFill>
                <a:latin typeface="Calibri" panose="020F0502020204030204" pitchFamily="34" charset="0"/>
                <a:ea typeface="Calibri" panose="020F0502020204030204" pitchFamily="34" charset="0"/>
                <a:cs typeface="Calibri" panose="020F0502020204030204" pitchFamily="34" charset="0"/>
              </a:rPr>
              <a:t>برمجة الوحدة الأولى</a:t>
            </a:r>
            <a:endParaRPr lang="fr-FR" sz="4400" b="1" dirty="0">
              <a:solidFill>
                <a:srgbClr val="106585"/>
              </a:solidFill>
              <a:latin typeface="Calibri" panose="020F0502020204030204" pitchFamily="34" charset="0"/>
              <a:ea typeface="Calibri" panose="020F0502020204030204" pitchFamily="34" charset="0"/>
              <a:cs typeface="Calibri" panose="020F0502020204030204" pitchFamily="34" charset="0"/>
            </a:endParaRPr>
          </a:p>
        </p:txBody>
      </p:sp>
      <p:pic>
        <p:nvPicPr>
          <p:cNvPr id="2" name="Image 1">
            <a:extLst>
              <a:ext uri="{FF2B5EF4-FFF2-40B4-BE49-F238E27FC236}">
                <a16:creationId xmlns:a16="http://schemas.microsoft.com/office/drawing/2014/main" id="{1780AA26-4BF5-0D70-1AC6-C157B1F8A03C}"/>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 y="968"/>
            <a:ext cx="9145290" cy="6857032"/>
          </a:xfrm>
          <a:prstGeom prst="rect">
            <a:avLst/>
          </a:prstGeom>
        </p:spPr>
      </p:pic>
    </p:spTree>
    <p:extLst>
      <p:ext uri="{BB962C8B-B14F-4D97-AF65-F5344CB8AC3E}">
        <p14:creationId xmlns:p14="http://schemas.microsoft.com/office/powerpoint/2010/main" val="161515941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Disposition personnalisée">
    <p:spTree>
      <p:nvGrpSpPr>
        <p:cNvPr id="1" name=""/>
        <p:cNvGrpSpPr/>
        <p:nvPr/>
      </p:nvGrpSpPr>
      <p:grpSpPr>
        <a:xfrm>
          <a:off x="0" y="0"/>
          <a:ext cx="0" cy="0"/>
          <a:chOff x="0" y="0"/>
          <a:chExt cx="0" cy="0"/>
        </a:xfrm>
      </p:grpSpPr>
      <p:pic>
        <p:nvPicPr>
          <p:cNvPr id="2" name="Image 1">
            <a:extLst>
              <a:ext uri="{FF2B5EF4-FFF2-40B4-BE49-F238E27FC236}">
                <a16:creationId xmlns:a16="http://schemas.microsoft.com/office/drawing/2014/main" id="{0248FBA9-0260-EEC4-FC52-6FCEA7F0494A}"/>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37426" y="-13063"/>
            <a:ext cx="9181426" cy="6884125"/>
          </a:xfrm>
          <a:prstGeom prst="rect">
            <a:avLst/>
          </a:prstGeom>
        </p:spPr>
      </p:pic>
    </p:spTree>
    <p:extLst>
      <p:ext uri="{BB962C8B-B14F-4D97-AF65-F5344CB8AC3E}">
        <p14:creationId xmlns:p14="http://schemas.microsoft.com/office/powerpoint/2010/main" val="333220954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Titre et contenu">
    <p:spTree>
      <p:nvGrpSpPr>
        <p:cNvPr id="1" name=""/>
        <p:cNvGrpSpPr/>
        <p:nvPr/>
      </p:nvGrpSpPr>
      <p:grpSpPr>
        <a:xfrm>
          <a:off x="0" y="0"/>
          <a:ext cx="0" cy="0"/>
          <a:chOff x="0" y="0"/>
          <a:chExt cx="0" cy="0"/>
        </a:xfrm>
      </p:grpSpPr>
      <p:pic>
        <p:nvPicPr>
          <p:cNvPr id="2" name="Image 1">
            <a:extLst>
              <a:ext uri="{FF2B5EF4-FFF2-40B4-BE49-F238E27FC236}">
                <a16:creationId xmlns:a16="http://schemas.microsoft.com/office/drawing/2014/main" id="{1291BC93-8BFE-BEA9-733E-46BF967BC566}"/>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34834" y="-25150"/>
            <a:ext cx="9180124" cy="6883150"/>
          </a:xfrm>
          <a:prstGeom prst="rect">
            <a:avLst/>
          </a:prstGeom>
        </p:spPr>
      </p:pic>
    </p:spTree>
    <p:extLst>
      <p:ext uri="{BB962C8B-B14F-4D97-AF65-F5344CB8AC3E}">
        <p14:creationId xmlns:p14="http://schemas.microsoft.com/office/powerpoint/2010/main" val="315276140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Titre de section">
    <p:spTree>
      <p:nvGrpSpPr>
        <p:cNvPr id="1" name=""/>
        <p:cNvGrpSpPr/>
        <p:nvPr/>
      </p:nvGrpSpPr>
      <p:grpSpPr>
        <a:xfrm>
          <a:off x="0" y="0"/>
          <a:ext cx="0" cy="0"/>
          <a:chOff x="0" y="0"/>
          <a:chExt cx="0" cy="0"/>
        </a:xfrm>
      </p:grpSpPr>
      <p:pic>
        <p:nvPicPr>
          <p:cNvPr id="2" name="Image 1">
            <a:extLst>
              <a:ext uri="{FF2B5EF4-FFF2-40B4-BE49-F238E27FC236}">
                <a16:creationId xmlns:a16="http://schemas.microsoft.com/office/drawing/2014/main" id="{EA94FCE5-80EA-C642-745F-2F32DEE14D64}"/>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52249" y="0"/>
            <a:ext cx="9196248" cy="6895240"/>
          </a:xfrm>
          <a:prstGeom prst="rect">
            <a:avLst/>
          </a:prstGeom>
        </p:spPr>
      </p:pic>
    </p:spTree>
    <p:extLst>
      <p:ext uri="{BB962C8B-B14F-4D97-AF65-F5344CB8AC3E}">
        <p14:creationId xmlns:p14="http://schemas.microsoft.com/office/powerpoint/2010/main" val="217165098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pic>
        <p:nvPicPr>
          <p:cNvPr id="3" name="Image 2">
            <a:extLst>
              <a:ext uri="{FF2B5EF4-FFF2-40B4-BE49-F238E27FC236}">
                <a16:creationId xmlns:a16="http://schemas.microsoft.com/office/drawing/2014/main" id="{3F2E370B-06BE-4F05-4919-D590E4486AE8}"/>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36130" y="-13063"/>
            <a:ext cx="9178833" cy="6884125"/>
          </a:xfrm>
          <a:prstGeom prst="rect">
            <a:avLst/>
          </a:prstGeom>
        </p:spPr>
      </p:pic>
    </p:spTree>
    <p:extLst>
      <p:ext uri="{BB962C8B-B14F-4D97-AF65-F5344CB8AC3E}">
        <p14:creationId xmlns:p14="http://schemas.microsoft.com/office/powerpoint/2010/main" val="342287437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Titre de section">
    <p:spTree>
      <p:nvGrpSpPr>
        <p:cNvPr id="1" name=""/>
        <p:cNvGrpSpPr/>
        <p:nvPr/>
      </p:nvGrpSpPr>
      <p:grpSpPr>
        <a:xfrm>
          <a:off x="0" y="0"/>
          <a:ext cx="0" cy="0"/>
          <a:chOff x="0" y="0"/>
          <a:chExt cx="0" cy="0"/>
        </a:xfrm>
      </p:grpSpPr>
      <p:pic>
        <p:nvPicPr>
          <p:cNvPr id="3" name="Image 2">
            <a:extLst>
              <a:ext uri="{FF2B5EF4-FFF2-40B4-BE49-F238E27FC236}">
                <a16:creationId xmlns:a16="http://schemas.microsoft.com/office/drawing/2014/main" id="{23C02BD7-C0D1-9DFB-88A9-1E4F321C8FDF}"/>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50952" y="0"/>
            <a:ext cx="9193653" cy="6895240"/>
          </a:xfrm>
          <a:prstGeom prst="rect">
            <a:avLst/>
          </a:prstGeom>
        </p:spPr>
      </p:pic>
    </p:spTree>
    <p:extLst>
      <p:ext uri="{BB962C8B-B14F-4D97-AF65-F5344CB8AC3E}">
        <p14:creationId xmlns:p14="http://schemas.microsoft.com/office/powerpoint/2010/main" val="39970195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Deux contenus">
    <p:spTree>
      <p:nvGrpSpPr>
        <p:cNvPr id="1" name=""/>
        <p:cNvGrpSpPr/>
        <p:nvPr/>
      </p:nvGrpSpPr>
      <p:grpSpPr>
        <a:xfrm>
          <a:off x="0" y="0"/>
          <a:ext cx="0" cy="0"/>
          <a:chOff x="0" y="0"/>
          <a:chExt cx="0" cy="0"/>
        </a:xfrm>
      </p:grpSpPr>
      <p:pic>
        <p:nvPicPr>
          <p:cNvPr id="3" name="Image 2">
            <a:extLst>
              <a:ext uri="{FF2B5EF4-FFF2-40B4-BE49-F238E27FC236}">
                <a16:creationId xmlns:a16="http://schemas.microsoft.com/office/drawing/2014/main" id="{FC97C051-9C21-51CA-1CFA-A8A188306C04}"/>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292" y="968"/>
            <a:ext cx="9142708" cy="6857031"/>
          </a:xfrm>
          <a:prstGeom prst="rect">
            <a:avLst/>
          </a:prstGeom>
        </p:spPr>
      </p:pic>
    </p:spTree>
    <p:extLst>
      <p:ext uri="{BB962C8B-B14F-4D97-AF65-F5344CB8AC3E}">
        <p14:creationId xmlns:p14="http://schemas.microsoft.com/office/powerpoint/2010/main" val="233107089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1_Diapositive de titre">
    <p:spTree>
      <p:nvGrpSpPr>
        <p:cNvPr id="1" name=""/>
        <p:cNvGrpSpPr/>
        <p:nvPr/>
      </p:nvGrpSpPr>
      <p:grpSpPr>
        <a:xfrm>
          <a:off x="0" y="0"/>
          <a:ext cx="0" cy="0"/>
          <a:chOff x="0" y="0"/>
          <a:chExt cx="0" cy="0"/>
        </a:xfrm>
      </p:grpSpPr>
      <p:sp>
        <p:nvSpPr>
          <p:cNvPr id="15" name="Titre 1">
            <a:extLst>
              <a:ext uri="{FF2B5EF4-FFF2-40B4-BE49-F238E27FC236}">
                <a16:creationId xmlns:a16="http://schemas.microsoft.com/office/drawing/2014/main" id="{E3E8AEAE-124E-0543-6396-66B1A1F376B3}"/>
              </a:ext>
            </a:extLst>
          </p:cNvPr>
          <p:cNvSpPr>
            <a:spLocks noGrp="1"/>
          </p:cNvSpPr>
          <p:nvPr>
            <p:ph type="title" hasCustomPrompt="1"/>
          </p:nvPr>
        </p:nvSpPr>
        <p:spPr>
          <a:xfrm>
            <a:off x="548704" y="1272510"/>
            <a:ext cx="7886700" cy="720000"/>
          </a:xfrm>
          <a:prstGeom prst="rect">
            <a:avLst/>
          </a:prstGeom>
        </p:spPr>
        <p:txBody>
          <a:bodyPr/>
          <a:lstStyle/>
          <a:p>
            <a:pPr algn="ctr" defTabSz="457223">
              <a:lnSpc>
                <a:spcPts val="5486"/>
              </a:lnSpc>
              <a:defRPr/>
            </a:pPr>
            <a:r>
              <a:rPr lang="ar-MA" sz="4400" b="1" dirty="0">
                <a:solidFill>
                  <a:srgbClr val="106585"/>
                </a:solidFill>
                <a:latin typeface="Calibri" panose="020F0502020204030204" pitchFamily="34" charset="0"/>
                <a:ea typeface="Calibri" panose="020F0502020204030204" pitchFamily="34" charset="0"/>
                <a:cs typeface="Calibri" panose="020F0502020204030204" pitchFamily="34" charset="0"/>
              </a:rPr>
              <a:t>برمجة الوحدة الأولى</a:t>
            </a:r>
            <a:endParaRPr lang="fr-FR" sz="4400" b="1" dirty="0">
              <a:solidFill>
                <a:srgbClr val="106585"/>
              </a:solidFill>
              <a:latin typeface="Calibri" panose="020F0502020204030204" pitchFamily="34" charset="0"/>
              <a:ea typeface="Calibri" panose="020F0502020204030204" pitchFamily="34" charset="0"/>
              <a:cs typeface="Calibri" panose="020F0502020204030204" pitchFamily="34" charset="0"/>
            </a:endParaRPr>
          </a:p>
        </p:txBody>
      </p:sp>
      <p:pic>
        <p:nvPicPr>
          <p:cNvPr id="2" name="Image 1">
            <a:extLst>
              <a:ext uri="{FF2B5EF4-FFF2-40B4-BE49-F238E27FC236}">
                <a16:creationId xmlns:a16="http://schemas.microsoft.com/office/drawing/2014/main" id="{1780AA26-4BF5-0D70-1AC6-C157B1F8A03C}"/>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 y="968"/>
            <a:ext cx="9145290" cy="6857032"/>
          </a:xfrm>
          <a:prstGeom prst="rect">
            <a:avLst/>
          </a:prstGeom>
        </p:spPr>
      </p:pic>
    </p:spTree>
    <p:extLst>
      <p:ext uri="{BB962C8B-B14F-4D97-AF65-F5344CB8AC3E}">
        <p14:creationId xmlns:p14="http://schemas.microsoft.com/office/powerpoint/2010/main" val="1533085487"/>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3" Type="http://schemas.openxmlformats.org/officeDocument/2006/relationships/theme" Target="../theme/theme2.xml"/><Relationship Id="rId2" Type="http://schemas.openxmlformats.org/officeDocument/2006/relationships/slideLayout" Target="../slideLayouts/slideLayout6.xml"/><Relationship Id="rId1" Type="http://schemas.openxmlformats.org/officeDocument/2006/relationships/slideLayout" Target="../slideLayouts/slideLayout5.xml"/><Relationship Id="rId4" Type="http://schemas.openxmlformats.org/officeDocument/2006/relationships/image" Target="../media/image5.jpg"/></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7.xml"/></Relationships>
</file>

<file path=ppt/slideMasters/_rels/slideMaster4.xml.rels><?xml version="1.0" encoding="UTF-8" standalone="yes"?>
<Relationships xmlns="http://schemas.openxmlformats.org/package/2006/relationships"><Relationship Id="rId3" Type="http://schemas.openxmlformats.org/officeDocument/2006/relationships/slideLayout" Target="../slideLayouts/slideLayout10.xml"/><Relationship Id="rId2" Type="http://schemas.openxmlformats.org/officeDocument/2006/relationships/slideLayout" Target="../slideLayouts/slideLayout9.xml"/><Relationship Id="rId1" Type="http://schemas.openxmlformats.org/officeDocument/2006/relationships/slideLayout" Target="../slideLayouts/slideLayout8.xml"/><Relationship Id="rId5" Type="http://schemas.openxmlformats.org/officeDocument/2006/relationships/image" Target="../media/image5.jpg"/><Relationship Id="rId4" Type="http://schemas.openxmlformats.org/officeDocument/2006/relationships/theme" Target="../theme/theme4.xml"/></Relationships>
</file>

<file path=ppt/slideMasters/_rels/slideMaster5.xml.rels><?xml version="1.0" encoding="UTF-8" standalone="yes"?>
<Relationships xmlns="http://schemas.openxmlformats.org/package/2006/relationships"><Relationship Id="rId3" Type="http://schemas.openxmlformats.org/officeDocument/2006/relationships/slideLayout" Target="../slideLayouts/slideLayout13.xml"/><Relationship Id="rId2" Type="http://schemas.openxmlformats.org/officeDocument/2006/relationships/slideLayout" Target="../slideLayouts/slideLayout12.xml"/><Relationship Id="rId1" Type="http://schemas.openxmlformats.org/officeDocument/2006/relationships/slideLayout" Target="../slideLayouts/slideLayout11.xml"/><Relationship Id="rId5" Type="http://schemas.openxmlformats.org/officeDocument/2006/relationships/theme" Target="../theme/theme5.xml"/><Relationship Id="rId4" Type="http://schemas.openxmlformats.org/officeDocument/2006/relationships/slideLayout" Target="../slideLayouts/slideLayout14.xml"/></Relationships>
</file>

<file path=ppt/slideMasters/_rels/slideMaster6.xml.rels><?xml version="1.0" encoding="UTF-8" standalone="yes"?>
<Relationships xmlns="http://schemas.openxmlformats.org/package/2006/relationships"><Relationship Id="rId3" Type="http://schemas.openxmlformats.org/officeDocument/2006/relationships/slideLayout" Target="../slideLayouts/slideLayout17.xml"/><Relationship Id="rId2" Type="http://schemas.openxmlformats.org/officeDocument/2006/relationships/slideLayout" Target="../slideLayouts/slideLayout16.xml"/><Relationship Id="rId1" Type="http://schemas.openxmlformats.org/officeDocument/2006/relationships/slideLayout" Target="../slideLayouts/slideLayout15.xml"/><Relationship Id="rId5" Type="http://schemas.openxmlformats.org/officeDocument/2006/relationships/theme" Target="../theme/theme6.xml"/><Relationship Id="rId4" Type="http://schemas.openxmlformats.org/officeDocument/2006/relationships/slideLayout" Target="../slideLayouts/slideLayout18.xml"/></Relationships>
</file>

<file path=ppt/slideMasters/_rels/slideMaster7.xml.rels><?xml version="1.0" encoding="UTF-8" standalone="yes"?>
<Relationships xmlns="http://schemas.openxmlformats.org/package/2006/relationships"><Relationship Id="rId3" Type="http://schemas.openxmlformats.org/officeDocument/2006/relationships/slideLayout" Target="../slideLayouts/slideLayout21.xml"/><Relationship Id="rId2" Type="http://schemas.openxmlformats.org/officeDocument/2006/relationships/slideLayout" Target="../slideLayouts/slideLayout20.xml"/><Relationship Id="rId1" Type="http://schemas.openxmlformats.org/officeDocument/2006/relationships/slideLayout" Target="../slideLayouts/slideLayout19.xml"/><Relationship Id="rId5" Type="http://schemas.openxmlformats.org/officeDocument/2006/relationships/theme" Target="../theme/theme7.xml"/><Relationship Id="rId4"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933753684"/>
      </p:ext>
    </p:extLst>
  </p:cSld>
  <p:clrMap bg1="lt1" tx1="dk1" bg2="lt2" tx2="dk2" accent1="accent1" accent2="accent2" accent3="accent3" accent4="accent4" accent5="accent5" accent6="accent6" hlink="hlink" folHlink="folHlink"/>
  <p:sldLayoutIdLst>
    <p:sldLayoutId id="2147483895" r:id="rId1"/>
    <p:sldLayoutId id="2147483900" r:id="rId2"/>
    <p:sldLayoutId id="2147483903" r:id="rId3"/>
    <p:sldLayoutId id="2147483926" r:id="rId4"/>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Espace réservé du titre 6">
            <a:extLst>
              <a:ext uri="{FF2B5EF4-FFF2-40B4-BE49-F238E27FC236}">
                <a16:creationId xmlns:a16="http://schemas.microsoft.com/office/drawing/2014/main" id="{261A4975-EFCA-7B46-58B4-2A7C84239781}"/>
              </a:ext>
            </a:extLst>
          </p:cNvPr>
          <p:cNvSpPr>
            <a:spLocks noGrp="1"/>
          </p:cNvSpPr>
          <p:nvPr>
            <p:ph type="title"/>
          </p:nvPr>
        </p:nvSpPr>
        <p:spPr>
          <a:xfrm>
            <a:off x="616086" y="3774332"/>
            <a:ext cx="1880680" cy="1199745"/>
          </a:xfrm>
          <a:prstGeom prst="rect">
            <a:avLst/>
          </a:prstGeom>
        </p:spPr>
        <p:txBody>
          <a:bodyPr vert="horz" lIns="91440" tIns="45720" rIns="91440" bIns="45720" rtlCol="0" anchor="ctr">
            <a:normAutofit/>
          </a:bodyPr>
          <a:lstStyle/>
          <a:p>
            <a:r>
              <a:rPr lang="ar-SA" dirty="0"/>
              <a:t>المرحلة</a:t>
            </a:r>
            <a:r>
              <a:rPr lang="fr-FR" dirty="0"/>
              <a:t> 1 </a:t>
            </a:r>
            <a:r>
              <a:rPr lang="ar-SA" dirty="0"/>
              <a:t> </a:t>
            </a:r>
            <a:endParaRPr lang="fr-FR" dirty="0"/>
          </a:p>
        </p:txBody>
      </p:sp>
      <p:pic>
        <p:nvPicPr>
          <p:cNvPr id="2" name="Google Shape;10;p35" descr="Une image contenant texte, capture d’écran, dessin humoristique&#10;&#10;Le contenu généré par l’IA peut être incorrect.">
            <a:extLst>
              <a:ext uri="{FF2B5EF4-FFF2-40B4-BE49-F238E27FC236}">
                <a16:creationId xmlns:a16="http://schemas.microsoft.com/office/drawing/2014/main" id="{E5F4B163-CF64-351B-16EF-5B891CE77770}"/>
              </a:ext>
            </a:extLst>
          </p:cNvPr>
          <p:cNvPicPr preferRelativeResize="0"/>
          <p:nvPr userDrawn="1"/>
        </p:nvPicPr>
        <p:blipFill rotWithShape="1">
          <a:blip r:embed="rId4">
            <a:alphaModFix/>
          </a:blip>
          <a:srcRect/>
          <a:stretch/>
        </p:blipFill>
        <p:spPr>
          <a:xfrm>
            <a:off x="0" y="0"/>
            <a:ext cx="9144000" cy="6858000"/>
          </a:xfrm>
          <a:prstGeom prst="rect">
            <a:avLst/>
          </a:prstGeom>
          <a:noFill/>
          <a:ln>
            <a:noFill/>
          </a:ln>
        </p:spPr>
      </p:pic>
    </p:spTree>
    <p:extLst>
      <p:ext uri="{BB962C8B-B14F-4D97-AF65-F5344CB8AC3E}">
        <p14:creationId xmlns:p14="http://schemas.microsoft.com/office/powerpoint/2010/main" val="3066692404"/>
      </p:ext>
    </p:extLst>
  </p:cSld>
  <p:clrMap bg1="lt1" tx1="dk1" bg2="lt2" tx2="dk2" accent1="accent1" accent2="accent2" accent3="accent3" accent4="accent4" accent5="accent5" accent6="accent6" hlink="hlink" folHlink="folHlink"/>
  <p:sldLayoutIdLst>
    <p:sldLayoutId id="2147483865" r:id="rId1"/>
    <p:sldLayoutId id="2147483896" r:id="rId2"/>
  </p:sldLayoutIdLst>
  <p:txStyles>
    <p:titleStyle>
      <a:lvl1pPr algn="ctr" defTabSz="914400" rtl="1" eaLnBrk="1" latinLnBrk="0" hangingPunct="1">
        <a:lnSpc>
          <a:spcPct val="90000"/>
        </a:lnSpc>
        <a:spcBef>
          <a:spcPct val="0"/>
        </a:spcBef>
        <a:buNone/>
        <a:defRPr sz="2400" b="1" kern="1200">
          <a:solidFill>
            <a:schemeClr val="bg1"/>
          </a:solidFill>
          <a:latin typeface="Effra CC Arbc" panose="020B0503020203020204" pitchFamily="34" charset="-78"/>
          <a:ea typeface="+mj-ea"/>
          <a:cs typeface="Effra CC Arbc" panose="020B0503020203020204" pitchFamily="34" charset="-78"/>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439380009"/>
      </p:ext>
    </p:extLst>
  </p:cSld>
  <p:clrMap bg1="lt1" tx1="dk1" bg2="lt2" tx2="dk2" accent1="accent1" accent2="accent2" accent3="accent3" accent4="accent4" accent5="accent5" accent6="accent6" hlink="hlink" folHlink="folHlink"/>
  <p:sldLayoutIdLst>
    <p:sldLayoutId id="2147483648"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Espace réservé du titre 6">
            <a:extLst>
              <a:ext uri="{FF2B5EF4-FFF2-40B4-BE49-F238E27FC236}">
                <a16:creationId xmlns:a16="http://schemas.microsoft.com/office/drawing/2014/main" id="{261A4975-EFCA-7B46-58B4-2A7C84239781}"/>
              </a:ext>
            </a:extLst>
          </p:cNvPr>
          <p:cNvSpPr>
            <a:spLocks noGrp="1"/>
          </p:cNvSpPr>
          <p:nvPr>
            <p:ph type="title"/>
          </p:nvPr>
        </p:nvSpPr>
        <p:spPr>
          <a:xfrm>
            <a:off x="616086" y="3774332"/>
            <a:ext cx="1880680" cy="1199745"/>
          </a:xfrm>
          <a:prstGeom prst="rect">
            <a:avLst/>
          </a:prstGeom>
        </p:spPr>
        <p:txBody>
          <a:bodyPr vert="horz" lIns="91440" tIns="45720" rIns="91440" bIns="45720" rtlCol="0" anchor="ctr">
            <a:normAutofit/>
          </a:bodyPr>
          <a:lstStyle/>
          <a:p>
            <a:r>
              <a:rPr lang="ar-SA" dirty="0"/>
              <a:t>المرحلة</a:t>
            </a:r>
            <a:r>
              <a:rPr lang="fr-FR" dirty="0"/>
              <a:t> 1 </a:t>
            </a:r>
            <a:r>
              <a:rPr lang="ar-SA" dirty="0"/>
              <a:t> </a:t>
            </a:r>
            <a:endParaRPr lang="fr-FR" dirty="0"/>
          </a:p>
        </p:txBody>
      </p:sp>
      <p:pic>
        <p:nvPicPr>
          <p:cNvPr id="2" name="Google Shape;10;p35" descr="Une image contenant texte, capture d’écran, dessin humoristique&#10;&#10;Le contenu généré par l’IA peut être incorrect.">
            <a:extLst>
              <a:ext uri="{FF2B5EF4-FFF2-40B4-BE49-F238E27FC236}">
                <a16:creationId xmlns:a16="http://schemas.microsoft.com/office/drawing/2014/main" id="{E5F4B163-CF64-351B-16EF-5B891CE77770}"/>
              </a:ext>
            </a:extLst>
          </p:cNvPr>
          <p:cNvPicPr preferRelativeResize="0"/>
          <p:nvPr userDrawn="1"/>
        </p:nvPicPr>
        <p:blipFill rotWithShape="1">
          <a:blip r:embed="rId5">
            <a:alphaModFix/>
          </a:blip>
          <a:srcRect/>
          <a:stretch/>
        </p:blipFill>
        <p:spPr>
          <a:xfrm>
            <a:off x="0" y="0"/>
            <a:ext cx="9144000" cy="6858000"/>
          </a:xfrm>
          <a:prstGeom prst="rect">
            <a:avLst/>
          </a:prstGeom>
          <a:noFill/>
          <a:ln>
            <a:noFill/>
          </a:ln>
        </p:spPr>
      </p:pic>
    </p:spTree>
    <p:extLst>
      <p:ext uri="{BB962C8B-B14F-4D97-AF65-F5344CB8AC3E}">
        <p14:creationId xmlns:p14="http://schemas.microsoft.com/office/powerpoint/2010/main" val="1103308276"/>
      </p:ext>
    </p:extLst>
  </p:cSld>
  <p:clrMap bg1="lt1" tx1="dk1" bg2="lt2" tx2="dk2" accent1="accent1" accent2="accent2" accent3="accent3" accent4="accent4" accent5="accent5" accent6="accent6" hlink="hlink" folHlink="folHlink"/>
  <p:sldLayoutIdLst>
    <p:sldLayoutId id="2147483905" r:id="rId1"/>
    <p:sldLayoutId id="2147483906" r:id="rId2"/>
    <p:sldLayoutId id="2147483907" r:id="rId3"/>
  </p:sldLayoutIdLst>
  <p:txStyles>
    <p:titleStyle>
      <a:lvl1pPr algn="ctr" defTabSz="914400" rtl="1" eaLnBrk="1" latinLnBrk="0" hangingPunct="1">
        <a:lnSpc>
          <a:spcPct val="90000"/>
        </a:lnSpc>
        <a:spcBef>
          <a:spcPct val="0"/>
        </a:spcBef>
        <a:buNone/>
        <a:defRPr sz="2400" b="1" kern="1200">
          <a:solidFill>
            <a:schemeClr val="bg1"/>
          </a:solidFill>
          <a:latin typeface="Calibri" panose="020F0502020204030204" pitchFamily="34" charset="0"/>
          <a:ea typeface="+mj-ea"/>
          <a:cs typeface="Calibri" panose="020F050202020403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326882260"/>
      </p:ext>
    </p:extLst>
  </p:cSld>
  <p:clrMap bg1="lt1" tx1="dk1" bg2="lt2" tx2="dk2" accent1="accent1" accent2="accent2" accent3="accent3" accent4="accent4" accent5="accent5" accent6="accent6" hlink="hlink" folHlink="folHlink"/>
  <p:sldLayoutIdLst>
    <p:sldLayoutId id="2147483909" r:id="rId1"/>
    <p:sldLayoutId id="2147483911" r:id="rId2"/>
    <p:sldLayoutId id="2147483912" r:id="rId3"/>
    <p:sldLayoutId id="2147483925" r:id="rId4"/>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117418834"/>
      </p:ext>
    </p:extLst>
  </p:cSld>
  <p:clrMap bg1="lt1" tx1="dk1" bg2="lt2" tx2="dk2" accent1="accent1" accent2="accent2" accent3="accent3" accent4="accent4" accent5="accent5" accent6="accent6" hlink="hlink" folHlink="folHlink"/>
  <p:sldLayoutIdLst>
    <p:sldLayoutId id="2147483914" r:id="rId1"/>
    <p:sldLayoutId id="2147483915" r:id="rId2"/>
    <p:sldLayoutId id="2147483916" r:id="rId3"/>
    <p:sldLayoutId id="2147483917" r:id="rId4"/>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971169462"/>
      </p:ext>
    </p:extLst>
  </p:cSld>
  <p:clrMap bg1="lt1" tx1="dk1" bg2="lt2" tx2="dk2" accent1="accent1" accent2="accent2" accent3="accent3" accent4="accent4" accent5="accent5" accent6="accent6" hlink="hlink" folHlink="folHlink"/>
  <p:sldLayoutIdLst>
    <p:sldLayoutId id="2147483919" r:id="rId1"/>
    <p:sldLayoutId id="2147483922" r:id="rId2"/>
    <p:sldLayoutId id="2147483923" r:id="rId3"/>
    <p:sldLayoutId id="2147483924" r:id="rId4"/>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8.xml"/></Relationships>
</file>

<file path=ppt/slides/_rels/slide2.xml.rels><?xml version="1.0" encoding="UTF-8" standalone="yes"?>
<Relationships xmlns="http://schemas.openxmlformats.org/package/2006/relationships"><Relationship Id="rId3" Type="http://schemas.openxmlformats.org/officeDocument/2006/relationships/image" Target="../media/image14.png"/><Relationship Id="rId7" Type="http://schemas.openxmlformats.org/officeDocument/2006/relationships/image" Target="../media/image18.png"/><Relationship Id="rId2" Type="http://schemas.openxmlformats.org/officeDocument/2006/relationships/image" Target="../media/image13.emf"/><Relationship Id="rId1" Type="http://schemas.openxmlformats.org/officeDocument/2006/relationships/slideLayout" Target="../slideLayouts/slideLayout10.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15.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21.emf"/><Relationship Id="rId2" Type="http://schemas.openxmlformats.org/officeDocument/2006/relationships/image" Target="../media/image20.emf"/><Relationship Id="rId1" Type="http://schemas.openxmlformats.org/officeDocument/2006/relationships/slideLayout" Target="../slideLayouts/slideLayout1.xml"/><Relationship Id="rId5" Type="http://schemas.openxmlformats.org/officeDocument/2006/relationships/image" Target="../media/image23.png"/><Relationship Id="rId4" Type="http://schemas.openxmlformats.org/officeDocument/2006/relationships/image" Target="../media/image22.emf"/></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8" Type="http://schemas.openxmlformats.org/officeDocument/2006/relationships/image" Target="../media/image25.png"/><Relationship Id="rId3" Type="http://schemas.microsoft.com/office/2007/relationships/media" Target="../media/media2.mp4"/><Relationship Id="rId7" Type="http://schemas.openxmlformats.org/officeDocument/2006/relationships/image" Target="../media/image24.gif"/><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notesSlide" Target="../notesSlides/notesSlide4.xml"/><Relationship Id="rId5" Type="http://schemas.openxmlformats.org/officeDocument/2006/relationships/slideLayout" Target="../slideLayouts/slideLayout7.xml"/><Relationship Id="rId10" Type="http://schemas.openxmlformats.org/officeDocument/2006/relationships/image" Target="../media/image27.png"/><Relationship Id="rId4" Type="http://schemas.openxmlformats.org/officeDocument/2006/relationships/video" Target="../media/media2.mp4"/><Relationship Id="rId9" Type="http://schemas.openxmlformats.org/officeDocument/2006/relationships/image" Target="../media/image26.png"/></Relationships>
</file>

<file path=ppt/slides/_rels/slide8.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8.gif"/><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24.gif"/><Relationship Id="rId2" Type="http://schemas.openxmlformats.org/officeDocument/2006/relationships/image" Target="../media/image29.png"/><Relationship Id="rId1" Type="http://schemas.openxmlformats.org/officeDocument/2006/relationships/slideLayout" Target="../slideLayouts/slideLayout7.xml"/><Relationship Id="rId4" Type="http://schemas.openxmlformats.org/officeDocument/2006/relationships/image" Target="../media/image30.png"/></Relationships>
</file>

<file path=ppt/slides/_rels/slide10.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8.gif"/><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33.png"/></Relationships>
</file>

<file path=ppt/slides/_rels/slide13.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25.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36.png"/><Relationship Id="rId2" Type="http://schemas.openxmlformats.org/officeDocument/2006/relationships/video" Target="../media/media3.mp4"/><Relationship Id="rId1" Type="http://schemas.microsoft.com/office/2007/relationships/media" Target="../media/media3.mp4"/><Relationship Id="rId6" Type="http://schemas.openxmlformats.org/officeDocument/2006/relationships/image" Target="../media/image35.png"/><Relationship Id="rId5" Type="http://schemas.openxmlformats.org/officeDocument/2006/relationships/image" Target="../media/image24.gif"/><Relationship Id="rId4" Type="http://schemas.openxmlformats.org/officeDocument/2006/relationships/image" Target="../media/image13.emf"/></Relationships>
</file>

<file path=ppt/slides/_rels/slide15.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30.png"/></Relationships>
</file>

<file path=ppt/slides/_rels/slide16.xml.rels><?xml version="1.0" encoding="UTF-8" standalone="yes"?>
<Relationships xmlns="http://schemas.openxmlformats.org/package/2006/relationships"><Relationship Id="rId3" Type="http://schemas.openxmlformats.org/officeDocument/2006/relationships/image" Target="../media/image20.emf"/><Relationship Id="rId2" Type="http://schemas.openxmlformats.org/officeDocument/2006/relationships/image" Target="../media/image28.gif"/><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4.gif"/><Relationship Id="rId1" Type="http://schemas.openxmlformats.org/officeDocument/2006/relationships/slideLayout" Target="../slideLayouts/slideLayout4.xml"/><Relationship Id="rId4" Type="http://schemas.openxmlformats.org/officeDocument/2006/relationships/image" Target="../media/image37.png"/></Relationships>
</file>

<file path=ppt/slides/_rels/slide18.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video" Target="../media/media4.mp4"/><Relationship Id="rId1" Type="http://schemas.microsoft.com/office/2007/relationships/media" Target="../media/media4.mp4"/><Relationship Id="rId6" Type="http://schemas.openxmlformats.org/officeDocument/2006/relationships/image" Target="../media/image38.png"/><Relationship Id="rId5" Type="http://schemas.openxmlformats.org/officeDocument/2006/relationships/image" Target="../media/image13.emf"/><Relationship Id="rId4" Type="http://schemas.openxmlformats.org/officeDocument/2006/relationships/image" Target="../media/image24.gif"/></Relationships>
</file>

<file path=ppt/slides/_rels/slide19.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25.png"/><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3" Type="http://schemas.openxmlformats.org/officeDocument/2006/relationships/image" Target="../media/image22.emf"/><Relationship Id="rId2" Type="http://schemas.openxmlformats.org/officeDocument/2006/relationships/image" Target="../media/image28.gif"/><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14.xml"/></Relationships>
</file>

<file path=ppt/slides/_rels/slide22.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14.xml"/></Relationships>
</file>

<file path=ppt/slides/_rels/slide23.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40.png"/><Relationship Id="rId1" Type="http://schemas.openxmlformats.org/officeDocument/2006/relationships/slideLayout" Target="../slideLayouts/slideLayout14.xml"/></Relationships>
</file>

<file path=ppt/slides/_rels/slide24.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14.xml"/></Relationships>
</file>

<file path=ppt/slides/_rels/slide25.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40.png"/><Relationship Id="rId1" Type="http://schemas.openxmlformats.org/officeDocument/2006/relationships/slideLayout" Target="../slideLayouts/slideLayout14.xml"/></Relationships>
</file>

<file path=ppt/slides/_rels/slide26.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14.xml"/></Relationships>
</file>

<file path=ppt/slides/_rels/slide27.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14.xml"/></Relationships>
</file>

<file path=ppt/slides/_rels/slide28.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14.xml"/></Relationships>
</file>

<file path=ppt/slides/_rels/slide29.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14.xml"/></Relationships>
</file>

<file path=ppt/slides/_rels/slide30.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14.xml"/></Relationships>
</file>

<file path=ppt/slides/_rels/slide31.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14.xml"/></Relationships>
</file>

<file path=ppt/slides/_rels/slide32.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41.png"/><Relationship Id="rId1" Type="http://schemas.openxmlformats.org/officeDocument/2006/relationships/slideLayout" Target="../slideLayouts/slideLayout14.xml"/></Relationships>
</file>

<file path=ppt/slides/_rels/slide33.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14.xml"/></Relationships>
</file>

<file path=ppt/slides/_rels/slide34.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14.xml"/></Relationships>
</file>

<file path=ppt/slides/_rels/slide35.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14.xml"/></Relationships>
</file>

<file path=ppt/slides/_rels/slide36.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41.png"/><Relationship Id="rId1" Type="http://schemas.openxmlformats.org/officeDocument/2006/relationships/slideLayout" Target="../slideLayouts/slideLayout14.xml"/></Relationships>
</file>

<file path=ppt/slides/_rels/slide37.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14.xml"/></Relationships>
</file>

<file path=ppt/slides/_rels/slide38.xml.rels><?xml version="1.0" encoding="UTF-8" standalone="yes"?>
<Relationships xmlns="http://schemas.openxmlformats.org/package/2006/relationships"><Relationship Id="rId3" Type="http://schemas.openxmlformats.org/officeDocument/2006/relationships/image" Target="../media/image22.emf"/><Relationship Id="rId2" Type="http://schemas.openxmlformats.org/officeDocument/2006/relationships/image" Target="../media/image28.gif"/><Relationship Id="rId1" Type="http://schemas.openxmlformats.org/officeDocument/2006/relationships/slideLayout" Target="../slideLayouts/slideLayout13.xml"/></Relationships>
</file>

<file path=ppt/slides/_rels/slide39.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14.xml"/></Relationships>
</file>

<file path=ppt/slides/_rels/slide40.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14.xml"/></Relationships>
</file>

<file path=ppt/slides/_rels/slide41.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14.xml"/></Relationships>
</file>

<file path=ppt/slides/_rels/slide42.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40.png"/><Relationship Id="rId1" Type="http://schemas.openxmlformats.org/officeDocument/2006/relationships/slideLayout" Target="../slideLayouts/slideLayout14.xml"/></Relationships>
</file>

<file path=ppt/slides/_rels/slide43.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14.xml"/></Relationships>
</file>

<file path=ppt/slides/_rels/slide44.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14.xml"/></Relationships>
</file>

<file path=ppt/slides/_rels/slide45.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14.xml"/></Relationships>
</file>

<file path=ppt/slides/_rels/slide46.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40.png"/><Relationship Id="rId1" Type="http://schemas.openxmlformats.org/officeDocument/2006/relationships/slideLayout" Target="../slideLayouts/slideLayout14.xml"/></Relationships>
</file>

<file path=ppt/slides/_rels/slide47.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14.xml"/></Relationships>
</file>

<file path=ppt/slides/_rels/slide48.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14.xml"/></Relationships>
</file>

<file path=ppt/slides/_rels/slide49.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14.xml"/></Relationships>
</file>

<file path=ppt/slides/_rels/slide50.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40.png"/><Relationship Id="rId1" Type="http://schemas.openxmlformats.org/officeDocument/2006/relationships/slideLayout" Target="../slideLayouts/slideLayout14.xml"/></Relationships>
</file>

<file path=ppt/slides/_rels/slide51.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14.xml"/></Relationships>
</file>

<file path=ppt/slides/_rels/slide52.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14.xml"/></Relationships>
</file>

<file path=ppt/slides/_rels/slide53.xml.rels><?xml version="1.0" encoding="UTF-8" standalone="yes"?>
<Relationships xmlns="http://schemas.openxmlformats.org/package/2006/relationships"><Relationship Id="rId3" Type="http://schemas.openxmlformats.org/officeDocument/2006/relationships/image" Target="../media/image22.emf"/><Relationship Id="rId2" Type="http://schemas.openxmlformats.org/officeDocument/2006/relationships/image" Target="../media/image28.gif"/><Relationship Id="rId1" Type="http://schemas.openxmlformats.org/officeDocument/2006/relationships/slideLayout" Target="../slideLayouts/slideLayout15.xml"/></Relationships>
</file>

<file path=ppt/slides/_rels/slide54.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19.png"/><Relationship Id="rId1" Type="http://schemas.openxmlformats.org/officeDocument/2006/relationships/slideLayout" Target="../slideLayouts/slideLayout17.xml"/></Relationships>
</file>

<file path=ppt/slides/_rels/slide55.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14.png"/><Relationship Id="rId1" Type="http://schemas.openxmlformats.org/officeDocument/2006/relationships/slideLayout" Target="../slideLayouts/slideLayout17.xml"/></Relationships>
</file>

<file path=ppt/slides/_rels/slide56.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43.png"/><Relationship Id="rId1" Type="http://schemas.openxmlformats.org/officeDocument/2006/relationships/slideLayout" Target="../slideLayouts/slideLayout17.xml"/><Relationship Id="rId4" Type="http://schemas.openxmlformats.org/officeDocument/2006/relationships/image" Target="../media/image16.png"/></Relationships>
</file>

<file path=ppt/slides/_rels/slide57.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17.png"/><Relationship Id="rId1" Type="http://schemas.openxmlformats.org/officeDocument/2006/relationships/slideLayout" Target="../slideLayouts/slideLayout17.xml"/></Relationships>
</file>

<file path=ppt/slides/_rels/slide58.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0.png"/><Relationship Id="rId1" Type="http://schemas.openxmlformats.org/officeDocument/2006/relationships/slideLayout" Target="../slideLayouts/slideLayout17.xml"/></Relationships>
</file>

<file path=ppt/slides/_rels/slide5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43.png"/><Relationship Id="rId1" Type="http://schemas.openxmlformats.org/officeDocument/2006/relationships/slideLayout" Target="../slideLayouts/slideLayout17.xml"/></Relationships>
</file>

<file path=ppt/slides/_rels/slide60.xml.rels><?xml version="1.0" encoding="UTF-8" standalone="yes"?>
<Relationships xmlns="http://schemas.openxmlformats.org/package/2006/relationships"><Relationship Id="rId3" Type="http://schemas.openxmlformats.org/officeDocument/2006/relationships/image" Target="../media/image22.emf"/><Relationship Id="rId2" Type="http://schemas.openxmlformats.org/officeDocument/2006/relationships/image" Target="../media/image28.gif"/><Relationship Id="rId1" Type="http://schemas.openxmlformats.org/officeDocument/2006/relationships/slideLayout" Target="../slideLayouts/slideLayout15.xml"/></Relationships>
</file>

<file path=ppt/slides/_rels/slide61.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19.png"/><Relationship Id="rId1" Type="http://schemas.openxmlformats.org/officeDocument/2006/relationships/slideLayout" Target="../slideLayouts/slideLayout18.xml"/></Relationships>
</file>

<file path=ppt/slides/_rels/slide62.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44.png"/><Relationship Id="rId1" Type="http://schemas.openxmlformats.org/officeDocument/2006/relationships/slideLayout" Target="../slideLayouts/slideLayout18.xml"/></Relationships>
</file>

<file path=ppt/slides/_rels/slide63.xml.rels><?xml version="1.0" encoding="UTF-8" standalone="yes"?>
<Relationships xmlns="http://schemas.openxmlformats.org/package/2006/relationships"><Relationship Id="rId2" Type="http://schemas.openxmlformats.org/officeDocument/2006/relationships/image" Target="../media/image22.emf"/><Relationship Id="rId1" Type="http://schemas.openxmlformats.org/officeDocument/2006/relationships/slideLayout" Target="../slideLayouts/slideLayout15.xml"/></Relationships>
</file>

<file path=ppt/slides/_rels/slide6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30.png"/><Relationship Id="rId1" Type="http://schemas.openxmlformats.org/officeDocument/2006/relationships/slideLayout" Target="../slideLayouts/slideLayout12.xml"/></Relationships>
</file>

<file path=ppt/slides/_rels/slide65.xml.rels><?xml version="1.0" encoding="UTF-8" standalone="yes"?>
<Relationships xmlns="http://schemas.openxmlformats.org/package/2006/relationships"><Relationship Id="rId8" Type="http://schemas.openxmlformats.org/officeDocument/2006/relationships/image" Target="../media/image30.png"/><Relationship Id="rId3" Type="http://schemas.microsoft.com/office/2007/relationships/media" Target="../media/media2.mp4"/><Relationship Id="rId7" Type="http://schemas.openxmlformats.org/officeDocument/2006/relationships/image" Target="../media/image27.pn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26.png"/><Relationship Id="rId5" Type="http://schemas.openxmlformats.org/officeDocument/2006/relationships/slideLayout" Target="../slideLayouts/slideLayout12.xml"/><Relationship Id="rId4" Type="http://schemas.openxmlformats.org/officeDocument/2006/relationships/video" Target="../media/media2.mp4"/></Relationships>
</file>

<file path=ppt/slides/_rels/slide66.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45.jpg"/><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Google Shape;36;p1">
            <a:extLst>
              <a:ext uri="{FF2B5EF4-FFF2-40B4-BE49-F238E27FC236}">
                <a16:creationId xmlns:a16="http://schemas.microsoft.com/office/drawing/2014/main" id="{F25118AC-26EF-8443-499E-AEAD284B4CE7}"/>
              </a:ext>
            </a:extLst>
          </p:cNvPr>
          <p:cNvSpPr/>
          <p:nvPr/>
        </p:nvSpPr>
        <p:spPr>
          <a:xfrm>
            <a:off x="5612905" y="6017392"/>
            <a:ext cx="1124468" cy="288630"/>
          </a:xfrm>
          <a:prstGeom prst="roundRect">
            <a:avLst>
              <a:gd name="adj" fmla="val 50000"/>
            </a:avLst>
          </a:prstGeom>
          <a:solidFill>
            <a:schemeClr val="bg1">
              <a:lumMod val="85000"/>
            </a:schemeClr>
          </a:solidFill>
          <a:ln>
            <a:noFill/>
          </a:ln>
        </p:spPr>
        <p:style>
          <a:lnRef idx="2">
            <a:schemeClr val="accent6"/>
          </a:lnRef>
          <a:fillRef idx="1">
            <a:schemeClr val="lt1"/>
          </a:fillRef>
          <a:effectRef idx="0">
            <a:schemeClr val="accent6"/>
          </a:effectRef>
          <a:fontRef idx="minor">
            <a:schemeClr val="dk1"/>
          </a:fontRef>
        </p:style>
        <p:txBody>
          <a:bodyPr rtlCol="0" anchor="ctr"/>
          <a:lstStyle/>
          <a:p>
            <a:pPr algn="r" rtl="1"/>
            <a:r>
              <a:rPr lang="ar-MA" sz="1400" b="1" dirty="0">
                <a:solidFill>
                  <a:schemeClr val="bg1">
                    <a:lumMod val="95000"/>
                  </a:schemeClr>
                </a:solidFill>
                <a:latin typeface="Calibri" panose="020F0502020204030204" pitchFamily="34" charset="0"/>
                <a:cs typeface="Calibri" panose="020F0502020204030204" pitchFamily="34" charset="0"/>
                <a:sym typeface="Arial"/>
              </a:rPr>
              <a:t>الدرس 18</a:t>
            </a:r>
            <a:endParaRPr sz="1400" b="1" dirty="0">
              <a:solidFill>
                <a:schemeClr val="bg1">
                  <a:lumMod val="95000"/>
                </a:schemeClr>
              </a:solidFill>
              <a:latin typeface="Calibri" panose="020F0502020204030204" pitchFamily="34" charset="0"/>
              <a:cs typeface="Calibri" panose="020F0502020204030204" pitchFamily="34" charset="0"/>
              <a:sym typeface="Arial"/>
            </a:endParaRPr>
          </a:p>
        </p:txBody>
      </p:sp>
      <p:sp>
        <p:nvSpPr>
          <p:cNvPr id="8" name="ZoneTexte 7">
            <a:extLst>
              <a:ext uri="{FF2B5EF4-FFF2-40B4-BE49-F238E27FC236}">
                <a16:creationId xmlns:a16="http://schemas.microsoft.com/office/drawing/2014/main" id="{7E429979-571F-EDDD-9445-3C598ED7D87C}"/>
              </a:ext>
            </a:extLst>
          </p:cNvPr>
          <p:cNvSpPr txBox="1"/>
          <p:nvPr/>
        </p:nvSpPr>
        <p:spPr>
          <a:xfrm>
            <a:off x="4763193" y="5652655"/>
            <a:ext cx="184731" cy="369332"/>
          </a:xfrm>
          <a:prstGeom prst="rect">
            <a:avLst/>
          </a:prstGeom>
          <a:noFill/>
        </p:spPr>
        <p:txBody>
          <a:bodyPr wrap="none" rtlCol="0">
            <a:spAutoFit/>
          </a:bodyPr>
          <a:lstStyle/>
          <a:p>
            <a:endParaRPr lang="fr-FR" dirty="0"/>
          </a:p>
        </p:txBody>
      </p:sp>
      <p:sp>
        <p:nvSpPr>
          <p:cNvPr id="4" name="Espace réservé du titre 6">
            <a:extLst>
              <a:ext uri="{FF2B5EF4-FFF2-40B4-BE49-F238E27FC236}">
                <a16:creationId xmlns:a16="http://schemas.microsoft.com/office/drawing/2014/main" id="{F692E3D3-369C-1966-E673-3DD75E4E733A}"/>
              </a:ext>
            </a:extLst>
          </p:cNvPr>
          <p:cNvSpPr txBox="1">
            <a:spLocks/>
          </p:cNvSpPr>
          <p:nvPr/>
        </p:nvSpPr>
        <p:spPr>
          <a:xfrm>
            <a:off x="7866436" y="836579"/>
            <a:ext cx="823607" cy="674452"/>
          </a:xfrm>
          <a:prstGeom prst="rect">
            <a:avLst/>
          </a:prstGeom>
        </p:spPr>
        <p:txBody>
          <a:bodyPr vert="horz" lIns="91440" tIns="45720" rIns="91440" bIns="45720" rtlCol="0" anchor="ctr">
            <a:normAutofit/>
          </a:bodyPr>
          <a:lstStyle>
            <a:lvl1pPr algn="ctr" defTabSz="914400" rtl="0" eaLnBrk="1" latinLnBrk="0" hangingPunct="1">
              <a:lnSpc>
                <a:spcPct val="90000"/>
              </a:lnSpc>
              <a:spcBef>
                <a:spcPct val="0"/>
              </a:spcBef>
              <a:buNone/>
              <a:defRPr sz="2400" b="1" kern="1200">
                <a:solidFill>
                  <a:schemeClr val="bg1"/>
                </a:solidFill>
                <a:latin typeface="Effra CC Arbc" panose="020B0503020203020204" pitchFamily="34" charset="-78"/>
                <a:ea typeface="+mj-ea"/>
                <a:cs typeface="Effra CC Arbc" panose="020B0503020203020204" pitchFamily="34" charset="-78"/>
              </a:defRPr>
            </a:lvl1pPr>
          </a:lstStyle>
          <a:p>
            <a:r>
              <a:rPr lang="fr-FR" sz="3600" dirty="0">
                <a:latin typeface="Calibri" panose="020F0502020204030204" pitchFamily="34" charset="0"/>
                <a:cs typeface="Calibri" panose="020F0502020204030204" pitchFamily="34" charset="0"/>
              </a:rPr>
              <a:t>3</a:t>
            </a:r>
            <a:r>
              <a:rPr lang="ar-SA" dirty="0">
                <a:latin typeface="Calibri" panose="020F0502020204030204" pitchFamily="34" charset="0"/>
                <a:cs typeface="Calibri" panose="020F0502020204030204" pitchFamily="34" charset="0"/>
              </a:rPr>
              <a:t> </a:t>
            </a:r>
            <a:endParaRPr lang="fr-FR" dirty="0">
              <a:latin typeface="Calibri" panose="020F0502020204030204" pitchFamily="34" charset="0"/>
              <a:cs typeface="Calibri" panose="020F0502020204030204" pitchFamily="34" charset="0"/>
            </a:endParaRPr>
          </a:p>
        </p:txBody>
      </p:sp>
      <p:sp>
        <p:nvSpPr>
          <p:cNvPr id="7" name="Google Shape;35;p1">
            <a:extLst>
              <a:ext uri="{FF2B5EF4-FFF2-40B4-BE49-F238E27FC236}">
                <a16:creationId xmlns:a16="http://schemas.microsoft.com/office/drawing/2014/main" id="{5FDE4BE6-D126-FBC4-B574-2B8A1D50F96E}"/>
              </a:ext>
            </a:extLst>
          </p:cNvPr>
          <p:cNvSpPr txBox="1">
            <a:spLocks/>
          </p:cNvSpPr>
          <p:nvPr/>
        </p:nvSpPr>
        <p:spPr>
          <a:xfrm rot="931040">
            <a:off x="643676" y="4155113"/>
            <a:ext cx="565014" cy="461118"/>
          </a:xfrm>
          <a:prstGeom prst="rect">
            <a:avLst/>
          </a:prstGeom>
          <a:noFill/>
          <a:ln>
            <a:noFill/>
          </a:ln>
        </p:spPr>
        <p:txBody>
          <a:bodyPr spcFirstLastPara="1" wrap="square" lIns="91425" tIns="45700" rIns="91425" bIns="45700" anchor="t" anchorCtr="0">
            <a:noAutofit/>
          </a:bodyPr>
          <a:lstStyle>
            <a:lvl1pPr algn="ctr" defTabSz="914400" rtl="1" eaLnBrk="1" latinLnBrk="0" hangingPunct="1">
              <a:lnSpc>
                <a:spcPct val="90000"/>
              </a:lnSpc>
              <a:spcBef>
                <a:spcPct val="0"/>
              </a:spcBef>
              <a:buNone/>
              <a:defRPr sz="2400" b="1" kern="1200">
                <a:solidFill>
                  <a:schemeClr val="bg1"/>
                </a:solidFill>
                <a:latin typeface="Effra CC Arbc" panose="020B0503020203020204" pitchFamily="34" charset="-78"/>
                <a:ea typeface="+mj-ea"/>
                <a:cs typeface="Effra CC Arbc" panose="020B0503020203020204" pitchFamily="34" charset="-78"/>
              </a:defRPr>
            </a:lvl1pPr>
          </a:lstStyle>
          <a:p>
            <a:pPr>
              <a:spcBef>
                <a:spcPts val="0"/>
              </a:spcBef>
              <a:buClr>
                <a:schemeClr val="lt1"/>
              </a:buClr>
              <a:buSzPts val="2400"/>
              <a:buFont typeface="Calibri"/>
              <a:buNone/>
            </a:pPr>
            <a:r>
              <a:rPr lang="en-US" dirty="0">
                <a:solidFill>
                  <a:schemeClr val="lt1"/>
                </a:solidFill>
                <a:latin typeface="Calibri"/>
                <a:ea typeface="Calibri"/>
                <a:cs typeface="Calibri"/>
                <a:sym typeface="Calibri"/>
              </a:rPr>
              <a:t>3</a:t>
            </a:r>
            <a:endParaRPr lang="ar-MA" dirty="0">
              <a:solidFill>
                <a:schemeClr val="lt1"/>
              </a:solidFill>
              <a:latin typeface="Calibri"/>
              <a:ea typeface="Calibri"/>
              <a:cs typeface="Calibri"/>
              <a:sym typeface="Calibri"/>
            </a:endParaRPr>
          </a:p>
        </p:txBody>
      </p:sp>
      <p:sp>
        <p:nvSpPr>
          <p:cNvPr id="11" name="Google Shape;38;p1">
            <a:extLst>
              <a:ext uri="{FF2B5EF4-FFF2-40B4-BE49-F238E27FC236}">
                <a16:creationId xmlns:a16="http://schemas.microsoft.com/office/drawing/2014/main" id="{0A20A7BE-64C0-67BB-B74E-E4D0B6864DB0}"/>
              </a:ext>
            </a:extLst>
          </p:cNvPr>
          <p:cNvSpPr txBox="1"/>
          <p:nvPr/>
        </p:nvSpPr>
        <p:spPr>
          <a:xfrm>
            <a:off x="4763193" y="5652655"/>
            <a:ext cx="184731" cy="36933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endParaRPr sz="1800">
              <a:solidFill>
                <a:schemeClr val="dk1"/>
              </a:solidFill>
              <a:latin typeface="Arial"/>
              <a:ea typeface="Arial"/>
              <a:cs typeface="Arial"/>
              <a:sym typeface="Arial"/>
            </a:endParaRPr>
          </a:p>
        </p:txBody>
      </p:sp>
      <p:sp>
        <p:nvSpPr>
          <p:cNvPr id="12" name="Google Shape;39;p1">
            <a:extLst>
              <a:ext uri="{FF2B5EF4-FFF2-40B4-BE49-F238E27FC236}">
                <a16:creationId xmlns:a16="http://schemas.microsoft.com/office/drawing/2014/main" id="{168FCC4D-6D5C-659A-D59A-CAB9E5EC3082}"/>
              </a:ext>
            </a:extLst>
          </p:cNvPr>
          <p:cNvSpPr txBox="1"/>
          <p:nvPr/>
        </p:nvSpPr>
        <p:spPr>
          <a:xfrm>
            <a:off x="7866436" y="836579"/>
            <a:ext cx="823607" cy="674452"/>
          </a:xfrm>
          <a:prstGeom prst="rect">
            <a:avLst/>
          </a:prstGeom>
          <a:noFill/>
          <a:ln>
            <a:noFill/>
          </a:ln>
        </p:spPr>
        <p:txBody>
          <a:bodyPr spcFirstLastPara="1" wrap="square" lIns="91425" tIns="45700" rIns="91425" bIns="45700" anchor="ctr" anchorCtr="0">
            <a:normAutofit/>
          </a:bodyPr>
          <a:lstStyle/>
          <a:p>
            <a:pPr marL="0" marR="0" lvl="0" indent="0" algn="ctr" rtl="0">
              <a:lnSpc>
                <a:spcPct val="90000"/>
              </a:lnSpc>
              <a:spcBef>
                <a:spcPts val="0"/>
              </a:spcBef>
              <a:spcAft>
                <a:spcPts val="0"/>
              </a:spcAft>
              <a:buClr>
                <a:schemeClr val="lt1"/>
              </a:buClr>
              <a:buSzPts val="3600"/>
              <a:buFont typeface="Calibri"/>
              <a:buNone/>
            </a:pPr>
            <a:r>
              <a:rPr lang="fr-FR" sz="3600" b="1" u="none" dirty="0">
                <a:solidFill>
                  <a:schemeClr val="lt1"/>
                </a:solidFill>
                <a:latin typeface="Calibri"/>
                <a:ea typeface="Calibri"/>
                <a:cs typeface="Calibri"/>
                <a:sym typeface="Calibri"/>
              </a:rPr>
              <a:t>3</a:t>
            </a:r>
            <a:r>
              <a:rPr lang="ar-MA" sz="2400" b="1" u="none" dirty="0">
                <a:solidFill>
                  <a:schemeClr val="lt1"/>
                </a:solidFill>
                <a:latin typeface="Calibri"/>
                <a:ea typeface="Calibri"/>
                <a:cs typeface="Calibri"/>
                <a:sym typeface="Calibri"/>
              </a:rPr>
              <a:t> </a:t>
            </a:r>
            <a:endParaRPr sz="2400" b="1" u="none" dirty="0">
              <a:solidFill>
                <a:schemeClr val="lt1"/>
              </a:solidFill>
              <a:latin typeface="Calibri"/>
              <a:ea typeface="Calibri"/>
              <a:cs typeface="Calibri"/>
              <a:sym typeface="Calibri"/>
            </a:endParaRPr>
          </a:p>
        </p:txBody>
      </p:sp>
      <p:sp>
        <p:nvSpPr>
          <p:cNvPr id="13" name="Google Shape;40;p1">
            <a:extLst>
              <a:ext uri="{FF2B5EF4-FFF2-40B4-BE49-F238E27FC236}">
                <a16:creationId xmlns:a16="http://schemas.microsoft.com/office/drawing/2014/main" id="{BE2BDA05-B937-A468-CC33-939CD5F2B11D}"/>
              </a:ext>
            </a:extLst>
          </p:cNvPr>
          <p:cNvSpPr txBox="1"/>
          <p:nvPr/>
        </p:nvSpPr>
        <p:spPr>
          <a:xfrm>
            <a:off x="3905386" y="5181843"/>
            <a:ext cx="565014" cy="461118"/>
          </a:xfrm>
          <a:prstGeom prst="rect">
            <a:avLst/>
          </a:prstGeom>
          <a:noFill/>
          <a:ln>
            <a:noFill/>
          </a:ln>
        </p:spPr>
        <p:txBody>
          <a:bodyPr spcFirstLastPara="1" wrap="square" lIns="91425" tIns="45700" rIns="91425" bIns="45700" anchor="ctr" anchorCtr="0">
            <a:normAutofit/>
          </a:bodyPr>
          <a:lstStyle/>
          <a:p>
            <a:pPr marL="0" marR="0" lvl="0" indent="0" algn="ctr" rtl="1">
              <a:lnSpc>
                <a:spcPct val="90000"/>
              </a:lnSpc>
              <a:spcBef>
                <a:spcPts val="0"/>
              </a:spcBef>
              <a:spcAft>
                <a:spcPts val="0"/>
              </a:spcAft>
              <a:buClr>
                <a:schemeClr val="lt1"/>
              </a:buClr>
              <a:buSzPts val="2400"/>
              <a:buFont typeface="Calibri"/>
              <a:buNone/>
            </a:pPr>
            <a:r>
              <a:rPr lang="ar-MA" sz="2400" b="1" u="none" dirty="0">
                <a:solidFill>
                  <a:schemeClr val="lt1"/>
                </a:solidFill>
                <a:latin typeface="Calibri"/>
                <a:ea typeface="Calibri"/>
                <a:cs typeface="Calibri"/>
                <a:sym typeface="Calibri"/>
              </a:rPr>
              <a:t>5</a:t>
            </a:r>
            <a:endParaRPr lang="en-US" sz="2400" b="1" u="none" dirty="0">
              <a:solidFill>
                <a:schemeClr val="lt1"/>
              </a:solidFill>
              <a:latin typeface="Calibri"/>
              <a:ea typeface="Calibri"/>
              <a:cs typeface="Calibri"/>
              <a:sym typeface="Calibri"/>
            </a:endParaRPr>
          </a:p>
        </p:txBody>
      </p:sp>
      <p:grpSp>
        <p:nvGrpSpPr>
          <p:cNvPr id="14" name="Google Shape;44;p1">
            <a:extLst>
              <a:ext uri="{FF2B5EF4-FFF2-40B4-BE49-F238E27FC236}">
                <a16:creationId xmlns:a16="http://schemas.microsoft.com/office/drawing/2014/main" id="{9413443E-3989-DAAA-4FB0-1DC616F74057}"/>
              </a:ext>
            </a:extLst>
          </p:cNvPr>
          <p:cNvGrpSpPr/>
          <p:nvPr/>
        </p:nvGrpSpPr>
        <p:grpSpPr>
          <a:xfrm>
            <a:off x="4009767" y="6021421"/>
            <a:ext cx="1894361" cy="288630"/>
            <a:chOff x="5372100" y="5877672"/>
            <a:chExt cx="1894361" cy="288630"/>
          </a:xfrm>
        </p:grpSpPr>
        <p:sp>
          <p:nvSpPr>
            <p:cNvPr id="15" name="Google Shape;45;p1">
              <a:extLst>
                <a:ext uri="{FF2B5EF4-FFF2-40B4-BE49-F238E27FC236}">
                  <a16:creationId xmlns:a16="http://schemas.microsoft.com/office/drawing/2014/main" id="{098A9EB1-C319-C108-4266-43A774D6985F}"/>
                </a:ext>
              </a:extLst>
            </p:cNvPr>
            <p:cNvSpPr/>
            <p:nvPr/>
          </p:nvSpPr>
          <p:spPr>
            <a:xfrm>
              <a:off x="5372100" y="5877672"/>
              <a:ext cx="1124468" cy="288630"/>
            </a:xfrm>
            <a:prstGeom prst="roundRect">
              <a:avLst>
                <a:gd name="adj" fmla="val 50000"/>
              </a:avLst>
            </a:prstGeom>
            <a:solidFill>
              <a:schemeClr val="bg1">
                <a:lumMod val="85000"/>
              </a:schemeClr>
            </a:solidFill>
            <a:ln>
              <a:noFill/>
            </a:ln>
          </p:spPr>
          <p:style>
            <a:lnRef idx="2">
              <a:schemeClr val="accent6"/>
            </a:lnRef>
            <a:fillRef idx="1">
              <a:schemeClr val="lt1"/>
            </a:fillRef>
            <a:effectRef idx="0">
              <a:schemeClr val="accent6"/>
            </a:effectRef>
            <a:fontRef idx="minor">
              <a:schemeClr val="dk1"/>
            </a:fontRef>
          </p:style>
          <p:txBody>
            <a:bodyPr rtlCol="0" anchor="ctr"/>
            <a:lstStyle/>
            <a:p>
              <a:pPr algn="r" rtl="1"/>
              <a:r>
                <a:rPr lang="ar-MA" sz="1400" b="1" dirty="0">
                  <a:solidFill>
                    <a:schemeClr val="bg1"/>
                  </a:solidFill>
                  <a:latin typeface="Calibri" panose="020F0502020204030204" pitchFamily="34" charset="0"/>
                  <a:cs typeface="Calibri" panose="020F0502020204030204" pitchFamily="34" charset="0"/>
                  <a:sym typeface="Arial"/>
                </a:rPr>
                <a:t>الدرس 19</a:t>
              </a:r>
              <a:endParaRPr sz="1400" b="1" dirty="0">
                <a:solidFill>
                  <a:schemeClr val="bg1"/>
                </a:solidFill>
                <a:latin typeface="Calibri" panose="020F0502020204030204" pitchFamily="34" charset="0"/>
                <a:cs typeface="Calibri" panose="020F0502020204030204" pitchFamily="34" charset="0"/>
                <a:sym typeface="Arial"/>
              </a:endParaRPr>
            </a:p>
          </p:txBody>
        </p:sp>
        <p:sp>
          <p:nvSpPr>
            <p:cNvPr id="16" name="Google Shape;46;p1">
              <a:extLst>
                <a:ext uri="{FF2B5EF4-FFF2-40B4-BE49-F238E27FC236}">
                  <a16:creationId xmlns:a16="http://schemas.microsoft.com/office/drawing/2014/main" id="{E70D31AF-1EF7-563F-771A-ABDB39A213B6}"/>
                </a:ext>
              </a:extLst>
            </p:cNvPr>
            <p:cNvSpPr/>
            <p:nvPr/>
          </p:nvSpPr>
          <p:spPr>
            <a:xfrm>
              <a:off x="5401623" y="5893431"/>
              <a:ext cx="269051" cy="256655"/>
            </a:xfrm>
            <a:prstGeom prst="ellipse">
              <a:avLst/>
            </a:prstGeom>
            <a:solidFill>
              <a:schemeClr val="lt1"/>
            </a:solidFill>
            <a:ln w="19050"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dirty="0">
                <a:solidFill>
                  <a:schemeClr val="lt1"/>
                </a:solidFill>
                <a:latin typeface="Arial"/>
                <a:ea typeface="Arial"/>
                <a:cs typeface="Arial"/>
                <a:sym typeface="Arial"/>
              </a:endParaRPr>
            </a:p>
          </p:txBody>
        </p:sp>
        <p:sp>
          <p:nvSpPr>
            <p:cNvPr id="2" name="Google Shape;46;p1">
              <a:extLst>
                <a:ext uri="{FF2B5EF4-FFF2-40B4-BE49-F238E27FC236}">
                  <a16:creationId xmlns:a16="http://schemas.microsoft.com/office/drawing/2014/main" id="{DBA06155-D738-FBEF-17AA-8AA535626717}"/>
                </a:ext>
              </a:extLst>
            </p:cNvPr>
            <p:cNvSpPr/>
            <p:nvPr/>
          </p:nvSpPr>
          <p:spPr>
            <a:xfrm>
              <a:off x="6997410" y="5887374"/>
              <a:ext cx="269051" cy="256655"/>
            </a:xfrm>
            <a:prstGeom prst="ellipse">
              <a:avLst/>
            </a:prstGeom>
            <a:solidFill>
              <a:schemeClr val="lt1"/>
            </a:solidFill>
            <a:ln w="19050"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dirty="0">
                <a:solidFill>
                  <a:schemeClr val="lt1"/>
                </a:solidFill>
                <a:latin typeface="Arial"/>
                <a:ea typeface="Arial"/>
                <a:cs typeface="Arial"/>
                <a:sym typeface="Arial"/>
              </a:endParaRPr>
            </a:p>
          </p:txBody>
        </p:sp>
      </p:grpSp>
      <p:grpSp>
        <p:nvGrpSpPr>
          <p:cNvPr id="17" name="Google Shape;47;p1">
            <a:extLst>
              <a:ext uri="{FF2B5EF4-FFF2-40B4-BE49-F238E27FC236}">
                <a16:creationId xmlns:a16="http://schemas.microsoft.com/office/drawing/2014/main" id="{A5CA682D-6A09-E8EA-770C-DEFC763138BE}"/>
              </a:ext>
            </a:extLst>
          </p:cNvPr>
          <p:cNvGrpSpPr/>
          <p:nvPr/>
        </p:nvGrpSpPr>
        <p:grpSpPr>
          <a:xfrm>
            <a:off x="2412982" y="6021421"/>
            <a:ext cx="1124468" cy="288630"/>
            <a:chOff x="5372103" y="5877672"/>
            <a:chExt cx="1124468" cy="288630"/>
          </a:xfrm>
        </p:grpSpPr>
        <p:sp>
          <p:nvSpPr>
            <p:cNvPr id="18" name="Google Shape;48;p1">
              <a:extLst>
                <a:ext uri="{FF2B5EF4-FFF2-40B4-BE49-F238E27FC236}">
                  <a16:creationId xmlns:a16="http://schemas.microsoft.com/office/drawing/2014/main" id="{CBF55968-EE8D-EE0F-5D04-2CE69C373ADE}"/>
                </a:ext>
              </a:extLst>
            </p:cNvPr>
            <p:cNvSpPr/>
            <p:nvPr/>
          </p:nvSpPr>
          <p:spPr>
            <a:xfrm>
              <a:off x="5372103" y="5877672"/>
              <a:ext cx="1124468" cy="288630"/>
            </a:xfrm>
            <a:prstGeom prst="roundRect">
              <a:avLst>
                <a:gd name="adj" fmla="val 50000"/>
              </a:avLst>
            </a:prstGeom>
            <a:solidFill>
              <a:srgbClr val="F6BB00"/>
            </a:solidFill>
            <a:ln>
              <a:noFill/>
            </a:ln>
          </p:spPr>
          <p:style>
            <a:lnRef idx="2">
              <a:schemeClr val="accent6"/>
            </a:lnRef>
            <a:fillRef idx="1">
              <a:schemeClr val="lt1"/>
            </a:fillRef>
            <a:effectRef idx="0">
              <a:schemeClr val="accent6"/>
            </a:effectRef>
            <a:fontRef idx="minor">
              <a:schemeClr val="dk1"/>
            </a:fontRef>
          </p:style>
          <p:txBody>
            <a:bodyPr rtlCol="0" anchor="ctr"/>
            <a:lstStyle/>
            <a:p>
              <a:pPr algn="r" rtl="1"/>
              <a:r>
                <a:rPr lang="ar-MA" sz="1400" b="1" dirty="0">
                  <a:solidFill>
                    <a:schemeClr val="bg1"/>
                  </a:solidFill>
                  <a:latin typeface="Calibri" panose="020F0502020204030204" pitchFamily="34" charset="0"/>
                  <a:cs typeface="Calibri" panose="020F0502020204030204" pitchFamily="34" charset="0"/>
                  <a:sym typeface="Arial"/>
                </a:rPr>
                <a:t>الدرس 20</a:t>
              </a:r>
              <a:endParaRPr sz="1400" b="1" dirty="0">
                <a:solidFill>
                  <a:schemeClr val="bg1"/>
                </a:solidFill>
                <a:latin typeface="Calibri" panose="020F0502020204030204" pitchFamily="34" charset="0"/>
                <a:cs typeface="Calibri" panose="020F0502020204030204" pitchFamily="34" charset="0"/>
                <a:sym typeface="Arial"/>
              </a:endParaRPr>
            </a:p>
          </p:txBody>
        </p:sp>
        <p:sp>
          <p:nvSpPr>
            <p:cNvPr id="19" name="Google Shape;49;p1">
              <a:extLst>
                <a:ext uri="{FF2B5EF4-FFF2-40B4-BE49-F238E27FC236}">
                  <a16:creationId xmlns:a16="http://schemas.microsoft.com/office/drawing/2014/main" id="{E1D36B3F-2678-7EB5-76EA-7729E173AFBF}"/>
                </a:ext>
              </a:extLst>
            </p:cNvPr>
            <p:cNvSpPr/>
            <p:nvPr/>
          </p:nvSpPr>
          <p:spPr>
            <a:xfrm>
              <a:off x="5387371" y="5893431"/>
              <a:ext cx="269051" cy="256655"/>
            </a:xfrm>
            <a:prstGeom prst="ellipse">
              <a:avLst/>
            </a:prstGeom>
            <a:solidFill>
              <a:schemeClr val="bg1"/>
            </a:solidFill>
            <a:ln>
              <a:noFill/>
            </a:ln>
          </p:spPr>
          <p:style>
            <a:lnRef idx="2">
              <a:schemeClr val="accent6"/>
            </a:lnRef>
            <a:fillRef idx="1">
              <a:schemeClr val="lt1"/>
            </a:fillRef>
            <a:effectRef idx="0">
              <a:schemeClr val="accent6"/>
            </a:effectRef>
            <a:fontRef idx="minor">
              <a:schemeClr val="dk1"/>
            </a:fontRef>
          </p:style>
          <p:txBody>
            <a:bodyPr rtlCol="0" anchor="ctr"/>
            <a:lstStyle/>
            <a:p>
              <a:pPr algn="r" rtl="1"/>
              <a:endParaRPr sz="1400" b="1" dirty="0">
                <a:solidFill>
                  <a:schemeClr val="bg1"/>
                </a:solidFill>
                <a:latin typeface="Calibri" panose="020F0502020204030204" pitchFamily="34" charset="0"/>
                <a:cs typeface="Calibri" panose="020F0502020204030204" pitchFamily="34" charset="0"/>
                <a:sym typeface="Arial"/>
              </a:endParaRPr>
            </a:p>
          </p:txBody>
        </p:sp>
      </p:grpSp>
      <p:grpSp>
        <p:nvGrpSpPr>
          <p:cNvPr id="20" name="Google Shape;50;p1">
            <a:extLst>
              <a:ext uri="{FF2B5EF4-FFF2-40B4-BE49-F238E27FC236}">
                <a16:creationId xmlns:a16="http://schemas.microsoft.com/office/drawing/2014/main" id="{4649E5ED-402C-D55A-A90D-1DE1526D09F1}"/>
              </a:ext>
            </a:extLst>
          </p:cNvPr>
          <p:cNvGrpSpPr/>
          <p:nvPr/>
        </p:nvGrpSpPr>
        <p:grpSpPr>
          <a:xfrm>
            <a:off x="816191" y="6021421"/>
            <a:ext cx="1124468" cy="288630"/>
            <a:chOff x="5372100" y="5877672"/>
            <a:chExt cx="1124468" cy="288630"/>
          </a:xfrm>
        </p:grpSpPr>
        <p:sp>
          <p:nvSpPr>
            <p:cNvPr id="21" name="Google Shape;51;p1">
              <a:extLst>
                <a:ext uri="{FF2B5EF4-FFF2-40B4-BE49-F238E27FC236}">
                  <a16:creationId xmlns:a16="http://schemas.microsoft.com/office/drawing/2014/main" id="{FAD1993A-2E39-2712-A817-2A649F91356C}"/>
                </a:ext>
              </a:extLst>
            </p:cNvPr>
            <p:cNvSpPr/>
            <p:nvPr/>
          </p:nvSpPr>
          <p:spPr>
            <a:xfrm>
              <a:off x="5372100" y="5877672"/>
              <a:ext cx="1124468" cy="288630"/>
            </a:xfrm>
            <a:prstGeom prst="roundRect">
              <a:avLst>
                <a:gd name="adj" fmla="val 50000"/>
              </a:avLst>
            </a:prstGeom>
            <a:solidFill>
              <a:srgbClr val="7FC5C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ar-MA" sz="1400" b="1" dirty="0">
                  <a:solidFill>
                    <a:schemeClr val="lt1"/>
                  </a:solidFill>
                  <a:latin typeface="Calibri" panose="020F0502020204030204" pitchFamily="34" charset="0"/>
                  <a:ea typeface="Calibri" panose="020F0502020204030204" pitchFamily="34" charset="0"/>
                  <a:cs typeface="Calibri" panose="020F0502020204030204" pitchFamily="34" charset="0"/>
                  <a:sym typeface="Arial"/>
                </a:rPr>
                <a:t>المراجعة</a:t>
              </a:r>
              <a:endParaRPr sz="1400" b="1" dirty="0">
                <a:solidFill>
                  <a:schemeClr val="lt1"/>
                </a:solidFill>
                <a:latin typeface="Calibri" panose="020F0502020204030204" pitchFamily="34" charset="0"/>
                <a:ea typeface="Calibri" panose="020F0502020204030204" pitchFamily="34" charset="0"/>
                <a:cs typeface="Calibri" panose="020F0502020204030204" pitchFamily="34" charset="0"/>
                <a:sym typeface="Arial"/>
              </a:endParaRPr>
            </a:p>
          </p:txBody>
        </p:sp>
        <p:sp>
          <p:nvSpPr>
            <p:cNvPr id="22" name="Google Shape;52;p1">
              <a:extLst>
                <a:ext uri="{FF2B5EF4-FFF2-40B4-BE49-F238E27FC236}">
                  <a16:creationId xmlns:a16="http://schemas.microsoft.com/office/drawing/2014/main" id="{139060AE-17A1-5B32-BB4E-878668284AF3}"/>
                </a:ext>
              </a:extLst>
            </p:cNvPr>
            <p:cNvSpPr/>
            <p:nvPr/>
          </p:nvSpPr>
          <p:spPr>
            <a:xfrm>
              <a:off x="6227517" y="5893431"/>
              <a:ext cx="269051" cy="256655"/>
            </a:xfrm>
            <a:prstGeom prst="ellipse">
              <a:avLst/>
            </a:prstGeom>
            <a:solidFill>
              <a:schemeClr val="lt1"/>
            </a:solidFill>
            <a:ln w="19050"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grpSp>
      <p:sp>
        <p:nvSpPr>
          <p:cNvPr id="9" name="Rectangle : coins arrondis 8">
            <a:extLst>
              <a:ext uri="{FF2B5EF4-FFF2-40B4-BE49-F238E27FC236}">
                <a16:creationId xmlns:a16="http://schemas.microsoft.com/office/drawing/2014/main" id="{9296EF47-F6E9-31BE-476E-266F3E1A2E6D}"/>
              </a:ext>
            </a:extLst>
          </p:cNvPr>
          <p:cNvSpPr/>
          <p:nvPr/>
        </p:nvSpPr>
        <p:spPr>
          <a:xfrm>
            <a:off x="7208224" y="6021421"/>
            <a:ext cx="1124468" cy="288630"/>
          </a:xfrm>
          <a:prstGeom prst="roundRect">
            <a:avLst>
              <a:gd name="adj" fmla="val 50000"/>
            </a:avLst>
          </a:prstGeom>
          <a:solidFill>
            <a:schemeClr val="bg1">
              <a:lumMod val="85000"/>
            </a:schemeClr>
          </a:solidFill>
          <a:ln>
            <a:noFill/>
          </a:ln>
        </p:spPr>
        <p:style>
          <a:lnRef idx="2">
            <a:schemeClr val="accent6"/>
          </a:lnRef>
          <a:fillRef idx="1">
            <a:schemeClr val="lt1"/>
          </a:fillRef>
          <a:effectRef idx="0">
            <a:schemeClr val="accent6"/>
          </a:effectRef>
          <a:fontRef idx="minor">
            <a:schemeClr val="dk1"/>
          </a:fontRef>
        </p:style>
        <p:txBody>
          <a:bodyPr rtlCol="0" anchor="ctr"/>
          <a:lstStyle/>
          <a:p>
            <a:pPr algn="r"/>
            <a:r>
              <a:rPr lang="ar-AE" sz="1400" b="1" dirty="0">
                <a:solidFill>
                  <a:schemeClr val="bg1">
                    <a:lumMod val="95000"/>
                  </a:schemeClr>
                </a:solidFill>
                <a:latin typeface="Calibri" panose="020F0502020204030204" pitchFamily="34" charset="0"/>
                <a:cs typeface="Calibri" panose="020F0502020204030204" pitchFamily="34" charset="0"/>
              </a:rPr>
              <a:t>الدرس </a:t>
            </a:r>
            <a:r>
              <a:rPr lang="ar-MA" sz="1400" b="1" dirty="0">
                <a:solidFill>
                  <a:schemeClr val="bg1">
                    <a:lumMod val="95000"/>
                  </a:schemeClr>
                </a:solidFill>
                <a:latin typeface="Calibri" panose="020F0502020204030204" pitchFamily="34" charset="0"/>
                <a:cs typeface="Calibri" panose="020F0502020204030204" pitchFamily="34" charset="0"/>
              </a:rPr>
              <a:t>17</a:t>
            </a:r>
            <a:endParaRPr lang="fr-FR" sz="1400" b="1" dirty="0">
              <a:solidFill>
                <a:schemeClr val="bg1">
                  <a:lumMod val="95000"/>
                </a:schemeClr>
              </a:solidFill>
              <a:latin typeface="Calibri" panose="020F0502020204030204" pitchFamily="34" charset="0"/>
              <a:cs typeface="Calibri" panose="020F0502020204030204" pitchFamily="34" charset="0"/>
            </a:endParaRPr>
          </a:p>
        </p:txBody>
      </p:sp>
      <p:sp>
        <p:nvSpPr>
          <p:cNvPr id="10" name="Ellipse 9">
            <a:extLst>
              <a:ext uri="{FF2B5EF4-FFF2-40B4-BE49-F238E27FC236}">
                <a16:creationId xmlns:a16="http://schemas.microsoft.com/office/drawing/2014/main" id="{8798F644-EEAB-A59E-8CFF-E62753E35373}"/>
              </a:ext>
            </a:extLst>
          </p:cNvPr>
          <p:cNvSpPr/>
          <p:nvPr/>
        </p:nvSpPr>
        <p:spPr>
          <a:xfrm>
            <a:off x="7223010" y="6037180"/>
            <a:ext cx="269051" cy="256655"/>
          </a:xfrm>
          <a:prstGeom prst="ellipse">
            <a:avLst/>
          </a:prstGeom>
          <a:solidFill>
            <a:schemeClr val="bg1">
              <a:lumMod val="95000"/>
            </a:schemeClr>
          </a:solidFill>
          <a:ln>
            <a:solidFill>
              <a:schemeClr val="bg1">
                <a:lumMod val="9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Tree>
    <p:extLst>
      <p:ext uri="{BB962C8B-B14F-4D97-AF65-F5344CB8AC3E}">
        <p14:creationId xmlns:p14="http://schemas.microsoft.com/office/powerpoint/2010/main" val="370499673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re 1">
            <a:extLst>
              <a:ext uri="{FF2B5EF4-FFF2-40B4-BE49-F238E27FC236}">
                <a16:creationId xmlns:a16="http://schemas.microsoft.com/office/drawing/2014/main" id="{6E75E142-5475-099E-922D-9A12897B633B}"/>
              </a:ext>
            </a:extLst>
          </p:cNvPr>
          <p:cNvSpPr txBox="1">
            <a:spLocks/>
          </p:cNvSpPr>
          <p:nvPr/>
        </p:nvSpPr>
        <p:spPr>
          <a:xfrm>
            <a:off x="6374255" y="1063104"/>
            <a:ext cx="3108897" cy="36000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ar-AE" sz="1800" b="1">
                <a:solidFill>
                  <a:schemeClr val="bg1"/>
                </a:solidFill>
                <a:latin typeface="Calibri" panose="020F0502020204030204" pitchFamily="34" charset="0"/>
                <a:ea typeface="Calibri" panose="020F0502020204030204" pitchFamily="34" charset="0"/>
                <a:cs typeface="Calibri" panose="020F0502020204030204" pitchFamily="34" charset="0"/>
              </a:rPr>
              <a:t>أيقونات توجيهية</a:t>
            </a:r>
          </a:p>
        </p:txBody>
      </p:sp>
      <p:pic>
        <p:nvPicPr>
          <p:cNvPr id="2" name="Image 1">
            <a:extLst>
              <a:ext uri="{FF2B5EF4-FFF2-40B4-BE49-F238E27FC236}">
                <a16:creationId xmlns:a16="http://schemas.microsoft.com/office/drawing/2014/main" id="{21D93726-9671-6E67-404F-7CD7DD46AA8B}"/>
              </a:ext>
            </a:extLst>
          </p:cNvPr>
          <p:cNvPicPr>
            <a:picLocks noChangeAspect="1"/>
          </p:cNvPicPr>
          <p:nvPr/>
        </p:nvPicPr>
        <p:blipFill>
          <a:blip r:embed="rId2"/>
          <a:srcRect l="19501" t="31859" r="19274" b="23915"/>
          <a:stretch>
            <a:fillRect/>
          </a:stretch>
        </p:blipFill>
        <p:spPr>
          <a:xfrm>
            <a:off x="1663816" y="4492285"/>
            <a:ext cx="948052" cy="684828"/>
          </a:xfrm>
          <a:prstGeom prst="rect">
            <a:avLst/>
          </a:prstGeom>
        </p:spPr>
      </p:pic>
      <p:sp>
        <p:nvSpPr>
          <p:cNvPr id="3" name="Rectangle : coins arrondis 2">
            <a:extLst>
              <a:ext uri="{FF2B5EF4-FFF2-40B4-BE49-F238E27FC236}">
                <a16:creationId xmlns:a16="http://schemas.microsoft.com/office/drawing/2014/main" id="{E171D79F-E06A-B917-DA58-82BCDA5C61D4}"/>
              </a:ext>
            </a:extLst>
          </p:cNvPr>
          <p:cNvSpPr/>
          <p:nvPr/>
        </p:nvSpPr>
        <p:spPr>
          <a:xfrm>
            <a:off x="1455447" y="3043607"/>
            <a:ext cx="1536192" cy="436245"/>
          </a:xfrm>
          <a:prstGeom prst="roundRect">
            <a:avLst>
              <a:gd name="adj" fmla="val 50000"/>
            </a:avLst>
          </a:prstGeom>
          <a:solidFill>
            <a:schemeClr val="accent2">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fr-F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rtl="1"/>
            <a:r>
              <a:rPr lang="ar-MA" sz="1300" b="1" kern="0" dirty="0">
                <a:solidFill>
                  <a:srgbClr val="3A8F98"/>
                </a:solidFill>
                <a:latin typeface="Calibri" panose="020F0502020204030204" pitchFamily="34" charset="0"/>
                <a:cs typeface="Calibri" panose="020F0502020204030204" pitchFamily="34" charset="0"/>
              </a:rPr>
              <a:t>توجيهات </a:t>
            </a:r>
            <a:r>
              <a:rPr lang="ar-MA" sz="1300" b="1" dirty="0">
                <a:solidFill>
                  <a:srgbClr val="3A8F98"/>
                </a:solidFill>
                <a:latin typeface="Calibri" panose="020F0502020204030204" pitchFamily="34" charset="0"/>
                <a:cs typeface="Calibri" panose="020F0502020204030204" pitchFamily="34" charset="0"/>
              </a:rPr>
              <a:t>الأستاذ(ة)</a:t>
            </a:r>
          </a:p>
        </p:txBody>
      </p:sp>
      <p:sp>
        <p:nvSpPr>
          <p:cNvPr id="4" name="Rectangle : coins arrondis 3">
            <a:extLst>
              <a:ext uri="{FF2B5EF4-FFF2-40B4-BE49-F238E27FC236}">
                <a16:creationId xmlns:a16="http://schemas.microsoft.com/office/drawing/2014/main" id="{7FABB5DF-5009-2E32-5370-6AA0310312C4}"/>
              </a:ext>
            </a:extLst>
          </p:cNvPr>
          <p:cNvSpPr/>
          <p:nvPr/>
        </p:nvSpPr>
        <p:spPr>
          <a:xfrm>
            <a:off x="1455447" y="5322766"/>
            <a:ext cx="1536192" cy="436245"/>
          </a:xfrm>
          <a:prstGeom prst="roundRect">
            <a:avLst>
              <a:gd name="adj" fmla="val 50000"/>
            </a:avLst>
          </a:prstGeom>
          <a:solidFill>
            <a:schemeClr val="accent2">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fr-F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rtl="1"/>
            <a:r>
              <a:rPr lang="ar-MA" sz="1200" b="1" kern="0">
                <a:solidFill>
                  <a:srgbClr val="3A8F98"/>
                </a:solidFill>
                <a:latin typeface="Calibri" panose="020F0502020204030204" pitchFamily="34" charset="0"/>
                <a:cs typeface="Calibri" panose="020F0502020204030204" pitchFamily="34" charset="0"/>
              </a:rPr>
              <a:t>عرض فيديو </a:t>
            </a:r>
          </a:p>
        </p:txBody>
      </p:sp>
      <p:sp>
        <p:nvSpPr>
          <p:cNvPr id="5" name="Rectangle : coins arrondis 4">
            <a:extLst>
              <a:ext uri="{FF2B5EF4-FFF2-40B4-BE49-F238E27FC236}">
                <a16:creationId xmlns:a16="http://schemas.microsoft.com/office/drawing/2014/main" id="{1A1910CF-13F2-2DBC-4123-15EEE15D7FB3}"/>
              </a:ext>
            </a:extLst>
          </p:cNvPr>
          <p:cNvSpPr/>
          <p:nvPr/>
        </p:nvSpPr>
        <p:spPr>
          <a:xfrm>
            <a:off x="3715084" y="3013273"/>
            <a:ext cx="1536192" cy="466579"/>
          </a:xfrm>
          <a:prstGeom prst="roundRect">
            <a:avLst>
              <a:gd name="adj" fmla="val 50000"/>
            </a:avLst>
          </a:prstGeom>
          <a:solidFill>
            <a:schemeClr val="accent2">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fr-F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rtl="1"/>
            <a:r>
              <a:rPr lang="ar-MA" sz="1400" b="1" kern="0" dirty="0">
                <a:solidFill>
                  <a:srgbClr val="3A8F98"/>
                </a:solidFill>
                <a:latin typeface="Calibri" panose="020F0502020204030204" pitchFamily="34" charset="0"/>
                <a:cs typeface="Calibri" panose="020F0502020204030204" pitchFamily="34" charset="0"/>
              </a:rPr>
              <a:t>تعيين تلميذ للإجابة </a:t>
            </a:r>
          </a:p>
        </p:txBody>
      </p:sp>
      <p:pic>
        <p:nvPicPr>
          <p:cNvPr id="9" name="Image 8" descr="Une image contenant dessin humoristique, clipart, Dessin animé, illustration&#10;&#10;Le contenu généré par l’IA peut être incorrect.">
            <a:extLst>
              <a:ext uri="{FF2B5EF4-FFF2-40B4-BE49-F238E27FC236}">
                <a16:creationId xmlns:a16="http://schemas.microsoft.com/office/drawing/2014/main" id="{5734CFD0-8DB4-F7DE-7A60-0C6E9AF3539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15800" y="1911831"/>
            <a:ext cx="1196068" cy="1196068"/>
          </a:xfrm>
          <a:prstGeom prst="rect">
            <a:avLst/>
          </a:prstGeom>
        </p:spPr>
      </p:pic>
      <p:pic>
        <p:nvPicPr>
          <p:cNvPr id="10" name="Image 9" descr="Une image contenant habits, sourire, dessin humoristique, personne&#10;&#10;Le contenu généré par l’IA peut être incorrect.">
            <a:extLst>
              <a:ext uri="{FF2B5EF4-FFF2-40B4-BE49-F238E27FC236}">
                <a16:creationId xmlns:a16="http://schemas.microsoft.com/office/drawing/2014/main" id="{BF3888D7-25D1-CBFB-F44B-7C2376525D58}"/>
              </a:ext>
            </a:extLst>
          </p:cNvPr>
          <p:cNvPicPr>
            <a:picLocks noChangeAspect="1"/>
          </p:cNvPicPr>
          <p:nvPr/>
        </p:nvPicPr>
        <p:blipFill>
          <a:blip r:embed="rId4">
            <a:extLst>
              <a:ext uri="{28A0092B-C50C-407E-A947-70E740481C1C}">
                <a14:useLocalDpi xmlns:a14="http://schemas.microsoft.com/office/drawing/2010/main" val="0"/>
              </a:ext>
            </a:extLst>
          </a:blip>
          <a:srcRect b="23961"/>
          <a:stretch>
            <a:fillRect/>
          </a:stretch>
        </p:blipFill>
        <p:spPr>
          <a:xfrm>
            <a:off x="3571624" y="1949334"/>
            <a:ext cx="1397972" cy="1063006"/>
          </a:xfrm>
          <a:prstGeom prst="rect">
            <a:avLst/>
          </a:prstGeom>
        </p:spPr>
      </p:pic>
      <p:sp>
        <p:nvSpPr>
          <p:cNvPr id="21" name="Rectangle : coins arrondis 20">
            <a:extLst>
              <a:ext uri="{FF2B5EF4-FFF2-40B4-BE49-F238E27FC236}">
                <a16:creationId xmlns:a16="http://schemas.microsoft.com/office/drawing/2014/main" id="{B5B99044-B808-E96F-473D-0685D8B2201C}"/>
              </a:ext>
            </a:extLst>
          </p:cNvPr>
          <p:cNvSpPr/>
          <p:nvPr/>
        </p:nvSpPr>
        <p:spPr>
          <a:xfrm>
            <a:off x="3712093" y="5322766"/>
            <a:ext cx="1536192" cy="436245"/>
          </a:xfrm>
          <a:prstGeom prst="roundRect">
            <a:avLst>
              <a:gd name="adj" fmla="val 50000"/>
            </a:avLst>
          </a:prstGeom>
          <a:solidFill>
            <a:schemeClr val="accent2">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fr-F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algn="ctr" defTabSz="914400" rtl="1" eaLnBrk="1" latinLnBrk="0" hangingPunct="1"/>
            <a:r>
              <a:rPr lang="ar-MA" sz="1200" b="1" kern="0" dirty="0">
                <a:solidFill>
                  <a:srgbClr val="3A8F98"/>
                </a:solidFill>
                <a:latin typeface="Calibri" panose="020F0502020204030204" pitchFamily="34" charset="0"/>
                <a:cs typeface="Calibri" panose="020F0502020204030204" pitchFamily="34" charset="0"/>
              </a:rPr>
              <a:t>المرور للشريحة الموالية بعد عرض الفيديو</a:t>
            </a:r>
          </a:p>
        </p:txBody>
      </p:sp>
      <p:pic>
        <p:nvPicPr>
          <p:cNvPr id="22" name="Image 21">
            <a:extLst>
              <a:ext uri="{FF2B5EF4-FFF2-40B4-BE49-F238E27FC236}">
                <a16:creationId xmlns:a16="http://schemas.microsoft.com/office/drawing/2014/main" id="{B5D3379B-1BFD-2B91-CC11-8554485F7F03}"/>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6085888" y="1841390"/>
            <a:ext cx="1196067" cy="1196067"/>
          </a:xfrm>
          <a:prstGeom prst="rect">
            <a:avLst/>
          </a:prstGeom>
        </p:spPr>
      </p:pic>
      <p:sp>
        <p:nvSpPr>
          <p:cNvPr id="27" name="Rectangle : coins arrondis 26">
            <a:extLst>
              <a:ext uri="{FF2B5EF4-FFF2-40B4-BE49-F238E27FC236}">
                <a16:creationId xmlns:a16="http://schemas.microsoft.com/office/drawing/2014/main" id="{15697D9C-F395-C8B7-903D-3AC40FB40702}"/>
              </a:ext>
            </a:extLst>
          </p:cNvPr>
          <p:cNvSpPr/>
          <p:nvPr/>
        </p:nvSpPr>
        <p:spPr>
          <a:xfrm>
            <a:off x="5974721" y="5322766"/>
            <a:ext cx="1536192" cy="436245"/>
          </a:xfrm>
          <a:prstGeom prst="roundRect">
            <a:avLst>
              <a:gd name="adj" fmla="val 50000"/>
            </a:avLst>
          </a:prstGeom>
          <a:solidFill>
            <a:schemeClr val="accent2">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fr-F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algn="ctr" defTabSz="914400" rtl="1" eaLnBrk="1" latinLnBrk="0" hangingPunct="1"/>
            <a:r>
              <a:rPr lang="ar-MA" sz="1200" b="1" kern="0" dirty="0">
                <a:solidFill>
                  <a:srgbClr val="3A8F98"/>
                </a:solidFill>
                <a:latin typeface="Calibri" panose="020F0502020204030204" pitchFamily="34" charset="0"/>
                <a:cs typeface="Calibri" panose="020F0502020204030204" pitchFamily="34" charset="0"/>
              </a:rPr>
              <a:t>العمل في ثنائيات </a:t>
            </a:r>
          </a:p>
        </p:txBody>
      </p:sp>
      <p:sp>
        <p:nvSpPr>
          <p:cNvPr id="7" name="Rectangle : coins arrondis 6">
            <a:extLst>
              <a:ext uri="{FF2B5EF4-FFF2-40B4-BE49-F238E27FC236}">
                <a16:creationId xmlns:a16="http://schemas.microsoft.com/office/drawing/2014/main" id="{AFAC790E-29C3-1F3E-844B-5C9FD626A5CA}"/>
              </a:ext>
            </a:extLst>
          </p:cNvPr>
          <p:cNvSpPr/>
          <p:nvPr/>
        </p:nvSpPr>
        <p:spPr>
          <a:xfrm>
            <a:off x="5974721" y="3013273"/>
            <a:ext cx="1536192" cy="466579"/>
          </a:xfrm>
          <a:prstGeom prst="roundRect">
            <a:avLst>
              <a:gd name="adj" fmla="val 50000"/>
            </a:avLst>
          </a:prstGeom>
          <a:solidFill>
            <a:schemeClr val="accent2">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fr-F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rtl="1"/>
            <a:r>
              <a:rPr lang="ar-MA" sz="1400" b="1" kern="0" dirty="0">
                <a:solidFill>
                  <a:srgbClr val="3A8F98"/>
                </a:solidFill>
                <a:latin typeface="Calibri" panose="020F0502020204030204" pitchFamily="34" charset="0"/>
                <a:cs typeface="Calibri" panose="020F0502020204030204" pitchFamily="34" charset="0"/>
              </a:rPr>
              <a:t>المرور بين   الصفوف</a:t>
            </a:r>
          </a:p>
        </p:txBody>
      </p:sp>
      <p:pic>
        <p:nvPicPr>
          <p:cNvPr id="8" name="Image 7">
            <a:extLst>
              <a:ext uri="{FF2B5EF4-FFF2-40B4-BE49-F238E27FC236}">
                <a16:creationId xmlns:a16="http://schemas.microsoft.com/office/drawing/2014/main" id="{3282DEAC-32A8-75F9-468D-6654D07EE494}"/>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6150411" y="4114800"/>
            <a:ext cx="1207966" cy="1207966"/>
          </a:xfrm>
          <a:prstGeom prst="rect">
            <a:avLst/>
          </a:prstGeom>
        </p:spPr>
      </p:pic>
      <p:pic>
        <p:nvPicPr>
          <p:cNvPr id="11" name="Image 10">
            <a:extLst>
              <a:ext uri="{FF2B5EF4-FFF2-40B4-BE49-F238E27FC236}">
                <a16:creationId xmlns:a16="http://schemas.microsoft.com/office/drawing/2014/main" id="{B2BE7035-CF2D-2BEA-662C-7BFDC3F504AD}"/>
              </a:ext>
            </a:extLst>
          </p:cNvPr>
          <p:cNvPicPr>
            <a:picLocks noChangeAspect="1"/>
          </p:cNvPicPr>
          <p:nvPr/>
        </p:nvPicPr>
        <p:blipFill>
          <a:blip r:embed="rId7"/>
          <a:stretch>
            <a:fillRect/>
          </a:stretch>
        </p:blipFill>
        <p:spPr>
          <a:xfrm>
            <a:off x="3958310" y="4294113"/>
            <a:ext cx="990738" cy="828791"/>
          </a:xfrm>
          <a:prstGeom prst="rect">
            <a:avLst/>
          </a:prstGeom>
        </p:spPr>
      </p:pic>
    </p:spTree>
    <p:extLst>
      <p:ext uri="{BB962C8B-B14F-4D97-AF65-F5344CB8AC3E}">
        <p14:creationId xmlns:p14="http://schemas.microsoft.com/office/powerpoint/2010/main" val="399049370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AEFE98B-EA7C-06D8-BAEC-F373610FA1CF}"/>
              </a:ext>
            </a:extLst>
          </p:cNvPr>
          <p:cNvSpPr>
            <a:spLocks noGrp="1"/>
          </p:cNvSpPr>
          <p:nvPr>
            <p:ph type="title"/>
          </p:nvPr>
        </p:nvSpPr>
        <p:spPr>
          <a:xfrm>
            <a:off x="1281419" y="1498631"/>
            <a:ext cx="6581161" cy="667025"/>
          </a:xfrm>
        </p:spPr>
        <p:txBody>
          <a:bodyPr/>
          <a:lstStyle/>
          <a:p>
            <a:pPr algn="ctr"/>
            <a:r>
              <a:rPr lang="ar-MA" sz="3600" b="1" dirty="0">
                <a:solidFill>
                  <a:srgbClr val="17AB98"/>
                </a:solidFill>
                <a:latin typeface="Calibri" panose="020F0502020204030204" pitchFamily="34" charset="0"/>
                <a:ea typeface="Calibri" panose="020F0502020204030204" pitchFamily="34" charset="0"/>
                <a:cs typeface="Calibri" panose="020F0502020204030204" pitchFamily="34" charset="0"/>
              </a:rPr>
              <a:t>برمجة الأسبوع الخامس</a:t>
            </a:r>
            <a:br>
              <a:rPr lang="ar-MA" sz="3600" b="1" dirty="0">
                <a:solidFill>
                  <a:srgbClr val="17AB98"/>
                </a:solidFill>
                <a:latin typeface="Calibri" panose="020F0502020204030204" pitchFamily="34" charset="0"/>
                <a:ea typeface="Calibri" panose="020F0502020204030204" pitchFamily="34" charset="0"/>
                <a:cs typeface="Calibri" panose="020F0502020204030204" pitchFamily="34" charset="0"/>
              </a:rPr>
            </a:br>
            <a:endParaRPr lang="fr-FR" sz="3600" dirty="0">
              <a:solidFill>
                <a:srgbClr val="17AB98"/>
              </a:solidFill>
            </a:endParaRPr>
          </a:p>
        </p:txBody>
      </p:sp>
      <p:grpSp>
        <p:nvGrpSpPr>
          <p:cNvPr id="8" name="Groupe 7">
            <a:extLst>
              <a:ext uri="{FF2B5EF4-FFF2-40B4-BE49-F238E27FC236}">
                <a16:creationId xmlns:a16="http://schemas.microsoft.com/office/drawing/2014/main" id="{6F9F746C-D79A-CE24-F2B6-01A823F446DF}"/>
              </a:ext>
            </a:extLst>
          </p:cNvPr>
          <p:cNvGrpSpPr/>
          <p:nvPr/>
        </p:nvGrpSpPr>
        <p:grpSpPr>
          <a:xfrm>
            <a:off x="4427134" y="2475889"/>
            <a:ext cx="3780000" cy="1123837"/>
            <a:chOff x="648000" y="1949241"/>
            <a:chExt cx="3780000" cy="1123837"/>
          </a:xfrm>
        </p:grpSpPr>
        <p:sp>
          <p:nvSpPr>
            <p:cNvPr id="9" name="Rectangle : coins arrondis 8">
              <a:extLst>
                <a:ext uri="{FF2B5EF4-FFF2-40B4-BE49-F238E27FC236}">
                  <a16:creationId xmlns:a16="http://schemas.microsoft.com/office/drawing/2014/main" id="{D06DF442-E3A1-AD93-FFB0-B22E54299438}"/>
                </a:ext>
              </a:extLst>
            </p:cNvPr>
            <p:cNvSpPr/>
            <p:nvPr/>
          </p:nvSpPr>
          <p:spPr>
            <a:xfrm>
              <a:off x="648000" y="2196000"/>
              <a:ext cx="3780000" cy="877078"/>
            </a:xfrm>
            <a:prstGeom prst="roundRect">
              <a:avLst/>
            </a:prstGeom>
            <a:solidFill>
              <a:schemeClr val="bg1">
                <a:lumMod val="6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srgbClr val="FFFFFF"/>
                </a:solidFill>
                <a:effectLst/>
                <a:uLnTx/>
                <a:uFillTx/>
                <a:latin typeface="Aptos" panose="02110004020202020204"/>
                <a:ea typeface="+mn-ea"/>
                <a:cs typeface="+mn-cs"/>
              </a:endParaRPr>
            </a:p>
          </p:txBody>
        </p:sp>
        <p:sp>
          <p:nvSpPr>
            <p:cNvPr id="10" name="Organigramme : Terminateur 21">
              <a:extLst>
                <a:ext uri="{FF2B5EF4-FFF2-40B4-BE49-F238E27FC236}">
                  <a16:creationId xmlns:a16="http://schemas.microsoft.com/office/drawing/2014/main" id="{19BFBC15-D948-462E-399C-A5B8E0D3EC37}"/>
                </a:ext>
              </a:extLst>
            </p:cNvPr>
            <p:cNvSpPr/>
            <p:nvPr/>
          </p:nvSpPr>
          <p:spPr>
            <a:xfrm>
              <a:off x="2889570" y="1949241"/>
              <a:ext cx="1260000" cy="360000"/>
            </a:xfrm>
            <a:prstGeom prst="flowChartTerminator">
              <a:avLst/>
            </a:prstGeom>
            <a:solidFill>
              <a:schemeClr val="bg1">
                <a:lumMod val="6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0963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FFFFFF">
                      <a:lumMod val="50000"/>
                    </a:srgbClr>
                  </a:solidFill>
                  <a:effectLst/>
                  <a:uLnTx/>
                  <a:uFillTx/>
                  <a:latin typeface="Calibri" panose="020F0502020204030204" pitchFamily="34" charset="0"/>
                  <a:ea typeface="+mn-ea"/>
                  <a:cs typeface="Calibri" panose="020F0502020204030204" pitchFamily="34" charset="0"/>
                </a:rPr>
                <a:t>الدرس 1</a:t>
              </a:r>
              <a:endParaRPr kumimoji="0" lang="fr-FR" sz="1800" b="1" i="0" u="none" strike="noStrike" kern="1200" cap="none" spc="0" normalizeH="0" baseline="0" noProof="0" dirty="0">
                <a:ln>
                  <a:noFill/>
                </a:ln>
                <a:solidFill>
                  <a:srgbClr val="FFFFFF">
                    <a:lumMod val="50000"/>
                  </a:srgbClr>
                </a:solidFill>
                <a:effectLst/>
                <a:uLnTx/>
                <a:uFillTx/>
                <a:latin typeface="Calibri" panose="020F0502020204030204" pitchFamily="34" charset="0"/>
                <a:ea typeface="+mn-ea"/>
                <a:cs typeface="Calibri" panose="020F0502020204030204" pitchFamily="34" charset="0"/>
              </a:endParaRPr>
            </a:p>
          </p:txBody>
        </p:sp>
        <p:sp>
          <p:nvSpPr>
            <p:cNvPr id="11" name="Espace réservé du texte 5">
              <a:extLst>
                <a:ext uri="{FF2B5EF4-FFF2-40B4-BE49-F238E27FC236}">
                  <a16:creationId xmlns:a16="http://schemas.microsoft.com/office/drawing/2014/main" id="{5EE30BBC-F8A7-642B-618D-EF6534CF83BC}"/>
                </a:ext>
              </a:extLst>
            </p:cNvPr>
            <p:cNvSpPr txBox="1">
              <a:spLocks/>
            </p:cNvSpPr>
            <p:nvPr/>
          </p:nvSpPr>
          <p:spPr>
            <a:xfrm>
              <a:off x="828000" y="2331465"/>
              <a:ext cx="3420000" cy="631140"/>
            </a:xfrm>
            <a:prstGeom prst="roundRect">
              <a:avLst/>
            </a:prstGeom>
            <a:solidFill>
              <a:schemeClr val="bg1">
                <a:lumMod val="95000"/>
              </a:schemeClr>
            </a:solid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sz="1200" kern="120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Arial" panose="020B0604020202020204" pitchFamily="34" charset="0"/>
                <a:buChar char="•"/>
                <a:defRPr sz="1100" kern="120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r" defTabSz="914400" rtl="1" eaLnBrk="1" fontAlgn="auto" latinLnBrk="0" hangingPunct="1">
                <a:lnSpc>
                  <a:spcPct val="100000"/>
                </a:lnSpc>
                <a:spcBef>
                  <a:spcPts val="300"/>
                </a:spcBef>
                <a:spcAft>
                  <a:spcPts val="0"/>
                </a:spcAft>
                <a:buClrTx/>
                <a:buSzTx/>
                <a:buFont typeface="Wingdings" panose="05000000000000000000" pitchFamily="2" charset="2"/>
                <a:buNone/>
                <a:tabLst/>
                <a:defRPr/>
              </a:pPr>
              <a:r>
                <a:rPr kumimoji="0" lang="ar-MA" sz="1800" b="1" i="0" u="none" strike="noStrike" kern="0" cap="none" spc="0" normalizeH="0" baseline="0" noProof="0" dirty="0">
                  <a:ln>
                    <a:noFill/>
                  </a:ln>
                  <a:solidFill>
                    <a:srgbClr val="FFFFFF">
                      <a:lumMod val="75000"/>
                    </a:srgbClr>
                  </a:solidFill>
                  <a:effectLst/>
                  <a:uLnTx/>
                  <a:uFillTx/>
                  <a:latin typeface="Calibri" panose="020F0502020204030204" pitchFamily="34" charset="0"/>
                  <a:ea typeface="+mn-ea"/>
                  <a:cs typeface="Calibri" panose="020F0502020204030204" pitchFamily="34" charset="0"/>
                </a:rPr>
                <a:t>اَلأَعدادُ مِن 0 إِلى 999 (مراجعة المستلزمات)</a:t>
              </a:r>
            </a:p>
          </p:txBody>
        </p:sp>
      </p:grpSp>
      <p:sp>
        <p:nvSpPr>
          <p:cNvPr id="17" name="Rectangle : coins arrondis 16">
            <a:extLst>
              <a:ext uri="{FF2B5EF4-FFF2-40B4-BE49-F238E27FC236}">
                <a16:creationId xmlns:a16="http://schemas.microsoft.com/office/drawing/2014/main" id="{27C81966-C6B3-F7D1-9287-616A8C28EDA7}"/>
              </a:ext>
            </a:extLst>
          </p:cNvPr>
          <p:cNvSpPr/>
          <p:nvPr/>
        </p:nvSpPr>
        <p:spPr>
          <a:xfrm>
            <a:off x="415003" y="2722648"/>
            <a:ext cx="3780000" cy="877078"/>
          </a:xfrm>
          <a:prstGeom prst="roundRect">
            <a:avLst/>
          </a:prstGeom>
          <a:solidFill>
            <a:schemeClr val="bg1">
              <a:lumMod val="65000"/>
            </a:schemeClr>
          </a:solidFill>
          <a:ln>
            <a:solidFill>
              <a:schemeClr val="bg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srgbClr val="FFFFFF"/>
              </a:solidFill>
              <a:effectLst/>
              <a:uLnTx/>
              <a:uFillTx/>
              <a:latin typeface="Aptos" panose="02110004020202020204"/>
              <a:ea typeface="+mn-ea"/>
              <a:cs typeface="+mn-cs"/>
            </a:endParaRPr>
          </a:p>
        </p:txBody>
      </p:sp>
      <p:sp>
        <p:nvSpPr>
          <p:cNvPr id="18" name="Organigramme : Terminateur 21">
            <a:extLst>
              <a:ext uri="{FF2B5EF4-FFF2-40B4-BE49-F238E27FC236}">
                <a16:creationId xmlns:a16="http://schemas.microsoft.com/office/drawing/2014/main" id="{9FB35922-FF9D-02D1-C513-D8AE6CB30C8A}"/>
              </a:ext>
            </a:extLst>
          </p:cNvPr>
          <p:cNvSpPr/>
          <p:nvPr/>
        </p:nvSpPr>
        <p:spPr>
          <a:xfrm>
            <a:off x="2656573" y="2475889"/>
            <a:ext cx="1260000" cy="360000"/>
          </a:xfrm>
          <a:prstGeom prst="flowChartTerminator">
            <a:avLst/>
          </a:prstGeom>
          <a:solidFill>
            <a:schemeClr val="bg1">
              <a:lumMod val="65000"/>
            </a:schemeClr>
          </a:solidFill>
          <a:ln>
            <a:solidFill>
              <a:schemeClr val="bg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0963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FFFFFF">
                    <a:lumMod val="50000"/>
                  </a:srgbClr>
                </a:solidFill>
                <a:effectLst/>
                <a:uLnTx/>
                <a:uFillTx/>
                <a:latin typeface="Calibri" panose="020F0502020204030204" pitchFamily="34" charset="0"/>
                <a:ea typeface="+mn-ea"/>
                <a:cs typeface="Calibri" panose="020F0502020204030204" pitchFamily="34" charset="0"/>
              </a:rPr>
              <a:t>الدرس 18</a:t>
            </a:r>
            <a:endParaRPr kumimoji="0" lang="fr-FR" sz="1800" b="1" i="0" u="none" strike="noStrike" kern="1200" cap="none" spc="0" normalizeH="0" baseline="0" noProof="0" dirty="0">
              <a:ln>
                <a:noFill/>
              </a:ln>
              <a:solidFill>
                <a:srgbClr val="FFFFFF">
                  <a:lumMod val="50000"/>
                </a:srgbClr>
              </a:solidFill>
              <a:effectLst/>
              <a:uLnTx/>
              <a:uFillTx/>
              <a:latin typeface="Calibri" panose="020F0502020204030204" pitchFamily="34" charset="0"/>
              <a:ea typeface="+mn-ea"/>
              <a:cs typeface="Calibri" panose="020F0502020204030204" pitchFamily="34" charset="0"/>
            </a:endParaRPr>
          </a:p>
        </p:txBody>
      </p:sp>
      <p:sp>
        <p:nvSpPr>
          <p:cNvPr id="19" name="Espace réservé du texte 5">
            <a:extLst>
              <a:ext uri="{FF2B5EF4-FFF2-40B4-BE49-F238E27FC236}">
                <a16:creationId xmlns:a16="http://schemas.microsoft.com/office/drawing/2014/main" id="{6AE66BB3-33A5-C801-F372-C8FCC6320002}"/>
              </a:ext>
            </a:extLst>
          </p:cNvPr>
          <p:cNvSpPr txBox="1">
            <a:spLocks/>
          </p:cNvSpPr>
          <p:nvPr/>
        </p:nvSpPr>
        <p:spPr>
          <a:xfrm>
            <a:off x="595003" y="2858113"/>
            <a:ext cx="3420000" cy="631140"/>
          </a:xfrm>
          <a:prstGeom prst="roundRect">
            <a:avLst/>
          </a:prstGeom>
          <a:solidFill>
            <a:schemeClr val="bg1">
              <a:lumMod val="95000"/>
            </a:schemeClr>
          </a:solidFill>
          <a:ln>
            <a:solidFill>
              <a:schemeClr val="bg1">
                <a:lumMod val="75000"/>
              </a:schemeClr>
            </a:solidFill>
          </a:ln>
        </p:spPr>
        <p:txBody>
          <a:bodyPr anchor="ctr"/>
          <a:lstStyle>
            <a:defPPr>
              <a:defRPr lang="fr-FR"/>
            </a:defPPr>
            <a:lvl1pPr marR="0" lvl="0" indent="0" algn="r" rtl="1" fontAlgn="auto">
              <a:lnSpc>
                <a:spcPct val="100000"/>
              </a:lnSpc>
              <a:spcBef>
                <a:spcPts val="300"/>
              </a:spcBef>
              <a:spcAft>
                <a:spcPts val="0"/>
              </a:spcAft>
              <a:buClrTx/>
              <a:buSzTx/>
              <a:buFont typeface="Wingdings" panose="05000000000000000000" pitchFamily="2" charset="2"/>
              <a:buNone/>
              <a:tabLst/>
              <a:defRPr kumimoji="0" sz="1600" b="1" i="0" u="none" strike="noStrike" kern="0" cap="none" spc="0" normalizeH="0" baseline="0">
                <a:ln>
                  <a:noFill/>
                </a:ln>
                <a:solidFill>
                  <a:srgbClr val="FFFFFF">
                    <a:lumMod val="65000"/>
                  </a:srgbClr>
                </a:solidFill>
                <a:effectLst/>
                <a:uLnTx/>
                <a:uFillTx/>
                <a:latin typeface="Calibri" panose="020F0502020204030204" pitchFamily="34" charset="0"/>
                <a:cs typeface="Calibri" panose="020F0502020204030204" pitchFamily="34" charset="0"/>
              </a:defRPr>
            </a:lvl1pPr>
            <a:lvl2pPr marL="685800" indent="-228600">
              <a:lnSpc>
                <a:spcPct val="100000"/>
              </a:lnSpc>
              <a:spcBef>
                <a:spcPts val="300"/>
              </a:spcBef>
              <a:buFont typeface="Arial" panose="020B0604020202020204" pitchFamily="34" charset="0"/>
              <a:buChar char="•"/>
              <a:defRPr sz="1100">
                <a:solidFill>
                  <a:srgbClr val="757575"/>
                </a:solidFill>
                <a:latin typeface="Dosis SemiBold" pitchFamily="2" charset="0"/>
              </a:defRPr>
            </a:lvl2pPr>
            <a:lvl3pPr marL="1143000" indent="-228600">
              <a:lnSpc>
                <a:spcPct val="90000"/>
              </a:lnSpc>
              <a:spcBef>
                <a:spcPts val="500"/>
              </a:spcBef>
              <a:buFont typeface="Arial" panose="020B0604020202020204" pitchFamily="34" charset="0"/>
              <a:buChar char="•"/>
              <a:defRPr sz="1100">
                <a:solidFill>
                  <a:srgbClr val="474F71"/>
                </a:solidFill>
                <a:latin typeface="Dosis SemiBold" pitchFamily="2" charset="0"/>
              </a:defRPr>
            </a:lvl3pPr>
            <a:lvl4pPr marL="16002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4pPr>
            <a:lvl5pPr marL="20574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r>
              <a:rPr lang="ar-MA" dirty="0"/>
              <a:t>باقي الْقِسْمَةِ عَلى 2 و3 و4 و5</a:t>
            </a:r>
          </a:p>
        </p:txBody>
      </p:sp>
      <p:sp>
        <p:nvSpPr>
          <p:cNvPr id="28" name="Rectangle : coins arrondis 27">
            <a:extLst>
              <a:ext uri="{FF2B5EF4-FFF2-40B4-BE49-F238E27FC236}">
                <a16:creationId xmlns:a16="http://schemas.microsoft.com/office/drawing/2014/main" id="{29D40F4D-751C-8593-FB38-864B9117CCE4}"/>
              </a:ext>
            </a:extLst>
          </p:cNvPr>
          <p:cNvSpPr/>
          <p:nvPr/>
        </p:nvSpPr>
        <p:spPr>
          <a:xfrm>
            <a:off x="4423967" y="2717811"/>
            <a:ext cx="3780000" cy="877078"/>
          </a:xfrm>
          <a:prstGeom prst="roundRect">
            <a:avLst/>
          </a:prstGeom>
          <a:solidFill>
            <a:schemeClr val="bg1">
              <a:lumMod val="65000"/>
            </a:schemeClr>
          </a:solidFill>
          <a:ln>
            <a:solidFill>
              <a:schemeClr val="bg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srgbClr val="FFFFFF"/>
              </a:solidFill>
              <a:effectLst/>
              <a:uLnTx/>
              <a:uFillTx/>
              <a:latin typeface="Aptos" panose="02110004020202020204"/>
              <a:ea typeface="+mn-ea"/>
              <a:cs typeface="+mn-cs"/>
            </a:endParaRPr>
          </a:p>
        </p:txBody>
      </p:sp>
      <p:sp>
        <p:nvSpPr>
          <p:cNvPr id="29" name="Organigramme : Terminateur 21">
            <a:extLst>
              <a:ext uri="{FF2B5EF4-FFF2-40B4-BE49-F238E27FC236}">
                <a16:creationId xmlns:a16="http://schemas.microsoft.com/office/drawing/2014/main" id="{E65D0AC4-1110-15B5-60EE-18BFB6BF000F}"/>
              </a:ext>
            </a:extLst>
          </p:cNvPr>
          <p:cNvSpPr/>
          <p:nvPr/>
        </p:nvSpPr>
        <p:spPr>
          <a:xfrm>
            <a:off x="6665537" y="2471052"/>
            <a:ext cx="1260000" cy="360000"/>
          </a:xfrm>
          <a:prstGeom prst="flowChartTerminator">
            <a:avLst/>
          </a:prstGeom>
          <a:solidFill>
            <a:schemeClr val="bg1">
              <a:lumMod val="65000"/>
            </a:schemeClr>
          </a:solidFill>
          <a:ln>
            <a:solidFill>
              <a:schemeClr val="bg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0963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FFFFFF">
                    <a:lumMod val="50000"/>
                  </a:srgbClr>
                </a:solidFill>
                <a:effectLst/>
                <a:uLnTx/>
                <a:uFillTx/>
                <a:latin typeface="Calibri" panose="020F0502020204030204" pitchFamily="34" charset="0"/>
                <a:ea typeface="+mn-ea"/>
                <a:cs typeface="Calibri" panose="020F0502020204030204" pitchFamily="34" charset="0"/>
              </a:rPr>
              <a:t>الدرس 17</a:t>
            </a:r>
            <a:endParaRPr kumimoji="0" lang="fr-FR" sz="1800" b="1" i="0" u="none" strike="noStrike" kern="1200" cap="none" spc="0" normalizeH="0" baseline="0" noProof="0" dirty="0">
              <a:ln>
                <a:noFill/>
              </a:ln>
              <a:solidFill>
                <a:srgbClr val="FFFFFF">
                  <a:lumMod val="50000"/>
                </a:srgbClr>
              </a:solidFill>
              <a:effectLst/>
              <a:uLnTx/>
              <a:uFillTx/>
              <a:latin typeface="Calibri" panose="020F0502020204030204" pitchFamily="34" charset="0"/>
              <a:ea typeface="+mn-ea"/>
              <a:cs typeface="Calibri" panose="020F0502020204030204" pitchFamily="34" charset="0"/>
            </a:endParaRPr>
          </a:p>
        </p:txBody>
      </p:sp>
      <p:sp>
        <p:nvSpPr>
          <p:cNvPr id="30" name="Espace réservé du texte 5">
            <a:extLst>
              <a:ext uri="{FF2B5EF4-FFF2-40B4-BE49-F238E27FC236}">
                <a16:creationId xmlns:a16="http://schemas.microsoft.com/office/drawing/2014/main" id="{FFB4C9B3-E09A-1D96-45D0-9103463568D1}"/>
              </a:ext>
            </a:extLst>
          </p:cNvPr>
          <p:cNvSpPr txBox="1">
            <a:spLocks/>
          </p:cNvSpPr>
          <p:nvPr/>
        </p:nvSpPr>
        <p:spPr>
          <a:xfrm>
            <a:off x="4603967" y="2853276"/>
            <a:ext cx="3420000" cy="631140"/>
          </a:xfrm>
          <a:prstGeom prst="roundRect">
            <a:avLst/>
          </a:prstGeom>
          <a:solidFill>
            <a:schemeClr val="bg1">
              <a:lumMod val="95000"/>
            </a:schemeClr>
          </a:solidFill>
          <a:ln>
            <a:solidFill>
              <a:schemeClr val="bg1">
                <a:lumMod val="75000"/>
              </a:schemeClr>
            </a:solidFill>
          </a:ln>
        </p:spPr>
        <p:txBody>
          <a:bodyPr anchor="ctr"/>
          <a:lstStyle>
            <a:defPPr>
              <a:defRPr lang="fr-FR"/>
            </a:defPPr>
            <a:lvl1pPr marR="0" lvl="0" indent="0" algn="r" rtl="1" fontAlgn="auto">
              <a:lnSpc>
                <a:spcPct val="100000"/>
              </a:lnSpc>
              <a:spcBef>
                <a:spcPts val="300"/>
              </a:spcBef>
              <a:spcAft>
                <a:spcPts val="0"/>
              </a:spcAft>
              <a:buClrTx/>
              <a:buSzTx/>
              <a:buFont typeface="Wingdings" panose="05000000000000000000" pitchFamily="2" charset="2"/>
              <a:buNone/>
              <a:tabLst/>
              <a:defRPr kumimoji="0" sz="1600" b="1" i="0" u="none" strike="noStrike" kern="0" cap="none" spc="0" normalizeH="0" baseline="0">
                <a:ln>
                  <a:noFill/>
                </a:ln>
                <a:solidFill>
                  <a:srgbClr val="FFFFFF">
                    <a:lumMod val="65000"/>
                  </a:srgbClr>
                </a:solidFill>
                <a:effectLst/>
                <a:uLnTx/>
                <a:uFillTx/>
                <a:latin typeface="Calibri" panose="020F0502020204030204" pitchFamily="34" charset="0"/>
                <a:cs typeface="Calibri" panose="020F0502020204030204" pitchFamily="34" charset="0"/>
              </a:defRPr>
            </a:lvl1pPr>
            <a:lvl2pPr marL="685800" indent="-228600">
              <a:lnSpc>
                <a:spcPct val="100000"/>
              </a:lnSpc>
              <a:spcBef>
                <a:spcPts val="300"/>
              </a:spcBef>
              <a:buFont typeface="Arial" panose="020B0604020202020204" pitchFamily="34" charset="0"/>
              <a:buChar char="•"/>
              <a:defRPr sz="1100">
                <a:solidFill>
                  <a:srgbClr val="757575"/>
                </a:solidFill>
                <a:latin typeface="Dosis SemiBold" pitchFamily="2" charset="0"/>
              </a:defRPr>
            </a:lvl2pPr>
            <a:lvl3pPr marL="1143000" indent="-228600">
              <a:lnSpc>
                <a:spcPct val="90000"/>
              </a:lnSpc>
              <a:spcBef>
                <a:spcPts val="500"/>
              </a:spcBef>
              <a:buFont typeface="Arial" panose="020B0604020202020204" pitchFamily="34" charset="0"/>
              <a:buChar char="•"/>
              <a:defRPr sz="1100">
                <a:solidFill>
                  <a:srgbClr val="474F71"/>
                </a:solidFill>
                <a:latin typeface="Dosis SemiBold" pitchFamily="2" charset="0"/>
              </a:defRPr>
            </a:lvl3pPr>
            <a:lvl4pPr marL="16002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4pPr>
            <a:lvl5pPr marL="20574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r>
              <a:rPr lang="ar-MA" dirty="0"/>
              <a:t>الْقِسْمَةُ على 6 و7 و8 و9</a:t>
            </a:r>
          </a:p>
        </p:txBody>
      </p:sp>
      <p:sp>
        <p:nvSpPr>
          <p:cNvPr id="4" name="Rectangle : coins arrondis 3">
            <a:extLst>
              <a:ext uri="{FF2B5EF4-FFF2-40B4-BE49-F238E27FC236}">
                <a16:creationId xmlns:a16="http://schemas.microsoft.com/office/drawing/2014/main" id="{59C73262-6EDD-081A-C026-11A95728A9AC}"/>
              </a:ext>
            </a:extLst>
          </p:cNvPr>
          <p:cNvSpPr/>
          <p:nvPr/>
        </p:nvSpPr>
        <p:spPr>
          <a:xfrm>
            <a:off x="370132" y="4144639"/>
            <a:ext cx="3780000" cy="877078"/>
          </a:xfrm>
          <a:prstGeom prst="roundRect">
            <a:avLst/>
          </a:prstGeom>
          <a:solidFill>
            <a:srgbClr val="FFDA6D"/>
          </a:solidFill>
          <a:ln>
            <a:solidFill>
              <a:srgbClr val="FFC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solidFill>
                <a:srgbClr val="FFFFFF"/>
              </a:solidFill>
              <a:latin typeface="Aptos" panose="02110004020202020204"/>
            </a:endParaRPr>
          </a:p>
        </p:txBody>
      </p:sp>
      <p:sp>
        <p:nvSpPr>
          <p:cNvPr id="5" name="Organigramme : Terminateur 21">
            <a:extLst>
              <a:ext uri="{FF2B5EF4-FFF2-40B4-BE49-F238E27FC236}">
                <a16:creationId xmlns:a16="http://schemas.microsoft.com/office/drawing/2014/main" id="{B8528A7D-CC01-7599-0846-FC2E2041C809}"/>
              </a:ext>
            </a:extLst>
          </p:cNvPr>
          <p:cNvSpPr/>
          <p:nvPr/>
        </p:nvSpPr>
        <p:spPr>
          <a:xfrm>
            <a:off x="2611702" y="3897880"/>
            <a:ext cx="1260000" cy="360000"/>
          </a:xfrm>
          <a:prstGeom prst="flowChartTerminator">
            <a:avLst/>
          </a:prstGeom>
          <a:solidFill>
            <a:srgbClr val="FFC000"/>
          </a:solidFill>
          <a:ln>
            <a:solidFill>
              <a:srgbClr val="EEB5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09630" rtl="1"/>
            <a:r>
              <a:rPr lang="ar-MA" b="1" dirty="0">
                <a:solidFill>
                  <a:prstClr val="white"/>
                </a:solidFill>
                <a:latin typeface="Calibri" panose="020F0502020204030204" pitchFamily="34" charset="0"/>
                <a:cs typeface="Calibri" panose="020F0502020204030204" pitchFamily="34" charset="0"/>
              </a:rPr>
              <a:t>الدرس 20</a:t>
            </a:r>
            <a:endParaRPr lang="fr-FR" b="1" dirty="0">
              <a:solidFill>
                <a:prstClr val="white"/>
              </a:solidFill>
              <a:latin typeface="Calibri" panose="020F0502020204030204" pitchFamily="34" charset="0"/>
              <a:cs typeface="Calibri" panose="020F0502020204030204" pitchFamily="34" charset="0"/>
            </a:endParaRPr>
          </a:p>
        </p:txBody>
      </p:sp>
      <p:sp>
        <p:nvSpPr>
          <p:cNvPr id="6" name="Espace réservé du texte 5">
            <a:extLst>
              <a:ext uri="{FF2B5EF4-FFF2-40B4-BE49-F238E27FC236}">
                <a16:creationId xmlns:a16="http://schemas.microsoft.com/office/drawing/2014/main" id="{32BBFDE1-E352-522F-DC6A-73F4154EBB52}"/>
              </a:ext>
            </a:extLst>
          </p:cNvPr>
          <p:cNvSpPr txBox="1">
            <a:spLocks/>
          </p:cNvSpPr>
          <p:nvPr/>
        </p:nvSpPr>
        <p:spPr>
          <a:xfrm>
            <a:off x="550132" y="4280104"/>
            <a:ext cx="3420000" cy="631140"/>
          </a:xfrm>
          <a:prstGeom prst="roundRect">
            <a:avLst/>
          </a:prstGeom>
          <a:solidFill>
            <a:srgbClr val="FFEFB9"/>
          </a:solidFill>
        </p:spPr>
        <p:txBody>
          <a:bodyPr anchor="ctr"/>
          <a:lstStyle>
            <a:defPPr>
              <a:defRPr lang="fr-FR"/>
            </a:defPPr>
            <a:lvl1pPr marR="0" lvl="0" indent="0" algn="r" rtl="1" fontAlgn="auto">
              <a:lnSpc>
                <a:spcPct val="100000"/>
              </a:lnSpc>
              <a:spcBef>
                <a:spcPts val="300"/>
              </a:spcBef>
              <a:spcAft>
                <a:spcPts val="0"/>
              </a:spcAft>
              <a:buClrTx/>
              <a:buSzTx/>
              <a:buFont typeface="Wingdings" panose="05000000000000000000" pitchFamily="2" charset="2"/>
              <a:buNone/>
              <a:tabLst/>
              <a:defRPr kumimoji="0" b="1" i="0" u="none" strike="noStrike" kern="0" cap="none" spc="0" normalizeH="0" baseline="0">
                <a:ln>
                  <a:noFill/>
                </a:ln>
                <a:solidFill>
                  <a:srgbClr val="000000">
                    <a:lumMod val="95000"/>
                    <a:lumOff val="5000"/>
                  </a:srgbClr>
                </a:solidFill>
                <a:effectLst/>
                <a:uLnTx/>
                <a:uFillTx/>
                <a:latin typeface="Calibri" panose="020F0502020204030204" pitchFamily="34" charset="0"/>
                <a:cs typeface="Calibri" panose="020F0502020204030204" pitchFamily="34" charset="0"/>
              </a:defRPr>
            </a:lvl1pPr>
            <a:lvl2pPr marL="685800" indent="-228600">
              <a:lnSpc>
                <a:spcPct val="100000"/>
              </a:lnSpc>
              <a:spcBef>
                <a:spcPts val="300"/>
              </a:spcBef>
              <a:buFont typeface="Arial" panose="020B0604020202020204" pitchFamily="34" charset="0"/>
              <a:buChar char="•"/>
              <a:defRPr sz="1100">
                <a:solidFill>
                  <a:srgbClr val="757575"/>
                </a:solidFill>
                <a:latin typeface="Dosis SemiBold" pitchFamily="2" charset="0"/>
              </a:defRPr>
            </a:lvl2pPr>
            <a:lvl3pPr marL="1143000" indent="-228600">
              <a:lnSpc>
                <a:spcPct val="90000"/>
              </a:lnSpc>
              <a:spcBef>
                <a:spcPts val="500"/>
              </a:spcBef>
              <a:buFont typeface="Arial" panose="020B0604020202020204" pitchFamily="34" charset="0"/>
              <a:buChar char="•"/>
              <a:defRPr sz="1100">
                <a:solidFill>
                  <a:srgbClr val="474F71"/>
                </a:solidFill>
                <a:latin typeface="Dosis SemiBold" pitchFamily="2" charset="0"/>
              </a:defRPr>
            </a:lvl3pPr>
            <a:lvl4pPr marL="16002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4pPr>
            <a:lvl5pPr marL="20574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r>
              <a:rPr lang="ar-MA" dirty="0"/>
              <a:t>حَلُّ المَسائِل</a:t>
            </a:r>
          </a:p>
        </p:txBody>
      </p:sp>
      <p:sp>
        <p:nvSpPr>
          <p:cNvPr id="32" name="Rectangle : coins arrondis 31">
            <a:extLst>
              <a:ext uri="{FF2B5EF4-FFF2-40B4-BE49-F238E27FC236}">
                <a16:creationId xmlns:a16="http://schemas.microsoft.com/office/drawing/2014/main" id="{85A2F114-D2FF-43A5-1BC5-C728126D6DED}"/>
              </a:ext>
            </a:extLst>
          </p:cNvPr>
          <p:cNvSpPr/>
          <p:nvPr/>
        </p:nvSpPr>
        <p:spPr>
          <a:xfrm>
            <a:off x="4405078" y="4098081"/>
            <a:ext cx="3780000" cy="877078"/>
          </a:xfrm>
          <a:prstGeom prst="roundRect">
            <a:avLst/>
          </a:prstGeom>
          <a:solidFill>
            <a:schemeClr val="bg1">
              <a:lumMod val="65000"/>
            </a:schemeClr>
          </a:solidFill>
          <a:ln>
            <a:solidFill>
              <a:schemeClr val="bg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1"/>
            <a:endParaRPr lang="fr-MA" dirty="0">
              <a:solidFill>
                <a:srgbClr val="FFFFFF"/>
              </a:solidFill>
              <a:latin typeface="Aptos" panose="02110004020202020204"/>
            </a:endParaRPr>
          </a:p>
        </p:txBody>
      </p:sp>
      <p:sp>
        <p:nvSpPr>
          <p:cNvPr id="33" name="Organigramme : Terminateur 21">
            <a:extLst>
              <a:ext uri="{FF2B5EF4-FFF2-40B4-BE49-F238E27FC236}">
                <a16:creationId xmlns:a16="http://schemas.microsoft.com/office/drawing/2014/main" id="{09DF9E9A-581D-14F9-24EC-3567A55C3816}"/>
              </a:ext>
            </a:extLst>
          </p:cNvPr>
          <p:cNvSpPr/>
          <p:nvPr/>
        </p:nvSpPr>
        <p:spPr>
          <a:xfrm>
            <a:off x="6646648" y="3851322"/>
            <a:ext cx="1260000" cy="360000"/>
          </a:xfrm>
          <a:prstGeom prst="flowChartTerminator">
            <a:avLst/>
          </a:prstGeom>
          <a:solidFill>
            <a:schemeClr val="bg1">
              <a:lumMod val="65000"/>
            </a:schemeClr>
          </a:solidFill>
          <a:ln>
            <a:solidFill>
              <a:schemeClr val="bg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09630" rtl="1"/>
            <a:r>
              <a:rPr lang="ar-MA" b="1" dirty="0">
                <a:solidFill>
                  <a:srgbClr val="FFFFFF">
                    <a:lumMod val="50000"/>
                  </a:srgbClr>
                </a:solidFill>
                <a:latin typeface="Calibri" panose="020F0502020204030204" pitchFamily="34" charset="0"/>
                <a:cs typeface="Calibri" panose="020F0502020204030204" pitchFamily="34" charset="0"/>
              </a:rPr>
              <a:t>الدرس 19</a:t>
            </a:r>
            <a:endParaRPr lang="fr-FR" b="1" dirty="0">
              <a:solidFill>
                <a:srgbClr val="FFFFFF">
                  <a:lumMod val="50000"/>
                </a:srgbClr>
              </a:solidFill>
              <a:latin typeface="Calibri" panose="020F0502020204030204" pitchFamily="34" charset="0"/>
              <a:cs typeface="Calibri" panose="020F0502020204030204" pitchFamily="34" charset="0"/>
            </a:endParaRPr>
          </a:p>
        </p:txBody>
      </p:sp>
      <p:sp>
        <p:nvSpPr>
          <p:cNvPr id="34" name="Espace réservé du texte 5">
            <a:extLst>
              <a:ext uri="{FF2B5EF4-FFF2-40B4-BE49-F238E27FC236}">
                <a16:creationId xmlns:a16="http://schemas.microsoft.com/office/drawing/2014/main" id="{94D48129-9BCD-EF1D-897A-44B36367D037}"/>
              </a:ext>
            </a:extLst>
          </p:cNvPr>
          <p:cNvSpPr txBox="1">
            <a:spLocks/>
          </p:cNvSpPr>
          <p:nvPr/>
        </p:nvSpPr>
        <p:spPr>
          <a:xfrm>
            <a:off x="4585078" y="4233546"/>
            <a:ext cx="3420000" cy="631140"/>
          </a:xfrm>
          <a:prstGeom prst="roundRect">
            <a:avLst/>
          </a:prstGeom>
          <a:solidFill>
            <a:schemeClr val="bg1">
              <a:lumMod val="95000"/>
            </a:schemeClr>
          </a:solidFill>
          <a:ln>
            <a:solidFill>
              <a:schemeClr val="bg1">
                <a:lumMod val="75000"/>
              </a:schemeClr>
            </a:solidFill>
          </a:ln>
        </p:spPr>
        <p:txBody>
          <a:bodyPr anchor="ctr"/>
          <a:lstStyle>
            <a:defPPr>
              <a:defRPr lang="fr-FR"/>
            </a:defPPr>
            <a:lvl1pPr marR="0" lvl="0" indent="0" algn="r" rtl="1" fontAlgn="auto">
              <a:lnSpc>
                <a:spcPct val="100000"/>
              </a:lnSpc>
              <a:spcBef>
                <a:spcPts val="300"/>
              </a:spcBef>
              <a:spcAft>
                <a:spcPts val="0"/>
              </a:spcAft>
              <a:buClrTx/>
              <a:buSzTx/>
              <a:buFont typeface="Wingdings" panose="05000000000000000000" pitchFamily="2" charset="2"/>
              <a:buNone/>
              <a:tabLst/>
              <a:defRPr kumimoji="0" sz="1600" b="1" i="0" u="none" strike="noStrike" kern="0" cap="none" spc="0" normalizeH="0" baseline="0">
                <a:ln>
                  <a:noFill/>
                </a:ln>
                <a:solidFill>
                  <a:srgbClr val="FFFFFF">
                    <a:lumMod val="65000"/>
                  </a:srgbClr>
                </a:solidFill>
                <a:effectLst/>
                <a:uLnTx/>
                <a:uFillTx/>
                <a:latin typeface="Calibri" panose="020F0502020204030204" pitchFamily="34" charset="0"/>
                <a:cs typeface="Calibri" panose="020F0502020204030204" pitchFamily="34" charset="0"/>
              </a:defRPr>
            </a:lvl1pPr>
            <a:lvl2pPr marL="685800" indent="-228600">
              <a:lnSpc>
                <a:spcPct val="100000"/>
              </a:lnSpc>
              <a:spcBef>
                <a:spcPts val="300"/>
              </a:spcBef>
              <a:buFont typeface="Arial" panose="020B0604020202020204" pitchFamily="34" charset="0"/>
              <a:buChar char="•"/>
              <a:defRPr sz="1100">
                <a:solidFill>
                  <a:srgbClr val="757575"/>
                </a:solidFill>
                <a:latin typeface="Dosis SemiBold" pitchFamily="2" charset="0"/>
              </a:defRPr>
            </a:lvl2pPr>
            <a:lvl3pPr marL="1143000" indent="-228600">
              <a:lnSpc>
                <a:spcPct val="90000"/>
              </a:lnSpc>
              <a:spcBef>
                <a:spcPts val="500"/>
              </a:spcBef>
              <a:buFont typeface="Arial" panose="020B0604020202020204" pitchFamily="34" charset="0"/>
              <a:buChar char="•"/>
              <a:defRPr sz="1100">
                <a:solidFill>
                  <a:srgbClr val="474F71"/>
                </a:solidFill>
                <a:latin typeface="Dosis SemiBold" pitchFamily="2" charset="0"/>
              </a:defRPr>
            </a:lvl3pPr>
            <a:lvl4pPr marL="16002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4pPr>
            <a:lvl5pPr marL="20574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r>
              <a:rPr lang="ar-MA" dirty="0"/>
              <a:t>باقي الْقِسْمَةِ عَلى 6 و7 و8 و9</a:t>
            </a:r>
          </a:p>
        </p:txBody>
      </p:sp>
      <p:grpSp>
        <p:nvGrpSpPr>
          <p:cNvPr id="35" name="Groupe 34">
            <a:extLst>
              <a:ext uri="{FF2B5EF4-FFF2-40B4-BE49-F238E27FC236}">
                <a16:creationId xmlns:a16="http://schemas.microsoft.com/office/drawing/2014/main" id="{72F3C907-F2CF-83B3-E160-54BF64EFB75B}"/>
              </a:ext>
            </a:extLst>
          </p:cNvPr>
          <p:cNvGrpSpPr/>
          <p:nvPr/>
        </p:nvGrpSpPr>
        <p:grpSpPr>
          <a:xfrm>
            <a:off x="2439564" y="5221918"/>
            <a:ext cx="3780000" cy="1123837"/>
            <a:chOff x="648000" y="1949241"/>
            <a:chExt cx="3780000" cy="1123837"/>
          </a:xfrm>
          <a:solidFill>
            <a:schemeClr val="accent5">
              <a:lumMod val="20000"/>
              <a:lumOff val="80000"/>
            </a:schemeClr>
          </a:solidFill>
        </p:grpSpPr>
        <p:sp>
          <p:nvSpPr>
            <p:cNvPr id="36" name="Rectangle : coins arrondis 35">
              <a:extLst>
                <a:ext uri="{FF2B5EF4-FFF2-40B4-BE49-F238E27FC236}">
                  <a16:creationId xmlns:a16="http://schemas.microsoft.com/office/drawing/2014/main" id="{98C62966-8FD2-A668-3D21-B98E06297E7D}"/>
                </a:ext>
              </a:extLst>
            </p:cNvPr>
            <p:cNvSpPr/>
            <p:nvPr/>
          </p:nvSpPr>
          <p:spPr>
            <a:xfrm>
              <a:off x="648000" y="2196000"/>
              <a:ext cx="3780000" cy="877078"/>
            </a:xfrm>
            <a:prstGeom prst="roundRect">
              <a:avLst/>
            </a:prstGeom>
            <a:solidFill>
              <a:schemeClr val="bg1">
                <a:lumMod val="65000"/>
              </a:schemeClr>
            </a:solidFill>
            <a:ln>
              <a:solidFill>
                <a:schemeClr val="bg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srgbClr val="FFFFFF"/>
                </a:solidFill>
                <a:effectLst/>
                <a:uLnTx/>
                <a:uFillTx/>
                <a:latin typeface="Aptos" panose="02110004020202020204"/>
                <a:ea typeface="+mn-ea"/>
                <a:cs typeface="+mn-cs"/>
              </a:endParaRPr>
            </a:p>
          </p:txBody>
        </p:sp>
        <p:sp>
          <p:nvSpPr>
            <p:cNvPr id="37" name="Organigramme : Terminateur 21">
              <a:extLst>
                <a:ext uri="{FF2B5EF4-FFF2-40B4-BE49-F238E27FC236}">
                  <a16:creationId xmlns:a16="http://schemas.microsoft.com/office/drawing/2014/main" id="{643F8C6E-3B63-B3F4-94CE-FA2BB7EAE5C0}"/>
                </a:ext>
              </a:extLst>
            </p:cNvPr>
            <p:cNvSpPr/>
            <p:nvPr/>
          </p:nvSpPr>
          <p:spPr>
            <a:xfrm>
              <a:off x="2889570" y="1949241"/>
              <a:ext cx="1260000" cy="360000"/>
            </a:xfrm>
            <a:prstGeom prst="flowChartTerminator">
              <a:avLst/>
            </a:prstGeom>
            <a:solidFill>
              <a:schemeClr val="bg1">
                <a:lumMod val="65000"/>
              </a:schemeClr>
            </a:solidFill>
            <a:ln>
              <a:solidFill>
                <a:schemeClr val="bg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0963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FFFFFF">
                      <a:lumMod val="50000"/>
                    </a:srgbClr>
                  </a:solidFill>
                  <a:effectLst/>
                  <a:uLnTx/>
                  <a:uFillTx/>
                  <a:latin typeface="Calibri" panose="020F0502020204030204" pitchFamily="34" charset="0"/>
                  <a:ea typeface="+mn-ea"/>
                  <a:cs typeface="Calibri" panose="020F0502020204030204" pitchFamily="34" charset="0"/>
                </a:rPr>
                <a:t>المراجعة</a:t>
              </a:r>
              <a:endParaRPr kumimoji="0" lang="fr-FR" sz="1800" b="1" i="0" u="none" strike="noStrike" kern="1200" cap="none" spc="0" normalizeH="0" baseline="0" noProof="0" dirty="0">
                <a:ln>
                  <a:noFill/>
                </a:ln>
                <a:solidFill>
                  <a:srgbClr val="FFFFFF">
                    <a:lumMod val="50000"/>
                  </a:srgbClr>
                </a:solidFill>
                <a:effectLst/>
                <a:uLnTx/>
                <a:uFillTx/>
                <a:latin typeface="Calibri" panose="020F0502020204030204" pitchFamily="34" charset="0"/>
                <a:ea typeface="+mn-ea"/>
                <a:cs typeface="Calibri" panose="020F0502020204030204" pitchFamily="34" charset="0"/>
              </a:endParaRPr>
            </a:p>
          </p:txBody>
        </p:sp>
        <p:sp>
          <p:nvSpPr>
            <p:cNvPr id="38" name="Espace réservé du texte 5">
              <a:extLst>
                <a:ext uri="{FF2B5EF4-FFF2-40B4-BE49-F238E27FC236}">
                  <a16:creationId xmlns:a16="http://schemas.microsoft.com/office/drawing/2014/main" id="{2BBD08C9-A6E2-7ABC-8477-72E6B48FA0F5}"/>
                </a:ext>
              </a:extLst>
            </p:cNvPr>
            <p:cNvSpPr txBox="1">
              <a:spLocks/>
            </p:cNvSpPr>
            <p:nvPr/>
          </p:nvSpPr>
          <p:spPr>
            <a:xfrm>
              <a:off x="828000" y="2331465"/>
              <a:ext cx="3420000" cy="631140"/>
            </a:xfrm>
            <a:prstGeom prst="roundRect">
              <a:avLst/>
            </a:prstGeom>
            <a:solidFill>
              <a:schemeClr val="bg1">
                <a:lumMod val="95000"/>
              </a:schemeClr>
            </a:solidFill>
            <a:ln>
              <a:solidFill>
                <a:schemeClr val="bg1">
                  <a:lumMod val="75000"/>
                </a:schemeClr>
              </a:solidFill>
            </a:ln>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sz="1200" kern="120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Arial" panose="020B0604020202020204" pitchFamily="34" charset="0"/>
                <a:buChar char="•"/>
                <a:defRPr sz="1100" kern="120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rtl="1">
                <a:buNone/>
              </a:pPr>
              <a:r>
                <a:rPr lang="ar-MA" sz="1600" b="1" kern="0" dirty="0">
                  <a:solidFill>
                    <a:schemeClr val="bg1">
                      <a:lumMod val="65000"/>
                    </a:schemeClr>
                  </a:solidFill>
                  <a:latin typeface="Calibri" panose="020F0502020204030204" pitchFamily="34" charset="0"/>
                  <a:cs typeface="Calibri" panose="020F0502020204030204" pitchFamily="34" charset="0"/>
                </a:rPr>
                <a:t>مُراجَعَةُ دُروسِ الأُسْبوعِ الْخامِسِ</a:t>
              </a:r>
            </a:p>
          </p:txBody>
        </p:sp>
      </p:grpSp>
      <p:sp>
        <p:nvSpPr>
          <p:cNvPr id="39" name="Titre 1">
            <a:extLst>
              <a:ext uri="{FF2B5EF4-FFF2-40B4-BE49-F238E27FC236}">
                <a16:creationId xmlns:a16="http://schemas.microsoft.com/office/drawing/2014/main" id="{2A22125F-9825-477B-4932-6EE77888E7A0}"/>
              </a:ext>
            </a:extLst>
          </p:cNvPr>
          <p:cNvSpPr txBox="1">
            <a:spLocks/>
          </p:cNvSpPr>
          <p:nvPr/>
        </p:nvSpPr>
        <p:spPr>
          <a:xfrm>
            <a:off x="6374255" y="1063104"/>
            <a:ext cx="3108897" cy="36000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FR" sz="1800" b="1"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Calibri" panose="020F0502020204030204" pitchFamily="34" charset="0"/>
              </a:rPr>
              <a:t>(</a:t>
            </a:r>
            <a:r>
              <a:rPr kumimoji="0" lang="ar-SA" sz="1800" b="1"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Calibri" panose="020F0502020204030204" pitchFamily="34" charset="0"/>
              </a:rPr>
              <a:t>ة</a:t>
            </a:r>
            <a:r>
              <a:rPr kumimoji="0" lang="fr-FR" sz="1800" b="1"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Calibri" panose="020F0502020204030204" pitchFamily="34" charset="0"/>
              </a:rPr>
              <a:t>)</a:t>
            </a:r>
            <a:r>
              <a:rPr kumimoji="0" lang="ar-SA" sz="1800" b="1"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Calibri" panose="020F0502020204030204" pitchFamily="34" charset="0"/>
              </a:rPr>
              <a:t>خاص بالأستاذ </a:t>
            </a:r>
            <a:endParaRPr kumimoji="0" lang="fr-FR" sz="1800" b="0" i="0" u="none" strike="noStrike" kern="1200" cap="none" spc="0" normalizeH="0" baseline="0" noProof="0" dirty="0">
              <a:ln>
                <a:noFill/>
              </a:ln>
              <a:solidFill>
                <a:srgbClr val="FFFFFF"/>
              </a:solidFill>
              <a:effectLst/>
              <a:uLnTx/>
              <a:uFillTx/>
              <a:latin typeface="Aptos Display" panose="02110004020202020204"/>
              <a:ea typeface="+mj-ea"/>
              <a:cs typeface="+mj-cs"/>
            </a:endParaRPr>
          </a:p>
        </p:txBody>
      </p:sp>
    </p:spTree>
    <p:extLst>
      <p:ext uri="{BB962C8B-B14F-4D97-AF65-F5344CB8AC3E}">
        <p14:creationId xmlns:p14="http://schemas.microsoft.com/office/powerpoint/2010/main" val="4350413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oneTexte 3">
            <a:extLst>
              <a:ext uri="{FF2B5EF4-FFF2-40B4-BE49-F238E27FC236}">
                <a16:creationId xmlns:a16="http://schemas.microsoft.com/office/drawing/2014/main" id="{B011FF8F-2992-4DF2-0077-053DA9A7170A}"/>
              </a:ext>
            </a:extLst>
          </p:cNvPr>
          <p:cNvSpPr txBox="1"/>
          <p:nvPr/>
        </p:nvSpPr>
        <p:spPr>
          <a:xfrm>
            <a:off x="2043238" y="1071272"/>
            <a:ext cx="4597120" cy="756746"/>
          </a:xfrm>
          <a:prstGeom prst="rect">
            <a:avLst/>
          </a:prstGeom>
          <a:noFill/>
        </p:spPr>
        <p:txBody>
          <a:bodyPr wrap="square">
            <a:spAutoFit/>
          </a:bodyPr>
          <a:lstStyle/>
          <a:p>
            <a:pPr algn="ctr">
              <a:lnSpc>
                <a:spcPts val="5486"/>
              </a:lnSpc>
            </a:pPr>
            <a:r>
              <a:rPr lang="ar-MA" sz="3200" b="1" dirty="0">
                <a:solidFill>
                  <a:srgbClr val="F6BB00"/>
                </a:solidFill>
                <a:latin typeface="Dosis" pitchFamily="2" charset="0"/>
                <a:cs typeface="Calibri" panose="020F0502020204030204" pitchFamily="34" charset="0"/>
              </a:rPr>
              <a:t>درس اليوم</a:t>
            </a:r>
          </a:p>
        </p:txBody>
      </p:sp>
      <p:sp>
        <p:nvSpPr>
          <p:cNvPr id="5" name="TextBox 7">
            <a:extLst>
              <a:ext uri="{FF2B5EF4-FFF2-40B4-BE49-F238E27FC236}">
                <a16:creationId xmlns:a16="http://schemas.microsoft.com/office/drawing/2014/main" id="{C9B89E41-3063-9AB4-B59E-B51BF4B73865}"/>
              </a:ext>
            </a:extLst>
          </p:cNvPr>
          <p:cNvSpPr txBox="1"/>
          <p:nvPr/>
        </p:nvSpPr>
        <p:spPr>
          <a:xfrm>
            <a:off x="302133" y="1467516"/>
            <a:ext cx="8178799" cy="928459"/>
          </a:xfrm>
          <a:prstGeom prst="rect">
            <a:avLst/>
          </a:prstGeom>
          <a:ln>
            <a:noFill/>
          </a:ln>
        </p:spPr>
        <p:txBody>
          <a:bodyPr wrap="square" lIns="0" tIns="0" rIns="0" bIns="0" rtlCol="0" anchor="t">
            <a:spAutoFit/>
          </a:bodyPr>
          <a:lstStyle/>
          <a:p>
            <a:pPr algn="ctr">
              <a:lnSpc>
                <a:spcPts val="3426"/>
              </a:lnSpc>
            </a:pPr>
            <a:endParaRPr lang="en-GB" sz="3200" b="1" dirty="0">
              <a:solidFill>
                <a:srgbClr val="3795AF"/>
              </a:solidFill>
              <a:latin typeface="Dosis" pitchFamily="2" charset="0"/>
              <a:cs typeface="Calibri" panose="020F0502020204030204" pitchFamily="34" charset="0"/>
            </a:endParaRPr>
          </a:p>
          <a:p>
            <a:pPr algn="ctr" defTabSz="771525" rtl="1"/>
            <a:r>
              <a:rPr lang="ar-MA" sz="3200" b="1" dirty="0">
                <a:solidFill>
                  <a:srgbClr val="3795AF"/>
                </a:solidFill>
                <a:latin typeface="Dosis" pitchFamily="2" charset="0"/>
                <a:cs typeface="Calibri" panose="020F0502020204030204" pitchFamily="34" charset="0"/>
              </a:rPr>
              <a:t>حَلُّ المَسائِل </a:t>
            </a:r>
          </a:p>
        </p:txBody>
      </p:sp>
      <p:sp>
        <p:nvSpPr>
          <p:cNvPr id="6" name="Titre 1">
            <a:extLst>
              <a:ext uri="{FF2B5EF4-FFF2-40B4-BE49-F238E27FC236}">
                <a16:creationId xmlns:a16="http://schemas.microsoft.com/office/drawing/2014/main" id="{038AE995-6D88-B17B-4DE0-F1CE655B66A3}"/>
              </a:ext>
            </a:extLst>
          </p:cNvPr>
          <p:cNvSpPr txBox="1">
            <a:spLocks/>
          </p:cNvSpPr>
          <p:nvPr/>
        </p:nvSpPr>
        <p:spPr>
          <a:xfrm>
            <a:off x="6374255" y="1063104"/>
            <a:ext cx="3108897" cy="36000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fr-FR" sz="1800" b="1" dirty="0">
                <a:solidFill>
                  <a:schemeClr val="bg1"/>
                </a:solidFill>
                <a:latin typeface="Calibri" panose="020F0502020204030204" pitchFamily="34" charset="0"/>
                <a:ea typeface="Calibri" panose="020F0502020204030204" pitchFamily="34" charset="0"/>
                <a:cs typeface="Calibri" panose="020F0502020204030204" pitchFamily="34" charset="0"/>
              </a:rPr>
              <a:t>(</a:t>
            </a:r>
            <a:r>
              <a:rPr lang="ar-SA" sz="1800" b="1" dirty="0">
                <a:solidFill>
                  <a:schemeClr val="bg1"/>
                </a:solidFill>
                <a:latin typeface="Calibri" panose="020F0502020204030204" pitchFamily="34" charset="0"/>
                <a:ea typeface="Calibri" panose="020F0502020204030204" pitchFamily="34" charset="0"/>
                <a:cs typeface="Calibri" panose="020F0502020204030204" pitchFamily="34" charset="0"/>
              </a:rPr>
              <a:t>ة</a:t>
            </a:r>
            <a:r>
              <a:rPr lang="fr-FR" sz="1800" b="1" dirty="0">
                <a:solidFill>
                  <a:schemeClr val="bg1"/>
                </a:solidFill>
                <a:latin typeface="Calibri" panose="020F0502020204030204" pitchFamily="34" charset="0"/>
                <a:ea typeface="Calibri" panose="020F0502020204030204" pitchFamily="34" charset="0"/>
                <a:cs typeface="Calibri" panose="020F0502020204030204" pitchFamily="34" charset="0"/>
              </a:rPr>
              <a:t>)</a:t>
            </a:r>
            <a:r>
              <a:rPr lang="ar-SA" sz="1800" b="1" dirty="0">
                <a:solidFill>
                  <a:schemeClr val="bg1"/>
                </a:solidFill>
                <a:latin typeface="Calibri" panose="020F0502020204030204" pitchFamily="34" charset="0"/>
                <a:ea typeface="Calibri" panose="020F0502020204030204" pitchFamily="34" charset="0"/>
                <a:cs typeface="Calibri" panose="020F0502020204030204" pitchFamily="34" charset="0"/>
              </a:rPr>
              <a:t>خاص بالأستاذ </a:t>
            </a:r>
            <a:endParaRPr lang="fr-FR" sz="1800" dirty="0">
              <a:solidFill>
                <a:schemeClr val="bg1"/>
              </a:solidFill>
            </a:endParaRPr>
          </a:p>
        </p:txBody>
      </p:sp>
      <p:pic>
        <p:nvPicPr>
          <p:cNvPr id="3" name="Image 2">
            <a:extLst>
              <a:ext uri="{FF2B5EF4-FFF2-40B4-BE49-F238E27FC236}">
                <a16:creationId xmlns:a16="http://schemas.microsoft.com/office/drawing/2014/main" id="{6247A5E9-A3D8-BC1A-263C-5803929F7E22}"/>
              </a:ext>
            </a:extLst>
          </p:cNvPr>
          <p:cNvPicPr>
            <a:picLocks noChangeAspect="1"/>
          </p:cNvPicPr>
          <p:nvPr/>
        </p:nvPicPr>
        <p:blipFill>
          <a:blip r:embed="rId3"/>
          <a:stretch>
            <a:fillRect/>
          </a:stretch>
        </p:blipFill>
        <p:spPr>
          <a:xfrm>
            <a:off x="1373886" y="2438015"/>
            <a:ext cx="5935824" cy="4006325"/>
          </a:xfrm>
          <a:prstGeom prst="rect">
            <a:avLst/>
          </a:prstGeom>
        </p:spPr>
      </p:pic>
    </p:spTree>
    <p:extLst>
      <p:ext uri="{BB962C8B-B14F-4D97-AF65-F5344CB8AC3E}">
        <p14:creationId xmlns:p14="http://schemas.microsoft.com/office/powerpoint/2010/main" val="210768796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8CCB7D-8C4A-A26E-BA2B-482EE22FCCCB}"/>
            </a:ext>
          </a:extLst>
        </p:cNvPr>
        <p:cNvGrpSpPr/>
        <p:nvPr/>
      </p:nvGrpSpPr>
      <p:grpSpPr>
        <a:xfrm>
          <a:off x="0" y="0"/>
          <a:ext cx="0" cy="0"/>
          <a:chOff x="0" y="0"/>
          <a:chExt cx="0" cy="0"/>
        </a:xfrm>
      </p:grpSpPr>
      <p:sp>
        <p:nvSpPr>
          <p:cNvPr id="5" name="Flowchart: Alternate Process 54">
            <a:extLst>
              <a:ext uri="{FF2B5EF4-FFF2-40B4-BE49-F238E27FC236}">
                <a16:creationId xmlns:a16="http://schemas.microsoft.com/office/drawing/2014/main" id="{004FCFE9-59F5-20A9-6213-179BCFCF3BC3}"/>
              </a:ext>
            </a:extLst>
          </p:cNvPr>
          <p:cNvSpPr/>
          <p:nvPr/>
        </p:nvSpPr>
        <p:spPr>
          <a:xfrm>
            <a:off x="1891337" y="2539488"/>
            <a:ext cx="5649219" cy="558588"/>
          </a:xfrm>
          <a:prstGeom prst="flowChartAlternateProcess">
            <a:avLst/>
          </a:prstGeom>
          <a:solidFill>
            <a:schemeClr val="accent2">
              <a:lumMod val="75000"/>
            </a:schemeClr>
          </a:solidFill>
          <a:ln/>
        </p:spPr>
        <p:style>
          <a:lnRef idx="0">
            <a:schemeClr val="accent2"/>
          </a:lnRef>
          <a:fillRef idx="3">
            <a:schemeClr val="accent2"/>
          </a:fillRef>
          <a:effectRef idx="3">
            <a:schemeClr val="accent2"/>
          </a:effectRef>
          <a:fontRef idx="minor">
            <a:schemeClr val="lt1"/>
          </a:fontRef>
        </p:style>
        <p:txBody>
          <a:bodyPr rtlCol="0" anchor="ctr"/>
          <a:lstStyle/>
          <a:p>
            <a:pPr marL="0" marR="0" lvl="0" indent="0" algn="r" defTabSz="685834" rtl="1" eaLnBrk="1" fontAlgn="auto" latinLnBrk="0" hangingPunct="1">
              <a:lnSpc>
                <a:spcPct val="100000"/>
              </a:lnSpc>
              <a:spcBef>
                <a:spcPts val="0"/>
              </a:spcBef>
              <a:spcAft>
                <a:spcPts val="0"/>
              </a:spcAft>
              <a:buClrTx/>
              <a:buSzTx/>
              <a:buFontTx/>
              <a:buNone/>
              <a:tabLst/>
              <a:defRPr/>
            </a:pPr>
            <a:r>
              <a:rPr kumimoji="0" lang="en-US" sz="2133"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          </a:t>
            </a:r>
            <a:r>
              <a:rPr kumimoji="0" lang="ar-MA" sz="2133"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افتتاح الدرس</a:t>
            </a:r>
            <a:endParaRPr kumimoji="0" lang="en-US" sz="1733"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9" name="Rectangle: Rounded Corners 55">
            <a:extLst>
              <a:ext uri="{FF2B5EF4-FFF2-40B4-BE49-F238E27FC236}">
                <a16:creationId xmlns:a16="http://schemas.microsoft.com/office/drawing/2014/main" id="{928FF62B-6E76-70F5-3D05-40222CAED675}"/>
              </a:ext>
            </a:extLst>
          </p:cNvPr>
          <p:cNvSpPr/>
          <p:nvPr/>
        </p:nvSpPr>
        <p:spPr>
          <a:xfrm>
            <a:off x="1905587" y="3316117"/>
            <a:ext cx="5596424" cy="538375"/>
          </a:xfrm>
          <a:prstGeom prst="roundRect">
            <a:avLst/>
          </a:prstGeom>
          <a:solidFill>
            <a:schemeClr val="accent2">
              <a:lumMod val="75000"/>
            </a:schemeClr>
          </a:solidFill>
          <a:ln/>
        </p:spPr>
        <p:style>
          <a:lnRef idx="0">
            <a:schemeClr val="accent2"/>
          </a:lnRef>
          <a:fillRef idx="3">
            <a:schemeClr val="accent2"/>
          </a:fillRef>
          <a:effectRef idx="3">
            <a:schemeClr val="accent2"/>
          </a:effectRef>
          <a:fontRef idx="minor">
            <a:schemeClr val="lt1"/>
          </a:fontRef>
        </p:style>
        <p:txBody>
          <a:bodyPr rtlCol="0" anchor="ctr"/>
          <a:lstStyle/>
          <a:p>
            <a:pPr marL="0" marR="0" lvl="0" indent="0" algn="r" defTabSz="685834" rtl="1" eaLnBrk="1" fontAlgn="auto" latinLnBrk="0" hangingPunct="1">
              <a:lnSpc>
                <a:spcPct val="100000"/>
              </a:lnSpc>
              <a:spcBef>
                <a:spcPts val="0"/>
              </a:spcBef>
              <a:spcAft>
                <a:spcPts val="0"/>
              </a:spcAft>
              <a:buClrTx/>
              <a:buSzTx/>
              <a:buFontTx/>
              <a:buNone/>
              <a:tabLst/>
              <a:defRPr/>
            </a:pPr>
            <a:r>
              <a:rPr kumimoji="0" lang="fr-FR" sz="2133"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           </a:t>
            </a:r>
            <a:r>
              <a:rPr kumimoji="0" lang="ar-MA" sz="2133"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نمذجة</a:t>
            </a:r>
            <a:endParaRPr kumimoji="0" lang="fr-MA" sz="2133"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41" name="Oval 81">
            <a:extLst>
              <a:ext uri="{FF2B5EF4-FFF2-40B4-BE49-F238E27FC236}">
                <a16:creationId xmlns:a16="http://schemas.microsoft.com/office/drawing/2014/main" id="{014C250B-527C-DBF7-89EF-8E3998D9E07B}"/>
              </a:ext>
            </a:extLst>
          </p:cNvPr>
          <p:cNvSpPr>
            <a:spLocks noChangeAspect="1"/>
          </p:cNvSpPr>
          <p:nvPr/>
        </p:nvSpPr>
        <p:spPr>
          <a:xfrm>
            <a:off x="7304356" y="3431196"/>
            <a:ext cx="395307" cy="395307"/>
          </a:xfrm>
          <a:prstGeom prst="ellipse">
            <a:avLst/>
          </a:prstGeom>
          <a:solidFill>
            <a:srgbClr val="F6BB00"/>
          </a:solidFill>
          <a:ln>
            <a:noFill/>
          </a:ln>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2133" b="1" i="0" u="none" strike="noStrike" kern="1200" cap="none" spc="0" normalizeH="0" baseline="0" noProof="0" dirty="0">
                <a:ln>
                  <a:noFill/>
                </a:ln>
                <a:solidFill>
                  <a:srgbClr val="FFFFFF"/>
                </a:solidFill>
                <a:effectLst/>
                <a:uLnTx/>
                <a:uFillTx/>
                <a:latin typeface="Aptos" panose="02110004020202020204"/>
                <a:ea typeface="+mn-ea"/>
                <a:cs typeface="+mn-cs"/>
              </a:rPr>
              <a:t>2</a:t>
            </a:r>
          </a:p>
        </p:txBody>
      </p:sp>
      <p:sp>
        <p:nvSpPr>
          <p:cNvPr id="45" name="Rectangle: Rounded Corners 55">
            <a:extLst>
              <a:ext uri="{FF2B5EF4-FFF2-40B4-BE49-F238E27FC236}">
                <a16:creationId xmlns:a16="http://schemas.microsoft.com/office/drawing/2014/main" id="{4346EA57-A012-8296-40C7-F83DCFE3639E}"/>
              </a:ext>
            </a:extLst>
          </p:cNvPr>
          <p:cNvSpPr/>
          <p:nvPr/>
        </p:nvSpPr>
        <p:spPr>
          <a:xfrm>
            <a:off x="1917734" y="4072533"/>
            <a:ext cx="5596424" cy="538375"/>
          </a:xfrm>
          <a:prstGeom prst="roundRect">
            <a:avLst/>
          </a:prstGeom>
          <a:solidFill>
            <a:schemeClr val="accent2">
              <a:lumMod val="75000"/>
            </a:schemeClr>
          </a:solidFill>
          <a:ln/>
        </p:spPr>
        <p:style>
          <a:lnRef idx="0">
            <a:schemeClr val="accent2"/>
          </a:lnRef>
          <a:fillRef idx="3">
            <a:schemeClr val="accent2"/>
          </a:fillRef>
          <a:effectRef idx="3">
            <a:schemeClr val="accent2"/>
          </a:effectRef>
          <a:fontRef idx="minor">
            <a:schemeClr val="lt1"/>
          </a:fontRef>
        </p:style>
        <p:txBody>
          <a:bodyPr rtlCol="0" anchor="ctr"/>
          <a:lstStyle/>
          <a:p>
            <a:pPr marL="0" marR="0" lvl="0" indent="0" algn="r" defTabSz="685834" rtl="1" eaLnBrk="1" fontAlgn="auto" latinLnBrk="0" hangingPunct="1">
              <a:lnSpc>
                <a:spcPct val="100000"/>
              </a:lnSpc>
              <a:spcBef>
                <a:spcPts val="0"/>
              </a:spcBef>
              <a:spcAft>
                <a:spcPts val="0"/>
              </a:spcAft>
              <a:buClrTx/>
              <a:buSzTx/>
              <a:buFontTx/>
              <a:buNone/>
              <a:tabLst/>
              <a:defRPr/>
            </a:pPr>
            <a:r>
              <a:rPr kumimoji="0" lang="fr-FR" sz="2133"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          </a:t>
            </a:r>
            <a:r>
              <a:rPr kumimoji="0" lang="en-GB" sz="2133"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 </a:t>
            </a:r>
            <a:r>
              <a:rPr kumimoji="0" lang="ar-MA" sz="2133"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ممارسة الموجهة</a:t>
            </a:r>
            <a:endParaRPr kumimoji="0" lang="fr-MA" sz="2133"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46" name="Oval 81">
            <a:extLst>
              <a:ext uri="{FF2B5EF4-FFF2-40B4-BE49-F238E27FC236}">
                <a16:creationId xmlns:a16="http://schemas.microsoft.com/office/drawing/2014/main" id="{04681448-1970-2F35-6100-5F47C9752943}"/>
              </a:ext>
            </a:extLst>
          </p:cNvPr>
          <p:cNvSpPr>
            <a:spLocks noChangeAspect="1"/>
          </p:cNvSpPr>
          <p:nvPr/>
        </p:nvSpPr>
        <p:spPr>
          <a:xfrm>
            <a:off x="7304355" y="4159623"/>
            <a:ext cx="395307" cy="395307"/>
          </a:xfrm>
          <a:prstGeom prst="ellipse">
            <a:avLst/>
          </a:prstGeom>
          <a:solidFill>
            <a:srgbClr val="F6BB00"/>
          </a:solidFill>
          <a:ln>
            <a:noFill/>
          </a:ln>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2133" b="1" i="0" u="none" strike="noStrike" kern="1200" cap="none" spc="0" normalizeH="0" baseline="0" noProof="0" dirty="0">
                <a:ln>
                  <a:noFill/>
                </a:ln>
                <a:solidFill>
                  <a:srgbClr val="FFFFFF"/>
                </a:solidFill>
                <a:effectLst/>
                <a:uLnTx/>
                <a:uFillTx/>
                <a:latin typeface="Aptos" panose="02110004020202020204"/>
                <a:ea typeface="+mn-ea"/>
                <a:cs typeface="+mn-cs"/>
              </a:rPr>
              <a:t>3</a:t>
            </a:r>
          </a:p>
        </p:txBody>
      </p:sp>
      <p:sp>
        <p:nvSpPr>
          <p:cNvPr id="48" name="Rectangle: Rounded Corners 55">
            <a:extLst>
              <a:ext uri="{FF2B5EF4-FFF2-40B4-BE49-F238E27FC236}">
                <a16:creationId xmlns:a16="http://schemas.microsoft.com/office/drawing/2014/main" id="{842E022C-4DB1-F0A5-EA74-B2EB68860CE8}"/>
              </a:ext>
            </a:extLst>
          </p:cNvPr>
          <p:cNvSpPr/>
          <p:nvPr/>
        </p:nvSpPr>
        <p:spPr>
          <a:xfrm>
            <a:off x="1905587" y="4828949"/>
            <a:ext cx="5596424" cy="538375"/>
          </a:xfrm>
          <a:prstGeom prst="roundRect">
            <a:avLst/>
          </a:prstGeom>
          <a:solidFill>
            <a:schemeClr val="accent2">
              <a:lumMod val="75000"/>
            </a:schemeClr>
          </a:solidFill>
          <a:ln/>
        </p:spPr>
        <p:style>
          <a:lnRef idx="0">
            <a:schemeClr val="accent2"/>
          </a:lnRef>
          <a:fillRef idx="3">
            <a:schemeClr val="accent2"/>
          </a:fillRef>
          <a:effectRef idx="3">
            <a:schemeClr val="accent2"/>
          </a:effectRef>
          <a:fontRef idx="minor">
            <a:schemeClr val="lt1"/>
          </a:fontRef>
        </p:style>
        <p:txBody>
          <a:bodyPr rtlCol="0" anchor="ctr"/>
          <a:lstStyle/>
          <a:p>
            <a:pPr marL="0" marR="0" lvl="0" indent="0" algn="r" defTabSz="685834" rtl="1" eaLnBrk="1" fontAlgn="auto" latinLnBrk="0" hangingPunct="1">
              <a:lnSpc>
                <a:spcPct val="100000"/>
              </a:lnSpc>
              <a:spcBef>
                <a:spcPts val="0"/>
              </a:spcBef>
              <a:spcAft>
                <a:spcPts val="0"/>
              </a:spcAft>
              <a:buClrTx/>
              <a:buSzTx/>
              <a:buFontTx/>
              <a:buNone/>
              <a:tabLst/>
              <a:defRPr/>
            </a:pPr>
            <a:r>
              <a:rPr kumimoji="0" lang="fr-FR" sz="2133"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          </a:t>
            </a:r>
            <a:r>
              <a:rPr kumimoji="0" lang="en-GB" sz="2133"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 </a:t>
            </a:r>
            <a:r>
              <a:rPr kumimoji="0" lang="ar-MA" sz="2133"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ممارسة المستقلة</a:t>
            </a:r>
            <a:endParaRPr kumimoji="0" lang="fr-MA" sz="2133"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49" name="Oval 81">
            <a:extLst>
              <a:ext uri="{FF2B5EF4-FFF2-40B4-BE49-F238E27FC236}">
                <a16:creationId xmlns:a16="http://schemas.microsoft.com/office/drawing/2014/main" id="{6C6B68DB-DD3E-113B-EABF-FC3DE923AE27}"/>
              </a:ext>
            </a:extLst>
          </p:cNvPr>
          <p:cNvSpPr>
            <a:spLocks noChangeAspect="1"/>
          </p:cNvSpPr>
          <p:nvPr/>
        </p:nvSpPr>
        <p:spPr>
          <a:xfrm>
            <a:off x="7304354" y="4873416"/>
            <a:ext cx="395307" cy="395307"/>
          </a:xfrm>
          <a:prstGeom prst="ellipse">
            <a:avLst/>
          </a:prstGeom>
          <a:solidFill>
            <a:srgbClr val="F6BB00"/>
          </a:solidFill>
          <a:ln>
            <a:noFill/>
          </a:ln>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2133" b="1" i="0" u="none" strike="noStrike" kern="1200" cap="none" spc="0" normalizeH="0" baseline="0" noProof="0" dirty="0">
                <a:ln>
                  <a:noFill/>
                </a:ln>
                <a:solidFill>
                  <a:srgbClr val="FFFFFF"/>
                </a:solidFill>
                <a:effectLst/>
                <a:uLnTx/>
                <a:uFillTx/>
                <a:latin typeface="Aptos" panose="02110004020202020204"/>
                <a:ea typeface="+mn-ea"/>
                <a:cs typeface="+mn-cs"/>
              </a:rPr>
              <a:t>4</a:t>
            </a:r>
          </a:p>
        </p:txBody>
      </p:sp>
      <p:sp>
        <p:nvSpPr>
          <p:cNvPr id="51" name="Rectangle: Rounded Corners 55">
            <a:extLst>
              <a:ext uri="{FF2B5EF4-FFF2-40B4-BE49-F238E27FC236}">
                <a16:creationId xmlns:a16="http://schemas.microsoft.com/office/drawing/2014/main" id="{552543E0-C64D-1373-F711-CE51C9618D2A}"/>
              </a:ext>
            </a:extLst>
          </p:cNvPr>
          <p:cNvSpPr/>
          <p:nvPr/>
        </p:nvSpPr>
        <p:spPr>
          <a:xfrm>
            <a:off x="1910596" y="5585365"/>
            <a:ext cx="5596424" cy="538375"/>
          </a:xfrm>
          <a:prstGeom prst="roundRect">
            <a:avLst/>
          </a:prstGeom>
          <a:solidFill>
            <a:schemeClr val="accent2">
              <a:lumMod val="75000"/>
            </a:schemeClr>
          </a:solidFill>
          <a:ln/>
        </p:spPr>
        <p:style>
          <a:lnRef idx="0">
            <a:schemeClr val="accent2"/>
          </a:lnRef>
          <a:fillRef idx="3">
            <a:schemeClr val="accent2"/>
          </a:fillRef>
          <a:effectRef idx="3">
            <a:schemeClr val="accent2"/>
          </a:effectRef>
          <a:fontRef idx="minor">
            <a:schemeClr val="lt1"/>
          </a:fontRef>
        </p:style>
        <p:txBody>
          <a:bodyPr rtlCol="0" anchor="ctr"/>
          <a:lstStyle/>
          <a:p>
            <a:pPr marL="0" marR="0" lvl="0" indent="0" algn="r" defTabSz="685834" rtl="1" eaLnBrk="1" fontAlgn="auto" latinLnBrk="0" hangingPunct="1">
              <a:lnSpc>
                <a:spcPct val="100000"/>
              </a:lnSpc>
              <a:spcBef>
                <a:spcPts val="0"/>
              </a:spcBef>
              <a:spcAft>
                <a:spcPts val="0"/>
              </a:spcAft>
              <a:buClrTx/>
              <a:buSzTx/>
              <a:buFontTx/>
              <a:buNone/>
              <a:tabLst/>
              <a:defRPr/>
            </a:pPr>
            <a:r>
              <a:rPr kumimoji="0" lang="fr-FR" sz="2133" b="1"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rPr>
              <a:t>          </a:t>
            </a:r>
            <a:r>
              <a:rPr kumimoji="0" lang="en-GB" sz="2133" b="1"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rPr>
              <a:t>  </a:t>
            </a:r>
            <a:r>
              <a:rPr kumimoji="0" lang="ar-MA" sz="2133" b="1"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rPr>
              <a:t>اختتام </a:t>
            </a:r>
            <a:r>
              <a:rPr kumimoji="0" lang="ar-SA" sz="2133"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الدرس</a:t>
            </a:r>
            <a:endParaRPr kumimoji="0" lang="fr-MA" sz="2133"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52" name="Oval 81">
            <a:extLst>
              <a:ext uri="{FF2B5EF4-FFF2-40B4-BE49-F238E27FC236}">
                <a16:creationId xmlns:a16="http://schemas.microsoft.com/office/drawing/2014/main" id="{8CC27E03-4922-18BE-BB20-C96A03FF2A65}"/>
              </a:ext>
            </a:extLst>
          </p:cNvPr>
          <p:cNvSpPr>
            <a:spLocks noChangeAspect="1"/>
          </p:cNvSpPr>
          <p:nvPr/>
        </p:nvSpPr>
        <p:spPr>
          <a:xfrm>
            <a:off x="7304353" y="5656898"/>
            <a:ext cx="395307" cy="395307"/>
          </a:xfrm>
          <a:prstGeom prst="ellipse">
            <a:avLst/>
          </a:prstGeom>
          <a:solidFill>
            <a:srgbClr val="F6BB00"/>
          </a:solidFill>
          <a:ln>
            <a:noFill/>
          </a:ln>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2133" b="1" i="0" u="none" strike="noStrike" kern="1200" cap="none" spc="0" normalizeH="0" baseline="0" noProof="0" dirty="0">
                <a:ln>
                  <a:noFill/>
                </a:ln>
                <a:solidFill>
                  <a:srgbClr val="FFFFFF"/>
                </a:solidFill>
                <a:effectLst/>
                <a:uLnTx/>
                <a:uFillTx/>
                <a:latin typeface="Aptos" panose="02110004020202020204"/>
                <a:ea typeface="+mn-ea"/>
                <a:cs typeface="+mn-cs"/>
              </a:rPr>
              <a:t>5</a:t>
            </a:r>
          </a:p>
        </p:txBody>
      </p:sp>
      <p:sp>
        <p:nvSpPr>
          <p:cNvPr id="6" name="Titre 1">
            <a:extLst>
              <a:ext uri="{FF2B5EF4-FFF2-40B4-BE49-F238E27FC236}">
                <a16:creationId xmlns:a16="http://schemas.microsoft.com/office/drawing/2014/main" id="{64066D44-A939-5914-21D1-E73017862CD0}"/>
              </a:ext>
            </a:extLst>
          </p:cNvPr>
          <p:cNvSpPr txBox="1">
            <a:spLocks/>
          </p:cNvSpPr>
          <p:nvPr/>
        </p:nvSpPr>
        <p:spPr>
          <a:xfrm>
            <a:off x="6374255" y="1063104"/>
            <a:ext cx="3108897" cy="36000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FR" sz="1800" b="1"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Calibri" panose="020F0502020204030204" pitchFamily="34" charset="0"/>
              </a:rPr>
              <a:t>(</a:t>
            </a:r>
            <a:r>
              <a:rPr kumimoji="0" lang="ar-SA" sz="1800" b="1"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Calibri" panose="020F0502020204030204" pitchFamily="34" charset="0"/>
              </a:rPr>
              <a:t>ة</a:t>
            </a:r>
            <a:r>
              <a:rPr kumimoji="0" lang="fr-FR" sz="1800" b="1"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Calibri" panose="020F0502020204030204" pitchFamily="34" charset="0"/>
              </a:rPr>
              <a:t>)</a:t>
            </a:r>
            <a:r>
              <a:rPr kumimoji="0" lang="ar-SA" sz="1800" b="1"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Calibri" panose="020F0502020204030204" pitchFamily="34" charset="0"/>
              </a:rPr>
              <a:t>خاص بالأستاذ </a:t>
            </a:r>
            <a:endParaRPr kumimoji="0" lang="fr-FR" sz="1800" b="0" i="0" u="none" strike="noStrike" kern="1200" cap="none" spc="0" normalizeH="0" baseline="0" noProof="0" dirty="0">
              <a:ln>
                <a:noFill/>
              </a:ln>
              <a:solidFill>
                <a:srgbClr val="FFFFFF"/>
              </a:solidFill>
              <a:effectLst/>
              <a:uLnTx/>
              <a:uFillTx/>
              <a:latin typeface="Aptos Display" panose="02110004020202020204"/>
              <a:ea typeface="+mj-ea"/>
              <a:cs typeface="+mj-cs"/>
            </a:endParaRPr>
          </a:p>
        </p:txBody>
      </p:sp>
      <p:sp>
        <p:nvSpPr>
          <p:cNvPr id="2" name="TextBox 6">
            <a:extLst>
              <a:ext uri="{FF2B5EF4-FFF2-40B4-BE49-F238E27FC236}">
                <a16:creationId xmlns:a16="http://schemas.microsoft.com/office/drawing/2014/main" id="{9F1E1EB5-A3CF-9C33-72E2-D018A6412902}"/>
              </a:ext>
            </a:extLst>
          </p:cNvPr>
          <p:cNvSpPr txBox="1"/>
          <p:nvPr/>
        </p:nvSpPr>
        <p:spPr>
          <a:xfrm>
            <a:off x="1089966" y="1717188"/>
            <a:ext cx="7132233" cy="323871"/>
          </a:xfrm>
          <a:prstGeom prst="rect">
            <a:avLst/>
          </a:prstGeom>
        </p:spPr>
        <p:txBody>
          <a:bodyPr wrap="square" lIns="0" tIns="0" rIns="0" bIns="0" rtlCol="0" anchor="t">
            <a:spAutoFit/>
          </a:bodyPr>
          <a:lstStyle/>
          <a:p>
            <a:pPr marL="0" marR="0" lvl="0" indent="0" algn="ctr" defTabSz="914400" rtl="0" eaLnBrk="1" fontAlgn="auto" latinLnBrk="0" hangingPunct="1">
              <a:lnSpc>
                <a:spcPts val="2075"/>
              </a:lnSpc>
              <a:spcBef>
                <a:spcPts val="0"/>
              </a:spcBef>
              <a:spcAft>
                <a:spcPts val="0"/>
              </a:spcAft>
              <a:buClrTx/>
              <a:buSzTx/>
              <a:buFontTx/>
              <a:buNone/>
              <a:tabLst/>
              <a:defRPr/>
            </a:pPr>
            <a:r>
              <a:rPr kumimoji="0" lang="ar-MA" sz="3600" b="1" i="0" u="none" strike="noStrike" kern="0" cap="none" spc="0" normalizeH="0" baseline="0" noProof="0">
                <a:ln>
                  <a:noFill/>
                </a:ln>
                <a:solidFill>
                  <a:srgbClr val="FC8D00"/>
                </a:solidFill>
                <a:effectLst/>
                <a:uLnTx/>
                <a:uFillTx/>
                <a:latin typeface="Calibri" panose="020F0502020204030204" pitchFamily="34" charset="0"/>
                <a:ea typeface="+mn-ea"/>
                <a:cs typeface="Calibri" panose="020F0502020204030204" pitchFamily="34" charset="0"/>
              </a:rPr>
              <a:t>مراحل الدرس</a:t>
            </a:r>
            <a:endParaRPr kumimoji="0" lang="ar-MA" sz="3600" b="1" i="0" u="none" strike="noStrike" kern="0" cap="none" spc="0" normalizeH="0" baseline="0" noProof="0" dirty="0">
              <a:ln>
                <a:noFill/>
              </a:ln>
              <a:solidFill>
                <a:srgbClr val="FC8D00"/>
              </a:solidFill>
              <a:effectLst/>
              <a:uLnTx/>
              <a:uFillTx/>
              <a:latin typeface="Calibri" panose="020F0502020204030204" pitchFamily="34" charset="0"/>
              <a:ea typeface="+mn-ea"/>
              <a:cs typeface="Calibri" panose="020F0502020204030204" pitchFamily="34" charset="0"/>
            </a:endParaRPr>
          </a:p>
        </p:txBody>
      </p:sp>
      <p:sp>
        <p:nvSpPr>
          <p:cNvPr id="30" name="Oval 81">
            <a:extLst>
              <a:ext uri="{FF2B5EF4-FFF2-40B4-BE49-F238E27FC236}">
                <a16:creationId xmlns:a16="http://schemas.microsoft.com/office/drawing/2014/main" id="{61663448-D991-9F03-2D0E-CA6E0B2DEA0D}"/>
              </a:ext>
            </a:extLst>
          </p:cNvPr>
          <p:cNvSpPr>
            <a:spLocks noChangeAspect="1"/>
          </p:cNvSpPr>
          <p:nvPr/>
        </p:nvSpPr>
        <p:spPr>
          <a:xfrm>
            <a:off x="7304357" y="2658223"/>
            <a:ext cx="395307" cy="395307"/>
          </a:xfrm>
          <a:prstGeom prst="ellipse">
            <a:avLst/>
          </a:prstGeom>
          <a:solidFill>
            <a:srgbClr val="F6BB00"/>
          </a:solidFill>
          <a:ln>
            <a:noFill/>
          </a:ln>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2133" b="1" i="0" u="none" strike="noStrike" kern="1200" cap="none" spc="0" normalizeH="0" baseline="0" noProof="0" dirty="0">
                <a:ln>
                  <a:noFill/>
                </a:ln>
                <a:solidFill>
                  <a:srgbClr val="FFFFFF"/>
                </a:solidFill>
                <a:effectLst/>
                <a:uLnTx/>
                <a:uFillTx/>
                <a:latin typeface="Aptos" panose="02110004020202020204"/>
                <a:ea typeface="+mn-ea"/>
                <a:cs typeface="+mn-cs"/>
              </a:rPr>
              <a:t>1</a:t>
            </a:r>
          </a:p>
        </p:txBody>
      </p:sp>
      <p:grpSp>
        <p:nvGrpSpPr>
          <p:cNvPr id="16" name="Groupe 15">
            <a:extLst>
              <a:ext uri="{FF2B5EF4-FFF2-40B4-BE49-F238E27FC236}">
                <a16:creationId xmlns:a16="http://schemas.microsoft.com/office/drawing/2014/main" id="{D2640C5B-A809-2A72-E1C0-48F512127CD5}"/>
              </a:ext>
            </a:extLst>
          </p:cNvPr>
          <p:cNvGrpSpPr/>
          <p:nvPr/>
        </p:nvGrpSpPr>
        <p:grpSpPr>
          <a:xfrm>
            <a:off x="1577383" y="2459765"/>
            <a:ext cx="599748" cy="671849"/>
            <a:chOff x="1583196" y="2459765"/>
            <a:chExt cx="599748" cy="671849"/>
          </a:xfrm>
        </p:grpSpPr>
        <p:pic>
          <p:nvPicPr>
            <p:cNvPr id="4" name="Image 3">
              <a:extLst>
                <a:ext uri="{FF2B5EF4-FFF2-40B4-BE49-F238E27FC236}">
                  <a16:creationId xmlns:a16="http://schemas.microsoft.com/office/drawing/2014/main" id="{AF9EE853-4E73-D2BE-977B-013C3D5E2322}"/>
                </a:ext>
              </a:extLst>
            </p:cNvPr>
            <p:cNvPicPr>
              <a:picLocks noChangeAspect="1"/>
            </p:cNvPicPr>
            <p:nvPr/>
          </p:nvPicPr>
          <p:blipFill>
            <a:blip r:embed="rId2"/>
            <a:stretch>
              <a:fillRect/>
            </a:stretch>
          </p:blipFill>
          <p:spPr>
            <a:xfrm>
              <a:off x="1583196" y="2459765"/>
              <a:ext cx="599748" cy="671849"/>
            </a:xfrm>
            <a:prstGeom prst="rect">
              <a:avLst/>
            </a:prstGeom>
          </p:spPr>
        </p:pic>
        <p:sp>
          <p:nvSpPr>
            <p:cNvPr id="7" name="ZoneTexte 6">
              <a:extLst>
                <a:ext uri="{FF2B5EF4-FFF2-40B4-BE49-F238E27FC236}">
                  <a16:creationId xmlns:a16="http://schemas.microsoft.com/office/drawing/2014/main" id="{F22FB7B0-D15E-0968-6CBA-892FD246587C}"/>
                </a:ext>
              </a:extLst>
            </p:cNvPr>
            <p:cNvSpPr txBox="1"/>
            <p:nvPr/>
          </p:nvSpPr>
          <p:spPr>
            <a:xfrm>
              <a:off x="1660247" y="2676088"/>
              <a:ext cx="445646" cy="38472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900" b="1" i="0" u="none" strike="noStrike" kern="1200" cap="none" spc="0" normalizeH="0" baseline="0" noProof="0" dirty="0">
                  <a:ln>
                    <a:noFill/>
                  </a:ln>
                  <a:solidFill>
                    <a:srgbClr val="33878B"/>
                  </a:solidFill>
                  <a:effectLst/>
                  <a:uLnTx/>
                  <a:uFillTx/>
                  <a:latin typeface="Aptos" panose="02110004020202020204"/>
                  <a:ea typeface="+mn-ea"/>
                  <a:cs typeface="+mn-cs"/>
                </a:rPr>
                <a:t>5</a:t>
              </a:r>
            </a:p>
          </p:txBody>
        </p:sp>
      </p:grpSp>
      <p:grpSp>
        <p:nvGrpSpPr>
          <p:cNvPr id="15" name="Groupe 14">
            <a:extLst>
              <a:ext uri="{FF2B5EF4-FFF2-40B4-BE49-F238E27FC236}">
                <a16:creationId xmlns:a16="http://schemas.microsoft.com/office/drawing/2014/main" id="{ADDB8762-6FDE-FBFF-2B7D-F8DE2652E9BF}"/>
              </a:ext>
            </a:extLst>
          </p:cNvPr>
          <p:cNvGrpSpPr/>
          <p:nvPr/>
        </p:nvGrpSpPr>
        <p:grpSpPr>
          <a:xfrm>
            <a:off x="1577383" y="3240243"/>
            <a:ext cx="599748" cy="671849"/>
            <a:chOff x="1547089" y="3240243"/>
            <a:chExt cx="599748" cy="671849"/>
          </a:xfrm>
        </p:grpSpPr>
        <p:pic>
          <p:nvPicPr>
            <p:cNvPr id="10" name="Image 9">
              <a:extLst>
                <a:ext uri="{FF2B5EF4-FFF2-40B4-BE49-F238E27FC236}">
                  <a16:creationId xmlns:a16="http://schemas.microsoft.com/office/drawing/2014/main" id="{66D8F5E2-7AB5-3E3B-B152-F1258EFB3E7E}"/>
                </a:ext>
              </a:extLst>
            </p:cNvPr>
            <p:cNvPicPr>
              <a:picLocks noChangeAspect="1"/>
            </p:cNvPicPr>
            <p:nvPr/>
          </p:nvPicPr>
          <p:blipFill>
            <a:blip r:embed="rId2"/>
            <a:stretch>
              <a:fillRect/>
            </a:stretch>
          </p:blipFill>
          <p:spPr>
            <a:xfrm>
              <a:off x="1547089" y="3240243"/>
              <a:ext cx="599748" cy="671849"/>
            </a:xfrm>
            <a:prstGeom prst="rect">
              <a:avLst/>
            </a:prstGeom>
          </p:spPr>
        </p:pic>
        <p:sp>
          <p:nvSpPr>
            <p:cNvPr id="11" name="ZoneTexte 10">
              <a:extLst>
                <a:ext uri="{FF2B5EF4-FFF2-40B4-BE49-F238E27FC236}">
                  <a16:creationId xmlns:a16="http://schemas.microsoft.com/office/drawing/2014/main" id="{FF7246CC-FBA5-2FBF-09DB-5441CB32A178}"/>
                </a:ext>
              </a:extLst>
            </p:cNvPr>
            <p:cNvSpPr txBox="1"/>
            <p:nvPr/>
          </p:nvSpPr>
          <p:spPr>
            <a:xfrm>
              <a:off x="1619360" y="3438952"/>
              <a:ext cx="445646" cy="38472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ar-MA" sz="1900" b="1" i="0" u="none" strike="noStrike" kern="1200" cap="none" spc="0" normalizeH="0" baseline="0" noProof="0" dirty="0">
                  <a:ln>
                    <a:noFill/>
                  </a:ln>
                  <a:solidFill>
                    <a:srgbClr val="33878B"/>
                  </a:solidFill>
                  <a:effectLst/>
                  <a:uLnTx/>
                  <a:uFillTx/>
                  <a:latin typeface="Aptos" panose="02110004020202020204"/>
                  <a:ea typeface="+mn-ea"/>
                  <a:cs typeface="Arial" panose="020B0604020202020204" pitchFamily="34" charset="0"/>
                </a:rPr>
                <a:t>7</a:t>
              </a:r>
              <a:endParaRPr kumimoji="0" lang="fr-FR" sz="1900" b="1" i="0" u="none" strike="noStrike" kern="1200" cap="none" spc="0" normalizeH="0" baseline="0" noProof="0" dirty="0">
                <a:ln>
                  <a:noFill/>
                </a:ln>
                <a:solidFill>
                  <a:srgbClr val="33878B"/>
                </a:solidFill>
                <a:effectLst/>
                <a:uLnTx/>
                <a:uFillTx/>
                <a:latin typeface="Aptos" panose="02110004020202020204"/>
                <a:ea typeface="+mn-ea"/>
                <a:cs typeface="+mn-cs"/>
              </a:endParaRPr>
            </a:p>
          </p:txBody>
        </p:sp>
      </p:grpSp>
      <p:grpSp>
        <p:nvGrpSpPr>
          <p:cNvPr id="14" name="Groupe 13">
            <a:extLst>
              <a:ext uri="{FF2B5EF4-FFF2-40B4-BE49-F238E27FC236}">
                <a16:creationId xmlns:a16="http://schemas.microsoft.com/office/drawing/2014/main" id="{047F568E-11BE-3EA0-B360-FD047834AB71}"/>
              </a:ext>
            </a:extLst>
          </p:cNvPr>
          <p:cNvGrpSpPr/>
          <p:nvPr/>
        </p:nvGrpSpPr>
        <p:grpSpPr>
          <a:xfrm>
            <a:off x="1571806" y="3988655"/>
            <a:ext cx="610903" cy="684345"/>
            <a:chOff x="1596523" y="3988655"/>
            <a:chExt cx="610903" cy="684345"/>
          </a:xfrm>
        </p:grpSpPr>
        <p:pic>
          <p:nvPicPr>
            <p:cNvPr id="12" name="Image 11">
              <a:extLst>
                <a:ext uri="{FF2B5EF4-FFF2-40B4-BE49-F238E27FC236}">
                  <a16:creationId xmlns:a16="http://schemas.microsoft.com/office/drawing/2014/main" id="{615BAEA4-5E46-826B-64F2-3D27E883F59A}"/>
                </a:ext>
              </a:extLst>
            </p:cNvPr>
            <p:cNvPicPr>
              <a:picLocks noChangeAspect="1"/>
            </p:cNvPicPr>
            <p:nvPr/>
          </p:nvPicPr>
          <p:blipFill>
            <a:blip r:embed="rId3"/>
            <a:stretch>
              <a:fillRect/>
            </a:stretch>
          </p:blipFill>
          <p:spPr>
            <a:xfrm>
              <a:off x="1596523" y="3988655"/>
              <a:ext cx="610903" cy="684345"/>
            </a:xfrm>
            <a:prstGeom prst="rect">
              <a:avLst/>
            </a:prstGeom>
          </p:spPr>
        </p:pic>
        <p:sp>
          <p:nvSpPr>
            <p:cNvPr id="13" name="ZoneTexte 12">
              <a:extLst>
                <a:ext uri="{FF2B5EF4-FFF2-40B4-BE49-F238E27FC236}">
                  <a16:creationId xmlns:a16="http://schemas.microsoft.com/office/drawing/2014/main" id="{274016A1-FC94-FB9F-40AE-DA3562BD644C}"/>
                </a:ext>
              </a:extLst>
            </p:cNvPr>
            <p:cNvSpPr txBox="1"/>
            <p:nvPr/>
          </p:nvSpPr>
          <p:spPr>
            <a:xfrm>
              <a:off x="1679152" y="4170209"/>
              <a:ext cx="445646" cy="38472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900" b="1" i="0" u="none" strike="noStrike" kern="1200" cap="none" spc="0" normalizeH="0" baseline="0" noProof="0" dirty="0">
                  <a:ln>
                    <a:noFill/>
                  </a:ln>
                  <a:solidFill>
                    <a:srgbClr val="33878B"/>
                  </a:solidFill>
                  <a:effectLst/>
                  <a:uLnTx/>
                  <a:uFillTx/>
                  <a:latin typeface="Aptos" panose="02110004020202020204"/>
                  <a:ea typeface="+mn-ea"/>
                  <a:cs typeface="+mn-cs"/>
                </a:rPr>
                <a:t>30</a:t>
              </a:r>
            </a:p>
          </p:txBody>
        </p:sp>
      </p:grpSp>
      <p:grpSp>
        <p:nvGrpSpPr>
          <p:cNvPr id="17" name="Groupe 16">
            <a:extLst>
              <a:ext uri="{FF2B5EF4-FFF2-40B4-BE49-F238E27FC236}">
                <a16:creationId xmlns:a16="http://schemas.microsoft.com/office/drawing/2014/main" id="{68635283-C055-42D6-AC6C-1410FA3FD262}"/>
              </a:ext>
            </a:extLst>
          </p:cNvPr>
          <p:cNvGrpSpPr>
            <a:grpSpLocks noChangeAspect="1"/>
          </p:cNvGrpSpPr>
          <p:nvPr/>
        </p:nvGrpSpPr>
        <p:grpSpPr>
          <a:xfrm>
            <a:off x="1588029" y="4792462"/>
            <a:ext cx="578457" cy="648000"/>
            <a:chOff x="976754" y="4005561"/>
            <a:chExt cx="558587" cy="625740"/>
          </a:xfrm>
        </p:grpSpPr>
        <p:pic>
          <p:nvPicPr>
            <p:cNvPr id="18" name="Image 17">
              <a:extLst>
                <a:ext uri="{FF2B5EF4-FFF2-40B4-BE49-F238E27FC236}">
                  <a16:creationId xmlns:a16="http://schemas.microsoft.com/office/drawing/2014/main" id="{8E530040-D907-6A34-4A20-6225B5B22ED4}"/>
                </a:ext>
              </a:extLst>
            </p:cNvPr>
            <p:cNvPicPr>
              <a:picLocks noChangeAspect="1"/>
            </p:cNvPicPr>
            <p:nvPr/>
          </p:nvPicPr>
          <p:blipFill>
            <a:blip r:embed="rId4"/>
            <a:stretch>
              <a:fillRect/>
            </a:stretch>
          </p:blipFill>
          <p:spPr>
            <a:xfrm>
              <a:off x="976754" y="4005561"/>
              <a:ext cx="558587" cy="625740"/>
            </a:xfrm>
            <a:prstGeom prst="rect">
              <a:avLst/>
            </a:prstGeom>
          </p:spPr>
        </p:pic>
        <p:sp>
          <p:nvSpPr>
            <p:cNvPr id="19" name="ZoneTexte 18">
              <a:extLst>
                <a:ext uri="{FF2B5EF4-FFF2-40B4-BE49-F238E27FC236}">
                  <a16:creationId xmlns:a16="http://schemas.microsoft.com/office/drawing/2014/main" id="{35C645DD-8B75-B0EE-B01B-6AF1AA870E4D}"/>
                </a:ext>
              </a:extLst>
            </p:cNvPr>
            <p:cNvSpPr txBox="1"/>
            <p:nvPr/>
          </p:nvSpPr>
          <p:spPr>
            <a:xfrm>
              <a:off x="1042995" y="4142677"/>
              <a:ext cx="445646" cy="38472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900" b="1" i="0" u="none" strike="noStrike" kern="1200" cap="none" spc="0" normalizeH="0" baseline="0" noProof="0" dirty="0">
                  <a:ln>
                    <a:noFill/>
                  </a:ln>
                  <a:solidFill>
                    <a:srgbClr val="33878B"/>
                  </a:solidFill>
                  <a:effectLst/>
                  <a:uLnTx/>
                  <a:uFillTx/>
                  <a:latin typeface="Aptos" panose="02110004020202020204"/>
                  <a:ea typeface="+mn-ea"/>
                  <a:cs typeface="+mn-cs"/>
                </a:rPr>
                <a:t>15</a:t>
              </a:r>
            </a:p>
          </p:txBody>
        </p:sp>
      </p:grpSp>
      <p:pic>
        <p:nvPicPr>
          <p:cNvPr id="21" name="Image 20">
            <a:extLst>
              <a:ext uri="{FF2B5EF4-FFF2-40B4-BE49-F238E27FC236}">
                <a16:creationId xmlns:a16="http://schemas.microsoft.com/office/drawing/2014/main" id="{63AF0C53-78B8-137A-A1BA-2724E597CF59}"/>
              </a:ext>
            </a:extLst>
          </p:cNvPr>
          <p:cNvPicPr>
            <a:picLocks noChangeAspect="1"/>
          </p:cNvPicPr>
          <p:nvPr/>
        </p:nvPicPr>
        <p:blipFill>
          <a:blip r:embed="rId5">
            <a:extLst>
              <a:ext uri="{28A0092B-C50C-407E-A947-70E740481C1C}">
                <a14:useLocalDpi xmlns:a14="http://schemas.microsoft.com/office/drawing/2010/main" val="0"/>
              </a:ext>
            </a:extLst>
          </a:blip>
          <a:srcRect l="1" t="80944" r="-1" b="-1260"/>
          <a:stretch>
            <a:fillRect/>
          </a:stretch>
        </p:blipFill>
        <p:spPr>
          <a:xfrm>
            <a:off x="1597964" y="5438370"/>
            <a:ext cx="558587" cy="754927"/>
          </a:xfrm>
          <a:prstGeom prst="rect">
            <a:avLst/>
          </a:prstGeom>
        </p:spPr>
      </p:pic>
    </p:spTree>
    <p:extLst>
      <p:ext uri="{BB962C8B-B14F-4D97-AF65-F5344CB8AC3E}">
        <p14:creationId xmlns:p14="http://schemas.microsoft.com/office/powerpoint/2010/main" val="177615604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1">
            <a:extLst>
              <a:ext uri="{FF2B5EF4-FFF2-40B4-BE49-F238E27FC236}">
                <a16:creationId xmlns:a16="http://schemas.microsoft.com/office/drawing/2014/main" id="{E7CF3D80-B16B-1FF4-4E21-A0B3FA480415}"/>
              </a:ext>
            </a:extLst>
          </p:cNvPr>
          <p:cNvSpPr txBox="1">
            <a:spLocks/>
          </p:cNvSpPr>
          <p:nvPr/>
        </p:nvSpPr>
        <p:spPr>
          <a:xfrm>
            <a:off x="6374255" y="1063104"/>
            <a:ext cx="3108897" cy="36000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fr-FR" sz="1800" b="1" dirty="0">
                <a:solidFill>
                  <a:schemeClr val="bg1"/>
                </a:solidFill>
                <a:latin typeface="Calibri" panose="020F0502020204030204" pitchFamily="34" charset="0"/>
                <a:ea typeface="Calibri" panose="020F0502020204030204" pitchFamily="34" charset="0"/>
                <a:cs typeface="Calibri" panose="020F0502020204030204" pitchFamily="34" charset="0"/>
              </a:rPr>
              <a:t>(</a:t>
            </a:r>
            <a:r>
              <a:rPr lang="ar-SA" sz="1800" b="1" dirty="0" err="1">
                <a:solidFill>
                  <a:schemeClr val="bg1"/>
                </a:solidFill>
                <a:latin typeface="Calibri" panose="020F0502020204030204" pitchFamily="34" charset="0"/>
                <a:ea typeface="Calibri" panose="020F0502020204030204" pitchFamily="34" charset="0"/>
                <a:cs typeface="Calibri" panose="020F0502020204030204" pitchFamily="34" charset="0"/>
              </a:rPr>
              <a:t>ة</a:t>
            </a:r>
            <a:r>
              <a:rPr lang="fr-FR" sz="1800" b="1" dirty="0">
                <a:solidFill>
                  <a:schemeClr val="bg1"/>
                </a:solidFill>
                <a:latin typeface="Calibri" panose="020F0502020204030204" pitchFamily="34" charset="0"/>
                <a:ea typeface="Calibri" panose="020F0502020204030204" pitchFamily="34" charset="0"/>
                <a:cs typeface="Calibri" panose="020F0502020204030204" pitchFamily="34" charset="0"/>
              </a:rPr>
              <a:t>)</a:t>
            </a:r>
            <a:r>
              <a:rPr lang="ar-SA" sz="1800" b="1" dirty="0">
                <a:solidFill>
                  <a:schemeClr val="bg1"/>
                </a:solidFill>
                <a:latin typeface="Calibri" panose="020F0502020204030204" pitchFamily="34" charset="0"/>
                <a:ea typeface="Calibri" panose="020F0502020204030204" pitchFamily="34" charset="0"/>
                <a:cs typeface="Calibri" panose="020F0502020204030204" pitchFamily="34" charset="0"/>
              </a:rPr>
              <a:t>خاص بالأستاذ </a:t>
            </a:r>
            <a:endParaRPr lang="fr-FR" sz="1800" dirty="0">
              <a:solidFill>
                <a:schemeClr val="bg1"/>
              </a:solidFill>
            </a:endParaRPr>
          </a:p>
        </p:txBody>
      </p:sp>
      <p:sp>
        <p:nvSpPr>
          <p:cNvPr id="25" name="Rectangle : coins arrondis 24">
            <a:extLst>
              <a:ext uri="{FF2B5EF4-FFF2-40B4-BE49-F238E27FC236}">
                <a16:creationId xmlns:a16="http://schemas.microsoft.com/office/drawing/2014/main" id="{F61DA521-F13F-66F6-14CE-A2EDCDA0706F}"/>
              </a:ext>
            </a:extLst>
          </p:cNvPr>
          <p:cNvSpPr/>
          <p:nvPr/>
        </p:nvSpPr>
        <p:spPr>
          <a:xfrm>
            <a:off x="1076206" y="3638497"/>
            <a:ext cx="6801287" cy="892559"/>
          </a:xfrm>
          <a:prstGeom prst="roundRect">
            <a:avLst/>
          </a:prstGeom>
          <a:solidFill>
            <a:srgbClr val="58B6C0">
              <a:lumMod val="20000"/>
              <a:lumOff val="80000"/>
            </a:srgbClr>
          </a:solidFill>
          <a:ln w="19050" cap="flat" cmpd="sng" algn="ctr">
            <a:solidFill>
              <a:srgbClr val="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dirty="0">
              <a:ln>
                <a:noFill/>
              </a:ln>
              <a:solidFill>
                <a:srgbClr val="FFFFFF"/>
              </a:solidFill>
              <a:effectLst/>
              <a:uLnTx/>
              <a:uFillTx/>
              <a:latin typeface="Aptos" panose="02110004020202020204"/>
              <a:ea typeface="+mn-ea"/>
              <a:cs typeface="+mn-cs"/>
            </a:endParaRPr>
          </a:p>
        </p:txBody>
      </p:sp>
      <p:grpSp>
        <p:nvGrpSpPr>
          <p:cNvPr id="33" name="Groupe 32">
            <a:extLst>
              <a:ext uri="{FF2B5EF4-FFF2-40B4-BE49-F238E27FC236}">
                <a16:creationId xmlns:a16="http://schemas.microsoft.com/office/drawing/2014/main" id="{E62AB0F6-D3DF-7F4A-5CAC-FA5FE96ADA2E}"/>
              </a:ext>
            </a:extLst>
          </p:cNvPr>
          <p:cNvGrpSpPr/>
          <p:nvPr/>
        </p:nvGrpSpPr>
        <p:grpSpPr>
          <a:xfrm>
            <a:off x="1484028" y="2089999"/>
            <a:ext cx="6175944" cy="1322379"/>
            <a:chOff x="1711174" y="2035893"/>
            <a:chExt cx="5721651" cy="1322379"/>
          </a:xfrm>
        </p:grpSpPr>
        <p:sp>
          <p:nvSpPr>
            <p:cNvPr id="34" name="TextBox 5">
              <a:extLst>
                <a:ext uri="{FF2B5EF4-FFF2-40B4-BE49-F238E27FC236}">
                  <a16:creationId xmlns:a16="http://schemas.microsoft.com/office/drawing/2014/main" id="{82E58A50-8395-C227-44A9-21F7B70D19A7}"/>
                </a:ext>
              </a:extLst>
            </p:cNvPr>
            <p:cNvSpPr txBox="1"/>
            <p:nvPr/>
          </p:nvSpPr>
          <p:spPr>
            <a:xfrm>
              <a:off x="2200275" y="2035893"/>
              <a:ext cx="4743450" cy="382284"/>
            </a:xfrm>
            <a:prstGeom prst="rect">
              <a:avLst/>
            </a:prstGeom>
            <a:noFill/>
          </p:spPr>
          <p:txBody>
            <a:bodyPr wrap="square">
              <a:spAutoFit/>
            </a:bodyPr>
            <a:lstStyle/>
            <a:p>
              <a:pPr algn="ctr">
                <a:lnSpc>
                  <a:spcPts val="2075"/>
                </a:lnSpc>
              </a:pPr>
              <a:r>
                <a:rPr lang="ar-MA" sz="2600" b="1" kern="0" dirty="0">
                  <a:solidFill>
                    <a:srgbClr val="3494BA">
                      <a:lumMod val="75000"/>
                    </a:srgbClr>
                  </a:solidFill>
                  <a:latin typeface="Calibri" panose="020F0502020204030204" pitchFamily="34" charset="0"/>
                  <a:cs typeface="Calibri" panose="020F0502020204030204" pitchFamily="34" charset="0"/>
                </a:rPr>
                <a:t>عند نهاية الدرس</a:t>
              </a:r>
            </a:p>
          </p:txBody>
        </p:sp>
        <p:sp>
          <p:nvSpPr>
            <p:cNvPr id="35" name="TextBox 9">
              <a:extLst>
                <a:ext uri="{FF2B5EF4-FFF2-40B4-BE49-F238E27FC236}">
                  <a16:creationId xmlns:a16="http://schemas.microsoft.com/office/drawing/2014/main" id="{F84808FE-7B1E-8859-378D-D6834AA5EC6B}"/>
                </a:ext>
              </a:extLst>
            </p:cNvPr>
            <p:cNvSpPr txBox="1"/>
            <p:nvPr/>
          </p:nvSpPr>
          <p:spPr>
            <a:xfrm>
              <a:off x="1711174" y="2465720"/>
              <a:ext cx="5721651" cy="892552"/>
            </a:xfrm>
            <a:prstGeom prst="rect">
              <a:avLst/>
            </a:prstGeom>
            <a:noFill/>
          </p:spPr>
          <p:txBody>
            <a:bodyPr wrap="square">
              <a:spAutoFit/>
            </a:bodyPr>
            <a:lstStyle/>
            <a:p>
              <a:pPr algn="ctr" rtl="1">
                <a:spcAft>
                  <a:spcPts val="600"/>
                </a:spcAft>
              </a:pPr>
              <a:r>
                <a:rPr lang="ar-MA" sz="2600" b="1" kern="0" dirty="0">
                  <a:solidFill>
                    <a:srgbClr val="106585"/>
                  </a:solidFill>
                  <a:latin typeface="Calibri" panose="020F0502020204030204" pitchFamily="34" charset="0"/>
                  <a:cs typeface="Calibri" panose="020F0502020204030204" pitchFamily="34" charset="0"/>
                </a:rPr>
                <a:t>على الأقل </a:t>
              </a:r>
              <a:r>
                <a:rPr lang="fr-FR" sz="2600" b="1" kern="0" dirty="0">
                  <a:solidFill>
                    <a:srgbClr val="FC8D00"/>
                  </a:solidFill>
                  <a:latin typeface="Calibri" panose="020F0502020204030204" pitchFamily="34" charset="0"/>
                  <a:cs typeface="Calibri" panose="020F0502020204030204" pitchFamily="34" charset="0"/>
                </a:rPr>
                <a:t>80%</a:t>
              </a:r>
              <a:r>
                <a:rPr lang="ar-MA" sz="2600" b="1" kern="0" dirty="0">
                  <a:solidFill>
                    <a:srgbClr val="FC8D00"/>
                  </a:solidFill>
                  <a:latin typeface="Calibri" panose="020F0502020204030204" pitchFamily="34" charset="0"/>
                  <a:cs typeface="Calibri" panose="020F0502020204030204" pitchFamily="34" charset="0"/>
                </a:rPr>
                <a:t> من المتعلمين </a:t>
              </a:r>
              <a:r>
                <a:rPr lang="ar-MA" sz="2600" b="1" kern="0" dirty="0">
                  <a:solidFill>
                    <a:srgbClr val="106585"/>
                  </a:solidFill>
                  <a:latin typeface="Calibri" panose="020F0502020204030204" pitchFamily="34" charset="0"/>
                  <a:cs typeface="Calibri" panose="020F0502020204030204" pitchFamily="34" charset="0"/>
                </a:rPr>
                <a:t>سيكونون قادرين على</a:t>
              </a:r>
              <a:r>
                <a:rPr lang="en-GB" sz="2600" b="1" kern="0" dirty="0">
                  <a:solidFill>
                    <a:srgbClr val="106585"/>
                  </a:solidFill>
                  <a:latin typeface="Calibri" panose="020F0502020204030204" pitchFamily="34" charset="0"/>
                  <a:cs typeface="Calibri" panose="020F0502020204030204" pitchFamily="34" charset="0"/>
                </a:rPr>
                <a:t>: </a:t>
              </a:r>
              <a:endParaRPr lang="fr-FR" sz="2600" b="1" kern="0" dirty="0">
                <a:solidFill>
                  <a:srgbClr val="106585"/>
                </a:solidFill>
                <a:latin typeface="Calibri" panose="020F0502020204030204" pitchFamily="34" charset="0"/>
                <a:cs typeface="Calibri" panose="020F0502020204030204" pitchFamily="34" charset="0"/>
              </a:endParaRPr>
            </a:p>
          </p:txBody>
        </p:sp>
      </p:grpSp>
      <p:sp>
        <p:nvSpPr>
          <p:cNvPr id="21" name="ZoneTexte 20">
            <a:extLst>
              <a:ext uri="{FF2B5EF4-FFF2-40B4-BE49-F238E27FC236}">
                <a16:creationId xmlns:a16="http://schemas.microsoft.com/office/drawing/2014/main" id="{E9ECD804-8F28-F47E-3785-C7A9A0C72A66}"/>
              </a:ext>
            </a:extLst>
          </p:cNvPr>
          <p:cNvSpPr txBox="1"/>
          <p:nvPr/>
        </p:nvSpPr>
        <p:spPr>
          <a:xfrm>
            <a:off x="1098735" y="3835273"/>
            <a:ext cx="6033303" cy="461665"/>
          </a:xfrm>
          <a:prstGeom prst="rect">
            <a:avLst/>
          </a:prstGeom>
          <a:noFill/>
        </p:spPr>
        <p:txBody>
          <a:bodyPr wrap="square">
            <a:spAutoFit/>
          </a:bodyPr>
          <a:lstStyle/>
          <a:p>
            <a:pPr algn="ctr" rtl="1">
              <a:spcAft>
                <a:spcPts val="600"/>
              </a:spcAft>
            </a:pPr>
            <a:r>
              <a:rPr lang="ar-MA" sz="2400" b="1" kern="0" dirty="0">
                <a:solidFill>
                  <a:schemeClr val="accent2">
                    <a:lumMod val="50000"/>
                  </a:schemeClr>
                </a:solidFill>
                <a:latin typeface="Calibri" panose="020F0502020204030204" pitchFamily="34" charset="0"/>
                <a:cs typeface="Calibri" panose="020F0502020204030204" pitchFamily="34" charset="0"/>
              </a:rPr>
              <a:t>حَلِّ مَسائِلَ مُقَارَنَةٍ </a:t>
            </a:r>
            <a:r>
              <a:rPr lang="ar-MA" sz="2400" b="1" kern="0">
                <a:solidFill>
                  <a:schemeClr val="accent2">
                    <a:lumMod val="50000"/>
                  </a:schemeClr>
                </a:solidFill>
                <a:latin typeface="Calibri" panose="020F0502020204030204" pitchFamily="34" charset="0"/>
                <a:cs typeface="Calibri" panose="020F0502020204030204" pitchFamily="34" charset="0"/>
              </a:rPr>
              <a:t>مِن خُطوَتَيْنِ باسْتِعْمَالِ </a:t>
            </a:r>
            <a:r>
              <a:rPr lang="ar-MA" sz="2400" b="1" kern="0" dirty="0">
                <a:solidFill>
                  <a:schemeClr val="accent2">
                    <a:lumMod val="50000"/>
                  </a:schemeClr>
                </a:solidFill>
                <a:latin typeface="Calibri" panose="020F0502020204030204" pitchFamily="34" charset="0"/>
                <a:cs typeface="Calibri" panose="020F0502020204030204" pitchFamily="34" charset="0"/>
              </a:rPr>
              <a:t>نَمُوذَجِ الأَشرِطَةِ</a:t>
            </a:r>
          </a:p>
        </p:txBody>
      </p:sp>
      <p:grpSp>
        <p:nvGrpSpPr>
          <p:cNvPr id="2" name="Groupe 1">
            <a:extLst>
              <a:ext uri="{FF2B5EF4-FFF2-40B4-BE49-F238E27FC236}">
                <a16:creationId xmlns:a16="http://schemas.microsoft.com/office/drawing/2014/main" id="{6DCAC60F-F174-80BC-6C17-D631E71A6D80}"/>
              </a:ext>
            </a:extLst>
          </p:cNvPr>
          <p:cNvGrpSpPr/>
          <p:nvPr/>
        </p:nvGrpSpPr>
        <p:grpSpPr>
          <a:xfrm>
            <a:off x="7352956" y="3505458"/>
            <a:ext cx="952824" cy="892559"/>
            <a:chOff x="7018463" y="3273195"/>
            <a:chExt cx="1249561" cy="1172098"/>
          </a:xfrm>
        </p:grpSpPr>
        <p:grpSp>
          <p:nvGrpSpPr>
            <p:cNvPr id="3" name="Groupe 2">
              <a:extLst>
                <a:ext uri="{FF2B5EF4-FFF2-40B4-BE49-F238E27FC236}">
                  <a16:creationId xmlns:a16="http://schemas.microsoft.com/office/drawing/2014/main" id="{B478F8F0-FDB5-7109-CDA9-3D6AF6652143}"/>
                </a:ext>
              </a:extLst>
            </p:cNvPr>
            <p:cNvGrpSpPr/>
            <p:nvPr/>
          </p:nvGrpSpPr>
          <p:grpSpPr>
            <a:xfrm>
              <a:off x="7018463" y="3537379"/>
              <a:ext cx="907914" cy="907914"/>
              <a:chOff x="3664086" y="1245255"/>
              <a:chExt cx="907914" cy="907914"/>
            </a:xfrm>
          </p:grpSpPr>
          <p:sp>
            <p:nvSpPr>
              <p:cNvPr id="8" name="Ellipse 7">
                <a:extLst>
                  <a:ext uri="{FF2B5EF4-FFF2-40B4-BE49-F238E27FC236}">
                    <a16:creationId xmlns:a16="http://schemas.microsoft.com/office/drawing/2014/main" id="{1A973C2B-B7AA-10F2-122B-7041671CF0C1}"/>
                  </a:ext>
                </a:extLst>
              </p:cNvPr>
              <p:cNvSpPr/>
              <p:nvPr/>
            </p:nvSpPr>
            <p:spPr>
              <a:xfrm>
                <a:off x="3664086" y="1245255"/>
                <a:ext cx="907914" cy="907914"/>
              </a:xfrm>
              <a:prstGeom prst="ellipse">
                <a:avLst/>
              </a:prstGeom>
              <a:noFill/>
              <a:ln w="120650" cap="flat" cmpd="sng" algn="ctr">
                <a:solidFill>
                  <a:srgbClr val="00E4C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9" name="Ellipse 8">
                <a:extLst>
                  <a:ext uri="{FF2B5EF4-FFF2-40B4-BE49-F238E27FC236}">
                    <a16:creationId xmlns:a16="http://schemas.microsoft.com/office/drawing/2014/main" id="{3E0BB714-E402-6E20-B41D-F78AFCB1EE6E}"/>
                  </a:ext>
                </a:extLst>
              </p:cNvPr>
              <p:cNvSpPr/>
              <p:nvPr/>
            </p:nvSpPr>
            <p:spPr>
              <a:xfrm>
                <a:off x="3893891" y="1484074"/>
                <a:ext cx="448304" cy="430276"/>
              </a:xfrm>
              <a:prstGeom prst="ellipse">
                <a:avLst/>
              </a:prstGeom>
              <a:noFill/>
              <a:ln w="120650" cap="flat" cmpd="sng" algn="ctr">
                <a:solidFill>
                  <a:srgbClr val="00E4C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dirty="0">
                  <a:ln>
                    <a:noFill/>
                  </a:ln>
                  <a:solidFill>
                    <a:srgbClr val="FFFFFF"/>
                  </a:solidFill>
                  <a:effectLst/>
                  <a:uLnTx/>
                  <a:uFillTx/>
                  <a:latin typeface="Calibri" panose="020F0502020204030204" pitchFamily="34" charset="0"/>
                  <a:ea typeface="+mn-ea"/>
                  <a:cs typeface="+mn-cs"/>
                </a:endParaRPr>
              </a:p>
            </p:txBody>
          </p:sp>
        </p:grpSp>
        <p:grpSp>
          <p:nvGrpSpPr>
            <p:cNvPr id="5" name="Groupe 4">
              <a:extLst>
                <a:ext uri="{FF2B5EF4-FFF2-40B4-BE49-F238E27FC236}">
                  <a16:creationId xmlns:a16="http://schemas.microsoft.com/office/drawing/2014/main" id="{8002616D-624D-521F-827F-D86B3CF01621}"/>
                </a:ext>
              </a:extLst>
            </p:cNvPr>
            <p:cNvGrpSpPr/>
            <p:nvPr/>
          </p:nvGrpSpPr>
          <p:grpSpPr>
            <a:xfrm rot="692408">
              <a:off x="7545472" y="3273195"/>
              <a:ext cx="722552" cy="808616"/>
              <a:chOff x="6561871" y="1779515"/>
              <a:chExt cx="722552" cy="808616"/>
            </a:xfrm>
          </p:grpSpPr>
          <p:sp>
            <p:nvSpPr>
              <p:cNvPr id="6" name="Chevron 5">
                <a:extLst>
                  <a:ext uri="{FF2B5EF4-FFF2-40B4-BE49-F238E27FC236}">
                    <a16:creationId xmlns:a16="http://schemas.microsoft.com/office/drawing/2014/main" id="{7178F748-085A-6FFC-8232-BF11AF8E6BD8}"/>
                  </a:ext>
                </a:extLst>
              </p:cNvPr>
              <p:cNvSpPr/>
              <p:nvPr/>
            </p:nvSpPr>
            <p:spPr>
              <a:xfrm rot="8014795">
                <a:off x="7022818" y="1840050"/>
                <a:ext cx="322140" cy="201070"/>
              </a:xfrm>
              <a:prstGeom prst="chevron">
                <a:avLst>
                  <a:gd name="adj" fmla="val 32529"/>
                </a:avLst>
              </a:prstGeom>
              <a:solidFill>
                <a:schemeClr val="tx1">
                  <a:lumMod val="65000"/>
                  <a:lumOff val="35000"/>
                </a:schemeClr>
              </a:solidFill>
              <a:ln>
                <a:solidFill>
                  <a:srgbClr val="4B5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solidFill>
                    <a:schemeClr val="tx1"/>
                  </a:solidFill>
                  <a:latin typeface="Calibri" panose="020F0502020204030204" pitchFamily="34" charset="0"/>
                </a:endParaRPr>
              </a:p>
            </p:txBody>
          </p:sp>
          <p:cxnSp>
            <p:nvCxnSpPr>
              <p:cNvPr id="7" name="Connecteur droit 6">
                <a:extLst>
                  <a:ext uri="{FF2B5EF4-FFF2-40B4-BE49-F238E27FC236}">
                    <a16:creationId xmlns:a16="http://schemas.microsoft.com/office/drawing/2014/main" id="{45477987-C1A6-78AD-FA46-F48FA57B3571}"/>
                  </a:ext>
                </a:extLst>
              </p:cNvPr>
              <p:cNvCxnSpPr>
                <a:cxnSpLocks/>
                <a:stCxn id="6" idx="3"/>
              </p:cNvCxnSpPr>
              <p:nvPr/>
            </p:nvCxnSpPr>
            <p:spPr>
              <a:xfrm flipH="1">
                <a:off x="6561871" y="2057266"/>
                <a:ext cx="510981" cy="530865"/>
              </a:xfrm>
              <a:prstGeom prst="line">
                <a:avLst/>
              </a:prstGeom>
              <a:ln w="38100">
                <a:solidFill>
                  <a:srgbClr val="4B5050"/>
                </a:solidFill>
              </a:ln>
            </p:spPr>
            <p:style>
              <a:lnRef idx="2">
                <a:schemeClr val="accent1"/>
              </a:lnRef>
              <a:fillRef idx="0">
                <a:schemeClr val="accent1"/>
              </a:fillRef>
              <a:effectRef idx="1">
                <a:schemeClr val="accent1"/>
              </a:effectRef>
              <a:fontRef idx="minor">
                <a:schemeClr val="tx1"/>
              </a:fontRef>
            </p:style>
          </p:cxnSp>
        </p:grpSp>
      </p:grpSp>
    </p:spTree>
    <p:extLst>
      <p:ext uri="{BB962C8B-B14F-4D97-AF65-F5344CB8AC3E}">
        <p14:creationId xmlns:p14="http://schemas.microsoft.com/office/powerpoint/2010/main" val="28479695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descr="Une image contenant logo, Graphique, Police, symbole&#10;&#10;Le contenu généré par l’IA peut être incorrect.">
            <a:extLst>
              <a:ext uri="{FF2B5EF4-FFF2-40B4-BE49-F238E27FC236}">
                <a16:creationId xmlns:a16="http://schemas.microsoft.com/office/drawing/2014/main" id="{5D30D09B-1B87-9D6D-BE2C-649FAA045001}"/>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8696483" y="6407095"/>
            <a:ext cx="623980" cy="450905"/>
          </a:xfrm>
          <a:prstGeom prst="rect">
            <a:avLst/>
          </a:prstGeom>
        </p:spPr>
      </p:pic>
      <p:sp>
        <p:nvSpPr>
          <p:cNvPr id="12" name="ZoneTexte 11">
            <a:extLst>
              <a:ext uri="{FF2B5EF4-FFF2-40B4-BE49-F238E27FC236}">
                <a16:creationId xmlns:a16="http://schemas.microsoft.com/office/drawing/2014/main" id="{1D7D99DD-1FAA-9000-BAFF-CC98AF393E6F}"/>
              </a:ext>
            </a:extLst>
          </p:cNvPr>
          <p:cNvSpPr txBox="1"/>
          <p:nvPr/>
        </p:nvSpPr>
        <p:spPr>
          <a:xfrm>
            <a:off x="1003451" y="881868"/>
            <a:ext cx="6515550" cy="369332"/>
          </a:xfrm>
          <a:prstGeom prst="rect">
            <a:avLst/>
          </a:prstGeom>
          <a:noFill/>
        </p:spPr>
        <p:txBody>
          <a:bodyPr wrap="square" rtlCol="0">
            <a:spAutoFit/>
          </a:bodyPr>
          <a:lstStyle/>
          <a:p>
            <a:pPr algn="r" rtl="1"/>
            <a:r>
              <a:rPr lang="ar-MA" b="1" dirty="0">
                <a:solidFill>
                  <a:schemeClr val="bg1">
                    <a:lumMod val="65000"/>
                  </a:schemeClr>
                </a:solidFill>
                <a:latin typeface="Calibri" panose="020F0502020204030204" pitchFamily="34" charset="0"/>
                <a:cs typeface="Calibri" panose="020F0502020204030204" pitchFamily="34" charset="0"/>
              </a:rPr>
              <a:t>مرحباً سنتابع درسا جديدا مع مجد وندى</a:t>
            </a:r>
          </a:p>
        </p:txBody>
      </p:sp>
      <p:pic>
        <p:nvPicPr>
          <p:cNvPr id="13" name="Espace réservé pour une image  11" descr="Une image contenant dessin humoristique, clipart, Dessin animé, illustration&#10;&#10;Le contenu généré par l’IA peut être incorrect.">
            <a:extLst>
              <a:ext uri="{FF2B5EF4-FFF2-40B4-BE49-F238E27FC236}">
                <a16:creationId xmlns:a16="http://schemas.microsoft.com/office/drawing/2014/main" id="{896DE9ED-17F5-868A-8BFB-32CE9FB09BC9}"/>
              </a:ext>
            </a:extLst>
          </p:cNvPr>
          <p:cNvPicPr>
            <a:picLocks noChangeAspect="1"/>
          </p:cNvPicPr>
          <p:nvPr/>
        </p:nvPicPr>
        <p:blipFill>
          <a:blip r:embed="rId8">
            <a:extLst>
              <a:ext uri="{28A0092B-C50C-407E-A947-70E740481C1C}">
                <a14:useLocalDpi xmlns:a14="http://schemas.microsoft.com/office/drawing/2010/main" val="0"/>
              </a:ext>
            </a:extLst>
          </a:blip>
          <a:srcRect t="-7143" b="7143"/>
          <a:stretch>
            <a:fillRect/>
          </a:stretch>
        </p:blipFill>
        <p:spPr>
          <a:xfrm>
            <a:off x="7788490" y="618691"/>
            <a:ext cx="1008000" cy="1008000"/>
          </a:xfrm>
          <a:prstGeom prst="ellipse">
            <a:avLst/>
          </a:prstGeom>
        </p:spPr>
      </p:pic>
      <p:pic>
        <p:nvPicPr>
          <p:cNvPr id="2" name="Nada-Wave">
            <a:hlinkClick r:id="" action="ppaction://media"/>
            <a:extLst>
              <a:ext uri="{FF2B5EF4-FFF2-40B4-BE49-F238E27FC236}">
                <a16:creationId xmlns:a16="http://schemas.microsoft.com/office/drawing/2014/main" id="{45408D55-ECA6-9870-7012-5437E560A980}"/>
              </a:ext>
            </a:extLst>
          </p:cNvPr>
          <p:cNvPicPr>
            <a:picLocks noChangeAspect="1"/>
          </p:cNvPicPr>
          <p:nvPr>
            <a:videoFile r:link="rId2"/>
            <p:extLst>
              <p:ext uri="{DAA4B4D4-6D71-4841-9C94-3DE7FCFB9230}">
                <p14:media xmlns:p14="http://schemas.microsoft.com/office/powerpoint/2010/main" r:embed="rId1"/>
              </p:ext>
            </p:extLst>
          </p:nvPr>
        </p:nvPicPr>
        <p:blipFill>
          <a:blip r:embed="rId9"/>
          <a:stretch>
            <a:fillRect/>
          </a:stretch>
        </p:blipFill>
        <p:spPr>
          <a:xfrm>
            <a:off x="4464000" y="1980000"/>
            <a:ext cx="2536315" cy="4050532"/>
          </a:xfrm>
          <a:prstGeom prst="rect">
            <a:avLst/>
          </a:prstGeom>
        </p:spPr>
      </p:pic>
      <p:pic>
        <p:nvPicPr>
          <p:cNvPr id="3" name="majd_wave">
            <a:hlinkClick r:id="" action="ppaction://media"/>
            <a:extLst>
              <a:ext uri="{FF2B5EF4-FFF2-40B4-BE49-F238E27FC236}">
                <a16:creationId xmlns:a16="http://schemas.microsoft.com/office/drawing/2014/main" id="{35A1C823-B3EF-1EAB-51EA-2124ED972024}"/>
              </a:ext>
            </a:extLst>
          </p:cNvPr>
          <p:cNvPicPr>
            <a:picLocks noChangeAspect="1"/>
          </p:cNvPicPr>
          <p:nvPr>
            <a:videoFile r:link="rId4"/>
            <p:extLst>
              <p:ext uri="{DAA4B4D4-6D71-4841-9C94-3DE7FCFB9230}">
                <p14:media xmlns:p14="http://schemas.microsoft.com/office/powerpoint/2010/main" r:embed="rId3"/>
              </p:ext>
            </p:extLst>
          </p:nvPr>
        </p:nvPicPr>
        <p:blipFill>
          <a:blip r:embed="rId10"/>
          <a:stretch>
            <a:fillRect/>
          </a:stretch>
        </p:blipFill>
        <p:spPr>
          <a:xfrm>
            <a:off x="2243138" y="1935166"/>
            <a:ext cx="2328862" cy="4140200"/>
          </a:xfrm>
          <a:prstGeom prst="rect">
            <a:avLst/>
          </a:prstGeom>
        </p:spPr>
      </p:pic>
    </p:spTree>
    <p:extLst>
      <p:ext uri="{BB962C8B-B14F-4D97-AF65-F5344CB8AC3E}">
        <p14:creationId xmlns:p14="http://schemas.microsoft.com/office/powerpoint/2010/main" val="10098631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4586" fill="hold"/>
                                        <p:tgtEl>
                                          <p:spTgt spid="2"/>
                                        </p:tgtEl>
                                      </p:cBhvr>
                                    </p:cmd>
                                  </p:childTnLst>
                                </p:cTn>
                              </p:par>
                              <p:par>
                                <p:cTn id="7" presetID="1" presetClass="mediacall" presetSubtype="0" fill="hold" nodeType="withEffect">
                                  <p:stCondLst>
                                    <p:cond delay="0"/>
                                  </p:stCondLst>
                                  <p:childTnLst>
                                    <p:cmd type="call" cmd="playFrom(0.0)">
                                      <p:cBhvr>
                                        <p:cTn id="8" dur="3477"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9" fill="hold" display="0">
                  <p:stCondLst>
                    <p:cond delay="indefinite"/>
                  </p:stCondLst>
                </p:cTn>
                <p:tgtEl>
                  <p:spTgt spid="2"/>
                </p:tgtEl>
              </p:cMediaNode>
            </p:video>
            <p:video>
              <p:cMediaNode vol="80000">
                <p:cTn id="10" fill="hold" display="0">
                  <p:stCondLst>
                    <p:cond delay="indefinite"/>
                  </p:stCondLst>
                </p:cTn>
                <p:tgtEl>
                  <p:spTgt spid="3"/>
                </p:tgtEl>
              </p:cMediaNode>
            </p:vide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2FD42E-BDFA-A8E0-5BE2-D1257A161DB6}"/>
            </a:ext>
          </a:extLst>
        </p:cNvPr>
        <p:cNvGrpSpPr/>
        <p:nvPr/>
      </p:nvGrpSpPr>
      <p:grpSpPr>
        <a:xfrm>
          <a:off x="0" y="0"/>
          <a:ext cx="0" cy="0"/>
          <a:chOff x="0" y="0"/>
          <a:chExt cx="0" cy="0"/>
        </a:xfrm>
      </p:grpSpPr>
      <p:sp>
        <p:nvSpPr>
          <p:cNvPr id="7" name="Titre 1">
            <a:extLst>
              <a:ext uri="{FF2B5EF4-FFF2-40B4-BE49-F238E27FC236}">
                <a16:creationId xmlns:a16="http://schemas.microsoft.com/office/drawing/2014/main" id="{49FD9CBC-31AE-65FA-6C6D-45780769C34A}"/>
              </a:ext>
            </a:extLst>
          </p:cNvPr>
          <p:cNvSpPr txBox="1">
            <a:spLocks/>
          </p:cNvSpPr>
          <p:nvPr/>
        </p:nvSpPr>
        <p:spPr>
          <a:xfrm>
            <a:off x="6374255" y="1063104"/>
            <a:ext cx="3108897" cy="36000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fr-FR" sz="1800" b="1" dirty="0">
                <a:solidFill>
                  <a:schemeClr val="bg1"/>
                </a:solidFill>
                <a:latin typeface="Calibri" panose="020F0502020204030204" pitchFamily="34" charset="0"/>
                <a:ea typeface="Calibri" panose="020F0502020204030204" pitchFamily="34" charset="0"/>
                <a:cs typeface="Calibri" panose="020F0502020204030204" pitchFamily="34" charset="0"/>
              </a:rPr>
              <a:t>(</a:t>
            </a:r>
            <a:r>
              <a:rPr lang="ar-SA" sz="1800" b="1" dirty="0" err="1">
                <a:solidFill>
                  <a:schemeClr val="bg1"/>
                </a:solidFill>
                <a:latin typeface="Calibri" panose="020F0502020204030204" pitchFamily="34" charset="0"/>
                <a:ea typeface="Calibri" panose="020F0502020204030204" pitchFamily="34" charset="0"/>
                <a:cs typeface="Calibri" panose="020F0502020204030204" pitchFamily="34" charset="0"/>
              </a:rPr>
              <a:t>ة</a:t>
            </a:r>
            <a:r>
              <a:rPr lang="fr-FR" sz="1800" b="1" dirty="0">
                <a:solidFill>
                  <a:schemeClr val="bg1"/>
                </a:solidFill>
                <a:latin typeface="Calibri" panose="020F0502020204030204" pitchFamily="34" charset="0"/>
                <a:ea typeface="Calibri" panose="020F0502020204030204" pitchFamily="34" charset="0"/>
                <a:cs typeface="Calibri" panose="020F0502020204030204" pitchFamily="34" charset="0"/>
              </a:rPr>
              <a:t>)</a:t>
            </a:r>
            <a:r>
              <a:rPr lang="ar-SA" sz="1800" b="1" dirty="0">
                <a:solidFill>
                  <a:schemeClr val="bg1"/>
                </a:solidFill>
                <a:latin typeface="Calibri" panose="020F0502020204030204" pitchFamily="34" charset="0"/>
                <a:ea typeface="Calibri" panose="020F0502020204030204" pitchFamily="34" charset="0"/>
                <a:cs typeface="Calibri" panose="020F0502020204030204" pitchFamily="34" charset="0"/>
              </a:rPr>
              <a:t>خاص بالأستاذ </a:t>
            </a:r>
            <a:endParaRPr lang="fr-FR" sz="1800" dirty="0">
              <a:solidFill>
                <a:schemeClr val="bg1"/>
              </a:solidFill>
            </a:endParaRPr>
          </a:p>
        </p:txBody>
      </p:sp>
      <p:grpSp>
        <p:nvGrpSpPr>
          <p:cNvPr id="14" name="Groupe 13">
            <a:extLst>
              <a:ext uri="{FF2B5EF4-FFF2-40B4-BE49-F238E27FC236}">
                <a16:creationId xmlns:a16="http://schemas.microsoft.com/office/drawing/2014/main" id="{2B518CF9-111A-D636-78A9-1613AF60DDC5}"/>
              </a:ext>
            </a:extLst>
          </p:cNvPr>
          <p:cNvGrpSpPr/>
          <p:nvPr/>
        </p:nvGrpSpPr>
        <p:grpSpPr>
          <a:xfrm>
            <a:off x="2106000" y="2158011"/>
            <a:ext cx="4932000" cy="2854675"/>
            <a:chOff x="2193989" y="2167843"/>
            <a:chExt cx="4932000" cy="2854675"/>
          </a:xfrm>
        </p:grpSpPr>
        <p:sp>
          <p:nvSpPr>
            <p:cNvPr id="3" name="Rectangle : coins arrondis 2">
              <a:extLst>
                <a:ext uri="{FF2B5EF4-FFF2-40B4-BE49-F238E27FC236}">
                  <a16:creationId xmlns:a16="http://schemas.microsoft.com/office/drawing/2014/main" id="{022CD944-C95A-7F13-1B05-B180BA86D5AC}"/>
                </a:ext>
              </a:extLst>
            </p:cNvPr>
            <p:cNvSpPr/>
            <p:nvPr/>
          </p:nvSpPr>
          <p:spPr>
            <a:xfrm>
              <a:off x="2193989" y="2610518"/>
              <a:ext cx="4932000" cy="2412000"/>
            </a:xfrm>
            <a:prstGeom prst="roundRect">
              <a:avLst/>
            </a:prstGeom>
            <a:solidFill>
              <a:schemeClr val="bg1">
                <a:lumMod val="95000"/>
              </a:schemeClr>
            </a:solidFill>
            <a:ln>
              <a:solidFill>
                <a:schemeClr val="bg1">
                  <a:lumMod val="8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pic>
          <p:nvPicPr>
            <p:cNvPr id="2" name="Image 1" descr="Une image contenant symbole, Graphique, conception&#10;&#10;Le contenu généré par l’IA peut être incorrect.">
              <a:extLst>
                <a:ext uri="{FF2B5EF4-FFF2-40B4-BE49-F238E27FC236}">
                  <a16:creationId xmlns:a16="http://schemas.microsoft.com/office/drawing/2014/main" id="{16E12811-D3C5-1449-AAF8-0AA3CB584159}"/>
                </a:ext>
              </a:extLst>
            </p:cNvPr>
            <p:cNvPicPr>
              <a:picLocks noChangeAspect="1"/>
            </p:cNvPicPr>
            <p:nvPr/>
          </p:nvPicPr>
          <p:blipFill>
            <a:blip r:embed="rId2"/>
            <a:stretch>
              <a:fillRect/>
            </a:stretch>
          </p:blipFill>
          <p:spPr>
            <a:xfrm rot="10800000">
              <a:off x="6268822" y="3238208"/>
              <a:ext cx="747268" cy="747268"/>
            </a:xfrm>
            <a:prstGeom prst="rect">
              <a:avLst/>
            </a:prstGeom>
          </p:spPr>
        </p:pic>
        <p:sp>
          <p:nvSpPr>
            <p:cNvPr id="9" name="ZoneTexte 8">
              <a:extLst>
                <a:ext uri="{FF2B5EF4-FFF2-40B4-BE49-F238E27FC236}">
                  <a16:creationId xmlns:a16="http://schemas.microsoft.com/office/drawing/2014/main" id="{DC3487C0-6552-437C-909E-045AE91FF9CA}"/>
                </a:ext>
              </a:extLst>
            </p:cNvPr>
            <p:cNvSpPr txBox="1"/>
            <p:nvPr/>
          </p:nvSpPr>
          <p:spPr>
            <a:xfrm>
              <a:off x="2290915" y="3345288"/>
              <a:ext cx="3977907" cy="523220"/>
            </a:xfrm>
            <a:prstGeom prst="rect">
              <a:avLst/>
            </a:prstGeom>
            <a:noFill/>
          </p:spPr>
          <p:txBody>
            <a:bodyPr wrap="square">
              <a:spAutoFit/>
            </a:bodyPr>
            <a:lstStyle/>
            <a:p>
              <a:pPr algn="r" defTabSz="685834" rtl="1">
                <a:defRPr/>
              </a:pPr>
              <a:r>
                <a:rPr lang="ar-MA" sz="2800" b="1" spc="-100" dirty="0">
                  <a:solidFill>
                    <a:srgbClr val="FC8D00"/>
                  </a:solidFill>
                  <a:latin typeface="Dosis" pitchFamily="2" charset="0"/>
                  <a:cs typeface="Calibri" panose="020F0502020204030204" pitchFamily="34" charset="0"/>
                </a:rPr>
                <a:t>تصحيح الواجب المنزلي</a:t>
              </a:r>
            </a:p>
          </p:txBody>
        </p:sp>
        <p:sp>
          <p:nvSpPr>
            <p:cNvPr id="4" name="ZoneTexte 3">
              <a:extLst>
                <a:ext uri="{FF2B5EF4-FFF2-40B4-BE49-F238E27FC236}">
                  <a16:creationId xmlns:a16="http://schemas.microsoft.com/office/drawing/2014/main" id="{FC951D87-2E52-FBCF-D41D-2115D913E897}"/>
                </a:ext>
              </a:extLst>
            </p:cNvPr>
            <p:cNvSpPr txBox="1"/>
            <p:nvPr/>
          </p:nvSpPr>
          <p:spPr>
            <a:xfrm>
              <a:off x="2669966" y="4052380"/>
              <a:ext cx="3598857" cy="523220"/>
            </a:xfrm>
            <a:prstGeom prst="rect">
              <a:avLst/>
            </a:prstGeom>
            <a:noFill/>
          </p:spPr>
          <p:txBody>
            <a:bodyPr wrap="square">
              <a:spAutoFit/>
            </a:bodyPr>
            <a:lstStyle/>
            <a:p>
              <a:pPr algn="r" defTabSz="685834" rtl="1">
                <a:defRPr/>
              </a:pPr>
              <a:r>
                <a:rPr lang="ar-MA" sz="2800" b="1" spc="-100" dirty="0">
                  <a:solidFill>
                    <a:schemeClr val="bg1">
                      <a:lumMod val="75000"/>
                    </a:schemeClr>
                  </a:solidFill>
                  <a:latin typeface="Dosis" pitchFamily="2" charset="0"/>
                  <a:cs typeface="Calibri" panose="020F0502020204030204" pitchFamily="34" charset="0"/>
                </a:rPr>
                <a:t>حساب ذهني</a:t>
              </a:r>
            </a:p>
          </p:txBody>
        </p:sp>
        <p:sp>
          <p:nvSpPr>
            <p:cNvPr id="13" name="Flowchart: Alternate Process 54">
              <a:extLst>
                <a:ext uri="{FF2B5EF4-FFF2-40B4-BE49-F238E27FC236}">
                  <a16:creationId xmlns:a16="http://schemas.microsoft.com/office/drawing/2014/main" id="{F4D1FC43-BD67-3C35-73CB-F3A8D7C8ADBE}"/>
                </a:ext>
              </a:extLst>
            </p:cNvPr>
            <p:cNvSpPr/>
            <p:nvPr/>
          </p:nvSpPr>
          <p:spPr>
            <a:xfrm>
              <a:off x="2950889" y="2167843"/>
              <a:ext cx="3096000" cy="792000"/>
            </a:xfrm>
            <a:prstGeom prst="flowChartAlternateProcess">
              <a:avLst/>
            </a:prstGeom>
            <a:solidFill>
              <a:srgbClr val="3A8F98"/>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34" rtl="1">
                <a:defRPr/>
              </a:pPr>
              <a:r>
                <a:rPr lang="en-US" sz="3800" b="1" spc="-150" dirty="0">
                  <a:solidFill>
                    <a:schemeClr val="bg1"/>
                  </a:solidFill>
                  <a:latin typeface="Calibri" panose="020F0502020204030204" pitchFamily="34" charset="0"/>
                  <a:cs typeface="Calibri" panose="020F0502020204030204" pitchFamily="34" charset="0"/>
                </a:rPr>
                <a:t> </a:t>
              </a:r>
              <a:r>
                <a:rPr lang="ar-MA" sz="3800" b="1" spc="-150" dirty="0">
                  <a:solidFill>
                    <a:schemeClr val="bg1"/>
                  </a:solidFill>
                  <a:latin typeface="Calibri" panose="020F0502020204030204" pitchFamily="34" charset="0"/>
                  <a:cs typeface="Calibri" panose="020F0502020204030204" pitchFamily="34" charset="0"/>
                </a:rPr>
                <a:t>افتتاح الدرس</a:t>
              </a:r>
              <a:endParaRPr lang="en-US" sz="3800" spc="-150" dirty="0">
                <a:solidFill>
                  <a:schemeClr val="bg1"/>
                </a:solidFill>
                <a:latin typeface="Calibri" panose="020F0502020204030204" pitchFamily="34" charset="0"/>
                <a:cs typeface="Calibri" panose="020F0502020204030204" pitchFamily="34" charset="0"/>
              </a:endParaRPr>
            </a:p>
          </p:txBody>
        </p:sp>
        <p:sp>
          <p:nvSpPr>
            <p:cNvPr id="8" name="Oval 80">
              <a:extLst>
                <a:ext uri="{FF2B5EF4-FFF2-40B4-BE49-F238E27FC236}">
                  <a16:creationId xmlns:a16="http://schemas.microsoft.com/office/drawing/2014/main" id="{1B76E087-25C7-D484-EEE8-A3FA0490F5AB}"/>
                </a:ext>
              </a:extLst>
            </p:cNvPr>
            <p:cNvSpPr>
              <a:spLocks noChangeAspect="1"/>
            </p:cNvSpPr>
            <p:nvPr/>
          </p:nvSpPr>
          <p:spPr>
            <a:xfrm>
              <a:off x="5671869" y="2212335"/>
              <a:ext cx="698043" cy="698043"/>
            </a:xfrm>
            <a:prstGeom prst="ellipse">
              <a:avLst/>
            </a:prstGeom>
            <a:solidFill>
              <a:srgbClr val="FFC000"/>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r>
                <a:rPr lang="fr-MA" sz="3200" b="1" dirty="0"/>
                <a:t>1</a:t>
              </a:r>
            </a:p>
          </p:txBody>
        </p:sp>
      </p:grpSp>
      <p:pic>
        <p:nvPicPr>
          <p:cNvPr id="11" name="Image 10">
            <a:extLst>
              <a:ext uri="{FF2B5EF4-FFF2-40B4-BE49-F238E27FC236}">
                <a16:creationId xmlns:a16="http://schemas.microsoft.com/office/drawing/2014/main" id="{FDD94071-5FD6-6FBA-4DA2-F3C170426D1E}"/>
              </a:ext>
            </a:extLst>
          </p:cNvPr>
          <p:cNvPicPr>
            <a:picLocks noChangeAspect="1"/>
          </p:cNvPicPr>
          <p:nvPr/>
        </p:nvPicPr>
        <p:blipFill>
          <a:blip r:embed="rId3">
            <a:extLst>
              <a:ext uri="{28A0092B-C50C-407E-A947-70E740481C1C}">
                <a14:useLocalDpi xmlns:a14="http://schemas.microsoft.com/office/drawing/2010/main" val="0"/>
              </a:ext>
            </a:extLst>
          </a:blip>
          <a:srcRect l="1" t="80944" r="-1" b="-1260"/>
          <a:stretch>
            <a:fillRect/>
          </a:stretch>
        </p:blipFill>
        <p:spPr>
          <a:xfrm>
            <a:off x="1723259" y="4420035"/>
            <a:ext cx="764479" cy="1033189"/>
          </a:xfrm>
          <a:prstGeom prst="rect">
            <a:avLst/>
          </a:prstGeom>
        </p:spPr>
      </p:pic>
    </p:spTree>
    <p:extLst>
      <p:ext uri="{BB962C8B-B14F-4D97-AF65-F5344CB8AC3E}">
        <p14:creationId xmlns:p14="http://schemas.microsoft.com/office/powerpoint/2010/main" val="32856736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815ABA-D5F1-AA76-1E95-BD3F55F51B17}"/>
            </a:ext>
          </a:extLst>
        </p:cNvPr>
        <p:cNvGrpSpPr/>
        <p:nvPr/>
      </p:nvGrpSpPr>
      <p:grpSpPr>
        <a:xfrm>
          <a:off x="0" y="0"/>
          <a:ext cx="0" cy="0"/>
          <a:chOff x="0" y="0"/>
          <a:chExt cx="0" cy="0"/>
        </a:xfrm>
      </p:grpSpPr>
      <p:pic>
        <p:nvPicPr>
          <p:cNvPr id="6" name="Image 5">
            <a:extLst>
              <a:ext uri="{FF2B5EF4-FFF2-40B4-BE49-F238E27FC236}">
                <a16:creationId xmlns:a16="http://schemas.microsoft.com/office/drawing/2014/main" id="{F342FCA8-571D-80C5-122D-5DAE930AE6B6}"/>
              </a:ext>
            </a:extLst>
          </p:cNvPr>
          <p:cNvPicPr>
            <a:picLocks noChangeAspect="1"/>
          </p:cNvPicPr>
          <p:nvPr/>
        </p:nvPicPr>
        <p:blipFill>
          <a:blip r:embed="rId2"/>
          <a:stretch>
            <a:fillRect/>
          </a:stretch>
        </p:blipFill>
        <p:spPr>
          <a:xfrm>
            <a:off x="809703" y="1675443"/>
            <a:ext cx="7062867" cy="4788000"/>
          </a:xfrm>
          <a:prstGeom prst="rect">
            <a:avLst/>
          </a:prstGeom>
        </p:spPr>
      </p:pic>
      <p:pic>
        <p:nvPicPr>
          <p:cNvPr id="4" name="Image 3" descr="Une image contenant logo, Graphique, Police, symbole&#10;&#10;Le contenu généré par l’IA peut être incorrect.">
            <a:extLst>
              <a:ext uri="{FF2B5EF4-FFF2-40B4-BE49-F238E27FC236}">
                <a16:creationId xmlns:a16="http://schemas.microsoft.com/office/drawing/2014/main" id="{71199F26-7B81-19DD-2D4C-DF52EE8D73F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520020" y="6407095"/>
            <a:ext cx="524227" cy="378821"/>
          </a:xfrm>
          <a:prstGeom prst="rect">
            <a:avLst/>
          </a:prstGeom>
        </p:spPr>
      </p:pic>
      <p:sp>
        <p:nvSpPr>
          <p:cNvPr id="2" name="ZoneTexte 1">
            <a:extLst>
              <a:ext uri="{FF2B5EF4-FFF2-40B4-BE49-F238E27FC236}">
                <a16:creationId xmlns:a16="http://schemas.microsoft.com/office/drawing/2014/main" id="{DF9ADF23-B09B-84FD-0837-110B5AC0D615}"/>
              </a:ext>
            </a:extLst>
          </p:cNvPr>
          <p:cNvSpPr txBox="1"/>
          <p:nvPr/>
        </p:nvSpPr>
        <p:spPr>
          <a:xfrm>
            <a:off x="2865243" y="862060"/>
            <a:ext cx="4659282" cy="392159"/>
          </a:xfrm>
          <a:prstGeom prst="rect">
            <a:avLst/>
          </a:prstGeom>
          <a:noFill/>
        </p:spPr>
        <p:txBody>
          <a:bodyPr wrap="square">
            <a:spAutoFit/>
          </a:bodyPr>
          <a:lstStyle/>
          <a:p>
            <a:pPr algn="just" rtl="1">
              <a:lnSpc>
                <a:spcPct val="115000"/>
              </a:lnSpc>
              <a:spcAft>
                <a:spcPts val="800"/>
              </a:spcAft>
            </a:pPr>
            <a:r>
              <a:rPr lang="ar-MA" sz="1800" b="1" dirty="0">
                <a:solidFill>
                  <a:schemeClr val="bg1">
                    <a:lumMod val="65000"/>
                  </a:schemeClr>
                </a:solidFill>
                <a:latin typeface="Calibri" panose="020F0502020204030204" pitchFamily="34" charset="0"/>
                <a:cs typeface="Calibri" panose="020F0502020204030204" pitchFamily="34" charset="0"/>
              </a:rPr>
              <a:t>خذوا الكراسة،  ص </a:t>
            </a:r>
            <a:r>
              <a:rPr lang="en-US" sz="1800" b="1" dirty="0">
                <a:solidFill>
                  <a:schemeClr val="bg1">
                    <a:lumMod val="65000"/>
                  </a:schemeClr>
                </a:solidFill>
                <a:latin typeface="Calibri" panose="020F0502020204030204" pitchFamily="34" charset="0"/>
                <a:cs typeface="Calibri" panose="020F0502020204030204" pitchFamily="34" charset="0"/>
              </a:rPr>
              <a:t>5</a:t>
            </a:r>
            <a:r>
              <a:rPr lang="ar-MA" sz="1800" b="1" dirty="0">
                <a:solidFill>
                  <a:schemeClr val="bg1">
                    <a:lumMod val="65000"/>
                  </a:schemeClr>
                </a:solidFill>
                <a:latin typeface="Calibri" panose="020F0502020204030204" pitchFamily="34" charset="0"/>
                <a:cs typeface="Calibri" panose="020F0502020204030204" pitchFamily="34" charset="0"/>
              </a:rPr>
              <a:t>5 – سنصحح تمارين الواجب المنزلي </a:t>
            </a:r>
          </a:p>
        </p:txBody>
      </p:sp>
      <p:pic>
        <p:nvPicPr>
          <p:cNvPr id="5" name="Google Shape;156;p9" descr="Une image contenant dessin humoristique, clipart, Dessin animé, illustration&#10;&#10;Le contenu généré par l’IA peut être incorrect.">
            <a:extLst>
              <a:ext uri="{FF2B5EF4-FFF2-40B4-BE49-F238E27FC236}">
                <a16:creationId xmlns:a16="http://schemas.microsoft.com/office/drawing/2014/main" id="{65C6F929-47AA-A485-98A4-0CF58E349B4B}"/>
              </a:ext>
            </a:extLst>
          </p:cNvPr>
          <p:cNvPicPr preferRelativeResize="0"/>
          <p:nvPr/>
        </p:nvPicPr>
        <p:blipFill rotWithShape="1">
          <a:blip r:embed="rId4">
            <a:alphaModFix/>
          </a:blip>
          <a:srcRect t="-7142" b="7142"/>
          <a:stretch/>
        </p:blipFill>
        <p:spPr>
          <a:xfrm>
            <a:off x="7788490" y="618691"/>
            <a:ext cx="1008000" cy="1008000"/>
          </a:xfrm>
          <a:prstGeom prst="ellipse">
            <a:avLst/>
          </a:prstGeom>
          <a:noFill/>
          <a:ln>
            <a:noFill/>
          </a:ln>
        </p:spPr>
      </p:pic>
      <p:sp>
        <p:nvSpPr>
          <p:cNvPr id="7" name="Rectangle : coins arrondis 6">
            <a:extLst>
              <a:ext uri="{FF2B5EF4-FFF2-40B4-BE49-F238E27FC236}">
                <a16:creationId xmlns:a16="http://schemas.microsoft.com/office/drawing/2014/main" id="{04357566-3B3E-8587-65E5-FA4ADBE92449}"/>
              </a:ext>
            </a:extLst>
          </p:cNvPr>
          <p:cNvSpPr/>
          <p:nvPr/>
        </p:nvSpPr>
        <p:spPr>
          <a:xfrm>
            <a:off x="1072842" y="5034456"/>
            <a:ext cx="2858355" cy="1161178"/>
          </a:xfrm>
          <a:prstGeom prst="roundRect">
            <a:avLst>
              <a:gd name="adj" fmla="val 5858"/>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37279537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030E62-33F1-E584-FAA4-DB27F114AAC1}"/>
            </a:ext>
          </a:extLst>
        </p:cNvPr>
        <p:cNvGrpSpPr/>
        <p:nvPr/>
      </p:nvGrpSpPr>
      <p:grpSpPr>
        <a:xfrm>
          <a:off x="0" y="0"/>
          <a:ext cx="0" cy="0"/>
          <a:chOff x="0" y="0"/>
          <a:chExt cx="0" cy="0"/>
        </a:xfrm>
      </p:grpSpPr>
      <p:pic>
        <p:nvPicPr>
          <p:cNvPr id="28" name="Image 27">
            <a:extLst>
              <a:ext uri="{FF2B5EF4-FFF2-40B4-BE49-F238E27FC236}">
                <a16:creationId xmlns:a16="http://schemas.microsoft.com/office/drawing/2014/main" id="{77F017BA-7A50-DF25-2A0F-AA0499DAD9B5}"/>
              </a:ext>
            </a:extLst>
          </p:cNvPr>
          <p:cNvPicPr>
            <a:picLocks noChangeAspect="1"/>
          </p:cNvPicPr>
          <p:nvPr/>
        </p:nvPicPr>
        <p:blipFill>
          <a:blip r:embed="rId2"/>
          <a:stretch>
            <a:fillRect/>
          </a:stretch>
        </p:blipFill>
        <p:spPr>
          <a:xfrm>
            <a:off x="273270" y="2452523"/>
            <a:ext cx="8345214" cy="3365826"/>
          </a:xfrm>
          <a:prstGeom prst="rect">
            <a:avLst/>
          </a:prstGeom>
        </p:spPr>
      </p:pic>
      <p:pic>
        <p:nvPicPr>
          <p:cNvPr id="10" name="Espace réservé pour une image  11" descr="Une image contenant dessin humoristique, clipart, Dessin animé, illustration&#10;&#10;Le contenu généré par l’IA peut être incorrect.">
            <a:extLst>
              <a:ext uri="{FF2B5EF4-FFF2-40B4-BE49-F238E27FC236}">
                <a16:creationId xmlns:a16="http://schemas.microsoft.com/office/drawing/2014/main" id="{4B11A408-8D50-9DA0-5262-0DE875D0D88E}"/>
              </a:ext>
            </a:extLst>
          </p:cNvPr>
          <p:cNvPicPr>
            <a:picLocks noChangeAspect="1"/>
          </p:cNvPicPr>
          <p:nvPr/>
        </p:nvPicPr>
        <p:blipFill>
          <a:blip r:embed="rId3">
            <a:extLst>
              <a:ext uri="{28A0092B-C50C-407E-A947-70E740481C1C}">
                <a14:useLocalDpi xmlns:a14="http://schemas.microsoft.com/office/drawing/2010/main" val="0"/>
              </a:ext>
            </a:extLst>
          </a:blip>
          <a:srcRect t="-7143" b="7143"/>
          <a:stretch>
            <a:fillRect/>
          </a:stretch>
        </p:blipFill>
        <p:spPr>
          <a:xfrm>
            <a:off x="7788490" y="618691"/>
            <a:ext cx="1008000" cy="1008000"/>
          </a:xfrm>
          <a:prstGeom prst="ellipse">
            <a:avLst/>
          </a:prstGeom>
        </p:spPr>
      </p:pic>
      <p:sp>
        <p:nvSpPr>
          <p:cNvPr id="42" name="ZoneTexte 41">
            <a:extLst>
              <a:ext uri="{FF2B5EF4-FFF2-40B4-BE49-F238E27FC236}">
                <a16:creationId xmlns:a16="http://schemas.microsoft.com/office/drawing/2014/main" id="{B991D211-E795-24C9-F455-9F764D6EE2AB}"/>
              </a:ext>
            </a:extLst>
          </p:cNvPr>
          <p:cNvSpPr txBox="1"/>
          <p:nvPr/>
        </p:nvSpPr>
        <p:spPr>
          <a:xfrm>
            <a:off x="1003451" y="881868"/>
            <a:ext cx="6515550" cy="369332"/>
          </a:xfrm>
          <a:prstGeom prst="rect">
            <a:avLst/>
          </a:prstGeom>
          <a:noFill/>
        </p:spPr>
        <p:txBody>
          <a:bodyPr wrap="square" rtlCol="0">
            <a:spAutoFit/>
          </a:bodyPr>
          <a:lstStyle/>
          <a:p>
            <a:pPr algn="r">
              <a:defRPr/>
            </a:pPr>
            <a:r>
              <a:rPr lang="ar-MA" b="1" dirty="0">
                <a:solidFill>
                  <a:prstClr val="white">
                    <a:lumMod val="65000"/>
                  </a:prstClr>
                </a:solidFill>
                <a:latin typeface="Calibri" panose="020F0502020204030204" pitchFamily="34" charset="0"/>
                <a:cs typeface="Calibri" panose="020F0502020204030204" pitchFamily="34" charset="0"/>
              </a:rPr>
              <a:t>صححوا التمرين 2 بسرعة، لديكم دقيقة واحدة.</a:t>
            </a:r>
          </a:p>
        </p:txBody>
      </p:sp>
      <p:sp>
        <p:nvSpPr>
          <p:cNvPr id="24" name="ZoneTexte 23">
            <a:extLst>
              <a:ext uri="{FF2B5EF4-FFF2-40B4-BE49-F238E27FC236}">
                <a16:creationId xmlns:a16="http://schemas.microsoft.com/office/drawing/2014/main" id="{C7F1714A-05CA-4276-46AC-124CE6CBE6F3}"/>
              </a:ext>
            </a:extLst>
          </p:cNvPr>
          <p:cNvSpPr txBox="1"/>
          <p:nvPr/>
        </p:nvSpPr>
        <p:spPr>
          <a:xfrm>
            <a:off x="5525501" y="4347446"/>
            <a:ext cx="584585" cy="461665"/>
          </a:xfrm>
          <a:prstGeom prst="rect">
            <a:avLst/>
          </a:prstGeom>
          <a:noFill/>
        </p:spPr>
        <p:txBody>
          <a:bodyPr wrap="square">
            <a:spAutoFit/>
          </a:bodyPr>
          <a:lstStyle/>
          <a:p>
            <a:pPr algn="ctr"/>
            <a:r>
              <a:rPr lang="en-US" sz="2400" b="1" dirty="0">
                <a:solidFill>
                  <a:srgbClr val="C00000"/>
                </a:solidFill>
              </a:rPr>
              <a:t>3</a:t>
            </a:r>
            <a:endParaRPr lang="fr-FR" sz="2400" dirty="0">
              <a:solidFill>
                <a:srgbClr val="C00000"/>
              </a:solidFill>
            </a:endParaRPr>
          </a:p>
        </p:txBody>
      </p:sp>
      <p:sp>
        <p:nvSpPr>
          <p:cNvPr id="6" name="ZoneTexte 5">
            <a:extLst>
              <a:ext uri="{FF2B5EF4-FFF2-40B4-BE49-F238E27FC236}">
                <a16:creationId xmlns:a16="http://schemas.microsoft.com/office/drawing/2014/main" id="{6945882C-E60B-6AD9-8161-292AE8CE4AE0}"/>
              </a:ext>
            </a:extLst>
          </p:cNvPr>
          <p:cNvSpPr txBox="1"/>
          <p:nvPr/>
        </p:nvSpPr>
        <p:spPr>
          <a:xfrm>
            <a:off x="982431" y="4993464"/>
            <a:ext cx="584585" cy="461665"/>
          </a:xfrm>
          <a:prstGeom prst="rect">
            <a:avLst/>
          </a:prstGeom>
          <a:noFill/>
        </p:spPr>
        <p:txBody>
          <a:bodyPr wrap="square">
            <a:spAutoFit/>
          </a:bodyPr>
          <a:lstStyle/>
          <a:p>
            <a:pPr algn="ctr"/>
            <a:r>
              <a:rPr lang="en-US" sz="2400" b="1" dirty="0">
                <a:solidFill>
                  <a:srgbClr val="C00000"/>
                </a:solidFill>
              </a:rPr>
              <a:t>59</a:t>
            </a:r>
            <a:endParaRPr lang="fr-FR" sz="2400" dirty="0">
              <a:solidFill>
                <a:srgbClr val="C00000"/>
              </a:solidFill>
            </a:endParaRPr>
          </a:p>
        </p:txBody>
      </p:sp>
      <p:sp>
        <p:nvSpPr>
          <p:cNvPr id="20" name="ZoneTexte 19">
            <a:extLst>
              <a:ext uri="{FF2B5EF4-FFF2-40B4-BE49-F238E27FC236}">
                <a16:creationId xmlns:a16="http://schemas.microsoft.com/office/drawing/2014/main" id="{D816E500-D286-3DF6-466E-D0CB5E47CB91}"/>
              </a:ext>
            </a:extLst>
          </p:cNvPr>
          <p:cNvSpPr txBox="1"/>
          <p:nvPr/>
        </p:nvSpPr>
        <p:spPr>
          <a:xfrm>
            <a:off x="7112848" y="4225297"/>
            <a:ext cx="584585" cy="461665"/>
          </a:xfrm>
          <a:prstGeom prst="rect">
            <a:avLst/>
          </a:prstGeom>
          <a:noFill/>
        </p:spPr>
        <p:txBody>
          <a:bodyPr wrap="square">
            <a:spAutoFit/>
          </a:bodyPr>
          <a:lstStyle/>
          <a:p>
            <a:pPr algn="ctr"/>
            <a:r>
              <a:rPr lang="en-US" sz="2400" b="1" dirty="0">
                <a:solidFill>
                  <a:srgbClr val="C00000"/>
                </a:solidFill>
              </a:rPr>
              <a:t>7</a:t>
            </a:r>
            <a:endParaRPr lang="fr-FR" sz="2400" dirty="0">
              <a:solidFill>
                <a:srgbClr val="C00000"/>
              </a:solidFill>
            </a:endParaRPr>
          </a:p>
        </p:txBody>
      </p:sp>
      <p:sp>
        <p:nvSpPr>
          <p:cNvPr id="21" name="ZoneTexte 20">
            <a:extLst>
              <a:ext uri="{FF2B5EF4-FFF2-40B4-BE49-F238E27FC236}">
                <a16:creationId xmlns:a16="http://schemas.microsoft.com/office/drawing/2014/main" id="{37D651C6-5ADB-0AE2-3147-169738FCB438}"/>
              </a:ext>
            </a:extLst>
          </p:cNvPr>
          <p:cNvSpPr txBox="1"/>
          <p:nvPr/>
        </p:nvSpPr>
        <p:spPr>
          <a:xfrm>
            <a:off x="6637742" y="4220161"/>
            <a:ext cx="584585" cy="461665"/>
          </a:xfrm>
          <a:prstGeom prst="rect">
            <a:avLst/>
          </a:prstGeom>
          <a:noFill/>
        </p:spPr>
        <p:txBody>
          <a:bodyPr wrap="square">
            <a:spAutoFit/>
          </a:bodyPr>
          <a:lstStyle/>
          <a:p>
            <a:pPr algn="ctr"/>
            <a:r>
              <a:rPr lang="en-US" sz="2400" b="1" dirty="0">
                <a:solidFill>
                  <a:srgbClr val="C00000"/>
                </a:solidFill>
              </a:rPr>
              <a:t>38</a:t>
            </a:r>
            <a:endParaRPr lang="fr-FR" sz="2400" dirty="0">
              <a:solidFill>
                <a:srgbClr val="C00000"/>
              </a:solidFill>
            </a:endParaRPr>
          </a:p>
        </p:txBody>
      </p:sp>
      <p:sp>
        <p:nvSpPr>
          <p:cNvPr id="22" name="ZoneTexte 21">
            <a:extLst>
              <a:ext uri="{FF2B5EF4-FFF2-40B4-BE49-F238E27FC236}">
                <a16:creationId xmlns:a16="http://schemas.microsoft.com/office/drawing/2014/main" id="{01DE5D3E-0375-0951-9341-3511359EF93C}"/>
              </a:ext>
            </a:extLst>
          </p:cNvPr>
          <p:cNvSpPr txBox="1"/>
          <p:nvPr/>
        </p:nvSpPr>
        <p:spPr>
          <a:xfrm>
            <a:off x="7613346" y="4216689"/>
            <a:ext cx="584585" cy="461665"/>
          </a:xfrm>
          <a:prstGeom prst="rect">
            <a:avLst/>
          </a:prstGeom>
          <a:noFill/>
        </p:spPr>
        <p:txBody>
          <a:bodyPr wrap="square">
            <a:spAutoFit/>
          </a:bodyPr>
          <a:lstStyle/>
          <a:p>
            <a:pPr algn="ctr"/>
            <a:r>
              <a:rPr lang="en-US" sz="2400" b="1" dirty="0">
                <a:solidFill>
                  <a:srgbClr val="C00000"/>
                </a:solidFill>
              </a:rPr>
              <a:t>5</a:t>
            </a:r>
            <a:endParaRPr lang="fr-FR" sz="2400" dirty="0">
              <a:solidFill>
                <a:srgbClr val="C00000"/>
              </a:solidFill>
            </a:endParaRPr>
          </a:p>
        </p:txBody>
      </p:sp>
      <p:sp>
        <p:nvSpPr>
          <p:cNvPr id="23" name="ZoneTexte 22">
            <a:extLst>
              <a:ext uri="{FF2B5EF4-FFF2-40B4-BE49-F238E27FC236}">
                <a16:creationId xmlns:a16="http://schemas.microsoft.com/office/drawing/2014/main" id="{9476452C-1331-BDFB-D2F5-0BD6BD33CCCF}"/>
              </a:ext>
            </a:extLst>
          </p:cNvPr>
          <p:cNvSpPr txBox="1"/>
          <p:nvPr/>
        </p:nvSpPr>
        <p:spPr>
          <a:xfrm>
            <a:off x="7080617" y="4838323"/>
            <a:ext cx="584585" cy="461665"/>
          </a:xfrm>
          <a:prstGeom prst="rect">
            <a:avLst/>
          </a:prstGeom>
          <a:noFill/>
        </p:spPr>
        <p:txBody>
          <a:bodyPr wrap="square">
            <a:spAutoFit/>
          </a:bodyPr>
          <a:lstStyle/>
          <a:p>
            <a:pPr algn="ctr"/>
            <a:r>
              <a:rPr lang="en-US" sz="2400" b="1" dirty="0">
                <a:solidFill>
                  <a:srgbClr val="C00000"/>
                </a:solidFill>
              </a:rPr>
              <a:t>8</a:t>
            </a:r>
            <a:endParaRPr lang="fr-FR" sz="2400" dirty="0">
              <a:solidFill>
                <a:srgbClr val="C00000"/>
              </a:solidFill>
            </a:endParaRPr>
          </a:p>
        </p:txBody>
      </p:sp>
      <p:sp>
        <p:nvSpPr>
          <p:cNvPr id="25" name="ZoneTexte 24">
            <a:extLst>
              <a:ext uri="{FF2B5EF4-FFF2-40B4-BE49-F238E27FC236}">
                <a16:creationId xmlns:a16="http://schemas.microsoft.com/office/drawing/2014/main" id="{876E0D1C-AA2B-61EC-8481-AB5C54556645}"/>
              </a:ext>
            </a:extLst>
          </p:cNvPr>
          <p:cNvSpPr txBox="1"/>
          <p:nvPr/>
        </p:nvSpPr>
        <p:spPr>
          <a:xfrm>
            <a:off x="6642471" y="4849454"/>
            <a:ext cx="584585" cy="461665"/>
          </a:xfrm>
          <a:prstGeom prst="rect">
            <a:avLst/>
          </a:prstGeom>
          <a:noFill/>
        </p:spPr>
        <p:txBody>
          <a:bodyPr wrap="square">
            <a:spAutoFit/>
          </a:bodyPr>
          <a:lstStyle/>
          <a:p>
            <a:pPr algn="ctr"/>
            <a:r>
              <a:rPr lang="en-US" sz="2400" b="1" dirty="0">
                <a:solidFill>
                  <a:srgbClr val="C00000"/>
                </a:solidFill>
              </a:rPr>
              <a:t>59</a:t>
            </a:r>
            <a:endParaRPr lang="fr-FR" sz="2400" dirty="0">
              <a:solidFill>
                <a:srgbClr val="C00000"/>
              </a:solidFill>
            </a:endParaRPr>
          </a:p>
        </p:txBody>
      </p:sp>
      <p:sp>
        <p:nvSpPr>
          <p:cNvPr id="26" name="ZoneTexte 25">
            <a:extLst>
              <a:ext uri="{FF2B5EF4-FFF2-40B4-BE49-F238E27FC236}">
                <a16:creationId xmlns:a16="http://schemas.microsoft.com/office/drawing/2014/main" id="{9759A69D-1CC9-CC5E-895C-8268DF4AB874}"/>
              </a:ext>
            </a:extLst>
          </p:cNvPr>
          <p:cNvSpPr txBox="1"/>
          <p:nvPr/>
        </p:nvSpPr>
        <p:spPr>
          <a:xfrm>
            <a:off x="7623863" y="4854207"/>
            <a:ext cx="584585" cy="461665"/>
          </a:xfrm>
          <a:prstGeom prst="rect">
            <a:avLst/>
          </a:prstGeom>
          <a:noFill/>
        </p:spPr>
        <p:txBody>
          <a:bodyPr wrap="square">
            <a:spAutoFit/>
          </a:bodyPr>
          <a:lstStyle/>
          <a:p>
            <a:pPr algn="ctr"/>
            <a:r>
              <a:rPr lang="en-US" sz="2400" b="1" dirty="0">
                <a:solidFill>
                  <a:srgbClr val="C00000"/>
                </a:solidFill>
              </a:rPr>
              <a:t>7</a:t>
            </a:r>
            <a:endParaRPr lang="fr-FR" sz="2400" dirty="0">
              <a:solidFill>
                <a:srgbClr val="C00000"/>
              </a:solidFill>
            </a:endParaRPr>
          </a:p>
        </p:txBody>
      </p:sp>
      <p:sp>
        <p:nvSpPr>
          <p:cNvPr id="11" name="ZoneTexte 10">
            <a:extLst>
              <a:ext uri="{FF2B5EF4-FFF2-40B4-BE49-F238E27FC236}">
                <a16:creationId xmlns:a16="http://schemas.microsoft.com/office/drawing/2014/main" id="{2B4A0B63-A32F-E300-D71C-8DE6E00F5065}"/>
              </a:ext>
            </a:extLst>
          </p:cNvPr>
          <p:cNvSpPr txBox="1"/>
          <p:nvPr/>
        </p:nvSpPr>
        <p:spPr>
          <a:xfrm>
            <a:off x="6914094" y="5108889"/>
            <a:ext cx="584585" cy="461665"/>
          </a:xfrm>
          <a:prstGeom prst="rect">
            <a:avLst/>
          </a:prstGeom>
          <a:noFill/>
        </p:spPr>
        <p:txBody>
          <a:bodyPr wrap="square">
            <a:spAutoFit/>
          </a:bodyPr>
          <a:lstStyle/>
          <a:p>
            <a:pPr algn="ctr"/>
            <a:r>
              <a:rPr lang="en-US" sz="2400" b="1" dirty="0">
                <a:solidFill>
                  <a:srgbClr val="C00000"/>
                </a:solidFill>
              </a:rPr>
              <a:t>3</a:t>
            </a:r>
            <a:endParaRPr lang="fr-FR" sz="2400" dirty="0">
              <a:solidFill>
                <a:srgbClr val="C00000"/>
              </a:solidFill>
            </a:endParaRPr>
          </a:p>
        </p:txBody>
      </p:sp>
      <p:sp>
        <p:nvSpPr>
          <p:cNvPr id="27" name="ZoneTexte 26">
            <a:extLst>
              <a:ext uri="{FF2B5EF4-FFF2-40B4-BE49-F238E27FC236}">
                <a16:creationId xmlns:a16="http://schemas.microsoft.com/office/drawing/2014/main" id="{0C37CB8D-17EE-374B-5F67-F3140B1FF6B6}"/>
              </a:ext>
            </a:extLst>
          </p:cNvPr>
          <p:cNvSpPr txBox="1"/>
          <p:nvPr/>
        </p:nvSpPr>
        <p:spPr>
          <a:xfrm>
            <a:off x="6900500" y="4490727"/>
            <a:ext cx="584585" cy="461665"/>
          </a:xfrm>
          <a:prstGeom prst="rect">
            <a:avLst/>
          </a:prstGeom>
          <a:noFill/>
        </p:spPr>
        <p:txBody>
          <a:bodyPr wrap="square">
            <a:spAutoFit/>
          </a:bodyPr>
          <a:lstStyle/>
          <a:p>
            <a:pPr algn="ctr"/>
            <a:r>
              <a:rPr lang="en-US" sz="2400" b="1" dirty="0">
                <a:solidFill>
                  <a:srgbClr val="C00000"/>
                </a:solidFill>
              </a:rPr>
              <a:t>3</a:t>
            </a:r>
            <a:endParaRPr lang="fr-FR" sz="2400" dirty="0">
              <a:solidFill>
                <a:srgbClr val="C00000"/>
              </a:solidFill>
            </a:endParaRPr>
          </a:p>
        </p:txBody>
      </p:sp>
      <p:sp>
        <p:nvSpPr>
          <p:cNvPr id="29" name="ZoneTexte 28">
            <a:extLst>
              <a:ext uri="{FF2B5EF4-FFF2-40B4-BE49-F238E27FC236}">
                <a16:creationId xmlns:a16="http://schemas.microsoft.com/office/drawing/2014/main" id="{5855B77B-D05E-665A-6BDB-E3F28BE838C7}"/>
              </a:ext>
            </a:extLst>
          </p:cNvPr>
          <p:cNvSpPr txBox="1"/>
          <p:nvPr/>
        </p:nvSpPr>
        <p:spPr>
          <a:xfrm>
            <a:off x="6887991" y="3843103"/>
            <a:ext cx="584585" cy="461665"/>
          </a:xfrm>
          <a:prstGeom prst="rect">
            <a:avLst/>
          </a:prstGeom>
          <a:noFill/>
        </p:spPr>
        <p:txBody>
          <a:bodyPr wrap="square">
            <a:spAutoFit/>
          </a:bodyPr>
          <a:lstStyle/>
          <a:p>
            <a:pPr algn="ctr"/>
            <a:r>
              <a:rPr lang="en-US" sz="2400" b="1" dirty="0">
                <a:solidFill>
                  <a:srgbClr val="C00000"/>
                </a:solidFill>
              </a:rPr>
              <a:t>2</a:t>
            </a:r>
            <a:endParaRPr lang="fr-FR" sz="2400" dirty="0">
              <a:solidFill>
                <a:srgbClr val="C00000"/>
              </a:solidFill>
            </a:endParaRPr>
          </a:p>
        </p:txBody>
      </p:sp>
    </p:spTree>
    <p:extLst>
      <p:ext uri="{BB962C8B-B14F-4D97-AF65-F5344CB8AC3E}">
        <p14:creationId xmlns:p14="http://schemas.microsoft.com/office/powerpoint/2010/main" val="23781159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B994A5-0AB2-4475-001D-25BB6F113588}"/>
            </a:ext>
          </a:extLst>
        </p:cNvPr>
        <p:cNvGrpSpPr/>
        <p:nvPr/>
      </p:nvGrpSpPr>
      <p:grpSpPr>
        <a:xfrm>
          <a:off x="0" y="0"/>
          <a:ext cx="0" cy="0"/>
          <a:chOff x="0" y="0"/>
          <a:chExt cx="0" cy="0"/>
        </a:xfrm>
      </p:grpSpPr>
      <p:sp>
        <p:nvSpPr>
          <p:cNvPr id="7" name="Titre 1">
            <a:extLst>
              <a:ext uri="{FF2B5EF4-FFF2-40B4-BE49-F238E27FC236}">
                <a16:creationId xmlns:a16="http://schemas.microsoft.com/office/drawing/2014/main" id="{96A802B1-288C-1C54-F456-A75AED90E034}"/>
              </a:ext>
            </a:extLst>
          </p:cNvPr>
          <p:cNvSpPr txBox="1">
            <a:spLocks/>
          </p:cNvSpPr>
          <p:nvPr/>
        </p:nvSpPr>
        <p:spPr>
          <a:xfrm>
            <a:off x="6374255" y="1063104"/>
            <a:ext cx="3108897" cy="36000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fr-FR" sz="1800" b="1" dirty="0">
                <a:solidFill>
                  <a:schemeClr val="bg1"/>
                </a:solidFill>
                <a:latin typeface="Calibri" panose="020F0502020204030204" pitchFamily="34" charset="0"/>
                <a:ea typeface="Calibri" panose="020F0502020204030204" pitchFamily="34" charset="0"/>
                <a:cs typeface="Calibri" panose="020F0502020204030204" pitchFamily="34" charset="0"/>
              </a:rPr>
              <a:t>(</a:t>
            </a:r>
            <a:r>
              <a:rPr lang="ar-SA" sz="1800" b="1" dirty="0" err="1">
                <a:solidFill>
                  <a:schemeClr val="bg1"/>
                </a:solidFill>
                <a:latin typeface="Calibri" panose="020F0502020204030204" pitchFamily="34" charset="0"/>
                <a:ea typeface="Calibri" panose="020F0502020204030204" pitchFamily="34" charset="0"/>
                <a:cs typeface="Calibri" panose="020F0502020204030204" pitchFamily="34" charset="0"/>
              </a:rPr>
              <a:t>ة</a:t>
            </a:r>
            <a:r>
              <a:rPr lang="fr-FR" sz="1800" b="1" dirty="0">
                <a:solidFill>
                  <a:schemeClr val="bg1"/>
                </a:solidFill>
                <a:latin typeface="Calibri" panose="020F0502020204030204" pitchFamily="34" charset="0"/>
                <a:ea typeface="Calibri" panose="020F0502020204030204" pitchFamily="34" charset="0"/>
                <a:cs typeface="Calibri" panose="020F0502020204030204" pitchFamily="34" charset="0"/>
              </a:rPr>
              <a:t>)</a:t>
            </a:r>
            <a:r>
              <a:rPr lang="ar-SA" sz="1800" b="1" dirty="0">
                <a:solidFill>
                  <a:schemeClr val="bg1"/>
                </a:solidFill>
                <a:latin typeface="Calibri" panose="020F0502020204030204" pitchFamily="34" charset="0"/>
                <a:ea typeface="Calibri" panose="020F0502020204030204" pitchFamily="34" charset="0"/>
                <a:cs typeface="Calibri" panose="020F0502020204030204" pitchFamily="34" charset="0"/>
              </a:rPr>
              <a:t>خاص بالأستاذ </a:t>
            </a:r>
            <a:endParaRPr lang="fr-FR" sz="1800" dirty="0">
              <a:solidFill>
                <a:schemeClr val="bg1"/>
              </a:solidFill>
            </a:endParaRPr>
          </a:p>
        </p:txBody>
      </p:sp>
      <p:grpSp>
        <p:nvGrpSpPr>
          <p:cNvPr id="5" name="Groupe 4">
            <a:extLst>
              <a:ext uri="{FF2B5EF4-FFF2-40B4-BE49-F238E27FC236}">
                <a16:creationId xmlns:a16="http://schemas.microsoft.com/office/drawing/2014/main" id="{C1CC3964-DBB0-EA11-F07F-9996FFDA9FBD}"/>
              </a:ext>
            </a:extLst>
          </p:cNvPr>
          <p:cNvGrpSpPr/>
          <p:nvPr/>
        </p:nvGrpSpPr>
        <p:grpSpPr>
          <a:xfrm>
            <a:off x="2106000" y="2158011"/>
            <a:ext cx="4932000" cy="2854675"/>
            <a:chOff x="2193989" y="2167843"/>
            <a:chExt cx="4932000" cy="2854675"/>
          </a:xfrm>
        </p:grpSpPr>
        <p:sp>
          <p:nvSpPr>
            <p:cNvPr id="10" name="Rectangle : coins arrondis 9">
              <a:extLst>
                <a:ext uri="{FF2B5EF4-FFF2-40B4-BE49-F238E27FC236}">
                  <a16:creationId xmlns:a16="http://schemas.microsoft.com/office/drawing/2014/main" id="{085803EA-815E-A7E8-F351-99A7F36D1AB9}"/>
                </a:ext>
              </a:extLst>
            </p:cNvPr>
            <p:cNvSpPr/>
            <p:nvPr/>
          </p:nvSpPr>
          <p:spPr>
            <a:xfrm>
              <a:off x="2193989" y="2610518"/>
              <a:ext cx="4932000" cy="2412000"/>
            </a:xfrm>
            <a:prstGeom prst="roundRect">
              <a:avLst/>
            </a:prstGeom>
            <a:solidFill>
              <a:schemeClr val="bg1">
                <a:lumMod val="95000"/>
              </a:schemeClr>
            </a:solidFill>
            <a:ln>
              <a:solidFill>
                <a:schemeClr val="bg1">
                  <a:lumMod val="8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pic>
          <p:nvPicPr>
            <p:cNvPr id="12" name="Image 11" descr="Une image contenant symbole, Graphique, conception&#10;&#10;Le contenu généré par l’IA peut être incorrect.">
              <a:extLst>
                <a:ext uri="{FF2B5EF4-FFF2-40B4-BE49-F238E27FC236}">
                  <a16:creationId xmlns:a16="http://schemas.microsoft.com/office/drawing/2014/main" id="{FA95BBD9-9459-0131-248C-32DC5451C253}"/>
                </a:ext>
              </a:extLst>
            </p:cNvPr>
            <p:cNvPicPr>
              <a:picLocks noChangeAspect="1"/>
            </p:cNvPicPr>
            <p:nvPr/>
          </p:nvPicPr>
          <p:blipFill>
            <a:blip r:embed="rId2"/>
            <a:stretch>
              <a:fillRect/>
            </a:stretch>
          </p:blipFill>
          <p:spPr>
            <a:xfrm rot="10800000">
              <a:off x="6258990" y="3931847"/>
              <a:ext cx="841742" cy="841742"/>
            </a:xfrm>
            <a:prstGeom prst="rect">
              <a:avLst/>
            </a:prstGeom>
          </p:spPr>
        </p:pic>
        <p:sp>
          <p:nvSpPr>
            <p:cNvPr id="13" name="ZoneTexte 12">
              <a:extLst>
                <a:ext uri="{FF2B5EF4-FFF2-40B4-BE49-F238E27FC236}">
                  <a16:creationId xmlns:a16="http://schemas.microsoft.com/office/drawing/2014/main" id="{9A48B48A-C619-8D16-0632-41001EB5C933}"/>
                </a:ext>
              </a:extLst>
            </p:cNvPr>
            <p:cNvSpPr txBox="1"/>
            <p:nvPr/>
          </p:nvSpPr>
          <p:spPr>
            <a:xfrm>
              <a:off x="2290915" y="3345288"/>
              <a:ext cx="3977907" cy="523220"/>
            </a:xfrm>
            <a:prstGeom prst="rect">
              <a:avLst/>
            </a:prstGeom>
            <a:noFill/>
          </p:spPr>
          <p:txBody>
            <a:bodyPr wrap="square">
              <a:spAutoFit/>
            </a:bodyPr>
            <a:lstStyle/>
            <a:p>
              <a:pPr algn="r" defTabSz="685834" rtl="1">
                <a:defRPr/>
              </a:pPr>
              <a:r>
                <a:rPr lang="ar-MA" sz="2800" b="1" spc="-100" dirty="0">
                  <a:solidFill>
                    <a:schemeClr val="bg1">
                      <a:lumMod val="75000"/>
                    </a:schemeClr>
                  </a:solidFill>
                  <a:latin typeface="Dosis" pitchFamily="2" charset="0"/>
                  <a:cs typeface="Calibri" panose="020F0502020204030204" pitchFamily="34" charset="0"/>
                </a:rPr>
                <a:t>تصحيح الواجب المنزلي</a:t>
              </a:r>
            </a:p>
          </p:txBody>
        </p:sp>
        <p:sp>
          <p:nvSpPr>
            <p:cNvPr id="14" name="ZoneTexte 13">
              <a:extLst>
                <a:ext uri="{FF2B5EF4-FFF2-40B4-BE49-F238E27FC236}">
                  <a16:creationId xmlns:a16="http://schemas.microsoft.com/office/drawing/2014/main" id="{A09D6FCE-6006-984D-3CC0-50D6562FC653}"/>
                </a:ext>
              </a:extLst>
            </p:cNvPr>
            <p:cNvSpPr txBox="1"/>
            <p:nvPr/>
          </p:nvSpPr>
          <p:spPr>
            <a:xfrm>
              <a:off x="2669966" y="4052380"/>
              <a:ext cx="3598857" cy="523220"/>
            </a:xfrm>
            <a:prstGeom prst="rect">
              <a:avLst/>
            </a:prstGeom>
            <a:noFill/>
          </p:spPr>
          <p:txBody>
            <a:bodyPr wrap="square">
              <a:spAutoFit/>
            </a:bodyPr>
            <a:lstStyle/>
            <a:p>
              <a:pPr algn="r" defTabSz="685834" rtl="1">
                <a:defRPr/>
              </a:pPr>
              <a:r>
                <a:rPr lang="ar-MA" sz="2800" b="1" spc="-100" dirty="0">
                  <a:solidFill>
                    <a:srgbClr val="FC8D00"/>
                  </a:solidFill>
                  <a:latin typeface="Dosis" pitchFamily="2" charset="0"/>
                  <a:cs typeface="Calibri" panose="020F0502020204030204" pitchFamily="34" charset="0"/>
                </a:rPr>
                <a:t>حساب ذهني</a:t>
              </a:r>
            </a:p>
          </p:txBody>
        </p:sp>
        <p:sp>
          <p:nvSpPr>
            <p:cNvPr id="15" name="Flowchart: Alternate Process 54">
              <a:extLst>
                <a:ext uri="{FF2B5EF4-FFF2-40B4-BE49-F238E27FC236}">
                  <a16:creationId xmlns:a16="http://schemas.microsoft.com/office/drawing/2014/main" id="{2DFB9E5C-D581-B3CF-B2C1-1B5E1AFF1397}"/>
                </a:ext>
              </a:extLst>
            </p:cNvPr>
            <p:cNvSpPr/>
            <p:nvPr/>
          </p:nvSpPr>
          <p:spPr>
            <a:xfrm>
              <a:off x="2950889" y="2167843"/>
              <a:ext cx="3096000" cy="792000"/>
            </a:xfrm>
            <a:prstGeom prst="flowChartAlternateProcess">
              <a:avLst/>
            </a:prstGeom>
            <a:solidFill>
              <a:srgbClr val="3A8F98"/>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34" rtl="1">
                <a:defRPr/>
              </a:pPr>
              <a:r>
                <a:rPr lang="en-US" sz="3800" b="1" spc="-150" dirty="0">
                  <a:solidFill>
                    <a:schemeClr val="bg1"/>
                  </a:solidFill>
                  <a:latin typeface="Calibri" panose="020F0502020204030204" pitchFamily="34" charset="0"/>
                  <a:cs typeface="Calibri" panose="020F0502020204030204" pitchFamily="34" charset="0"/>
                </a:rPr>
                <a:t> </a:t>
              </a:r>
              <a:r>
                <a:rPr lang="ar-MA" sz="3800" b="1" spc="-150" dirty="0">
                  <a:solidFill>
                    <a:schemeClr val="bg1"/>
                  </a:solidFill>
                  <a:latin typeface="Calibri" panose="020F0502020204030204" pitchFamily="34" charset="0"/>
                  <a:cs typeface="Calibri" panose="020F0502020204030204" pitchFamily="34" charset="0"/>
                </a:rPr>
                <a:t>افتتاح الدرس</a:t>
              </a:r>
              <a:endParaRPr lang="en-US" sz="3800" spc="-150" dirty="0">
                <a:solidFill>
                  <a:schemeClr val="bg1"/>
                </a:solidFill>
                <a:latin typeface="Calibri" panose="020F0502020204030204" pitchFamily="34" charset="0"/>
                <a:cs typeface="Calibri" panose="020F0502020204030204" pitchFamily="34" charset="0"/>
              </a:endParaRPr>
            </a:p>
          </p:txBody>
        </p:sp>
        <p:sp>
          <p:nvSpPr>
            <p:cNvPr id="16" name="Oval 80">
              <a:extLst>
                <a:ext uri="{FF2B5EF4-FFF2-40B4-BE49-F238E27FC236}">
                  <a16:creationId xmlns:a16="http://schemas.microsoft.com/office/drawing/2014/main" id="{E7B4A74D-12EE-C1E1-7939-1C880F06F678}"/>
                </a:ext>
              </a:extLst>
            </p:cNvPr>
            <p:cNvSpPr>
              <a:spLocks noChangeAspect="1"/>
            </p:cNvSpPr>
            <p:nvPr/>
          </p:nvSpPr>
          <p:spPr>
            <a:xfrm>
              <a:off x="5671869" y="2212335"/>
              <a:ext cx="698043" cy="698043"/>
            </a:xfrm>
            <a:prstGeom prst="ellipse">
              <a:avLst/>
            </a:prstGeom>
            <a:solidFill>
              <a:srgbClr val="FFC000"/>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r>
                <a:rPr lang="fr-MA" sz="3200" b="1" dirty="0"/>
                <a:t>1</a:t>
              </a:r>
            </a:p>
          </p:txBody>
        </p:sp>
      </p:grpSp>
      <p:pic>
        <p:nvPicPr>
          <p:cNvPr id="11" name="Image 10">
            <a:extLst>
              <a:ext uri="{FF2B5EF4-FFF2-40B4-BE49-F238E27FC236}">
                <a16:creationId xmlns:a16="http://schemas.microsoft.com/office/drawing/2014/main" id="{E1DC1429-07DE-6F15-1586-44348ACADCD8}"/>
              </a:ext>
            </a:extLst>
          </p:cNvPr>
          <p:cNvPicPr>
            <a:picLocks noChangeAspect="1"/>
          </p:cNvPicPr>
          <p:nvPr/>
        </p:nvPicPr>
        <p:blipFill>
          <a:blip r:embed="rId3">
            <a:extLst>
              <a:ext uri="{28A0092B-C50C-407E-A947-70E740481C1C}">
                <a14:useLocalDpi xmlns:a14="http://schemas.microsoft.com/office/drawing/2010/main" val="0"/>
              </a:ext>
            </a:extLst>
          </a:blip>
          <a:srcRect l="1" t="80944" r="-1" b="-1260"/>
          <a:stretch>
            <a:fillRect/>
          </a:stretch>
        </p:blipFill>
        <p:spPr>
          <a:xfrm>
            <a:off x="1733592" y="4422172"/>
            <a:ext cx="764479" cy="1033189"/>
          </a:xfrm>
          <a:prstGeom prst="rect">
            <a:avLst/>
          </a:prstGeom>
        </p:spPr>
      </p:pic>
    </p:spTree>
    <p:extLst>
      <p:ext uri="{BB962C8B-B14F-4D97-AF65-F5344CB8AC3E}">
        <p14:creationId xmlns:p14="http://schemas.microsoft.com/office/powerpoint/2010/main" val="307735971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AA69D57-4B7C-45E2-E7BD-CDA321064239}"/>
            </a:ext>
          </a:extLst>
        </p:cNvPr>
        <p:cNvGrpSpPr/>
        <p:nvPr/>
      </p:nvGrpSpPr>
      <p:grpSpPr>
        <a:xfrm>
          <a:off x="0" y="0"/>
          <a:ext cx="0" cy="0"/>
          <a:chOff x="0" y="0"/>
          <a:chExt cx="0" cy="0"/>
        </a:xfrm>
      </p:grpSpPr>
      <p:pic>
        <p:nvPicPr>
          <p:cNvPr id="3" name="Image 2" descr="Une image contenant Dessin d’enfant&#10;&#10;Le contenu généré par l’IA peut être incorrect.">
            <a:extLst>
              <a:ext uri="{FF2B5EF4-FFF2-40B4-BE49-F238E27FC236}">
                <a16:creationId xmlns:a16="http://schemas.microsoft.com/office/drawing/2014/main" id="{30F7FD15-1408-6E62-39E5-C2AF936DE1D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flipH="1">
            <a:off x="7945362" y="757961"/>
            <a:ext cx="757857" cy="744268"/>
          </a:xfrm>
          <a:prstGeom prst="rect">
            <a:avLst/>
          </a:prstGeom>
        </p:spPr>
      </p:pic>
      <p:sp>
        <p:nvSpPr>
          <p:cNvPr id="2" name="ZoneTexte 1">
            <a:extLst>
              <a:ext uri="{FF2B5EF4-FFF2-40B4-BE49-F238E27FC236}">
                <a16:creationId xmlns:a16="http://schemas.microsoft.com/office/drawing/2014/main" id="{8BEED030-CB55-2CFB-47F0-F3208FD44391}"/>
              </a:ext>
            </a:extLst>
          </p:cNvPr>
          <p:cNvSpPr txBox="1"/>
          <p:nvPr/>
        </p:nvSpPr>
        <p:spPr>
          <a:xfrm>
            <a:off x="560439" y="881801"/>
            <a:ext cx="6956427" cy="369332"/>
          </a:xfrm>
          <a:prstGeom prst="rect">
            <a:avLst/>
          </a:prstGeom>
          <a:noFill/>
        </p:spPr>
        <p:txBody>
          <a:bodyPr wrap="squar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prstClr val="white">
                    <a:lumMod val="65000"/>
                  </a:prstClr>
                </a:solidFill>
                <a:effectLst/>
                <a:uLnTx/>
                <a:uFillTx/>
                <a:latin typeface="Calibri" panose="020F0502020204030204" pitchFamily="34" charset="0"/>
                <a:ea typeface="+mn-ea"/>
                <a:cs typeface="Calibri" panose="020F0502020204030204" pitchFamily="34" charset="0"/>
              </a:rPr>
              <a:t>نبدأ حصتنا بنشاط الحساب الذهني. خذوا كراسات الحساب الذهني، على الصفحة 15</a:t>
            </a:r>
            <a:endParaRPr kumimoji="0" lang="fr-FR" sz="1800" b="1" i="1" u="none" strike="noStrike" kern="1200" cap="none" spc="0" normalizeH="0" baseline="0" noProof="0" dirty="0">
              <a:ln>
                <a:noFill/>
              </a:ln>
              <a:solidFill>
                <a:prstClr val="white">
                  <a:lumMod val="65000"/>
                </a:prstClr>
              </a:solidFill>
              <a:effectLst/>
              <a:uLnTx/>
              <a:uFillTx/>
              <a:latin typeface="Calibri" panose="020F0502020204030204" pitchFamily="34" charset="0"/>
              <a:ea typeface="+mn-ea"/>
              <a:cs typeface="Calibri" panose="020F0502020204030204" pitchFamily="34" charset="0"/>
            </a:endParaRPr>
          </a:p>
        </p:txBody>
      </p:sp>
      <p:pic>
        <p:nvPicPr>
          <p:cNvPr id="6" name="Image 5" descr="Une image contenant texte, dessin humoristique, Dessin animé, habits&#10;&#10;Le contenu généré par l’IA peut être incorrect.">
            <a:extLst>
              <a:ext uri="{FF2B5EF4-FFF2-40B4-BE49-F238E27FC236}">
                <a16:creationId xmlns:a16="http://schemas.microsoft.com/office/drawing/2014/main" id="{D5F6AC03-2E24-08E6-49AF-CC6EBD50F0E1}"/>
              </a:ext>
            </a:extLst>
          </p:cNvPr>
          <p:cNvPicPr>
            <a:picLocks noChangeAspect="1"/>
          </p:cNvPicPr>
          <p:nvPr/>
        </p:nvPicPr>
        <p:blipFill>
          <a:blip r:embed="rId4"/>
          <a:stretch>
            <a:fillRect/>
          </a:stretch>
        </p:blipFill>
        <p:spPr>
          <a:xfrm>
            <a:off x="2931535" y="1671101"/>
            <a:ext cx="3280929" cy="4644132"/>
          </a:xfrm>
          <a:prstGeom prst="rect">
            <a:avLst/>
          </a:prstGeom>
          <a:ln>
            <a:solidFill>
              <a:schemeClr val="accent2"/>
            </a:solidFill>
          </a:ln>
        </p:spPr>
      </p:pic>
    </p:spTree>
    <p:extLst>
      <p:ext uri="{BB962C8B-B14F-4D97-AF65-F5344CB8AC3E}">
        <p14:creationId xmlns:p14="http://schemas.microsoft.com/office/powerpoint/2010/main" val="9271247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0342B1-6D97-A8C3-D631-53E29DC81F20}"/>
            </a:ext>
          </a:extLst>
        </p:cNvPr>
        <p:cNvGrpSpPr/>
        <p:nvPr/>
      </p:nvGrpSpPr>
      <p:grpSpPr>
        <a:xfrm>
          <a:off x="0" y="0"/>
          <a:ext cx="0" cy="0"/>
          <a:chOff x="0" y="0"/>
          <a:chExt cx="0" cy="0"/>
        </a:xfrm>
      </p:grpSpPr>
      <p:pic>
        <p:nvPicPr>
          <p:cNvPr id="10" name="Espace réservé pour une image  11" descr="Une image contenant dessin humoristique, clipart, Dessin animé, illustration&#10;&#10;Le contenu généré par l’IA peut être incorrect.">
            <a:extLst>
              <a:ext uri="{FF2B5EF4-FFF2-40B4-BE49-F238E27FC236}">
                <a16:creationId xmlns:a16="http://schemas.microsoft.com/office/drawing/2014/main" id="{CBF78AFF-29F3-5899-5E9D-E270EBCC3189}"/>
              </a:ext>
            </a:extLst>
          </p:cNvPr>
          <p:cNvPicPr>
            <a:picLocks noChangeAspect="1"/>
          </p:cNvPicPr>
          <p:nvPr/>
        </p:nvPicPr>
        <p:blipFill>
          <a:blip r:embed="rId2">
            <a:extLst>
              <a:ext uri="{28A0092B-C50C-407E-A947-70E740481C1C}">
                <a14:useLocalDpi xmlns:a14="http://schemas.microsoft.com/office/drawing/2010/main" val="0"/>
              </a:ext>
            </a:extLst>
          </a:blip>
          <a:srcRect t="-7143" b="7143"/>
          <a:stretch>
            <a:fillRect/>
          </a:stretch>
        </p:blipFill>
        <p:spPr>
          <a:xfrm>
            <a:off x="7788490" y="618691"/>
            <a:ext cx="1008000" cy="1008000"/>
          </a:xfrm>
          <a:prstGeom prst="ellipse">
            <a:avLst/>
          </a:prstGeom>
        </p:spPr>
      </p:pic>
      <p:sp>
        <p:nvSpPr>
          <p:cNvPr id="15" name="ZoneTexte 14">
            <a:extLst>
              <a:ext uri="{FF2B5EF4-FFF2-40B4-BE49-F238E27FC236}">
                <a16:creationId xmlns:a16="http://schemas.microsoft.com/office/drawing/2014/main" id="{0D5FF0C2-2BC1-E177-6D63-4D9528978958}"/>
              </a:ext>
            </a:extLst>
          </p:cNvPr>
          <p:cNvSpPr txBox="1"/>
          <p:nvPr/>
        </p:nvSpPr>
        <p:spPr>
          <a:xfrm>
            <a:off x="117987" y="871291"/>
            <a:ext cx="7419899" cy="369332"/>
          </a:xfrm>
          <a:prstGeom prst="rect">
            <a:avLst/>
          </a:prstGeom>
          <a:noFill/>
        </p:spPr>
        <p:txBody>
          <a:bodyPr wrap="squar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prstClr val="white">
                    <a:lumMod val="65000"/>
                  </a:prstClr>
                </a:solidFill>
                <a:effectLst/>
                <a:uLnTx/>
                <a:uFillTx/>
                <a:latin typeface="Calibri" panose="020F0502020204030204" pitchFamily="34" charset="0"/>
                <a:ea typeface="+mn-ea"/>
                <a:cs typeface="Calibri" panose="020F0502020204030204" pitchFamily="34" charset="0"/>
              </a:rPr>
              <a:t>لديكم دقيقة واحدة لتنجزوا الجداءات التالية. دوّنوا النتيجة فقط في دفاتركم.</a:t>
            </a:r>
          </a:p>
        </p:txBody>
      </p:sp>
      <p:grpSp>
        <p:nvGrpSpPr>
          <p:cNvPr id="5" name="Groupe 4">
            <a:extLst>
              <a:ext uri="{FF2B5EF4-FFF2-40B4-BE49-F238E27FC236}">
                <a16:creationId xmlns:a16="http://schemas.microsoft.com/office/drawing/2014/main" id="{C1921AD5-3176-F974-6954-F37A1EEEA040}"/>
              </a:ext>
            </a:extLst>
          </p:cNvPr>
          <p:cNvGrpSpPr/>
          <p:nvPr/>
        </p:nvGrpSpPr>
        <p:grpSpPr>
          <a:xfrm>
            <a:off x="1581931" y="2616985"/>
            <a:ext cx="5597012" cy="613155"/>
            <a:chOff x="1581931" y="2616985"/>
            <a:chExt cx="5597012" cy="613155"/>
          </a:xfrm>
        </p:grpSpPr>
        <p:sp>
          <p:nvSpPr>
            <p:cNvPr id="2" name="Rectangle : coins arrondis 1">
              <a:extLst>
                <a:ext uri="{FF2B5EF4-FFF2-40B4-BE49-F238E27FC236}">
                  <a16:creationId xmlns:a16="http://schemas.microsoft.com/office/drawing/2014/main" id="{4FE8EC36-9FFE-6BC1-DC34-E3A98359CB37}"/>
                </a:ext>
              </a:extLst>
            </p:cNvPr>
            <p:cNvSpPr/>
            <p:nvPr/>
          </p:nvSpPr>
          <p:spPr>
            <a:xfrm>
              <a:off x="1848631" y="2616985"/>
              <a:ext cx="3421088" cy="564279"/>
            </a:xfrm>
            <a:prstGeom prst="roundRect">
              <a:avLst/>
            </a:prstGeom>
            <a:solidFill>
              <a:srgbClr val="FFEFB9"/>
            </a:solidFill>
            <a:ln>
              <a:solidFill>
                <a:srgbClr val="17AB9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3" name="ZoneTexte 2">
              <a:extLst>
                <a:ext uri="{FF2B5EF4-FFF2-40B4-BE49-F238E27FC236}">
                  <a16:creationId xmlns:a16="http://schemas.microsoft.com/office/drawing/2014/main" id="{F3EEC354-2DDD-0730-627C-2C069E64FD5A}"/>
                </a:ext>
              </a:extLst>
            </p:cNvPr>
            <p:cNvSpPr txBox="1"/>
            <p:nvPr/>
          </p:nvSpPr>
          <p:spPr>
            <a:xfrm>
              <a:off x="2326931" y="2637496"/>
              <a:ext cx="3109044"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2800" b="1" i="0" u="none" strike="noStrike" kern="1200" cap="none" spc="0" normalizeH="0" baseline="0" noProof="0" dirty="0">
                  <a:ln>
                    <a:noFill/>
                  </a:ln>
                  <a:solidFill>
                    <a:srgbClr val="C00000"/>
                  </a:solidFill>
                  <a:effectLst/>
                  <a:uLnTx/>
                  <a:uFillTx/>
                  <a:latin typeface="Aptos" panose="02110004020202020204"/>
                  <a:ea typeface="+mn-ea"/>
                  <a:cs typeface="+mn-cs"/>
                </a:rPr>
                <a:t>4</a:t>
              </a:r>
              <a:r>
                <a:rPr kumimoji="0" lang="fr-FR" sz="2800" b="0" i="0" u="none" strike="noStrike" kern="1200" cap="none" spc="0" normalizeH="0" baseline="0" noProof="0" dirty="0">
                  <a:ln>
                    <a:noFill/>
                  </a:ln>
                  <a:solidFill>
                    <a:srgbClr val="C00000"/>
                  </a:solidFill>
                  <a:effectLst/>
                  <a:uLnTx/>
                  <a:uFillTx/>
                  <a:latin typeface="Aptos" panose="02110004020202020204"/>
                  <a:ea typeface="+mn-ea"/>
                  <a:cs typeface="+mn-cs"/>
                </a:rPr>
                <a:t> × </a:t>
              </a:r>
              <a:r>
                <a:rPr kumimoji="0" lang="fr-FR" sz="2800" b="1" i="0" u="none" strike="noStrike" kern="1200" cap="none" spc="0" normalizeH="0" baseline="0" noProof="0" dirty="0">
                  <a:ln>
                    <a:noFill/>
                  </a:ln>
                  <a:solidFill>
                    <a:srgbClr val="0F9ED5">
                      <a:lumMod val="75000"/>
                    </a:srgbClr>
                  </a:solidFill>
                  <a:effectLst/>
                  <a:uLnTx/>
                  <a:uFillTx/>
                  <a:latin typeface="Aptos" panose="02110004020202020204"/>
                  <a:ea typeface="+mn-ea"/>
                  <a:cs typeface="+mn-cs"/>
                </a:rPr>
                <a:t>...</a:t>
              </a:r>
              <a:r>
                <a:rPr kumimoji="0" lang="fr-FR" sz="2800" b="0" i="0" u="none" strike="noStrike" kern="1200" cap="none" spc="0" normalizeH="0" baseline="0" noProof="0" dirty="0">
                  <a:ln>
                    <a:noFill/>
                  </a:ln>
                  <a:solidFill>
                    <a:srgbClr val="C00000"/>
                  </a:solidFill>
                  <a:effectLst/>
                  <a:uLnTx/>
                  <a:uFillTx/>
                  <a:latin typeface="Aptos" panose="02110004020202020204"/>
                  <a:ea typeface="+mn-ea"/>
                  <a:cs typeface="+mn-cs"/>
                </a:rPr>
                <a:t> </a:t>
              </a:r>
              <a:r>
                <a:rPr kumimoji="0" lang="fr-FR" sz="2800" b="0" i="0" u="none" strike="noStrike" kern="1200" cap="none" spc="0" normalizeH="0" baseline="0" noProof="0" dirty="0">
                  <a:ln>
                    <a:noFill/>
                  </a:ln>
                  <a:solidFill>
                    <a:prstClr val="black"/>
                  </a:solidFill>
                  <a:effectLst/>
                  <a:uLnTx/>
                  <a:uFillTx/>
                  <a:latin typeface="Aptos" panose="02110004020202020204"/>
                  <a:ea typeface="+mn-ea"/>
                  <a:cs typeface="+mn-cs"/>
                </a:rPr>
                <a:t>= </a:t>
              </a:r>
              <a:r>
                <a:rPr kumimoji="0" lang="fr-FR" sz="2800" b="1" i="0" u="none" strike="noStrike" kern="1200" cap="none" spc="0" normalizeH="0" baseline="0" noProof="0" dirty="0">
                  <a:ln>
                    <a:noFill/>
                  </a:ln>
                  <a:solidFill>
                    <a:srgbClr val="C00000"/>
                  </a:solidFill>
                  <a:effectLst/>
                  <a:uLnTx/>
                  <a:uFillTx/>
                  <a:latin typeface="Aptos" panose="02110004020202020204"/>
                  <a:ea typeface="+mn-ea"/>
                  <a:cs typeface="+mn-cs"/>
                </a:rPr>
                <a:t>28</a:t>
              </a:r>
              <a:endParaRPr kumimoji="0" lang="fr-FR" sz="3600" b="1" i="0" u="none" strike="noStrike" kern="1200" cap="none" spc="0" normalizeH="0" baseline="0" noProof="0" dirty="0">
                <a:ln>
                  <a:noFill/>
                </a:ln>
                <a:solidFill>
                  <a:srgbClr val="C00000"/>
                </a:solidFill>
                <a:effectLst/>
                <a:uLnTx/>
                <a:uFillTx/>
                <a:latin typeface="Chalkboard" panose="03050602040202020205" pitchFamily="66" charset="77"/>
                <a:ea typeface="+mn-ea"/>
                <a:cs typeface="JF Flat Bold" panose="02000500000000000000" pitchFamily="2" charset="-78"/>
              </a:endParaRPr>
            </a:p>
          </p:txBody>
        </p:sp>
        <p:sp>
          <p:nvSpPr>
            <p:cNvPr id="16" name="Ellipse 15">
              <a:extLst>
                <a:ext uri="{FF2B5EF4-FFF2-40B4-BE49-F238E27FC236}">
                  <a16:creationId xmlns:a16="http://schemas.microsoft.com/office/drawing/2014/main" id="{7ED6C027-0D08-0EF6-9603-D1094FD01DA0}"/>
                </a:ext>
              </a:extLst>
            </p:cNvPr>
            <p:cNvSpPr/>
            <p:nvPr/>
          </p:nvSpPr>
          <p:spPr>
            <a:xfrm>
              <a:off x="1581931" y="2666105"/>
              <a:ext cx="518787" cy="508234"/>
            </a:xfrm>
            <a:prstGeom prst="ellipse">
              <a:avLst/>
            </a:prstGeom>
            <a:solidFill>
              <a:srgbClr val="FFC000"/>
            </a:solidFill>
            <a:ln>
              <a:solidFill>
                <a:srgbClr val="17AB9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17" name="ZoneTexte 16">
              <a:extLst>
                <a:ext uri="{FF2B5EF4-FFF2-40B4-BE49-F238E27FC236}">
                  <a16:creationId xmlns:a16="http://schemas.microsoft.com/office/drawing/2014/main" id="{72FDAD17-E160-8610-99FB-7B9539A7868F}"/>
                </a:ext>
              </a:extLst>
            </p:cNvPr>
            <p:cNvSpPr txBox="1"/>
            <p:nvPr/>
          </p:nvSpPr>
          <p:spPr>
            <a:xfrm>
              <a:off x="1641888" y="2680015"/>
              <a:ext cx="375424"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2400" b="1" i="0" u="none" strike="noStrike" kern="1200" cap="none" spc="0" normalizeH="0" baseline="0" noProof="0" dirty="0">
                  <a:ln>
                    <a:noFill/>
                  </a:ln>
                  <a:solidFill>
                    <a:prstClr val="black"/>
                  </a:solidFill>
                  <a:effectLst/>
                  <a:uLnTx/>
                  <a:uFillTx/>
                  <a:latin typeface="Aptos" panose="02110004020202020204"/>
                  <a:ea typeface="+mn-ea"/>
                  <a:cs typeface="+mn-cs"/>
                </a:rPr>
                <a:t>A</a:t>
              </a:r>
            </a:p>
          </p:txBody>
        </p:sp>
        <p:sp>
          <p:nvSpPr>
            <p:cNvPr id="22" name="ZoneTexte 21">
              <a:extLst>
                <a:ext uri="{FF2B5EF4-FFF2-40B4-BE49-F238E27FC236}">
                  <a16:creationId xmlns:a16="http://schemas.microsoft.com/office/drawing/2014/main" id="{1023F1B6-9208-F418-F161-218457461693}"/>
                </a:ext>
              </a:extLst>
            </p:cNvPr>
            <p:cNvSpPr txBox="1"/>
            <p:nvPr/>
          </p:nvSpPr>
          <p:spPr>
            <a:xfrm>
              <a:off x="4896465" y="2768475"/>
              <a:ext cx="2282478" cy="461665"/>
            </a:xfrm>
            <a:prstGeom prst="rect">
              <a:avLst/>
            </a:prstGeom>
            <a:noFill/>
          </p:spPr>
          <p:txBody>
            <a:bodyPr wrap="square">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SA" sz="2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مِ</a:t>
              </a:r>
              <a:r>
                <a:rPr kumimoji="0" lang="ar-MA" sz="2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ثالٌ</a:t>
              </a:r>
              <a:r>
                <a:rPr kumimoji="0" lang="fr-FR" sz="2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 : </a:t>
              </a:r>
              <a:endParaRPr kumimoji="0" lang="fr-FR" sz="24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grpSp>
      <p:grpSp>
        <p:nvGrpSpPr>
          <p:cNvPr id="6" name="Groupe 5">
            <a:extLst>
              <a:ext uri="{FF2B5EF4-FFF2-40B4-BE49-F238E27FC236}">
                <a16:creationId xmlns:a16="http://schemas.microsoft.com/office/drawing/2014/main" id="{F1C08F30-F4EA-1342-CD19-41EB0B9463D7}"/>
              </a:ext>
            </a:extLst>
          </p:cNvPr>
          <p:cNvGrpSpPr/>
          <p:nvPr/>
        </p:nvGrpSpPr>
        <p:grpSpPr>
          <a:xfrm>
            <a:off x="2208522" y="3613351"/>
            <a:ext cx="5090686" cy="931212"/>
            <a:chOff x="2208522" y="3613351"/>
            <a:chExt cx="5090686" cy="931212"/>
          </a:xfrm>
        </p:grpSpPr>
        <p:pic>
          <p:nvPicPr>
            <p:cNvPr id="24" name="Image 23" descr="Une image contenant Graphique, clipart, conception&#10;&#10;Le contenu généré par l’IA peut être incorrect.">
              <a:extLst>
                <a:ext uri="{FF2B5EF4-FFF2-40B4-BE49-F238E27FC236}">
                  <a16:creationId xmlns:a16="http://schemas.microsoft.com/office/drawing/2014/main" id="{E91CEDC2-FBA2-D759-B7A9-5FF74E6F4F3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08522" y="3613351"/>
              <a:ext cx="925683" cy="745204"/>
            </a:xfrm>
            <a:prstGeom prst="rect">
              <a:avLst/>
            </a:prstGeom>
          </p:spPr>
        </p:pic>
        <p:sp>
          <p:nvSpPr>
            <p:cNvPr id="25" name="Rectangle : coins arrondis 24">
              <a:extLst>
                <a:ext uri="{FF2B5EF4-FFF2-40B4-BE49-F238E27FC236}">
                  <a16:creationId xmlns:a16="http://schemas.microsoft.com/office/drawing/2014/main" id="{59FCB7F9-A045-AC19-8C12-ACB78DF9558C}"/>
                </a:ext>
              </a:extLst>
            </p:cNvPr>
            <p:cNvSpPr/>
            <p:nvPr/>
          </p:nvSpPr>
          <p:spPr>
            <a:xfrm>
              <a:off x="3426908" y="3799359"/>
              <a:ext cx="1842811" cy="745204"/>
            </a:xfrm>
            <a:prstGeom prst="roundRect">
              <a:avLst/>
            </a:prstGeom>
            <a:solidFill>
              <a:schemeClr val="bg1"/>
            </a:solidFill>
            <a:ln>
              <a:solidFill>
                <a:srgbClr val="F6BB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26" name="ZoneTexte 25">
              <a:extLst>
                <a:ext uri="{FF2B5EF4-FFF2-40B4-BE49-F238E27FC236}">
                  <a16:creationId xmlns:a16="http://schemas.microsoft.com/office/drawing/2014/main" id="{46EB45A0-9A0B-79E6-740C-548B853357BE}"/>
                </a:ext>
              </a:extLst>
            </p:cNvPr>
            <p:cNvSpPr txBox="1"/>
            <p:nvPr/>
          </p:nvSpPr>
          <p:spPr>
            <a:xfrm>
              <a:off x="3772836" y="3881881"/>
              <a:ext cx="1221952" cy="58477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3200" b="1" i="0" u="none" strike="noStrike" kern="1200" cap="none" spc="0" normalizeH="0" baseline="0" noProof="0" dirty="0">
                  <a:ln>
                    <a:noFill/>
                  </a:ln>
                  <a:solidFill>
                    <a:srgbClr val="156082"/>
                  </a:solidFill>
                  <a:effectLst/>
                  <a:uLnTx/>
                  <a:uFillTx/>
                  <a:latin typeface="Chalkboard" panose="03050602040202020205" pitchFamily="66" charset="77"/>
                  <a:ea typeface="+mn-ea"/>
                  <a:cs typeface="JF Flat Bold" panose="02000500000000000000" pitchFamily="2" charset="-78"/>
                </a:rPr>
                <a:t>7</a:t>
              </a:r>
              <a:endParaRPr kumimoji="0" lang="fr-FR" sz="3200" b="1" i="0" u="none" strike="noStrike" kern="1200" cap="none" spc="0" normalizeH="0" baseline="0" noProof="0" dirty="0">
                <a:ln>
                  <a:noFill/>
                </a:ln>
                <a:solidFill>
                  <a:srgbClr val="E8E8E8">
                    <a:lumMod val="25000"/>
                  </a:srgbClr>
                </a:solidFill>
                <a:effectLst/>
                <a:uLnTx/>
                <a:uFillTx/>
                <a:latin typeface="Chalkboard" panose="03050602040202020205" pitchFamily="66" charset="77"/>
                <a:ea typeface="+mn-ea"/>
                <a:cs typeface="JF Flat Bold" panose="02000500000000000000" pitchFamily="2" charset="-78"/>
              </a:endParaRPr>
            </a:p>
          </p:txBody>
        </p:sp>
        <p:sp>
          <p:nvSpPr>
            <p:cNvPr id="27" name="ZoneTexte 26">
              <a:extLst>
                <a:ext uri="{FF2B5EF4-FFF2-40B4-BE49-F238E27FC236}">
                  <a16:creationId xmlns:a16="http://schemas.microsoft.com/office/drawing/2014/main" id="{16932ACC-E9AD-38DF-C0B5-7CDE5E071BCD}"/>
                </a:ext>
              </a:extLst>
            </p:cNvPr>
            <p:cNvSpPr txBox="1"/>
            <p:nvPr/>
          </p:nvSpPr>
          <p:spPr>
            <a:xfrm>
              <a:off x="5269719" y="4012134"/>
              <a:ext cx="2029489" cy="400110"/>
            </a:xfrm>
            <a:prstGeom prst="rect">
              <a:avLst/>
            </a:prstGeom>
            <a:noFill/>
          </p:spPr>
          <p:txBody>
            <a:bodyPr wrap="square">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20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اُكْتُبواْ في دَفاتِرِكُمْ:</a:t>
              </a:r>
            </a:p>
          </p:txBody>
        </p:sp>
        <p:sp>
          <p:nvSpPr>
            <p:cNvPr id="28" name="Ellipse 27">
              <a:extLst>
                <a:ext uri="{FF2B5EF4-FFF2-40B4-BE49-F238E27FC236}">
                  <a16:creationId xmlns:a16="http://schemas.microsoft.com/office/drawing/2014/main" id="{B337E72E-8527-75A0-0EFA-C84255C9408B}"/>
                </a:ext>
              </a:extLst>
            </p:cNvPr>
            <p:cNvSpPr/>
            <p:nvPr/>
          </p:nvSpPr>
          <p:spPr>
            <a:xfrm>
              <a:off x="3180708" y="3942683"/>
              <a:ext cx="518787" cy="508234"/>
            </a:xfrm>
            <a:prstGeom prst="ellipse">
              <a:avLst/>
            </a:prstGeom>
            <a:solidFill>
              <a:srgbClr val="FFC000"/>
            </a:solidFill>
            <a:ln>
              <a:solidFill>
                <a:srgbClr val="17AB9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29" name="ZoneTexte 28">
              <a:extLst>
                <a:ext uri="{FF2B5EF4-FFF2-40B4-BE49-F238E27FC236}">
                  <a16:creationId xmlns:a16="http://schemas.microsoft.com/office/drawing/2014/main" id="{D8DCB309-3B71-0754-276A-461A3976226E}"/>
                </a:ext>
              </a:extLst>
            </p:cNvPr>
            <p:cNvSpPr txBox="1"/>
            <p:nvPr/>
          </p:nvSpPr>
          <p:spPr>
            <a:xfrm>
              <a:off x="3250484" y="3955216"/>
              <a:ext cx="375424"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2400" b="1" i="0" u="none" strike="noStrike" kern="1200" cap="none" spc="0" normalizeH="0" baseline="0" noProof="0" dirty="0">
                  <a:ln>
                    <a:noFill/>
                  </a:ln>
                  <a:solidFill>
                    <a:prstClr val="black"/>
                  </a:solidFill>
                  <a:effectLst/>
                  <a:uLnTx/>
                  <a:uFillTx/>
                  <a:latin typeface="Aptos" panose="02110004020202020204"/>
                  <a:ea typeface="+mn-ea"/>
                  <a:cs typeface="+mn-cs"/>
                </a:rPr>
                <a:t>A</a:t>
              </a:r>
            </a:p>
          </p:txBody>
        </p:sp>
      </p:grpSp>
    </p:spTree>
    <p:extLst>
      <p:ext uri="{BB962C8B-B14F-4D97-AF65-F5344CB8AC3E}">
        <p14:creationId xmlns:p14="http://schemas.microsoft.com/office/powerpoint/2010/main" val="25886419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fade">
                                      <p:cBhvr>
                                        <p:cTn id="11"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20FE0E-8A4A-5B50-AE8A-57021BA116CD}"/>
            </a:ext>
          </a:extLst>
        </p:cNvPr>
        <p:cNvGrpSpPr/>
        <p:nvPr/>
      </p:nvGrpSpPr>
      <p:grpSpPr>
        <a:xfrm>
          <a:off x="0" y="0"/>
          <a:ext cx="0" cy="0"/>
          <a:chOff x="0" y="0"/>
          <a:chExt cx="0" cy="0"/>
        </a:xfrm>
      </p:grpSpPr>
      <p:pic>
        <p:nvPicPr>
          <p:cNvPr id="29" name="Image 28">
            <a:extLst>
              <a:ext uri="{FF2B5EF4-FFF2-40B4-BE49-F238E27FC236}">
                <a16:creationId xmlns:a16="http://schemas.microsoft.com/office/drawing/2014/main" id="{142031AB-22CD-2445-2CEA-FD0C9C19BAFC}"/>
              </a:ext>
            </a:extLst>
          </p:cNvPr>
          <p:cNvPicPr>
            <a:picLocks noChangeAspect="1"/>
          </p:cNvPicPr>
          <p:nvPr/>
        </p:nvPicPr>
        <p:blipFill>
          <a:blip r:embed="rId4"/>
          <a:srcRect l="19501" t="31859" r="19274" b="23915"/>
          <a:stretch>
            <a:fillRect/>
          </a:stretch>
        </p:blipFill>
        <p:spPr>
          <a:xfrm>
            <a:off x="7834179" y="822958"/>
            <a:ext cx="862304" cy="622887"/>
          </a:xfrm>
          <a:prstGeom prst="rect">
            <a:avLst/>
          </a:prstGeom>
        </p:spPr>
      </p:pic>
      <p:sp>
        <p:nvSpPr>
          <p:cNvPr id="31" name="ZoneTexte 30">
            <a:extLst>
              <a:ext uri="{FF2B5EF4-FFF2-40B4-BE49-F238E27FC236}">
                <a16:creationId xmlns:a16="http://schemas.microsoft.com/office/drawing/2014/main" id="{0684C7E7-4F4A-F858-9CA8-A56A98C7D2F0}"/>
              </a:ext>
            </a:extLst>
          </p:cNvPr>
          <p:cNvSpPr txBox="1"/>
          <p:nvPr/>
        </p:nvSpPr>
        <p:spPr>
          <a:xfrm>
            <a:off x="2837240" y="854031"/>
            <a:ext cx="4659282" cy="369332"/>
          </a:xfrm>
          <a:prstGeom prst="rect">
            <a:avLst/>
          </a:prstGeom>
          <a:noFill/>
        </p:spPr>
        <p:txBody>
          <a:bodyPr wrap="square">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prstClr val="white">
                    <a:lumMod val="65000"/>
                  </a:prstClr>
                </a:solidFill>
                <a:effectLst/>
                <a:uLnTx/>
                <a:uFillTx/>
                <a:latin typeface="Calibri" panose="020F0502020204030204" pitchFamily="34" charset="0"/>
                <a:ea typeface="+mn-ea"/>
                <a:cs typeface="Calibri" panose="020F0502020204030204" pitchFamily="34" charset="0"/>
              </a:rPr>
              <a:t>عرض فيديو الحساب الذهني </a:t>
            </a:r>
          </a:p>
        </p:txBody>
      </p:sp>
      <p:pic>
        <p:nvPicPr>
          <p:cNvPr id="4" name="Image 3" descr="Une image contenant logo, Graphique, Police, symbole&#10;&#10;Le contenu généré par l’IA peut être incorrect.">
            <a:extLst>
              <a:ext uri="{FF2B5EF4-FFF2-40B4-BE49-F238E27FC236}">
                <a16:creationId xmlns:a16="http://schemas.microsoft.com/office/drawing/2014/main" id="{2AD31042-9EC4-A96C-3DEF-A3AA67C4198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993097" y="5844424"/>
            <a:ext cx="862304" cy="623125"/>
          </a:xfrm>
          <a:prstGeom prst="rect">
            <a:avLst/>
          </a:prstGeom>
        </p:spPr>
      </p:pic>
      <p:pic>
        <p:nvPicPr>
          <p:cNvPr id="3" name="WhatsApp Video 2026-01-31 at 17.00.54">
            <a:hlinkClick r:id="" action="ppaction://media"/>
            <a:extLst>
              <a:ext uri="{FF2B5EF4-FFF2-40B4-BE49-F238E27FC236}">
                <a16:creationId xmlns:a16="http://schemas.microsoft.com/office/drawing/2014/main" id="{F6A5D811-A85C-CAA0-E140-9B9797B8D980}"/>
              </a:ext>
            </a:extLst>
          </p:cNvPr>
          <p:cNvPicPr>
            <a:picLocks noChangeAspect="1"/>
          </p:cNvPicPr>
          <p:nvPr>
            <a:videoFile r:link="rId2"/>
            <p:extLst>
              <p:ext uri="{DAA4B4D4-6D71-4841-9C94-3DE7FCFB9230}">
                <p14:media xmlns:p14="http://schemas.microsoft.com/office/powerpoint/2010/main" r:embed="rId1"/>
              </p:ext>
            </p:extLst>
          </p:nvPr>
        </p:nvPicPr>
        <p:blipFill>
          <a:blip r:embed="rId6"/>
          <a:srcRect l="10115" t="70179" r="9195" b="5293"/>
          <a:stretch>
            <a:fillRect/>
          </a:stretch>
        </p:blipFill>
        <p:spPr>
          <a:xfrm>
            <a:off x="788275" y="4466897"/>
            <a:ext cx="7378263" cy="1261592"/>
          </a:xfrm>
          <a:prstGeom prst="rect">
            <a:avLst/>
          </a:prstGeom>
        </p:spPr>
      </p:pic>
      <p:pic>
        <p:nvPicPr>
          <p:cNvPr id="2" name="Image 1">
            <a:extLst>
              <a:ext uri="{FF2B5EF4-FFF2-40B4-BE49-F238E27FC236}">
                <a16:creationId xmlns:a16="http://schemas.microsoft.com/office/drawing/2014/main" id="{62A896FC-4497-822B-BA9E-CEAA5D9A14A9}"/>
              </a:ext>
            </a:extLst>
          </p:cNvPr>
          <p:cNvPicPr>
            <a:picLocks noChangeAspect="1"/>
          </p:cNvPicPr>
          <p:nvPr/>
        </p:nvPicPr>
        <p:blipFill>
          <a:blip r:embed="rId7"/>
          <a:stretch>
            <a:fillRect/>
          </a:stretch>
        </p:blipFill>
        <p:spPr>
          <a:xfrm>
            <a:off x="273269" y="3024895"/>
            <a:ext cx="8366234" cy="891043"/>
          </a:xfrm>
          <a:prstGeom prst="rect">
            <a:avLst/>
          </a:prstGeom>
        </p:spPr>
      </p:pic>
    </p:spTree>
    <p:extLst>
      <p:ext uri="{BB962C8B-B14F-4D97-AF65-F5344CB8AC3E}">
        <p14:creationId xmlns:p14="http://schemas.microsoft.com/office/powerpoint/2010/main" val="18122909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78075"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3"/>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3"/>
                                        </p:tgtEl>
                                      </p:cBhvr>
                                    </p:cmd>
                                  </p:childTnLst>
                                </p:cTn>
                              </p:par>
                            </p:childTnLst>
                          </p:cTn>
                        </p:par>
                      </p:childTnLst>
                    </p:cTn>
                  </p:par>
                </p:childTnLst>
              </p:cTn>
              <p:nextCondLst>
                <p:cond evt="onClick" delay="0">
                  <p:tgtEl>
                    <p:spTgt spid="3"/>
                  </p:tgtEl>
                </p:cond>
              </p:nextCondLst>
            </p:seq>
            <p:video>
              <p:cMediaNode vol="80000">
                <p:cTn id="12" fill="hold" display="0">
                  <p:stCondLst>
                    <p:cond delay="indefinite"/>
                  </p:stCondLst>
                </p:cTn>
                <p:tgtEl>
                  <p:spTgt spid="3"/>
                </p:tgtEl>
              </p:cMediaNode>
            </p:video>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20FE0E-8A4A-5B50-AE8A-57021BA116CD}"/>
            </a:ext>
          </a:extLst>
        </p:cNvPr>
        <p:cNvGrpSpPr/>
        <p:nvPr/>
      </p:nvGrpSpPr>
      <p:grpSpPr>
        <a:xfrm>
          <a:off x="0" y="0"/>
          <a:ext cx="0" cy="0"/>
          <a:chOff x="0" y="0"/>
          <a:chExt cx="0" cy="0"/>
        </a:xfrm>
      </p:grpSpPr>
      <p:pic>
        <p:nvPicPr>
          <p:cNvPr id="4" name="Image 3">
            <a:extLst>
              <a:ext uri="{FF2B5EF4-FFF2-40B4-BE49-F238E27FC236}">
                <a16:creationId xmlns:a16="http://schemas.microsoft.com/office/drawing/2014/main" id="{F32CE292-F027-3906-9D3F-82753A9587AE}"/>
              </a:ext>
            </a:extLst>
          </p:cNvPr>
          <p:cNvPicPr>
            <a:picLocks noChangeAspect="1"/>
          </p:cNvPicPr>
          <p:nvPr/>
        </p:nvPicPr>
        <p:blipFill>
          <a:blip r:embed="rId3"/>
          <a:stretch>
            <a:fillRect/>
          </a:stretch>
        </p:blipFill>
        <p:spPr>
          <a:xfrm>
            <a:off x="273269" y="3024895"/>
            <a:ext cx="8366234" cy="891043"/>
          </a:xfrm>
          <a:prstGeom prst="rect">
            <a:avLst/>
          </a:prstGeom>
        </p:spPr>
      </p:pic>
      <p:sp>
        <p:nvSpPr>
          <p:cNvPr id="3" name="ZoneTexte 2">
            <a:extLst>
              <a:ext uri="{FF2B5EF4-FFF2-40B4-BE49-F238E27FC236}">
                <a16:creationId xmlns:a16="http://schemas.microsoft.com/office/drawing/2014/main" id="{489062B6-B166-72E0-4B9E-A4912E382D31}"/>
              </a:ext>
            </a:extLst>
          </p:cNvPr>
          <p:cNvSpPr txBox="1"/>
          <p:nvPr/>
        </p:nvSpPr>
        <p:spPr>
          <a:xfrm>
            <a:off x="2857518" y="863797"/>
            <a:ext cx="4659282" cy="392159"/>
          </a:xfrm>
          <a:prstGeom prst="rect">
            <a:avLst/>
          </a:prstGeom>
          <a:noFill/>
        </p:spPr>
        <p:txBody>
          <a:bodyPr wrap="square">
            <a:spAutoFit/>
          </a:bodyPr>
          <a:lstStyle/>
          <a:p>
            <a:pPr marL="0" marR="0" lvl="0" indent="0" algn="just" defTabSz="914400" rtl="1" eaLnBrk="1" fontAlgn="auto" latinLnBrk="0" hangingPunct="1">
              <a:lnSpc>
                <a:spcPct val="115000"/>
              </a:lnSpc>
              <a:spcBef>
                <a:spcPts val="0"/>
              </a:spcBef>
              <a:spcAft>
                <a:spcPts val="800"/>
              </a:spcAft>
              <a:buClrTx/>
              <a:buSzTx/>
              <a:buFontTx/>
              <a:buNone/>
              <a:tabLst/>
              <a:defRPr/>
            </a:pPr>
            <a:r>
              <a:rPr kumimoji="0" lang="ar-MA" sz="1800" b="1" i="0" u="none" strike="noStrike" kern="1200" cap="none" spc="0" normalizeH="0" baseline="0" noProof="0" dirty="0">
                <a:ln>
                  <a:noFill/>
                </a:ln>
                <a:solidFill>
                  <a:prstClr val="white">
                    <a:lumMod val="65000"/>
                  </a:prstClr>
                </a:solidFill>
                <a:effectLst/>
                <a:uLnTx/>
                <a:uFillTx/>
                <a:latin typeface="Calibri" panose="020F0502020204030204" pitchFamily="34" charset="0"/>
                <a:ea typeface="+mn-ea"/>
                <a:cs typeface="Calibri" panose="020F0502020204030204" pitchFamily="34" charset="0"/>
              </a:rPr>
              <a:t>صححوا</a:t>
            </a:r>
          </a:p>
        </p:txBody>
      </p:sp>
      <p:pic>
        <p:nvPicPr>
          <p:cNvPr id="5" name="Google Shape;156;p9" descr="Une image contenant dessin humoristique, clipart, Dessin animé, illustration&#10;&#10;Le contenu généré par l’IA peut être incorrect.">
            <a:extLst>
              <a:ext uri="{FF2B5EF4-FFF2-40B4-BE49-F238E27FC236}">
                <a16:creationId xmlns:a16="http://schemas.microsoft.com/office/drawing/2014/main" id="{85EC4B3D-4B42-F75F-B539-7B370559225B}"/>
              </a:ext>
            </a:extLst>
          </p:cNvPr>
          <p:cNvPicPr preferRelativeResize="0"/>
          <p:nvPr/>
        </p:nvPicPr>
        <p:blipFill rotWithShape="1">
          <a:blip r:embed="rId4">
            <a:alphaModFix/>
          </a:blip>
          <a:srcRect t="-7142" b="7142"/>
          <a:stretch/>
        </p:blipFill>
        <p:spPr>
          <a:xfrm>
            <a:off x="7788490" y="618691"/>
            <a:ext cx="1008000" cy="1008000"/>
          </a:xfrm>
          <a:prstGeom prst="ellipse">
            <a:avLst/>
          </a:prstGeom>
          <a:noFill/>
          <a:ln>
            <a:noFill/>
          </a:ln>
        </p:spPr>
      </p:pic>
      <p:sp>
        <p:nvSpPr>
          <p:cNvPr id="13" name="ZoneTexte 12">
            <a:extLst>
              <a:ext uri="{FF2B5EF4-FFF2-40B4-BE49-F238E27FC236}">
                <a16:creationId xmlns:a16="http://schemas.microsoft.com/office/drawing/2014/main" id="{CF39A64C-23AB-E8E4-A630-9D0B5D444E3C}"/>
              </a:ext>
            </a:extLst>
          </p:cNvPr>
          <p:cNvSpPr txBox="1"/>
          <p:nvPr/>
        </p:nvSpPr>
        <p:spPr>
          <a:xfrm>
            <a:off x="1488844" y="3031924"/>
            <a:ext cx="511277"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2400" b="1" dirty="0">
                <a:solidFill>
                  <a:srgbClr val="C00000"/>
                </a:solidFill>
                <a:latin typeface="Aptos" panose="02110004020202020204"/>
                <a:cs typeface="Arial" panose="020B0604020202020204" pitchFamily="34" charset="0"/>
              </a:rPr>
              <a:t>56</a:t>
            </a:r>
            <a:endParaRPr kumimoji="0" lang="fr-FR" sz="2400" b="1" i="0" u="none" strike="noStrike" kern="1200" cap="none" spc="0" normalizeH="0" baseline="0" noProof="0" dirty="0">
              <a:ln>
                <a:noFill/>
              </a:ln>
              <a:solidFill>
                <a:srgbClr val="C00000"/>
              </a:solidFill>
              <a:effectLst/>
              <a:uLnTx/>
              <a:uFillTx/>
              <a:latin typeface="Aptos" panose="02110004020202020204"/>
              <a:ea typeface="+mn-ea"/>
              <a:cs typeface="+mn-cs"/>
            </a:endParaRPr>
          </a:p>
        </p:txBody>
      </p:sp>
      <p:sp>
        <p:nvSpPr>
          <p:cNvPr id="14" name="ZoneTexte 13">
            <a:extLst>
              <a:ext uri="{FF2B5EF4-FFF2-40B4-BE49-F238E27FC236}">
                <a16:creationId xmlns:a16="http://schemas.microsoft.com/office/drawing/2014/main" id="{728111A8-99F5-5765-F7A9-03EC8DF61D29}"/>
              </a:ext>
            </a:extLst>
          </p:cNvPr>
          <p:cNvSpPr txBox="1"/>
          <p:nvPr/>
        </p:nvSpPr>
        <p:spPr>
          <a:xfrm>
            <a:off x="1499353" y="3439509"/>
            <a:ext cx="511277"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2400" b="1" dirty="0">
                <a:solidFill>
                  <a:srgbClr val="C00000"/>
                </a:solidFill>
                <a:latin typeface="Aptos" panose="02110004020202020204"/>
                <a:cs typeface="Arial" panose="020B0604020202020204" pitchFamily="34" charset="0"/>
              </a:rPr>
              <a:t>63</a:t>
            </a:r>
            <a:endParaRPr kumimoji="0" lang="fr-FR" sz="2400" b="1" i="0" u="none" strike="noStrike" kern="1200" cap="none" spc="0" normalizeH="0" baseline="0" noProof="0" dirty="0">
              <a:ln>
                <a:noFill/>
              </a:ln>
              <a:solidFill>
                <a:srgbClr val="C00000"/>
              </a:solidFill>
              <a:effectLst/>
              <a:uLnTx/>
              <a:uFillTx/>
              <a:latin typeface="Aptos" panose="02110004020202020204"/>
              <a:ea typeface="+mn-ea"/>
              <a:cs typeface="+mn-cs"/>
            </a:endParaRPr>
          </a:p>
        </p:txBody>
      </p:sp>
      <p:sp>
        <p:nvSpPr>
          <p:cNvPr id="15" name="ZoneTexte 14">
            <a:extLst>
              <a:ext uri="{FF2B5EF4-FFF2-40B4-BE49-F238E27FC236}">
                <a16:creationId xmlns:a16="http://schemas.microsoft.com/office/drawing/2014/main" id="{6B834931-C9AF-2E30-592F-C2C2BF3BB573}"/>
              </a:ext>
            </a:extLst>
          </p:cNvPr>
          <p:cNvSpPr txBox="1"/>
          <p:nvPr/>
        </p:nvSpPr>
        <p:spPr>
          <a:xfrm>
            <a:off x="2727181" y="3052944"/>
            <a:ext cx="511277"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2400" b="1" dirty="0">
                <a:solidFill>
                  <a:srgbClr val="C00000"/>
                </a:solidFill>
                <a:latin typeface="Aptos" panose="02110004020202020204"/>
                <a:cs typeface="Arial" panose="020B0604020202020204" pitchFamily="34" charset="0"/>
              </a:rPr>
              <a:t>9</a:t>
            </a:r>
            <a:endParaRPr kumimoji="0" lang="fr-FR" sz="2400" b="1" i="0" u="none" strike="noStrike" kern="1200" cap="none" spc="0" normalizeH="0" baseline="0" noProof="0" dirty="0">
              <a:ln>
                <a:noFill/>
              </a:ln>
              <a:solidFill>
                <a:srgbClr val="C00000"/>
              </a:solidFill>
              <a:effectLst/>
              <a:uLnTx/>
              <a:uFillTx/>
              <a:latin typeface="Aptos" panose="02110004020202020204"/>
              <a:ea typeface="+mn-ea"/>
              <a:cs typeface="+mn-cs"/>
            </a:endParaRPr>
          </a:p>
        </p:txBody>
      </p:sp>
      <p:sp>
        <p:nvSpPr>
          <p:cNvPr id="17" name="ZoneTexte 16">
            <a:extLst>
              <a:ext uri="{FF2B5EF4-FFF2-40B4-BE49-F238E27FC236}">
                <a16:creationId xmlns:a16="http://schemas.microsoft.com/office/drawing/2014/main" id="{63A48D2A-12BE-229C-2DD3-0566DAD0CFE1}"/>
              </a:ext>
            </a:extLst>
          </p:cNvPr>
          <p:cNvSpPr txBox="1"/>
          <p:nvPr/>
        </p:nvSpPr>
        <p:spPr>
          <a:xfrm>
            <a:off x="5166520" y="3052944"/>
            <a:ext cx="511277"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2400" b="1" i="0" u="none" strike="noStrike" kern="1200" cap="none" spc="0" normalizeH="0" baseline="0" noProof="0" dirty="0">
                <a:ln>
                  <a:noFill/>
                </a:ln>
                <a:solidFill>
                  <a:srgbClr val="C00000"/>
                </a:solidFill>
                <a:effectLst/>
                <a:uLnTx/>
                <a:uFillTx/>
                <a:latin typeface="Aptos" panose="02110004020202020204"/>
                <a:ea typeface="+mn-ea"/>
                <a:cs typeface="Arial" panose="020B0604020202020204" pitchFamily="34" charset="0"/>
              </a:rPr>
              <a:t>8</a:t>
            </a:r>
            <a:endParaRPr kumimoji="0" lang="fr-FR" sz="2400" b="1" i="0" u="none" strike="noStrike" kern="1200" cap="none" spc="0" normalizeH="0" baseline="0" noProof="0" dirty="0">
              <a:ln>
                <a:noFill/>
              </a:ln>
              <a:solidFill>
                <a:srgbClr val="C00000"/>
              </a:solidFill>
              <a:effectLst/>
              <a:uLnTx/>
              <a:uFillTx/>
              <a:latin typeface="Aptos" panose="02110004020202020204"/>
              <a:ea typeface="+mn-ea"/>
              <a:cs typeface="+mn-cs"/>
            </a:endParaRPr>
          </a:p>
        </p:txBody>
      </p:sp>
      <p:sp>
        <p:nvSpPr>
          <p:cNvPr id="16" name="ZoneTexte 15">
            <a:extLst>
              <a:ext uri="{FF2B5EF4-FFF2-40B4-BE49-F238E27FC236}">
                <a16:creationId xmlns:a16="http://schemas.microsoft.com/office/drawing/2014/main" id="{EA6760ED-84A7-B4CC-3985-3D78DCD7689B}"/>
              </a:ext>
            </a:extLst>
          </p:cNvPr>
          <p:cNvSpPr txBox="1"/>
          <p:nvPr/>
        </p:nvSpPr>
        <p:spPr>
          <a:xfrm>
            <a:off x="3092899" y="3454273"/>
            <a:ext cx="511277"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2400" b="1" dirty="0">
                <a:solidFill>
                  <a:srgbClr val="C00000"/>
                </a:solidFill>
                <a:latin typeface="Aptos" panose="02110004020202020204"/>
                <a:cs typeface="Arial" panose="020B0604020202020204" pitchFamily="34" charset="0"/>
              </a:rPr>
              <a:t>8</a:t>
            </a:r>
            <a:endParaRPr kumimoji="0" lang="fr-FR" sz="2400" b="1" i="0" u="none" strike="noStrike" kern="1200" cap="none" spc="0" normalizeH="0" baseline="0" noProof="0" dirty="0">
              <a:ln>
                <a:noFill/>
              </a:ln>
              <a:solidFill>
                <a:srgbClr val="C00000"/>
              </a:solidFill>
              <a:effectLst/>
              <a:uLnTx/>
              <a:uFillTx/>
              <a:latin typeface="Aptos" panose="02110004020202020204"/>
              <a:ea typeface="+mn-ea"/>
              <a:cs typeface="+mn-cs"/>
            </a:endParaRPr>
          </a:p>
        </p:txBody>
      </p:sp>
      <p:sp>
        <p:nvSpPr>
          <p:cNvPr id="18" name="ZoneTexte 17">
            <a:extLst>
              <a:ext uri="{FF2B5EF4-FFF2-40B4-BE49-F238E27FC236}">
                <a16:creationId xmlns:a16="http://schemas.microsoft.com/office/drawing/2014/main" id="{B9FA4B86-2B94-E77C-3079-E52CEB049A98}"/>
              </a:ext>
            </a:extLst>
          </p:cNvPr>
          <p:cNvSpPr txBox="1"/>
          <p:nvPr/>
        </p:nvSpPr>
        <p:spPr>
          <a:xfrm>
            <a:off x="4802740" y="3454587"/>
            <a:ext cx="511277"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2400" b="1" dirty="0">
                <a:solidFill>
                  <a:srgbClr val="C00000"/>
                </a:solidFill>
                <a:latin typeface="Aptos" panose="02110004020202020204"/>
                <a:cs typeface="Arial" panose="020B0604020202020204" pitchFamily="34" charset="0"/>
              </a:rPr>
              <a:t>9</a:t>
            </a:r>
            <a:endParaRPr kumimoji="0" lang="fr-FR" sz="2400" b="1" i="0" u="none" strike="noStrike" kern="1200" cap="none" spc="0" normalizeH="0" baseline="0" noProof="0" dirty="0">
              <a:ln>
                <a:noFill/>
              </a:ln>
              <a:solidFill>
                <a:srgbClr val="C00000"/>
              </a:solidFill>
              <a:effectLst/>
              <a:uLnTx/>
              <a:uFillTx/>
              <a:latin typeface="Aptos" panose="02110004020202020204"/>
              <a:ea typeface="+mn-ea"/>
              <a:cs typeface="+mn-cs"/>
            </a:endParaRPr>
          </a:p>
        </p:txBody>
      </p:sp>
      <p:sp>
        <p:nvSpPr>
          <p:cNvPr id="19" name="ZoneTexte 18">
            <a:extLst>
              <a:ext uri="{FF2B5EF4-FFF2-40B4-BE49-F238E27FC236}">
                <a16:creationId xmlns:a16="http://schemas.microsoft.com/office/drawing/2014/main" id="{BB6E5B91-CA26-2AB1-0347-E8CC9FA939AF}"/>
              </a:ext>
            </a:extLst>
          </p:cNvPr>
          <p:cNvSpPr txBox="1"/>
          <p:nvPr/>
        </p:nvSpPr>
        <p:spPr>
          <a:xfrm>
            <a:off x="6880532" y="3052944"/>
            <a:ext cx="511277"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2400" b="1" dirty="0">
                <a:solidFill>
                  <a:srgbClr val="C00000"/>
                </a:solidFill>
                <a:latin typeface="Aptos" panose="02110004020202020204"/>
                <a:cs typeface="Arial" panose="020B0604020202020204" pitchFamily="34" charset="0"/>
              </a:rPr>
              <a:t>3</a:t>
            </a:r>
            <a:endParaRPr kumimoji="0" lang="fr-FR" sz="2400" b="1" i="0" u="none" strike="noStrike" kern="1200" cap="none" spc="0" normalizeH="0" baseline="0" noProof="0" dirty="0">
              <a:ln>
                <a:noFill/>
              </a:ln>
              <a:solidFill>
                <a:srgbClr val="C00000"/>
              </a:solidFill>
              <a:effectLst/>
              <a:uLnTx/>
              <a:uFillTx/>
              <a:latin typeface="Aptos" panose="02110004020202020204"/>
              <a:ea typeface="+mn-ea"/>
              <a:cs typeface="+mn-cs"/>
            </a:endParaRPr>
          </a:p>
        </p:txBody>
      </p:sp>
      <p:sp>
        <p:nvSpPr>
          <p:cNvPr id="28" name="ZoneTexte 27">
            <a:extLst>
              <a:ext uri="{FF2B5EF4-FFF2-40B4-BE49-F238E27FC236}">
                <a16:creationId xmlns:a16="http://schemas.microsoft.com/office/drawing/2014/main" id="{51FDF5A7-4EBC-E930-B90C-43839320519B}"/>
              </a:ext>
            </a:extLst>
          </p:cNvPr>
          <p:cNvSpPr txBox="1"/>
          <p:nvPr/>
        </p:nvSpPr>
        <p:spPr>
          <a:xfrm>
            <a:off x="7732664" y="3454587"/>
            <a:ext cx="511277"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2400" b="1" dirty="0">
                <a:solidFill>
                  <a:srgbClr val="C00000"/>
                </a:solidFill>
                <a:latin typeface="Aptos" panose="02110004020202020204"/>
                <a:cs typeface="Arial" panose="020B0604020202020204" pitchFamily="34" charset="0"/>
              </a:rPr>
              <a:t>42</a:t>
            </a:r>
            <a:endParaRPr kumimoji="0" lang="fr-FR" sz="2400" b="1" i="0" u="none" strike="noStrike" kern="1200" cap="none" spc="0" normalizeH="0" baseline="0" noProof="0" dirty="0">
              <a:ln>
                <a:noFill/>
              </a:ln>
              <a:solidFill>
                <a:srgbClr val="C00000"/>
              </a:solidFill>
              <a:effectLst/>
              <a:uLnTx/>
              <a:uFillTx/>
              <a:latin typeface="Aptos" panose="02110004020202020204"/>
              <a:ea typeface="+mn-ea"/>
              <a:cs typeface="+mn-cs"/>
            </a:endParaRPr>
          </a:p>
        </p:txBody>
      </p:sp>
    </p:spTree>
    <p:extLst>
      <p:ext uri="{BB962C8B-B14F-4D97-AF65-F5344CB8AC3E}">
        <p14:creationId xmlns:p14="http://schemas.microsoft.com/office/powerpoint/2010/main" val="31951906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re 1">
            <a:extLst>
              <a:ext uri="{FF2B5EF4-FFF2-40B4-BE49-F238E27FC236}">
                <a16:creationId xmlns:a16="http://schemas.microsoft.com/office/drawing/2014/main" id="{AA3269BF-7291-EF27-1F0D-5334090C2A4C}"/>
              </a:ext>
            </a:extLst>
          </p:cNvPr>
          <p:cNvSpPr txBox="1">
            <a:spLocks/>
          </p:cNvSpPr>
          <p:nvPr/>
        </p:nvSpPr>
        <p:spPr>
          <a:xfrm>
            <a:off x="6374255" y="1063104"/>
            <a:ext cx="3108897" cy="36000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FR" sz="1800" b="1"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Calibri" panose="020F0502020204030204" pitchFamily="34" charset="0"/>
              </a:rPr>
              <a:t>(</a:t>
            </a:r>
            <a:r>
              <a:rPr kumimoji="0" lang="ar-SA" sz="1800" b="1"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Calibri" panose="020F0502020204030204" pitchFamily="34" charset="0"/>
              </a:rPr>
              <a:t>ة</a:t>
            </a:r>
            <a:r>
              <a:rPr kumimoji="0" lang="fr-FR" sz="1800" b="1"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Calibri" panose="020F0502020204030204" pitchFamily="34" charset="0"/>
              </a:rPr>
              <a:t>)</a:t>
            </a:r>
            <a:r>
              <a:rPr kumimoji="0" lang="ar-SA" sz="1800" b="1"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Calibri" panose="020F0502020204030204" pitchFamily="34" charset="0"/>
              </a:rPr>
              <a:t>خاص بالأستاذ </a:t>
            </a:r>
            <a:endParaRPr kumimoji="0" lang="fr-FR" sz="1800" b="0" i="0" u="none" strike="noStrike" kern="1200" cap="none" spc="0" normalizeH="0" baseline="0" noProof="0" dirty="0">
              <a:ln>
                <a:noFill/>
              </a:ln>
              <a:solidFill>
                <a:srgbClr val="FFFFFF"/>
              </a:solidFill>
              <a:effectLst/>
              <a:uLnTx/>
              <a:uFillTx/>
              <a:latin typeface="Aptos Display" panose="02110004020202020204"/>
              <a:ea typeface="+mj-ea"/>
              <a:cs typeface="+mj-cs"/>
            </a:endParaRPr>
          </a:p>
        </p:txBody>
      </p:sp>
      <p:pic>
        <p:nvPicPr>
          <p:cNvPr id="9" name="Image 8" descr="Une image contenant symbole, Graphique, conception&#10;&#10;Le contenu généré par l’IA peut être incorrect.">
            <a:extLst>
              <a:ext uri="{FF2B5EF4-FFF2-40B4-BE49-F238E27FC236}">
                <a16:creationId xmlns:a16="http://schemas.microsoft.com/office/drawing/2014/main" id="{5BFBBCEF-D646-11D1-A22C-4483676C269C}"/>
              </a:ext>
            </a:extLst>
          </p:cNvPr>
          <p:cNvPicPr>
            <a:picLocks noChangeAspect="1"/>
          </p:cNvPicPr>
          <p:nvPr/>
        </p:nvPicPr>
        <p:blipFill>
          <a:blip r:embed="rId2"/>
          <a:stretch>
            <a:fillRect/>
          </a:stretch>
        </p:blipFill>
        <p:spPr>
          <a:xfrm rot="10800000">
            <a:off x="6257543" y="3541840"/>
            <a:ext cx="765221" cy="765221"/>
          </a:xfrm>
          <a:prstGeom prst="rect">
            <a:avLst/>
          </a:prstGeom>
        </p:spPr>
      </p:pic>
      <p:grpSp>
        <p:nvGrpSpPr>
          <p:cNvPr id="11" name="Groupe 10">
            <a:extLst>
              <a:ext uri="{FF2B5EF4-FFF2-40B4-BE49-F238E27FC236}">
                <a16:creationId xmlns:a16="http://schemas.microsoft.com/office/drawing/2014/main" id="{37908E46-0C93-50FC-46ED-90A0A328BAA7}"/>
              </a:ext>
            </a:extLst>
          </p:cNvPr>
          <p:cNvGrpSpPr/>
          <p:nvPr/>
        </p:nvGrpSpPr>
        <p:grpSpPr>
          <a:xfrm>
            <a:off x="2106000" y="2158011"/>
            <a:ext cx="4932000" cy="2854675"/>
            <a:chOff x="2193989" y="2167843"/>
            <a:chExt cx="4932000" cy="2854675"/>
          </a:xfrm>
        </p:grpSpPr>
        <p:sp>
          <p:nvSpPr>
            <p:cNvPr id="12" name="Rectangle : coins arrondis 11">
              <a:extLst>
                <a:ext uri="{FF2B5EF4-FFF2-40B4-BE49-F238E27FC236}">
                  <a16:creationId xmlns:a16="http://schemas.microsoft.com/office/drawing/2014/main" id="{A4516206-7278-5837-B1A7-7D0FB8C81D28}"/>
                </a:ext>
              </a:extLst>
            </p:cNvPr>
            <p:cNvSpPr/>
            <p:nvPr/>
          </p:nvSpPr>
          <p:spPr>
            <a:xfrm>
              <a:off x="2193989" y="2610518"/>
              <a:ext cx="4932000" cy="2412000"/>
            </a:xfrm>
            <a:prstGeom prst="roundRect">
              <a:avLst/>
            </a:prstGeom>
            <a:solidFill>
              <a:schemeClr val="bg1">
                <a:lumMod val="95000"/>
              </a:schemeClr>
            </a:solidFill>
            <a:ln>
              <a:solidFill>
                <a:schemeClr val="bg1">
                  <a:lumMod val="8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pic>
          <p:nvPicPr>
            <p:cNvPr id="13" name="Image 12" descr="Une image contenant symbole, Graphique, conception&#10;&#10;Le contenu généré par l’IA peut être incorrect.">
              <a:extLst>
                <a:ext uri="{FF2B5EF4-FFF2-40B4-BE49-F238E27FC236}">
                  <a16:creationId xmlns:a16="http://schemas.microsoft.com/office/drawing/2014/main" id="{7515ABE7-B97A-F1D8-DA24-CA25B3A5B6EB}"/>
                </a:ext>
              </a:extLst>
            </p:cNvPr>
            <p:cNvPicPr>
              <a:picLocks noChangeAspect="1"/>
            </p:cNvPicPr>
            <p:nvPr/>
          </p:nvPicPr>
          <p:blipFill>
            <a:blip r:embed="rId2"/>
            <a:stretch>
              <a:fillRect/>
            </a:stretch>
          </p:blipFill>
          <p:spPr>
            <a:xfrm rot="10800000">
              <a:off x="6258990" y="3214087"/>
              <a:ext cx="841742" cy="841742"/>
            </a:xfrm>
            <a:prstGeom prst="rect">
              <a:avLst/>
            </a:prstGeom>
          </p:spPr>
        </p:pic>
        <p:sp>
          <p:nvSpPr>
            <p:cNvPr id="14" name="ZoneTexte 13">
              <a:extLst>
                <a:ext uri="{FF2B5EF4-FFF2-40B4-BE49-F238E27FC236}">
                  <a16:creationId xmlns:a16="http://schemas.microsoft.com/office/drawing/2014/main" id="{BAA7C1BC-ACCF-4727-42AA-551246061261}"/>
                </a:ext>
              </a:extLst>
            </p:cNvPr>
            <p:cNvSpPr txBox="1"/>
            <p:nvPr/>
          </p:nvSpPr>
          <p:spPr>
            <a:xfrm>
              <a:off x="2193989" y="3210205"/>
              <a:ext cx="4074833" cy="1318181"/>
            </a:xfrm>
            <a:prstGeom prst="rect">
              <a:avLst/>
            </a:prstGeom>
            <a:noFill/>
          </p:spPr>
          <p:txBody>
            <a:bodyPr wrap="square">
              <a:spAutoFit/>
            </a:bodyPr>
            <a:lstStyle/>
            <a:p>
              <a:pPr algn="r" defTabSz="685834" rtl="1">
                <a:lnSpc>
                  <a:spcPct val="150000"/>
                </a:lnSpc>
                <a:defRPr/>
              </a:pPr>
              <a:r>
                <a:rPr lang="ar-MA" sz="2800" b="1" spc="-100" dirty="0">
                  <a:solidFill>
                    <a:srgbClr val="FC8D00"/>
                  </a:solidFill>
                  <a:latin typeface="Dosis" pitchFamily="2" charset="0"/>
                  <a:cs typeface="Calibri" panose="020F0502020204030204" pitchFamily="34" charset="0"/>
                </a:rPr>
                <a:t>حَلُّ مَسَائِلِ مُقَارَنَةٍ مِنْ خُطْوَتَيْنِ بِاسْتِعْمَالِ نَمُوذَجِ الأَشرِطَةِ </a:t>
              </a:r>
            </a:p>
          </p:txBody>
        </p:sp>
        <p:sp>
          <p:nvSpPr>
            <p:cNvPr id="16" name="Flowchart: Alternate Process 54">
              <a:extLst>
                <a:ext uri="{FF2B5EF4-FFF2-40B4-BE49-F238E27FC236}">
                  <a16:creationId xmlns:a16="http://schemas.microsoft.com/office/drawing/2014/main" id="{5021892F-2F86-43BD-B3BE-E64B1F2EFB62}"/>
                </a:ext>
              </a:extLst>
            </p:cNvPr>
            <p:cNvSpPr/>
            <p:nvPr/>
          </p:nvSpPr>
          <p:spPr>
            <a:xfrm>
              <a:off x="2950889" y="2167843"/>
              <a:ext cx="3096000" cy="792000"/>
            </a:xfrm>
            <a:prstGeom prst="flowChartAlternateProcess">
              <a:avLst/>
            </a:prstGeom>
            <a:solidFill>
              <a:srgbClr val="3A8F98"/>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34" rtl="1">
                <a:defRPr/>
              </a:pPr>
              <a:r>
                <a:rPr lang="ar-MA" sz="3800" b="1" spc="-150" dirty="0">
                  <a:solidFill>
                    <a:schemeClr val="bg1"/>
                  </a:solidFill>
                  <a:latin typeface="Calibri" panose="020F0502020204030204" pitchFamily="34" charset="0"/>
                  <a:cs typeface="Calibri" panose="020F0502020204030204" pitchFamily="34" charset="0"/>
                </a:rPr>
                <a:t>النمذجة</a:t>
              </a:r>
              <a:endParaRPr lang="en-US" sz="3800" spc="-150" dirty="0">
                <a:solidFill>
                  <a:schemeClr val="bg1"/>
                </a:solidFill>
                <a:latin typeface="Calibri" panose="020F0502020204030204" pitchFamily="34" charset="0"/>
                <a:cs typeface="Calibri" panose="020F0502020204030204" pitchFamily="34" charset="0"/>
              </a:endParaRPr>
            </a:p>
          </p:txBody>
        </p:sp>
        <p:sp>
          <p:nvSpPr>
            <p:cNvPr id="17" name="Oval 80">
              <a:extLst>
                <a:ext uri="{FF2B5EF4-FFF2-40B4-BE49-F238E27FC236}">
                  <a16:creationId xmlns:a16="http://schemas.microsoft.com/office/drawing/2014/main" id="{36B90ADC-8FF7-E6F4-1992-213967D0F535}"/>
                </a:ext>
              </a:extLst>
            </p:cNvPr>
            <p:cNvSpPr>
              <a:spLocks noChangeAspect="1"/>
            </p:cNvSpPr>
            <p:nvPr/>
          </p:nvSpPr>
          <p:spPr>
            <a:xfrm>
              <a:off x="5671869" y="2212335"/>
              <a:ext cx="698043" cy="698043"/>
            </a:xfrm>
            <a:prstGeom prst="ellipse">
              <a:avLst/>
            </a:prstGeom>
            <a:solidFill>
              <a:srgbClr val="FFC000"/>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r>
                <a:rPr lang="fr-FR" sz="3200" b="1" dirty="0"/>
                <a:t>2</a:t>
              </a:r>
              <a:endParaRPr lang="fr-MA" sz="3200" b="1" dirty="0"/>
            </a:p>
          </p:txBody>
        </p:sp>
      </p:grpSp>
      <p:grpSp>
        <p:nvGrpSpPr>
          <p:cNvPr id="2" name="Groupe 1">
            <a:extLst>
              <a:ext uri="{FF2B5EF4-FFF2-40B4-BE49-F238E27FC236}">
                <a16:creationId xmlns:a16="http://schemas.microsoft.com/office/drawing/2014/main" id="{93EBA9DD-7D98-DCE3-E659-747C76171715}"/>
              </a:ext>
            </a:extLst>
          </p:cNvPr>
          <p:cNvGrpSpPr/>
          <p:nvPr/>
        </p:nvGrpSpPr>
        <p:grpSpPr>
          <a:xfrm>
            <a:off x="1782000" y="4642137"/>
            <a:ext cx="648000" cy="682105"/>
            <a:chOff x="1547089" y="3240244"/>
            <a:chExt cx="568182" cy="636488"/>
          </a:xfrm>
        </p:grpSpPr>
        <p:pic>
          <p:nvPicPr>
            <p:cNvPr id="8" name="Image 7">
              <a:extLst>
                <a:ext uri="{FF2B5EF4-FFF2-40B4-BE49-F238E27FC236}">
                  <a16:creationId xmlns:a16="http://schemas.microsoft.com/office/drawing/2014/main" id="{96A05688-B2B5-A374-B0CA-AEFBE5F25885}"/>
                </a:ext>
              </a:extLst>
            </p:cNvPr>
            <p:cNvPicPr>
              <a:picLocks noChangeAspect="1"/>
            </p:cNvPicPr>
            <p:nvPr/>
          </p:nvPicPr>
          <p:blipFill>
            <a:blip r:embed="rId3"/>
            <a:stretch>
              <a:fillRect/>
            </a:stretch>
          </p:blipFill>
          <p:spPr>
            <a:xfrm>
              <a:off x="1547089" y="3240244"/>
              <a:ext cx="568182" cy="636488"/>
            </a:xfrm>
            <a:prstGeom prst="rect">
              <a:avLst/>
            </a:prstGeom>
          </p:spPr>
        </p:pic>
        <p:sp>
          <p:nvSpPr>
            <p:cNvPr id="10" name="ZoneTexte 9">
              <a:extLst>
                <a:ext uri="{FF2B5EF4-FFF2-40B4-BE49-F238E27FC236}">
                  <a16:creationId xmlns:a16="http://schemas.microsoft.com/office/drawing/2014/main" id="{F2AD8281-5D06-1D55-C56F-0BD71F84F0D4}"/>
                </a:ext>
              </a:extLst>
            </p:cNvPr>
            <p:cNvSpPr txBox="1"/>
            <p:nvPr/>
          </p:nvSpPr>
          <p:spPr>
            <a:xfrm>
              <a:off x="1607393" y="3413481"/>
              <a:ext cx="445646" cy="384721"/>
            </a:xfrm>
            <a:prstGeom prst="rect">
              <a:avLst/>
            </a:prstGeom>
            <a:noFill/>
          </p:spPr>
          <p:txBody>
            <a:bodyPr wrap="square" rtlCol="0">
              <a:spAutoFit/>
            </a:bodyPr>
            <a:lstStyle/>
            <a:p>
              <a:pPr algn="ctr"/>
              <a:r>
                <a:rPr lang="ar-MA" sz="1900" b="1" dirty="0">
                  <a:solidFill>
                    <a:srgbClr val="33878B"/>
                  </a:solidFill>
                </a:rPr>
                <a:t>7</a:t>
              </a:r>
              <a:endParaRPr lang="fr-FR" sz="1900" b="1" dirty="0">
                <a:solidFill>
                  <a:srgbClr val="33878B"/>
                </a:solidFill>
              </a:endParaRPr>
            </a:p>
          </p:txBody>
        </p:sp>
      </p:grpSp>
    </p:spTree>
    <p:extLst>
      <p:ext uri="{BB962C8B-B14F-4D97-AF65-F5344CB8AC3E}">
        <p14:creationId xmlns:p14="http://schemas.microsoft.com/office/powerpoint/2010/main" val="32768256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descr="Une image contenant logo, Graphique, Police, symbole&#10;&#10;Le contenu généré par l’IA peut être incorrect.">
            <a:extLst>
              <a:ext uri="{FF2B5EF4-FFF2-40B4-BE49-F238E27FC236}">
                <a16:creationId xmlns:a16="http://schemas.microsoft.com/office/drawing/2014/main" id="{77772703-AEA7-32C5-14B4-CB62BA216F6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520020" y="6407095"/>
            <a:ext cx="524227" cy="378821"/>
          </a:xfrm>
          <a:prstGeom prst="rect">
            <a:avLst/>
          </a:prstGeom>
        </p:spPr>
      </p:pic>
      <p:pic>
        <p:nvPicPr>
          <p:cNvPr id="5" name="Google Shape;141;p7" descr="Une image contenant dessin humoristique, clipart, Dessin animé, illustration&#10;&#10;Le contenu généré par l’IA peut être incorrect.">
            <a:extLst>
              <a:ext uri="{FF2B5EF4-FFF2-40B4-BE49-F238E27FC236}">
                <a16:creationId xmlns:a16="http://schemas.microsoft.com/office/drawing/2014/main" id="{7DAC99BB-33C5-8180-4DC4-627D068D90D0}"/>
              </a:ext>
            </a:extLst>
          </p:cNvPr>
          <p:cNvPicPr preferRelativeResize="0"/>
          <p:nvPr/>
        </p:nvPicPr>
        <p:blipFill rotWithShape="1">
          <a:blip r:embed="rId3">
            <a:alphaModFix/>
          </a:blip>
          <a:srcRect t="-7142" b="7142"/>
          <a:stretch/>
        </p:blipFill>
        <p:spPr>
          <a:xfrm>
            <a:off x="7788490" y="618691"/>
            <a:ext cx="1008000" cy="1008000"/>
          </a:xfrm>
          <a:prstGeom prst="ellipse">
            <a:avLst/>
          </a:prstGeom>
          <a:noFill/>
          <a:ln>
            <a:noFill/>
          </a:ln>
        </p:spPr>
      </p:pic>
      <p:sp>
        <p:nvSpPr>
          <p:cNvPr id="2" name="ZoneTexte 1">
            <a:extLst>
              <a:ext uri="{FF2B5EF4-FFF2-40B4-BE49-F238E27FC236}">
                <a16:creationId xmlns:a16="http://schemas.microsoft.com/office/drawing/2014/main" id="{C4CFF38D-CB5A-4331-B649-6CB7F68B13F8}"/>
              </a:ext>
            </a:extLst>
          </p:cNvPr>
          <p:cNvSpPr txBox="1"/>
          <p:nvPr/>
        </p:nvSpPr>
        <p:spPr>
          <a:xfrm>
            <a:off x="400061" y="854031"/>
            <a:ext cx="7149012" cy="369332"/>
          </a:xfrm>
          <a:prstGeom prst="rect">
            <a:avLst/>
          </a:prstGeom>
          <a:noFill/>
        </p:spPr>
        <p:txBody>
          <a:bodyPr wrap="square">
            <a:spAutoFit/>
          </a:bodyPr>
          <a:lstStyle/>
          <a:p>
            <a:pPr algn="r"/>
            <a:r>
              <a:rPr lang="ar-MA" b="1" dirty="0">
                <a:solidFill>
                  <a:schemeClr val="bg1">
                    <a:lumMod val="65000"/>
                  </a:schemeClr>
                </a:solidFill>
                <a:latin typeface="Calibri" panose="020F0502020204030204" pitchFamily="34" charset="0"/>
                <a:cs typeface="Calibri" panose="020F0502020204030204" pitchFamily="34" charset="0"/>
              </a:rPr>
              <a:t>مرحباً، سنتعلم حل مسائل المقارنة من خطوتين، باستعمال نموذج الأشرطة، مع مجد وندى</a:t>
            </a:r>
          </a:p>
        </p:txBody>
      </p:sp>
      <p:grpSp>
        <p:nvGrpSpPr>
          <p:cNvPr id="8" name="Groupe 7">
            <a:extLst>
              <a:ext uri="{FF2B5EF4-FFF2-40B4-BE49-F238E27FC236}">
                <a16:creationId xmlns:a16="http://schemas.microsoft.com/office/drawing/2014/main" id="{3F81A31B-6BCF-DD0C-4363-4AF1AF37050D}"/>
              </a:ext>
            </a:extLst>
          </p:cNvPr>
          <p:cNvGrpSpPr>
            <a:grpSpLocks noGrp="1" noUngrp="1" noRot="1" noMove="1" noResize="1"/>
          </p:cNvGrpSpPr>
          <p:nvPr/>
        </p:nvGrpSpPr>
        <p:grpSpPr>
          <a:xfrm>
            <a:off x="283313" y="1796848"/>
            <a:ext cx="8346147" cy="4694327"/>
            <a:chOff x="283313" y="1796848"/>
            <a:chExt cx="8346147" cy="4694327"/>
          </a:xfrm>
        </p:grpSpPr>
        <p:pic>
          <p:nvPicPr>
            <p:cNvPr id="6" name="Image 5">
              <a:extLst>
                <a:ext uri="{FF2B5EF4-FFF2-40B4-BE49-F238E27FC236}">
                  <a16:creationId xmlns:a16="http://schemas.microsoft.com/office/drawing/2014/main" id="{CD243DF1-42B9-CE5E-1930-4A072CBC751C}"/>
                </a:ext>
              </a:extLst>
            </p:cNvPr>
            <p:cNvPicPr>
              <a:picLocks noGrp="1" noRot="1" noChangeAspect="1" noMove="1" noResize="1" noEditPoints="1" noAdjustHandles="1" noChangeArrowheads="1" noChangeShapeType="1" noCrop="1"/>
            </p:cNvPicPr>
            <p:nvPr/>
          </p:nvPicPr>
          <p:blipFill>
            <a:blip r:embed="rId4"/>
            <a:stretch>
              <a:fillRect/>
            </a:stretch>
          </p:blipFill>
          <p:spPr>
            <a:xfrm>
              <a:off x="283313" y="1796848"/>
              <a:ext cx="8346147" cy="4694327"/>
            </a:xfrm>
            <a:prstGeom prst="rect">
              <a:avLst/>
            </a:prstGeom>
          </p:spPr>
        </p:pic>
        <p:sp>
          <p:nvSpPr>
            <p:cNvPr id="7" name="Rectangle 6">
              <a:extLst>
                <a:ext uri="{FF2B5EF4-FFF2-40B4-BE49-F238E27FC236}">
                  <a16:creationId xmlns:a16="http://schemas.microsoft.com/office/drawing/2014/main" id="{C72E48F0-E338-F05B-4FB4-49F22698421A}"/>
                </a:ext>
              </a:extLst>
            </p:cNvPr>
            <p:cNvSpPr>
              <a:spLocks noGrp="1" noRot="1" noMove="1" noResize="1" noEditPoints="1" noAdjustHandles="1" noChangeArrowheads="1" noChangeShapeType="1"/>
            </p:cNvSpPr>
            <p:nvPr/>
          </p:nvSpPr>
          <p:spPr>
            <a:xfrm>
              <a:off x="2511973" y="2312276"/>
              <a:ext cx="3857296" cy="3846786"/>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grpSp>
    </p:spTree>
    <p:extLst>
      <p:ext uri="{BB962C8B-B14F-4D97-AF65-F5344CB8AC3E}">
        <p14:creationId xmlns:p14="http://schemas.microsoft.com/office/powerpoint/2010/main" val="7641826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descr="Une image contenant logo, Graphique, Police, symbole&#10;&#10;Le contenu généré par l’IA peut être incorrect.">
            <a:extLst>
              <a:ext uri="{FF2B5EF4-FFF2-40B4-BE49-F238E27FC236}">
                <a16:creationId xmlns:a16="http://schemas.microsoft.com/office/drawing/2014/main" id="{77772703-AEA7-32C5-14B4-CB62BA216F6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520020" y="6407095"/>
            <a:ext cx="524227" cy="378821"/>
          </a:xfrm>
          <a:prstGeom prst="rect">
            <a:avLst/>
          </a:prstGeom>
        </p:spPr>
      </p:pic>
      <p:pic>
        <p:nvPicPr>
          <p:cNvPr id="7" name="Image 6">
            <a:extLst>
              <a:ext uri="{FF2B5EF4-FFF2-40B4-BE49-F238E27FC236}">
                <a16:creationId xmlns:a16="http://schemas.microsoft.com/office/drawing/2014/main" id="{7D2CC360-CDDB-FF22-ED44-912277EE89AE}"/>
              </a:ext>
            </a:extLst>
          </p:cNvPr>
          <p:cNvPicPr>
            <a:picLocks noChangeAspect="1"/>
          </p:cNvPicPr>
          <p:nvPr/>
        </p:nvPicPr>
        <p:blipFill>
          <a:blip r:embed="rId5"/>
          <a:srcRect l="19501" t="31859" r="19274" b="23915"/>
          <a:stretch>
            <a:fillRect/>
          </a:stretch>
        </p:blipFill>
        <p:spPr>
          <a:xfrm>
            <a:off x="7834179" y="822958"/>
            <a:ext cx="862304" cy="622887"/>
          </a:xfrm>
          <a:prstGeom prst="rect">
            <a:avLst/>
          </a:prstGeom>
        </p:spPr>
      </p:pic>
      <p:sp>
        <p:nvSpPr>
          <p:cNvPr id="2" name="ZoneTexte 1">
            <a:extLst>
              <a:ext uri="{FF2B5EF4-FFF2-40B4-BE49-F238E27FC236}">
                <a16:creationId xmlns:a16="http://schemas.microsoft.com/office/drawing/2014/main" id="{C54052EF-09DB-46DB-B8E5-EB40001F291E}"/>
              </a:ext>
            </a:extLst>
          </p:cNvPr>
          <p:cNvSpPr txBox="1"/>
          <p:nvPr/>
        </p:nvSpPr>
        <p:spPr>
          <a:xfrm>
            <a:off x="2837240" y="854031"/>
            <a:ext cx="4659282" cy="369332"/>
          </a:xfrm>
          <a:prstGeom prst="rect">
            <a:avLst/>
          </a:prstGeom>
          <a:noFill/>
        </p:spPr>
        <p:txBody>
          <a:bodyPr wrap="square">
            <a:spAutoFit/>
          </a:bodyPr>
          <a:lstStyle/>
          <a:p>
            <a:pPr algn="r"/>
            <a:r>
              <a:rPr lang="ar-MA" b="1" dirty="0">
                <a:solidFill>
                  <a:schemeClr val="bg1">
                    <a:lumMod val="65000"/>
                  </a:schemeClr>
                </a:solidFill>
                <a:latin typeface="Calibri" panose="020F0502020204030204" pitchFamily="34" charset="0"/>
                <a:cs typeface="Calibri" panose="020F0502020204030204" pitchFamily="34" charset="0"/>
              </a:rPr>
              <a:t>عرض فيديو النمذجة</a:t>
            </a:r>
          </a:p>
        </p:txBody>
      </p:sp>
      <p:pic>
        <p:nvPicPr>
          <p:cNvPr id="3" name="MATHS_N3_P3_SEM 5_S4_VF2">
            <a:hlinkClick r:id="" action="ppaction://media"/>
            <a:extLst>
              <a:ext uri="{FF2B5EF4-FFF2-40B4-BE49-F238E27FC236}">
                <a16:creationId xmlns:a16="http://schemas.microsoft.com/office/drawing/2014/main" id="{F26C43B7-530F-3D17-B5D4-B3557156C3E1}"/>
              </a:ext>
            </a:extLst>
          </p:cNvPr>
          <p:cNvPicPr>
            <a:picLocks noChangeAspect="1"/>
          </p:cNvPicPr>
          <p:nvPr>
            <a:videoFile r:link="rId2"/>
            <p:extLst>
              <p:ext uri="{DAA4B4D4-6D71-4841-9C94-3DE7FCFB9230}">
                <p14:media xmlns:p14="http://schemas.microsoft.com/office/powerpoint/2010/main" r:embed="rId1"/>
              </p:ext>
            </p:extLst>
          </p:nvPr>
        </p:nvPicPr>
        <p:blipFill>
          <a:blip r:embed="rId6"/>
          <a:stretch>
            <a:fillRect/>
          </a:stretch>
        </p:blipFill>
        <p:spPr>
          <a:xfrm>
            <a:off x="288297" y="1807778"/>
            <a:ext cx="8345126" cy="4694133"/>
          </a:xfrm>
          <a:prstGeom prst="rect">
            <a:avLst/>
          </a:prstGeom>
        </p:spPr>
      </p:pic>
    </p:spTree>
    <p:extLst>
      <p:ext uri="{BB962C8B-B14F-4D97-AF65-F5344CB8AC3E}">
        <p14:creationId xmlns:p14="http://schemas.microsoft.com/office/powerpoint/2010/main" val="26264861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58613"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96ECBD-5986-75E3-16AD-19E44D6D084F}"/>
            </a:ext>
          </a:extLst>
        </p:cNvPr>
        <p:cNvGrpSpPr/>
        <p:nvPr/>
      </p:nvGrpSpPr>
      <p:grpSpPr>
        <a:xfrm>
          <a:off x="0" y="0"/>
          <a:ext cx="0" cy="0"/>
          <a:chOff x="0" y="0"/>
          <a:chExt cx="0" cy="0"/>
        </a:xfrm>
      </p:grpSpPr>
      <p:sp>
        <p:nvSpPr>
          <p:cNvPr id="2" name="ZoneTexte 1">
            <a:extLst>
              <a:ext uri="{FF2B5EF4-FFF2-40B4-BE49-F238E27FC236}">
                <a16:creationId xmlns:a16="http://schemas.microsoft.com/office/drawing/2014/main" id="{B499A8A4-9961-1BAE-46D5-35E0B3364ACE}"/>
              </a:ext>
            </a:extLst>
          </p:cNvPr>
          <p:cNvSpPr txBox="1"/>
          <p:nvPr/>
        </p:nvSpPr>
        <p:spPr>
          <a:xfrm>
            <a:off x="2837240" y="854031"/>
            <a:ext cx="4659282" cy="369332"/>
          </a:xfrm>
          <a:prstGeom prst="rect">
            <a:avLst/>
          </a:prstGeom>
          <a:noFill/>
        </p:spPr>
        <p:txBody>
          <a:bodyPr wrap="square">
            <a:spAutoFit/>
          </a:bodyPr>
          <a:lstStyle/>
          <a:p>
            <a:pPr algn="r"/>
            <a:r>
              <a:rPr lang="ar-MA" b="1" dirty="0">
                <a:solidFill>
                  <a:schemeClr val="bg1">
                    <a:lumMod val="65000"/>
                  </a:schemeClr>
                </a:solidFill>
                <a:latin typeface="Calibri" panose="020F0502020204030204" pitchFamily="34" charset="0"/>
                <a:cs typeface="Calibri" panose="020F0502020204030204" pitchFamily="34" charset="0"/>
              </a:rPr>
              <a:t>لنتذكر ما تعلمناه مع مجد وندى؛ </a:t>
            </a:r>
          </a:p>
        </p:txBody>
      </p:sp>
      <p:pic>
        <p:nvPicPr>
          <p:cNvPr id="4" name="Espace réservé pour une image  11" descr="Une image contenant dessin humoristique, clipart, Dessin animé, illustration&#10;&#10;Le contenu généré par l’IA peut être incorrect.">
            <a:extLst>
              <a:ext uri="{FF2B5EF4-FFF2-40B4-BE49-F238E27FC236}">
                <a16:creationId xmlns:a16="http://schemas.microsoft.com/office/drawing/2014/main" id="{5F2C9736-5C38-A577-395E-DE959C4684F8}"/>
              </a:ext>
            </a:extLst>
          </p:cNvPr>
          <p:cNvPicPr>
            <a:picLocks noChangeAspect="1"/>
          </p:cNvPicPr>
          <p:nvPr/>
        </p:nvPicPr>
        <p:blipFill>
          <a:blip r:embed="rId2">
            <a:extLst>
              <a:ext uri="{28A0092B-C50C-407E-A947-70E740481C1C}">
                <a14:useLocalDpi xmlns:a14="http://schemas.microsoft.com/office/drawing/2010/main" val="0"/>
              </a:ext>
            </a:extLst>
          </a:blip>
          <a:srcRect l="-3603" t="-3603" r="3603" b="3603"/>
          <a:stretch>
            <a:fillRect/>
          </a:stretch>
        </p:blipFill>
        <p:spPr>
          <a:xfrm>
            <a:off x="7777821" y="640456"/>
            <a:ext cx="999174" cy="999174"/>
          </a:xfrm>
          <a:prstGeom prst="ellipse">
            <a:avLst/>
          </a:prstGeom>
        </p:spPr>
      </p:pic>
      <p:sp>
        <p:nvSpPr>
          <p:cNvPr id="6" name="ZoneTexte 5">
            <a:extLst>
              <a:ext uri="{FF2B5EF4-FFF2-40B4-BE49-F238E27FC236}">
                <a16:creationId xmlns:a16="http://schemas.microsoft.com/office/drawing/2014/main" id="{08FCBDBC-026F-451B-4D1B-9389F5E915C9}"/>
              </a:ext>
            </a:extLst>
          </p:cNvPr>
          <p:cNvSpPr txBox="1"/>
          <p:nvPr/>
        </p:nvSpPr>
        <p:spPr>
          <a:xfrm>
            <a:off x="2097138" y="1937626"/>
            <a:ext cx="5691352" cy="769441"/>
          </a:xfrm>
          <a:prstGeom prst="rect">
            <a:avLst/>
          </a:prstGeom>
          <a:noFill/>
        </p:spPr>
        <p:txBody>
          <a:bodyPr wrap="square">
            <a:spAutoFit/>
          </a:bodyPr>
          <a:lstStyle/>
          <a:p>
            <a:pPr marL="0" marR="0" lvl="0" indent="0" algn="r" defTabSz="914400" rtl="1" eaLnBrk="1" fontAlgn="auto" latinLnBrk="0" hangingPunct="1">
              <a:lnSpc>
                <a:spcPct val="150000"/>
              </a:lnSpc>
              <a:spcBef>
                <a:spcPts val="0"/>
              </a:spcBef>
              <a:spcAft>
                <a:spcPts val="0"/>
              </a:spcAft>
              <a:buClrTx/>
              <a:buSzTx/>
              <a:buFontTx/>
              <a:buNone/>
              <a:tabLst/>
              <a:defRPr/>
            </a:pPr>
            <a:r>
              <a:rPr kumimoji="0" lang="ar-MA" sz="3200" b="1" i="0" u="none" strike="noStrike" kern="1200" cap="none" spc="0" normalizeH="0" baseline="0" noProof="0" dirty="0">
                <a:ln>
                  <a:noFill/>
                </a:ln>
                <a:solidFill>
                  <a:srgbClr val="C00000"/>
                </a:solidFill>
                <a:effectLst/>
                <a:uLnTx/>
                <a:uFillTx/>
                <a:latin typeface="Sakkal Majalla" panose="02000000000000000000" pitchFamily="2" charset="-78"/>
                <a:ea typeface="Calibri" panose="020F0502020204030204" pitchFamily="34" charset="0"/>
                <a:cs typeface="Sakkal Majalla" panose="02000000000000000000" pitchFamily="2" charset="-78"/>
              </a:rPr>
              <a:t>لِحَلِّ مَسَائِلِ المُقَارَنَةِ مِنْ خُطْوَتَيْنِ:</a:t>
            </a:r>
          </a:p>
        </p:txBody>
      </p:sp>
      <p:pic>
        <p:nvPicPr>
          <p:cNvPr id="7" name="Image 6">
            <a:extLst>
              <a:ext uri="{FF2B5EF4-FFF2-40B4-BE49-F238E27FC236}">
                <a16:creationId xmlns:a16="http://schemas.microsoft.com/office/drawing/2014/main" id="{78861DA4-8BFD-A155-9267-EF7893BC50ED}"/>
              </a:ext>
            </a:extLst>
          </p:cNvPr>
          <p:cNvPicPr>
            <a:picLocks noChangeAspect="1"/>
          </p:cNvPicPr>
          <p:nvPr/>
        </p:nvPicPr>
        <p:blipFill>
          <a:blip r:embed="rId3"/>
          <a:stretch>
            <a:fillRect/>
          </a:stretch>
        </p:blipFill>
        <p:spPr>
          <a:xfrm>
            <a:off x="1121876" y="2948344"/>
            <a:ext cx="6666614" cy="3092545"/>
          </a:xfrm>
          <a:prstGeom prst="rect">
            <a:avLst/>
          </a:prstGeom>
        </p:spPr>
      </p:pic>
    </p:spTree>
    <p:extLst>
      <p:ext uri="{BB962C8B-B14F-4D97-AF65-F5344CB8AC3E}">
        <p14:creationId xmlns:p14="http://schemas.microsoft.com/office/powerpoint/2010/main" val="10683270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re 1">
            <a:extLst>
              <a:ext uri="{FF2B5EF4-FFF2-40B4-BE49-F238E27FC236}">
                <a16:creationId xmlns:a16="http://schemas.microsoft.com/office/drawing/2014/main" id="{AA3269BF-7291-EF27-1F0D-5334090C2A4C}"/>
              </a:ext>
            </a:extLst>
          </p:cNvPr>
          <p:cNvSpPr txBox="1">
            <a:spLocks/>
          </p:cNvSpPr>
          <p:nvPr/>
        </p:nvSpPr>
        <p:spPr>
          <a:xfrm>
            <a:off x="6374255" y="1063104"/>
            <a:ext cx="3108897" cy="36000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FR" sz="1800" b="1" i="0" u="none" strike="noStrike" kern="1200" cap="none" spc="0" normalizeH="0" baseline="0" noProof="0" dirty="0">
                <a:ln>
                  <a:noFill/>
                </a:ln>
                <a:solidFill>
                  <a:prstClr val="white"/>
                </a:solidFill>
                <a:effectLst/>
                <a:uLnTx/>
                <a:uFillTx/>
                <a:latin typeface="Calibri" panose="020F0502020204030204" pitchFamily="34" charset="0"/>
                <a:ea typeface="Calibri" panose="020F0502020204030204" pitchFamily="34" charset="0"/>
                <a:cs typeface="Calibri" panose="020F0502020204030204" pitchFamily="34" charset="0"/>
              </a:rPr>
              <a:t>(</a:t>
            </a:r>
            <a:r>
              <a:rPr kumimoji="0" lang="ar-SA" sz="1800" b="1" i="0" u="none" strike="noStrike" kern="1200" cap="none" spc="0" normalizeH="0" baseline="0" noProof="0" dirty="0" err="1">
                <a:ln>
                  <a:noFill/>
                </a:ln>
                <a:solidFill>
                  <a:prstClr val="white"/>
                </a:solidFill>
                <a:effectLst/>
                <a:uLnTx/>
                <a:uFillTx/>
                <a:latin typeface="Calibri" panose="020F0502020204030204" pitchFamily="34" charset="0"/>
                <a:ea typeface="Calibri" panose="020F0502020204030204" pitchFamily="34" charset="0"/>
                <a:cs typeface="Calibri" panose="020F0502020204030204" pitchFamily="34" charset="0"/>
              </a:rPr>
              <a:t>ة</a:t>
            </a:r>
            <a:r>
              <a:rPr kumimoji="0" lang="fr-FR" sz="1800" b="1" i="0" u="none" strike="noStrike" kern="1200" cap="none" spc="0" normalizeH="0" baseline="0" noProof="0" dirty="0">
                <a:ln>
                  <a:noFill/>
                </a:ln>
                <a:solidFill>
                  <a:prstClr val="white"/>
                </a:solidFill>
                <a:effectLst/>
                <a:uLnTx/>
                <a:uFillTx/>
                <a:latin typeface="Calibri" panose="020F0502020204030204" pitchFamily="34" charset="0"/>
                <a:ea typeface="Calibri" panose="020F0502020204030204" pitchFamily="34" charset="0"/>
                <a:cs typeface="Calibri" panose="020F0502020204030204" pitchFamily="34" charset="0"/>
              </a:rPr>
              <a:t>)</a:t>
            </a:r>
            <a:r>
              <a:rPr kumimoji="0" lang="ar-SA" sz="1800" b="1" i="0" u="none" strike="noStrike" kern="1200" cap="none" spc="0" normalizeH="0" baseline="0" noProof="0" dirty="0">
                <a:ln>
                  <a:noFill/>
                </a:ln>
                <a:solidFill>
                  <a:prstClr val="white"/>
                </a:solidFill>
                <a:effectLst/>
                <a:uLnTx/>
                <a:uFillTx/>
                <a:latin typeface="Calibri" panose="020F0502020204030204" pitchFamily="34" charset="0"/>
                <a:ea typeface="Calibri" panose="020F0502020204030204" pitchFamily="34" charset="0"/>
                <a:cs typeface="Calibri" panose="020F0502020204030204" pitchFamily="34" charset="0"/>
              </a:rPr>
              <a:t>خاص بالأستاذ </a:t>
            </a:r>
            <a:endParaRPr kumimoji="0" lang="fr-FR" sz="1800" b="0" i="0" u="none" strike="noStrike" kern="1200" cap="none" spc="0" normalizeH="0" baseline="0" noProof="0" dirty="0">
              <a:ln>
                <a:noFill/>
              </a:ln>
              <a:solidFill>
                <a:prstClr val="white"/>
              </a:solidFill>
              <a:effectLst/>
              <a:uLnTx/>
              <a:uFillTx/>
              <a:latin typeface="Aptos Display" panose="02110004020202020204"/>
              <a:ea typeface="+mj-ea"/>
              <a:cs typeface="+mj-cs"/>
            </a:endParaRPr>
          </a:p>
        </p:txBody>
      </p:sp>
      <p:sp>
        <p:nvSpPr>
          <p:cNvPr id="27" name="Rectangle : coins arrondis 26">
            <a:extLst>
              <a:ext uri="{FF2B5EF4-FFF2-40B4-BE49-F238E27FC236}">
                <a16:creationId xmlns:a16="http://schemas.microsoft.com/office/drawing/2014/main" id="{EB682AD1-235B-63C0-FF62-59E8CF268588}"/>
              </a:ext>
            </a:extLst>
          </p:cNvPr>
          <p:cNvSpPr/>
          <p:nvPr/>
        </p:nvSpPr>
        <p:spPr>
          <a:xfrm>
            <a:off x="2106000" y="2600686"/>
            <a:ext cx="4932000" cy="2412000"/>
          </a:xfrm>
          <a:prstGeom prst="roundRect">
            <a:avLst/>
          </a:prstGeom>
          <a:solidFill>
            <a:schemeClr val="bg1">
              <a:lumMod val="95000"/>
            </a:schemeClr>
          </a:solidFill>
          <a:ln>
            <a:solidFill>
              <a:schemeClr val="bg1">
                <a:lumMod val="8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pic>
        <p:nvPicPr>
          <p:cNvPr id="28" name="Image 27" descr="Une image contenant symbole, Graphique, conception&#10;&#10;Le contenu généré par l’IA peut être incorrect.">
            <a:extLst>
              <a:ext uri="{FF2B5EF4-FFF2-40B4-BE49-F238E27FC236}">
                <a16:creationId xmlns:a16="http://schemas.microsoft.com/office/drawing/2014/main" id="{3DE16350-4EC5-0807-5914-889DC5E59DF0}"/>
              </a:ext>
            </a:extLst>
          </p:cNvPr>
          <p:cNvPicPr>
            <a:picLocks noChangeAspect="1"/>
          </p:cNvPicPr>
          <p:nvPr/>
        </p:nvPicPr>
        <p:blipFill>
          <a:blip r:embed="rId2"/>
          <a:stretch>
            <a:fillRect/>
          </a:stretch>
        </p:blipFill>
        <p:spPr>
          <a:xfrm rot="10800000">
            <a:off x="6171001" y="3017447"/>
            <a:ext cx="841742" cy="841742"/>
          </a:xfrm>
          <a:prstGeom prst="rect">
            <a:avLst/>
          </a:prstGeom>
        </p:spPr>
      </p:pic>
      <p:sp>
        <p:nvSpPr>
          <p:cNvPr id="29" name="ZoneTexte 28">
            <a:extLst>
              <a:ext uri="{FF2B5EF4-FFF2-40B4-BE49-F238E27FC236}">
                <a16:creationId xmlns:a16="http://schemas.microsoft.com/office/drawing/2014/main" id="{F1A71785-8DCF-259E-4AB4-9C53216A4CB2}"/>
              </a:ext>
            </a:extLst>
          </p:cNvPr>
          <p:cNvSpPr txBox="1"/>
          <p:nvPr/>
        </p:nvSpPr>
        <p:spPr>
          <a:xfrm>
            <a:off x="2654710" y="3138810"/>
            <a:ext cx="3526123" cy="523220"/>
          </a:xfrm>
          <a:prstGeom prst="rect">
            <a:avLst/>
          </a:prstGeom>
          <a:noFill/>
        </p:spPr>
        <p:txBody>
          <a:bodyPr wrap="square">
            <a:spAutoFit/>
          </a:bodyPr>
          <a:lstStyle/>
          <a:p>
            <a:pPr algn="r" defTabSz="685834" rtl="1">
              <a:defRPr/>
            </a:pPr>
            <a:r>
              <a:rPr lang="ar-MA" sz="2800" b="1" spc="-100" dirty="0">
                <a:solidFill>
                  <a:srgbClr val="FC8D00"/>
                </a:solidFill>
                <a:latin typeface="Dosis" pitchFamily="2" charset="0"/>
                <a:cs typeface="Calibri" panose="020F0502020204030204" pitchFamily="34" charset="0"/>
              </a:rPr>
              <a:t>النشاط 1</a:t>
            </a:r>
          </a:p>
        </p:txBody>
      </p:sp>
      <p:sp>
        <p:nvSpPr>
          <p:cNvPr id="30" name="Flowchart: Alternate Process 54">
            <a:extLst>
              <a:ext uri="{FF2B5EF4-FFF2-40B4-BE49-F238E27FC236}">
                <a16:creationId xmlns:a16="http://schemas.microsoft.com/office/drawing/2014/main" id="{F5E6B08A-1DDB-3F04-5761-C7DCA3D111C7}"/>
              </a:ext>
            </a:extLst>
          </p:cNvPr>
          <p:cNvSpPr/>
          <p:nvPr/>
        </p:nvSpPr>
        <p:spPr>
          <a:xfrm>
            <a:off x="2862900" y="2158011"/>
            <a:ext cx="3096000" cy="792000"/>
          </a:xfrm>
          <a:prstGeom prst="flowChartAlternateProcess">
            <a:avLst/>
          </a:prstGeom>
          <a:solidFill>
            <a:srgbClr val="3A8F98"/>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34" rtl="1">
              <a:defRPr/>
            </a:pPr>
            <a:r>
              <a:rPr lang="ar-MA" sz="3800" b="1" spc="-150" dirty="0">
                <a:solidFill>
                  <a:schemeClr val="bg1"/>
                </a:solidFill>
                <a:latin typeface="Calibri" panose="020F0502020204030204" pitchFamily="34" charset="0"/>
                <a:cs typeface="Calibri" panose="020F0502020204030204" pitchFamily="34" charset="0"/>
              </a:rPr>
              <a:t> ممارسة موجهة</a:t>
            </a:r>
            <a:endParaRPr lang="en-US" sz="3800" spc="-150" dirty="0">
              <a:solidFill>
                <a:schemeClr val="bg1"/>
              </a:solidFill>
              <a:latin typeface="Calibri" panose="020F0502020204030204" pitchFamily="34" charset="0"/>
              <a:cs typeface="Calibri" panose="020F0502020204030204" pitchFamily="34" charset="0"/>
            </a:endParaRPr>
          </a:p>
        </p:txBody>
      </p:sp>
      <p:sp>
        <p:nvSpPr>
          <p:cNvPr id="31" name="Oval 80">
            <a:extLst>
              <a:ext uri="{FF2B5EF4-FFF2-40B4-BE49-F238E27FC236}">
                <a16:creationId xmlns:a16="http://schemas.microsoft.com/office/drawing/2014/main" id="{067991E9-6782-4311-F2C2-A3B864E83234}"/>
              </a:ext>
            </a:extLst>
          </p:cNvPr>
          <p:cNvSpPr>
            <a:spLocks noChangeAspect="1"/>
          </p:cNvSpPr>
          <p:nvPr/>
        </p:nvSpPr>
        <p:spPr>
          <a:xfrm>
            <a:off x="5583880" y="2202503"/>
            <a:ext cx="698043" cy="698043"/>
          </a:xfrm>
          <a:prstGeom prst="ellipse">
            <a:avLst/>
          </a:prstGeom>
          <a:solidFill>
            <a:srgbClr val="FFC000"/>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r>
              <a:rPr lang="fr-FR" sz="3200" b="1" dirty="0"/>
              <a:t>2</a:t>
            </a:r>
            <a:endParaRPr lang="fr-MA" sz="3200" b="1" dirty="0"/>
          </a:p>
        </p:txBody>
      </p:sp>
      <p:sp>
        <p:nvSpPr>
          <p:cNvPr id="32" name="ZoneTexte 31">
            <a:extLst>
              <a:ext uri="{FF2B5EF4-FFF2-40B4-BE49-F238E27FC236}">
                <a16:creationId xmlns:a16="http://schemas.microsoft.com/office/drawing/2014/main" id="{A3EC2C7D-B3C1-87D6-43EF-33516828D2C8}"/>
              </a:ext>
            </a:extLst>
          </p:cNvPr>
          <p:cNvSpPr txBox="1"/>
          <p:nvPr/>
        </p:nvSpPr>
        <p:spPr>
          <a:xfrm>
            <a:off x="2654710" y="3785126"/>
            <a:ext cx="3526123" cy="523220"/>
          </a:xfrm>
          <a:prstGeom prst="rect">
            <a:avLst/>
          </a:prstGeom>
          <a:noFill/>
        </p:spPr>
        <p:txBody>
          <a:bodyPr wrap="square">
            <a:spAutoFit/>
          </a:bodyPr>
          <a:lstStyle/>
          <a:p>
            <a:pPr algn="r" defTabSz="685834" rtl="1">
              <a:defRPr/>
            </a:pPr>
            <a:r>
              <a:rPr lang="ar-MA" sz="2800" b="1" spc="-100" dirty="0">
                <a:solidFill>
                  <a:schemeClr val="bg1">
                    <a:lumMod val="75000"/>
                  </a:schemeClr>
                </a:solidFill>
                <a:latin typeface="Dosis" pitchFamily="2" charset="0"/>
                <a:cs typeface="Calibri" panose="020F0502020204030204" pitchFamily="34" charset="0"/>
              </a:rPr>
              <a:t>النشاط 2</a:t>
            </a:r>
          </a:p>
        </p:txBody>
      </p:sp>
      <p:sp>
        <p:nvSpPr>
          <p:cNvPr id="33" name="ZoneTexte 32">
            <a:extLst>
              <a:ext uri="{FF2B5EF4-FFF2-40B4-BE49-F238E27FC236}">
                <a16:creationId xmlns:a16="http://schemas.microsoft.com/office/drawing/2014/main" id="{A57C3412-0F8F-7BBB-2EC8-550AE9FE56FF}"/>
              </a:ext>
            </a:extLst>
          </p:cNvPr>
          <p:cNvSpPr txBox="1"/>
          <p:nvPr/>
        </p:nvSpPr>
        <p:spPr>
          <a:xfrm>
            <a:off x="2654710" y="4431442"/>
            <a:ext cx="3526123" cy="523220"/>
          </a:xfrm>
          <a:prstGeom prst="rect">
            <a:avLst/>
          </a:prstGeom>
          <a:noFill/>
        </p:spPr>
        <p:txBody>
          <a:bodyPr wrap="square">
            <a:spAutoFit/>
          </a:bodyPr>
          <a:lstStyle/>
          <a:p>
            <a:pPr algn="r" defTabSz="685834" rtl="1">
              <a:defRPr/>
            </a:pPr>
            <a:r>
              <a:rPr lang="ar-MA" sz="2800" b="1" spc="-100" dirty="0">
                <a:solidFill>
                  <a:schemeClr val="bg1">
                    <a:lumMod val="75000"/>
                  </a:schemeClr>
                </a:solidFill>
                <a:latin typeface="Dosis" pitchFamily="2" charset="0"/>
                <a:cs typeface="Calibri" panose="020F0502020204030204" pitchFamily="34" charset="0"/>
              </a:rPr>
              <a:t>النشاط 3</a:t>
            </a:r>
          </a:p>
        </p:txBody>
      </p:sp>
      <p:grpSp>
        <p:nvGrpSpPr>
          <p:cNvPr id="13" name="Groupe 12">
            <a:extLst>
              <a:ext uri="{FF2B5EF4-FFF2-40B4-BE49-F238E27FC236}">
                <a16:creationId xmlns:a16="http://schemas.microsoft.com/office/drawing/2014/main" id="{9D54DA90-8090-3879-A901-DFCFA95CB1E3}"/>
              </a:ext>
            </a:extLst>
          </p:cNvPr>
          <p:cNvGrpSpPr>
            <a:grpSpLocks noChangeAspect="1"/>
          </p:cNvGrpSpPr>
          <p:nvPr/>
        </p:nvGrpSpPr>
        <p:grpSpPr>
          <a:xfrm>
            <a:off x="1736854" y="4579496"/>
            <a:ext cx="738292" cy="827051"/>
            <a:chOff x="976754" y="4005561"/>
            <a:chExt cx="558587" cy="625740"/>
          </a:xfrm>
        </p:grpSpPr>
        <p:pic>
          <p:nvPicPr>
            <p:cNvPr id="14" name="Image 13">
              <a:extLst>
                <a:ext uri="{FF2B5EF4-FFF2-40B4-BE49-F238E27FC236}">
                  <a16:creationId xmlns:a16="http://schemas.microsoft.com/office/drawing/2014/main" id="{0908FEDC-C006-4088-F113-6C9DB3AC506E}"/>
                </a:ext>
              </a:extLst>
            </p:cNvPr>
            <p:cNvPicPr>
              <a:picLocks noChangeAspect="1"/>
            </p:cNvPicPr>
            <p:nvPr/>
          </p:nvPicPr>
          <p:blipFill>
            <a:blip r:embed="rId3"/>
            <a:stretch>
              <a:fillRect/>
            </a:stretch>
          </p:blipFill>
          <p:spPr>
            <a:xfrm>
              <a:off x="976754" y="4005561"/>
              <a:ext cx="558587" cy="625740"/>
            </a:xfrm>
            <a:prstGeom prst="rect">
              <a:avLst/>
            </a:prstGeom>
          </p:spPr>
        </p:pic>
        <p:sp>
          <p:nvSpPr>
            <p:cNvPr id="15" name="ZoneTexte 14">
              <a:extLst>
                <a:ext uri="{FF2B5EF4-FFF2-40B4-BE49-F238E27FC236}">
                  <a16:creationId xmlns:a16="http://schemas.microsoft.com/office/drawing/2014/main" id="{F8742ADB-9065-C2F4-1F14-19E703493253}"/>
                </a:ext>
              </a:extLst>
            </p:cNvPr>
            <p:cNvSpPr txBox="1"/>
            <p:nvPr/>
          </p:nvSpPr>
          <p:spPr>
            <a:xfrm>
              <a:off x="1057660" y="4193174"/>
              <a:ext cx="445646" cy="291077"/>
            </a:xfrm>
            <a:prstGeom prst="rect">
              <a:avLst/>
            </a:prstGeom>
            <a:noFill/>
          </p:spPr>
          <p:txBody>
            <a:bodyPr wrap="square" rtlCol="0">
              <a:spAutoFit/>
            </a:bodyPr>
            <a:lstStyle/>
            <a:p>
              <a:r>
                <a:rPr lang="fr-FR" sz="1900" b="1" dirty="0">
                  <a:solidFill>
                    <a:srgbClr val="33878B"/>
                  </a:solidFill>
                </a:rPr>
                <a:t>10</a:t>
              </a:r>
            </a:p>
          </p:txBody>
        </p:sp>
      </p:grpSp>
    </p:spTree>
    <p:extLst>
      <p:ext uri="{BB962C8B-B14F-4D97-AF65-F5344CB8AC3E}">
        <p14:creationId xmlns:p14="http://schemas.microsoft.com/office/powerpoint/2010/main" val="387213742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7FCF6A-EF6A-E468-6EFD-6E65E303498F}"/>
            </a:ext>
          </a:extLst>
        </p:cNvPr>
        <p:cNvGrpSpPr/>
        <p:nvPr/>
      </p:nvGrpSpPr>
      <p:grpSpPr>
        <a:xfrm>
          <a:off x="0" y="0"/>
          <a:ext cx="0" cy="0"/>
          <a:chOff x="0" y="0"/>
          <a:chExt cx="0" cy="0"/>
        </a:xfrm>
      </p:grpSpPr>
      <p:sp>
        <p:nvSpPr>
          <p:cNvPr id="4" name="ZoneTexte 3">
            <a:extLst>
              <a:ext uri="{FF2B5EF4-FFF2-40B4-BE49-F238E27FC236}">
                <a16:creationId xmlns:a16="http://schemas.microsoft.com/office/drawing/2014/main" id="{179BA79D-E68B-BC93-9E2F-CC85F4242EC8}"/>
              </a:ext>
            </a:extLst>
          </p:cNvPr>
          <p:cNvSpPr txBox="1"/>
          <p:nvPr/>
        </p:nvSpPr>
        <p:spPr>
          <a:xfrm>
            <a:off x="314163" y="854031"/>
            <a:ext cx="7182359" cy="369332"/>
          </a:xfrm>
          <a:prstGeom prst="rect">
            <a:avLst/>
          </a:prstGeom>
          <a:noFill/>
        </p:spPr>
        <p:txBody>
          <a:bodyPr wrap="square">
            <a:spAutoFit/>
          </a:bodyPr>
          <a:lstStyle/>
          <a:p>
            <a:pPr algn="r"/>
            <a:r>
              <a:rPr lang="ar-MA" b="1" dirty="0">
                <a:solidFill>
                  <a:schemeClr val="bg1">
                    <a:lumMod val="65000"/>
                  </a:schemeClr>
                </a:solidFill>
                <a:latin typeface="Calibri" panose="020F0502020204030204" pitchFamily="34" charset="0"/>
                <a:cs typeface="Calibri" panose="020F0502020204030204" pitchFamily="34" charset="0"/>
              </a:rPr>
              <a:t>انتبهوا، سنحل المسألة التالية، باستعمال نموذج الأشرطة، خُطْوَةً خطوة مثل مجد وندى</a:t>
            </a:r>
          </a:p>
        </p:txBody>
      </p:sp>
      <p:pic>
        <p:nvPicPr>
          <p:cNvPr id="6" name="Espace réservé pour une image  11" descr="Une image contenant dessin humoristique, clipart, Dessin animé, illustration&#10;&#10;Le contenu généré par l’IA peut être incorrect.">
            <a:extLst>
              <a:ext uri="{FF2B5EF4-FFF2-40B4-BE49-F238E27FC236}">
                <a16:creationId xmlns:a16="http://schemas.microsoft.com/office/drawing/2014/main" id="{BC7C8662-C153-318F-0E4D-C3AD7E9D8D46}"/>
              </a:ext>
            </a:extLst>
          </p:cNvPr>
          <p:cNvPicPr>
            <a:picLocks noChangeAspect="1"/>
          </p:cNvPicPr>
          <p:nvPr/>
        </p:nvPicPr>
        <p:blipFill>
          <a:blip r:embed="rId2">
            <a:extLst>
              <a:ext uri="{28A0092B-C50C-407E-A947-70E740481C1C}">
                <a14:useLocalDpi xmlns:a14="http://schemas.microsoft.com/office/drawing/2010/main" val="0"/>
              </a:ext>
            </a:extLst>
          </a:blip>
          <a:srcRect l="-3603" t="-3603" r="3603" b="3603"/>
          <a:stretch>
            <a:fillRect/>
          </a:stretch>
        </p:blipFill>
        <p:spPr>
          <a:xfrm>
            <a:off x="7777821" y="640456"/>
            <a:ext cx="999174" cy="999174"/>
          </a:xfrm>
          <a:prstGeom prst="ellipse">
            <a:avLst/>
          </a:prstGeom>
        </p:spPr>
      </p:pic>
      <p:sp>
        <p:nvSpPr>
          <p:cNvPr id="7" name="ZoneTexte 6">
            <a:extLst>
              <a:ext uri="{FF2B5EF4-FFF2-40B4-BE49-F238E27FC236}">
                <a16:creationId xmlns:a16="http://schemas.microsoft.com/office/drawing/2014/main" id="{538EA3A3-9D7C-045A-3946-D189EB0C53A7}"/>
              </a:ext>
            </a:extLst>
          </p:cNvPr>
          <p:cNvSpPr txBox="1"/>
          <p:nvPr/>
        </p:nvSpPr>
        <p:spPr>
          <a:xfrm>
            <a:off x="314163" y="2426905"/>
            <a:ext cx="8251768" cy="2398871"/>
          </a:xfrm>
          <a:prstGeom prst="roundRect">
            <a:avLst>
              <a:gd name="adj" fmla="val 11220"/>
            </a:avLst>
          </a:prstGeom>
          <a:solidFill>
            <a:srgbClr val="DDDDFF"/>
          </a:solidFill>
          <a:ln>
            <a:solidFill>
              <a:srgbClr val="B7B7FF"/>
            </a:solidFill>
          </a:ln>
        </p:spPr>
        <p:txBody>
          <a:bodyPr wrap="square">
            <a:spAutoFit/>
          </a:bodyPr>
          <a:lstStyle/>
          <a:p>
            <a:pPr algn="just" rtl="1"/>
            <a:r>
              <a:rPr lang="ar-MA" sz="2800" dirty="0"/>
              <a:t>	اِقْتَنَتْ لَيْلَى ثَلاثَةَ أَنْواعٍ مِنَ الْوَرَقِ الْمُقَوَّى لِصُنْعِ الْمُجَسَّماتِ: وَرَقٌ أَبْيَضُ طُولُهُ 125 سَنْتِيمِتراً وَوَرَقٌ مُلَوَّنٌ طُولُهُ أَقْصَرُ مِنَ الْأَبْيَضِ بِـ 30 سَنْتِيمِتراً وَوَرَقٌ مُزَخْرَفٌ أَطْوَلُ مِنَ الْوَرَقِ الْمُلَوَّنِ بِـ 18 سَنْتِيمِتراً. </a:t>
            </a:r>
          </a:p>
          <a:p>
            <a:pPr algn="just" rtl="1"/>
            <a:r>
              <a:rPr lang="ar-MA" sz="2800" dirty="0"/>
              <a:t>أَحْسُبُ طُولَ الْوَرَقِ الْمُقَوَّى الْمُلَوَّنِ وَطُولَ الْوَرَقِ الْمُقَوَّى الْمُزَخْرَفِ.</a:t>
            </a:r>
            <a:endParaRPr lang="fr-FR" sz="2800" dirty="0"/>
          </a:p>
        </p:txBody>
      </p:sp>
    </p:spTree>
    <p:extLst>
      <p:ext uri="{BB962C8B-B14F-4D97-AF65-F5344CB8AC3E}">
        <p14:creationId xmlns:p14="http://schemas.microsoft.com/office/powerpoint/2010/main" val="18830927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09393D-F324-99C3-A97E-1460FC3FA311}"/>
            </a:ext>
          </a:extLst>
        </p:cNvPr>
        <p:cNvGrpSpPr/>
        <p:nvPr/>
      </p:nvGrpSpPr>
      <p:grpSpPr>
        <a:xfrm>
          <a:off x="0" y="0"/>
          <a:ext cx="0" cy="0"/>
          <a:chOff x="0" y="0"/>
          <a:chExt cx="0" cy="0"/>
        </a:xfrm>
      </p:grpSpPr>
      <p:pic>
        <p:nvPicPr>
          <p:cNvPr id="10" name="Espace réservé pour une image  11" descr="Une image contenant dessin humoristique, clipart, Dessin animé, illustration&#10;&#10;Le contenu généré par l’IA peut être incorrect.">
            <a:extLst>
              <a:ext uri="{FF2B5EF4-FFF2-40B4-BE49-F238E27FC236}">
                <a16:creationId xmlns:a16="http://schemas.microsoft.com/office/drawing/2014/main" id="{11EADF58-FECC-AC00-842B-8DE69373FEAA}"/>
              </a:ext>
            </a:extLst>
          </p:cNvPr>
          <p:cNvPicPr>
            <a:picLocks noChangeAspect="1"/>
          </p:cNvPicPr>
          <p:nvPr/>
        </p:nvPicPr>
        <p:blipFill>
          <a:blip r:embed="rId2">
            <a:extLst>
              <a:ext uri="{28A0092B-C50C-407E-A947-70E740481C1C}">
                <a14:useLocalDpi xmlns:a14="http://schemas.microsoft.com/office/drawing/2010/main" val="0"/>
              </a:ext>
            </a:extLst>
          </a:blip>
          <a:srcRect l="-3603" t="-3603" r="3603" b="3603"/>
          <a:stretch>
            <a:fillRect/>
          </a:stretch>
        </p:blipFill>
        <p:spPr>
          <a:xfrm>
            <a:off x="7777821" y="640456"/>
            <a:ext cx="999174" cy="999174"/>
          </a:xfrm>
          <a:prstGeom prst="ellipse">
            <a:avLst/>
          </a:prstGeom>
        </p:spPr>
      </p:pic>
      <p:sp>
        <p:nvSpPr>
          <p:cNvPr id="17" name="ZoneTexte 16">
            <a:extLst>
              <a:ext uri="{FF2B5EF4-FFF2-40B4-BE49-F238E27FC236}">
                <a16:creationId xmlns:a16="http://schemas.microsoft.com/office/drawing/2014/main" id="{B02C6CF6-CF0D-4820-10CA-BC4EAF23B5B0}"/>
              </a:ext>
            </a:extLst>
          </p:cNvPr>
          <p:cNvSpPr txBox="1"/>
          <p:nvPr/>
        </p:nvSpPr>
        <p:spPr>
          <a:xfrm>
            <a:off x="1103586" y="854031"/>
            <a:ext cx="6392936" cy="369332"/>
          </a:xfrm>
          <a:prstGeom prst="rect">
            <a:avLst/>
          </a:prstGeom>
          <a:noFill/>
        </p:spPr>
        <p:txBody>
          <a:bodyPr wrap="square">
            <a:spAutoFit/>
          </a:bodyPr>
          <a:lstStyle/>
          <a:p>
            <a:pPr algn="r"/>
            <a:r>
              <a:rPr lang="ar-MA" b="1" dirty="0">
                <a:solidFill>
                  <a:schemeClr val="bg1">
                    <a:lumMod val="75000"/>
                  </a:schemeClr>
                </a:solidFill>
                <a:latin typeface="Calibri" panose="020F0502020204030204" pitchFamily="34" charset="0"/>
                <a:cs typeface="Calibri" panose="020F0502020204030204" pitchFamily="34" charset="0"/>
              </a:rPr>
              <a:t>اقرأوا المسألة، ثم أغمضوا أعينكم وتخيلوا مشاهدها.</a:t>
            </a:r>
          </a:p>
        </p:txBody>
      </p:sp>
      <p:sp>
        <p:nvSpPr>
          <p:cNvPr id="2" name="ZoneTexte 1">
            <a:extLst>
              <a:ext uri="{FF2B5EF4-FFF2-40B4-BE49-F238E27FC236}">
                <a16:creationId xmlns:a16="http://schemas.microsoft.com/office/drawing/2014/main" id="{9C95CC86-BAE4-796A-356F-CF7DDD134FE2}"/>
              </a:ext>
            </a:extLst>
          </p:cNvPr>
          <p:cNvSpPr txBox="1"/>
          <p:nvPr/>
        </p:nvSpPr>
        <p:spPr>
          <a:xfrm>
            <a:off x="314163" y="2426905"/>
            <a:ext cx="8251768" cy="2398871"/>
          </a:xfrm>
          <a:prstGeom prst="roundRect">
            <a:avLst>
              <a:gd name="adj" fmla="val 11220"/>
            </a:avLst>
          </a:prstGeom>
          <a:solidFill>
            <a:srgbClr val="DDDDFF"/>
          </a:solidFill>
          <a:ln>
            <a:solidFill>
              <a:srgbClr val="B7B7FF"/>
            </a:solidFill>
          </a:ln>
        </p:spPr>
        <p:txBody>
          <a:bodyPr wrap="square">
            <a:spAutoFit/>
          </a:bodyPr>
          <a:lstStyle/>
          <a:p>
            <a:pPr algn="just" rtl="1"/>
            <a:r>
              <a:rPr lang="ar-MA" sz="2800" dirty="0"/>
              <a:t>	اِقْتَنَتْ لَيْلَى ثَلاثَةَ أَنْواعٍ مِنَ الْوَرَقِ الْمُقَوَّى لِصُنْعِ الْمُجَسَّماتِ: وَرَقٌ أَبْيَضُ طُولُهُ 125 سَنْتِيمِتراً وَوَرَقٌ مُلَوَّنٌ طُولُهُ أَقْصَرُ مِنَ الْأَبْيَضِ بِـ 30 سَنْتِيمِتراً وَوَرَقٌ مُزَخْرَفٌ أَطْوَلُ مِنَ الْوَرَقِ الْمُلَوَّنِ بِـ 18 سَنْتِيمِتراً. </a:t>
            </a:r>
          </a:p>
          <a:p>
            <a:pPr algn="just" rtl="1"/>
            <a:r>
              <a:rPr lang="ar-MA" sz="2800" dirty="0"/>
              <a:t>أَحْسُبُ طُولَ الْوَرَقِ الْمُقَوَّى الْمُلَوَّنِ وَطُولَ الْوَرَقِ الْمُقَوَّى الْمُزَخْرَفِ.</a:t>
            </a:r>
            <a:endParaRPr lang="fr-FR" sz="2800" dirty="0"/>
          </a:p>
        </p:txBody>
      </p:sp>
    </p:spTree>
    <p:extLst>
      <p:ext uri="{BB962C8B-B14F-4D97-AF65-F5344CB8AC3E}">
        <p14:creationId xmlns:p14="http://schemas.microsoft.com/office/powerpoint/2010/main" val="42899490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BF75B7-612F-7246-D687-2F052A25F2EC}"/>
            </a:ext>
          </a:extLst>
        </p:cNvPr>
        <p:cNvGrpSpPr/>
        <p:nvPr/>
      </p:nvGrpSpPr>
      <p:grpSpPr>
        <a:xfrm>
          <a:off x="0" y="0"/>
          <a:ext cx="0" cy="0"/>
          <a:chOff x="0" y="0"/>
          <a:chExt cx="0" cy="0"/>
        </a:xfrm>
      </p:grpSpPr>
      <p:pic>
        <p:nvPicPr>
          <p:cNvPr id="5" name="Espace réservé pour une image  22" descr="Une image contenant capture d’écran, Rectangle, carré&#10;&#10;Le contenu généré par l’IA peut être incorrect.">
            <a:extLst>
              <a:ext uri="{FF2B5EF4-FFF2-40B4-BE49-F238E27FC236}">
                <a16:creationId xmlns:a16="http://schemas.microsoft.com/office/drawing/2014/main" id="{065C1EB9-023C-8117-E859-F275C792F32F}"/>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a:xfrm>
            <a:off x="2365450" y="1732143"/>
            <a:ext cx="4064846" cy="4064846"/>
          </a:xfrm>
          <a:prstGeom prst="rect">
            <a:avLst/>
          </a:prstGeom>
        </p:spPr>
      </p:pic>
      <p:sp>
        <p:nvSpPr>
          <p:cNvPr id="2" name="ZoneTexte 1">
            <a:extLst>
              <a:ext uri="{FF2B5EF4-FFF2-40B4-BE49-F238E27FC236}">
                <a16:creationId xmlns:a16="http://schemas.microsoft.com/office/drawing/2014/main" id="{21BAFEE1-3F77-AB9A-FA41-F6FCCE8F70FB}"/>
              </a:ext>
            </a:extLst>
          </p:cNvPr>
          <p:cNvSpPr txBox="1"/>
          <p:nvPr/>
        </p:nvSpPr>
        <p:spPr>
          <a:xfrm>
            <a:off x="2837240" y="854031"/>
            <a:ext cx="4659282" cy="369332"/>
          </a:xfrm>
          <a:prstGeom prst="rect">
            <a:avLst/>
          </a:prstGeom>
          <a:noFill/>
        </p:spPr>
        <p:txBody>
          <a:bodyPr wrap="square">
            <a:spAutoFit/>
          </a:bodyPr>
          <a:lstStyle/>
          <a:p>
            <a:pPr algn="r"/>
            <a:r>
              <a:rPr lang="ar-MA" b="1" dirty="0">
                <a:solidFill>
                  <a:schemeClr val="bg1">
                    <a:lumMod val="65000"/>
                  </a:schemeClr>
                </a:solidFill>
                <a:latin typeface="Calibri" panose="020F0502020204030204" pitchFamily="34" charset="0"/>
                <a:cs typeface="Calibri" panose="020F0502020204030204" pitchFamily="34" charset="0"/>
              </a:rPr>
              <a:t>خذوا الألواح</a:t>
            </a:r>
          </a:p>
        </p:txBody>
      </p:sp>
      <p:pic>
        <p:nvPicPr>
          <p:cNvPr id="6" name="Espace réservé pour une image  11" descr="Une image contenant dessin humoristique, clipart, Dessin animé, illustration&#10;&#10;Le contenu généré par l’IA peut être incorrect.">
            <a:extLst>
              <a:ext uri="{FF2B5EF4-FFF2-40B4-BE49-F238E27FC236}">
                <a16:creationId xmlns:a16="http://schemas.microsoft.com/office/drawing/2014/main" id="{511CD572-0F39-FB82-7D66-DF9FB6DB9342}"/>
              </a:ext>
            </a:extLst>
          </p:cNvPr>
          <p:cNvPicPr>
            <a:picLocks noChangeAspect="1"/>
          </p:cNvPicPr>
          <p:nvPr/>
        </p:nvPicPr>
        <p:blipFill>
          <a:blip r:embed="rId3">
            <a:extLst>
              <a:ext uri="{28A0092B-C50C-407E-A947-70E740481C1C}">
                <a14:useLocalDpi xmlns:a14="http://schemas.microsoft.com/office/drawing/2010/main" val="0"/>
              </a:ext>
            </a:extLst>
          </a:blip>
          <a:srcRect l="-3603" t="-3603" r="3603" b="3603"/>
          <a:stretch>
            <a:fillRect/>
          </a:stretch>
        </p:blipFill>
        <p:spPr>
          <a:xfrm>
            <a:off x="7777821" y="640456"/>
            <a:ext cx="999174" cy="999174"/>
          </a:xfrm>
          <a:prstGeom prst="ellipse">
            <a:avLst/>
          </a:prstGeom>
        </p:spPr>
      </p:pic>
    </p:spTree>
    <p:extLst>
      <p:ext uri="{BB962C8B-B14F-4D97-AF65-F5344CB8AC3E}">
        <p14:creationId xmlns:p14="http://schemas.microsoft.com/office/powerpoint/2010/main" val="38530405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79F4F0-3F8E-4907-C700-FEA74C4C4894}"/>
            </a:ext>
          </a:extLst>
        </p:cNvPr>
        <p:cNvGrpSpPr/>
        <p:nvPr/>
      </p:nvGrpSpPr>
      <p:grpSpPr>
        <a:xfrm>
          <a:off x="0" y="0"/>
          <a:ext cx="0" cy="0"/>
          <a:chOff x="0" y="0"/>
          <a:chExt cx="0" cy="0"/>
        </a:xfrm>
      </p:grpSpPr>
      <p:sp>
        <p:nvSpPr>
          <p:cNvPr id="2" name="ZoneTexte 1">
            <a:extLst>
              <a:ext uri="{FF2B5EF4-FFF2-40B4-BE49-F238E27FC236}">
                <a16:creationId xmlns:a16="http://schemas.microsoft.com/office/drawing/2014/main" id="{0A55ACED-2FAB-B858-03BA-C3AC613CF787}"/>
              </a:ext>
            </a:extLst>
          </p:cNvPr>
          <p:cNvSpPr txBox="1"/>
          <p:nvPr/>
        </p:nvSpPr>
        <p:spPr>
          <a:xfrm>
            <a:off x="2837240" y="854031"/>
            <a:ext cx="4659282" cy="369332"/>
          </a:xfrm>
          <a:prstGeom prst="rect">
            <a:avLst/>
          </a:prstGeom>
          <a:noFill/>
        </p:spPr>
        <p:txBody>
          <a:bodyPr wrap="square">
            <a:spAutoFit/>
          </a:bodyPr>
          <a:lstStyle/>
          <a:p>
            <a:pPr algn="r"/>
            <a:r>
              <a:rPr lang="ar-MA" b="1" dirty="0">
                <a:solidFill>
                  <a:schemeClr val="bg1">
                    <a:lumMod val="65000"/>
                  </a:schemeClr>
                </a:solidFill>
                <a:latin typeface="Calibri" panose="020F0502020204030204" pitchFamily="34" charset="0"/>
                <a:cs typeface="Calibri" panose="020F0502020204030204" pitchFamily="34" charset="0"/>
              </a:rPr>
              <a:t>حددوا نوع هذه المسألة بكتابة حرف الجواب الصحيح.</a:t>
            </a:r>
          </a:p>
        </p:txBody>
      </p:sp>
      <p:pic>
        <p:nvPicPr>
          <p:cNvPr id="6" name="Espace réservé pour une image  11" descr="Une image contenant dessin humoristique, clipart, Dessin animé, illustration&#10;&#10;Le contenu généré par l’IA peut être incorrect.">
            <a:extLst>
              <a:ext uri="{FF2B5EF4-FFF2-40B4-BE49-F238E27FC236}">
                <a16:creationId xmlns:a16="http://schemas.microsoft.com/office/drawing/2014/main" id="{10911EBC-EAF2-1096-5E36-A9A76A1FCEF1}"/>
              </a:ext>
            </a:extLst>
          </p:cNvPr>
          <p:cNvPicPr>
            <a:picLocks noChangeAspect="1"/>
          </p:cNvPicPr>
          <p:nvPr/>
        </p:nvPicPr>
        <p:blipFill>
          <a:blip r:embed="rId2">
            <a:extLst>
              <a:ext uri="{28A0092B-C50C-407E-A947-70E740481C1C}">
                <a14:useLocalDpi xmlns:a14="http://schemas.microsoft.com/office/drawing/2010/main" val="0"/>
              </a:ext>
            </a:extLst>
          </a:blip>
          <a:srcRect l="-3603" t="-3603" r="3603" b="3603"/>
          <a:stretch>
            <a:fillRect/>
          </a:stretch>
        </p:blipFill>
        <p:spPr>
          <a:xfrm>
            <a:off x="7777821" y="640456"/>
            <a:ext cx="999174" cy="999174"/>
          </a:xfrm>
          <a:prstGeom prst="ellipse">
            <a:avLst/>
          </a:prstGeom>
        </p:spPr>
      </p:pic>
      <p:sp>
        <p:nvSpPr>
          <p:cNvPr id="4" name="Rectangle : coins arrondis 3">
            <a:extLst>
              <a:ext uri="{FF2B5EF4-FFF2-40B4-BE49-F238E27FC236}">
                <a16:creationId xmlns:a16="http://schemas.microsoft.com/office/drawing/2014/main" id="{0E6BA1F5-F24C-0C21-D44D-6241BF903812}"/>
              </a:ext>
            </a:extLst>
          </p:cNvPr>
          <p:cNvSpPr/>
          <p:nvPr/>
        </p:nvSpPr>
        <p:spPr>
          <a:xfrm>
            <a:off x="5833407" y="4905849"/>
            <a:ext cx="1944414" cy="599088"/>
          </a:xfrm>
          <a:prstGeom prst="roundRect">
            <a:avLst/>
          </a:prstGeom>
          <a:solidFill>
            <a:schemeClr val="bg1">
              <a:lumMod val="95000"/>
            </a:schemeClr>
          </a:solidFill>
          <a:ln>
            <a:solidFill>
              <a:srgbClr val="00206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1"/>
            <a:r>
              <a:rPr lang="ar-MA" sz="2400" dirty="0">
                <a:solidFill>
                  <a:srgbClr val="002060"/>
                </a:solidFill>
                <a:latin typeface="Calibri" panose="020F0502020204030204" pitchFamily="34" charset="0"/>
                <a:ea typeface="Calibri" panose="020F0502020204030204" pitchFamily="34" charset="0"/>
                <a:cs typeface="Calibri" panose="020F0502020204030204" pitchFamily="34" charset="0"/>
              </a:rPr>
              <a:t>مَسأَلَةُ جُزءٍ وَكُلّ</a:t>
            </a:r>
            <a:endParaRPr lang="fr-FR" sz="2400" dirty="0">
              <a:solidFill>
                <a:srgbClr val="002060"/>
              </a:solidFill>
              <a:latin typeface="Calibri" panose="020F0502020204030204" pitchFamily="34" charset="0"/>
              <a:ea typeface="Calibri" panose="020F0502020204030204" pitchFamily="34" charset="0"/>
              <a:cs typeface="Calibri" panose="020F0502020204030204" pitchFamily="34" charset="0"/>
            </a:endParaRPr>
          </a:p>
        </p:txBody>
      </p:sp>
      <p:sp>
        <p:nvSpPr>
          <p:cNvPr id="7" name="Rectangle : coins arrondis 6">
            <a:extLst>
              <a:ext uri="{FF2B5EF4-FFF2-40B4-BE49-F238E27FC236}">
                <a16:creationId xmlns:a16="http://schemas.microsoft.com/office/drawing/2014/main" id="{AF0455D4-4909-A46D-C5DD-8D9C4E78C7A0}"/>
              </a:ext>
            </a:extLst>
          </p:cNvPr>
          <p:cNvSpPr/>
          <p:nvPr/>
        </p:nvSpPr>
        <p:spPr>
          <a:xfrm>
            <a:off x="762001" y="4905849"/>
            <a:ext cx="1944414" cy="599088"/>
          </a:xfrm>
          <a:prstGeom prst="roundRect">
            <a:avLst/>
          </a:prstGeom>
          <a:solidFill>
            <a:schemeClr val="bg1">
              <a:lumMod val="95000"/>
            </a:schemeClr>
          </a:solidFill>
          <a:ln>
            <a:solidFill>
              <a:srgbClr val="00206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1"/>
            <a:r>
              <a:rPr lang="ar-MA" sz="2400" dirty="0">
                <a:solidFill>
                  <a:srgbClr val="002060"/>
                </a:solidFill>
                <a:latin typeface="Calibri" panose="020F0502020204030204" pitchFamily="34" charset="0"/>
                <a:ea typeface="Calibri" panose="020F0502020204030204" pitchFamily="34" charset="0"/>
                <a:cs typeface="Calibri" panose="020F0502020204030204" pitchFamily="34" charset="0"/>
              </a:rPr>
              <a:t>مَسأَلَةُ مُقَارَنَةٍ</a:t>
            </a:r>
            <a:endParaRPr lang="fr-FR" sz="2400" dirty="0">
              <a:solidFill>
                <a:srgbClr val="002060"/>
              </a:solidFill>
              <a:latin typeface="Calibri" panose="020F0502020204030204" pitchFamily="34" charset="0"/>
              <a:ea typeface="Calibri" panose="020F0502020204030204" pitchFamily="34" charset="0"/>
              <a:cs typeface="Calibri" panose="020F0502020204030204" pitchFamily="34" charset="0"/>
            </a:endParaRPr>
          </a:p>
        </p:txBody>
      </p:sp>
      <p:sp>
        <p:nvSpPr>
          <p:cNvPr id="8" name="Organigramme : Connecteur 7">
            <a:extLst>
              <a:ext uri="{FF2B5EF4-FFF2-40B4-BE49-F238E27FC236}">
                <a16:creationId xmlns:a16="http://schemas.microsoft.com/office/drawing/2014/main" id="{7A3FE019-9B2A-0711-B406-0CC42D93CE67}"/>
              </a:ext>
            </a:extLst>
          </p:cNvPr>
          <p:cNvSpPr/>
          <p:nvPr/>
        </p:nvSpPr>
        <p:spPr>
          <a:xfrm>
            <a:off x="2837240" y="4971393"/>
            <a:ext cx="468000" cy="468000"/>
          </a:xfrm>
          <a:prstGeom prst="flowChartConnector">
            <a:avLst/>
          </a:prstGeom>
          <a:solidFill>
            <a:schemeClr val="bg1">
              <a:lumMod val="95000"/>
            </a:schemeClr>
          </a:solidFill>
          <a:ln>
            <a:solidFill>
              <a:srgbClr val="FC8D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b="1" dirty="0">
                <a:solidFill>
                  <a:srgbClr val="EF801C"/>
                </a:solidFill>
              </a:rPr>
              <a:t>2</a:t>
            </a:r>
            <a:endParaRPr lang="fr-FR" b="1" dirty="0">
              <a:solidFill>
                <a:srgbClr val="EF801C"/>
              </a:solidFill>
            </a:endParaRPr>
          </a:p>
        </p:txBody>
      </p:sp>
      <p:sp>
        <p:nvSpPr>
          <p:cNvPr id="9" name="Organigramme : Connecteur 8">
            <a:extLst>
              <a:ext uri="{FF2B5EF4-FFF2-40B4-BE49-F238E27FC236}">
                <a16:creationId xmlns:a16="http://schemas.microsoft.com/office/drawing/2014/main" id="{B31F156C-DFF8-43A0-5637-1075904764A4}"/>
              </a:ext>
            </a:extLst>
          </p:cNvPr>
          <p:cNvSpPr/>
          <p:nvPr/>
        </p:nvSpPr>
        <p:spPr>
          <a:xfrm>
            <a:off x="7913999" y="4971393"/>
            <a:ext cx="468000" cy="468000"/>
          </a:xfrm>
          <a:prstGeom prst="flowChartConnector">
            <a:avLst/>
          </a:prstGeom>
          <a:solidFill>
            <a:schemeClr val="bg1">
              <a:lumMod val="95000"/>
            </a:schemeClr>
          </a:solidFill>
          <a:ln>
            <a:solidFill>
              <a:srgbClr val="FC8D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b="1" dirty="0">
                <a:solidFill>
                  <a:srgbClr val="EF801C"/>
                </a:solidFill>
              </a:rPr>
              <a:t>1</a:t>
            </a:r>
            <a:endParaRPr lang="fr-FR" b="1" dirty="0">
              <a:solidFill>
                <a:srgbClr val="EF801C"/>
              </a:solidFill>
            </a:endParaRPr>
          </a:p>
        </p:txBody>
      </p:sp>
      <p:sp>
        <p:nvSpPr>
          <p:cNvPr id="5" name="ZoneTexte 4">
            <a:extLst>
              <a:ext uri="{FF2B5EF4-FFF2-40B4-BE49-F238E27FC236}">
                <a16:creationId xmlns:a16="http://schemas.microsoft.com/office/drawing/2014/main" id="{995F13B7-2FC7-AC80-FB81-0F44BB9E6AA4}"/>
              </a:ext>
            </a:extLst>
          </p:cNvPr>
          <p:cNvSpPr txBox="1"/>
          <p:nvPr/>
        </p:nvSpPr>
        <p:spPr>
          <a:xfrm>
            <a:off x="314163" y="2426905"/>
            <a:ext cx="8251768" cy="1938814"/>
          </a:xfrm>
          <a:prstGeom prst="roundRect">
            <a:avLst>
              <a:gd name="adj" fmla="val 11220"/>
            </a:avLst>
          </a:prstGeom>
          <a:solidFill>
            <a:srgbClr val="DDDDFF"/>
          </a:solidFill>
          <a:ln>
            <a:solidFill>
              <a:srgbClr val="B7B7FF"/>
            </a:solidFill>
          </a:ln>
        </p:spPr>
        <p:txBody>
          <a:bodyPr wrap="square">
            <a:spAutoFit/>
          </a:bodyPr>
          <a:lstStyle/>
          <a:p>
            <a:pPr algn="just" rtl="1"/>
            <a:r>
              <a:rPr lang="ar-MA" sz="2800" dirty="0"/>
              <a:t>	اِقْتَنَتْ لَيْلَى ثَلاثَةَ أَنْواعٍ مِنَ الْوَرَقِ الْمُقَوَّى لِصُنْعِ الْمُجَسَّماتِ: وَرَقٌ أَبْيَضُ طُولُهُ 125 سَنْتِيمِتراً وَوَرَقٌ مُلَوَّنٌ طُولُهُ أَقْصَرُ مِنَ الْأَبْيَضِ بِـ 30 سَنْتِيمِتراً وَوَرَقٌ مُزَخْرَفٌ أَطْوَلُ مِنَ الْوَرَقِ الْمُلَوَّنِ بِـ 18 سَنْتِيمِتراً. </a:t>
            </a:r>
          </a:p>
        </p:txBody>
      </p:sp>
    </p:spTree>
    <p:extLst>
      <p:ext uri="{BB962C8B-B14F-4D97-AF65-F5344CB8AC3E}">
        <p14:creationId xmlns:p14="http://schemas.microsoft.com/office/powerpoint/2010/main" val="39260378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CEB321-47DA-1508-4B47-E14949419C53}"/>
            </a:ext>
          </a:extLst>
        </p:cNvPr>
        <p:cNvGrpSpPr/>
        <p:nvPr/>
      </p:nvGrpSpPr>
      <p:grpSpPr>
        <a:xfrm>
          <a:off x="0" y="0"/>
          <a:ext cx="0" cy="0"/>
          <a:chOff x="0" y="0"/>
          <a:chExt cx="0" cy="0"/>
        </a:xfrm>
      </p:grpSpPr>
      <p:pic>
        <p:nvPicPr>
          <p:cNvPr id="5" name="Espace réservé pour une image  22" descr="Une image contenant capture d’écran, Rectangle, carré&#10;&#10;Le contenu généré par l’IA peut être incorrect.">
            <a:extLst>
              <a:ext uri="{FF2B5EF4-FFF2-40B4-BE49-F238E27FC236}">
                <a16:creationId xmlns:a16="http://schemas.microsoft.com/office/drawing/2014/main" id="{439030EC-19A9-35B5-6F14-DF374E01B3AE}"/>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a:xfrm>
            <a:off x="2365450" y="1732143"/>
            <a:ext cx="4064846" cy="4064846"/>
          </a:xfrm>
          <a:prstGeom prst="rect">
            <a:avLst/>
          </a:prstGeom>
        </p:spPr>
      </p:pic>
      <p:sp>
        <p:nvSpPr>
          <p:cNvPr id="2" name="ZoneTexte 1">
            <a:extLst>
              <a:ext uri="{FF2B5EF4-FFF2-40B4-BE49-F238E27FC236}">
                <a16:creationId xmlns:a16="http://schemas.microsoft.com/office/drawing/2014/main" id="{735DB801-B7F1-6BCB-3267-A92734140E28}"/>
              </a:ext>
            </a:extLst>
          </p:cNvPr>
          <p:cNvSpPr txBox="1"/>
          <p:nvPr/>
        </p:nvSpPr>
        <p:spPr>
          <a:xfrm>
            <a:off x="2837240" y="854031"/>
            <a:ext cx="4659282" cy="369332"/>
          </a:xfrm>
          <a:prstGeom prst="rect">
            <a:avLst/>
          </a:prstGeom>
          <a:noFill/>
        </p:spPr>
        <p:txBody>
          <a:bodyPr wrap="square">
            <a:spAutoFit/>
          </a:bodyPr>
          <a:lstStyle/>
          <a:p>
            <a:pPr algn="r" rtl="1"/>
            <a:r>
              <a:rPr lang="ar-MA" b="1" dirty="0">
                <a:solidFill>
                  <a:schemeClr val="bg1">
                    <a:lumMod val="65000"/>
                  </a:schemeClr>
                </a:solidFill>
                <a:latin typeface="Calibri" panose="020F0502020204030204" pitchFamily="34" charset="0"/>
                <a:cs typeface="Calibri" panose="020F0502020204030204" pitchFamily="34" charset="0"/>
              </a:rPr>
              <a:t>ارفعوا  الألواح:</a:t>
            </a:r>
          </a:p>
        </p:txBody>
      </p:sp>
      <p:pic>
        <p:nvPicPr>
          <p:cNvPr id="6" name="Espace réservé pour une image  11" descr="Une image contenant dessin humoristique, clipart, Dessin animé, illustration&#10;&#10;Le contenu généré par l’IA peut être incorrect.">
            <a:extLst>
              <a:ext uri="{FF2B5EF4-FFF2-40B4-BE49-F238E27FC236}">
                <a16:creationId xmlns:a16="http://schemas.microsoft.com/office/drawing/2014/main" id="{C788EE71-CF94-E9AE-0599-1F95B9980B60}"/>
              </a:ext>
            </a:extLst>
          </p:cNvPr>
          <p:cNvPicPr>
            <a:picLocks noChangeAspect="1"/>
          </p:cNvPicPr>
          <p:nvPr/>
        </p:nvPicPr>
        <p:blipFill>
          <a:blip r:embed="rId3">
            <a:extLst>
              <a:ext uri="{28A0092B-C50C-407E-A947-70E740481C1C}">
                <a14:useLocalDpi xmlns:a14="http://schemas.microsoft.com/office/drawing/2010/main" val="0"/>
              </a:ext>
            </a:extLst>
          </a:blip>
          <a:srcRect l="-3603" t="-3603" r="3603" b="3603"/>
          <a:stretch>
            <a:fillRect/>
          </a:stretch>
        </p:blipFill>
        <p:spPr>
          <a:xfrm>
            <a:off x="7777821" y="640456"/>
            <a:ext cx="999174" cy="999174"/>
          </a:xfrm>
          <a:prstGeom prst="ellipse">
            <a:avLst/>
          </a:prstGeom>
        </p:spPr>
      </p:pic>
    </p:spTree>
    <p:extLst>
      <p:ext uri="{BB962C8B-B14F-4D97-AF65-F5344CB8AC3E}">
        <p14:creationId xmlns:p14="http://schemas.microsoft.com/office/powerpoint/2010/main" val="5077092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9017DC-5D6F-F7D8-7A16-0DE28224DDD9}"/>
            </a:ext>
          </a:extLst>
        </p:cNvPr>
        <p:cNvGrpSpPr/>
        <p:nvPr/>
      </p:nvGrpSpPr>
      <p:grpSpPr>
        <a:xfrm>
          <a:off x="0" y="0"/>
          <a:ext cx="0" cy="0"/>
          <a:chOff x="0" y="0"/>
          <a:chExt cx="0" cy="0"/>
        </a:xfrm>
      </p:grpSpPr>
      <p:sp>
        <p:nvSpPr>
          <p:cNvPr id="2" name="ZoneTexte 1">
            <a:extLst>
              <a:ext uri="{FF2B5EF4-FFF2-40B4-BE49-F238E27FC236}">
                <a16:creationId xmlns:a16="http://schemas.microsoft.com/office/drawing/2014/main" id="{3C3228EB-7966-46CA-CB29-6959C5206671}"/>
              </a:ext>
            </a:extLst>
          </p:cNvPr>
          <p:cNvSpPr txBox="1"/>
          <p:nvPr/>
        </p:nvSpPr>
        <p:spPr>
          <a:xfrm>
            <a:off x="2837240" y="854031"/>
            <a:ext cx="4659282" cy="369332"/>
          </a:xfrm>
          <a:prstGeom prst="rect">
            <a:avLst/>
          </a:prstGeom>
          <a:noFill/>
        </p:spPr>
        <p:txBody>
          <a:bodyPr wrap="square">
            <a:spAutoFit/>
          </a:bodyPr>
          <a:lstStyle/>
          <a:p>
            <a:pPr algn="r" rtl="1"/>
            <a:r>
              <a:rPr lang="ar-MA" b="1" dirty="0">
                <a:solidFill>
                  <a:schemeClr val="bg1">
                    <a:lumMod val="65000"/>
                  </a:schemeClr>
                </a:solidFill>
                <a:latin typeface="Calibri" panose="020F0502020204030204" pitchFamily="34" charset="0"/>
                <a:cs typeface="Calibri" panose="020F0502020204030204" pitchFamily="34" charset="0"/>
              </a:rPr>
              <a:t>صححوا،  نوع هذه المسألة هو مسألة مقارنة.</a:t>
            </a:r>
          </a:p>
        </p:txBody>
      </p:sp>
      <p:pic>
        <p:nvPicPr>
          <p:cNvPr id="6" name="Espace réservé pour une image  11" descr="Une image contenant dessin humoristique, clipart, Dessin animé, illustration&#10;&#10;Le contenu généré par l’IA peut être incorrect.">
            <a:extLst>
              <a:ext uri="{FF2B5EF4-FFF2-40B4-BE49-F238E27FC236}">
                <a16:creationId xmlns:a16="http://schemas.microsoft.com/office/drawing/2014/main" id="{550ED3C8-C01B-3F2D-C79C-3345FBEEC018}"/>
              </a:ext>
            </a:extLst>
          </p:cNvPr>
          <p:cNvPicPr>
            <a:picLocks noChangeAspect="1"/>
          </p:cNvPicPr>
          <p:nvPr/>
        </p:nvPicPr>
        <p:blipFill>
          <a:blip r:embed="rId2">
            <a:extLst>
              <a:ext uri="{28A0092B-C50C-407E-A947-70E740481C1C}">
                <a14:useLocalDpi xmlns:a14="http://schemas.microsoft.com/office/drawing/2010/main" val="0"/>
              </a:ext>
            </a:extLst>
          </a:blip>
          <a:srcRect l="-3603" t="-3603" r="3603" b="3603"/>
          <a:stretch>
            <a:fillRect/>
          </a:stretch>
        </p:blipFill>
        <p:spPr>
          <a:xfrm>
            <a:off x="7777821" y="640456"/>
            <a:ext cx="999174" cy="999174"/>
          </a:xfrm>
          <a:prstGeom prst="ellipse">
            <a:avLst/>
          </a:prstGeom>
        </p:spPr>
      </p:pic>
      <p:sp>
        <p:nvSpPr>
          <p:cNvPr id="4" name="Rectangle : coins arrondis 3">
            <a:extLst>
              <a:ext uri="{FF2B5EF4-FFF2-40B4-BE49-F238E27FC236}">
                <a16:creationId xmlns:a16="http://schemas.microsoft.com/office/drawing/2014/main" id="{3F83E8FC-8291-264C-59A1-3839B6B1DCA9}"/>
              </a:ext>
            </a:extLst>
          </p:cNvPr>
          <p:cNvSpPr/>
          <p:nvPr/>
        </p:nvSpPr>
        <p:spPr>
          <a:xfrm>
            <a:off x="5833407" y="4905849"/>
            <a:ext cx="1944414" cy="599088"/>
          </a:xfrm>
          <a:prstGeom prst="roundRect">
            <a:avLst/>
          </a:prstGeom>
          <a:solidFill>
            <a:schemeClr val="bg1">
              <a:lumMod val="95000"/>
            </a:schemeClr>
          </a:solidFill>
          <a:ln>
            <a:solidFill>
              <a:srgbClr val="00206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1"/>
            <a:r>
              <a:rPr lang="ar-MA" sz="2400" dirty="0">
                <a:solidFill>
                  <a:srgbClr val="002060"/>
                </a:solidFill>
                <a:latin typeface="Calibri" panose="020F0502020204030204" pitchFamily="34" charset="0"/>
                <a:ea typeface="Calibri" panose="020F0502020204030204" pitchFamily="34" charset="0"/>
                <a:cs typeface="Calibri" panose="020F0502020204030204" pitchFamily="34" charset="0"/>
              </a:rPr>
              <a:t>مَسأَلَةُ جُزءٍ وَكُلّ</a:t>
            </a:r>
            <a:endParaRPr lang="fr-FR" sz="2400" dirty="0">
              <a:solidFill>
                <a:srgbClr val="002060"/>
              </a:solidFill>
              <a:latin typeface="Calibri" panose="020F0502020204030204" pitchFamily="34" charset="0"/>
              <a:ea typeface="Calibri" panose="020F0502020204030204" pitchFamily="34" charset="0"/>
              <a:cs typeface="Calibri" panose="020F0502020204030204" pitchFamily="34" charset="0"/>
            </a:endParaRPr>
          </a:p>
        </p:txBody>
      </p:sp>
      <p:sp>
        <p:nvSpPr>
          <p:cNvPr id="7" name="Rectangle : coins arrondis 6">
            <a:extLst>
              <a:ext uri="{FF2B5EF4-FFF2-40B4-BE49-F238E27FC236}">
                <a16:creationId xmlns:a16="http://schemas.microsoft.com/office/drawing/2014/main" id="{C66C5B0C-1905-3F7E-2DDD-F0661034AB06}"/>
              </a:ext>
            </a:extLst>
          </p:cNvPr>
          <p:cNvSpPr/>
          <p:nvPr/>
        </p:nvSpPr>
        <p:spPr>
          <a:xfrm>
            <a:off x="762001" y="4905849"/>
            <a:ext cx="1944414" cy="599088"/>
          </a:xfrm>
          <a:prstGeom prst="roundRect">
            <a:avLst/>
          </a:prstGeom>
          <a:solidFill>
            <a:schemeClr val="accent3">
              <a:lumMod val="60000"/>
              <a:lumOff val="40000"/>
              <a:alpha val="32941"/>
            </a:schemeClr>
          </a:solidFill>
          <a:ln>
            <a:solidFill>
              <a:srgbClr val="00206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1"/>
            <a:r>
              <a:rPr lang="ar-MA" sz="2400" dirty="0">
                <a:solidFill>
                  <a:srgbClr val="002060"/>
                </a:solidFill>
                <a:latin typeface="Calibri" panose="020F0502020204030204" pitchFamily="34" charset="0"/>
                <a:ea typeface="Calibri" panose="020F0502020204030204" pitchFamily="34" charset="0"/>
                <a:cs typeface="Calibri" panose="020F0502020204030204" pitchFamily="34" charset="0"/>
              </a:rPr>
              <a:t>مَسأَلَةُ مُقَارَنَةٍ</a:t>
            </a:r>
            <a:endParaRPr lang="fr-FR" sz="2400" dirty="0">
              <a:solidFill>
                <a:srgbClr val="002060"/>
              </a:solidFill>
              <a:latin typeface="Calibri" panose="020F0502020204030204" pitchFamily="34" charset="0"/>
              <a:ea typeface="Calibri" panose="020F0502020204030204" pitchFamily="34" charset="0"/>
              <a:cs typeface="Calibri" panose="020F0502020204030204" pitchFamily="34" charset="0"/>
            </a:endParaRPr>
          </a:p>
        </p:txBody>
      </p:sp>
      <p:sp>
        <p:nvSpPr>
          <p:cNvPr id="8" name="Organigramme : Connecteur 7">
            <a:extLst>
              <a:ext uri="{FF2B5EF4-FFF2-40B4-BE49-F238E27FC236}">
                <a16:creationId xmlns:a16="http://schemas.microsoft.com/office/drawing/2014/main" id="{BB0D7CAB-D644-E221-7D6F-E5C11326716B}"/>
              </a:ext>
            </a:extLst>
          </p:cNvPr>
          <p:cNvSpPr/>
          <p:nvPr/>
        </p:nvSpPr>
        <p:spPr>
          <a:xfrm>
            <a:off x="2837240" y="4971393"/>
            <a:ext cx="468000" cy="468000"/>
          </a:xfrm>
          <a:prstGeom prst="flowChartConnector">
            <a:avLst/>
          </a:prstGeom>
          <a:solidFill>
            <a:schemeClr val="accent3">
              <a:lumMod val="60000"/>
              <a:lumOff val="40000"/>
              <a:alpha val="32941"/>
            </a:schemeClr>
          </a:solidFill>
          <a:ln>
            <a:solidFill>
              <a:srgbClr val="00206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b="1" dirty="0">
                <a:solidFill>
                  <a:srgbClr val="002060"/>
                </a:solidFill>
              </a:rPr>
              <a:t>2</a:t>
            </a:r>
            <a:endParaRPr lang="fr-FR" b="1" dirty="0">
              <a:solidFill>
                <a:srgbClr val="002060"/>
              </a:solidFill>
            </a:endParaRPr>
          </a:p>
        </p:txBody>
      </p:sp>
      <p:sp>
        <p:nvSpPr>
          <p:cNvPr id="9" name="Organigramme : Connecteur 8">
            <a:extLst>
              <a:ext uri="{FF2B5EF4-FFF2-40B4-BE49-F238E27FC236}">
                <a16:creationId xmlns:a16="http://schemas.microsoft.com/office/drawing/2014/main" id="{9A34C513-A547-4D39-1651-A616EF7E7E4A}"/>
              </a:ext>
            </a:extLst>
          </p:cNvPr>
          <p:cNvSpPr/>
          <p:nvPr/>
        </p:nvSpPr>
        <p:spPr>
          <a:xfrm>
            <a:off x="7913999" y="4971393"/>
            <a:ext cx="468000" cy="468000"/>
          </a:xfrm>
          <a:prstGeom prst="flowChartConnector">
            <a:avLst/>
          </a:prstGeom>
          <a:solidFill>
            <a:schemeClr val="bg1">
              <a:lumMod val="95000"/>
            </a:schemeClr>
          </a:solidFill>
          <a:ln>
            <a:solidFill>
              <a:srgbClr val="00206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b="1" dirty="0">
                <a:solidFill>
                  <a:srgbClr val="002060"/>
                </a:solidFill>
              </a:rPr>
              <a:t>1</a:t>
            </a:r>
            <a:endParaRPr lang="fr-FR" b="1" dirty="0">
              <a:solidFill>
                <a:srgbClr val="002060"/>
              </a:solidFill>
            </a:endParaRPr>
          </a:p>
        </p:txBody>
      </p:sp>
      <p:sp>
        <p:nvSpPr>
          <p:cNvPr id="5" name="ZoneTexte 4">
            <a:extLst>
              <a:ext uri="{FF2B5EF4-FFF2-40B4-BE49-F238E27FC236}">
                <a16:creationId xmlns:a16="http://schemas.microsoft.com/office/drawing/2014/main" id="{2926DD12-07C6-6967-1F45-C471709D2ACB}"/>
              </a:ext>
            </a:extLst>
          </p:cNvPr>
          <p:cNvSpPr txBox="1"/>
          <p:nvPr/>
        </p:nvSpPr>
        <p:spPr>
          <a:xfrm>
            <a:off x="314163" y="2426905"/>
            <a:ext cx="8251768" cy="1938814"/>
          </a:xfrm>
          <a:prstGeom prst="roundRect">
            <a:avLst>
              <a:gd name="adj" fmla="val 11220"/>
            </a:avLst>
          </a:prstGeom>
          <a:solidFill>
            <a:srgbClr val="DDDDFF"/>
          </a:solidFill>
          <a:ln>
            <a:solidFill>
              <a:srgbClr val="B7B7FF"/>
            </a:solidFill>
          </a:ln>
        </p:spPr>
        <p:txBody>
          <a:bodyPr wrap="square">
            <a:spAutoFit/>
          </a:bodyPr>
          <a:lstStyle/>
          <a:p>
            <a:pPr algn="just" rtl="1"/>
            <a:r>
              <a:rPr lang="ar-MA" sz="2800" dirty="0"/>
              <a:t>	اِقْتَنَتْ لَيْلَى ثَلاثَةَ أَنْواعٍ مِنَ الْوَرَقِ الْمُقَوَّى لِصُنْعِ الْمُجَسَّماتِ: وَرَقٌ أَبْيَضُ طُولُهُ 125 سَنْتِيمِتراً وَوَرَقٌ مُلَوَّنٌ طُولُهُ أَقْصَرُ مِنَ الْأَبْيَضِ بِـ 30 سَنْتِيمِتراً وَوَرَقٌ مُزَخْرَفٌ أَطْوَلُ مِنَ الْوَرَقِ الْمُلَوَّنِ بِـ 18 سَنْتِيمِتراً.</a:t>
            </a:r>
          </a:p>
        </p:txBody>
      </p:sp>
    </p:spTree>
    <p:extLst>
      <p:ext uri="{BB962C8B-B14F-4D97-AF65-F5344CB8AC3E}">
        <p14:creationId xmlns:p14="http://schemas.microsoft.com/office/powerpoint/2010/main" val="17812909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E9077D-FED8-E425-5658-0B66482AAFCC}"/>
            </a:ext>
          </a:extLst>
        </p:cNvPr>
        <p:cNvGrpSpPr/>
        <p:nvPr/>
      </p:nvGrpSpPr>
      <p:grpSpPr>
        <a:xfrm>
          <a:off x="0" y="0"/>
          <a:ext cx="0" cy="0"/>
          <a:chOff x="0" y="0"/>
          <a:chExt cx="0" cy="0"/>
        </a:xfrm>
      </p:grpSpPr>
      <p:pic>
        <p:nvPicPr>
          <p:cNvPr id="10" name="Espace réservé pour une image  11" descr="Une image contenant dessin humoristique, clipart, Dessin animé, illustration&#10;&#10;Le contenu généré par l’IA peut être incorrect.">
            <a:extLst>
              <a:ext uri="{FF2B5EF4-FFF2-40B4-BE49-F238E27FC236}">
                <a16:creationId xmlns:a16="http://schemas.microsoft.com/office/drawing/2014/main" id="{6F4C9FB5-222F-2674-B055-484EE412EF3A}"/>
              </a:ext>
            </a:extLst>
          </p:cNvPr>
          <p:cNvPicPr>
            <a:picLocks noChangeAspect="1"/>
          </p:cNvPicPr>
          <p:nvPr/>
        </p:nvPicPr>
        <p:blipFill>
          <a:blip r:embed="rId2">
            <a:extLst>
              <a:ext uri="{28A0092B-C50C-407E-A947-70E740481C1C}">
                <a14:useLocalDpi xmlns:a14="http://schemas.microsoft.com/office/drawing/2010/main" val="0"/>
              </a:ext>
            </a:extLst>
          </a:blip>
          <a:srcRect l="-3603" t="-3603" r="3603" b="3603"/>
          <a:stretch>
            <a:fillRect/>
          </a:stretch>
        </p:blipFill>
        <p:spPr>
          <a:xfrm>
            <a:off x="7777821" y="640456"/>
            <a:ext cx="999174" cy="999174"/>
          </a:xfrm>
          <a:prstGeom prst="ellipse">
            <a:avLst/>
          </a:prstGeom>
        </p:spPr>
      </p:pic>
      <p:grpSp>
        <p:nvGrpSpPr>
          <p:cNvPr id="3" name="Group 12">
            <a:extLst>
              <a:ext uri="{FF2B5EF4-FFF2-40B4-BE49-F238E27FC236}">
                <a16:creationId xmlns:a16="http://schemas.microsoft.com/office/drawing/2014/main" id="{DA761865-9564-9F3E-1070-6855D6FCDC5B}"/>
              </a:ext>
            </a:extLst>
          </p:cNvPr>
          <p:cNvGrpSpPr/>
          <p:nvPr/>
        </p:nvGrpSpPr>
        <p:grpSpPr>
          <a:xfrm>
            <a:off x="6089067" y="1927765"/>
            <a:ext cx="2255130" cy="551406"/>
            <a:chOff x="6203470" y="1914188"/>
            <a:chExt cx="2178977" cy="551406"/>
          </a:xfrm>
        </p:grpSpPr>
        <p:sp>
          <p:nvSpPr>
            <p:cNvPr id="4" name="Rectangle : coins arrondis 3">
              <a:extLst>
                <a:ext uri="{FF2B5EF4-FFF2-40B4-BE49-F238E27FC236}">
                  <a16:creationId xmlns:a16="http://schemas.microsoft.com/office/drawing/2014/main" id="{933BE6E2-BB7C-E5EA-E9C9-EAA8AF72C352}"/>
                </a:ext>
              </a:extLst>
            </p:cNvPr>
            <p:cNvSpPr/>
            <p:nvPr/>
          </p:nvSpPr>
          <p:spPr>
            <a:xfrm>
              <a:off x="6203470" y="1914188"/>
              <a:ext cx="1748209" cy="551406"/>
            </a:xfrm>
            <a:prstGeom prst="roundRect">
              <a:avLst/>
            </a:prstGeom>
            <a:solidFill>
              <a:srgbClr val="0F9ED5">
                <a:lumMod val="50000"/>
              </a:srgbClr>
            </a:solidFill>
            <a:ln w="19050" cap="flat" cmpd="sng" algn="ctr">
              <a:noFill/>
              <a:prstDash val="solid"/>
              <a:miter lim="800000"/>
            </a:ln>
            <a:effectLst/>
          </p:spPr>
          <p:txBody>
            <a:bodyPr rtlCol="0" anchor="ctr"/>
            <a:lstStyle/>
            <a:p>
              <a:pPr lvl="0" algn="ctr" rtl="1">
                <a:defRPr/>
              </a:pPr>
              <a:r>
                <a:rPr lang="ar-SA" sz="1600" b="1" dirty="0">
                  <a:solidFill>
                    <a:prstClr val="white"/>
                  </a:solidFill>
                  <a:latin typeface="Calibri" panose="020F0502020204030204" pitchFamily="34" charset="0"/>
                  <a:ea typeface="Calibri" panose="020F0502020204030204" pitchFamily="34" charset="0"/>
                  <a:cs typeface="Calibri" panose="020F0502020204030204" pitchFamily="34" charset="0"/>
                </a:rPr>
                <a:t>أُمَثِّلُ مُعْطَيَاتِ</a:t>
              </a:r>
              <a:r>
                <a:rPr lang="ar-MA" sz="1600" b="1" dirty="0">
                  <a:solidFill>
                    <a:prstClr val="white"/>
                  </a:solidFill>
                  <a:latin typeface="Calibri" panose="020F0502020204030204" pitchFamily="34" charset="0"/>
                  <a:ea typeface="Calibri" panose="020F0502020204030204" pitchFamily="34" charset="0"/>
                  <a:cs typeface="Calibri" panose="020F0502020204030204" pitchFamily="34" charset="0"/>
                </a:rPr>
                <a:t> الْمَسأَلَةِ</a:t>
              </a:r>
              <a:endParaRPr lang="fr-FR" sz="1600" b="1" dirty="0">
                <a:solidFill>
                  <a:prstClr val="white"/>
                </a:solidFill>
                <a:latin typeface="Calibri" panose="020F0502020204030204" pitchFamily="34" charset="0"/>
                <a:ea typeface="Calibri" panose="020F0502020204030204" pitchFamily="34" charset="0"/>
                <a:cs typeface="Calibri" panose="020F0502020204030204" pitchFamily="34" charset="0"/>
              </a:endParaRPr>
            </a:p>
          </p:txBody>
        </p:sp>
        <p:sp>
          <p:nvSpPr>
            <p:cNvPr id="5" name="Oval 80">
              <a:extLst>
                <a:ext uri="{FF2B5EF4-FFF2-40B4-BE49-F238E27FC236}">
                  <a16:creationId xmlns:a16="http://schemas.microsoft.com/office/drawing/2014/main" id="{FD7BBF5C-903F-0BA1-6BC1-4648E5F18910}"/>
                </a:ext>
              </a:extLst>
            </p:cNvPr>
            <p:cNvSpPr>
              <a:spLocks noChangeAspect="1"/>
            </p:cNvSpPr>
            <p:nvPr/>
          </p:nvSpPr>
          <p:spPr>
            <a:xfrm>
              <a:off x="7949829" y="1979518"/>
              <a:ext cx="432618" cy="432618"/>
            </a:xfrm>
            <a:prstGeom prst="ellipse">
              <a:avLst/>
            </a:prstGeom>
            <a:solidFill>
              <a:srgbClr val="FCC302"/>
            </a:solidFill>
            <a:ln w="19050" cap="flat" cmpd="sng" algn="ctr">
              <a:noFill/>
              <a:prstDash val="solid"/>
              <a:miter lim="800000"/>
            </a:ln>
            <a:effectLst/>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ar-MA" sz="2400" b="0" i="0" u="none" strike="noStrike" kern="0" cap="none" spc="0" normalizeH="0" baseline="0" noProof="0" dirty="0">
                  <a:ln>
                    <a:noFill/>
                  </a:ln>
                  <a:solidFill>
                    <a:prstClr val="white"/>
                  </a:solidFill>
                  <a:effectLst/>
                  <a:uLnTx/>
                  <a:uFillTx/>
                  <a:latin typeface="Aptos" panose="02110004020202020204"/>
                  <a:ea typeface="+mn-ea"/>
                  <a:cs typeface="Calibri" panose="020F0502020204030204" pitchFamily="34" charset="0"/>
                </a:rPr>
                <a:t>1</a:t>
              </a:r>
              <a:endParaRPr kumimoji="0" lang="fr-MA" sz="3200" b="1" i="0" u="none" strike="noStrike" kern="0" cap="none" spc="0" normalizeH="0" baseline="0" noProof="0" dirty="0">
                <a:ln>
                  <a:noFill/>
                </a:ln>
                <a:solidFill>
                  <a:prstClr val="white"/>
                </a:solidFill>
                <a:effectLst/>
                <a:uLnTx/>
                <a:uFillTx/>
                <a:latin typeface="Aptos" panose="02110004020202020204"/>
                <a:ea typeface="+mn-ea"/>
                <a:cs typeface="+mn-cs"/>
              </a:endParaRPr>
            </a:p>
          </p:txBody>
        </p:sp>
      </p:grpSp>
      <p:grpSp>
        <p:nvGrpSpPr>
          <p:cNvPr id="6" name="Group 12">
            <a:extLst>
              <a:ext uri="{FF2B5EF4-FFF2-40B4-BE49-F238E27FC236}">
                <a16:creationId xmlns:a16="http://schemas.microsoft.com/office/drawing/2014/main" id="{4E2D62C9-DDFF-4417-870B-D3253160C362}"/>
              </a:ext>
            </a:extLst>
          </p:cNvPr>
          <p:cNvGrpSpPr/>
          <p:nvPr/>
        </p:nvGrpSpPr>
        <p:grpSpPr>
          <a:xfrm>
            <a:off x="3205788" y="1927765"/>
            <a:ext cx="2562008" cy="551406"/>
            <a:chOff x="5800775" y="1914188"/>
            <a:chExt cx="2562008" cy="551406"/>
          </a:xfrm>
        </p:grpSpPr>
        <p:sp>
          <p:nvSpPr>
            <p:cNvPr id="7" name="Rectangle : coins arrondis 6">
              <a:extLst>
                <a:ext uri="{FF2B5EF4-FFF2-40B4-BE49-F238E27FC236}">
                  <a16:creationId xmlns:a16="http://schemas.microsoft.com/office/drawing/2014/main" id="{B4DA19A3-A55B-DA2F-F0E0-007CE490F4A0}"/>
                </a:ext>
              </a:extLst>
            </p:cNvPr>
            <p:cNvSpPr/>
            <p:nvPr/>
          </p:nvSpPr>
          <p:spPr>
            <a:xfrm>
              <a:off x="5800775" y="1914188"/>
              <a:ext cx="2132238" cy="551406"/>
            </a:xfrm>
            <a:prstGeom prst="roundRect">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1"/>
              <a:r>
                <a:rPr lang="ar-MA" sz="1400" b="1" dirty="0">
                  <a:solidFill>
                    <a:schemeClr val="bg1"/>
                  </a:solidFill>
                  <a:latin typeface="Calibri" panose="020F0502020204030204" pitchFamily="34" charset="0"/>
                  <a:ea typeface="Calibri" panose="020F0502020204030204" pitchFamily="34" charset="0"/>
                  <a:cs typeface="Calibri" panose="020F0502020204030204" pitchFamily="34" charset="0"/>
                </a:rPr>
                <a:t>أَحْسُبُ القِيمَةَ المَجْهُولَةَ الأُولَى </a:t>
              </a:r>
            </a:p>
          </p:txBody>
        </p:sp>
        <p:sp>
          <p:nvSpPr>
            <p:cNvPr id="8" name="Oval 80">
              <a:extLst>
                <a:ext uri="{FF2B5EF4-FFF2-40B4-BE49-F238E27FC236}">
                  <a16:creationId xmlns:a16="http://schemas.microsoft.com/office/drawing/2014/main" id="{F1CAF433-1FBF-E7A1-B40B-C8CDFF7D85FD}"/>
                </a:ext>
              </a:extLst>
            </p:cNvPr>
            <p:cNvSpPr>
              <a:spLocks noChangeAspect="1"/>
            </p:cNvSpPr>
            <p:nvPr/>
          </p:nvSpPr>
          <p:spPr>
            <a:xfrm>
              <a:off x="7930165" y="1979518"/>
              <a:ext cx="432618" cy="432618"/>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1600" b="1" dirty="0">
                  <a:solidFill>
                    <a:schemeClr val="bg1"/>
                  </a:solidFill>
                  <a:latin typeface="Calibri" panose="020F0502020204030204" pitchFamily="34" charset="0"/>
                  <a:ea typeface="Calibri" panose="020F0502020204030204" pitchFamily="34" charset="0"/>
                  <a:cs typeface="Calibri" panose="020F0502020204030204" pitchFamily="34" charset="0"/>
                </a:rPr>
                <a:t>2</a:t>
              </a:r>
              <a:endParaRPr lang="fr-MA" sz="1600" b="1" dirty="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grpSp>
      <p:grpSp>
        <p:nvGrpSpPr>
          <p:cNvPr id="9" name="Group 12">
            <a:extLst>
              <a:ext uri="{FF2B5EF4-FFF2-40B4-BE49-F238E27FC236}">
                <a16:creationId xmlns:a16="http://schemas.microsoft.com/office/drawing/2014/main" id="{4CE9B108-C1C6-3CA0-0DE2-5503F0384970}"/>
              </a:ext>
            </a:extLst>
          </p:cNvPr>
          <p:cNvGrpSpPr/>
          <p:nvPr/>
        </p:nvGrpSpPr>
        <p:grpSpPr>
          <a:xfrm>
            <a:off x="322509" y="1927765"/>
            <a:ext cx="2562009" cy="551406"/>
            <a:chOff x="5800774" y="1914188"/>
            <a:chExt cx="2562009" cy="551406"/>
          </a:xfrm>
        </p:grpSpPr>
        <p:sp>
          <p:nvSpPr>
            <p:cNvPr id="11" name="Rectangle : coins arrondis 10">
              <a:extLst>
                <a:ext uri="{FF2B5EF4-FFF2-40B4-BE49-F238E27FC236}">
                  <a16:creationId xmlns:a16="http://schemas.microsoft.com/office/drawing/2014/main" id="{D53B81E0-26F2-6079-E698-82267D523EFF}"/>
                </a:ext>
              </a:extLst>
            </p:cNvPr>
            <p:cNvSpPr/>
            <p:nvPr/>
          </p:nvSpPr>
          <p:spPr>
            <a:xfrm>
              <a:off x="5800774" y="1914188"/>
              <a:ext cx="2132238" cy="551406"/>
            </a:xfrm>
            <a:prstGeom prst="roundRect">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SA" sz="1400" b="1" dirty="0">
                  <a:solidFill>
                    <a:schemeClr val="bg1"/>
                  </a:solidFill>
                  <a:latin typeface="Calibri" panose="020F0502020204030204" pitchFamily="34" charset="0"/>
                  <a:ea typeface="Calibri" panose="020F0502020204030204" pitchFamily="34" charset="0"/>
                  <a:cs typeface="Calibri" panose="020F0502020204030204" pitchFamily="34" charset="0"/>
                </a:rPr>
                <a:t>أَحْسُبُ القِيمَةَ المَجْهُولَةَ الثَّانِيَةَ </a:t>
              </a:r>
            </a:p>
          </p:txBody>
        </p:sp>
        <p:sp>
          <p:nvSpPr>
            <p:cNvPr id="12" name="Oval 80">
              <a:extLst>
                <a:ext uri="{FF2B5EF4-FFF2-40B4-BE49-F238E27FC236}">
                  <a16:creationId xmlns:a16="http://schemas.microsoft.com/office/drawing/2014/main" id="{DA94AF56-DE63-D5F9-3141-9BC979AFBA00}"/>
                </a:ext>
              </a:extLst>
            </p:cNvPr>
            <p:cNvSpPr>
              <a:spLocks noChangeAspect="1"/>
            </p:cNvSpPr>
            <p:nvPr/>
          </p:nvSpPr>
          <p:spPr>
            <a:xfrm>
              <a:off x="7930165" y="1979518"/>
              <a:ext cx="432618" cy="432618"/>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1600" b="1" dirty="0">
                  <a:solidFill>
                    <a:schemeClr val="bg1"/>
                  </a:solidFill>
                  <a:latin typeface="Calibri" panose="020F0502020204030204" pitchFamily="34" charset="0"/>
                  <a:ea typeface="Calibri" panose="020F0502020204030204" pitchFamily="34" charset="0"/>
                  <a:cs typeface="Calibri" panose="020F0502020204030204" pitchFamily="34" charset="0"/>
                </a:rPr>
                <a:t>3</a:t>
              </a:r>
              <a:endParaRPr lang="fr-MA" sz="1600" b="1" dirty="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grpSp>
      <p:sp>
        <p:nvSpPr>
          <p:cNvPr id="17" name="ZoneTexte 16">
            <a:extLst>
              <a:ext uri="{FF2B5EF4-FFF2-40B4-BE49-F238E27FC236}">
                <a16:creationId xmlns:a16="http://schemas.microsoft.com/office/drawing/2014/main" id="{22CBA8FA-A35B-9A4F-9272-785E33FCC270}"/>
              </a:ext>
            </a:extLst>
          </p:cNvPr>
          <p:cNvSpPr txBox="1"/>
          <p:nvPr/>
        </p:nvSpPr>
        <p:spPr>
          <a:xfrm>
            <a:off x="2837240" y="854031"/>
            <a:ext cx="4659282" cy="369332"/>
          </a:xfrm>
          <a:prstGeom prst="rect">
            <a:avLst/>
          </a:prstGeom>
          <a:noFill/>
        </p:spPr>
        <p:txBody>
          <a:bodyPr wrap="square">
            <a:spAutoFit/>
          </a:bodyPr>
          <a:lstStyle/>
          <a:p>
            <a:pPr algn="r"/>
            <a:r>
              <a:rPr lang="ar-MA" b="1" dirty="0">
                <a:solidFill>
                  <a:schemeClr val="bg1">
                    <a:lumMod val="65000"/>
                  </a:schemeClr>
                </a:solidFill>
                <a:latin typeface="Calibri" panose="020F0502020204030204" pitchFamily="34" charset="0"/>
                <a:cs typeface="Calibri" panose="020F0502020204030204" pitchFamily="34" charset="0"/>
              </a:rPr>
              <a:t>ماذا نفعل في الخطوة الأولى لحل مسألة مقارنة؟</a:t>
            </a:r>
          </a:p>
        </p:txBody>
      </p:sp>
      <p:sp>
        <p:nvSpPr>
          <p:cNvPr id="2" name="ZoneTexte 1">
            <a:extLst>
              <a:ext uri="{FF2B5EF4-FFF2-40B4-BE49-F238E27FC236}">
                <a16:creationId xmlns:a16="http://schemas.microsoft.com/office/drawing/2014/main" id="{E6D4D603-C1CF-05E1-F248-7DB5ECC1BD97}"/>
              </a:ext>
            </a:extLst>
          </p:cNvPr>
          <p:cNvSpPr txBox="1"/>
          <p:nvPr/>
        </p:nvSpPr>
        <p:spPr>
          <a:xfrm>
            <a:off x="314163" y="2553026"/>
            <a:ext cx="8251768" cy="1938814"/>
          </a:xfrm>
          <a:prstGeom prst="roundRect">
            <a:avLst>
              <a:gd name="adj" fmla="val 11220"/>
            </a:avLst>
          </a:prstGeom>
          <a:solidFill>
            <a:srgbClr val="DDDDFF"/>
          </a:solidFill>
          <a:ln>
            <a:solidFill>
              <a:srgbClr val="B7B7FF"/>
            </a:solidFill>
          </a:ln>
        </p:spPr>
        <p:txBody>
          <a:bodyPr wrap="square">
            <a:spAutoFit/>
          </a:bodyPr>
          <a:lstStyle/>
          <a:p>
            <a:pPr algn="just" rtl="1"/>
            <a:r>
              <a:rPr lang="ar-MA" sz="2800" dirty="0"/>
              <a:t>	اِقْتَنَتْ لَيْلَى ثَلاثَةَ أَنْواعٍ مِنَ الْوَرَقِ الْمُقَوَّى لِصُنْعِ الْمُجَسَّماتِ: وَرَقٌ أَبْيَضُ طُولُهُ 125 سَنْتِيمِتراً وَوَرَقٌ مُلَوَّنٌ طُولُهُ أَقْصَرُ مِنَ الْأَبْيَضِ بِـ 30 سَنْتِيمِتراً وَوَرَقٌ مُزَخْرَفٌ أَطْوَلُ مِنَ الْوَرَقِ الْمُلَوَّنِ بِـ 18 سَنْتِيمِتراً. </a:t>
            </a:r>
          </a:p>
        </p:txBody>
      </p:sp>
    </p:spTree>
    <p:extLst>
      <p:ext uri="{BB962C8B-B14F-4D97-AF65-F5344CB8AC3E}">
        <p14:creationId xmlns:p14="http://schemas.microsoft.com/office/powerpoint/2010/main" val="105386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145A30-80FE-AED0-23EB-74BB4D52807B}"/>
            </a:ext>
          </a:extLst>
        </p:cNvPr>
        <p:cNvGrpSpPr/>
        <p:nvPr/>
      </p:nvGrpSpPr>
      <p:grpSpPr>
        <a:xfrm>
          <a:off x="0" y="0"/>
          <a:ext cx="0" cy="0"/>
          <a:chOff x="0" y="0"/>
          <a:chExt cx="0" cy="0"/>
        </a:xfrm>
      </p:grpSpPr>
      <p:pic>
        <p:nvPicPr>
          <p:cNvPr id="10" name="Espace réservé pour une image  11" descr="Une image contenant dessin humoristique, clipart, Dessin animé, illustration&#10;&#10;Le contenu généré par l’IA peut être incorrect.">
            <a:extLst>
              <a:ext uri="{FF2B5EF4-FFF2-40B4-BE49-F238E27FC236}">
                <a16:creationId xmlns:a16="http://schemas.microsoft.com/office/drawing/2014/main" id="{F1D339FE-53A3-63BA-D579-6114277E3C7E}"/>
              </a:ext>
            </a:extLst>
          </p:cNvPr>
          <p:cNvPicPr>
            <a:picLocks noChangeAspect="1"/>
          </p:cNvPicPr>
          <p:nvPr/>
        </p:nvPicPr>
        <p:blipFill>
          <a:blip r:embed="rId2">
            <a:extLst>
              <a:ext uri="{28A0092B-C50C-407E-A947-70E740481C1C}">
                <a14:useLocalDpi xmlns:a14="http://schemas.microsoft.com/office/drawing/2010/main" val="0"/>
              </a:ext>
            </a:extLst>
          </a:blip>
          <a:srcRect l="-3603" t="-3603" r="3603" b="3603"/>
          <a:stretch>
            <a:fillRect/>
          </a:stretch>
        </p:blipFill>
        <p:spPr>
          <a:xfrm>
            <a:off x="7777821" y="640456"/>
            <a:ext cx="999174" cy="999174"/>
          </a:xfrm>
          <a:prstGeom prst="ellipse">
            <a:avLst/>
          </a:prstGeom>
        </p:spPr>
      </p:pic>
      <p:grpSp>
        <p:nvGrpSpPr>
          <p:cNvPr id="3" name="Group 12">
            <a:extLst>
              <a:ext uri="{FF2B5EF4-FFF2-40B4-BE49-F238E27FC236}">
                <a16:creationId xmlns:a16="http://schemas.microsoft.com/office/drawing/2014/main" id="{7B42E84E-241C-CDC8-F007-AAD52625ACC2}"/>
              </a:ext>
            </a:extLst>
          </p:cNvPr>
          <p:cNvGrpSpPr/>
          <p:nvPr/>
        </p:nvGrpSpPr>
        <p:grpSpPr>
          <a:xfrm>
            <a:off x="6089067" y="1927765"/>
            <a:ext cx="2255130" cy="551406"/>
            <a:chOff x="6203470" y="1914188"/>
            <a:chExt cx="2178977" cy="551406"/>
          </a:xfrm>
        </p:grpSpPr>
        <p:sp>
          <p:nvSpPr>
            <p:cNvPr id="4" name="Rectangle : coins arrondis 3">
              <a:extLst>
                <a:ext uri="{FF2B5EF4-FFF2-40B4-BE49-F238E27FC236}">
                  <a16:creationId xmlns:a16="http://schemas.microsoft.com/office/drawing/2014/main" id="{81736FF3-407C-1562-0EE9-1866E22C72EC}"/>
                </a:ext>
              </a:extLst>
            </p:cNvPr>
            <p:cNvSpPr/>
            <p:nvPr/>
          </p:nvSpPr>
          <p:spPr>
            <a:xfrm>
              <a:off x="6203470" y="1914188"/>
              <a:ext cx="1748209" cy="551406"/>
            </a:xfrm>
            <a:prstGeom prst="roundRect">
              <a:avLst/>
            </a:prstGeom>
            <a:solidFill>
              <a:srgbClr val="0F9ED5">
                <a:lumMod val="50000"/>
              </a:srgbClr>
            </a:solidFill>
            <a:ln w="19050" cap="flat" cmpd="sng" algn="ctr">
              <a:noFill/>
              <a:prstDash val="solid"/>
              <a:miter lim="800000"/>
            </a:ln>
            <a:effectLst/>
          </p:spPr>
          <p:txBody>
            <a:bodyPr rtlCol="0" anchor="ctr"/>
            <a:lstStyle/>
            <a:p>
              <a:pPr lvl="0" algn="ctr" rtl="1">
                <a:defRPr/>
              </a:pPr>
              <a:r>
                <a:rPr lang="ar-SA" sz="1600" b="1" dirty="0">
                  <a:solidFill>
                    <a:prstClr val="white"/>
                  </a:solidFill>
                  <a:latin typeface="Calibri" panose="020F0502020204030204" pitchFamily="34" charset="0"/>
                  <a:ea typeface="Calibri" panose="020F0502020204030204" pitchFamily="34" charset="0"/>
                  <a:cs typeface="Calibri" panose="020F0502020204030204" pitchFamily="34" charset="0"/>
                </a:rPr>
                <a:t>أُمَثِّلُ مُعْطَيَاتِ</a:t>
              </a:r>
              <a:r>
                <a:rPr lang="ar-MA" sz="1600" b="1" dirty="0">
                  <a:solidFill>
                    <a:prstClr val="white"/>
                  </a:solidFill>
                  <a:latin typeface="Calibri" panose="020F0502020204030204" pitchFamily="34" charset="0"/>
                  <a:ea typeface="Calibri" panose="020F0502020204030204" pitchFamily="34" charset="0"/>
                  <a:cs typeface="Calibri" panose="020F0502020204030204" pitchFamily="34" charset="0"/>
                </a:rPr>
                <a:t> الْمَسأَلَةِ</a:t>
              </a:r>
              <a:endParaRPr lang="fr-FR" sz="1600" b="1" dirty="0">
                <a:solidFill>
                  <a:prstClr val="white"/>
                </a:solidFill>
                <a:latin typeface="Calibri" panose="020F0502020204030204" pitchFamily="34" charset="0"/>
                <a:ea typeface="Calibri" panose="020F0502020204030204" pitchFamily="34" charset="0"/>
                <a:cs typeface="Calibri" panose="020F0502020204030204" pitchFamily="34" charset="0"/>
              </a:endParaRPr>
            </a:p>
          </p:txBody>
        </p:sp>
        <p:sp>
          <p:nvSpPr>
            <p:cNvPr id="5" name="Oval 80">
              <a:extLst>
                <a:ext uri="{FF2B5EF4-FFF2-40B4-BE49-F238E27FC236}">
                  <a16:creationId xmlns:a16="http://schemas.microsoft.com/office/drawing/2014/main" id="{998AA076-7C41-AFD3-5AD3-3FD830606314}"/>
                </a:ext>
              </a:extLst>
            </p:cNvPr>
            <p:cNvSpPr>
              <a:spLocks noChangeAspect="1"/>
            </p:cNvSpPr>
            <p:nvPr/>
          </p:nvSpPr>
          <p:spPr>
            <a:xfrm>
              <a:off x="7949829" y="1979518"/>
              <a:ext cx="432618" cy="432618"/>
            </a:xfrm>
            <a:prstGeom prst="ellipse">
              <a:avLst/>
            </a:prstGeom>
            <a:solidFill>
              <a:srgbClr val="FCC302"/>
            </a:solidFill>
            <a:ln w="19050" cap="flat" cmpd="sng" algn="ctr">
              <a:noFill/>
              <a:prstDash val="solid"/>
              <a:miter lim="800000"/>
            </a:ln>
            <a:effectLst/>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ar-MA" sz="2400" b="0" i="0" u="none" strike="noStrike" kern="0" cap="none" spc="0" normalizeH="0" baseline="0" noProof="0" dirty="0">
                  <a:ln>
                    <a:noFill/>
                  </a:ln>
                  <a:solidFill>
                    <a:prstClr val="white"/>
                  </a:solidFill>
                  <a:effectLst/>
                  <a:uLnTx/>
                  <a:uFillTx/>
                  <a:latin typeface="Aptos" panose="02110004020202020204"/>
                  <a:ea typeface="+mn-ea"/>
                  <a:cs typeface="Calibri" panose="020F0502020204030204" pitchFamily="34" charset="0"/>
                </a:rPr>
                <a:t>1</a:t>
              </a:r>
              <a:endParaRPr kumimoji="0" lang="fr-MA" sz="3200" b="1" i="0" u="none" strike="noStrike" kern="0" cap="none" spc="0" normalizeH="0" baseline="0" noProof="0" dirty="0">
                <a:ln>
                  <a:noFill/>
                </a:ln>
                <a:solidFill>
                  <a:prstClr val="white"/>
                </a:solidFill>
                <a:effectLst/>
                <a:uLnTx/>
                <a:uFillTx/>
                <a:latin typeface="Aptos" panose="02110004020202020204"/>
                <a:ea typeface="+mn-ea"/>
                <a:cs typeface="+mn-cs"/>
              </a:endParaRPr>
            </a:p>
          </p:txBody>
        </p:sp>
      </p:grpSp>
      <p:grpSp>
        <p:nvGrpSpPr>
          <p:cNvPr id="6" name="Group 12">
            <a:extLst>
              <a:ext uri="{FF2B5EF4-FFF2-40B4-BE49-F238E27FC236}">
                <a16:creationId xmlns:a16="http://schemas.microsoft.com/office/drawing/2014/main" id="{BCFBD84F-7DBE-820F-51D9-BE936D93A098}"/>
              </a:ext>
            </a:extLst>
          </p:cNvPr>
          <p:cNvGrpSpPr/>
          <p:nvPr/>
        </p:nvGrpSpPr>
        <p:grpSpPr>
          <a:xfrm>
            <a:off x="3205788" y="1927765"/>
            <a:ext cx="2562008" cy="551406"/>
            <a:chOff x="5800775" y="1914188"/>
            <a:chExt cx="2562008" cy="551406"/>
          </a:xfrm>
        </p:grpSpPr>
        <p:sp>
          <p:nvSpPr>
            <p:cNvPr id="7" name="Rectangle : coins arrondis 6">
              <a:extLst>
                <a:ext uri="{FF2B5EF4-FFF2-40B4-BE49-F238E27FC236}">
                  <a16:creationId xmlns:a16="http://schemas.microsoft.com/office/drawing/2014/main" id="{15110CBA-9692-F2DE-E253-F4652CAFEC25}"/>
                </a:ext>
              </a:extLst>
            </p:cNvPr>
            <p:cNvSpPr/>
            <p:nvPr/>
          </p:nvSpPr>
          <p:spPr>
            <a:xfrm>
              <a:off x="5800775" y="1914188"/>
              <a:ext cx="2132238" cy="551406"/>
            </a:xfrm>
            <a:prstGeom prst="roundRect">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1"/>
              <a:r>
                <a:rPr lang="ar-MA" sz="1400" b="1" dirty="0">
                  <a:solidFill>
                    <a:schemeClr val="bg1"/>
                  </a:solidFill>
                  <a:latin typeface="Calibri" panose="020F0502020204030204" pitchFamily="34" charset="0"/>
                  <a:ea typeface="Calibri" panose="020F0502020204030204" pitchFamily="34" charset="0"/>
                  <a:cs typeface="Calibri" panose="020F0502020204030204" pitchFamily="34" charset="0"/>
                </a:rPr>
                <a:t>أَحْسُبُ القِيمَةَ المَجْهُولَةَ الأُولَى </a:t>
              </a:r>
            </a:p>
          </p:txBody>
        </p:sp>
        <p:sp>
          <p:nvSpPr>
            <p:cNvPr id="8" name="Oval 80">
              <a:extLst>
                <a:ext uri="{FF2B5EF4-FFF2-40B4-BE49-F238E27FC236}">
                  <a16:creationId xmlns:a16="http://schemas.microsoft.com/office/drawing/2014/main" id="{E0B197C9-7078-E199-C830-7DF2E2E6277B}"/>
                </a:ext>
              </a:extLst>
            </p:cNvPr>
            <p:cNvSpPr>
              <a:spLocks noChangeAspect="1"/>
            </p:cNvSpPr>
            <p:nvPr/>
          </p:nvSpPr>
          <p:spPr>
            <a:xfrm>
              <a:off x="7930165" y="1979518"/>
              <a:ext cx="432618" cy="432618"/>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1600" b="1" dirty="0">
                  <a:solidFill>
                    <a:schemeClr val="bg1"/>
                  </a:solidFill>
                  <a:latin typeface="Calibri" panose="020F0502020204030204" pitchFamily="34" charset="0"/>
                  <a:ea typeface="Calibri" panose="020F0502020204030204" pitchFamily="34" charset="0"/>
                  <a:cs typeface="Calibri" panose="020F0502020204030204" pitchFamily="34" charset="0"/>
                </a:rPr>
                <a:t>2</a:t>
              </a:r>
              <a:endParaRPr lang="fr-MA" sz="1600" b="1" dirty="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grpSp>
      <p:grpSp>
        <p:nvGrpSpPr>
          <p:cNvPr id="9" name="Group 12">
            <a:extLst>
              <a:ext uri="{FF2B5EF4-FFF2-40B4-BE49-F238E27FC236}">
                <a16:creationId xmlns:a16="http://schemas.microsoft.com/office/drawing/2014/main" id="{CFEA3F3D-F4A7-440C-6B4B-21DFAFC835B7}"/>
              </a:ext>
            </a:extLst>
          </p:cNvPr>
          <p:cNvGrpSpPr/>
          <p:nvPr/>
        </p:nvGrpSpPr>
        <p:grpSpPr>
          <a:xfrm>
            <a:off x="322509" y="1927765"/>
            <a:ext cx="2562009" cy="551406"/>
            <a:chOff x="5800774" y="1914188"/>
            <a:chExt cx="2562009" cy="551406"/>
          </a:xfrm>
        </p:grpSpPr>
        <p:sp>
          <p:nvSpPr>
            <p:cNvPr id="11" name="Rectangle : coins arrondis 10">
              <a:extLst>
                <a:ext uri="{FF2B5EF4-FFF2-40B4-BE49-F238E27FC236}">
                  <a16:creationId xmlns:a16="http://schemas.microsoft.com/office/drawing/2014/main" id="{C8E9DE43-1943-E78A-9BA6-ECAD5854841C}"/>
                </a:ext>
              </a:extLst>
            </p:cNvPr>
            <p:cNvSpPr/>
            <p:nvPr/>
          </p:nvSpPr>
          <p:spPr>
            <a:xfrm>
              <a:off x="5800774" y="1914188"/>
              <a:ext cx="2132238" cy="551406"/>
            </a:xfrm>
            <a:prstGeom prst="roundRect">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SA" sz="1400" b="1" dirty="0">
                  <a:solidFill>
                    <a:schemeClr val="bg1"/>
                  </a:solidFill>
                  <a:latin typeface="Calibri" panose="020F0502020204030204" pitchFamily="34" charset="0"/>
                  <a:ea typeface="Calibri" panose="020F0502020204030204" pitchFamily="34" charset="0"/>
                  <a:cs typeface="Calibri" panose="020F0502020204030204" pitchFamily="34" charset="0"/>
                </a:rPr>
                <a:t>أَحْسُبُ القِيمَةَ المَجْهُولَةَ الثَّانِيَةَ </a:t>
              </a:r>
            </a:p>
          </p:txBody>
        </p:sp>
        <p:sp>
          <p:nvSpPr>
            <p:cNvPr id="12" name="Oval 80">
              <a:extLst>
                <a:ext uri="{FF2B5EF4-FFF2-40B4-BE49-F238E27FC236}">
                  <a16:creationId xmlns:a16="http://schemas.microsoft.com/office/drawing/2014/main" id="{D0D4AAEE-074A-1696-6677-DB5D2314736F}"/>
                </a:ext>
              </a:extLst>
            </p:cNvPr>
            <p:cNvSpPr>
              <a:spLocks noChangeAspect="1"/>
            </p:cNvSpPr>
            <p:nvPr/>
          </p:nvSpPr>
          <p:spPr>
            <a:xfrm>
              <a:off x="7930165" y="1979518"/>
              <a:ext cx="432618" cy="432618"/>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1600" b="1" dirty="0">
                  <a:solidFill>
                    <a:schemeClr val="bg1"/>
                  </a:solidFill>
                  <a:latin typeface="Calibri" panose="020F0502020204030204" pitchFamily="34" charset="0"/>
                  <a:ea typeface="Calibri" panose="020F0502020204030204" pitchFamily="34" charset="0"/>
                  <a:cs typeface="Calibri" panose="020F0502020204030204" pitchFamily="34" charset="0"/>
                </a:rPr>
                <a:t>3</a:t>
              </a:r>
              <a:endParaRPr lang="fr-MA" sz="1600" b="1" dirty="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grpSp>
      <p:sp>
        <p:nvSpPr>
          <p:cNvPr id="17" name="ZoneTexte 16">
            <a:extLst>
              <a:ext uri="{FF2B5EF4-FFF2-40B4-BE49-F238E27FC236}">
                <a16:creationId xmlns:a16="http://schemas.microsoft.com/office/drawing/2014/main" id="{3F470E98-86BD-EFA4-7987-DCF3DAB0BC28}"/>
              </a:ext>
            </a:extLst>
          </p:cNvPr>
          <p:cNvSpPr txBox="1"/>
          <p:nvPr/>
        </p:nvSpPr>
        <p:spPr>
          <a:xfrm>
            <a:off x="2007476" y="854031"/>
            <a:ext cx="5489046" cy="369332"/>
          </a:xfrm>
          <a:prstGeom prst="rect">
            <a:avLst/>
          </a:prstGeom>
          <a:noFill/>
        </p:spPr>
        <p:txBody>
          <a:bodyPr wrap="square">
            <a:spAutoFit/>
          </a:bodyPr>
          <a:lstStyle/>
          <a:p>
            <a:pPr algn="r" rtl="1"/>
            <a:r>
              <a:rPr lang="ar-MA" b="1" dirty="0">
                <a:solidFill>
                  <a:schemeClr val="bg1">
                    <a:lumMod val="65000"/>
                  </a:schemeClr>
                </a:solidFill>
                <a:latin typeface="Calibri" panose="020F0502020204030204" pitchFamily="34" charset="0"/>
                <a:cs typeface="Calibri" panose="020F0502020204030204" pitchFamily="34" charset="0"/>
              </a:rPr>
              <a:t>مثلوا، على ألواحكم، معطيات المسألة على نموذج الأشرطة.</a:t>
            </a:r>
          </a:p>
        </p:txBody>
      </p:sp>
      <p:sp>
        <p:nvSpPr>
          <p:cNvPr id="2" name="ZoneTexte 1">
            <a:extLst>
              <a:ext uri="{FF2B5EF4-FFF2-40B4-BE49-F238E27FC236}">
                <a16:creationId xmlns:a16="http://schemas.microsoft.com/office/drawing/2014/main" id="{73B14284-97D6-D58F-FB5A-43955038015D}"/>
              </a:ext>
            </a:extLst>
          </p:cNvPr>
          <p:cNvSpPr txBox="1"/>
          <p:nvPr/>
        </p:nvSpPr>
        <p:spPr>
          <a:xfrm>
            <a:off x="314163" y="2553026"/>
            <a:ext cx="8251768" cy="1938814"/>
          </a:xfrm>
          <a:prstGeom prst="roundRect">
            <a:avLst>
              <a:gd name="adj" fmla="val 11220"/>
            </a:avLst>
          </a:prstGeom>
          <a:solidFill>
            <a:srgbClr val="DDDDFF"/>
          </a:solidFill>
          <a:ln>
            <a:solidFill>
              <a:srgbClr val="B7B7FF"/>
            </a:solidFill>
          </a:ln>
        </p:spPr>
        <p:txBody>
          <a:bodyPr wrap="square">
            <a:spAutoFit/>
          </a:bodyPr>
          <a:lstStyle/>
          <a:p>
            <a:pPr algn="just" rtl="1"/>
            <a:r>
              <a:rPr lang="ar-MA" sz="2800" dirty="0"/>
              <a:t>	اِقْتَنَتْ لَيْلَى ثَلاثَةَ أَنْواعٍ مِنَ الْوَرَقِ الْمُقَوَّى لِصُنْعِ الْمُجَسَّماتِ: وَرَقٌ أَبْيَضُ طُولُهُ 125 سَنْتِيمِتراً وَوَرَقٌ مُلَوَّنٌ طُولُهُ أَقْصَرُ مِنَ الْأَبْيَضِ بِـ 30 سَنْتِيمِتراً وَوَرَقٌ مُزَخْرَفٌ أَطْوَلُ مِنَ الْوَرَقِ الْمُلَوَّنِ بِـ 18 سَنْتِيمِتراً. </a:t>
            </a:r>
          </a:p>
        </p:txBody>
      </p:sp>
    </p:spTree>
    <p:extLst>
      <p:ext uri="{BB962C8B-B14F-4D97-AF65-F5344CB8AC3E}">
        <p14:creationId xmlns:p14="http://schemas.microsoft.com/office/powerpoint/2010/main" val="35834922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FACE3C-CBB5-3EBD-7671-4BD19E1DACCF}"/>
            </a:ext>
          </a:extLst>
        </p:cNvPr>
        <p:cNvGrpSpPr/>
        <p:nvPr/>
      </p:nvGrpSpPr>
      <p:grpSpPr>
        <a:xfrm>
          <a:off x="0" y="0"/>
          <a:ext cx="0" cy="0"/>
          <a:chOff x="0" y="0"/>
          <a:chExt cx="0" cy="0"/>
        </a:xfrm>
      </p:grpSpPr>
      <p:pic>
        <p:nvPicPr>
          <p:cNvPr id="17" name="Espace réservé pour une image  11" descr="Une image contenant dessin humoristique, clipart, Dessin animé, illustration&#10;&#10;Le contenu généré par l’IA peut être incorrect.">
            <a:extLst>
              <a:ext uri="{FF2B5EF4-FFF2-40B4-BE49-F238E27FC236}">
                <a16:creationId xmlns:a16="http://schemas.microsoft.com/office/drawing/2014/main" id="{1F730A93-8725-049C-1191-84FD1ECAA0DF}"/>
              </a:ext>
            </a:extLst>
          </p:cNvPr>
          <p:cNvPicPr>
            <a:picLocks noChangeAspect="1"/>
          </p:cNvPicPr>
          <p:nvPr/>
        </p:nvPicPr>
        <p:blipFill>
          <a:blip r:embed="rId2">
            <a:extLst>
              <a:ext uri="{28A0092B-C50C-407E-A947-70E740481C1C}">
                <a14:useLocalDpi xmlns:a14="http://schemas.microsoft.com/office/drawing/2010/main" val="0"/>
              </a:ext>
            </a:extLst>
          </a:blip>
          <a:srcRect l="-3603" t="-3603" r="3603" b="3603"/>
          <a:stretch>
            <a:fillRect/>
          </a:stretch>
        </p:blipFill>
        <p:spPr>
          <a:xfrm>
            <a:off x="7777821" y="640456"/>
            <a:ext cx="999174" cy="999174"/>
          </a:xfrm>
          <a:prstGeom prst="ellipse">
            <a:avLst/>
          </a:prstGeom>
        </p:spPr>
      </p:pic>
      <p:sp>
        <p:nvSpPr>
          <p:cNvPr id="16" name="ZoneTexte 15">
            <a:extLst>
              <a:ext uri="{FF2B5EF4-FFF2-40B4-BE49-F238E27FC236}">
                <a16:creationId xmlns:a16="http://schemas.microsoft.com/office/drawing/2014/main" id="{DD8A5FAA-B8EC-AD24-3FE2-7629427BC318}"/>
              </a:ext>
            </a:extLst>
          </p:cNvPr>
          <p:cNvSpPr txBox="1"/>
          <p:nvPr/>
        </p:nvSpPr>
        <p:spPr>
          <a:xfrm>
            <a:off x="1429407" y="854031"/>
            <a:ext cx="6067115" cy="369332"/>
          </a:xfrm>
          <a:prstGeom prst="rect">
            <a:avLst/>
          </a:prstGeom>
          <a:noFill/>
        </p:spPr>
        <p:txBody>
          <a:bodyPr wrap="square">
            <a:spAutoFit/>
          </a:bodyPr>
          <a:lstStyle/>
          <a:p>
            <a:pPr lvl="0" algn="r" rtl="1" eaLnBrk="0" fontAlgn="base" hangingPunct="0">
              <a:spcBef>
                <a:spcPct val="0"/>
              </a:spcBef>
              <a:spcAft>
                <a:spcPct val="0"/>
              </a:spcAft>
              <a:defRPr/>
            </a:pPr>
            <a:r>
              <a:rPr lang="ar-MA" b="1" dirty="0">
                <a:solidFill>
                  <a:prstClr val="white">
                    <a:lumMod val="65000"/>
                  </a:prstClr>
                </a:solidFill>
                <a:latin typeface="Calibri" panose="020F0502020204030204" pitchFamily="34" charset="0"/>
                <a:cs typeface="Calibri" panose="020F0502020204030204" pitchFamily="34" charset="0"/>
              </a:rPr>
              <a:t>صححوا، التمثيل الصحيح لمعطيات المسألة هو الآتي:</a:t>
            </a:r>
            <a:endParaRPr lang="ar-SA" b="1" dirty="0">
              <a:solidFill>
                <a:prstClr val="white">
                  <a:lumMod val="65000"/>
                </a:prstClr>
              </a:solidFill>
              <a:latin typeface="Calibri" panose="020F0502020204030204" pitchFamily="34" charset="0"/>
              <a:cs typeface="Calibri" panose="020F0502020204030204" pitchFamily="34" charset="0"/>
            </a:endParaRPr>
          </a:p>
        </p:txBody>
      </p:sp>
      <p:grpSp>
        <p:nvGrpSpPr>
          <p:cNvPr id="10" name="Groupe 9">
            <a:extLst>
              <a:ext uri="{FF2B5EF4-FFF2-40B4-BE49-F238E27FC236}">
                <a16:creationId xmlns:a16="http://schemas.microsoft.com/office/drawing/2014/main" id="{5FA64755-CB72-067C-0EB2-055CE692D28E}"/>
              </a:ext>
            </a:extLst>
          </p:cNvPr>
          <p:cNvGrpSpPr/>
          <p:nvPr/>
        </p:nvGrpSpPr>
        <p:grpSpPr>
          <a:xfrm>
            <a:off x="893379" y="2682765"/>
            <a:ext cx="6400800" cy="2263791"/>
            <a:chOff x="704193" y="2672255"/>
            <a:chExt cx="6400800" cy="2263791"/>
          </a:xfrm>
        </p:grpSpPr>
        <p:grpSp>
          <p:nvGrpSpPr>
            <p:cNvPr id="12" name="Groupe 11">
              <a:extLst>
                <a:ext uri="{FF2B5EF4-FFF2-40B4-BE49-F238E27FC236}">
                  <a16:creationId xmlns:a16="http://schemas.microsoft.com/office/drawing/2014/main" id="{571A4101-B3A7-95F4-59AB-CDCC8552AAD0}"/>
                </a:ext>
              </a:extLst>
            </p:cNvPr>
            <p:cNvGrpSpPr/>
            <p:nvPr/>
          </p:nvGrpSpPr>
          <p:grpSpPr>
            <a:xfrm>
              <a:off x="704193" y="2672255"/>
              <a:ext cx="6390290" cy="2263791"/>
              <a:chOff x="378372" y="3439510"/>
              <a:chExt cx="6390290" cy="2263791"/>
            </a:xfrm>
          </p:grpSpPr>
          <p:sp>
            <p:nvSpPr>
              <p:cNvPr id="4" name="ZoneTexte 3">
                <a:extLst>
                  <a:ext uri="{FF2B5EF4-FFF2-40B4-BE49-F238E27FC236}">
                    <a16:creationId xmlns:a16="http://schemas.microsoft.com/office/drawing/2014/main" id="{1CA99592-93A9-D642-E438-77ACEE59E91D}"/>
                  </a:ext>
                </a:extLst>
              </p:cNvPr>
              <p:cNvSpPr txBox="1"/>
              <p:nvPr/>
            </p:nvSpPr>
            <p:spPr>
              <a:xfrm>
                <a:off x="567559" y="4293471"/>
                <a:ext cx="2259726" cy="584775"/>
              </a:xfrm>
              <a:prstGeom prst="rect">
                <a:avLst/>
              </a:prstGeom>
              <a:noFill/>
              <a:ln>
                <a:noFill/>
              </a:ln>
            </p:spPr>
            <p:txBody>
              <a:bodyPr wrap="square">
                <a:spAutoFit/>
              </a:bodyPr>
              <a:lstStyle/>
              <a:p>
                <a:pPr algn="r" rtl="1"/>
                <a:r>
                  <a:rPr lang="ar-MA" sz="3200" dirty="0"/>
                  <a:t>اَلوَرَق الْمُلَوَّنُ</a:t>
                </a:r>
                <a:endParaRPr lang="fr-FR" sz="3200" dirty="0"/>
              </a:p>
            </p:txBody>
          </p:sp>
          <p:sp>
            <p:nvSpPr>
              <p:cNvPr id="6" name="ZoneTexte 5">
                <a:extLst>
                  <a:ext uri="{FF2B5EF4-FFF2-40B4-BE49-F238E27FC236}">
                    <a16:creationId xmlns:a16="http://schemas.microsoft.com/office/drawing/2014/main" id="{B258BDD1-EBC4-A3CE-EF9B-2291AF6AA663}"/>
                  </a:ext>
                </a:extLst>
              </p:cNvPr>
              <p:cNvSpPr txBox="1"/>
              <p:nvPr/>
            </p:nvSpPr>
            <p:spPr>
              <a:xfrm>
                <a:off x="651641" y="3439510"/>
                <a:ext cx="2175643" cy="584775"/>
              </a:xfrm>
              <a:prstGeom prst="rect">
                <a:avLst/>
              </a:prstGeom>
              <a:noFill/>
              <a:ln>
                <a:noFill/>
              </a:ln>
            </p:spPr>
            <p:txBody>
              <a:bodyPr wrap="square">
                <a:spAutoFit/>
              </a:bodyPr>
              <a:lstStyle/>
              <a:p>
                <a:pPr algn="r" rtl="1"/>
                <a:r>
                  <a:rPr lang="ar-MA" sz="3200" dirty="0"/>
                  <a:t>الوَرَقُ الأَبْيَضُ </a:t>
                </a:r>
                <a:endParaRPr lang="fr-FR" sz="3200" dirty="0"/>
              </a:p>
            </p:txBody>
          </p:sp>
          <p:sp>
            <p:nvSpPr>
              <p:cNvPr id="7" name="Rectangle 6">
                <a:extLst>
                  <a:ext uri="{FF2B5EF4-FFF2-40B4-BE49-F238E27FC236}">
                    <a16:creationId xmlns:a16="http://schemas.microsoft.com/office/drawing/2014/main" id="{7D82A26C-7A9C-B122-0DBB-4D75D957E88F}"/>
                  </a:ext>
                </a:extLst>
              </p:cNvPr>
              <p:cNvSpPr/>
              <p:nvPr/>
            </p:nvSpPr>
            <p:spPr>
              <a:xfrm>
                <a:off x="2900855" y="3520965"/>
                <a:ext cx="3867807" cy="492809"/>
              </a:xfrm>
              <a:prstGeom prst="rect">
                <a:avLst/>
              </a:prstGeom>
              <a:no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2800" dirty="0">
                    <a:solidFill>
                      <a:schemeClr val="tx1"/>
                    </a:solidFill>
                  </a:rPr>
                  <a:t>125 cm</a:t>
                </a:r>
              </a:p>
            </p:txBody>
          </p:sp>
          <p:sp>
            <p:nvSpPr>
              <p:cNvPr id="8" name="Rectangle 7">
                <a:extLst>
                  <a:ext uri="{FF2B5EF4-FFF2-40B4-BE49-F238E27FC236}">
                    <a16:creationId xmlns:a16="http://schemas.microsoft.com/office/drawing/2014/main" id="{A553B457-0028-2E9D-6306-77B86B851D1E}"/>
                  </a:ext>
                </a:extLst>
              </p:cNvPr>
              <p:cNvSpPr/>
              <p:nvPr/>
            </p:nvSpPr>
            <p:spPr>
              <a:xfrm>
                <a:off x="2900855" y="4335511"/>
                <a:ext cx="2785241" cy="492809"/>
              </a:xfrm>
              <a:prstGeom prst="rect">
                <a:avLst/>
              </a:prstGeom>
              <a:no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2800" dirty="0">
                    <a:solidFill>
                      <a:schemeClr val="tx1"/>
                    </a:solidFill>
                  </a:rPr>
                  <a:t>?</a:t>
                </a:r>
              </a:p>
            </p:txBody>
          </p:sp>
          <p:sp>
            <p:nvSpPr>
              <p:cNvPr id="2" name="Rectangle 1">
                <a:extLst>
                  <a:ext uri="{FF2B5EF4-FFF2-40B4-BE49-F238E27FC236}">
                    <a16:creationId xmlns:a16="http://schemas.microsoft.com/office/drawing/2014/main" id="{E06C53F6-1F06-F7A8-D5B6-98690B19FF12}"/>
                  </a:ext>
                </a:extLst>
              </p:cNvPr>
              <p:cNvSpPr/>
              <p:nvPr/>
            </p:nvSpPr>
            <p:spPr>
              <a:xfrm>
                <a:off x="2900856" y="5139546"/>
                <a:ext cx="3363310" cy="492809"/>
              </a:xfrm>
              <a:prstGeom prst="rect">
                <a:avLst/>
              </a:prstGeom>
              <a:no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2800" dirty="0">
                    <a:solidFill>
                      <a:schemeClr val="tx1"/>
                    </a:solidFill>
                  </a:rPr>
                  <a:t>?</a:t>
                </a:r>
              </a:p>
            </p:txBody>
          </p:sp>
          <p:sp>
            <p:nvSpPr>
              <p:cNvPr id="3" name="ZoneTexte 2">
                <a:extLst>
                  <a:ext uri="{FF2B5EF4-FFF2-40B4-BE49-F238E27FC236}">
                    <a16:creationId xmlns:a16="http://schemas.microsoft.com/office/drawing/2014/main" id="{1F2BCFFC-B049-CE92-04E9-746ED51AEDC0}"/>
                  </a:ext>
                </a:extLst>
              </p:cNvPr>
              <p:cNvSpPr txBox="1"/>
              <p:nvPr/>
            </p:nvSpPr>
            <p:spPr>
              <a:xfrm>
                <a:off x="378372" y="5118526"/>
                <a:ext cx="2475187" cy="584775"/>
              </a:xfrm>
              <a:prstGeom prst="rect">
                <a:avLst/>
              </a:prstGeom>
              <a:noFill/>
              <a:ln>
                <a:noFill/>
              </a:ln>
            </p:spPr>
            <p:txBody>
              <a:bodyPr wrap="square">
                <a:spAutoFit/>
              </a:bodyPr>
              <a:lstStyle/>
              <a:p>
                <a:pPr algn="r" rtl="1"/>
                <a:r>
                  <a:rPr lang="ar-MA" sz="3200" dirty="0"/>
                  <a:t>اَلوَرَقُ الْمُزَخْرَفُ</a:t>
                </a:r>
                <a:endParaRPr lang="fr-FR" sz="3200" dirty="0"/>
              </a:p>
            </p:txBody>
          </p:sp>
          <p:sp>
            <p:nvSpPr>
              <p:cNvPr id="14" name="Rectangle 13">
                <a:extLst>
                  <a:ext uri="{FF2B5EF4-FFF2-40B4-BE49-F238E27FC236}">
                    <a16:creationId xmlns:a16="http://schemas.microsoft.com/office/drawing/2014/main" id="{627FC708-820E-0AB0-0099-40CA9C359746}"/>
                  </a:ext>
                </a:extLst>
              </p:cNvPr>
              <p:cNvSpPr/>
              <p:nvPr/>
            </p:nvSpPr>
            <p:spPr>
              <a:xfrm>
                <a:off x="5696606" y="4074204"/>
                <a:ext cx="1061546" cy="492809"/>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2800" dirty="0">
                    <a:solidFill>
                      <a:schemeClr val="tx1"/>
                    </a:solidFill>
                  </a:rPr>
                  <a:t>30</a:t>
                </a:r>
              </a:p>
            </p:txBody>
          </p:sp>
          <p:sp>
            <p:nvSpPr>
              <p:cNvPr id="15" name="Rectangle 14">
                <a:extLst>
                  <a:ext uri="{FF2B5EF4-FFF2-40B4-BE49-F238E27FC236}">
                    <a16:creationId xmlns:a16="http://schemas.microsoft.com/office/drawing/2014/main" id="{25BC5188-1CB6-3C12-EA22-E50B0705E7D0}"/>
                  </a:ext>
                </a:extLst>
              </p:cNvPr>
              <p:cNvSpPr/>
              <p:nvPr/>
            </p:nvSpPr>
            <p:spPr>
              <a:xfrm>
                <a:off x="5486400" y="4630105"/>
                <a:ext cx="1061546" cy="492809"/>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2800" dirty="0">
                    <a:solidFill>
                      <a:schemeClr val="tx1"/>
                    </a:solidFill>
                  </a:rPr>
                  <a:t>18</a:t>
                </a:r>
              </a:p>
            </p:txBody>
          </p:sp>
        </p:grpSp>
        <p:cxnSp>
          <p:nvCxnSpPr>
            <p:cNvPr id="9" name="Connecteur droit avec flèche 8">
              <a:extLst>
                <a:ext uri="{FF2B5EF4-FFF2-40B4-BE49-F238E27FC236}">
                  <a16:creationId xmlns:a16="http://schemas.microsoft.com/office/drawing/2014/main" id="{E7C56D67-1391-7D31-60EA-C3551D680910}"/>
                </a:ext>
              </a:extLst>
            </p:cNvPr>
            <p:cNvCxnSpPr/>
            <p:nvPr/>
          </p:nvCxnSpPr>
          <p:spPr>
            <a:xfrm>
              <a:off x="6022427" y="3353662"/>
              <a:ext cx="1082566" cy="0"/>
            </a:xfrm>
            <a:prstGeom prst="straightConnector1">
              <a:avLst/>
            </a:prstGeom>
            <a:ln>
              <a:solidFill>
                <a:srgbClr val="C00000"/>
              </a:solidFill>
              <a:headEnd type="triangle"/>
              <a:tailEnd type="triangle"/>
            </a:ln>
          </p:spPr>
          <p:style>
            <a:lnRef idx="2">
              <a:schemeClr val="accent1"/>
            </a:lnRef>
            <a:fillRef idx="0">
              <a:schemeClr val="accent1"/>
            </a:fillRef>
            <a:effectRef idx="1">
              <a:schemeClr val="accent1"/>
            </a:effectRef>
            <a:fontRef idx="minor">
              <a:schemeClr val="tx1"/>
            </a:fontRef>
          </p:style>
        </p:cxnSp>
        <p:cxnSp>
          <p:nvCxnSpPr>
            <p:cNvPr id="11" name="Connecteur droit avec flèche 10">
              <a:extLst>
                <a:ext uri="{FF2B5EF4-FFF2-40B4-BE49-F238E27FC236}">
                  <a16:creationId xmlns:a16="http://schemas.microsoft.com/office/drawing/2014/main" id="{B9E41426-272B-C8BB-D580-695FE86DC889}"/>
                </a:ext>
              </a:extLst>
            </p:cNvPr>
            <p:cNvCxnSpPr>
              <a:cxnSpLocks/>
            </p:cNvCxnSpPr>
            <p:nvPr/>
          </p:nvCxnSpPr>
          <p:spPr>
            <a:xfrm>
              <a:off x="6093373" y="4279712"/>
              <a:ext cx="499242" cy="10516"/>
            </a:xfrm>
            <a:prstGeom prst="straightConnector1">
              <a:avLst/>
            </a:prstGeom>
            <a:ln>
              <a:solidFill>
                <a:srgbClr val="C00000"/>
              </a:solidFill>
              <a:headEnd type="triangle"/>
              <a:tailEnd type="triangle"/>
            </a:ln>
          </p:spPr>
          <p:style>
            <a:lnRef idx="2">
              <a:schemeClr val="accent1"/>
            </a:lnRef>
            <a:fillRef idx="0">
              <a:schemeClr val="accent1"/>
            </a:fillRef>
            <a:effectRef idx="1">
              <a:schemeClr val="accent1"/>
            </a:effectRef>
            <a:fontRef idx="minor">
              <a:schemeClr val="tx1"/>
            </a:fontRef>
          </p:style>
        </p:cxnSp>
      </p:grpSp>
    </p:spTree>
    <p:extLst>
      <p:ext uri="{BB962C8B-B14F-4D97-AF65-F5344CB8AC3E}">
        <p14:creationId xmlns:p14="http://schemas.microsoft.com/office/powerpoint/2010/main" val="25751532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E124E6-5F80-05AF-65E6-28397B26CC74}"/>
            </a:ext>
          </a:extLst>
        </p:cNvPr>
        <p:cNvGrpSpPr/>
        <p:nvPr/>
      </p:nvGrpSpPr>
      <p:grpSpPr>
        <a:xfrm>
          <a:off x="0" y="0"/>
          <a:ext cx="0" cy="0"/>
          <a:chOff x="0" y="0"/>
          <a:chExt cx="0" cy="0"/>
        </a:xfrm>
      </p:grpSpPr>
      <p:pic>
        <p:nvPicPr>
          <p:cNvPr id="17" name="Espace réservé pour une image  11" descr="Une image contenant dessin humoristique, clipart, Dessin animé, illustration&#10;&#10;Le contenu généré par l’IA peut être incorrect.">
            <a:extLst>
              <a:ext uri="{FF2B5EF4-FFF2-40B4-BE49-F238E27FC236}">
                <a16:creationId xmlns:a16="http://schemas.microsoft.com/office/drawing/2014/main" id="{8537F685-BCF9-BCAA-A194-C62FEFCC7349}"/>
              </a:ext>
            </a:extLst>
          </p:cNvPr>
          <p:cNvPicPr>
            <a:picLocks noChangeAspect="1"/>
          </p:cNvPicPr>
          <p:nvPr/>
        </p:nvPicPr>
        <p:blipFill>
          <a:blip r:embed="rId2">
            <a:extLst>
              <a:ext uri="{28A0092B-C50C-407E-A947-70E740481C1C}">
                <a14:useLocalDpi xmlns:a14="http://schemas.microsoft.com/office/drawing/2010/main" val="0"/>
              </a:ext>
            </a:extLst>
          </a:blip>
          <a:srcRect l="-3603" t="-3603" r="3603" b="3603"/>
          <a:stretch>
            <a:fillRect/>
          </a:stretch>
        </p:blipFill>
        <p:spPr>
          <a:xfrm>
            <a:off x="7777821" y="640456"/>
            <a:ext cx="999174" cy="999174"/>
          </a:xfrm>
          <a:prstGeom prst="ellipse">
            <a:avLst/>
          </a:prstGeom>
        </p:spPr>
      </p:pic>
      <p:sp>
        <p:nvSpPr>
          <p:cNvPr id="6" name="Rectangle 5">
            <a:extLst>
              <a:ext uri="{FF2B5EF4-FFF2-40B4-BE49-F238E27FC236}">
                <a16:creationId xmlns:a16="http://schemas.microsoft.com/office/drawing/2014/main" id="{21F0EC1C-DCE4-8E95-739A-0F7D43BF3C79}"/>
              </a:ext>
            </a:extLst>
          </p:cNvPr>
          <p:cNvSpPr/>
          <p:nvPr/>
        </p:nvSpPr>
        <p:spPr>
          <a:xfrm>
            <a:off x="5446187" y="4636886"/>
            <a:ext cx="2749875" cy="387118"/>
          </a:xfrm>
          <a:prstGeom prst="rect">
            <a:avLst/>
          </a:prstGeom>
          <a:ln>
            <a:noFill/>
          </a:ln>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8" name="ZoneTexte 17">
            <a:extLst>
              <a:ext uri="{FF2B5EF4-FFF2-40B4-BE49-F238E27FC236}">
                <a16:creationId xmlns:a16="http://schemas.microsoft.com/office/drawing/2014/main" id="{755384D3-F142-3EB5-BD2A-E625657BE3F1}"/>
              </a:ext>
            </a:extLst>
          </p:cNvPr>
          <p:cNvSpPr txBox="1"/>
          <p:nvPr/>
        </p:nvSpPr>
        <p:spPr>
          <a:xfrm>
            <a:off x="2837240" y="854031"/>
            <a:ext cx="4659282" cy="369332"/>
          </a:xfrm>
          <a:prstGeom prst="rect">
            <a:avLst/>
          </a:prstGeom>
          <a:noFill/>
        </p:spPr>
        <p:txBody>
          <a:bodyPr wrap="square">
            <a:spAutoFit/>
          </a:bodyPr>
          <a:lstStyle/>
          <a:p>
            <a:pPr algn="r" rtl="1" eaLnBrk="0" fontAlgn="base" hangingPunct="0">
              <a:spcBef>
                <a:spcPct val="0"/>
              </a:spcBef>
              <a:spcAft>
                <a:spcPct val="0"/>
              </a:spcAft>
              <a:defRPr/>
            </a:pPr>
            <a:r>
              <a:rPr lang="ar-MA" b="1" dirty="0">
                <a:solidFill>
                  <a:prstClr val="white">
                    <a:lumMod val="65000"/>
                  </a:prstClr>
                </a:solidFill>
                <a:latin typeface="Calibri" panose="020F0502020204030204" pitchFamily="34" charset="0"/>
                <a:cs typeface="Calibri" panose="020F0502020204030204" pitchFamily="34" charset="0"/>
              </a:rPr>
              <a:t>ماذا نفعل في الخطوة ال</a:t>
            </a:r>
            <a:r>
              <a:rPr lang="ar-SA" b="1" dirty="0">
                <a:solidFill>
                  <a:prstClr val="white">
                    <a:lumMod val="65000"/>
                  </a:prstClr>
                </a:solidFill>
                <a:latin typeface="Calibri" panose="020F0502020204030204" pitchFamily="34" charset="0"/>
                <a:cs typeface="Calibri" panose="020F0502020204030204" pitchFamily="34" charset="0"/>
              </a:rPr>
              <a:t>ثانية</a:t>
            </a:r>
            <a:r>
              <a:rPr lang="ar-MA" b="1" dirty="0">
                <a:solidFill>
                  <a:prstClr val="white">
                    <a:lumMod val="65000"/>
                  </a:prstClr>
                </a:solidFill>
                <a:latin typeface="Calibri" panose="020F0502020204030204" pitchFamily="34" charset="0"/>
                <a:cs typeface="Calibri" panose="020F0502020204030204" pitchFamily="34" charset="0"/>
              </a:rPr>
              <a:t>؟ </a:t>
            </a:r>
          </a:p>
        </p:txBody>
      </p:sp>
      <p:grpSp>
        <p:nvGrpSpPr>
          <p:cNvPr id="7" name="Group 12">
            <a:extLst>
              <a:ext uri="{FF2B5EF4-FFF2-40B4-BE49-F238E27FC236}">
                <a16:creationId xmlns:a16="http://schemas.microsoft.com/office/drawing/2014/main" id="{3D952C2A-3B38-E071-7542-599CD8A83289}"/>
              </a:ext>
            </a:extLst>
          </p:cNvPr>
          <p:cNvGrpSpPr/>
          <p:nvPr/>
        </p:nvGrpSpPr>
        <p:grpSpPr>
          <a:xfrm>
            <a:off x="6089067" y="1927765"/>
            <a:ext cx="2255130" cy="551406"/>
            <a:chOff x="6203470" y="1914188"/>
            <a:chExt cx="2178977" cy="551406"/>
          </a:xfrm>
        </p:grpSpPr>
        <p:sp>
          <p:nvSpPr>
            <p:cNvPr id="16" name="Rectangle : coins arrondis 15">
              <a:extLst>
                <a:ext uri="{FF2B5EF4-FFF2-40B4-BE49-F238E27FC236}">
                  <a16:creationId xmlns:a16="http://schemas.microsoft.com/office/drawing/2014/main" id="{704921CF-A3C9-DF14-D286-BDDCDD073B76}"/>
                </a:ext>
              </a:extLst>
            </p:cNvPr>
            <p:cNvSpPr/>
            <p:nvPr/>
          </p:nvSpPr>
          <p:spPr>
            <a:xfrm>
              <a:off x="6203470" y="1914188"/>
              <a:ext cx="1748209" cy="551406"/>
            </a:xfrm>
            <a:prstGeom prst="roundRect">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rtl="1">
                <a:defRPr/>
              </a:pPr>
              <a:r>
                <a:rPr lang="ar-SA" sz="1400" b="1" dirty="0">
                  <a:solidFill>
                    <a:prstClr val="white"/>
                  </a:solidFill>
                  <a:latin typeface="Calibri" panose="020F0502020204030204" pitchFamily="34" charset="0"/>
                  <a:ea typeface="Calibri" panose="020F0502020204030204" pitchFamily="34" charset="0"/>
                  <a:cs typeface="Calibri" panose="020F0502020204030204" pitchFamily="34" charset="0"/>
                </a:rPr>
                <a:t>أُمَثِّلُ مُعْطَيَاتِ</a:t>
              </a:r>
              <a:r>
                <a:rPr lang="ar-MA" sz="1400" b="1" dirty="0">
                  <a:solidFill>
                    <a:prstClr val="white"/>
                  </a:solidFill>
                  <a:latin typeface="Calibri" panose="020F0502020204030204" pitchFamily="34" charset="0"/>
                  <a:ea typeface="Calibri" panose="020F0502020204030204" pitchFamily="34" charset="0"/>
                  <a:cs typeface="Calibri" panose="020F0502020204030204" pitchFamily="34" charset="0"/>
                </a:rPr>
                <a:t> الْمَسأَلَةِ</a:t>
              </a:r>
              <a:endParaRPr lang="fr-FR" sz="1400" b="1" dirty="0">
                <a:solidFill>
                  <a:prstClr val="white"/>
                </a:solidFill>
                <a:latin typeface="Calibri" panose="020F0502020204030204" pitchFamily="34" charset="0"/>
                <a:ea typeface="Calibri" panose="020F0502020204030204" pitchFamily="34" charset="0"/>
                <a:cs typeface="Calibri" panose="020F0502020204030204" pitchFamily="34" charset="0"/>
              </a:endParaRPr>
            </a:p>
          </p:txBody>
        </p:sp>
        <p:sp>
          <p:nvSpPr>
            <p:cNvPr id="19" name="Oval 80">
              <a:extLst>
                <a:ext uri="{FF2B5EF4-FFF2-40B4-BE49-F238E27FC236}">
                  <a16:creationId xmlns:a16="http://schemas.microsoft.com/office/drawing/2014/main" id="{62F1CDAF-7504-C437-1161-51A8D5EEB3A1}"/>
                </a:ext>
              </a:extLst>
            </p:cNvPr>
            <p:cNvSpPr>
              <a:spLocks noChangeAspect="1"/>
            </p:cNvSpPr>
            <p:nvPr/>
          </p:nvSpPr>
          <p:spPr>
            <a:xfrm>
              <a:off x="7949829" y="1979518"/>
              <a:ext cx="432618" cy="432618"/>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1400" b="1">
                  <a:solidFill>
                    <a:schemeClr val="bg1"/>
                  </a:solidFill>
                  <a:latin typeface="Calibri" panose="020F0502020204030204" pitchFamily="34" charset="0"/>
                  <a:ea typeface="Calibri" panose="020F0502020204030204" pitchFamily="34" charset="0"/>
                  <a:cs typeface="Calibri" panose="020F0502020204030204" pitchFamily="34" charset="0"/>
                </a:rPr>
                <a:t>1</a:t>
              </a:r>
              <a:endParaRPr lang="fr-MA" sz="1400" b="1" dirty="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grpSp>
      <p:sp>
        <p:nvSpPr>
          <p:cNvPr id="22" name="Rectangle : coins arrondis 21">
            <a:extLst>
              <a:ext uri="{FF2B5EF4-FFF2-40B4-BE49-F238E27FC236}">
                <a16:creationId xmlns:a16="http://schemas.microsoft.com/office/drawing/2014/main" id="{F6D2998C-0049-0E5D-D496-BEA45FD82EBC}"/>
              </a:ext>
            </a:extLst>
          </p:cNvPr>
          <p:cNvSpPr/>
          <p:nvPr/>
        </p:nvSpPr>
        <p:spPr>
          <a:xfrm>
            <a:off x="3058513" y="1927765"/>
            <a:ext cx="2416149" cy="551406"/>
          </a:xfrm>
          <a:prstGeom prst="roundRect">
            <a:avLst/>
          </a:prstGeom>
          <a:solidFill>
            <a:srgbClr val="0F9ED5">
              <a:lumMod val="50000"/>
            </a:srgbClr>
          </a:solidFill>
          <a:ln w="19050" cap="flat" cmpd="sng" algn="ctr">
            <a:noFill/>
            <a:prstDash val="solid"/>
            <a:miter lim="800000"/>
          </a:ln>
          <a:effectLst/>
        </p:spPr>
        <p:txBody>
          <a:bodyPr rtlCol="0" anchor="ctr"/>
          <a:lstStyle/>
          <a:p>
            <a:pPr algn="ctr" rtl="1"/>
            <a:r>
              <a:rPr lang="ar-MA" sz="1600" b="1" dirty="0">
                <a:solidFill>
                  <a:schemeClr val="bg1"/>
                </a:solidFill>
                <a:latin typeface="Calibri" panose="020F0502020204030204" pitchFamily="34" charset="0"/>
                <a:ea typeface="Calibri" panose="020F0502020204030204" pitchFamily="34" charset="0"/>
                <a:cs typeface="Calibri" panose="020F0502020204030204" pitchFamily="34" charset="0"/>
              </a:rPr>
              <a:t>أَحْسُبُ القِيمَةَ المَجْهُولَةَ الأُولَى</a:t>
            </a:r>
          </a:p>
        </p:txBody>
      </p:sp>
      <p:sp>
        <p:nvSpPr>
          <p:cNvPr id="23" name="Oval 80">
            <a:extLst>
              <a:ext uri="{FF2B5EF4-FFF2-40B4-BE49-F238E27FC236}">
                <a16:creationId xmlns:a16="http://schemas.microsoft.com/office/drawing/2014/main" id="{73B1402F-F7BE-6B48-F278-F870E8B422C9}"/>
              </a:ext>
            </a:extLst>
          </p:cNvPr>
          <p:cNvSpPr>
            <a:spLocks noChangeAspect="1"/>
          </p:cNvSpPr>
          <p:nvPr/>
        </p:nvSpPr>
        <p:spPr>
          <a:xfrm>
            <a:off x="5471814" y="1993095"/>
            <a:ext cx="432618" cy="432618"/>
          </a:xfrm>
          <a:prstGeom prst="ellipse">
            <a:avLst/>
          </a:prstGeom>
          <a:solidFill>
            <a:srgbClr val="FCC302"/>
          </a:solidFill>
          <a:ln w="19050" cap="flat" cmpd="sng" algn="ctr">
            <a:noFill/>
            <a:prstDash val="solid"/>
            <a:miter lim="800000"/>
          </a:ln>
          <a:effectLst/>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r>
              <a:rPr lang="ar-MA" sz="2400" kern="0" dirty="0">
                <a:solidFill>
                  <a:prstClr val="white"/>
                </a:solidFill>
                <a:latin typeface="Aptos" panose="02110004020202020204"/>
                <a:cs typeface="Calibri" panose="020F0502020204030204" pitchFamily="34" charset="0"/>
              </a:rPr>
              <a:t>2</a:t>
            </a:r>
            <a:endParaRPr lang="fr-MA" sz="2400" kern="0" dirty="0">
              <a:solidFill>
                <a:prstClr val="white"/>
              </a:solidFill>
              <a:latin typeface="Aptos" panose="02110004020202020204"/>
              <a:cs typeface="Calibri" panose="020F0502020204030204" pitchFamily="34" charset="0"/>
            </a:endParaRPr>
          </a:p>
        </p:txBody>
      </p:sp>
      <p:grpSp>
        <p:nvGrpSpPr>
          <p:cNvPr id="24" name="Group 12">
            <a:extLst>
              <a:ext uri="{FF2B5EF4-FFF2-40B4-BE49-F238E27FC236}">
                <a16:creationId xmlns:a16="http://schemas.microsoft.com/office/drawing/2014/main" id="{BDEBA107-A26F-4055-2AD9-822018B9B2FC}"/>
              </a:ext>
            </a:extLst>
          </p:cNvPr>
          <p:cNvGrpSpPr/>
          <p:nvPr/>
        </p:nvGrpSpPr>
        <p:grpSpPr>
          <a:xfrm>
            <a:off x="322510" y="1927765"/>
            <a:ext cx="2562008" cy="551406"/>
            <a:chOff x="5800775" y="1914188"/>
            <a:chExt cx="2562008" cy="551406"/>
          </a:xfrm>
        </p:grpSpPr>
        <p:sp>
          <p:nvSpPr>
            <p:cNvPr id="25" name="Rectangle : coins arrondis 24">
              <a:extLst>
                <a:ext uri="{FF2B5EF4-FFF2-40B4-BE49-F238E27FC236}">
                  <a16:creationId xmlns:a16="http://schemas.microsoft.com/office/drawing/2014/main" id="{4B407268-C61C-00CC-846B-640A537CC874}"/>
                </a:ext>
              </a:extLst>
            </p:cNvPr>
            <p:cNvSpPr/>
            <p:nvPr/>
          </p:nvSpPr>
          <p:spPr>
            <a:xfrm>
              <a:off x="5800775" y="1914188"/>
              <a:ext cx="2132237" cy="551406"/>
            </a:xfrm>
            <a:prstGeom prst="roundRect">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SA" sz="1400" b="1" dirty="0">
                  <a:solidFill>
                    <a:schemeClr val="bg1"/>
                  </a:solidFill>
                  <a:latin typeface="Calibri" panose="020F0502020204030204" pitchFamily="34" charset="0"/>
                  <a:ea typeface="Calibri" panose="020F0502020204030204" pitchFamily="34" charset="0"/>
                  <a:cs typeface="Calibri" panose="020F0502020204030204" pitchFamily="34" charset="0"/>
                </a:rPr>
                <a:t>أَحْسُبُ القِيمَةَ المَجْهُولَةَ الثَّانِيَةَ </a:t>
              </a:r>
            </a:p>
          </p:txBody>
        </p:sp>
        <p:sp>
          <p:nvSpPr>
            <p:cNvPr id="26" name="Oval 80">
              <a:extLst>
                <a:ext uri="{FF2B5EF4-FFF2-40B4-BE49-F238E27FC236}">
                  <a16:creationId xmlns:a16="http://schemas.microsoft.com/office/drawing/2014/main" id="{EBE9F93A-FE92-602C-A185-98E64186F5F9}"/>
                </a:ext>
              </a:extLst>
            </p:cNvPr>
            <p:cNvSpPr>
              <a:spLocks noChangeAspect="1"/>
            </p:cNvSpPr>
            <p:nvPr/>
          </p:nvSpPr>
          <p:spPr>
            <a:xfrm>
              <a:off x="7930165" y="1979518"/>
              <a:ext cx="432618" cy="432618"/>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1600" b="1" dirty="0">
                  <a:solidFill>
                    <a:schemeClr val="bg1"/>
                  </a:solidFill>
                  <a:latin typeface="Calibri" panose="020F0502020204030204" pitchFamily="34" charset="0"/>
                  <a:ea typeface="Calibri" panose="020F0502020204030204" pitchFamily="34" charset="0"/>
                  <a:cs typeface="Calibri" panose="020F0502020204030204" pitchFamily="34" charset="0"/>
                </a:rPr>
                <a:t>3</a:t>
              </a:r>
              <a:endParaRPr lang="fr-MA" sz="1600" b="1" dirty="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grpSp>
      <p:grpSp>
        <p:nvGrpSpPr>
          <p:cNvPr id="28" name="Groupe 27">
            <a:extLst>
              <a:ext uri="{FF2B5EF4-FFF2-40B4-BE49-F238E27FC236}">
                <a16:creationId xmlns:a16="http://schemas.microsoft.com/office/drawing/2014/main" id="{B86CB96B-0F02-3464-FDBE-0028DB7A1E5B}"/>
              </a:ext>
            </a:extLst>
          </p:cNvPr>
          <p:cNvGrpSpPr/>
          <p:nvPr/>
        </p:nvGrpSpPr>
        <p:grpSpPr>
          <a:xfrm>
            <a:off x="893379" y="3239810"/>
            <a:ext cx="6400800" cy="2263791"/>
            <a:chOff x="704193" y="2672255"/>
            <a:chExt cx="6400800" cy="2263791"/>
          </a:xfrm>
        </p:grpSpPr>
        <p:grpSp>
          <p:nvGrpSpPr>
            <p:cNvPr id="29" name="Groupe 28">
              <a:extLst>
                <a:ext uri="{FF2B5EF4-FFF2-40B4-BE49-F238E27FC236}">
                  <a16:creationId xmlns:a16="http://schemas.microsoft.com/office/drawing/2014/main" id="{323CBBF7-DBB4-2500-07BF-F277FE27FC56}"/>
                </a:ext>
              </a:extLst>
            </p:cNvPr>
            <p:cNvGrpSpPr/>
            <p:nvPr/>
          </p:nvGrpSpPr>
          <p:grpSpPr>
            <a:xfrm>
              <a:off x="704193" y="2672255"/>
              <a:ext cx="6390290" cy="2263791"/>
              <a:chOff x="378372" y="3439510"/>
              <a:chExt cx="6390290" cy="2263791"/>
            </a:xfrm>
          </p:grpSpPr>
          <p:sp>
            <p:nvSpPr>
              <p:cNvPr id="32" name="ZoneTexte 31">
                <a:extLst>
                  <a:ext uri="{FF2B5EF4-FFF2-40B4-BE49-F238E27FC236}">
                    <a16:creationId xmlns:a16="http://schemas.microsoft.com/office/drawing/2014/main" id="{7B9DF0A5-8BE4-0FA9-FAB9-557D59EAFF1D}"/>
                  </a:ext>
                </a:extLst>
              </p:cNvPr>
              <p:cNvSpPr txBox="1"/>
              <p:nvPr/>
            </p:nvSpPr>
            <p:spPr>
              <a:xfrm>
                <a:off x="567559" y="4293471"/>
                <a:ext cx="2259726" cy="584775"/>
              </a:xfrm>
              <a:prstGeom prst="rect">
                <a:avLst/>
              </a:prstGeom>
              <a:noFill/>
              <a:ln>
                <a:noFill/>
              </a:ln>
            </p:spPr>
            <p:txBody>
              <a:bodyPr wrap="square">
                <a:spAutoFit/>
              </a:bodyPr>
              <a:lstStyle/>
              <a:p>
                <a:pPr algn="r" rtl="1"/>
                <a:r>
                  <a:rPr lang="ar-MA" sz="3200" dirty="0"/>
                  <a:t>اَلوَرَق الْمُلَوَّنُ</a:t>
                </a:r>
                <a:endParaRPr lang="fr-FR" sz="3200" dirty="0"/>
              </a:p>
            </p:txBody>
          </p:sp>
          <p:sp>
            <p:nvSpPr>
              <p:cNvPr id="33" name="ZoneTexte 32">
                <a:extLst>
                  <a:ext uri="{FF2B5EF4-FFF2-40B4-BE49-F238E27FC236}">
                    <a16:creationId xmlns:a16="http://schemas.microsoft.com/office/drawing/2014/main" id="{9E3A5739-0457-6E57-8474-AE251ADB8B28}"/>
                  </a:ext>
                </a:extLst>
              </p:cNvPr>
              <p:cNvSpPr txBox="1"/>
              <p:nvPr/>
            </p:nvSpPr>
            <p:spPr>
              <a:xfrm>
                <a:off x="651641" y="3439510"/>
                <a:ext cx="2175643" cy="584775"/>
              </a:xfrm>
              <a:prstGeom prst="rect">
                <a:avLst/>
              </a:prstGeom>
              <a:noFill/>
              <a:ln>
                <a:noFill/>
              </a:ln>
            </p:spPr>
            <p:txBody>
              <a:bodyPr wrap="square">
                <a:spAutoFit/>
              </a:bodyPr>
              <a:lstStyle/>
              <a:p>
                <a:pPr algn="r" rtl="1"/>
                <a:r>
                  <a:rPr lang="ar-MA" sz="3200" dirty="0"/>
                  <a:t>الوَرَقُ الأَبْيَضُ </a:t>
                </a:r>
                <a:endParaRPr lang="fr-FR" sz="3200" dirty="0"/>
              </a:p>
            </p:txBody>
          </p:sp>
          <p:sp>
            <p:nvSpPr>
              <p:cNvPr id="34" name="Rectangle 33">
                <a:extLst>
                  <a:ext uri="{FF2B5EF4-FFF2-40B4-BE49-F238E27FC236}">
                    <a16:creationId xmlns:a16="http://schemas.microsoft.com/office/drawing/2014/main" id="{43E41094-4855-9F26-DE4B-7981050EB868}"/>
                  </a:ext>
                </a:extLst>
              </p:cNvPr>
              <p:cNvSpPr/>
              <p:nvPr/>
            </p:nvSpPr>
            <p:spPr>
              <a:xfrm>
                <a:off x="2900855" y="3520965"/>
                <a:ext cx="3867807" cy="492809"/>
              </a:xfrm>
              <a:prstGeom prst="rect">
                <a:avLst/>
              </a:prstGeom>
              <a:no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2800" dirty="0">
                    <a:solidFill>
                      <a:schemeClr val="tx1"/>
                    </a:solidFill>
                  </a:rPr>
                  <a:t>125 cm</a:t>
                </a:r>
              </a:p>
            </p:txBody>
          </p:sp>
          <p:sp>
            <p:nvSpPr>
              <p:cNvPr id="36" name="Rectangle 35">
                <a:extLst>
                  <a:ext uri="{FF2B5EF4-FFF2-40B4-BE49-F238E27FC236}">
                    <a16:creationId xmlns:a16="http://schemas.microsoft.com/office/drawing/2014/main" id="{38CA16FC-131E-403C-9349-031DB4CA11D3}"/>
                  </a:ext>
                </a:extLst>
              </p:cNvPr>
              <p:cNvSpPr/>
              <p:nvPr/>
            </p:nvSpPr>
            <p:spPr>
              <a:xfrm>
                <a:off x="2900855" y="4335511"/>
                <a:ext cx="2785241" cy="492809"/>
              </a:xfrm>
              <a:prstGeom prst="rect">
                <a:avLst/>
              </a:prstGeom>
              <a:no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2800" dirty="0">
                    <a:solidFill>
                      <a:schemeClr val="tx1"/>
                    </a:solidFill>
                  </a:rPr>
                  <a:t>?</a:t>
                </a:r>
              </a:p>
            </p:txBody>
          </p:sp>
          <p:sp>
            <p:nvSpPr>
              <p:cNvPr id="37" name="Rectangle 36">
                <a:extLst>
                  <a:ext uri="{FF2B5EF4-FFF2-40B4-BE49-F238E27FC236}">
                    <a16:creationId xmlns:a16="http://schemas.microsoft.com/office/drawing/2014/main" id="{7ED3F8E7-308C-BF65-4EBF-123415E6550E}"/>
                  </a:ext>
                </a:extLst>
              </p:cNvPr>
              <p:cNvSpPr/>
              <p:nvPr/>
            </p:nvSpPr>
            <p:spPr>
              <a:xfrm>
                <a:off x="2900856" y="5139546"/>
                <a:ext cx="3363310" cy="492809"/>
              </a:xfrm>
              <a:prstGeom prst="rect">
                <a:avLst/>
              </a:prstGeom>
              <a:no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2800" dirty="0">
                    <a:solidFill>
                      <a:schemeClr val="tx1"/>
                    </a:solidFill>
                  </a:rPr>
                  <a:t>?</a:t>
                </a:r>
              </a:p>
            </p:txBody>
          </p:sp>
          <p:sp>
            <p:nvSpPr>
              <p:cNvPr id="38" name="ZoneTexte 37">
                <a:extLst>
                  <a:ext uri="{FF2B5EF4-FFF2-40B4-BE49-F238E27FC236}">
                    <a16:creationId xmlns:a16="http://schemas.microsoft.com/office/drawing/2014/main" id="{6F57C889-993C-D3A2-2855-F622EE910C72}"/>
                  </a:ext>
                </a:extLst>
              </p:cNvPr>
              <p:cNvSpPr txBox="1"/>
              <p:nvPr/>
            </p:nvSpPr>
            <p:spPr>
              <a:xfrm>
                <a:off x="378372" y="5118526"/>
                <a:ext cx="2475187" cy="584775"/>
              </a:xfrm>
              <a:prstGeom prst="rect">
                <a:avLst/>
              </a:prstGeom>
              <a:noFill/>
              <a:ln>
                <a:noFill/>
              </a:ln>
            </p:spPr>
            <p:txBody>
              <a:bodyPr wrap="square">
                <a:spAutoFit/>
              </a:bodyPr>
              <a:lstStyle/>
              <a:p>
                <a:pPr algn="r" rtl="1"/>
                <a:r>
                  <a:rPr lang="ar-MA" sz="3200" dirty="0"/>
                  <a:t>اَلوَرَقُ الْمُزَخْرَفُ</a:t>
                </a:r>
                <a:endParaRPr lang="fr-FR" sz="3200" dirty="0"/>
              </a:p>
            </p:txBody>
          </p:sp>
          <p:sp>
            <p:nvSpPr>
              <p:cNvPr id="39" name="Rectangle 38">
                <a:extLst>
                  <a:ext uri="{FF2B5EF4-FFF2-40B4-BE49-F238E27FC236}">
                    <a16:creationId xmlns:a16="http://schemas.microsoft.com/office/drawing/2014/main" id="{45A238EE-3CAC-E7A5-382F-24653563F4F6}"/>
                  </a:ext>
                </a:extLst>
              </p:cNvPr>
              <p:cNvSpPr/>
              <p:nvPr/>
            </p:nvSpPr>
            <p:spPr>
              <a:xfrm>
                <a:off x="5696606" y="4074204"/>
                <a:ext cx="1061546" cy="492809"/>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2800" dirty="0">
                    <a:solidFill>
                      <a:schemeClr val="tx1"/>
                    </a:solidFill>
                  </a:rPr>
                  <a:t>30</a:t>
                </a:r>
              </a:p>
            </p:txBody>
          </p:sp>
          <p:sp>
            <p:nvSpPr>
              <p:cNvPr id="40" name="Rectangle 39">
                <a:extLst>
                  <a:ext uri="{FF2B5EF4-FFF2-40B4-BE49-F238E27FC236}">
                    <a16:creationId xmlns:a16="http://schemas.microsoft.com/office/drawing/2014/main" id="{7869F875-E8FD-E0AC-2EC0-F9B184366C49}"/>
                  </a:ext>
                </a:extLst>
              </p:cNvPr>
              <p:cNvSpPr/>
              <p:nvPr/>
            </p:nvSpPr>
            <p:spPr>
              <a:xfrm>
                <a:off x="5486400" y="4630105"/>
                <a:ext cx="1061546" cy="492809"/>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2800" dirty="0">
                    <a:solidFill>
                      <a:schemeClr val="tx1"/>
                    </a:solidFill>
                  </a:rPr>
                  <a:t>18</a:t>
                </a:r>
              </a:p>
            </p:txBody>
          </p:sp>
        </p:grpSp>
        <p:cxnSp>
          <p:nvCxnSpPr>
            <p:cNvPr id="30" name="Connecteur droit avec flèche 29">
              <a:extLst>
                <a:ext uri="{FF2B5EF4-FFF2-40B4-BE49-F238E27FC236}">
                  <a16:creationId xmlns:a16="http://schemas.microsoft.com/office/drawing/2014/main" id="{9FA1A9BF-2E4B-C931-DB64-A45E04667471}"/>
                </a:ext>
              </a:extLst>
            </p:cNvPr>
            <p:cNvCxnSpPr/>
            <p:nvPr/>
          </p:nvCxnSpPr>
          <p:spPr>
            <a:xfrm>
              <a:off x="6022427" y="3353662"/>
              <a:ext cx="1082566" cy="0"/>
            </a:xfrm>
            <a:prstGeom prst="straightConnector1">
              <a:avLst/>
            </a:prstGeom>
            <a:ln>
              <a:solidFill>
                <a:srgbClr val="C00000"/>
              </a:solidFill>
              <a:headEnd type="triangle"/>
              <a:tailEnd type="triangle"/>
            </a:ln>
          </p:spPr>
          <p:style>
            <a:lnRef idx="2">
              <a:schemeClr val="accent1"/>
            </a:lnRef>
            <a:fillRef idx="0">
              <a:schemeClr val="accent1"/>
            </a:fillRef>
            <a:effectRef idx="1">
              <a:schemeClr val="accent1"/>
            </a:effectRef>
            <a:fontRef idx="minor">
              <a:schemeClr val="tx1"/>
            </a:fontRef>
          </p:style>
        </p:cxnSp>
        <p:cxnSp>
          <p:nvCxnSpPr>
            <p:cNvPr id="31" name="Connecteur droit avec flèche 30">
              <a:extLst>
                <a:ext uri="{FF2B5EF4-FFF2-40B4-BE49-F238E27FC236}">
                  <a16:creationId xmlns:a16="http://schemas.microsoft.com/office/drawing/2014/main" id="{BD6A5525-28F4-65AC-5468-4D8E087C4EC9}"/>
                </a:ext>
              </a:extLst>
            </p:cNvPr>
            <p:cNvCxnSpPr>
              <a:cxnSpLocks/>
            </p:cNvCxnSpPr>
            <p:nvPr/>
          </p:nvCxnSpPr>
          <p:spPr>
            <a:xfrm>
              <a:off x="6093373" y="4279712"/>
              <a:ext cx="499242" cy="10516"/>
            </a:xfrm>
            <a:prstGeom prst="straightConnector1">
              <a:avLst/>
            </a:prstGeom>
            <a:ln>
              <a:solidFill>
                <a:srgbClr val="C00000"/>
              </a:solidFill>
              <a:headEnd type="triangle"/>
              <a:tailEnd type="triangle"/>
            </a:ln>
          </p:spPr>
          <p:style>
            <a:lnRef idx="2">
              <a:schemeClr val="accent1"/>
            </a:lnRef>
            <a:fillRef idx="0">
              <a:schemeClr val="accent1"/>
            </a:fillRef>
            <a:effectRef idx="1">
              <a:schemeClr val="accent1"/>
            </a:effectRef>
            <a:fontRef idx="minor">
              <a:schemeClr val="tx1"/>
            </a:fontRef>
          </p:style>
        </p:cxnSp>
      </p:grpSp>
    </p:spTree>
    <p:extLst>
      <p:ext uri="{BB962C8B-B14F-4D97-AF65-F5344CB8AC3E}">
        <p14:creationId xmlns:p14="http://schemas.microsoft.com/office/powerpoint/2010/main" val="42072341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12A174-6518-7D1A-F8C9-6689B79FF197}"/>
            </a:ext>
          </a:extLst>
        </p:cNvPr>
        <p:cNvGrpSpPr/>
        <p:nvPr/>
      </p:nvGrpSpPr>
      <p:grpSpPr>
        <a:xfrm>
          <a:off x="0" y="0"/>
          <a:ext cx="0" cy="0"/>
          <a:chOff x="0" y="0"/>
          <a:chExt cx="0" cy="0"/>
        </a:xfrm>
      </p:grpSpPr>
      <p:sp>
        <p:nvSpPr>
          <p:cNvPr id="6" name="Rectangle 5">
            <a:extLst>
              <a:ext uri="{FF2B5EF4-FFF2-40B4-BE49-F238E27FC236}">
                <a16:creationId xmlns:a16="http://schemas.microsoft.com/office/drawing/2014/main" id="{C41ACB14-C1CE-C5C6-D82B-ABBC559E2791}"/>
              </a:ext>
            </a:extLst>
          </p:cNvPr>
          <p:cNvSpPr/>
          <p:nvPr/>
        </p:nvSpPr>
        <p:spPr>
          <a:xfrm>
            <a:off x="5446187" y="4636886"/>
            <a:ext cx="2749875" cy="387118"/>
          </a:xfrm>
          <a:prstGeom prst="rect">
            <a:avLst/>
          </a:prstGeom>
          <a:ln>
            <a:noFill/>
          </a:ln>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8" name="ZoneTexte 17">
            <a:extLst>
              <a:ext uri="{FF2B5EF4-FFF2-40B4-BE49-F238E27FC236}">
                <a16:creationId xmlns:a16="http://schemas.microsoft.com/office/drawing/2014/main" id="{155E3147-B1D6-86BE-C279-FA4248BD85B8}"/>
              </a:ext>
            </a:extLst>
          </p:cNvPr>
          <p:cNvSpPr txBox="1"/>
          <p:nvPr/>
        </p:nvSpPr>
        <p:spPr>
          <a:xfrm>
            <a:off x="2017986" y="854031"/>
            <a:ext cx="5478536" cy="369332"/>
          </a:xfrm>
          <a:prstGeom prst="rect">
            <a:avLst/>
          </a:prstGeom>
          <a:noFill/>
        </p:spPr>
        <p:txBody>
          <a:bodyPr wrap="square">
            <a:spAutoFit/>
          </a:bodyPr>
          <a:lstStyle/>
          <a:p>
            <a:pPr algn="r" rtl="1" eaLnBrk="0" fontAlgn="base" hangingPunct="0">
              <a:spcBef>
                <a:spcPct val="0"/>
              </a:spcBef>
              <a:spcAft>
                <a:spcPct val="0"/>
              </a:spcAft>
              <a:defRPr/>
            </a:pPr>
            <a:r>
              <a:rPr lang="ar-MA" b="1" dirty="0">
                <a:solidFill>
                  <a:prstClr val="white">
                    <a:lumMod val="65000"/>
                  </a:prstClr>
                </a:solidFill>
                <a:latin typeface="Calibri" panose="020F0502020204030204" pitchFamily="34" charset="0"/>
                <a:cs typeface="Calibri" panose="020F0502020204030204" pitchFamily="34" charset="0"/>
              </a:rPr>
              <a:t>احسبوا، على ألواحكم، طول شريط الورق الملون.</a:t>
            </a:r>
          </a:p>
        </p:txBody>
      </p:sp>
      <p:pic>
        <p:nvPicPr>
          <p:cNvPr id="21" name="Espace réservé pour une image  22" descr="Une image contenant capture d’écran, Rectangle, carré&#10;&#10;Le contenu généré par l’IA peut être incorrect.">
            <a:extLst>
              <a:ext uri="{FF2B5EF4-FFF2-40B4-BE49-F238E27FC236}">
                <a16:creationId xmlns:a16="http://schemas.microsoft.com/office/drawing/2014/main" id="{C9CFB2D3-EE48-3B87-1166-1F3316431907}"/>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a:xfrm>
            <a:off x="7845944" y="660097"/>
            <a:ext cx="900000" cy="900000"/>
          </a:xfrm>
          <a:prstGeom prst="rect">
            <a:avLst/>
          </a:prstGeom>
        </p:spPr>
      </p:pic>
      <p:grpSp>
        <p:nvGrpSpPr>
          <p:cNvPr id="9" name="Group 12">
            <a:extLst>
              <a:ext uri="{FF2B5EF4-FFF2-40B4-BE49-F238E27FC236}">
                <a16:creationId xmlns:a16="http://schemas.microsoft.com/office/drawing/2014/main" id="{DE819EEE-5BCB-C132-E2F0-2706716093AB}"/>
              </a:ext>
            </a:extLst>
          </p:cNvPr>
          <p:cNvGrpSpPr/>
          <p:nvPr/>
        </p:nvGrpSpPr>
        <p:grpSpPr>
          <a:xfrm>
            <a:off x="6089067" y="1927765"/>
            <a:ext cx="2255130" cy="551406"/>
            <a:chOff x="6203470" y="1914188"/>
            <a:chExt cx="2178977" cy="551406"/>
          </a:xfrm>
        </p:grpSpPr>
        <p:sp>
          <p:nvSpPr>
            <p:cNvPr id="10" name="Rectangle : coins arrondis 9">
              <a:extLst>
                <a:ext uri="{FF2B5EF4-FFF2-40B4-BE49-F238E27FC236}">
                  <a16:creationId xmlns:a16="http://schemas.microsoft.com/office/drawing/2014/main" id="{B3E5E8C0-C5DA-F241-3E3C-B27669A915C7}"/>
                </a:ext>
              </a:extLst>
            </p:cNvPr>
            <p:cNvSpPr/>
            <p:nvPr/>
          </p:nvSpPr>
          <p:spPr>
            <a:xfrm>
              <a:off x="6203470" y="1914188"/>
              <a:ext cx="1748209" cy="551406"/>
            </a:xfrm>
            <a:prstGeom prst="roundRect">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rtl="1">
                <a:defRPr/>
              </a:pPr>
              <a:r>
                <a:rPr lang="ar-SA" sz="1400" b="1" dirty="0">
                  <a:solidFill>
                    <a:prstClr val="white"/>
                  </a:solidFill>
                  <a:latin typeface="Calibri" panose="020F0502020204030204" pitchFamily="34" charset="0"/>
                  <a:ea typeface="Calibri" panose="020F0502020204030204" pitchFamily="34" charset="0"/>
                  <a:cs typeface="Calibri" panose="020F0502020204030204" pitchFamily="34" charset="0"/>
                </a:rPr>
                <a:t>أُمَثِّلُ مُعْطَيَاتِ</a:t>
              </a:r>
              <a:r>
                <a:rPr lang="ar-MA" sz="1400" b="1" dirty="0">
                  <a:solidFill>
                    <a:prstClr val="white"/>
                  </a:solidFill>
                  <a:latin typeface="Calibri" panose="020F0502020204030204" pitchFamily="34" charset="0"/>
                  <a:ea typeface="Calibri" panose="020F0502020204030204" pitchFamily="34" charset="0"/>
                  <a:cs typeface="Calibri" panose="020F0502020204030204" pitchFamily="34" charset="0"/>
                </a:rPr>
                <a:t> الْمَسأَلَةِ</a:t>
              </a:r>
              <a:endParaRPr lang="fr-FR" sz="1400" b="1" dirty="0">
                <a:solidFill>
                  <a:prstClr val="white"/>
                </a:solidFill>
                <a:latin typeface="Calibri" panose="020F0502020204030204" pitchFamily="34" charset="0"/>
                <a:ea typeface="Calibri" panose="020F0502020204030204" pitchFamily="34" charset="0"/>
                <a:cs typeface="Calibri" panose="020F0502020204030204" pitchFamily="34" charset="0"/>
              </a:endParaRPr>
            </a:p>
          </p:txBody>
        </p:sp>
        <p:sp>
          <p:nvSpPr>
            <p:cNvPr id="11" name="Oval 80">
              <a:extLst>
                <a:ext uri="{FF2B5EF4-FFF2-40B4-BE49-F238E27FC236}">
                  <a16:creationId xmlns:a16="http://schemas.microsoft.com/office/drawing/2014/main" id="{9A607167-E3CC-9093-824B-1673547C36EA}"/>
                </a:ext>
              </a:extLst>
            </p:cNvPr>
            <p:cNvSpPr>
              <a:spLocks noChangeAspect="1"/>
            </p:cNvSpPr>
            <p:nvPr/>
          </p:nvSpPr>
          <p:spPr>
            <a:xfrm>
              <a:off x="7949829" y="1979518"/>
              <a:ext cx="432618" cy="432618"/>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1400" b="1">
                  <a:solidFill>
                    <a:schemeClr val="bg1"/>
                  </a:solidFill>
                  <a:latin typeface="Calibri" panose="020F0502020204030204" pitchFamily="34" charset="0"/>
                  <a:ea typeface="Calibri" panose="020F0502020204030204" pitchFamily="34" charset="0"/>
                  <a:cs typeface="Calibri" panose="020F0502020204030204" pitchFamily="34" charset="0"/>
                </a:rPr>
                <a:t>1</a:t>
              </a:r>
              <a:endParaRPr lang="fr-MA" sz="1400" b="1" dirty="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grpSp>
      <p:sp>
        <p:nvSpPr>
          <p:cNvPr id="12" name="Rectangle : coins arrondis 11">
            <a:extLst>
              <a:ext uri="{FF2B5EF4-FFF2-40B4-BE49-F238E27FC236}">
                <a16:creationId xmlns:a16="http://schemas.microsoft.com/office/drawing/2014/main" id="{780F3FAA-C615-5CA9-C8E0-EE28F8E0F675}"/>
              </a:ext>
            </a:extLst>
          </p:cNvPr>
          <p:cNvSpPr/>
          <p:nvPr/>
        </p:nvSpPr>
        <p:spPr>
          <a:xfrm>
            <a:off x="3058513" y="1927765"/>
            <a:ext cx="2416149" cy="551406"/>
          </a:xfrm>
          <a:prstGeom prst="roundRect">
            <a:avLst/>
          </a:prstGeom>
          <a:solidFill>
            <a:srgbClr val="0F9ED5">
              <a:lumMod val="50000"/>
            </a:srgbClr>
          </a:solidFill>
          <a:ln w="19050" cap="flat" cmpd="sng" algn="ctr">
            <a:noFill/>
            <a:prstDash val="solid"/>
            <a:miter lim="800000"/>
          </a:ln>
          <a:effectLst/>
        </p:spPr>
        <p:txBody>
          <a:bodyPr rtlCol="0" anchor="ctr"/>
          <a:lstStyle/>
          <a:p>
            <a:pPr algn="ctr" rtl="1"/>
            <a:r>
              <a:rPr lang="ar-MA" sz="1600" b="1" dirty="0">
                <a:solidFill>
                  <a:schemeClr val="bg1"/>
                </a:solidFill>
                <a:latin typeface="Calibri" panose="020F0502020204030204" pitchFamily="34" charset="0"/>
                <a:ea typeface="Calibri" panose="020F0502020204030204" pitchFamily="34" charset="0"/>
                <a:cs typeface="Calibri" panose="020F0502020204030204" pitchFamily="34" charset="0"/>
              </a:rPr>
              <a:t>أَحْسُبُ القِيمَةَ المَجْهُولَةَ الأُولَى</a:t>
            </a:r>
          </a:p>
        </p:txBody>
      </p:sp>
      <p:sp>
        <p:nvSpPr>
          <p:cNvPr id="13" name="Oval 80">
            <a:extLst>
              <a:ext uri="{FF2B5EF4-FFF2-40B4-BE49-F238E27FC236}">
                <a16:creationId xmlns:a16="http://schemas.microsoft.com/office/drawing/2014/main" id="{39D932D8-05E7-73DC-4C0F-B1EADF93BB89}"/>
              </a:ext>
            </a:extLst>
          </p:cNvPr>
          <p:cNvSpPr>
            <a:spLocks noChangeAspect="1"/>
          </p:cNvSpPr>
          <p:nvPr/>
        </p:nvSpPr>
        <p:spPr>
          <a:xfrm>
            <a:off x="5471814" y="1993095"/>
            <a:ext cx="432618" cy="432618"/>
          </a:xfrm>
          <a:prstGeom prst="ellipse">
            <a:avLst/>
          </a:prstGeom>
          <a:solidFill>
            <a:srgbClr val="FCC302"/>
          </a:solidFill>
          <a:ln w="19050" cap="flat" cmpd="sng" algn="ctr">
            <a:noFill/>
            <a:prstDash val="solid"/>
            <a:miter lim="800000"/>
          </a:ln>
          <a:effectLst/>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r>
              <a:rPr lang="ar-MA" sz="2400" kern="0" dirty="0">
                <a:solidFill>
                  <a:prstClr val="white"/>
                </a:solidFill>
                <a:latin typeface="Aptos" panose="02110004020202020204"/>
                <a:cs typeface="Calibri" panose="020F0502020204030204" pitchFamily="34" charset="0"/>
              </a:rPr>
              <a:t>2</a:t>
            </a:r>
            <a:endParaRPr lang="fr-MA" sz="2400" kern="0" dirty="0">
              <a:solidFill>
                <a:prstClr val="white"/>
              </a:solidFill>
              <a:latin typeface="Aptos" panose="02110004020202020204"/>
              <a:cs typeface="Calibri" panose="020F0502020204030204" pitchFamily="34" charset="0"/>
            </a:endParaRPr>
          </a:p>
        </p:txBody>
      </p:sp>
      <p:grpSp>
        <p:nvGrpSpPr>
          <p:cNvPr id="14" name="Group 12">
            <a:extLst>
              <a:ext uri="{FF2B5EF4-FFF2-40B4-BE49-F238E27FC236}">
                <a16:creationId xmlns:a16="http://schemas.microsoft.com/office/drawing/2014/main" id="{D7992837-2A5B-F751-B756-5DC93D8C1C75}"/>
              </a:ext>
            </a:extLst>
          </p:cNvPr>
          <p:cNvGrpSpPr/>
          <p:nvPr/>
        </p:nvGrpSpPr>
        <p:grpSpPr>
          <a:xfrm>
            <a:off x="322510" y="1927765"/>
            <a:ext cx="2562008" cy="551406"/>
            <a:chOff x="5800775" y="1914188"/>
            <a:chExt cx="2562008" cy="551406"/>
          </a:xfrm>
        </p:grpSpPr>
        <p:sp>
          <p:nvSpPr>
            <p:cNvPr id="15" name="Rectangle : coins arrondis 14">
              <a:extLst>
                <a:ext uri="{FF2B5EF4-FFF2-40B4-BE49-F238E27FC236}">
                  <a16:creationId xmlns:a16="http://schemas.microsoft.com/office/drawing/2014/main" id="{2F447BEB-0BCB-C0AC-DE62-992D1ECD672B}"/>
                </a:ext>
              </a:extLst>
            </p:cNvPr>
            <p:cNvSpPr/>
            <p:nvPr/>
          </p:nvSpPr>
          <p:spPr>
            <a:xfrm>
              <a:off x="5800775" y="1914188"/>
              <a:ext cx="2132237" cy="551406"/>
            </a:xfrm>
            <a:prstGeom prst="roundRect">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SA" sz="1400" b="1" dirty="0">
                  <a:solidFill>
                    <a:schemeClr val="bg1"/>
                  </a:solidFill>
                  <a:latin typeface="Calibri" panose="020F0502020204030204" pitchFamily="34" charset="0"/>
                  <a:ea typeface="Calibri" panose="020F0502020204030204" pitchFamily="34" charset="0"/>
                  <a:cs typeface="Calibri" panose="020F0502020204030204" pitchFamily="34" charset="0"/>
                </a:rPr>
                <a:t>أَحْسُبُ القِيمَةَ المَجْهُولَةَ الثَّانِيَةَ </a:t>
              </a:r>
            </a:p>
          </p:txBody>
        </p:sp>
        <p:sp>
          <p:nvSpPr>
            <p:cNvPr id="17" name="Oval 80">
              <a:extLst>
                <a:ext uri="{FF2B5EF4-FFF2-40B4-BE49-F238E27FC236}">
                  <a16:creationId xmlns:a16="http://schemas.microsoft.com/office/drawing/2014/main" id="{CCFDD614-F508-6E47-7F25-1AFA057954AB}"/>
                </a:ext>
              </a:extLst>
            </p:cNvPr>
            <p:cNvSpPr>
              <a:spLocks noChangeAspect="1"/>
            </p:cNvSpPr>
            <p:nvPr/>
          </p:nvSpPr>
          <p:spPr>
            <a:xfrm>
              <a:off x="7930165" y="1979518"/>
              <a:ext cx="432618" cy="432618"/>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1600" b="1" dirty="0">
                  <a:solidFill>
                    <a:schemeClr val="bg1"/>
                  </a:solidFill>
                  <a:latin typeface="Calibri" panose="020F0502020204030204" pitchFamily="34" charset="0"/>
                  <a:ea typeface="Calibri" panose="020F0502020204030204" pitchFamily="34" charset="0"/>
                  <a:cs typeface="Calibri" panose="020F0502020204030204" pitchFamily="34" charset="0"/>
                </a:rPr>
                <a:t>3</a:t>
              </a:r>
              <a:endParaRPr lang="fr-MA" sz="1600" b="1" dirty="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grpSp>
      <p:grpSp>
        <p:nvGrpSpPr>
          <p:cNvPr id="40" name="Groupe 39">
            <a:extLst>
              <a:ext uri="{FF2B5EF4-FFF2-40B4-BE49-F238E27FC236}">
                <a16:creationId xmlns:a16="http://schemas.microsoft.com/office/drawing/2014/main" id="{373BE66C-CC9E-6607-1381-8A588563B4AC}"/>
              </a:ext>
            </a:extLst>
          </p:cNvPr>
          <p:cNvGrpSpPr/>
          <p:nvPr/>
        </p:nvGrpSpPr>
        <p:grpSpPr>
          <a:xfrm>
            <a:off x="893379" y="3239810"/>
            <a:ext cx="6400800" cy="2263791"/>
            <a:chOff x="704193" y="2672255"/>
            <a:chExt cx="6400800" cy="2263791"/>
          </a:xfrm>
        </p:grpSpPr>
        <p:grpSp>
          <p:nvGrpSpPr>
            <p:cNvPr id="41" name="Groupe 40">
              <a:extLst>
                <a:ext uri="{FF2B5EF4-FFF2-40B4-BE49-F238E27FC236}">
                  <a16:creationId xmlns:a16="http://schemas.microsoft.com/office/drawing/2014/main" id="{ED54A14B-6E3F-E3A5-5BA4-75A779149B20}"/>
                </a:ext>
              </a:extLst>
            </p:cNvPr>
            <p:cNvGrpSpPr/>
            <p:nvPr/>
          </p:nvGrpSpPr>
          <p:grpSpPr>
            <a:xfrm>
              <a:off x="704193" y="2672255"/>
              <a:ext cx="6390290" cy="2263791"/>
              <a:chOff x="378372" y="3439510"/>
              <a:chExt cx="6390290" cy="2263791"/>
            </a:xfrm>
          </p:grpSpPr>
          <p:sp>
            <p:nvSpPr>
              <p:cNvPr id="44" name="ZoneTexte 43">
                <a:extLst>
                  <a:ext uri="{FF2B5EF4-FFF2-40B4-BE49-F238E27FC236}">
                    <a16:creationId xmlns:a16="http://schemas.microsoft.com/office/drawing/2014/main" id="{F3C77F46-9D61-8DCC-043A-4EABD1ACA368}"/>
                  </a:ext>
                </a:extLst>
              </p:cNvPr>
              <p:cNvSpPr txBox="1"/>
              <p:nvPr/>
            </p:nvSpPr>
            <p:spPr>
              <a:xfrm>
                <a:off x="567559" y="4293471"/>
                <a:ext cx="2259726" cy="584775"/>
              </a:xfrm>
              <a:prstGeom prst="rect">
                <a:avLst/>
              </a:prstGeom>
              <a:noFill/>
              <a:ln>
                <a:noFill/>
              </a:ln>
            </p:spPr>
            <p:txBody>
              <a:bodyPr wrap="square">
                <a:spAutoFit/>
              </a:bodyPr>
              <a:lstStyle/>
              <a:p>
                <a:pPr algn="r" rtl="1"/>
                <a:r>
                  <a:rPr lang="ar-MA" sz="3200" dirty="0"/>
                  <a:t>اَلوَرَق الْمُلَوَّنُ</a:t>
                </a:r>
                <a:endParaRPr lang="fr-FR" sz="3200" dirty="0"/>
              </a:p>
            </p:txBody>
          </p:sp>
          <p:sp>
            <p:nvSpPr>
              <p:cNvPr id="45" name="ZoneTexte 44">
                <a:extLst>
                  <a:ext uri="{FF2B5EF4-FFF2-40B4-BE49-F238E27FC236}">
                    <a16:creationId xmlns:a16="http://schemas.microsoft.com/office/drawing/2014/main" id="{977C5E0D-727C-77E1-D6E3-367EF8CA7950}"/>
                  </a:ext>
                </a:extLst>
              </p:cNvPr>
              <p:cNvSpPr txBox="1"/>
              <p:nvPr/>
            </p:nvSpPr>
            <p:spPr>
              <a:xfrm>
                <a:off x="651641" y="3439510"/>
                <a:ext cx="2175643" cy="584775"/>
              </a:xfrm>
              <a:prstGeom prst="rect">
                <a:avLst/>
              </a:prstGeom>
              <a:noFill/>
              <a:ln>
                <a:noFill/>
              </a:ln>
            </p:spPr>
            <p:txBody>
              <a:bodyPr wrap="square">
                <a:spAutoFit/>
              </a:bodyPr>
              <a:lstStyle/>
              <a:p>
                <a:pPr algn="r" rtl="1"/>
                <a:r>
                  <a:rPr lang="ar-MA" sz="3200" dirty="0"/>
                  <a:t>الوَرَقُ الأَبْيَضُ </a:t>
                </a:r>
                <a:endParaRPr lang="fr-FR" sz="3200" dirty="0"/>
              </a:p>
            </p:txBody>
          </p:sp>
          <p:sp>
            <p:nvSpPr>
              <p:cNvPr id="46" name="Rectangle 45">
                <a:extLst>
                  <a:ext uri="{FF2B5EF4-FFF2-40B4-BE49-F238E27FC236}">
                    <a16:creationId xmlns:a16="http://schemas.microsoft.com/office/drawing/2014/main" id="{7AF846B0-C388-E5AD-0F13-5FFA6C457039}"/>
                  </a:ext>
                </a:extLst>
              </p:cNvPr>
              <p:cNvSpPr/>
              <p:nvPr/>
            </p:nvSpPr>
            <p:spPr>
              <a:xfrm>
                <a:off x="2900855" y="3520965"/>
                <a:ext cx="3867807" cy="492809"/>
              </a:xfrm>
              <a:prstGeom prst="rect">
                <a:avLst/>
              </a:prstGeom>
              <a:no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2800" dirty="0">
                    <a:solidFill>
                      <a:schemeClr val="tx1"/>
                    </a:solidFill>
                  </a:rPr>
                  <a:t>125 cm</a:t>
                </a:r>
              </a:p>
            </p:txBody>
          </p:sp>
          <p:sp>
            <p:nvSpPr>
              <p:cNvPr id="47" name="Rectangle 46">
                <a:extLst>
                  <a:ext uri="{FF2B5EF4-FFF2-40B4-BE49-F238E27FC236}">
                    <a16:creationId xmlns:a16="http://schemas.microsoft.com/office/drawing/2014/main" id="{965CCC78-11E9-AFF2-3D04-F19B8A2A2695}"/>
                  </a:ext>
                </a:extLst>
              </p:cNvPr>
              <p:cNvSpPr/>
              <p:nvPr/>
            </p:nvSpPr>
            <p:spPr>
              <a:xfrm>
                <a:off x="2900855" y="4335511"/>
                <a:ext cx="2785241" cy="492809"/>
              </a:xfrm>
              <a:prstGeom prst="rect">
                <a:avLst/>
              </a:prstGeom>
              <a:no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2800" dirty="0">
                    <a:solidFill>
                      <a:schemeClr val="tx1"/>
                    </a:solidFill>
                  </a:rPr>
                  <a:t>?</a:t>
                </a:r>
              </a:p>
            </p:txBody>
          </p:sp>
          <p:sp>
            <p:nvSpPr>
              <p:cNvPr id="48" name="Rectangle 47">
                <a:extLst>
                  <a:ext uri="{FF2B5EF4-FFF2-40B4-BE49-F238E27FC236}">
                    <a16:creationId xmlns:a16="http://schemas.microsoft.com/office/drawing/2014/main" id="{79D2CAE9-CDDA-01B5-269B-DDBABB4E11D2}"/>
                  </a:ext>
                </a:extLst>
              </p:cNvPr>
              <p:cNvSpPr/>
              <p:nvPr/>
            </p:nvSpPr>
            <p:spPr>
              <a:xfrm>
                <a:off x="2900856" y="5139546"/>
                <a:ext cx="3363310" cy="492809"/>
              </a:xfrm>
              <a:prstGeom prst="rect">
                <a:avLst/>
              </a:prstGeom>
              <a:no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2800" dirty="0">
                    <a:solidFill>
                      <a:schemeClr val="tx1"/>
                    </a:solidFill>
                  </a:rPr>
                  <a:t>?</a:t>
                </a:r>
              </a:p>
            </p:txBody>
          </p:sp>
          <p:sp>
            <p:nvSpPr>
              <p:cNvPr id="49" name="ZoneTexte 48">
                <a:extLst>
                  <a:ext uri="{FF2B5EF4-FFF2-40B4-BE49-F238E27FC236}">
                    <a16:creationId xmlns:a16="http://schemas.microsoft.com/office/drawing/2014/main" id="{0C63CDDB-6955-72FF-42AA-1FEA5FB29E14}"/>
                  </a:ext>
                </a:extLst>
              </p:cNvPr>
              <p:cNvSpPr txBox="1"/>
              <p:nvPr/>
            </p:nvSpPr>
            <p:spPr>
              <a:xfrm>
                <a:off x="378372" y="5118526"/>
                <a:ext cx="2475187" cy="584775"/>
              </a:xfrm>
              <a:prstGeom prst="rect">
                <a:avLst/>
              </a:prstGeom>
              <a:noFill/>
              <a:ln>
                <a:noFill/>
              </a:ln>
            </p:spPr>
            <p:txBody>
              <a:bodyPr wrap="square">
                <a:spAutoFit/>
              </a:bodyPr>
              <a:lstStyle/>
              <a:p>
                <a:pPr algn="r" rtl="1"/>
                <a:r>
                  <a:rPr lang="ar-MA" sz="3200" dirty="0"/>
                  <a:t>اَلوَرَقُ الْمُزَخْرَفُ</a:t>
                </a:r>
                <a:endParaRPr lang="fr-FR" sz="3200" dirty="0"/>
              </a:p>
            </p:txBody>
          </p:sp>
          <p:sp>
            <p:nvSpPr>
              <p:cNvPr id="50" name="Rectangle 49">
                <a:extLst>
                  <a:ext uri="{FF2B5EF4-FFF2-40B4-BE49-F238E27FC236}">
                    <a16:creationId xmlns:a16="http://schemas.microsoft.com/office/drawing/2014/main" id="{D798F1A7-F95D-A28E-4E23-DC8201937D29}"/>
                  </a:ext>
                </a:extLst>
              </p:cNvPr>
              <p:cNvSpPr/>
              <p:nvPr/>
            </p:nvSpPr>
            <p:spPr>
              <a:xfrm>
                <a:off x="5696606" y="4074204"/>
                <a:ext cx="1061546" cy="492809"/>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2800" dirty="0">
                    <a:solidFill>
                      <a:schemeClr val="tx1"/>
                    </a:solidFill>
                  </a:rPr>
                  <a:t>30</a:t>
                </a:r>
              </a:p>
            </p:txBody>
          </p:sp>
          <p:sp>
            <p:nvSpPr>
              <p:cNvPr id="51" name="Rectangle 50">
                <a:extLst>
                  <a:ext uri="{FF2B5EF4-FFF2-40B4-BE49-F238E27FC236}">
                    <a16:creationId xmlns:a16="http://schemas.microsoft.com/office/drawing/2014/main" id="{7E98D373-4D43-C2AF-FC20-0342BFE6BAB1}"/>
                  </a:ext>
                </a:extLst>
              </p:cNvPr>
              <p:cNvSpPr/>
              <p:nvPr/>
            </p:nvSpPr>
            <p:spPr>
              <a:xfrm>
                <a:off x="5486400" y="4630105"/>
                <a:ext cx="1061546" cy="492809"/>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2800" dirty="0">
                    <a:solidFill>
                      <a:schemeClr val="tx1"/>
                    </a:solidFill>
                  </a:rPr>
                  <a:t>18</a:t>
                </a:r>
              </a:p>
            </p:txBody>
          </p:sp>
        </p:grpSp>
        <p:cxnSp>
          <p:nvCxnSpPr>
            <p:cNvPr id="42" name="Connecteur droit avec flèche 41">
              <a:extLst>
                <a:ext uri="{FF2B5EF4-FFF2-40B4-BE49-F238E27FC236}">
                  <a16:creationId xmlns:a16="http://schemas.microsoft.com/office/drawing/2014/main" id="{7B10A5DB-21D1-EE77-9194-E60EE04A2D1A}"/>
                </a:ext>
              </a:extLst>
            </p:cNvPr>
            <p:cNvCxnSpPr/>
            <p:nvPr/>
          </p:nvCxnSpPr>
          <p:spPr>
            <a:xfrm>
              <a:off x="6022427" y="3353662"/>
              <a:ext cx="1082566" cy="0"/>
            </a:xfrm>
            <a:prstGeom prst="straightConnector1">
              <a:avLst/>
            </a:prstGeom>
            <a:ln>
              <a:solidFill>
                <a:srgbClr val="C00000"/>
              </a:solidFill>
              <a:headEnd type="triangle"/>
              <a:tailEnd type="triangle"/>
            </a:ln>
          </p:spPr>
          <p:style>
            <a:lnRef idx="2">
              <a:schemeClr val="accent1"/>
            </a:lnRef>
            <a:fillRef idx="0">
              <a:schemeClr val="accent1"/>
            </a:fillRef>
            <a:effectRef idx="1">
              <a:schemeClr val="accent1"/>
            </a:effectRef>
            <a:fontRef idx="minor">
              <a:schemeClr val="tx1"/>
            </a:fontRef>
          </p:style>
        </p:cxnSp>
        <p:cxnSp>
          <p:nvCxnSpPr>
            <p:cNvPr id="43" name="Connecteur droit avec flèche 42">
              <a:extLst>
                <a:ext uri="{FF2B5EF4-FFF2-40B4-BE49-F238E27FC236}">
                  <a16:creationId xmlns:a16="http://schemas.microsoft.com/office/drawing/2014/main" id="{280191BE-776E-B401-7D11-B876815995D7}"/>
                </a:ext>
              </a:extLst>
            </p:cNvPr>
            <p:cNvCxnSpPr>
              <a:cxnSpLocks/>
            </p:cNvCxnSpPr>
            <p:nvPr/>
          </p:nvCxnSpPr>
          <p:spPr>
            <a:xfrm>
              <a:off x="6093373" y="4279712"/>
              <a:ext cx="499242" cy="10516"/>
            </a:xfrm>
            <a:prstGeom prst="straightConnector1">
              <a:avLst/>
            </a:prstGeom>
            <a:ln>
              <a:solidFill>
                <a:srgbClr val="C00000"/>
              </a:solidFill>
              <a:headEnd type="triangle"/>
              <a:tailEnd type="triangle"/>
            </a:ln>
          </p:spPr>
          <p:style>
            <a:lnRef idx="2">
              <a:schemeClr val="accent1"/>
            </a:lnRef>
            <a:fillRef idx="0">
              <a:schemeClr val="accent1"/>
            </a:fillRef>
            <a:effectRef idx="1">
              <a:schemeClr val="accent1"/>
            </a:effectRef>
            <a:fontRef idx="minor">
              <a:schemeClr val="tx1"/>
            </a:fontRef>
          </p:style>
        </p:cxnSp>
      </p:grpSp>
    </p:spTree>
    <p:extLst>
      <p:ext uri="{BB962C8B-B14F-4D97-AF65-F5344CB8AC3E}">
        <p14:creationId xmlns:p14="http://schemas.microsoft.com/office/powerpoint/2010/main" val="17368629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E9E021-AA82-0A80-1B37-013E6A2DACED}"/>
            </a:ext>
          </a:extLst>
        </p:cNvPr>
        <p:cNvGrpSpPr/>
        <p:nvPr/>
      </p:nvGrpSpPr>
      <p:grpSpPr>
        <a:xfrm>
          <a:off x="0" y="0"/>
          <a:ext cx="0" cy="0"/>
          <a:chOff x="0" y="0"/>
          <a:chExt cx="0" cy="0"/>
        </a:xfrm>
      </p:grpSpPr>
      <p:pic>
        <p:nvPicPr>
          <p:cNvPr id="4" name="Google Shape;292;p22" descr="Une image contenant capture d’écran, Rectangle, carré&#10;&#10;Le contenu généré par l’IA peut être incorrect.">
            <a:extLst>
              <a:ext uri="{FF2B5EF4-FFF2-40B4-BE49-F238E27FC236}">
                <a16:creationId xmlns:a16="http://schemas.microsoft.com/office/drawing/2014/main" id="{F4C4B2CD-10E0-BDBA-0596-E1390A7C86B9}"/>
              </a:ext>
            </a:extLst>
          </p:cNvPr>
          <p:cNvPicPr preferRelativeResize="0"/>
          <p:nvPr/>
        </p:nvPicPr>
        <p:blipFill rotWithShape="1">
          <a:blip r:embed="rId2">
            <a:alphaModFix/>
          </a:blip>
          <a:srcRect/>
          <a:stretch/>
        </p:blipFill>
        <p:spPr>
          <a:xfrm>
            <a:off x="2862000" y="1719000"/>
            <a:ext cx="3420000" cy="3420000"/>
          </a:xfrm>
          <a:prstGeom prst="rect">
            <a:avLst/>
          </a:prstGeom>
          <a:noFill/>
          <a:ln>
            <a:noFill/>
          </a:ln>
        </p:spPr>
      </p:pic>
      <p:pic>
        <p:nvPicPr>
          <p:cNvPr id="5" name="Espace réservé pour une image  11" descr="Une image contenant dessin humoristique, clipart, Dessin animé, illustration&#10;&#10;Le contenu généré par l’IA peut être incorrect.">
            <a:extLst>
              <a:ext uri="{FF2B5EF4-FFF2-40B4-BE49-F238E27FC236}">
                <a16:creationId xmlns:a16="http://schemas.microsoft.com/office/drawing/2014/main" id="{FDE21D39-EDFA-A85E-A535-470796D0D99E}"/>
              </a:ext>
            </a:extLst>
          </p:cNvPr>
          <p:cNvPicPr>
            <a:picLocks noChangeAspect="1"/>
          </p:cNvPicPr>
          <p:nvPr/>
        </p:nvPicPr>
        <p:blipFill>
          <a:blip r:embed="rId3">
            <a:extLst>
              <a:ext uri="{28A0092B-C50C-407E-A947-70E740481C1C}">
                <a14:useLocalDpi xmlns:a14="http://schemas.microsoft.com/office/drawing/2010/main" val="0"/>
              </a:ext>
            </a:extLst>
          </a:blip>
          <a:srcRect l="-3603" t="-3603" r="3603" b="3603"/>
          <a:stretch>
            <a:fillRect/>
          </a:stretch>
        </p:blipFill>
        <p:spPr>
          <a:xfrm>
            <a:off x="7777821" y="640456"/>
            <a:ext cx="999174" cy="999174"/>
          </a:xfrm>
          <a:prstGeom prst="ellipse">
            <a:avLst/>
          </a:prstGeom>
        </p:spPr>
      </p:pic>
      <p:sp>
        <p:nvSpPr>
          <p:cNvPr id="3" name="ZoneTexte 2">
            <a:extLst>
              <a:ext uri="{FF2B5EF4-FFF2-40B4-BE49-F238E27FC236}">
                <a16:creationId xmlns:a16="http://schemas.microsoft.com/office/drawing/2014/main" id="{249D3ED1-0A9F-4FAE-7D19-A84736BB395C}"/>
              </a:ext>
            </a:extLst>
          </p:cNvPr>
          <p:cNvSpPr txBox="1"/>
          <p:nvPr/>
        </p:nvSpPr>
        <p:spPr>
          <a:xfrm>
            <a:off x="2837240" y="854031"/>
            <a:ext cx="4659282" cy="369332"/>
          </a:xfrm>
          <a:prstGeom prst="rect">
            <a:avLst/>
          </a:prstGeom>
          <a:noFill/>
        </p:spPr>
        <p:txBody>
          <a:bodyPr wrap="square">
            <a:spAutoFit/>
          </a:bodyPr>
          <a:lstStyle/>
          <a:p>
            <a:pPr algn="r"/>
            <a:r>
              <a:rPr lang="ar-MA" b="1" dirty="0">
                <a:solidFill>
                  <a:schemeClr val="bg1">
                    <a:lumMod val="65000"/>
                  </a:schemeClr>
                </a:solidFill>
                <a:latin typeface="Calibri" panose="020F0502020204030204" pitchFamily="34" charset="0"/>
                <a:cs typeface="Calibri" panose="020F0502020204030204" pitchFamily="34" charset="0"/>
              </a:rPr>
              <a:t>ارفعوا الألواح. </a:t>
            </a:r>
          </a:p>
        </p:txBody>
      </p:sp>
    </p:spTree>
    <p:extLst>
      <p:ext uri="{BB962C8B-B14F-4D97-AF65-F5344CB8AC3E}">
        <p14:creationId xmlns:p14="http://schemas.microsoft.com/office/powerpoint/2010/main" val="24605238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07E075-DD56-F83B-76B1-E25FCBE38F7E}"/>
            </a:ext>
          </a:extLst>
        </p:cNvPr>
        <p:cNvGrpSpPr/>
        <p:nvPr/>
      </p:nvGrpSpPr>
      <p:grpSpPr>
        <a:xfrm>
          <a:off x="0" y="0"/>
          <a:ext cx="0" cy="0"/>
          <a:chOff x="0" y="0"/>
          <a:chExt cx="0" cy="0"/>
        </a:xfrm>
      </p:grpSpPr>
      <p:pic>
        <p:nvPicPr>
          <p:cNvPr id="17" name="Espace réservé pour une image  11" descr="Une image contenant dessin humoristique, clipart, Dessin animé, illustration&#10;&#10;Le contenu généré par l’IA peut être incorrect.">
            <a:extLst>
              <a:ext uri="{FF2B5EF4-FFF2-40B4-BE49-F238E27FC236}">
                <a16:creationId xmlns:a16="http://schemas.microsoft.com/office/drawing/2014/main" id="{FFCF9FE4-9C1B-DEEF-9CC0-39C902C4E1D5}"/>
              </a:ext>
            </a:extLst>
          </p:cNvPr>
          <p:cNvPicPr>
            <a:picLocks noChangeAspect="1"/>
          </p:cNvPicPr>
          <p:nvPr/>
        </p:nvPicPr>
        <p:blipFill>
          <a:blip r:embed="rId2">
            <a:extLst>
              <a:ext uri="{28A0092B-C50C-407E-A947-70E740481C1C}">
                <a14:useLocalDpi xmlns:a14="http://schemas.microsoft.com/office/drawing/2010/main" val="0"/>
              </a:ext>
            </a:extLst>
          </a:blip>
          <a:srcRect l="-3603" t="-3603" r="3603" b="3603"/>
          <a:stretch>
            <a:fillRect/>
          </a:stretch>
        </p:blipFill>
        <p:spPr>
          <a:xfrm>
            <a:off x="7777821" y="640456"/>
            <a:ext cx="999174" cy="999174"/>
          </a:xfrm>
          <a:prstGeom prst="ellipse">
            <a:avLst/>
          </a:prstGeom>
        </p:spPr>
      </p:pic>
      <p:sp>
        <p:nvSpPr>
          <p:cNvPr id="10" name="ZoneTexte 9">
            <a:extLst>
              <a:ext uri="{FF2B5EF4-FFF2-40B4-BE49-F238E27FC236}">
                <a16:creationId xmlns:a16="http://schemas.microsoft.com/office/drawing/2014/main" id="{E56CC37F-8DD4-8793-6532-46C42E358B05}"/>
              </a:ext>
            </a:extLst>
          </p:cNvPr>
          <p:cNvSpPr txBox="1"/>
          <p:nvPr/>
        </p:nvSpPr>
        <p:spPr>
          <a:xfrm>
            <a:off x="2837240" y="854031"/>
            <a:ext cx="4659282" cy="369332"/>
          </a:xfrm>
          <a:prstGeom prst="rect">
            <a:avLst/>
          </a:prstGeom>
          <a:noFill/>
        </p:spPr>
        <p:txBody>
          <a:bodyPr wrap="square">
            <a:spAutoFit/>
          </a:bodyPr>
          <a:lstStyle/>
          <a:p>
            <a:pPr algn="r"/>
            <a:r>
              <a:rPr lang="ar-MA" b="1" dirty="0">
                <a:solidFill>
                  <a:schemeClr val="bg1">
                    <a:lumMod val="65000"/>
                  </a:schemeClr>
                </a:solidFill>
                <a:latin typeface="Calibri" panose="020F0502020204030204" pitchFamily="34" charset="0"/>
                <a:cs typeface="Calibri" panose="020F0502020204030204" pitchFamily="34" charset="0"/>
              </a:rPr>
              <a:t>صححوا، </a:t>
            </a:r>
            <a:r>
              <a:rPr lang="ar-MA" b="1" dirty="0">
                <a:solidFill>
                  <a:prstClr val="white">
                    <a:lumMod val="65000"/>
                  </a:prstClr>
                </a:solidFill>
                <a:latin typeface="Calibri" panose="020F0502020204030204" pitchFamily="34" charset="0"/>
                <a:cs typeface="Calibri" panose="020F0502020204030204" pitchFamily="34" charset="0"/>
              </a:rPr>
              <a:t>طول شريط الورق الملون هو : 95 = 30-125</a:t>
            </a:r>
            <a:endParaRPr lang="ar-MA" b="1" dirty="0">
              <a:solidFill>
                <a:schemeClr val="bg1">
                  <a:lumMod val="65000"/>
                </a:schemeClr>
              </a:solidFill>
              <a:latin typeface="Calibri" panose="020F0502020204030204" pitchFamily="34" charset="0"/>
              <a:cs typeface="Calibri" panose="020F0502020204030204" pitchFamily="34" charset="0"/>
            </a:endParaRPr>
          </a:p>
        </p:txBody>
      </p:sp>
      <p:grpSp>
        <p:nvGrpSpPr>
          <p:cNvPr id="2" name="Groupe 1">
            <a:extLst>
              <a:ext uri="{FF2B5EF4-FFF2-40B4-BE49-F238E27FC236}">
                <a16:creationId xmlns:a16="http://schemas.microsoft.com/office/drawing/2014/main" id="{353513D3-E8E7-DDF1-3CAE-01E79BB5466D}"/>
              </a:ext>
            </a:extLst>
          </p:cNvPr>
          <p:cNvGrpSpPr/>
          <p:nvPr/>
        </p:nvGrpSpPr>
        <p:grpSpPr>
          <a:xfrm>
            <a:off x="1095722" y="1639630"/>
            <a:ext cx="6400800" cy="2263791"/>
            <a:chOff x="704193" y="2672255"/>
            <a:chExt cx="6400800" cy="2263791"/>
          </a:xfrm>
        </p:grpSpPr>
        <p:grpSp>
          <p:nvGrpSpPr>
            <p:cNvPr id="3" name="Groupe 2">
              <a:extLst>
                <a:ext uri="{FF2B5EF4-FFF2-40B4-BE49-F238E27FC236}">
                  <a16:creationId xmlns:a16="http://schemas.microsoft.com/office/drawing/2014/main" id="{1E48206B-352B-01B7-6830-A32724BD2C69}"/>
                </a:ext>
              </a:extLst>
            </p:cNvPr>
            <p:cNvGrpSpPr/>
            <p:nvPr/>
          </p:nvGrpSpPr>
          <p:grpSpPr>
            <a:xfrm>
              <a:off x="704193" y="2672255"/>
              <a:ext cx="6390290" cy="2263791"/>
              <a:chOff x="378372" y="3439510"/>
              <a:chExt cx="6390290" cy="2263791"/>
            </a:xfrm>
          </p:grpSpPr>
          <p:sp>
            <p:nvSpPr>
              <p:cNvPr id="6" name="ZoneTexte 5">
                <a:extLst>
                  <a:ext uri="{FF2B5EF4-FFF2-40B4-BE49-F238E27FC236}">
                    <a16:creationId xmlns:a16="http://schemas.microsoft.com/office/drawing/2014/main" id="{F502F56B-F9A0-713B-7134-5C58BEB38DAF}"/>
                  </a:ext>
                </a:extLst>
              </p:cNvPr>
              <p:cNvSpPr txBox="1"/>
              <p:nvPr/>
            </p:nvSpPr>
            <p:spPr>
              <a:xfrm>
                <a:off x="567559" y="4293471"/>
                <a:ext cx="2259726" cy="584775"/>
              </a:xfrm>
              <a:prstGeom prst="rect">
                <a:avLst/>
              </a:prstGeom>
              <a:noFill/>
              <a:ln>
                <a:noFill/>
              </a:ln>
            </p:spPr>
            <p:txBody>
              <a:bodyPr wrap="square">
                <a:spAutoFit/>
              </a:bodyPr>
              <a:lstStyle/>
              <a:p>
                <a:pPr algn="r" rtl="1"/>
                <a:r>
                  <a:rPr lang="ar-MA" sz="3200" dirty="0"/>
                  <a:t>اَلوَرَق الْمُلَوَّنُ</a:t>
                </a:r>
                <a:endParaRPr lang="fr-FR" sz="3200" dirty="0"/>
              </a:p>
            </p:txBody>
          </p:sp>
          <p:sp>
            <p:nvSpPr>
              <p:cNvPr id="13" name="ZoneTexte 12">
                <a:extLst>
                  <a:ext uri="{FF2B5EF4-FFF2-40B4-BE49-F238E27FC236}">
                    <a16:creationId xmlns:a16="http://schemas.microsoft.com/office/drawing/2014/main" id="{C94FC9F9-2303-B713-F2B6-2D93EABD6B72}"/>
                  </a:ext>
                </a:extLst>
              </p:cNvPr>
              <p:cNvSpPr txBox="1"/>
              <p:nvPr/>
            </p:nvSpPr>
            <p:spPr>
              <a:xfrm>
                <a:off x="651641" y="3439510"/>
                <a:ext cx="2175643" cy="584775"/>
              </a:xfrm>
              <a:prstGeom prst="rect">
                <a:avLst/>
              </a:prstGeom>
              <a:noFill/>
              <a:ln>
                <a:noFill/>
              </a:ln>
            </p:spPr>
            <p:txBody>
              <a:bodyPr wrap="square">
                <a:spAutoFit/>
              </a:bodyPr>
              <a:lstStyle/>
              <a:p>
                <a:pPr algn="r" rtl="1"/>
                <a:r>
                  <a:rPr lang="ar-MA" sz="3200" dirty="0"/>
                  <a:t>الوَرَقُ الأَبْيَضُ </a:t>
                </a:r>
                <a:endParaRPr lang="fr-FR" sz="3200" dirty="0"/>
              </a:p>
            </p:txBody>
          </p:sp>
          <p:sp>
            <p:nvSpPr>
              <p:cNvPr id="14" name="Rectangle 13">
                <a:extLst>
                  <a:ext uri="{FF2B5EF4-FFF2-40B4-BE49-F238E27FC236}">
                    <a16:creationId xmlns:a16="http://schemas.microsoft.com/office/drawing/2014/main" id="{04D8A68D-5955-C2D9-210F-C57929A62F9A}"/>
                  </a:ext>
                </a:extLst>
              </p:cNvPr>
              <p:cNvSpPr/>
              <p:nvPr/>
            </p:nvSpPr>
            <p:spPr>
              <a:xfrm>
                <a:off x="2900855" y="3520965"/>
                <a:ext cx="3867807" cy="492809"/>
              </a:xfrm>
              <a:prstGeom prst="rect">
                <a:avLst/>
              </a:prstGeom>
              <a:no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2800" dirty="0">
                    <a:solidFill>
                      <a:schemeClr val="tx1"/>
                    </a:solidFill>
                  </a:rPr>
                  <a:t>125 cm</a:t>
                </a:r>
              </a:p>
            </p:txBody>
          </p:sp>
          <p:sp>
            <p:nvSpPr>
              <p:cNvPr id="15" name="Rectangle 14">
                <a:extLst>
                  <a:ext uri="{FF2B5EF4-FFF2-40B4-BE49-F238E27FC236}">
                    <a16:creationId xmlns:a16="http://schemas.microsoft.com/office/drawing/2014/main" id="{8372F09D-98E1-2BB7-F652-8F83632B1F8A}"/>
                  </a:ext>
                </a:extLst>
              </p:cNvPr>
              <p:cNvSpPr/>
              <p:nvPr/>
            </p:nvSpPr>
            <p:spPr>
              <a:xfrm>
                <a:off x="2900855" y="4335511"/>
                <a:ext cx="2785241" cy="492809"/>
              </a:xfrm>
              <a:prstGeom prst="rect">
                <a:avLst/>
              </a:prstGeom>
              <a:no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2800" b="1" dirty="0">
                    <a:solidFill>
                      <a:srgbClr val="C00000"/>
                    </a:solidFill>
                  </a:rPr>
                  <a:t>95 cm</a:t>
                </a:r>
              </a:p>
            </p:txBody>
          </p:sp>
          <p:sp>
            <p:nvSpPr>
              <p:cNvPr id="16" name="Rectangle 15">
                <a:extLst>
                  <a:ext uri="{FF2B5EF4-FFF2-40B4-BE49-F238E27FC236}">
                    <a16:creationId xmlns:a16="http://schemas.microsoft.com/office/drawing/2014/main" id="{60DA4CD6-211B-43F0-1D8A-4A8B032B1473}"/>
                  </a:ext>
                </a:extLst>
              </p:cNvPr>
              <p:cNvSpPr/>
              <p:nvPr/>
            </p:nvSpPr>
            <p:spPr>
              <a:xfrm>
                <a:off x="2900856" y="5139546"/>
                <a:ext cx="3363310" cy="492809"/>
              </a:xfrm>
              <a:prstGeom prst="rect">
                <a:avLst/>
              </a:prstGeom>
              <a:no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2800" dirty="0">
                    <a:solidFill>
                      <a:schemeClr val="tx1"/>
                    </a:solidFill>
                  </a:rPr>
                  <a:t>?</a:t>
                </a:r>
              </a:p>
            </p:txBody>
          </p:sp>
          <p:sp>
            <p:nvSpPr>
              <p:cNvPr id="18" name="ZoneTexte 17">
                <a:extLst>
                  <a:ext uri="{FF2B5EF4-FFF2-40B4-BE49-F238E27FC236}">
                    <a16:creationId xmlns:a16="http://schemas.microsoft.com/office/drawing/2014/main" id="{CFD96F8B-0FA7-4BF9-1AD1-89F09890098D}"/>
                  </a:ext>
                </a:extLst>
              </p:cNvPr>
              <p:cNvSpPr txBox="1"/>
              <p:nvPr/>
            </p:nvSpPr>
            <p:spPr>
              <a:xfrm>
                <a:off x="378372" y="5118526"/>
                <a:ext cx="2475187" cy="584775"/>
              </a:xfrm>
              <a:prstGeom prst="rect">
                <a:avLst/>
              </a:prstGeom>
              <a:noFill/>
              <a:ln>
                <a:noFill/>
              </a:ln>
            </p:spPr>
            <p:txBody>
              <a:bodyPr wrap="square">
                <a:spAutoFit/>
              </a:bodyPr>
              <a:lstStyle/>
              <a:p>
                <a:pPr algn="r" rtl="1"/>
                <a:r>
                  <a:rPr lang="ar-MA" sz="3200" dirty="0"/>
                  <a:t>اَلوَرَقُ الْمُزَخْرَفُ</a:t>
                </a:r>
                <a:endParaRPr lang="fr-FR" sz="3200" dirty="0"/>
              </a:p>
            </p:txBody>
          </p:sp>
          <p:sp>
            <p:nvSpPr>
              <p:cNvPr id="19" name="Rectangle 18">
                <a:extLst>
                  <a:ext uri="{FF2B5EF4-FFF2-40B4-BE49-F238E27FC236}">
                    <a16:creationId xmlns:a16="http://schemas.microsoft.com/office/drawing/2014/main" id="{44DACA3B-6441-84DD-1D92-AC733FCDF2C9}"/>
                  </a:ext>
                </a:extLst>
              </p:cNvPr>
              <p:cNvSpPr/>
              <p:nvPr/>
            </p:nvSpPr>
            <p:spPr>
              <a:xfrm>
                <a:off x="5696606" y="4074204"/>
                <a:ext cx="1061546" cy="492809"/>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2800" dirty="0">
                    <a:solidFill>
                      <a:schemeClr val="tx1"/>
                    </a:solidFill>
                  </a:rPr>
                  <a:t>30</a:t>
                </a:r>
              </a:p>
            </p:txBody>
          </p:sp>
          <p:sp>
            <p:nvSpPr>
              <p:cNvPr id="20" name="Rectangle 19">
                <a:extLst>
                  <a:ext uri="{FF2B5EF4-FFF2-40B4-BE49-F238E27FC236}">
                    <a16:creationId xmlns:a16="http://schemas.microsoft.com/office/drawing/2014/main" id="{8AE69382-B618-1E2C-5104-861F4D527069}"/>
                  </a:ext>
                </a:extLst>
              </p:cNvPr>
              <p:cNvSpPr/>
              <p:nvPr/>
            </p:nvSpPr>
            <p:spPr>
              <a:xfrm>
                <a:off x="5486400" y="4630105"/>
                <a:ext cx="1061546" cy="492809"/>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2800" dirty="0">
                    <a:solidFill>
                      <a:schemeClr val="tx1"/>
                    </a:solidFill>
                  </a:rPr>
                  <a:t>18</a:t>
                </a:r>
              </a:p>
            </p:txBody>
          </p:sp>
        </p:grpSp>
        <p:cxnSp>
          <p:nvCxnSpPr>
            <p:cNvPr id="4" name="Connecteur droit avec flèche 3">
              <a:extLst>
                <a:ext uri="{FF2B5EF4-FFF2-40B4-BE49-F238E27FC236}">
                  <a16:creationId xmlns:a16="http://schemas.microsoft.com/office/drawing/2014/main" id="{57247338-69C5-A306-EE80-E819A5B39D17}"/>
                </a:ext>
              </a:extLst>
            </p:cNvPr>
            <p:cNvCxnSpPr/>
            <p:nvPr/>
          </p:nvCxnSpPr>
          <p:spPr>
            <a:xfrm>
              <a:off x="6022427" y="3353662"/>
              <a:ext cx="1082566" cy="0"/>
            </a:xfrm>
            <a:prstGeom prst="straightConnector1">
              <a:avLst/>
            </a:prstGeom>
            <a:ln>
              <a:solidFill>
                <a:srgbClr val="C00000"/>
              </a:solidFill>
              <a:headEnd type="triangle"/>
              <a:tailEnd type="triangle"/>
            </a:ln>
          </p:spPr>
          <p:style>
            <a:lnRef idx="2">
              <a:schemeClr val="accent1"/>
            </a:lnRef>
            <a:fillRef idx="0">
              <a:schemeClr val="accent1"/>
            </a:fillRef>
            <a:effectRef idx="1">
              <a:schemeClr val="accent1"/>
            </a:effectRef>
            <a:fontRef idx="minor">
              <a:schemeClr val="tx1"/>
            </a:fontRef>
          </p:style>
        </p:cxnSp>
        <p:cxnSp>
          <p:nvCxnSpPr>
            <p:cNvPr id="5" name="Connecteur droit avec flèche 4">
              <a:extLst>
                <a:ext uri="{FF2B5EF4-FFF2-40B4-BE49-F238E27FC236}">
                  <a16:creationId xmlns:a16="http://schemas.microsoft.com/office/drawing/2014/main" id="{AFAC0EC0-663E-A22D-D5CC-79BF31C2A9AC}"/>
                </a:ext>
              </a:extLst>
            </p:cNvPr>
            <p:cNvCxnSpPr>
              <a:cxnSpLocks/>
            </p:cNvCxnSpPr>
            <p:nvPr/>
          </p:nvCxnSpPr>
          <p:spPr>
            <a:xfrm>
              <a:off x="6093373" y="4279712"/>
              <a:ext cx="499242" cy="10516"/>
            </a:xfrm>
            <a:prstGeom prst="straightConnector1">
              <a:avLst/>
            </a:prstGeom>
            <a:ln>
              <a:solidFill>
                <a:srgbClr val="C00000"/>
              </a:solidFill>
              <a:headEnd type="triangle"/>
              <a:tailEnd type="triangle"/>
            </a:ln>
          </p:spPr>
          <p:style>
            <a:lnRef idx="2">
              <a:schemeClr val="accent1"/>
            </a:lnRef>
            <a:fillRef idx="0">
              <a:schemeClr val="accent1"/>
            </a:fillRef>
            <a:effectRef idx="1">
              <a:schemeClr val="accent1"/>
            </a:effectRef>
            <a:fontRef idx="minor">
              <a:schemeClr val="tx1"/>
            </a:fontRef>
          </p:style>
        </p:cxnSp>
      </p:grpSp>
      <p:sp>
        <p:nvSpPr>
          <p:cNvPr id="22" name="ZoneTexte 21">
            <a:extLst>
              <a:ext uri="{FF2B5EF4-FFF2-40B4-BE49-F238E27FC236}">
                <a16:creationId xmlns:a16="http://schemas.microsoft.com/office/drawing/2014/main" id="{3F5ADC94-1D8A-551E-9D1C-5E5648BA564D}"/>
              </a:ext>
            </a:extLst>
          </p:cNvPr>
          <p:cNvSpPr txBox="1"/>
          <p:nvPr/>
        </p:nvSpPr>
        <p:spPr>
          <a:xfrm>
            <a:off x="2278118" y="5233651"/>
            <a:ext cx="4587764" cy="1015663"/>
          </a:xfrm>
          <a:prstGeom prst="rect">
            <a:avLst/>
          </a:prstGeom>
          <a:noFill/>
        </p:spPr>
        <p:txBody>
          <a:bodyPr wrap="square">
            <a:spAutoFit/>
          </a:bodyPr>
          <a:lstStyle/>
          <a:p>
            <a:pPr algn="ctr"/>
            <a:r>
              <a:rPr lang="fr-FR" sz="6000" b="1" dirty="0">
                <a:solidFill>
                  <a:schemeClr val="bg1">
                    <a:lumMod val="50000"/>
                  </a:schemeClr>
                </a:solidFill>
                <a:latin typeface="Calibri" panose="020F0502020204030204" pitchFamily="34" charset="0"/>
                <a:cs typeface="Calibri" panose="020F0502020204030204" pitchFamily="34" charset="0"/>
              </a:rPr>
              <a:t>125 – 30 = </a:t>
            </a:r>
            <a:r>
              <a:rPr lang="fr-FR" sz="6000" b="1" dirty="0">
                <a:solidFill>
                  <a:srgbClr val="C00000"/>
                </a:solidFill>
                <a:latin typeface="Calibri" panose="020F0502020204030204" pitchFamily="34" charset="0"/>
                <a:cs typeface="Calibri" panose="020F0502020204030204" pitchFamily="34" charset="0"/>
              </a:rPr>
              <a:t>95</a:t>
            </a:r>
            <a:endParaRPr lang="fr-FR" sz="6000" dirty="0">
              <a:solidFill>
                <a:srgbClr val="C00000"/>
              </a:solidFill>
            </a:endParaRPr>
          </a:p>
        </p:txBody>
      </p:sp>
    </p:spTree>
    <p:extLst>
      <p:ext uri="{BB962C8B-B14F-4D97-AF65-F5344CB8AC3E}">
        <p14:creationId xmlns:p14="http://schemas.microsoft.com/office/powerpoint/2010/main" val="26410742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12826C-5834-84D1-E1F9-A07EBB6E8136}"/>
            </a:ext>
          </a:extLst>
        </p:cNvPr>
        <p:cNvGrpSpPr/>
        <p:nvPr/>
      </p:nvGrpSpPr>
      <p:grpSpPr>
        <a:xfrm>
          <a:off x="0" y="0"/>
          <a:ext cx="0" cy="0"/>
          <a:chOff x="0" y="0"/>
          <a:chExt cx="0" cy="0"/>
        </a:xfrm>
      </p:grpSpPr>
      <p:pic>
        <p:nvPicPr>
          <p:cNvPr id="17" name="Espace réservé pour une image  11" descr="Une image contenant dessin humoristique, clipart, Dessin animé, illustration&#10;&#10;Le contenu généré par l’IA peut être incorrect.">
            <a:extLst>
              <a:ext uri="{FF2B5EF4-FFF2-40B4-BE49-F238E27FC236}">
                <a16:creationId xmlns:a16="http://schemas.microsoft.com/office/drawing/2014/main" id="{40B0B5A5-ADB0-4770-8E2B-EE1F0404A751}"/>
              </a:ext>
            </a:extLst>
          </p:cNvPr>
          <p:cNvPicPr>
            <a:picLocks noChangeAspect="1"/>
          </p:cNvPicPr>
          <p:nvPr/>
        </p:nvPicPr>
        <p:blipFill>
          <a:blip r:embed="rId2">
            <a:extLst>
              <a:ext uri="{28A0092B-C50C-407E-A947-70E740481C1C}">
                <a14:useLocalDpi xmlns:a14="http://schemas.microsoft.com/office/drawing/2010/main" val="0"/>
              </a:ext>
            </a:extLst>
          </a:blip>
          <a:srcRect l="-3603" t="-3603" r="3603" b="3603"/>
          <a:stretch>
            <a:fillRect/>
          </a:stretch>
        </p:blipFill>
        <p:spPr>
          <a:xfrm>
            <a:off x="7777821" y="640456"/>
            <a:ext cx="999174" cy="999174"/>
          </a:xfrm>
          <a:prstGeom prst="ellipse">
            <a:avLst/>
          </a:prstGeom>
        </p:spPr>
      </p:pic>
      <p:sp>
        <p:nvSpPr>
          <p:cNvPr id="27" name="ZoneTexte 26">
            <a:extLst>
              <a:ext uri="{FF2B5EF4-FFF2-40B4-BE49-F238E27FC236}">
                <a16:creationId xmlns:a16="http://schemas.microsoft.com/office/drawing/2014/main" id="{5D0B9640-5250-0B46-7827-671DE779F819}"/>
              </a:ext>
            </a:extLst>
          </p:cNvPr>
          <p:cNvSpPr txBox="1"/>
          <p:nvPr/>
        </p:nvSpPr>
        <p:spPr>
          <a:xfrm>
            <a:off x="2837240" y="854031"/>
            <a:ext cx="4659282" cy="369332"/>
          </a:xfrm>
          <a:prstGeom prst="rect">
            <a:avLst/>
          </a:prstGeom>
          <a:noFill/>
        </p:spPr>
        <p:txBody>
          <a:bodyPr wrap="square">
            <a:spAutoFit/>
          </a:bodyPr>
          <a:lstStyle/>
          <a:p>
            <a:pPr algn="r"/>
            <a:r>
              <a:rPr lang="ar-MA" b="1" dirty="0">
                <a:solidFill>
                  <a:schemeClr val="bg1">
                    <a:lumMod val="65000"/>
                  </a:schemeClr>
                </a:solidFill>
                <a:latin typeface="Calibri" panose="020F0502020204030204" pitchFamily="34" charset="0"/>
                <a:cs typeface="Calibri" panose="020F0502020204030204" pitchFamily="34" charset="0"/>
              </a:rPr>
              <a:t>ماذا نفعل في الخطوة الثالثة؟ </a:t>
            </a:r>
          </a:p>
        </p:txBody>
      </p:sp>
      <p:grpSp>
        <p:nvGrpSpPr>
          <p:cNvPr id="19" name="Group 12">
            <a:extLst>
              <a:ext uri="{FF2B5EF4-FFF2-40B4-BE49-F238E27FC236}">
                <a16:creationId xmlns:a16="http://schemas.microsoft.com/office/drawing/2014/main" id="{AE0A621B-F4A9-55F6-1AFF-6D7B749974E3}"/>
              </a:ext>
            </a:extLst>
          </p:cNvPr>
          <p:cNvGrpSpPr/>
          <p:nvPr/>
        </p:nvGrpSpPr>
        <p:grpSpPr>
          <a:xfrm>
            <a:off x="6157399" y="1878536"/>
            <a:ext cx="2255130" cy="551406"/>
            <a:chOff x="6203470" y="1914188"/>
            <a:chExt cx="2178977" cy="551406"/>
          </a:xfrm>
        </p:grpSpPr>
        <p:sp>
          <p:nvSpPr>
            <p:cNvPr id="25" name="Rectangle : coins arrondis 24">
              <a:extLst>
                <a:ext uri="{FF2B5EF4-FFF2-40B4-BE49-F238E27FC236}">
                  <a16:creationId xmlns:a16="http://schemas.microsoft.com/office/drawing/2014/main" id="{B32F04C0-2B4F-FFED-9EF0-4198F822B2FA}"/>
                </a:ext>
              </a:extLst>
            </p:cNvPr>
            <p:cNvSpPr/>
            <p:nvPr/>
          </p:nvSpPr>
          <p:spPr>
            <a:xfrm>
              <a:off x="6203470" y="1914188"/>
              <a:ext cx="1748209" cy="551406"/>
            </a:xfrm>
            <a:prstGeom prst="roundRect">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fr-F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lvl="0" algn="ctr" rtl="1">
                <a:defRPr/>
              </a:pPr>
              <a:r>
                <a:rPr lang="ar-SA" sz="1400" b="1" dirty="0">
                  <a:solidFill>
                    <a:prstClr val="white"/>
                  </a:solidFill>
                  <a:latin typeface="Calibri" panose="020F0502020204030204" pitchFamily="34" charset="0"/>
                  <a:ea typeface="Calibri" panose="020F0502020204030204" pitchFamily="34" charset="0"/>
                  <a:cs typeface="Calibri" panose="020F0502020204030204" pitchFamily="34" charset="0"/>
                </a:rPr>
                <a:t>أُمَثِّلُ مُعْطَيَاتِ</a:t>
              </a:r>
              <a:r>
                <a:rPr lang="ar-MA" sz="1400" b="1" dirty="0">
                  <a:solidFill>
                    <a:prstClr val="white"/>
                  </a:solidFill>
                  <a:latin typeface="Calibri" panose="020F0502020204030204" pitchFamily="34" charset="0"/>
                  <a:ea typeface="Calibri" panose="020F0502020204030204" pitchFamily="34" charset="0"/>
                  <a:cs typeface="Calibri" panose="020F0502020204030204" pitchFamily="34" charset="0"/>
                </a:rPr>
                <a:t> الْمَسأَلَةِ</a:t>
              </a:r>
              <a:endParaRPr lang="fr-FR" sz="1400" b="1" dirty="0">
                <a:solidFill>
                  <a:prstClr val="white"/>
                </a:solidFill>
                <a:latin typeface="Calibri" panose="020F0502020204030204" pitchFamily="34" charset="0"/>
                <a:ea typeface="Calibri" panose="020F0502020204030204" pitchFamily="34" charset="0"/>
                <a:cs typeface="Calibri" panose="020F0502020204030204" pitchFamily="34" charset="0"/>
              </a:endParaRPr>
            </a:p>
          </p:txBody>
        </p:sp>
        <p:sp>
          <p:nvSpPr>
            <p:cNvPr id="26" name="Oval 80">
              <a:extLst>
                <a:ext uri="{FF2B5EF4-FFF2-40B4-BE49-F238E27FC236}">
                  <a16:creationId xmlns:a16="http://schemas.microsoft.com/office/drawing/2014/main" id="{2584534A-3273-F5F1-76F0-9B338CD26860}"/>
                </a:ext>
              </a:extLst>
            </p:cNvPr>
            <p:cNvSpPr>
              <a:spLocks noChangeAspect="1"/>
            </p:cNvSpPr>
            <p:nvPr/>
          </p:nvSpPr>
          <p:spPr>
            <a:xfrm>
              <a:off x="7949829" y="1979518"/>
              <a:ext cx="432618" cy="432618"/>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fr-F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ar-MA" sz="1400" b="1" dirty="0">
                  <a:solidFill>
                    <a:schemeClr val="bg1"/>
                  </a:solidFill>
                  <a:latin typeface="Calibri" panose="020F0502020204030204" pitchFamily="34" charset="0"/>
                  <a:ea typeface="Calibri" panose="020F0502020204030204" pitchFamily="34" charset="0"/>
                  <a:cs typeface="Calibri" panose="020F0502020204030204" pitchFamily="34" charset="0"/>
                </a:rPr>
                <a:t>1</a:t>
              </a:r>
              <a:endParaRPr lang="fr-MA" sz="1400" b="1" dirty="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grpSp>
      <p:sp>
        <p:nvSpPr>
          <p:cNvPr id="20" name="Rectangle : coins arrondis 19">
            <a:extLst>
              <a:ext uri="{FF2B5EF4-FFF2-40B4-BE49-F238E27FC236}">
                <a16:creationId xmlns:a16="http://schemas.microsoft.com/office/drawing/2014/main" id="{1527A18B-6CE8-2758-A1B4-B7430DC1269F}"/>
              </a:ext>
            </a:extLst>
          </p:cNvPr>
          <p:cNvSpPr/>
          <p:nvPr/>
        </p:nvSpPr>
        <p:spPr>
          <a:xfrm>
            <a:off x="3389736" y="1878536"/>
            <a:ext cx="2132238" cy="551406"/>
          </a:xfrm>
          <a:prstGeom prst="roundRect">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rtl="1"/>
            <a:r>
              <a:rPr lang="ar-MA" sz="1400" b="1" dirty="0">
                <a:solidFill>
                  <a:schemeClr val="bg1"/>
                </a:solidFill>
                <a:latin typeface="Calibri" panose="020F0502020204030204" pitchFamily="34" charset="0"/>
                <a:ea typeface="Calibri" panose="020F0502020204030204" pitchFamily="34" charset="0"/>
                <a:cs typeface="Calibri" panose="020F0502020204030204" pitchFamily="34" charset="0"/>
              </a:rPr>
              <a:t>أَحْسُبُ القِيمَةَ المَجْهُولَةَ الأُولَى </a:t>
            </a:r>
          </a:p>
        </p:txBody>
      </p:sp>
      <p:sp>
        <p:nvSpPr>
          <p:cNvPr id="23" name="Rectangle : coins arrondis 22">
            <a:extLst>
              <a:ext uri="{FF2B5EF4-FFF2-40B4-BE49-F238E27FC236}">
                <a16:creationId xmlns:a16="http://schemas.microsoft.com/office/drawing/2014/main" id="{272E6057-FF9B-C6EE-A9F2-5CAF1ABA1696}"/>
              </a:ext>
            </a:extLst>
          </p:cNvPr>
          <p:cNvSpPr/>
          <p:nvPr/>
        </p:nvSpPr>
        <p:spPr>
          <a:xfrm>
            <a:off x="388880" y="1878536"/>
            <a:ext cx="2417976" cy="551406"/>
          </a:xfrm>
          <a:prstGeom prst="roundRect">
            <a:avLst/>
          </a:prstGeom>
          <a:solidFill>
            <a:srgbClr val="0F9ED5">
              <a:lumMod val="50000"/>
            </a:srgbClr>
          </a:solidFill>
          <a:ln w="19050" cap="flat" cmpd="sng" algn="ctr">
            <a:noFill/>
            <a:prstDash val="solid"/>
            <a:miter lim="800000"/>
          </a:ln>
          <a:effectLst/>
        </p:spPr>
        <p:txBody>
          <a:bodyPr rtlCol="0" anchor="ctr"/>
          <a:lstStyle>
            <a:defPPr>
              <a:defRPr lang="fr-F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ar-SA" sz="1600" b="1" dirty="0">
                <a:solidFill>
                  <a:schemeClr val="bg1"/>
                </a:solidFill>
                <a:latin typeface="Calibri" panose="020F0502020204030204" pitchFamily="34" charset="0"/>
                <a:ea typeface="Calibri" panose="020F0502020204030204" pitchFamily="34" charset="0"/>
                <a:cs typeface="Calibri" panose="020F0502020204030204" pitchFamily="34" charset="0"/>
              </a:rPr>
              <a:t>أَحْسُبُ القِيمَةَ المَجْهُولَةَ الثَّانِيَةَ </a:t>
            </a:r>
          </a:p>
        </p:txBody>
      </p:sp>
      <p:sp>
        <p:nvSpPr>
          <p:cNvPr id="24" name="Oval 80">
            <a:extLst>
              <a:ext uri="{FF2B5EF4-FFF2-40B4-BE49-F238E27FC236}">
                <a16:creationId xmlns:a16="http://schemas.microsoft.com/office/drawing/2014/main" id="{0959F054-DBD1-454D-EB1B-961DD5A8AFDA}"/>
              </a:ext>
            </a:extLst>
          </p:cNvPr>
          <p:cNvSpPr>
            <a:spLocks noChangeAspect="1"/>
          </p:cNvSpPr>
          <p:nvPr/>
        </p:nvSpPr>
        <p:spPr>
          <a:xfrm>
            <a:off x="2804009" y="1943866"/>
            <a:ext cx="432618" cy="432618"/>
          </a:xfrm>
          <a:prstGeom prst="ellipse">
            <a:avLst/>
          </a:prstGeom>
          <a:solidFill>
            <a:srgbClr val="FCC302"/>
          </a:solidFill>
          <a:ln w="19050" cap="flat" cmpd="sng" algn="ctr">
            <a:noFill/>
            <a:prstDash val="solid"/>
            <a:miter lim="800000"/>
          </a:ln>
          <a:effectLst/>
        </p:spPr>
        <p:txBody>
          <a:bodyPr rot="0" spcFirstLastPara="0" vert="horz" wrap="square" lIns="68580" tIns="34290" rIns="68580" bIns="34290" numCol="1" spcCol="0" rtlCol="0" fromWordArt="0" anchor="ctr" anchorCtr="0" forceAA="0" compatLnSpc="1">
            <a:prstTxWarp prst="textNoShape">
              <a:avLst/>
            </a:prstTxWarp>
            <a:noAutofit/>
          </a:bodyPr>
          <a:lstStyle>
            <a:defPPr>
              <a:defRPr lang="fr-F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ar-MA" sz="2400" kern="0" dirty="0">
                <a:solidFill>
                  <a:prstClr val="white"/>
                </a:solidFill>
                <a:latin typeface="Aptos" panose="02110004020202020204"/>
                <a:cs typeface="Calibri" panose="020F0502020204030204" pitchFamily="34" charset="0"/>
              </a:rPr>
              <a:t>3</a:t>
            </a:r>
            <a:endParaRPr lang="fr-MA" sz="2400" kern="0" dirty="0">
              <a:solidFill>
                <a:prstClr val="white"/>
              </a:solidFill>
              <a:latin typeface="Aptos" panose="02110004020202020204"/>
              <a:cs typeface="Calibri" panose="020F0502020204030204" pitchFamily="34" charset="0"/>
            </a:endParaRPr>
          </a:p>
        </p:txBody>
      </p:sp>
      <p:sp>
        <p:nvSpPr>
          <p:cNvPr id="22" name="Oval 80">
            <a:extLst>
              <a:ext uri="{FF2B5EF4-FFF2-40B4-BE49-F238E27FC236}">
                <a16:creationId xmlns:a16="http://schemas.microsoft.com/office/drawing/2014/main" id="{1F9B92EE-DC84-8EF9-C166-5BD8A8F55C72}"/>
              </a:ext>
            </a:extLst>
          </p:cNvPr>
          <p:cNvSpPr>
            <a:spLocks noChangeAspect="1"/>
          </p:cNvSpPr>
          <p:nvPr/>
        </p:nvSpPr>
        <p:spPr>
          <a:xfrm>
            <a:off x="5519126" y="1943866"/>
            <a:ext cx="432618" cy="432618"/>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ar-MA" sz="1400" b="1" dirty="0">
                <a:solidFill>
                  <a:schemeClr val="bg1"/>
                </a:solidFill>
                <a:latin typeface="Calibri" panose="020F0502020204030204" pitchFamily="34" charset="0"/>
                <a:ea typeface="Calibri" panose="020F0502020204030204" pitchFamily="34" charset="0"/>
                <a:cs typeface="Calibri" panose="020F0502020204030204" pitchFamily="34" charset="0"/>
              </a:rPr>
              <a:t>2</a:t>
            </a:r>
            <a:endParaRPr lang="fr-MA" sz="1400" b="1" dirty="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grpSp>
        <p:nvGrpSpPr>
          <p:cNvPr id="8" name="Groupe 7">
            <a:extLst>
              <a:ext uri="{FF2B5EF4-FFF2-40B4-BE49-F238E27FC236}">
                <a16:creationId xmlns:a16="http://schemas.microsoft.com/office/drawing/2014/main" id="{F3E272B9-A682-942B-E45A-176C2A4C1637}"/>
              </a:ext>
            </a:extLst>
          </p:cNvPr>
          <p:cNvGrpSpPr/>
          <p:nvPr/>
        </p:nvGrpSpPr>
        <p:grpSpPr>
          <a:xfrm>
            <a:off x="1095722" y="2963934"/>
            <a:ext cx="6400800" cy="2263791"/>
            <a:chOff x="704193" y="2672255"/>
            <a:chExt cx="6400800" cy="2263791"/>
          </a:xfrm>
        </p:grpSpPr>
        <p:grpSp>
          <p:nvGrpSpPr>
            <p:cNvPr id="9" name="Groupe 8">
              <a:extLst>
                <a:ext uri="{FF2B5EF4-FFF2-40B4-BE49-F238E27FC236}">
                  <a16:creationId xmlns:a16="http://schemas.microsoft.com/office/drawing/2014/main" id="{A09D0EE8-91E3-00AD-1BAE-6C5D5D1676C2}"/>
                </a:ext>
              </a:extLst>
            </p:cNvPr>
            <p:cNvGrpSpPr/>
            <p:nvPr/>
          </p:nvGrpSpPr>
          <p:grpSpPr>
            <a:xfrm>
              <a:off x="704193" y="2672255"/>
              <a:ext cx="6390290" cy="2263791"/>
              <a:chOff x="378372" y="3439510"/>
              <a:chExt cx="6390290" cy="2263791"/>
            </a:xfrm>
          </p:grpSpPr>
          <p:sp>
            <p:nvSpPr>
              <p:cNvPr id="12" name="ZoneTexte 11">
                <a:extLst>
                  <a:ext uri="{FF2B5EF4-FFF2-40B4-BE49-F238E27FC236}">
                    <a16:creationId xmlns:a16="http://schemas.microsoft.com/office/drawing/2014/main" id="{ED52412D-D395-45B1-2DA2-00AE1B15BF0F}"/>
                  </a:ext>
                </a:extLst>
              </p:cNvPr>
              <p:cNvSpPr txBox="1"/>
              <p:nvPr/>
            </p:nvSpPr>
            <p:spPr>
              <a:xfrm>
                <a:off x="567559" y="4293471"/>
                <a:ext cx="2259726" cy="584775"/>
              </a:xfrm>
              <a:prstGeom prst="rect">
                <a:avLst/>
              </a:prstGeom>
              <a:noFill/>
              <a:ln>
                <a:noFill/>
              </a:ln>
            </p:spPr>
            <p:txBody>
              <a:bodyPr wrap="square">
                <a:spAutoFit/>
              </a:bodyPr>
              <a:lstStyle/>
              <a:p>
                <a:pPr algn="r" rtl="1"/>
                <a:r>
                  <a:rPr lang="ar-MA" sz="3200" dirty="0"/>
                  <a:t>اَلوَرَق الْمُلَوَّنُ</a:t>
                </a:r>
                <a:endParaRPr lang="fr-FR" sz="3200" dirty="0"/>
              </a:p>
            </p:txBody>
          </p:sp>
          <p:sp>
            <p:nvSpPr>
              <p:cNvPr id="13" name="ZoneTexte 12">
                <a:extLst>
                  <a:ext uri="{FF2B5EF4-FFF2-40B4-BE49-F238E27FC236}">
                    <a16:creationId xmlns:a16="http://schemas.microsoft.com/office/drawing/2014/main" id="{7F946DCA-CD92-06A6-5F16-777C4C46251F}"/>
                  </a:ext>
                </a:extLst>
              </p:cNvPr>
              <p:cNvSpPr txBox="1"/>
              <p:nvPr/>
            </p:nvSpPr>
            <p:spPr>
              <a:xfrm>
                <a:off x="651641" y="3439510"/>
                <a:ext cx="2175643" cy="584775"/>
              </a:xfrm>
              <a:prstGeom prst="rect">
                <a:avLst/>
              </a:prstGeom>
              <a:noFill/>
              <a:ln>
                <a:noFill/>
              </a:ln>
            </p:spPr>
            <p:txBody>
              <a:bodyPr wrap="square">
                <a:spAutoFit/>
              </a:bodyPr>
              <a:lstStyle/>
              <a:p>
                <a:pPr algn="r" rtl="1"/>
                <a:r>
                  <a:rPr lang="ar-MA" sz="3200" dirty="0"/>
                  <a:t>الوَرَقُ الأَبْيَضُ </a:t>
                </a:r>
                <a:endParaRPr lang="fr-FR" sz="3200" dirty="0"/>
              </a:p>
            </p:txBody>
          </p:sp>
          <p:sp>
            <p:nvSpPr>
              <p:cNvPr id="14" name="Rectangle 13">
                <a:extLst>
                  <a:ext uri="{FF2B5EF4-FFF2-40B4-BE49-F238E27FC236}">
                    <a16:creationId xmlns:a16="http://schemas.microsoft.com/office/drawing/2014/main" id="{DDF8105F-D297-B66E-BB99-125F51B6EF5C}"/>
                  </a:ext>
                </a:extLst>
              </p:cNvPr>
              <p:cNvSpPr/>
              <p:nvPr/>
            </p:nvSpPr>
            <p:spPr>
              <a:xfrm>
                <a:off x="2900855" y="3520965"/>
                <a:ext cx="3867807" cy="492809"/>
              </a:xfrm>
              <a:prstGeom prst="rect">
                <a:avLst/>
              </a:prstGeom>
              <a:no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2800" dirty="0">
                    <a:solidFill>
                      <a:schemeClr val="tx1"/>
                    </a:solidFill>
                  </a:rPr>
                  <a:t>125 cm</a:t>
                </a:r>
              </a:p>
            </p:txBody>
          </p:sp>
          <p:sp>
            <p:nvSpPr>
              <p:cNvPr id="15" name="Rectangle 14">
                <a:extLst>
                  <a:ext uri="{FF2B5EF4-FFF2-40B4-BE49-F238E27FC236}">
                    <a16:creationId xmlns:a16="http://schemas.microsoft.com/office/drawing/2014/main" id="{0A55FDD7-30A6-20B0-9E8F-9C98A0B0C6F6}"/>
                  </a:ext>
                </a:extLst>
              </p:cNvPr>
              <p:cNvSpPr/>
              <p:nvPr/>
            </p:nvSpPr>
            <p:spPr>
              <a:xfrm>
                <a:off x="2900855" y="4335511"/>
                <a:ext cx="2785241" cy="492809"/>
              </a:xfrm>
              <a:prstGeom prst="rect">
                <a:avLst/>
              </a:prstGeom>
              <a:no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2800" b="1" dirty="0">
                    <a:solidFill>
                      <a:srgbClr val="C00000"/>
                    </a:solidFill>
                  </a:rPr>
                  <a:t>95 cm</a:t>
                </a:r>
              </a:p>
            </p:txBody>
          </p:sp>
          <p:sp>
            <p:nvSpPr>
              <p:cNvPr id="16" name="Rectangle 15">
                <a:extLst>
                  <a:ext uri="{FF2B5EF4-FFF2-40B4-BE49-F238E27FC236}">
                    <a16:creationId xmlns:a16="http://schemas.microsoft.com/office/drawing/2014/main" id="{D4D98A1C-EC1C-A96B-63D9-3EE9AE54E53C}"/>
                  </a:ext>
                </a:extLst>
              </p:cNvPr>
              <p:cNvSpPr/>
              <p:nvPr/>
            </p:nvSpPr>
            <p:spPr>
              <a:xfrm>
                <a:off x="2900856" y="5139546"/>
                <a:ext cx="3363310" cy="492809"/>
              </a:xfrm>
              <a:prstGeom prst="rect">
                <a:avLst/>
              </a:prstGeom>
              <a:no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2800" dirty="0">
                    <a:solidFill>
                      <a:schemeClr val="tx1"/>
                    </a:solidFill>
                  </a:rPr>
                  <a:t>?</a:t>
                </a:r>
              </a:p>
            </p:txBody>
          </p:sp>
          <p:sp>
            <p:nvSpPr>
              <p:cNvPr id="18" name="ZoneTexte 17">
                <a:extLst>
                  <a:ext uri="{FF2B5EF4-FFF2-40B4-BE49-F238E27FC236}">
                    <a16:creationId xmlns:a16="http://schemas.microsoft.com/office/drawing/2014/main" id="{5580C53E-220E-0E04-204A-CEA8F2C145C7}"/>
                  </a:ext>
                </a:extLst>
              </p:cNvPr>
              <p:cNvSpPr txBox="1"/>
              <p:nvPr/>
            </p:nvSpPr>
            <p:spPr>
              <a:xfrm>
                <a:off x="378372" y="5118526"/>
                <a:ext cx="2475187" cy="584775"/>
              </a:xfrm>
              <a:prstGeom prst="rect">
                <a:avLst/>
              </a:prstGeom>
              <a:noFill/>
              <a:ln>
                <a:noFill/>
              </a:ln>
            </p:spPr>
            <p:txBody>
              <a:bodyPr wrap="square">
                <a:spAutoFit/>
              </a:bodyPr>
              <a:lstStyle/>
              <a:p>
                <a:pPr algn="r" rtl="1"/>
                <a:r>
                  <a:rPr lang="ar-MA" sz="3200" dirty="0"/>
                  <a:t>اَلوَرَقُ الْمُزَخْرَفُ</a:t>
                </a:r>
                <a:endParaRPr lang="fr-FR" sz="3200" dirty="0"/>
              </a:p>
            </p:txBody>
          </p:sp>
          <p:sp>
            <p:nvSpPr>
              <p:cNvPr id="21" name="Rectangle 20">
                <a:extLst>
                  <a:ext uri="{FF2B5EF4-FFF2-40B4-BE49-F238E27FC236}">
                    <a16:creationId xmlns:a16="http://schemas.microsoft.com/office/drawing/2014/main" id="{403E2053-9E02-9DDE-6D65-48D36EBC4C47}"/>
                  </a:ext>
                </a:extLst>
              </p:cNvPr>
              <p:cNvSpPr/>
              <p:nvPr/>
            </p:nvSpPr>
            <p:spPr>
              <a:xfrm>
                <a:off x="5696606" y="4074204"/>
                <a:ext cx="1061546" cy="492809"/>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2800" dirty="0">
                    <a:solidFill>
                      <a:schemeClr val="tx1"/>
                    </a:solidFill>
                  </a:rPr>
                  <a:t>30</a:t>
                </a:r>
              </a:p>
            </p:txBody>
          </p:sp>
          <p:sp>
            <p:nvSpPr>
              <p:cNvPr id="28" name="Rectangle 27">
                <a:extLst>
                  <a:ext uri="{FF2B5EF4-FFF2-40B4-BE49-F238E27FC236}">
                    <a16:creationId xmlns:a16="http://schemas.microsoft.com/office/drawing/2014/main" id="{413BA24A-81D7-B060-12B7-3AF28DB5BA62}"/>
                  </a:ext>
                </a:extLst>
              </p:cNvPr>
              <p:cNvSpPr/>
              <p:nvPr/>
            </p:nvSpPr>
            <p:spPr>
              <a:xfrm>
                <a:off x="5465380" y="4630105"/>
                <a:ext cx="1061546" cy="492809"/>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2800" dirty="0">
                    <a:solidFill>
                      <a:schemeClr val="tx1"/>
                    </a:solidFill>
                  </a:rPr>
                  <a:t>18</a:t>
                </a:r>
              </a:p>
            </p:txBody>
          </p:sp>
        </p:grpSp>
        <p:cxnSp>
          <p:nvCxnSpPr>
            <p:cNvPr id="10" name="Connecteur droit avec flèche 9">
              <a:extLst>
                <a:ext uri="{FF2B5EF4-FFF2-40B4-BE49-F238E27FC236}">
                  <a16:creationId xmlns:a16="http://schemas.microsoft.com/office/drawing/2014/main" id="{D2EAC104-5B70-F2D9-6521-A46FC900B972}"/>
                </a:ext>
              </a:extLst>
            </p:cNvPr>
            <p:cNvCxnSpPr/>
            <p:nvPr/>
          </p:nvCxnSpPr>
          <p:spPr>
            <a:xfrm>
              <a:off x="6022427" y="3353662"/>
              <a:ext cx="1082566" cy="0"/>
            </a:xfrm>
            <a:prstGeom prst="straightConnector1">
              <a:avLst/>
            </a:prstGeom>
            <a:ln>
              <a:solidFill>
                <a:srgbClr val="C00000"/>
              </a:solidFill>
              <a:headEnd type="triangle"/>
              <a:tailEnd type="triangle"/>
            </a:ln>
          </p:spPr>
          <p:style>
            <a:lnRef idx="2">
              <a:schemeClr val="accent1"/>
            </a:lnRef>
            <a:fillRef idx="0">
              <a:schemeClr val="accent1"/>
            </a:fillRef>
            <a:effectRef idx="1">
              <a:schemeClr val="accent1"/>
            </a:effectRef>
            <a:fontRef idx="minor">
              <a:schemeClr val="tx1"/>
            </a:fontRef>
          </p:style>
        </p:cxnSp>
        <p:cxnSp>
          <p:nvCxnSpPr>
            <p:cNvPr id="11" name="Connecteur droit avec flèche 10">
              <a:extLst>
                <a:ext uri="{FF2B5EF4-FFF2-40B4-BE49-F238E27FC236}">
                  <a16:creationId xmlns:a16="http://schemas.microsoft.com/office/drawing/2014/main" id="{E2797F65-F145-4B3B-5184-9359505D6D06}"/>
                </a:ext>
              </a:extLst>
            </p:cNvPr>
            <p:cNvCxnSpPr>
              <a:cxnSpLocks/>
            </p:cNvCxnSpPr>
            <p:nvPr/>
          </p:nvCxnSpPr>
          <p:spPr>
            <a:xfrm>
              <a:off x="6093373" y="4279712"/>
              <a:ext cx="499242" cy="10516"/>
            </a:xfrm>
            <a:prstGeom prst="straightConnector1">
              <a:avLst/>
            </a:prstGeom>
            <a:ln>
              <a:solidFill>
                <a:srgbClr val="C00000"/>
              </a:solidFill>
              <a:headEnd type="triangle"/>
              <a:tailEnd type="triangle"/>
            </a:ln>
          </p:spPr>
          <p:style>
            <a:lnRef idx="2">
              <a:schemeClr val="accent1"/>
            </a:lnRef>
            <a:fillRef idx="0">
              <a:schemeClr val="accent1"/>
            </a:fillRef>
            <a:effectRef idx="1">
              <a:schemeClr val="accent1"/>
            </a:effectRef>
            <a:fontRef idx="minor">
              <a:schemeClr val="tx1"/>
            </a:fontRef>
          </p:style>
        </p:cxnSp>
      </p:grpSp>
    </p:spTree>
    <p:extLst>
      <p:ext uri="{BB962C8B-B14F-4D97-AF65-F5344CB8AC3E}">
        <p14:creationId xmlns:p14="http://schemas.microsoft.com/office/powerpoint/2010/main" val="23170074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0BAE3D-8A5A-4541-40E4-89651336BB24}"/>
            </a:ext>
          </a:extLst>
        </p:cNvPr>
        <p:cNvGrpSpPr/>
        <p:nvPr/>
      </p:nvGrpSpPr>
      <p:grpSpPr>
        <a:xfrm>
          <a:off x="0" y="0"/>
          <a:ext cx="0" cy="0"/>
          <a:chOff x="0" y="0"/>
          <a:chExt cx="0" cy="0"/>
        </a:xfrm>
      </p:grpSpPr>
      <p:pic>
        <p:nvPicPr>
          <p:cNvPr id="17" name="Espace réservé pour une image  11" descr="Une image contenant dessin humoristique, clipart, Dessin animé, illustration&#10;&#10;Le contenu généré par l’IA peut être incorrect.">
            <a:extLst>
              <a:ext uri="{FF2B5EF4-FFF2-40B4-BE49-F238E27FC236}">
                <a16:creationId xmlns:a16="http://schemas.microsoft.com/office/drawing/2014/main" id="{03468CF1-01F5-2FBB-97DC-9BD72C230AE6}"/>
              </a:ext>
            </a:extLst>
          </p:cNvPr>
          <p:cNvPicPr>
            <a:picLocks noChangeAspect="1"/>
          </p:cNvPicPr>
          <p:nvPr/>
        </p:nvPicPr>
        <p:blipFill>
          <a:blip r:embed="rId2">
            <a:extLst>
              <a:ext uri="{28A0092B-C50C-407E-A947-70E740481C1C}">
                <a14:useLocalDpi xmlns:a14="http://schemas.microsoft.com/office/drawing/2010/main" val="0"/>
              </a:ext>
            </a:extLst>
          </a:blip>
          <a:srcRect l="-3603" t="-3603" r="3603" b="3603"/>
          <a:stretch>
            <a:fillRect/>
          </a:stretch>
        </p:blipFill>
        <p:spPr>
          <a:xfrm>
            <a:off x="7777821" y="640456"/>
            <a:ext cx="999174" cy="999174"/>
          </a:xfrm>
          <a:prstGeom prst="ellipse">
            <a:avLst/>
          </a:prstGeom>
        </p:spPr>
      </p:pic>
      <p:sp>
        <p:nvSpPr>
          <p:cNvPr id="27" name="ZoneTexte 26">
            <a:extLst>
              <a:ext uri="{FF2B5EF4-FFF2-40B4-BE49-F238E27FC236}">
                <a16:creationId xmlns:a16="http://schemas.microsoft.com/office/drawing/2014/main" id="{02F6145B-06CF-4EE7-1264-E1D5EF7296CA}"/>
              </a:ext>
            </a:extLst>
          </p:cNvPr>
          <p:cNvSpPr txBox="1"/>
          <p:nvPr/>
        </p:nvSpPr>
        <p:spPr>
          <a:xfrm>
            <a:off x="2837240" y="854031"/>
            <a:ext cx="4659282" cy="369332"/>
          </a:xfrm>
          <a:prstGeom prst="rect">
            <a:avLst/>
          </a:prstGeom>
          <a:noFill/>
        </p:spPr>
        <p:txBody>
          <a:bodyPr wrap="square">
            <a:spAutoFit/>
          </a:bodyPr>
          <a:lstStyle/>
          <a:p>
            <a:pPr algn="r" rtl="1" eaLnBrk="0" fontAlgn="base" hangingPunct="0">
              <a:spcBef>
                <a:spcPct val="0"/>
              </a:spcBef>
              <a:spcAft>
                <a:spcPct val="0"/>
              </a:spcAft>
              <a:defRPr/>
            </a:pPr>
            <a:r>
              <a:rPr lang="ar-MA" b="1" dirty="0">
                <a:solidFill>
                  <a:prstClr val="white">
                    <a:lumMod val="65000"/>
                  </a:prstClr>
                </a:solidFill>
                <a:latin typeface="Calibri" panose="020F0502020204030204" pitchFamily="34" charset="0"/>
                <a:cs typeface="Calibri" panose="020F0502020204030204" pitchFamily="34" charset="0"/>
              </a:rPr>
              <a:t>احسبوا، على ألواحكم، طول شريط الورق المزخرف.</a:t>
            </a:r>
          </a:p>
        </p:txBody>
      </p:sp>
      <p:grpSp>
        <p:nvGrpSpPr>
          <p:cNvPr id="19" name="Group 12">
            <a:extLst>
              <a:ext uri="{FF2B5EF4-FFF2-40B4-BE49-F238E27FC236}">
                <a16:creationId xmlns:a16="http://schemas.microsoft.com/office/drawing/2014/main" id="{63CA1C5D-8218-D94C-5F2B-36E376F7D966}"/>
              </a:ext>
            </a:extLst>
          </p:cNvPr>
          <p:cNvGrpSpPr/>
          <p:nvPr/>
        </p:nvGrpSpPr>
        <p:grpSpPr>
          <a:xfrm>
            <a:off x="6157399" y="1878536"/>
            <a:ext cx="2255130" cy="551406"/>
            <a:chOff x="6203470" y="1914188"/>
            <a:chExt cx="2178977" cy="551406"/>
          </a:xfrm>
        </p:grpSpPr>
        <p:sp>
          <p:nvSpPr>
            <p:cNvPr id="25" name="Rectangle : coins arrondis 24">
              <a:extLst>
                <a:ext uri="{FF2B5EF4-FFF2-40B4-BE49-F238E27FC236}">
                  <a16:creationId xmlns:a16="http://schemas.microsoft.com/office/drawing/2014/main" id="{4A1E5D74-E687-4AF5-BFE0-F789F2BAE726}"/>
                </a:ext>
              </a:extLst>
            </p:cNvPr>
            <p:cNvSpPr/>
            <p:nvPr/>
          </p:nvSpPr>
          <p:spPr>
            <a:xfrm>
              <a:off x="6203470" y="1914188"/>
              <a:ext cx="1748209" cy="551406"/>
            </a:xfrm>
            <a:prstGeom prst="roundRect">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fr-F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lvl="0" algn="ctr" rtl="1">
                <a:defRPr/>
              </a:pPr>
              <a:r>
                <a:rPr lang="ar-SA" sz="1400" b="1" dirty="0">
                  <a:solidFill>
                    <a:prstClr val="white"/>
                  </a:solidFill>
                  <a:latin typeface="Calibri" panose="020F0502020204030204" pitchFamily="34" charset="0"/>
                  <a:ea typeface="Calibri" panose="020F0502020204030204" pitchFamily="34" charset="0"/>
                  <a:cs typeface="Calibri" panose="020F0502020204030204" pitchFamily="34" charset="0"/>
                </a:rPr>
                <a:t>أُمَثِّلُ مُعْطَيَاتِ</a:t>
              </a:r>
              <a:r>
                <a:rPr lang="ar-MA" sz="1400" b="1" dirty="0">
                  <a:solidFill>
                    <a:prstClr val="white"/>
                  </a:solidFill>
                  <a:latin typeface="Calibri" panose="020F0502020204030204" pitchFamily="34" charset="0"/>
                  <a:ea typeface="Calibri" panose="020F0502020204030204" pitchFamily="34" charset="0"/>
                  <a:cs typeface="Calibri" panose="020F0502020204030204" pitchFamily="34" charset="0"/>
                </a:rPr>
                <a:t> الْمَسأَلَةِ</a:t>
              </a:r>
              <a:endParaRPr lang="fr-FR" sz="1400" b="1" dirty="0">
                <a:solidFill>
                  <a:prstClr val="white"/>
                </a:solidFill>
                <a:latin typeface="Calibri" panose="020F0502020204030204" pitchFamily="34" charset="0"/>
                <a:ea typeface="Calibri" panose="020F0502020204030204" pitchFamily="34" charset="0"/>
                <a:cs typeface="Calibri" panose="020F0502020204030204" pitchFamily="34" charset="0"/>
              </a:endParaRPr>
            </a:p>
          </p:txBody>
        </p:sp>
        <p:sp>
          <p:nvSpPr>
            <p:cNvPr id="26" name="Oval 80">
              <a:extLst>
                <a:ext uri="{FF2B5EF4-FFF2-40B4-BE49-F238E27FC236}">
                  <a16:creationId xmlns:a16="http://schemas.microsoft.com/office/drawing/2014/main" id="{337D5FFC-0C24-1C38-E405-072BCB21816B}"/>
                </a:ext>
              </a:extLst>
            </p:cNvPr>
            <p:cNvSpPr>
              <a:spLocks noChangeAspect="1"/>
            </p:cNvSpPr>
            <p:nvPr/>
          </p:nvSpPr>
          <p:spPr>
            <a:xfrm>
              <a:off x="7949829" y="1979518"/>
              <a:ext cx="432618" cy="432618"/>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fr-F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ar-MA" sz="1400" b="1" dirty="0">
                  <a:solidFill>
                    <a:schemeClr val="bg1"/>
                  </a:solidFill>
                  <a:latin typeface="Calibri" panose="020F0502020204030204" pitchFamily="34" charset="0"/>
                  <a:ea typeface="Calibri" panose="020F0502020204030204" pitchFamily="34" charset="0"/>
                  <a:cs typeface="Calibri" panose="020F0502020204030204" pitchFamily="34" charset="0"/>
                </a:rPr>
                <a:t>1</a:t>
              </a:r>
              <a:endParaRPr lang="fr-MA" sz="1400" b="1" dirty="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grpSp>
      <p:sp>
        <p:nvSpPr>
          <p:cNvPr id="20" name="Rectangle : coins arrondis 19">
            <a:extLst>
              <a:ext uri="{FF2B5EF4-FFF2-40B4-BE49-F238E27FC236}">
                <a16:creationId xmlns:a16="http://schemas.microsoft.com/office/drawing/2014/main" id="{74C3C3DD-8721-12AB-257D-1511FF3B2821}"/>
              </a:ext>
            </a:extLst>
          </p:cNvPr>
          <p:cNvSpPr/>
          <p:nvPr/>
        </p:nvSpPr>
        <p:spPr>
          <a:xfrm>
            <a:off x="3389736" y="1878536"/>
            <a:ext cx="2132238" cy="551406"/>
          </a:xfrm>
          <a:prstGeom prst="roundRect">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rtl="1"/>
            <a:r>
              <a:rPr lang="ar-MA" sz="1400" b="1" dirty="0">
                <a:solidFill>
                  <a:schemeClr val="bg1"/>
                </a:solidFill>
                <a:latin typeface="Calibri" panose="020F0502020204030204" pitchFamily="34" charset="0"/>
                <a:ea typeface="Calibri" panose="020F0502020204030204" pitchFamily="34" charset="0"/>
                <a:cs typeface="Calibri" panose="020F0502020204030204" pitchFamily="34" charset="0"/>
              </a:rPr>
              <a:t>أَحْسُبُ القِيمَةَ المَجْهُولَةَ الأُولَى </a:t>
            </a:r>
          </a:p>
        </p:txBody>
      </p:sp>
      <p:sp>
        <p:nvSpPr>
          <p:cNvPr id="23" name="Rectangle : coins arrondis 22">
            <a:extLst>
              <a:ext uri="{FF2B5EF4-FFF2-40B4-BE49-F238E27FC236}">
                <a16:creationId xmlns:a16="http://schemas.microsoft.com/office/drawing/2014/main" id="{067436FE-64D3-C414-D8F7-A37577126F70}"/>
              </a:ext>
            </a:extLst>
          </p:cNvPr>
          <p:cNvSpPr/>
          <p:nvPr/>
        </p:nvSpPr>
        <p:spPr>
          <a:xfrm>
            <a:off x="388880" y="1878536"/>
            <a:ext cx="2417976" cy="551406"/>
          </a:xfrm>
          <a:prstGeom prst="roundRect">
            <a:avLst/>
          </a:prstGeom>
          <a:solidFill>
            <a:srgbClr val="0F9ED5">
              <a:lumMod val="50000"/>
            </a:srgbClr>
          </a:solidFill>
          <a:ln w="19050" cap="flat" cmpd="sng" algn="ctr">
            <a:noFill/>
            <a:prstDash val="solid"/>
            <a:miter lim="800000"/>
          </a:ln>
          <a:effectLst/>
        </p:spPr>
        <p:txBody>
          <a:bodyPr rtlCol="0" anchor="ctr"/>
          <a:lstStyle>
            <a:defPPr>
              <a:defRPr lang="fr-F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ar-SA" sz="1600" b="1" dirty="0">
                <a:solidFill>
                  <a:schemeClr val="bg1"/>
                </a:solidFill>
                <a:latin typeface="Calibri" panose="020F0502020204030204" pitchFamily="34" charset="0"/>
                <a:ea typeface="Calibri" panose="020F0502020204030204" pitchFamily="34" charset="0"/>
                <a:cs typeface="Calibri" panose="020F0502020204030204" pitchFamily="34" charset="0"/>
              </a:rPr>
              <a:t>أَحْسُبُ القِيمَةَ المَجْهُولَةَ الثَّانِيَةَ </a:t>
            </a:r>
          </a:p>
        </p:txBody>
      </p:sp>
      <p:sp>
        <p:nvSpPr>
          <p:cNvPr id="24" name="Oval 80">
            <a:extLst>
              <a:ext uri="{FF2B5EF4-FFF2-40B4-BE49-F238E27FC236}">
                <a16:creationId xmlns:a16="http://schemas.microsoft.com/office/drawing/2014/main" id="{D7E7F15C-261F-29F0-37C2-2277F09B723B}"/>
              </a:ext>
            </a:extLst>
          </p:cNvPr>
          <p:cNvSpPr>
            <a:spLocks noChangeAspect="1"/>
          </p:cNvSpPr>
          <p:nvPr/>
        </p:nvSpPr>
        <p:spPr>
          <a:xfrm>
            <a:off x="2804009" y="1943866"/>
            <a:ext cx="432618" cy="432618"/>
          </a:xfrm>
          <a:prstGeom prst="ellipse">
            <a:avLst/>
          </a:prstGeom>
          <a:solidFill>
            <a:srgbClr val="FCC302"/>
          </a:solidFill>
          <a:ln w="19050" cap="flat" cmpd="sng" algn="ctr">
            <a:noFill/>
            <a:prstDash val="solid"/>
            <a:miter lim="800000"/>
          </a:ln>
          <a:effectLst/>
        </p:spPr>
        <p:txBody>
          <a:bodyPr rot="0" spcFirstLastPara="0" vert="horz" wrap="square" lIns="68580" tIns="34290" rIns="68580" bIns="34290" numCol="1" spcCol="0" rtlCol="0" fromWordArt="0" anchor="ctr" anchorCtr="0" forceAA="0" compatLnSpc="1">
            <a:prstTxWarp prst="textNoShape">
              <a:avLst/>
            </a:prstTxWarp>
            <a:noAutofit/>
          </a:bodyPr>
          <a:lstStyle>
            <a:defPPr>
              <a:defRPr lang="fr-F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ar-MA" sz="2400" kern="0" dirty="0">
                <a:solidFill>
                  <a:prstClr val="white"/>
                </a:solidFill>
                <a:latin typeface="Aptos" panose="02110004020202020204"/>
                <a:cs typeface="Calibri" panose="020F0502020204030204" pitchFamily="34" charset="0"/>
              </a:rPr>
              <a:t>3</a:t>
            </a:r>
            <a:endParaRPr lang="fr-MA" sz="2400" kern="0" dirty="0">
              <a:solidFill>
                <a:prstClr val="white"/>
              </a:solidFill>
              <a:latin typeface="Aptos" panose="02110004020202020204"/>
              <a:cs typeface="Calibri" panose="020F0502020204030204" pitchFamily="34" charset="0"/>
            </a:endParaRPr>
          </a:p>
        </p:txBody>
      </p:sp>
      <p:sp>
        <p:nvSpPr>
          <p:cNvPr id="22" name="Oval 80">
            <a:extLst>
              <a:ext uri="{FF2B5EF4-FFF2-40B4-BE49-F238E27FC236}">
                <a16:creationId xmlns:a16="http://schemas.microsoft.com/office/drawing/2014/main" id="{2933BDEF-DF4B-EBC9-F0D5-0FEBF50BDC6C}"/>
              </a:ext>
            </a:extLst>
          </p:cNvPr>
          <p:cNvSpPr>
            <a:spLocks noChangeAspect="1"/>
          </p:cNvSpPr>
          <p:nvPr/>
        </p:nvSpPr>
        <p:spPr>
          <a:xfrm>
            <a:off x="5519126" y="1943866"/>
            <a:ext cx="432618" cy="432618"/>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ar-MA" sz="1400" b="1" dirty="0">
                <a:solidFill>
                  <a:schemeClr val="bg1"/>
                </a:solidFill>
                <a:latin typeface="Calibri" panose="020F0502020204030204" pitchFamily="34" charset="0"/>
                <a:ea typeface="Calibri" panose="020F0502020204030204" pitchFamily="34" charset="0"/>
                <a:cs typeface="Calibri" panose="020F0502020204030204" pitchFamily="34" charset="0"/>
              </a:rPr>
              <a:t>2</a:t>
            </a:r>
            <a:endParaRPr lang="fr-MA" sz="1400" b="1" dirty="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grpSp>
        <p:nvGrpSpPr>
          <p:cNvPr id="8" name="Groupe 7">
            <a:extLst>
              <a:ext uri="{FF2B5EF4-FFF2-40B4-BE49-F238E27FC236}">
                <a16:creationId xmlns:a16="http://schemas.microsoft.com/office/drawing/2014/main" id="{E06A86A9-0B4A-D835-F82C-6D11A6C6A25B}"/>
              </a:ext>
            </a:extLst>
          </p:cNvPr>
          <p:cNvGrpSpPr/>
          <p:nvPr/>
        </p:nvGrpSpPr>
        <p:grpSpPr>
          <a:xfrm>
            <a:off x="1095722" y="2963934"/>
            <a:ext cx="6400800" cy="2263791"/>
            <a:chOff x="704193" y="2672255"/>
            <a:chExt cx="6400800" cy="2263791"/>
          </a:xfrm>
        </p:grpSpPr>
        <p:grpSp>
          <p:nvGrpSpPr>
            <p:cNvPr id="9" name="Groupe 8">
              <a:extLst>
                <a:ext uri="{FF2B5EF4-FFF2-40B4-BE49-F238E27FC236}">
                  <a16:creationId xmlns:a16="http://schemas.microsoft.com/office/drawing/2014/main" id="{B14F815B-F705-CE96-3CF8-3C99E2399C53}"/>
                </a:ext>
              </a:extLst>
            </p:cNvPr>
            <p:cNvGrpSpPr/>
            <p:nvPr/>
          </p:nvGrpSpPr>
          <p:grpSpPr>
            <a:xfrm>
              <a:off x="704193" y="2672255"/>
              <a:ext cx="6390290" cy="2263791"/>
              <a:chOff x="378372" y="3439510"/>
              <a:chExt cx="6390290" cy="2263791"/>
            </a:xfrm>
          </p:grpSpPr>
          <p:sp>
            <p:nvSpPr>
              <p:cNvPr id="12" name="ZoneTexte 11">
                <a:extLst>
                  <a:ext uri="{FF2B5EF4-FFF2-40B4-BE49-F238E27FC236}">
                    <a16:creationId xmlns:a16="http://schemas.microsoft.com/office/drawing/2014/main" id="{E9898AFF-F32D-58FA-4DAE-BA81739DB6C2}"/>
                  </a:ext>
                </a:extLst>
              </p:cNvPr>
              <p:cNvSpPr txBox="1"/>
              <p:nvPr/>
            </p:nvSpPr>
            <p:spPr>
              <a:xfrm>
                <a:off x="567559" y="4293471"/>
                <a:ext cx="2259726" cy="584775"/>
              </a:xfrm>
              <a:prstGeom prst="rect">
                <a:avLst/>
              </a:prstGeom>
              <a:noFill/>
              <a:ln>
                <a:noFill/>
              </a:ln>
            </p:spPr>
            <p:txBody>
              <a:bodyPr wrap="square">
                <a:spAutoFit/>
              </a:bodyPr>
              <a:lstStyle/>
              <a:p>
                <a:pPr algn="r" rtl="1"/>
                <a:r>
                  <a:rPr lang="ar-MA" sz="3200" dirty="0"/>
                  <a:t>اَلوَرَق الْمُلَوَّنُ</a:t>
                </a:r>
                <a:endParaRPr lang="fr-FR" sz="3200" dirty="0"/>
              </a:p>
            </p:txBody>
          </p:sp>
          <p:sp>
            <p:nvSpPr>
              <p:cNvPr id="13" name="ZoneTexte 12">
                <a:extLst>
                  <a:ext uri="{FF2B5EF4-FFF2-40B4-BE49-F238E27FC236}">
                    <a16:creationId xmlns:a16="http://schemas.microsoft.com/office/drawing/2014/main" id="{6EB9AA96-DDF8-D5A6-31E0-9492F0BCA105}"/>
                  </a:ext>
                </a:extLst>
              </p:cNvPr>
              <p:cNvSpPr txBox="1"/>
              <p:nvPr/>
            </p:nvSpPr>
            <p:spPr>
              <a:xfrm>
                <a:off x="651641" y="3439510"/>
                <a:ext cx="2175643" cy="584775"/>
              </a:xfrm>
              <a:prstGeom prst="rect">
                <a:avLst/>
              </a:prstGeom>
              <a:noFill/>
              <a:ln>
                <a:noFill/>
              </a:ln>
            </p:spPr>
            <p:txBody>
              <a:bodyPr wrap="square">
                <a:spAutoFit/>
              </a:bodyPr>
              <a:lstStyle/>
              <a:p>
                <a:pPr algn="r" rtl="1"/>
                <a:r>
                  <a:rPr lang="ar-MA" sz="3200" dirty="0"/>
                  <a:t>الوَرَقُ الأَبْيَضُ </a:t>
                </a:r>
                <a:endParaRPr lang="fr-FR" sz="3200" dirty="0"/>
              </a:p>
            </p:txBody>
          </p:sp>
          <p:sp>
            <p:nvSpPr>
              <p:cNvPr id="14" name="Rectangle 13">
                <a:extLst>
                  <a:ext uri="{FF2B5EF4-FFF2-40B4-BE49-F238E27FC236}">
                    <a16:creationId xmlns:a16="http://schemas.microsoft.com/office/drawing/2014/main" id="{84872BBB-DFA8-C02D-DB85-EE6B85400C41}"/>
                  </a:ext>
                </a:extLst>
              </p:cNvPr>
              <p:cNvSpPr/>
              <p:nvPr/>
            </p:nvSpPr>
            <p:spPr>
              <a:xfrm>
                <a:off x="2900855" y="3520965"/>
                <a:ext cx="3867807" cy="492809"/>
              </a:xfrm>
              <a:prstGeom prst="rect">
                <a:avLst/>
              </a:prstGeom>
              <a:no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2800" dirty="0">
                    <a:solidFill>
                      <a:schemeClr val="tx1"/>
                    </a:solidFill>
                  </a:rPr>
                  <a:t>125 cm</a:t>
                </a:r>
              </a:p>
            </p:txBody>
          </p:sp>
          <p:sp>
            <p:nvSpPr>
              <p:cNvPr id="15" name="Rectangle 14">
                <a:extLst>
                  <a:ext uri="{FF2B5EF4-FFF2-40B4-BE49-F238E27FC236}">
                    <a16:creationId xmlns:a16="http://schemas.microsoft.com/office/drawing/2014/main" id="{CDC467D7-8336-110D-05DC-FFDFA7AB97C6}"/>
                  </a:ext>
                </a:extLst>
              </p:cNvPr>
              <p:cNvSpPr/>
              <p:nvPr/>
            </p:nvSpPr>
            <p:spPr>
              <a:xfrm>
                <a:off x="2900855" y="4335511"/>
                <a:ext cx="2785241" cy="492809"/>
              </a:xfrm>
              <a:prstGeom prst="rect">
                <a:avLst/>
              </a:prstGeom>
              <a:no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2800" b="1" dirty="0">
                    <a:solidFill>
                      <a:srgbClr val="C00000"/>
                    </a:solidFill>
                  </a:rPr>
                  <a:t>95 cm</a:t>
                </a:r>
              </a:p>
            </p:txBody>
          </p:sp>
          <p:sp>
            <p:nvSpPr>
              <p:cNvPr id="16" name="Rectangle 15">
                <a:extLst>
                  <a:ext uri="{FF2B5EF4-FFF2-40B4-BE49-F238E27FC236}">
                    <a16:creationId xmlns:a16="http://schemas.microsoft.com/office/drawing/2014/main" id="{68B5F470-135F-56C0-4C42-A895557C76B2}"/>
                  </a:ext>
                </a:extLst>
              </p:cNvPr>
              <p:cNvSpPr/>
              <p:nvPr/>
            </p:nvSpPr>
            <p:spPr>
              <a:xfrm>
                <a:off x="2900856" y="5139546"/>
                <a:ext cx="3363310" cy="492809"/>
              </a:xfrm>
              <a:prstGeom prst="rect">
                <a:avLst/>
              </a:prstGeom>
              <a:no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2800" dirty="0">
                    <a:solidFill>
                      <a:schemeClr val="tx1"/>
                    </a:solidFill>
                  </a:rPr>
                  <a:t>?</a:t>
                </a:r>
              </a:p>
            </p:txBody>
          </p:sp>
          <p:sp>
            <p:nvSpPr>
              <p:cNvPr id="18" name="ZoneTexte 17">
                <a:extLst>
                  <a:ext uri="{FF2B5EF4-FFF2-40B4-BE49-F238E27FC236}">
                    <a16:creationId xmlns:a16="http://schemas.microsoft.com/office/drawing/2014/main" id="{6B4F5469-2F45-2C31-F3B3-EA1E16E4CD80}"/>
                  </a:ext>
                </a:extLst>
              </p:cNvPr>
              <p:cNvSpPr txBox="1"/>
              <p:nvPr/>
            </p:nvSpPr>
            <p:spPr>
              <a:xfrm>
                <a:off x="378372" y="5118526"/>
                <a:ext cx="2475187" cy="584775"/>
              </a:xfrm>
              <a:prstGeom prst="rect">
                <a:avLst/>
              </a:prstGeom>
              <a:noFill/>
              <a:ln>
                <a:noFill/>
              </a:ln>
            </p:spPr>
            <p:txBody>
              <a:bodyPr wrap="square">
                <a:spAutoFit/>
              </a:bodyPr>
              <a:lstStyle/>
              <a:p>
                <a:pPr algn="r" rtl="1"/>
                <a:r>
                  <a:rPr lang="ar-MA" sz="3200" dirty="0"/>
                  <a:t>اَلوَرَقُ الْمُزَخْرَفُ</a:t>
                </a:r>
                <a:endParaRPr lang="fr-FR" sz="3200" dirty="0"/>
              </a:p>
            </p:txBody>
          </p:sp>
          <p:sp>
            <p:nvSpPr>
              <p:cNvPr id="21" name="Rectangle 20">
                <a:extLst>
                  <a:ext uri="{FF2B5EF4-FFF2-40B4-BE49-F238E27FC236}">
                    <a16:creationId xmlns:a16="http://schemas.microsoft.com/office/drawing/2014/main" id="{F4EFA0FB-487B-228A-F0BC-AB918065B171}"/>
                  </a:ext>
                </a:extLst>
              </p:cNvPr>
              <p:cNvSpPr/>
              <p:nvPr/>
            </p:nvSpPr>
            <p:spPr>
              <a:xfrm>
                <a:off x="5696606" y="4074204"/>
                <a:ext cx="1061546" cy="492809"/>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2800" dirty="0">
                    <a:solidFill>
                      <a:schemeClr val="tx1"/>
                    </a:solidFill>
                  </a:rPr>
                  <a:t>30</a:t>
                </a:r>
              </a:p>
            </p:txBody>
          </p:sp>
          <p:sp>
            <p:nvSpPr>
              <p:cNvPr id="28" name="Rectangle 27">
                <a:extLst>
                  <a:ext uri="{FF2B5EF4-FFF2-40B4-BE49-F238E27FC236}">
                    <a16:creationId xmlns:a16="http://schemas.microsoft.com/office/drawing/2014/main" id="{0EB62E37-AE2F-9439-4BB6-D70A27CE4828}"/>
                  </a:ext>
                </a:extLst>
              </p:cNvPr>
              <p:cNvSpPr/>
              <p:nvPr/>
            </p:nvSpPr>
            <p:spPr>
              <a:xfrm>
                <a:off x="5465380" y="4630105"/>
                <a:ext cx="1061546" cy="492809"/>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2800" dirty="0">
                    <a:solidFill>
                      <a:schemeClr val="tx1"/>
                    </a:solidFill>
                  </a:rPr>
                  <a:t>18</a:t>
                </a:r>
              </a:p>
            </p:txBody>
          </p:sp>
        </p:grpSp>
        <p:cxnSp>
          <p:nvCxnSpPr>
            <p:cNvPr id="10" name="Connecteur droit avec flèche 9">
              <a:extLst>
                <a:ext uri="{FF2B5EF4-FFF2-40B4-BE49-F238E27FC236}">
                  <a16:creationId xmlns:a16="http://schemas.microsoft.com/office/drawing/2014/main" id="{5183185D-49EF-3D09-4FD4-94EE43AD3A44}"/>
                </a:ext>
              </a:extLst>
            </p:cNvPr>
            <p:cNvCxnSpPr/>
            <p:nvPr/>
          </p:nvCxnSpPr>
          <p:spPr>
            <a:xfrm>
              <a:off x="6022427" y="3353662"/>
              <a:ext cx="1082566" cy="0"/>
            </a:xfrm>
            <a:prstGeom prst="straightConnector1">
              <a:avLst/>
            </a:prstGeom>
            <a:ln>
              <a:solidFill>
                <a:srgbClr val="C00000"/>
              </a:solidFill>
              <a:headEnd type="triangle"/>
              <a:tailEnd type="triangle"/>
            </a:ln>
          </p:spPr>
          <p:style>
            <a:lnRef idx="2">
              <a:schemeClr val="accent1"/>
            </a:lnRef>
            <a:fillRef idx="0">
              <a:schemeClr val="accent1"/>
            </a:fillRef>
            <a:effectRef idx="1">
              <a:schemeClr val="accent1"/>
            </a:effectRef>
            <a:fontRef idx="minor">
              <a:schemeClr val="tx1"/>
            </a:fontRef>
          </p:style>
        </p:cxnSp>
        <p:cxnSp>
          <p:nvCxnSpPr>
            <p:cNvPr id="11" name="Connecteur droit avec flèche 10">
              <a:extLst>
                <a:ext uri="{FF2B5EF4-FFF2-40B4-BE49-F238E27FC236}">
                  <a16:creationId xmlns:a16="http://schemas.microsoft.com/office/drawing/2014/main" id="{8C8D3501-C389-66EF-E521-435085C1814D}"/>
                </a:ext>
              </a:extLst>
            </p:cNvPr>
            <p:cNvCxnSpPr>
              <a:cxnSpLocks/>
            </p:cNvCxnSpPr>
            <p:nvPr/>
          </p:nvCxnSpPr>
          <p:spPr>
            <a:xfrm>
              <a:off x="6093373" y="4279712"/>
              <a:ext cx="499242" cy="10516"/>
            </a:xfrm>
            <a:prstGeom prst="straightConnector1">
              <a:avLst/>
            </a:prstGeom>
            <a:ln>
              <a:solidFill>
                <a:srgbClr val="C00000"/>
              </a:solidFill>
              <a:headEnd type="triangle"/>
              <a:tailEnd type="triangle"/>
            </a:ln>
          </p:spPr>
          <p:style>
            <a:lnRef idx="2">
              <a:schemeClr val="accent1"/>
            </a:lnRef>
            <a:fillRef idx="0">
              <a:schemeClr val="accent1"/>
            </a:fillRef>
            <a:effectRef idx="1">
              <a:schemeClr val="accent1"/>
            </a:effectRef>
            <a:fontRef idx="minor">
              <a:schemeClr val="tx1"/>
            </a:fontRef>
          </p:style>
        </p:cxnSp>
      </p:grpSp>
    </p:spTree>
    <p:extLst>
      <p:ext uri="{BB962C8B-B14F-4D97-AF65-F5344CB8AC3E}">
        <p14:creationId xmlns:p14="http://schemas.microsoft.com/office/powerpoint/2010/main" val="134285358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15E1E0-1C16-C92E-0451-8127AB5AFDC8}"/>
            </a:ext>
          </a:extLst>
        </p:cNvPr>
        <p:cNvGrpSpPr/>
        <p:nvPr/>
      </p:nvGrpSpPr>
      <p:grpSpPr>
        <a:xfrm>
          <a:off x="0" y="0"/>
          <a:ext cx="0" cy="0"/>
          <a:chOff x="0" y="0"/>
          <a:chExt cx="0" cy="0"/>
        </a:xfrm>
      </p:grpSpPr>
      <p:pic>
        <p:nvPicPr>
          <p:cNvPr id="4" name="Google Shape;292;p22" descr="Une image contenant capture d’écran, Rectangle, carré&#10;&#10;Le contenu généré par l’IA peut être incorrect.">
            <a:extLst>
              <a:ext uri="{FF2B5EF4-FFF2-40B4-BE49-F238E27FC236}">
                <a16:creationId xmlns:a16="http://schemas.microsoft.com/office/drawing/2014/main" id="{B382E87D-1CF6-D8AA-8C5C-8E33D23EF950}"/>
              </a:ext>
            </a:extLst>
          </p:cNvPr>
          <p:cNvPicPr preferRelativeResize="0"/>
          <p:nvPr/>
        </p:nvPicPr>
        <p:blipFill rotWithShape="1">
          <a:blip r:embed="rId2">
            <a:alphaModFix/>
          </a:blip>
          <a:srcRect/>
          <a:stretch/>
        </p:blipFill>
        <p:spPr>
          <a:xfrm>
            <a:off x="2862000" y="1719000"/>
            <a:ext cx="3420000" cy="3420000"/>
          </a:xfrm>
          <a:prstGeom prst="rect">
            <a:avLst/>
          </a:prstGeom>
          <a:noFill/>
          <a:ln>
            <a:noFill/>
          </a:ln>
        </p:spPr>
      </p:pic>
      <p:sp>
        <p:nvSpPr>
          <p:cNvPr id="5" name="ZoneTexte 4">
            <a:extLst>
              <a:ext uri="{FF2B5EF4-FFF2-40B4-BE49-F238E27FC236}">
                <a16:creationId xmlns:a16="http://schemas.microsoft.com/office/drawing/2014/main" id="{FF199BCC-34B1-95B0-ECCB-E8C5B53B4C73}"/>
              </a:ext>
            </a:extLst>
          </p:cNvPr>
          <p:cNvSpPr txBox="1"/>
          <p:nvPr/>
        </p:nvSpPr>
        <p:spPr>
          <a:xfrm>
            <a:off x="2837240" y="854031"/>
            <a:ext cx="4659282" cy="369332"/>
          </a:xfrm>
          <a:prstGeom prst="rect">
            <a:avLst/>
          </a:prstGeom>
          <a:noFill/>
        </p:spPr>
        <p:txBody>
          <a:bodyPr wrap="square">
            <a:spAutoFit/>
          </a:bodyPr>
          <a:lstStyle/>
          <a:p>
            <a:pPr algn="r"/>
            <a:r>
              <a:rPr lang="ar-MA" b="1" dirty="0">
                <a:solidFill>
                  <a:schemeClr val="bg1">
                    <a:lumMod val="65000"/>
                  </a:schemeClr>
                </a:solidFill>
                <a:latin typeface="Calibri" panose="020F0502020204030204" pitchFamily="34" charset="0"/>
                <a:cs typeface="Calibri" panose="020F0502020204030204" pitchFamily="34" charset="0"/>
              </a:rPr>
              <a:t>ارفعوا الألواح. </a:t>
            </a:r>
          </a:p>
        </p:txBody>
      </p:sp>
      <p:pic>
        <p:nvPicPr>
          <p:cNvPr id="2" name="Espace réservé pour une image  11" descr="Une image contenant dessin humoristique, clipart, Dessin animé, illustration&#10;&#10;Le contenu généré par l’IA peut être incorrect.">
            <a:extLst>
              <a:ext uri="{FF2B5EF4-FFF2-40B4-BE49-F238E27FC236}">
                <a16:creationId xmlns:a16="http://schemas.microsoft.com/office/drawing/2014/main" id="{3C6DC0CD-6618-B275-91EA-C7C3F4BED823}"/>
              </a:ext>
            </a:extLst>
          </p:cNvPr>
          <p:cNvPicPr>
            <a:picLocks noChangeAspect="1"/>
          </p:cNvPicPr>
          <p:nvPr/>
        </p:nvPicPr>
        <p:blipFill>
          <a:blip r:embed="rId3">
            <a:extLst>
              <a:ext uri="{28A0092B-C50C-407E-A947-70E740481C1C}">
                <a14:useLocalDpi xmlns:a14="http://schemas.microsoft.com/office/drawing/2010/main" val="0"/>
              </a:ext>
            </a:extLst>
          </a:blip>
          <a:srcRect l="-3603" t="-3603" r="3603" b="3603"/>
          <a:stretch>
            <a:fillRect/>
          </a:stretch>
        </p:blipFill>
        <p:spPr>
          <a:xfrm>
            <a:off x="7777821" y="640456"/>
            <a:ext cx="999174" cy="999174"/>
          </a:xfrm>
          <a:prstGeom prst="ellipse">
            <a:avLst/>
          </a:prstGeom>
        </p:spPr>
      </p:pic>
    </p:spTree>
    <p:extLst>
      <p:ext uri="{BB962C8B-B14F-4D97-AF65-F5344CB8AC3E}">
        <p14:creationId xmlns:p14="http://schemas.microsoft.com/office/powerpoint/2010/main" val="27294043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44D681-D033-8047-30D4-873928544EBC}"/>
            </a:ext>
          </a:extLst>
        </p:cNvPr>
        <p:cNvGrpSpPr/>
        <p:nvPr/>
      </p:nvGrpSpPr>
      <p:grpSpPr>
        <a:xfrm>
          <a:off x="0" y="0"/>
          <a:ext cx="0" cy="0"/>
          <a:chOff x="0" y="0"/>
          <a:chExt cx="0" cy="0"/>
        </a:xfrm>
      </p:grpSpPr>
      <p:pic>
        <p:nvPicPr>
          <p:cNvPr id="17" name="Espace réservé pour une image  11" descr="Une image contenant dessin humoristique, clipart, Dessin animé, illustration&#10;&#10;Le contenu généré par l’IA peut être incorrect.">
            <a:extLst>
              <a:ext uri="{FF2B5EF4-FFF2-40B4-BE49-F238E27FC236}">
                <a16:creationId xmlns:a16="http://schemas.microsoft.com/office/drawing/2014/main" id="{3332935A-0DFB-139D-31FB-176D453D3360}"/>
              </a:ext>
            </a:extLst>
          </p:cNvPr>
          <p:cNvPicPr>
            <a:picLocks noChangeAspect="1"/>
          </p:cNvPicPr>
          <p:nvPr/>
        </p:nvPicPr>
        <p:blipFill>
          <a:blip r:embed="rId2">
            <a:extLst>
              <a:ext uri="{28A0092B-C50C-407E-A947-70E740481C1C}">
                <a14:useLocalDpi xmlns:a14="http://schemas.microsoft.com/office/drawing/2010/main" val="0"/>
              </a:ext>
            </a:extLst>
          </a:blip>
          <a:srcRect l="-3603" t="-3603" r="3603" b="3603"/>
          <a:stretch>
            <a:fillRect/>
          </a:stretch>
        </p:blipFill>
        <p:spPr>
          <a:xfrm>
            <a:off x="7777821" y="640456"/>
            <a:ext cx="999174" cy="999174"/>
          </a:xfrm>
          <a:prstGeom prst="ellipse">
            <a:avLst/>
          </a:prstGeom>
        </p:spPr>
      </p:pic>
      <p:sp>
        <p:nvSpPr>
          <p:cNvPr id="47" name="ZoneTexte 46">
            <a:extLst>
              <a:ext uri="{FF2B5EF4-FFF2-40B4-BE49-F238E27FC236}">
                <a16:creationId xmlns:a16="http://schemas.microsoft.com/office/drawing/2014/main" id="{9CD8DAA1-77CA-1752-B096-AEFBFA3D672C}"/>
              </a:ext>
            </a:extLst>
          </p:cNvPr>
          <p:cNvSpPr txBox="1"/>
          <p:nvPr/>
        </p:nvSpPr>
        <p:spPr>
          <a:xfrm>
            <a:off x="1492469" y="854031"/>
            <a:ext cx="6004053" cy="369332"/>
          </a:xfrm>
          <a:prstGeom prst="rect">
            <a:avLst/>
          </a:prstGeom>
          <a:noFill/>
        </p:spPr>
        <p:txBody>
          <a:bodyPr wrap="square">
            <a:spAutoFit/>
          </a:bodyPr>
          <a:lstStyle/>
          <a:p>
            <a:pPr algn="r" rtl="1"/>
            <a:r>
              <a:rPr lang="ar-MA" b="1" dirty="0">
                <a:solidFill>
                  <a:schemeClr val="bg1">
                    <a:lumMod val="65000"/>
                  </a:schemeClr>
                </a:solidFill>
                <a:latin typeface="Calibri" panose="020F0502020204030204" pitchFamily="34" charset="0"/>
                <a:cs typeface="Calibri" panose="020F0502020204030204" pitchFamily="34" charset="0"/>
              </a:rPr>
              <a:t>صححوا:</a:t>
            </a:r>
            <a:r>
              <a:rPr lang="ar-MA" b="1" dirty="0">
                <a:solidFill>
                  <a:prstClr val="white">
                    <a:lumMod val="65000"/>
                  </a:prstClr>
                </a:solidFill>
                <a:latin typeface="Calibri" panose="020F0502020204030204" pitchFamily="34" charset="0"/>
                <a:cs typeface="Calibri" panose="020F0502020204030204" pitchFamily="34" charset="0"/>
              </a:rPr>
              <a:t> طول شريط الورق الملون هو 113 = 18 + 95.</a:t>
            </a:r>
          </a:p>
        </p:txBody>
      </p:sp>
      <p:grpSp>
        <p:nvGrpSpPr>
          <p:cNvPr id="7" name="Groupe 6">
            <a:extLst>
              <a:ext uri="{FF2B5EF4-FFF2-40B4-BE49-F238E27FC236}">
                <a16:creationId xmlns:a16="http://schemas.microsoft.com/office/drawing/2014/main" id="{EC49FF95-4CC3-EB5C-63C1-78A42C859345}"/>
              </a:ext>
            </a:extLst>
          </p:cNvPr>
          <p:cNvGrpSpPr/>
          <p:nvPr/>
        </p:nvGrpSpPr>
        <p:grpSpPr>
          <a:xfrm>
            <a:off x="1095722" y="1639630"/>
            <a:ext cx="6400800" cy="2263791"/>
            <a:chOff x="704193" y="2672255"/>
            <a:chExt cx="6400800" cy="2263791"/>
          </a:xfrm>
        </p:grpSpPr>
        <p:grpSp>
          <p:nvGrpSpPr>
            <p:cNvPr id="8" name="Groupe 7">
              <a:extLst>
                <a:ext uri="{FF2B5EF4-FFF2-40B4-BE49-F238E27FC236}">
                  <a16:creationId xmlns:a16="http://schemas.microsoft.com/office/drawing/2014/main" id="{F7B97D65-12B4-97A4-CBEA-00E09CA7D944}"/>
                </a:ext>
              </a:extLst>
            </p:cNvPr>
            <p:cNvGrpSpPr/>
            <p:nvPr/>
          </p:nvGrpSpPr>
          <p:grpSpPr>
            <a:xfrm>
              <a:off x="704193" y="2672255"/>
              <a:ext cx="6390290" cy="2263791"/>
              <a:chOff x="378372" y="3439510"/>
              <a:chExt cx="6390290" cy="2263791"/>
            </a:xfrm>
          </p:grpSpPr>
          <p:sp>
            <p:nvSpPr>
              <p:cNvPr id="11" name="ZoneTexte 10">
                <a:extLst>
                  <a:ext uri="{FF2B5EF4-FFF2-40B4-BE49-F238E27FC236}">
                    <a16:creationId xmlns:a16="http://schemas.microsoft.com/office/drawing/2014/main" id="{8E928081-4C20-F1B8-DBBE-2547BEAD1E72}"/>
                  </a:ext>
                </a:extLst>
              </p:cNvPr>
              <p:cNvSpPr txBox="1"/>
              <p:nvPr/>
            </p:nvSpPr>
            <p:spPr>
              <a:xfrm>
                <a:off x="567559" y="4293471"/>
                <a:ext cx="2259726" cy="584775"/>
              </a:xfrm>
              <a:prstGeom prst="rect">
                <a:avLst/>
              </a:prstGeom>
              <a:noFill/>
              <a:ln>
                <a:noFill/>
              </a:ln>
            </p:spPr>
            <p:txBody>
              <a:bodyPr wrap="square">
                <a:spAutoFit/>
              </a:bodyPr>
              <a:lstStyle/>
              <a:p>
                <a:pPr algn="r" rtl="1"/>
                <a:r>
                  <a:rPr lang="ar-MA" sz="3200" dirty="0"/>
                  <a:t>اَلوَرَق الْمُلَوَّنُ</a:t>
                </a:r>
                <a:endParaRPr lang="fr-FR" sz="3200" dirty="0"/>
              </a:p>
            </p:txBody>
          </p:sp>
          <p:sp>
            <p:nvSpPr>
              <p:cNvPr id="12" name="ZoneTexte 11">
                <a:extLst>
                  <a:ext uri="{FF2B5EF4-FFF2-40B4-BE49-F238E27FC236}">
                    <a16:creationId xmlns:a16="http://schemas.microsoft.com/office/drawing/2014/main" id="{2C52E2F6-F203-5D01-3765-D5028A7C7FE5}"/>
                  </a:ext>
                </a:extLst>
              </p:cNvPr>
              <p:cNvSpPr txBox="1"/>
              <p:nvPr/>
            </p:nvSpPr>
            <p:spPr>
              <a:xfrm>
                <a:off x="651641" y="3439510"/>
                <a:ext cx="2175643" cy="584775"/>
              </a:xfrm>
              <a:prstGeom prst="rect">
                <a:avLst/>
              </a:prstGeom>
              <a:noFill/>
              <a:ln>
                <a:noFill/>
              </a:ln>
            </p:spPr>
            <p:txBody>
              <a:bodyPr wrap="square">
                <a:spAutoFit/>
              </a:bodyPr>
              <a:lstStyle/>
              <a:p>
                <a:pPr algn="r" rtl="1"/>
                <a:r>
                  <a:rPr lang="ar-MA" sz="3200" dirty="0"/>
                  <a:t>الوَرَقُ الأَبْيَضُ </a:t>
                </a:r>
                <a:endParaRPr lang="fr-FR" sz="3200" dirty="0"/>
              </a:p>
            </p:txBody>
          </p:sp>
          <p:sp>
            <p:nvSpPr>
              <p:cNvPr id="13" name="Rectangle 12">
                <a:extLst>
                  <a:ext uri="{FF2B5EF4-FFF2-40B4-BE49-F238E27FC236}">
                    <a16:creationId xmlns:a16="http://schemas.microsoft.com/office/drawing/2014/main" id="{A2E207E4-4259-7EDF-29F6-3B2E829EA019}"/>
                  </a:ext>
                </a:extLst>
              </p:cNvPr>
              <p:cNvSpPr/>
              <p:nvPr/>
            </p:nvSpPr>
            <p:spPr>
              <a:xfrm>
                <a:off x="2900855" y="3520965"/>
                <a:ext cx="3867807" cy="492809"/>
              </a:xfrm>
              <a:prstGeom prst="rect">
                <a:avLst/>
              </a:prstGeom>
              <a:no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2800" dirty="0">
                    <a:solidFill>
                      <a:schemeClr val="tx1"/>
                    </a:solidFill>
                  </a:rPr>
                  <a:t>125 cm</a:t>
                </a:r>
              </a:p>
            </p:txBody>
          </p:sp>
          <p:sp>
            <p:nvSpPr>
              <p:cNvPr id="18" name="Rectangle 17">
                <a:extLst>
                  <a:ext uri="{FF2B5EF4-FFF2-40B4-BE49-F238E27FC236}">
                    <a16:creationId xmlns:a16="http://schemas.microsoft.com/office/drawing/2014/main" id="{68A4E1ED-8A2E-2DF9-0261-8CB0B37F8D0A}"/>
                  </a:ext>
                </a:extLst>
              </p:cNvPr>
              <p:cNvSpPr/>
              <p:nvPr/>
            </p:nvSpPr>
            <p:spPr>
              <a:xfrm>
                <a:off x="2900855" y="4335511"/>
                <a:ext cx="2785241" cy="492809"/>
              </a:xfrm>
              <a:prstGeom prst="rect">
                <a:avLst/>
              </a:prstGeom>
              <a:no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2800" b="1" dirty="0">
                    <a:solidFill>
                      <a:srgbClr val="C00000"/>
                    </a:solidFill>
                  </a:rPr>
                  <a:t>95 cm</a:t>
                </a:r>
              </a:p>
            </p:txBody>
          </p:sp>
          <p:sp>
            <p:nvSpPr>
              <p:cNvPr id="19" name="Rectangle 18">
                <a:extLst>
                  <a:ext uri="{FF2B5EF4-FFF2-40B4-BE49-F238E27FC236}">
                    <a16:creationId xmlns:a16="http://schemas.microsoft.com/office/drawing/2014/main" id="{BD6B11AF-BA5F-E47E-EB61-ECB622C679DD}"/>
                  </a:ext>
                </a:extLst>
              </p:cNvPr>
              <p:cNvSpPr/>
              <p:nvPr/>
            </p:nvSpPr>
            <p:spPr>
              <a:xfrm>
                <a:off x="2900856" y="5139546"/>
                <a:ext cx="3363310" cy="492809"/>
              </a:xfrm>
              <a:prstGeom prst="rect">
                <a:avLst/>
              </a:prstGeom>
              <a:no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2800" dirty="0">
                    <a:solidFill>
                      <a:schemeClr val="tx1"/>
                    </a:solidFill>
                  </a:rPr>
                  <a:t>?</a:t>
                </a:r>
              </a:p>
            </p:txBody>
          </p:sp>
          <p:sp>
            <p:nvSpPr>
              <p:cNvPr id="20" name="ZoneTexte 19">
                <a:extLst>
                  <a:ext uri="{FF2B5EF4-FFF2-40B4-BE49-F238E27FC236}">
                    <a16:creationId xmlns:a16="http://schemas.microsoft.com/office/drawing/2014/main" id="{C3DEE377-E79A-910A-B11E-3873F54A1E15}"/>
                  </a:ext>
                </a:extLst>
              </p:cNvPr>
              <p:cNvSpPr txBox="1"/>
              <p:nvPr/>
            </p:nvSpPr>
            <p:spPr>
              <a:xfrm>
                <a:off x="378372" y="5118526"/>
                <a:ext cx="2475187" cy="584775"/>
              </a:xfrm>
              <a:prstGeom prst="rect">
                <a:avLst/>
              </a:prstGeom>
              <a:noFill/>
              <a:ln>
                <a:noFill/>
              </a:ln>
            </p:spPr>
            <p:txBody>
              <a:bodyPr wrap="square">
                <a:spAutoFit/>
              </a:bodyPr>
              <a:lstStyle/>
              <a:p>
                <a:pPr algn="r" rtl="1"/>
                <a:r>
                  <a:rPr lang="ar-MA" sz="3200" dirty="0"/>
                  <a:t>اَلوَرَقُ الْمُزَخْرَفُ</a:t>
                </a:r>
                <a:endParaRPr lang="fr-FR" sz="3200" dirty="0"/>
              </a:p>
            </p:txBody>
          </p:sp>
          <p:sp>
            <p:nvSpPr>
              <p:cNvPr id="21" name="Rectangle 20">
                <a:extLst>
                  <a:ext uri="{FF2B5EF4-FFF2-40B4-BE49-F238E27FC236}">
                    <a16:creationId xmlns:a16="http://schemas.microsoft.com/office/drawing/2014/main" id="{38BE2B11-D629-C8DB-D282-B7FBD2E55F46}"/>
                  </a:ext>
                </a:extLst>
              </p:cNvPr>
              <p:cNvSpPr/>
              <p:nvPr/>
            </p:nvSpPr>
            <p:spPr>
              <a:xfrm>
                <a:off x="5696606" y="4074204"/>
                <a:ext cx="1061546" cy="492809"/>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2800" dirty="0">
                    <a:solidFill>
                      <a:schemeClr val="tx1"/>
                    </a:solidFill>
                  </a:rPr>
                  <a:t>30</a:t>
                </a:r>
              </a:p>
            </p:txBody>
          </p:sp>
          <p:sp>
            <p:nvSpPr>
              <p:cNvPr id="22" name="Rectangle 21">
                <a:extLst>
                  <a:ext uri="{FF2B5EF4-FFF2-40B4-BE49-F238E27FC236}">
                    <a16:creationId xmlns:a16="http://schemas.microsoft.com/office/drawing/2014/main" id="{B9600477-0E42-F089-CEE2-D5DF826ED98C}"/>
                  </a:ext>
                </a:extLst>
              </p:cNvPr>
              <p:cNvSpPr/>
              <p:nvPr/>
            </p:nvSpPr>
            <p:spPr>
              <a:xfrm>
                <a:off x="5486400" y="4630105"/>
                <a:ext cx="1061546" cy="492809"/>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2800" dirty="0">
                    <a:solidFill>
                      <a:schemeClr val="tx1"/>
                    </a:solidFill>
                  </a:rPr>
                  <a:t>18</a:t>
                </a:r>
              </a:p>
            </p:txBody>
          </p:sp>
        </p:grpSp>
        <p:cxnSp>
          <p:nvCxnSpPr>
            <p:cNvPr id="9" name="Connecteur droit avec flèche 8">
              <a:extLst>
                <a:ext uri="{FF2B5EF4-FFF2-40B4-BE49-F238E27FC236}">
                  <a16:creationId xmlns:a16="http://schemas.microsoft.com/office/drawing/2014/main" id="{A9387C57-3B4B-9FAA-A80E-C772FF431763}"/>
                </a:ext>
              </a:extLst>
            </p:cNvPr>
            <p:cNvCxnSpPr/>
            <p:nvPr/>
          </p:nvCxnSpPr>
          <p:spPr>
            <a:xfrm>
              <a:off x="6022427" y="3353662"/>
              <a:ext cx="1082566" cy="0"/>
            </a:xfrm>
            <a:prstGeom prst="straightConnector1">
              <a:avLst/>
            </a:prstGeom>
            <a:ln>
              <a:solidFill>
                <a:srgbClr val="C00000"/>
              </a:solidFill>
              <a:headEnd type="triangle"/>
              <a:tailEnd type="triangle"/>
            </a:ln>
          </p:spPr>
          <p:style>
            <a:lnRef idx="2">
              <a:schemeClr val="accent1"/>
            </a:lnRef>
            <a:fillRef idx="0">
              <a:schemeClr val="accent1"/>
            </a:fillRef>
            <a:effectRef idx="1">
              <a:schemeClr val="accent1"/>
            </a:effectRef>
            <a:fontRef idx="minor">
              <a:schemeClr val="tx1"/>
            </a:fontRef>
          </p:style>
        </p:cxnSp>
        <p:cxnSp>
          <p:nvCxnSpPr>
            <p:cNvPr id="10" name="Connecteur droit avec flèche 9">
              <a:extLst>
                <a:ext uri="{FF2B5EF4-FFF2-40B4-BE49-F238E27FC236}">
                  <a16:creationId xmlns:a16="http://schemas.microsoft.com/office/drawing/2014/main" id="{F9A0C482-B509-5E9A-5CBF-A666069CA766}"/>
                </a:ext>
              </a:extLst>
            </p:cNvPr>
            <p:cNvCxnSpPr>
              <a:cxnSpLocks/>
            </p:cNvCxnSpPr>
            <p:nvPr/>
          </p:nvCxnSpPr>
          <p:spPr>
            <a:xfrm>
              <a:off x="6093373" y="4279712"/>
              <a:ext cx="499242" cy="10516"/>
            </a:xfrm>
            <a:prstGeom prst="straightConnector1">
              <a:avLst/>
            </a:prstGeom>
            <a:ln>
              <a:solidFill>
                <a:srgbClr val="C00000"/>
              </a:solidFill>
              <a:headEnd type="triangle"/>
              <a:tailEnd type="triangle"/>
            </a:ln>
          </p:spPr>
          <p:style>
            <a:lnRef idx="2">
              <a:schemeClr val="accent1"/>
            </a:lnRef>
            <a:fillRef idx="0">
              <a:schemeClr val="accent1"/>
            </a:fillRef>
            <a:effectRef idx="1">
              <a:schemeClr val="accent1"/>
            </a:effectRef>
            <a:fontRef idx="minor">
              <a:schemeClr val="tx1"/>
            </a:fontRef>
          </p:style>
        </p:cxnSp>
      </p:grpSp>
      <p:sp>
        <p:nvSpPr>
          <p:cNvPr id="23" name="ZoneTexte 22">
            <a:extLst>
              <a:ext uri="{FF2B5EF4-FFF2-40B4-BE49-F238E27FC236}">
                <a16:creationId xmlns:a16="http://schemas.microsoft.com/office/drawing/2014/main" id="{30E9C22A-6201-B342-8A44-966BE402BF87}"/>
              </a:ext>
            </a:extLst>
          </p:cNvPr>
          <p:cNvSpPr txBox="1"/>
          <p:nvPr/>
        </p:nvSpPr>
        <p:spPr>
          <a:xfrm>
            <a:off x="2278118" y="5233651"/>
            <a:ext cx="4587764" cy="1015663"/>
          </a:xfrm>
          <a:prstGeom prst="rect">
            <a:avLst/>
          </a:prstGeom>
          <a:noFill/>
        </p:spPr>
        <p:txBody>
          <a:bodyPr wrap="square">
            <a:spAutoFit/>
          </a:bodyPr>
          <a:lstStyle/>
          <a:p>
            <a:pPr algn="ctr"/>
            <a:r>
              <a:rPr lang="fr-FR" sz="6000" b="1" dirty="0">
                <a:solidFill>
                  <a:schemeClr val="bg1">
                    <a:lumMod val="50000"/>
                  </a:schemeClr>
                </a:solidFill>
                <a:latin typeface="Calibri" panose="020F0502020204030204" pitchFamily="34" charset="0"/>
                <a:cs typeface="Calibri" panose="020F0502020204030204" pitchFamily="34" charset="0"/>
              </a:rPr>
              <a:t>95 + 18 = </a:t>
            </a:r>
            <a:r>
              <a:rPr lang="fr-FR" sz="6000" b="1" dirty="0">
                <a:solidFill>
                  <a:srgbClr val="C00000"/>
                </a:solidFill>
                <a:latin typeface="Calibri" panose="020F0502020204030204" pitchFamily="34" charset="0"/>
                <a:cs typeface="Calibri" panose="020F0502020204030204" pitchFamily="34" charset="0"/>
              </a:rPr>
              <a:t>113</a:t>
            </a:r>
            <a:endParaRPr lang="fr-FR" sz="6000" dirty="0">
              <a:solidFill>
                <a:srgbClr val="C00000"/>
              </a:solidFill>
            </a:endParaRPr>
          </a:p>
        </p:txBody>
      </p:sp>
    </p:spTree>
    <p:extLst>
      <p:ext uri="{BB962C8B-B14F-4D97-AF65-F5344CB8AC3E}">
        <p14:creationId xmlns:p14="http://schemas.microsoft.com/office/powerpoint/2010/main" val="25032836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C4EF43-51C7-D188-5EF5-580C111CBC91}"/>
            </a:ext>
          </a:extLst>
        </p:cNvPr>
        <p:cNvGrpSpPr/>
        <p:nvPr/>
      </p:nvGrpSpPr>
      <p:grpSpPr>
        <a:xfrm>
          <a:off x="0" y="0"/>
          <a:ext cx="0" cy="0"/>
          <a:chOff x="0" y="0"/>
          <a:chExt cx="0" cy="0"/>
        </a:xfrm>
      </p:grpSpPr>
      <p:sp>
        <p:nvSpPr>
          <p:cNvPr id="7" name="Titre 1">
            <a:extLst>
              <a:ext uri="{FF2B5EF4-FFF2-40B4-BE49-F238E27FC236}">
                <a16:creationId xmlns:a16="http://schemas.microsoft.com/office/drawing/2014/main" id="{0DDFEA7E-7F8A-C048-786F-DCABA1F2E293}"/>
              </a:ext>
            </a:extLst>
          </p:cNvPr>
          <p:cNvSpPr txBox="1">
            <a:spLocks/>
          </p:cNvSpPr>
          <p:nvPr/>
        </p:nvSpPr>
        <p:spPr>
          <a:xfrm>
            <a:off x="6374255" y="1063104"/>
            <a:ext cx="3108897" cy="36000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FR" sz="1800" b="1"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Calibri" panose="020F0502020204030204" pitchFamily="34" charset="0"/>
              </a:rPr>
              <a:t>(</a:t>
            </a:r>
            <a:r>
              <a:rPr kumimoji="0" lang="ar-SA" sz="1800" b="1" i="0" u="none" strike="noStrike" kern="1200" cap="none" spc="0" normalizeH="0" baseline="0" noProof="0" dirty="0" err="1">
                <a:ln>
                  <a:noFill/>
                </a:ln>
                <a:solidFill>
                  <a:srgbClr val="FFFFFF"/>
                </a:solidFill>
                <a:effectLst/>
                <a:uLnTx/>
                <a:uFillTx/>
                <a:latin typeface="Calibri" panose="020F0502020204030204" pitchFamily="34" charset="0"/>
                <a:ea typeface="Calibri" panose="020F0502020204030204" pitchFamily="34" charset="0"/>
                <a:cs typeface="Calibri" panose="020F0502020204030204" pitchFamily="34" charset="0"/>
              </a:rPr>
              <a:t>ة</a:t>
            </a:r>
            <a:r>
              <a:rPr kumimoji="0" lang="fr-FR" sz="1800" b="1"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Calibri" panose="020F0502020204030204" pitchFamily="34" charset="0"/>
              </a:rPr>
              <a:t>)</a:t>
            </a:r>
            <a:r>
              <a:rPr kumimoji="0" lang="ar-SA" sz="1800" b="1"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Calibri" panose="020F0502020204030204" pitchFamily="34" charset="0"/>
              </a:rPr>
              <a:t>خاص بالأستاذ </a:t>
            </a:r>
            <a:endParaRPr kumimoji="0" lang="fr-FR" sz="1800" b="0" i="0" u="none" strike="noStrike" kern="1200" cap="none" spc="0" normalizeH="0" baseline="0" noProof="0" dirty="0">
              <a:ln>
                <a:noFill/>
              </a:ln>
              <a:solidFill>
                <a:srgbClr val="FFFFFF"/>
              </a:solidFill>
              <a:effectLst/>
              <a:uLnTx/>
              <a:uFillTx/>
              <a:latin typeface="Aptos Display" panose="02110004020202020204"/>
              <a:ea typeface="+mj-ea"/>
              <a:cs typeface="+mj-cs"/>
            </a:endParaRPr>
          </a:p>
        </p:txBody>
      </p:sp>
      <p:sp>
        <p:nvSpPr>
          <p:cNvPr id="16" name="Rectangle : coins arrondis 15">
            <a:extLst>
              <a:ext uri="{FF2B5EF4-FFF2-40B4-BE49-F238E27FC236}">
                <a16:creationId xmlns:a16="http://schemas.microsoft.com/office/drawing/2014/main" id="{1A2687B7-08A2-7736-7A8F-CE7BFA215B60}"/>
              </a:ext>
            </a:extLst>
          </p:cNvPr>
          <p:cNvSpPr/>
          <p:nvPr/>
        </p:nvSpPr>
        <p:spPr>
          <a:xfrm>
            <a:off x="2106000" y="2600686"/>
            <a:ext cx="4932000" cy="2412000"/>
          </a:xfrm>
          <a:prstGeom prst="roundRect">
            <a:avLst/>
          </a:prstGeom>
          <a:solidFill>
            <a:schemeClr val="bg1">
              <a:lumMod val="95000"/>
            </a:schemeClr>
          </a:solidFill>
          <a:ln>
            <a:solidFill>
              <a:schemeClr val="bg1">
                <a:lumMod val="8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pic>
        <p:nvPicPr>
          <p:cNvPr id="17" name="Image 16" descr="Une image contenant symbole, Graphique, conception&#10;&#10;Le contenu généré par l’IA peut être incorrect.">
            <a:extLst>
              <a:ext uri="{FF2B5EF4-FFF2-40B4-BE49-F238E27FC236}">
                <a16:creationId xmlns:a16="http://schemas.microsoft.com/office/drawing/2014/main" id="{21036E64-6355-3A9D-BEC9-C883CE10477F}"/>
              </a:ext>
            </a:extLst>
          </p:cNvPr>
          <p:cNvPicPr>
            <a:picLocks noChangeAspect="1"/>
          </p:cNvPicPr>
          <p:nvPr/>
        </p:nvPicPr>
        <p:blipFill>
          <a:blip r:embed="rId2"/>
          <a:stretch>
            <a:fillRect/>
          </a:stretch>
        </p:blipFill>
        <p:spPr>
          <a:xfrm rot="10800000">
            <a:off x="6171001" y="3627043"/>
            <a:ext cx="841742" cy="841742"/>
          </a:xfrm>
          <a:prstGeom prst="rect">
            <a:avLst/>
          </a:prstGeom>
        </p:spPr>
      </p:pic>
      <p:sp>
        <p:nvSpPr>
          <p:cNvPr id="18" name="ZoneTexte 17">
            <a:extLst>
              <a:ext uri="{FF2B5EF4-FFF2-40B4-BE49-F238E27FC236}">
                <a16:creationId xmlns:a16="http://schemas.microsoft.com/office/drawing/2014/main" id="{8E14B7C6-3D7D-CE92-59E8-0178E028C705}"/>
              </a:ext>
            </a:extLst>
          </p:cNvPr>
          <p:cNvSpPr txBox="1"/>
          <p:nvPr/>
        </p:nvSpPr>
        <p:spPr>
          <a:xfrm>
            <a:off x="2654710" y="3138810"/>
            <a:ext cx="3526123" cy="523220"/>
          </a:xfrm>
          <a:prstGeom prst="rect">
            <a:avLst/>
          </a:prstGeom>
          <a:noFill/>
        </p:spPr>
        <p:txBody>
          <a:bodyPr wrap="square">
            <a:spAutoFit/>
          </a:bodyPr>
          <a:lstStyle>
            <a:defPPr>
              <a:defRPr lang="fr-FR"/>
            </a:defPPr>
            <a:lvl1pPr algn="r" defTabSz="685834" rtl="1">
              <a:defRPr sz="2800" b="1" spc="-100">
                <a:solidFill>
                  <a:schemeClr val="bg1">
                    <a:lumMod val="75000"/>
                  </a:schemeClr>
                </a:solidFill>
                <a:latin typeface="Dosis" pitchFamily="2" charset="0"/>
                <a:cs typeface="Calibri" panose="020F0502020204030204" pitchFamily="34" charset="0"/>
              </a:defRPr>
            </a:lvl1pPr>
          </a:lstStyle>
          <a:p>
            <a:r>
              <a:rPr lang="ar-MA" dirty="0"/>
              <a:t>النشاط 1</a:t>
            </a:r>
          </a:p>
        </p:txBody>
      </p:sp>
      <p:sp>
        <p:nvSpPr>
          <p:cNvPr id="19" name="Flowchart: Alternate Process 54">
            <a:extLst>
              <a:ext uri="{FF2B5EF4-FFF2-40B4-BE49-F238E27FC236}">
                <a16:creationId xmlns:a16="http://schemas.microsoft.com/office/drawing/2014/main" id="{18973899-64D5-3129-61F9-CE394B540C66}"/>
              </a:ext>
            </a:extLst>
          </p:cNvPr>
          <p:cNvSpPr/>
          <p:nvPr/>
        </p:nvSpPr>
        <p:spPr>
          <a:xfrm>
            <a:off x="2862900" y="2158011"/>
            <a:ext cx="3096000" cy="792000"/>
          </a:xfrm>
          <a:prstGeom prst="flowChartAlternateProcess">
            <a:avLst/>
          </a:prstGeom>
          <a:solidFill>
            <a:srgbClr val="3A8F98"/>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34" rtl="1">
              <a:defRPr/>
            </a:pPr>
            <a:r>
              <a:rPr lang="ar-MA" sz="3800" b="1" spc="-150" dirty="0">
                <a:solidFill>
                  <a:schemeClr val="bg1"/>
                </a:solidFill>
                <a:latin typeface="Calibri" panose="020F0502020204030204" pitchFamily="34" charset="0"/>
                <a:cs typeface="Calibri" panose="020F0502020204030204" pitchFamily="34" charset="0"/>
              </a:rPr>
              <a:t> ممارسة موجهة</a:t>
            </a:r>
            <a:endParaRPr lang="en-US" sz="3800" spc="-150" dirty="0">
              <a:solidFill>
                <a:schemeClr val="bg1"/>
              </a:solidFill>
              <a:latin typeface="Calibri" panose="020F0502020204030204" pitchFamily="34" charset="0"/>
              <a:cs typeface="Calibri" panose="020F0502020204030204" pitchFamily="34" charset="0"/>
            </a:endParaRPr>
          </a:p>
        </p:txBody>
      </p:sp>
      <p:sp>
        <p:nvSpPr>
          <p:cNvPr id="20" name="Oval 80">
            <a:extLst>
              <a:ext uri="{FF2B5EF4-FFF2-40B4-BE49-F238E27FC236}">
                <a16:creationId xmlns:a16="http://schemas.microsoft.com/office/drawing/2014/main" id="{14B6CE55-F22C-ECF5-1AEC-B10480226C18}"/>
              </a:ext>
            </a:extLst>
          </p:cNvPr>
          <p:cNvSpPr>
            <a:spLocks noChangeAspect="1"/>
          </p:cNvSpPr>
          <p:nvPr/>
        </p:nvSpPr>
        <p:spPr>
          <a:xfrm>
            <a:off x="5583880" y="2202503"/>
            <a:ext cx="698043" cy="698043"/>
          </a:xfrm>
          <a:prstGeom prst="ellipse">
            <a:avLst/>
          </a:prstGeom>
          <a:solidFill>
            <a:srgbClr val="FFC000"/>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r>
              <a:rPr lang="fr-FR" sz="3200" b="1" dirty="0"/>
              <a:t>2</a:t>
            </a:r>
            <a:endParaRPr lang="fr-MA" sz="3200" b="1" dirty="0"/>
          </a:p>
        </p:txBody>
      </p:sp>
      <p:sp>
        <p:nvSpPr>
          <p:cNvPr id="21" name="ZoneTexte 20">
            <a:extLst>
              <a:ext uri="{FF2B5EF4-FFF2-40B4-BE49-F238E27FC236}">
                <a16:creationId xmlns:a16="http://schemas.microsoft.com/office/drawing/2014/main" id="{32354BCD-FBFD-34ED-D88A-D0F3285BA50D}"/>
              </a:ext>
            </a:extLst>
          </p:cNvPr>
          <p:cNvSpPr txBox="1"/>
          <p:nvPr/>
        </p:nvSpPr>
        <p:spPr>
          <a:xfrm>
            <a:off x="2654710" y="3785126"/>
            <a:ext cx="3526123" cy="523220"/>
          </a:xfrm>
          <a:prstGeom prst="rect">
            <a:avLst/>
          </a:prstGeom>
          <a:noFill/>
        </p:spPr>
        <p:txBody>
          <a:bodyPr wrap="square">
            <a:spAutoFit/>
          </a:bodyPr>
          <a:lstStyle>
            <a:defPPr>
              <a:defRPr lang="fr-FR"/>
            </a:defPPr>
            <a:lvl1pPr algn="r" defTabSz="685834" rtl="1">
              <a:defRPr sz="2800" b="1" spc="-100">
                <a:solidFill>
                  <a:srgbClr val="FC8D00"/>
                </a:solidFill>
                <a:latin typeface="Dosis" pitchFamily="2" charset="0"/>
                <a:cs typeface="Calibri" panose="020F0502020204030204" pitchFamily="34" charset="0"/>
              </a:defRPr>
            </a:lvl1pPr>
          </a:lstStyle>
          <a:p>
            <a:r>
              <a:rPr lang="ar-MA" dirty="0"/>
              <a:t>النشاط 2</a:t>
            </a:r>
          </a:p>
        </p:txBody>
      </p:sp>
      <p:sp>
        <p:nvSpPr>
          <p:cNvPr id="22" name="ZoneTexte 21">
            <a:extLst>
              <a:ext uri="{FF2B5EF4-FFF2-40B4-BE49-F238E27FC236}">
                <a16:creationId xmlns:a16="http://schemas.microsoft.com/office/drawing/2014/main" id="{16119EAF-0957-5E0D-87D1-01CFA5F365D9}"/>
              </a:ext>
            </a:extLst>
          </p:cNvPr>
          <p:cNvSpPr txBox="1"/>
          <p:nvPr/>
        </p:nvSpPr>
        <p:spPr>
          <a:xfrm>
            <a:off x="2654710" y="4431442"/>
            <a:ext cx="3526123" cy="523220"/>
          </a:xfrm>
          <a:prstGeom prst="rect">
            <a:avLst/>
          </a:prstGeom>
          <a:noFill/>
        </p:spPr>
        <p:txBody>
          <a:bodyPr wrap="square">
            <a:spAutoFit/>
          </a:bodyPr>
          <a:lstStyle/>
          <a:p>
            <a:pPr algn="r" defTabSz="685834" rtl="1">
              <a:defRPr/>
            </a:pPr>
            <a:r>
              <a:rPr lang="ar-MA" sz="2800" b="1" spc="-100" dirty="0">
                <a:solidFill>
                  <a:schemeClr val="bg1">
                    <a:lumMod val="75000"/>
                  </a:schemeClr>
                </a:solidFill>
                <a:latin typeface="Dosis" pitchFamily="2" charset="0"/>
                <a:cs typeface="Calibri" panose="020F0502020204030204" pitchFamily="34" charset="0"/>
              </a:rPr>
              <a:t>النشاط 3</a:t>
            </a:r>
          </a:p>
        </p:txBody>
      </p:sp>
      <p:grpSp>
        <p:nvGrpSpPr>
          <p:cNvPr id="23" name="Groupe 22">
            <a:extLst>
              <a:ext uri="{FF2B5EF4-FFF2-40B4-BE49-F238E27FC236}">
                <a16:creationId xmlns:a16="http://schemas.microsoft.com/office/drawing/2014/main" id="{DD07AF8A-38B2-8AF7-B639-239BA532D97B}"/>
              </a:ext>
            </a:extLst>
          </p:cNvPr>
          <p:cNvGrpSpPr>
            <a:grpSpLocks noChangeAspect="1"/>
          </p:cNvGrpSpPr>
          <p:nvPr/>
        </p:nvGrpSpPr>
        <p:grpSpPr>
          <a:xfrm>
            <a:off x="1736854" y="4579496"/>
            <a:ext cx="738292" cy="827051"/>
            <a:chOff x="976754" y="4005561"/>
            <a:chExt cx="558587" cy="625740"/>
          </a:xfrm>
        </p:grpSpPr>
        <p:pic>
          <p:nvPicPr>
            <p:cNvPr id="24" name="Image 23">
              <a:extLst>
                <a:ext uri="{FF2B5EF4-FFF2-40B4-BE49-F238E27FC236}">
                  <a16:creationId xmlns:a16="http://schemas.microsoft.com/office/drawing/2014/main" id="{F2CB330E-D003-2FBE-1D5E-8E12F40C893E}"/>
                </a:ext>
              </a:extLst>
            </p:cNvPr>
            <p:cNvPicPr>
              <a:picLocks noChangeAspect="1"/>
            </p:cNvPicPr>
            <p:nvPr/>
          </p:nvPicPr>
          <p:blipFill>
            <a:blip r:embed="rId3"/>
            <a:stretch>
              <a:fillRect/>
            </a:stretch>
          </p:blipFill>
          <p:spPr>
            <a:xfrm>
              <a:off x="976754" y="4005561"/>
              <a:ext cx="558587" cy="625740"/>
            </a:xfrm>
            <a:prstGeom prst="rect">
              <a:avLst/>
            </a:prstGeom>
          </p:spPr>
        </p:pic>
        <p:sp>
          <p:nvSpPr>
            <p:cNvPr id="25" name="ZoneTexte 24">
              <a:extLst>
                <a:ext uri="{FF2B5EF4-FFF2-40B4-BE49-F238E27FC236}">
                  <a16:creationId xmlns:a16="http://schemas.microsoft.com/office/drawing/2014/main" id="{3864F651-222A-35FA-DF9E-0B885E008F0E}"/>
                </a:ext>
              </a:extLst>
            </p:cNvPr>
            <p:cNvSpPr txBox="1"/>
            <p:nvPr/>
          </p:nvSpPr>
          <p:spPr>
            <a:xfrm>
              <a:off x="1057660" y="4193174"/>
              <a:ext cx="445646" cy="291077"/>
            </a:xfrm>
            <a:prstGeom prst="rect">
              <a:avLst/>
            </a:prstGeom>
            <a:noFill/>
          </p:spPr>
          <p:txBody>
            <a:bodyPr wrap="square" rtlCol="0">
              <a:spAutoFit/>
            </a:bodyPr>
            <a:lstStyle/>
            <a:p>
              <a:r>
                <a:rPr lang="fr-FR" sz="1900" b="1" dirty="0">
                  <a:solidFill>
                    <a:srgbClr val="33878B"/>
                  </a:solidFill>
                </a:rPr>
                <a:t>10</a:t>
              </a:r>
            </a:p>
          </p:txBody>
        </p:sp>
      </p:grpSp>
    </p:spTree>
    <p:extLst>
      <p:ext uri="{BB962C8B-B14F-4D97-AF65-F5344CB8AC3E}">
        <p14:creationId xmlns:p14="http://schemas.microsoft.com/office/powerpoint/2010/main" val="140398400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2C7EE2-CB20-3621-254C-91F175C74ABF}"/>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84C8F490-6443-77AD-6D07-08339E52DC4D}"/>
              </a:ext>
            </a:extLst>
          </p:cNvPr>
          <p:cNvSpPr/>
          <p:nvPr/>
        </p:nvSpPr>
        <p:spPr>
          <a:xfrm>
            <a:off x="4875261" y="3842909"/>
            <a:ext cx="938134" cy="972108"/>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6600" b="1" i="0" u="none" strike="noStrike" kern="1200" cap="none" spc="0" normalizeH="0" baseline="0" noProof="0" dirty="0">
              <a:ln>
                <a:noFill/>
              </a:ln>
              <a:solidFill>
                <a:srgbClr val="2B7589"/>
              </a:solidFill>
              <a:effectLst/>
              <a:uLnTx/>
              <a:uFillTx/>
              <a:latin typeface="Calibri"/>
              <a:ea typeface="+mn-ea"/>
              <a:cs typeface="+mn-cs"/>
            </a:endParaRPr>
          </a:p>
        </p:txBody>
      </p:sp>
      <p:pic>
        <p:nvPicPr>
          <p:cNvPr id="5" name="Google Shape;141;p7" descr="Une image contenant dessin humoristique, clipart, Dessin animé, illustration&#10;&#10;Le contenu généré par l’IA peut être incorrect.">
            <a:extLst>
              <a:ext uri="{FF2B5EF4-FFF2-40B4-BE49-F238E27FC236}">
                <a16:creationId xmlns:a16="http://schemas.microsoft.com/office/drawing/2014/main" id="{49FCD43C-4239-BC82-8F4F-6FD49474E8EC}"/>
              </a:ext>
            </a:extLst>
          </p:cNvPr>
          <p:cNvPicPr preferRelativeResize="0"/>
          <p:nvPr/>
        </p:nvPicPr>
        <p:blipFill rotWithShape="1">
          <a:blip r:embed="rId2">
            <a:alphaModFix/>
          </a:blip>
          <a:srcRect t="-7142" b="7142"/>
          <a:stretch/>
        </p:blipFill>
        <p:spPr>
          <a:xfrm>
            <a:off x="7788490" y="618691"/>
            <a:ext cx="1008000" cy="1008000"/>
          </a:xfrm>
          <a:prstGeom prst="ellipse">
            <a:avLst/>
          </a:prstGeom>
          <a:noFill/>
          <a:ln>
            <a:noFill/>
          </a:ln>
        </p:spPr>
      </p:pic>
      <p:sp>
        <p:nvSpPr>
          <p:cNvPr id="7" name="ZoneTexte 6">
            <a:extLst>
              <a:ext uri="{FF2B5EF4-FFF2-40B4-BE49-F238E27FC236}">
                <a16:creationId xmlns:a16="http://schemas.microsoft.com/office/drawing/2014/main" id="{A2386B49-AFDE-1BE4-F482-BAF89883221E}"/>
              </a:ext>
            </a:extLst>
          </p:cNvPr>
          <p:cNvSpPr txBox="1"/>
          <p:nvPr/>
        </p:nvSpPr>
        <p:spPr>
          <a:xfrm>
            <a:off x="2837240" y="854031"/>
            <a:ext cx="4659282" cy="379656"/>
          </a:xfrm>
          <a:prstGeom prst="rect">
            <a:avLst/>
          </a:prstGeom>
          <a:noFill/>
        </p:spPr>
        <p:txBody>
          <a:bodyPr wrap="square">
            <a:spAutoFit/>
          </a:bodyPr>
          <a:lstStyle/>
          <a:p>
            <a:pPr lvl="0" algn="r" rtl="1">
              <a:defRPr/>
            </a:pPr>
            <a:r>
              <a:rPr lang="ar-MA" b="1" dirty="0">
                <a:solidFill>
                  <a:schemeClr val="bg1">
                    <a:lumMod val="65000"/>
                  </a:schemeClr>
                </a:solidFill>
                <a:latin typeface="Calibri" panose="020F0502020204030204" pitchFamily="34" charset="0"/>
                <a:cs typeface="Calibri" panose="020F0502020204030204" pitchFamily="34" charset="0"/>
              </a:rPr>
              <a:t>من يقوم إلى السبورة ليقرأ المسألة التالية؟</a:t>
            </a:r>
          </a:p>
        </p:txBody>
      </p:sp>
      <p:sp>
        <p:nvSpPr>
          <p:cNvPr id="6" name="Rectangle : coins arrondis 5">
            <a:extLst>
              <a:ext uri="{FF2B5EF4-FFF2-40B4-BE49-F238E27FC236}">
                <a16:creationId xmlns:a16="http://schemas.microsoft.com/office/drawing/2014/main" id="{A757C394-EEDC-7CEF-5FC2-7F527BCECB73}"/>
              </a:ext>
            </a:extLst>
          </p:cNvPr>
          <p:cNvSpPr/>
          <p:nvPr/>
        </p:nvSpPr>
        <p:spPr>
          <a:xfrm>
            <a:off x="346841" y="2196662"/>
            <a:ext cx="8208580" cy="2469931"/>
          </a:xfrm>
          <a:prstGeom prst="roundRect">
            <a:avLst>
              <a:gd name="adj" fmla="val 9801"/>
            </a:avLst>
          </a:prstGeom>
          <a:solidFill>
            <a:srgbClr val="D5D5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marL="0" marR="0" lvl="0" indent="0" algn="just" defTabSz="914400" rtl="1" eaLnBrk="1" fontAlgn="auto" latinLnBrk="0" hangingPunct="1">
              <a:lnSpc>
                <a:spcPct val="150000"/>
              </a:lnSpc>
              <a:spcBef>
                <a:spcPts val="0"/>
              </a:spcBef>
              <a:spcAft>
                <a:spcPts val="0"/>
              </a:spcAft>
              <a:buClrTx/>
              <a:buSzTx/>
              <a:buFontTx/>
              <a:buNone/>
              <a:tabLst/>
              <a:defRPr/>
            </a:pPr>
            <a:r>
              <a:rPr lang="ar-MA" sz="2400" dirty="0">
                <a:ln w="0"/>
                <a:solidFill>
                  <a:schemeClr val="tx1"/>
                </a:solidFill>
                <a:latin typeface="Calibri" panose="020F0502020204030204" pitchFamily="34" charset="0"/>
                <a:cs typeface="Calibri" panose="020F0502020204030204" pitchFamily="34" charset="0"/>
              </a:rPr>
              <a:t>       </a:t>
            </a:r>
            <a:r>
              <a:rPr kumimoji="0" lang="ar-MA" sz="2400" i="0" u="none" strike="noStrike" kern="1200" cap="none" spc="0" normalizeH="0" baseline="0" noProof="0" dirty="0">
                <a:ln w="0"/>
                <a:solidFill>
                  <a:schemeClr val="tx1"/>
                </a:solidFill>
                <a:uLnTx/>
                <a:uFillTx/>
                <a:latin typeface="Calibri" panose="020F0502020204030204" pitchFamily="34" charset="0"/>
                <a:ea typeface="+mn-ea"/>
                <a:cs typeface="Calibri" panose="020F0502020204030204" pitchFamily="34" charset="0"/>
              </a:rPr>
              <a:t>صَنَعَتْ لَيْلَى ثَلاثَةَ مُجَسَّماتٍ لِمُتْحَفِ الْقِسْمِ: اسْتَعْمَلَتْ فِي الْأَوَّلِ 45 سَنْتِيمِتراً مِنَ الْوَرَقِ الْمُقَوَّى، وَاسْتَعْمَلَتْ فِي الثَّانِي وَرَقاً مُقَوَّى أَطْوَلَ بِـ 23 سَنْتِيمِتراً مِنَ الْمُجَسَّمِ الْأَوَّلِ، أَمَّا فِي الْمُجَسَّمِ الثَّالِثِ فَاسْتَعْمَلَتْ وَرَقاً مُقَوَّى أَطْوَلَ مِنَ الثَّانِي بِـ 16 سَنْتِيمِتراً.</a:t>
            </a:r>
            <a:r>
              <a:rPr kumimoji="0" lang="fr-FR" sz="2400" i="0" u="none" strike="noStrike" kern="1200" cap="none" spc="0" normalizeH="0" baseline="0" noProof="0" dirty="0">
                <a:ln w="0"/>
                <a:solidFill>
                  <a:schemeClr val="tx1"/>
                </a:solidFill>
                <a:uLnTx/>
                <a:uFillTx/>
                <a:latin typeface="Calibri" panose="020F0502020204030204" pitchFamily="34" charset="0"/>
                <a:ea typeface="+mn-ea"/>
                <a:cs typeface="Calibri" panose="020F0502020204030204" pitchFamily="34" charset="0"/>
              </a:rPr>
              <a:t> </a:t>
            </a:r>
            <a:r>
              <a:rPr kumimoji="0" lang="ar-MA" sz="2400" i="0" u="none" strike="noStrike" kern="1200" cap="none" spc="0" normalizeH="0" baseline="0" noProof="0" dirty="0">
                <a:ln w="0"/>
                <a:solidFill>
                  <a:schemeClr val="tx1"/>
                </a:solidFill>
                <a:uLnTx/>
                <a:uFillTx/>
                <a:latin typeface="Calibri" panose="020F0502020204030204" pitchFamily="34" charset="0"/>
                <a:ea typeface="+mn-ea"/>
                <a:cs typeface="Calibri" panose="020F0502020204030204" pitchFamily="34" charset="0"/>
              </a:rPr>
              <a:t>ما طُولُ الْوَرَقِ الْمُقَوَّى فِي الْمُجَسَّمِ الثَّانِي وَالْمُجَسَّمِ الثَّالِثِ؟</a:t>
            </a:r>
          </a:p>
        </p:txBody>
      </p:sp>
    </p:spTree>
    <p:extLst>
      <p:ext uri="{BB962C8B-B14F-4D97-AF65-F5344CB8AC3E}">
        <p14:creationId xmlns:p14="http://schemas.microsoft.com/office/powerpoint/2010/main" val="25640396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B6C3A5-610A-EB0F-A575-FC91A563094F}"/>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1CA0AED7-D6A4-2E80-CB6F-7BF4CE588544}"/>
              </a:ext>
            </a:extLst>
          </p:cNvPr>
          <p:cNvSpPr/>
          <p:nvPr/>
        </p:nvSpPr>
        <p:spPr>
          <a:xfrm>
            <a:off x="3702584" y="3842909"/>
            <a:ext cx="938134" cy="972108"/>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6600" b="1" i="0" u="none" strike="noStrike" kern="1200" cap="none" spc="0" normalizeH="0" baseline="0" noProof="0" dirty="0">
              <a:ln>
                <a:noFill/>
              </a:ln>
              <a:solidFill>
                <a:srgbClr val="4BACC6">
                  <a:lumMod val="75000"/>
                </a:srgbClr>
              </a:solidFill>
              <a:effectLst/>
              <a:uLnTx/>
              <a:uFillTx/>
              <a:latin typeface="Calibri"/>
              <a:ea typeface="+mn-ea"/>
              <a:cs typeface="+mn-cs"/>
            </a:endParaRPr>
          </a:p>
        </p:txBody>
      </p:sp>
      <p:pic>
        <p:nvPicPr>
          <p:cNvPr id="15" name="Google Shape;141;p7" descr="Une image contenant dessin humoristique, clipart, Dessin animé, illustration&#10;&#10;Le contenu généré par l’IA peut être incorrect.">
            <a:extLst>
              <a:ext uri="{FF2B5EF4-FFF2-40B4-BE49-F238E27FC236}">
                <a16:creationId xmlns:a16="http://schemas.microsoft.com/office/drawing/2014/main" id="{F1BD45D5-6193-1109-9F93-8EDEF83BB6EA}"/>
              </a:ext>
            </a:extLst>
          </p:cNvPr>
          <p:cNvPicPr preferRelativeResize="0"/>
          <p:nvPr/>
        </p:nvPicPr>
        <p:blipFill rotWithShape="1">
          <a:blip r:embed="rId2">
            <a:alphaModFix/>
          </a:blip>
          <a:srcRect t="-7142" b="7142"/>
          <a:stretch/>
        </p:blipFill>
        <p:spPr>
          <a:xfrm>
            <a:off x="7788490" y="618691"/>
            <a:ext cx="1008000" cy="1008000"/>
          </a:xfrm>
          <a:prstGeom prst="ellipse">
            <a:avLst/>
          </a:prstGeom>
          <a:noFill/>
          <a:ln>
            <a:noFill/>
          </a:ln>
        </p:spPr>
      </p:pic>
      <p:sp>
        <p:nvSpPr>
          <p:cNvPr id="21" name="ZoneTexte 20">
            <a:extLst>
              <a:ext uri="{FF2B5EF4-FFF2-40B4-BE49-F238E27FC236}">
                <a16:creationId xmlns:a16="http://schemas.microsoft.com/office/drawing/2014/main" id="{1C34C9E1-E4C8-619F-F69A-A18DF40E75B2}"/>
              </a:ext>
            </a:extLst>
          </p:cNvPr>
          <p:cNvSpPr txBox="1"/>
          <p:nvPr/>
        </p:nvSpPr>
        <p:spPr>
          <a:xfrm>
            <a:off x="2837240" y="854031"/>
            <a:ext cx="4659282" cy="369332"/>
          </a:xfrm>
          <a:prstGeom prst="rect">
            <a:avLst/>
          </a:prstGeom>
          <a:noFill/>
        </p:spPr>
        <p:txBody>
          <a:bodyPr wrap="square">
            <a:spAutoFit/>
          </a:bodyPr>
          <a:lstStyle/>
          <a:p>
            <a:pPr lvl="0" algn="r" rtl="1">
              <a:defRPr/>
            </a:pPr>
            <a:r>
              <a:rPr lang="ar-MA" b="1" dirty="0">
                <a:solidFill>
                  <a:schemeClr val="bg1">
                    <a:lumMod val="65000"/>
                  </a:schemeClr>
                </a:solidFill>
                <a:latin typeface="Calibri" panose="020F0502020204030204" pitchFamily="34" charset="0"/>
                <a:cs typeface="Calibri" panose="020F0502020204030204" pitchFamily="34" charset="0"/>
              </a:rPr>
              <a:t>أغمضوا أعينكم ثم تخيلوا شريط أحداث المسألة.</a:t>
            </a:r>
          </a:p>
        </p:txBody>
      </p:sp>
      <p:sp>
        <p:nvSpPr>
          <p:cNvPr id="2" name="Rectangle : coins arrondis 1">
            <a:extLst>
              <a:ext uri="{FF2B5EF4-FFF2-40B4-BE49-F238E27FC236}">
                <a16:creationId xmlns:a16="http://schemas.microsoft.com/office/drawing/2014/main" id="{33FA5C7C-9243-EEAA-5A27-21EF93C60149}"/>
              </a:ext>
            </a:extLst>
          </p:cNvPr>
          <p:cNvSpPr/>
          <p:nvPr/>
        </p:nvSpPr>
        <p:spPr>
          <a:xfrm>
            <a:off x="346841" y="2196662"/>
            <a:ext cx="8208580" cy="2469931"/>
          </a:xfrm>
          <a:prstGeom prst="roundRect">
            <a:avLst>
              <a:gd name="adj" fmla="val 9801"/>
            </a:avLst>
          </a:prstGeom>
          <a:solidFill>
            <a:srgbClr val="D5D5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marL="0" marR="0" lvl="0" indent="0" algn="just" defTabSz="914400" rtl="1" eaLnBrk="1" fontAlgn="auto" latinLnBrk="0" hangingPunct="1">
              <a:lnSpc>
                <a:spcPct val="150000"/>
              </a:lnSpc>
              <a:spcBef>
                <a:spcPts val="0"/>
              </a:spcBef>
              <a:spcAft>
                <a:spcPts val="0"/>
              </a:spcAft>
              <a:buClrTx/>
              <a:buSzTx/>
              <a:buFontTx/>
              <a:buNone/>
              <a:tabLst/>
              <a:defRPr/>
            </a:pPr>
            <a:r>
              <a:rPr lang="ar-MA" sz="2400" dirty="0">
                <a:ln w="0"/>
                <a:solidFill>
                  <a:schemeClr val="tx1"/>
                </a:solidFill>
                <a:latin typeface="Calibri" panose="020F0502020204030204" pitchFamily="34" charset="0"/>
                <a:cs typeface="Calibri" panose="020F0502020204030204" pitchFamily="34" charset="0"/>
              </a:rPr>
              <a:t>       </a:t>
            </a:r>
            <a:r>
              <a:rPr kumimoji="0" lang="ar-MA" sz="2400" i="0" u="none" strike="noStrike" kern="1200" cap="none" spc="0" normalizeH="0" baseline="0" noProof="0" dirty="0">
                <a:ln w="0"/>
                <a:solidFill>
                  <a:schemeClr val="tx1"/>
                </a:solidFill>
                <a:uLnTx/>
                <a:uFillTx/>
                <a:latin typeface="Calibri" panose="020F0502020204030204" pitchFamily="34" charset="0"/>
                <a:ea typeface="+mn-ea"/>
                <a:cs typeface="Calibri" panose="020F0502020204030204" pitchFamily="34" charset="0"/>
              </a:rPr>
              <a:t>صَنَعَتْ لَيْلَى ثَلاثَةَ مُجَسَّماتٍ لِمُتْحَفِ الْقِسْمِ: اسْتَعْمَلَتْ فِي الْأَوَّلِ 45 سَنْتِيمِتراً مِنَ الْوَرَقِ الْمُقَوَّى، وَاسْتَعْمَلَتْ فِي الثَّانِي وَرَقاً مُقَوَّى أَطْوَلَ بِـ 23 سَنْتِيمِتراً مِنَ الْمُجَسَّمِ الْأَوَّلِ، أَمَّا فِي الْمُجَسَّمِ الثَّالِثِ فَاسْتَعْمَلَتْ وَرَقاً مُقَوَّى أَطْوَلَ مِنَ الثَّانِي بِـ 16 سَنْتِيمِتراً.</a:t>
            </a:r>
            <a:r>
              <a:rPr kumimoji="0" lang="fr-FR" sz="2400" i="0" u="none" strike="noStrike" kern="1200" cap="none" spc="0" normalizeH="0" baseline="0" noProof="0" dirty="0">
                <a:ln w="0"/>
                <a:solidFill>
                  <a:schemeClr val="tx1"/>
                </a:solidFill>
                <a:uLnTx/>
                <a:uFillTx/>
                <a:latin typeface="Calibri" panose="020F0502020204030204" pitchFamily="34" charset="0"/>
                <a:ea typeface="+mn-ea"/>
                <a:cs typeface="Calibri" panose="020F0502020204030204" pitchFamily="34" charset="0"/>
              </a:rPr>
              <a:t> </a:t>
            </a:r>
            <a:r>
              <a:rPr kumimoji="0" lang="ar-MA" sz="2400" i="0" u="none" strike="noStrike" kern="1200" cap="none" spc="0" normalizeH="0" baseline="0" noProof="0" dirty="0">
                <a:ln w="0"/>
                <a:solidFill>
                  <a:schemeClr val="tx1"/>
                </a:solidFill>
                <a:uLnTx/>
                <a:uFillTx/>
                <a:latin typeface="Calibri" panose="020F0502020204030204" pitchFamily="34" charset="0"/>
                <a:ea typeface="+mn-ea"/>
                <a:cs typeface="Calibri" panose="020F0502020204030204" pitchFamily="34" charset="0"/>
              </a:rPr>
              <a:t>ما طُولُ الْوَرَقِ الْمُقَوَّى فِي الْمُجَسَّمِ الثَّانِي وَالْمُجَسَّمِ الثَّالِثِ؟</a:t>
            </a:r>
          </a:p>
        </p:txBody>
      </p:sp>
    </p:spTree>
    <p:extLst>
      <p:ext uri="{BB962C8B-B14F-4D97-AF65-F5344CB8AC3E}">
        <p14:creationId xmlns:p14="http://schemas.microsoft.com/office/powerpoint/2010/main" val="24041174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C8D05E-280F-E981-1F28-C8EDFFDB446B}"/>
            </a:ext>
          </a:extLst>
        </p:cNvPr>
        <p:cNvGrpSpPr/>
        <p:nvPr/>
      </p:nvGrpSpPr>
      <p:grpSpPr>
        <a:xfrm>
          <a:off x="0" y="0"/>
          <a:ext cx="0" cy="0"/>
          <a:chOff x="0" y="0"/>
          <a:chExt cx="0" cy="0"/>
        </a:xfrm>
      </p:grpSpPr>
      <p:pic>
        <p:nvPicPr>
          <p:cNvPr id="6" name="Espace réservé pour une image  22" descr="Une image contenant capture d’écran, Rectangle, carré&#10;&#10;Le contenu généré par l’IA peut être incorrect.">
            <a:extLst>
              <a:ext uri="{FF2B5EF4-FFF2-40B4-BE49-F238E27FC236}">
                <a16:creationId xmlns:a16="http://schemas.microsoft.com/office/drawing/2014/main" id="{471E4D9E-734D-8BB9-8C06-EE637A77DA51}"/>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a:xfrm>
            <a:off x="7842019" y="670259"/>
            <a:ext cx="900000" cy="900000"/>
          </a:xfrm>
          <a:prstGeom prst="rect">
            <a:avLst/>
          </a:prstGeom>
        </p:spPr>
      </p:pic>
      <p:sp>
        <p:nvSpPr>
          <p:cNvPr id="7" name="ZoneTexte 6">
            <a:extLst>
              <a:ext uri="{FF2B5EF4-FFF2-40B4-BE49-F238E27FC236}">
                <a16:creationId xmlns:a16="http://schemas.microsoft.com/office/drawing/2014/main" id="{EB917EC9-CFDB-54BC-5D23-C63EE0B231D4}"/>
              </a:ext>
            </a:extLst>
          </p:cNvPr>
          <p:cNvSpPr txBox="1"/>
          <p:nvPr/>
        </p:nvSpPr>
        <p:spPr>
          <a:xfrm>
            <a:off x="1713186" y="854031"/>
            <a:ext cx="5783336" cy="369332"/>
          </a:xfrm>
          <a:prstGeom prst="rect">
            <a:avLst/>
          </a:prstGeom>
          <a:noFill/>
        </p:spPr>
        <p:txBody>
          <a:bodyPr wrap="square">
            <a:spAutoFit/>
          </a:bodyPr>
          <a:lstStyle/>
          <a:p>
            <a:pPr lvl="0" algn="r" rtl="1">
              <a:defRPr/>
            </a:pPr>
            <a:r>
              <a:rPr lang="ar-MA" b="1" dirty="0">
                <a:solidFill>
                  <a:schemeClr val="bg1">
                    <a:lumMod val="65000"/>
                  </a:schemeClr>
                </a:solidFill>
                <a:latin typeface="Calibri" panose="020F0502020204030204" pitchFamily="34" charset="0"/>
                <a:cs typeface="Calibri" panose="020F0502020204030204" pitchFamily="34" charset="0"/>
              </a:rPr>
              <a:t>مثلوا، على ألواحكم، معطيات المسألة.</a:t>
            </a:r>
            <a:endParaRPr lang="ar-MA" sz="1867" b="1" dirty="0">
              <a:solidFill>
                <a:schemeClr val="bg1">
                  <a:lumMod val="65000"/>
                </a:schemeClr>
              </a:solidFill>
              <a:latin typeface="Calibri" panose="020F0502020204030204" pitchFamily="34" charset="0"/>
              <a:cs typeface="Calibri" panose="020F0502020204030204" pitchFamily="34" charset="0"/>
            </a:endParaRPr>
          </a:p>
        </p:txBody>
      </p:sp>
      <p:sp>
        <p:nvSpPr>
          <p:cNvPr id="4" name="Rectangle : coins arrondis 3">
            <a:extLst>
              <a:ext uri="{FF2B5EF4-FFF2-40B4-BE49-F238E27FC236}">
                <a16:creationId xmlns:a16="http://schemas.microsoft.com/office/drawing/2014/main" id="{72C7A3D2-22F5-868C-A16C-070C15DE452D}"/>
              </a:ext>
            </a:extLst>
          </p:cNvPr>
          <p:cNvSpPr/>
          <p:nvPr/>
        </p:nvSpPr>
        <p:spPr>
          <a:xfrm>
            <a:off x="346841" y="2196662"/>
            <a:ext cx="8208580" cy="2469931"/>
          </a:xfrm>
          <a:prstGeom prst="roundRect">
            <a:avLst>
              <a:gd name="adj" fmla="val 9801"/>
            </a:avLst>
          </a:prstGeom>
          <a:solidFill>
            <a:srgbClr val="D5D5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marL="0" marR="0" lvl="0" indent="0" algn="just" defTabSz="914400" rtl="1" eaLnBrk="1" fontAlgn="auto" latinLnBrk="0" hangingPunct="1">
              <a:lnSpc>
                <a:spcPct val="150000"/>
              </a:lnSpc>
              <a:spcBef>
                <a:spcPts val="0"/>
              </a:spcBef>
              <a:spcAft>
                <a:spcPts val="0"/>
              </a:spcAft>
              <a:buClrTx/>
              <a:buSzTx/>
              <a:buFontTx/>
              <a:buNone/>
              <a:tabLst/>
              <a:defRPr/>
            </a:pPr>
            <a:r>
              <a:rPr lang="ar-MA" sz="2400" dirty="0">
                <a:ln w="0"/>
                <a:solidFill>
                  <a:schemeClr val="tx1"/>
                </a:solidFill>
                <a:latin typeface="Calibri" panose="020F0502020204030204" pitchFamily="34" charset="0"/>
                <a:cs typeface="Calibri" panose="020F0502020204030204" pitchFamily="34" charset="0"/>
              </a:rPr>
              <a:t>       </a:t>
            </a:r>
            <a:r>
              <a:rPr kumimoji="0" lang="ar-MA" sz="2400" i="0" u="none" strike="noStrike" kern="1200" cap="none" spc="0" normalizeH="0" baseline="0" noProof="0" dirty="0">
                <a:ln w="0"/>
                <a:solidFill>
                  <a:schemeClr val="tx1"/>
                </a:solidFill>
                <a:uLnTx/>
                <a:uFillTx/>
                <a:latin typeface="Calibri" panose="020F0502020204030204" pitchFamily="34" charset="0"/>
                <a:ea typeface="+mn-ea"/>
                <a:cs typeface="Calibri" panose="020F0502020204030204" pitchFamily="34" charset="0"/>
              </a:rPr>
              <a:t>صَنَعَتْ لَيْلَى ثَلاثَةَ مُجَسَّماتٍ لِمُتْحَفِ الْقِسْمِ: اسْتَعْمَلَتْ فِي الْأَوَّلِ 45 سَنْتِيمِتراً مِنَ الْوَرَقِ الْمُقَوَّى، وَاسْتَعْمَلَتْ فِي الثَّانِي وَرَقاً مُقَوَّى أَطْوَلَ بِـ 23 سَنْتِيمِتراً مِنَ الْمُجَسَّمِ الْأَوَّلِ، أَمَّا فِي الْمُجَسَّمِ الثَّالِثِ فَاسْتَعْمَلَتْ وَرَقاً مُقَوَّى أَطْوَلَ مِنَ الثَّانِي بِـ 16 سَنْتِيمِتراً.</a:t>
            </a:r>
            <a:r>
              <a:rPr kumimoji="0" lang="fr-FR" sz="2400" i="0" u="none" strike="noStrike" kern="1200" cap="none" spc="0" normalizeH="0" baseline="0" noProof="0" dirty="0">
                <a:ln w="0"/>
                <a:solidFill>
                  <a:schemeClr val="tx1"/>
                </a:solidFill>
                <a:uLnTx/>
                <a:uFillTx/>
                <a:latin typeface="Calibri" panose="020F0502020204030204" pitchFamily="34" charset="0"/>
                <a:ea typeface="+mn-ea"/>
                <a:cs typeface="Calibri" panose="020F0502020204030204" pitchFamily="34" charset="0"/>
              </a:rPr>
              <a:t> </a:t>
            </a:r>
            <a:r>
              <a:rPr kumimoji="0" lang="ar-MA" sz="2400" i="0" u="none" strike="noStrike" kern="1200" cap="none" spc="0" normalizeH="0" baseline="0" noProof="0" dirty="0">
                <a:ln w="0"/>
                <a:solidFill>
                  <a:schemeClr val="tx1"/>
                </a:solidFill>
                <a:uLnTx/>
                <a:uFillTx/>
                <a:latin typeface="Calibri" panose="020F0502020204030204" pitchFamily="34" charset="0"/>
                <a:ea typeface="+mn-ea"/>
                <a:cs typeface="Calibri" panose="020F0502020204030204" pitchFamily="34" charset="0"/>
              </a:rPr>
              <a:t>ما طُولُ الْوَرَقِ الْمُقَوَّى فِي الْمُجَسَّمِ الثَّانِي وَالْمُجَسَّمِ الثَّالِثِ؟</a:t>
            </a:r>
          </a:p>
        </p:txBody>
      </p:sp>
    </p:spTree>
    <p:extLst>
      <p:ext uri="{BB962C8B-B14F-4D97-AF65-F5344CB8AC3E}">
        <p14:creationId xmlns:p14="http://schemas.microsoft.com/office/powerpoint/2010/main" val="29023331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146A3D-D017-FB13-BC5C-6AFB99ADF43A}"/>
            </a:ext>
          </a:extLst>
        </p:cNvPr>
        <p:cNvGrpSpPr/>
        <p:nvPr/>
      </p:nvGrpSpPr>
      <p:grpSpPr>
        <a:xfrm>
          <a:off x="0" y="0"/>
          <a:ext cx="0" cy="0"/>
          <a:chOff x="0" y="0"/>
          <a:chExt cx="0" cy="0"/>
        </a:xfrm>
      </p:grpSpPr>
      <p:pic>
        <p:nvPicPr>
          <p:cNvPr id="5" name="Espace réservé pour une image  22" descr="Une image contenant capture d’écran, Rectangle, carré&#10;&#10;Le contenu généré par l’IA peut être incorrect.">
            <a:extLst>
              <a:ext uri="{FF2B5EF4-FFF2-40B4-BE49-F238E27FC236}">
                <a16:creationId xmlns:a16="http://schemas.microsoft.com/office/drawing/2014/main" id="{776F2935-0E94-2280-04E3-C5EB6CD92902}"/>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a:xfrm>
            <a:off x="2365450" y="1732143"/>
            <a:ext cx="4064846" cy="4064846"/>
          </a:xfrm>
          <a:prstGeom prst="rect">
            <a:avLst/>
          </a:prstGeom>
        </p:spPr>
      </p:pic>
      <p:pic>
        <p:nvPicPr>
          <p:cNvPr id="4" name="Google Shape;141;p7" descr="Une image contenant dessin humoristique, clipart, Dessin animé, illustration&#10;&#10;Le contenu généré par l’IA peut être incorrect.">
            <a:extLst>
              <a:ext uri="{FF2B5EF4-FFF2-40B4-BE49-F238E27FC236}">
                <a16:creationId xmlns:a16="http://schemas.microsoft.com/office/drawing/2014/main" id="{179A5362-E37D-0884-91DA-639735B1AE74}"/>
              </a:ext>
            </a:extLst>
          </p:cNvPr>
          <p:cNvPicPr preferRelativeResize="0"/>
          <p:nvPr/>
        </p:nvPicPr>
        <p:blipFill rotWithShape="1">
          <a:blip r:embed="rId3">
            <a:alphaModFix/>
          </a:blip>
          <a:srcRect t="-7142" b="7142"/>
          <a:stretch/>
        </p:blipFill>
        <p:spPr>
          <a:xfrm>
            <a:off x="7788490" y="618691"/>
            <a:ext cx="1008000" cy="1008000"/>
          </a:xfrm>
          <a:prstGeom prst="ellipse">
            <a:avLst/>
          </a:prstGeom>
          <a:noFill/>
          <a:ln>
            <a:noFill/>
          </a:ln>
        </p:spPr>
      </p:pic>
      <p:sp>
        <p:nvSpPr>
          <p:cNvPr id="2" name="ZoneTexte 1">
            <a:extLst>
              <a:ext uri="{FF2B5EF4-FFF2-40B4-BE49-F238E27FC236}">
                <a16:creationId xmlns:a16="http://schemas.microsoft.com/office/drawing/2014/main" id="{36F87517-CB39-09C1-3A24-ECABBAC5F78E}"/>
              </a:ext>
            </a:extLst>
          </p:cNvPr>
          <p:cNvSpPr txBox="1"/>
          <p:nvPr/>
        </p:nvSpPr>
        <p:spPr>
          <a:xfrm>
            <a:off x="2837240" y="854031"/>
            <a:ext cx="4659282" cy="369332"/>
          </a:xfrm>
          <a:prstGeom prst="rect">
            <a:avLst/>
          </a:prstGeom>
          <a:noFill/>
        </p:spPr>
        <p:txBody>
          <a:bodyPr wrap="square">
            <a:spAutoFit/>
          </a:bodyPr>
          <a:lstStyle/>
          <a:p>
            <a:pPr lvl="0" algn="r">
              <a:defRPr/>
            </a:pPr>
            <a:r>
              <a:rPr lang="ar-MA" b="1" dirty="0">
                <a:solidFill>
                  <a:prstClr val="white">
                    <a:lumMod val="65000"/>
                  </a:prstClr>
                </a:solidFill>
                <a:latin typeface="Calibri" panose="020F0502020204030204" pitchFamily="34" charset="0"/>
                <a:cs typeface="Calibri" panose="020F0502020204030204" pitchFamily="34" charset="0"/>
              </a:rPr>
              <a:t>ارفعوا الالواح</a:t>
            </a:r>
            <a:endParaRPr lang="fr-FR" b="1" dirty="0">
              <a:solidFill>
                <a:prstClr val="white">
                  <a:lumMod val="65000"/>
                </a:prstClr>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2525975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2B88D0-4F5C-1252-3BCB-7FB1800F818B}"/>
            </a:ext>
          </a:extLst>
        </p:cNvPr>
        <p:cNvGrpSpPr/>
        <p:nvPr/>
      </p:nvGrpSpPr>
      <p:grpSpPr>
        <a:xfrm>
          <a:off x="0" y="0"/>
          <a:ext cx="0" cy="0"/>
          <a:chOff x="0" y="0"/>
          <a:chExt cx="0" cy="0"/>
        </a:xfrm>
      </p:grpSpPr>
      <p:sp>
        <p:nvSpPr>
          <p:cNvPr id="7" name="ZoneTexte 6">
            <a:extLst>
              <a:ext uri="{FF2B5EF4-FFF2-40B4-BE49-F238E27FC236}">
                <a16:creationId xmlns:a16="http://schemas.microsoft.com/office/drawing/2014/main" id="{CFE4136A-EEE7-2DEE-EC0B-0FD7F92E9758}"/>
              </a:ext>
            </a:extLst>
          </p:cNvPr>
          <p:cNvSpPr txBox="1"/>
          <p:nvPr/>
        </p:nvSpPr>
        <p:spPr>
          <a:xfrm>
            <a:off x="1713186" y="854031"/>
            <a:ext cx="5783336" cy="369332"/>
          </a:xfrm>
          <a:prstGeom prst="rect">
            <a:avLst/>
          </a:prstGeom>
          <a:noFill/>
        </p:spPr>
        <p:txBody>
          <a:bodyPr wrap="square">
            <a:spAutoFit/>
          </a:bodyPr>
          <a:lstStyle/>
          <a:p>
            <a:pPr lvl="0" algn="r" rtl="1">
              <a:defRPr/>
            </a:pPr>
            <a:r>
              <a:rPr lang="ar-MA" b="1" dirty="0">
                <a:solidFill>
                  <a:schemeClr val="bg1">
                    <a:lumMod val="65000"/>
                  </a:schemeClr>
                </a:solidFill>
                <a:latin typeface="Calibri" panose="020F0502020204030204" pitchFamily="34" charset="0"/>
                <a:cs typeface="Calibri" panose="020F0502020204030204" pitchFamily="34" charset="0"/>
              </a:rPr>
              <a:t>من يقوم إلى السبورة ليمثل معطيات المسألة على نموذج الأشرطة؟</a:t>
            </a:r>
            <a:endParaRPr lang="ar-MA" sz="1867" b="1" dirty="0">
              <a:solidFill>
                <a:schemeClr val="bg1">
                  <a:lumMod val="65000"/>
                </a:schemeClr>
              </a:solidFill>
              <a:latin typeface="Calibri" panose="020F0502020204030204" pitchFamily="34" charset="0"/>
              <a:cs typeface="Calibri" panose="020F0502020204030204" pitchFamily="34" charset="0"/>
            </a:endParaRPr>
          </a:p>
        </p:txBody>
      </p:sp>
      <p:pic>
        <p:nvPicPr>
          <p:cNvPr id="2" name="Google Shape;141;p7" descr="Une image contenant dessin humoristique, clipart, Dessin animé, illustration&#10;&#10;Le contenu généré par l’IA peut être incorrect.">
            <a:extLst>
              <a:ext uri="{FF2B5EF4-FFF2-40B4-BE49-F238E27FC236}">
                <a16:creationId xmlns:a16="http://schemas.microsoft.com/office/drawing/2014/main" id="{0F638973-03C2-7FD9-C542-27094EEF6407}"/>
              </a:ext>
            </a:extLst>
          </p:cNvPr>
          <p:cNvPicPr preferRelativeResize="0"/>
          <p:nvPr/>
        </p:nvPicPr>
        <p:blipFill rotWithShape="1">
          <a:blip r:embed="rId2">
            <a:alphaModFix/>
          </a:blip>
          <a:srcRect t="-7142" b="7142"/>
          <a:stretch/>
        </p:blipFill>
        <p:spPr>
          <a:xfrm>
            <a:off x="7788490" y="618691"/>
            <a:ext cx="1008000" cy="1008000"/>
          </a:xfrm>
          <a:prstGeom prst="ellipse">
            <a:avLst/>
          </a:prstGeom>
          <a:noFill/>
          <a:ln>
            <a:noFill/>
          </a:ln>
        </p:spPr>
      </p:pic>
      <p:sp>
        <p:nvSpPr>
          <p:cNvPr id="3" name="Rectangle : coins arrondis 2">
            <a:extLst>
              <a:ext uri="{FF2B5EF4-FFF2-40B4-BE49-F238E27FC236}">
                <a16:creationId xmlns:a16="http://schemas.microsoft.com/office/drawing/2014/main" id="{F20F97C1-C10D-955E-2757-21A6275607AF}"/>
              </a:ext>
            </a:extLst>
          </p:cNvPr>
          <p:cNvSpPr/>
          <p:nvPr/>
        </p:nvSpPr>
        <p:spPr>
          <a:xfrm>
            <a:off x="346841" y="2196662"/>
            <a:ext cx="8208580" cy="2469931"/>
          </a:xfrm>
          <a:prstGeom prst="roundRect">
            <a:avLst>
              <a:gd name="adj" fmla="val 9801"/>
            </a:avLst>
          </a:prstGeom>
          <a:solidFill>
            <a:srgbClr val="D5D5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marL="0" marR="0" lvl="0" indent="0" algn="just" defTabSz="914400" rtl="1" eaLnBrk="1" fontAlgn="auto" latinLnBrk="0" hangingPunct="1">
              <a:lnSpc>
                <a:spcPct val="150000"/>
              </a:lnSpc>
              <a:spcBef>
                <a:spcPts val="0"/>
              </a:spcBef>
              <a:spcAft>
                <a:spcPts val="0"/>
              </a:spcAft>
              <a:buClrTx/>
              <a:buSzTx/>
              <a:buFontTx/>
              <a:buNone/>
              <a:tabLst/>
              <a:defRPr/>
            </a:pPr>
            <a:r>
              <a:rPr lang="ar-MA" sz="2400" dirty="0">
                <a:ln w="0"/>
                <a:solidFill>
                  <a:schemeClr val="tx1"/>
                </a:solidFill>
                <a:latin typeface="Calibri" panose="020F0502020204030204" pitchFamily="34" charset="0"/>
                <a:cs typeface="Calibri" panose="020F0502020204030204" pitchFamily="34" charset="0"/>
              </a:rPr>
              <a:t>       </a:t>
            </a:r>
            <a:r>
              <a:rPr kumimoji="0" lang="ar-MA" sz="2400" i="0" u="none" strike="noStrike" kern="1200" cap="none" spc="0" normalizeH="0" baseline="0" noProof="0" dirty="0">
                <a:ln w="0"/>
                <a:solidFill>
                  <a:schemeClr val="tx1"/>
                </a:solidFill>
                <a:uLnTx/>
                <a:uFillTx/>
                <a:latin typeface="Calibri" panose="020F0502020204030204" pitchFamily="34" charset="0"/>
                <a:ea typeface="+mn-ea"/>
                <a:cs typeface="Calibri" panose="020F0502020204030204" pitchFamily="34" charset="0"/>
              </a:rPr>
              <a:t>صَنَعَتْ لَيْلَى ثَلاثَةَ مُجَسَّماتٍ لِمُتْحَفِ الْقِسْمِ: اسْتَعْمَلَتْ فِي الْأَوَّلِ 45 سَنْتِيمِتراً مِنَ الْوَرَقِ الْمُقَوَّى، وَاسْتَعْمَلَتْ فِي الثَّانِي وَرَقاً مُقَوَّى أَطْوَلَ بِـ 23 سَنْتِيمِتراً مِنَ الْمُجَسَّمِ الْأَوَّلِ، أَمَّا فِي الْمُجَسَّمِ الثَّالِثِ فَاسْتَعْمَلَتْ وَرَقاً مُقَوَّى أَطْوَلَ مِنَ الثَّانِي بِـ 16 سَنْتِيمِتراً.</a:t>
            </a:r>
            <a:r>
              <a:rPr kumimoji="0" lang="fr-FR" sz="2400" i="0" u="none" strike="noStrike" kern="1200" cap="none" spc="0" normalizeH="0" baseline="0" noProof="0" dirty="0">
                <a:ln w="0"/>
                <a:solidFill>
                  <a:schemeClr val="tx1"/>
                </a:solidFill>
                <a:uLnTx/>
                <a:uFillTx/>
                <a:latin typeface="Calibri" panose="020F0502020204030204" pitchFamily="34" charset="0"/>
                <a:ea typeface="+mn-ea"/>
                <a:cs typeface="Calibri" panose="020F0502020204030204" pitchFamily="34" charset="0"/>
              </a:rPr>
              <a:t> </a:t>
            </a:r>
            <a:r>
              <a:rPr kumimoji="0" lang="ar-MA" sz="2400" i="0" u="none" strike="noStrike" kern="1200" cap="none" spc="0" normalizeH="0" baseline="0" noProof="0" dirty="0">
                <a:ln w="0"/>
                <a:solidFill>
                  <a:schemeClr val="tx1"/>
                </a:solidFill>
                <a:uLnTx/>
                <a:uFillTx/>
                <a:latin typeface="Calibri" panose="020F0502020204030204" pitchFamily="34" charset="0"/>
                <a:ea typeface="+mn-ea"/>
                <a:cs typeface="Calibri" panose="020F0502020204030204" pitchFamily="34" charset="0"/>
              </a:rPr>
              <a:t>ما طُولُ الْوَرَقِ الْمُقَوَّى فِي الْمُجَسَّمِ الثَّانِي وَالْمُجَسَّمِ الثَّالِثِ؟</a:t>
            </a:r>
          </a:p>
        </p:txBody>
      </p:sp>
    </p:spTree>
    <p:extLst>
      <p:ext uri="{BB962C8B-B14F-4D97-AF65-F5344CB8AC3E}">
        <p14:creationId xmlns:p14="http://schemas.microsoft.com/office/powerpoint/2010/main" val="14801162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E1CB56-5BE0-07B5-B73A-0ADAA12BD7E4}"/>
            </a:ext>
          </a:extLst>
        </p:cNvPr>
        <p:cNvGrpSpPr/>
        <p:nvPr/>
      </p:nvGrpSpPr>
      <p:grpSpPr>
        <a:xfrm>
          <a:off x="0" y="0"/>
          <a:ext cx="0" cy="0"/>
          <a:chOff x="0" y="0"/>
          <a:chExt cx="0" cy="0"/>
        </a:xfrm>
      </p:grpSpPr>
      <p:pic>
        <p:nvPicPr>
          <p:cNvPr id="3" name="Espace réservé pour une image  9" descr="Une image contenant habits, jouet, sourire, chemise&#10;&#10;Le contenu généré par l’IA peut être incorrect.">
            <a:extLst>
              <a:ext uri="{FF2B5EF4-FFF2-40B4-BE49-F238E27FC236}">
                <a16:creationId xmlns:a16="http://schemas.microsoft.com/office/drawing/2014/main" id="{EB5DC4AE-BAAF-1831-3DCE-5B644AD5E330}"/>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a:xfrm>
            <a:off x="7794395" y="603380"/>
            <a:ext cx="1022327" cy="1022327"/>
          </a:xfrm>
          <a:prstGeom prst="ellipse">
            <a:avLst/>
          </a:prstGeom>
        </p:spPr>
      </p:pic>
      <p:sp>
        <p:nvSpPr>
          <p:cNvPr id="26" name="ZoneTexte 25">
            <a:extLst>
              <a:ext uri="{FF2B5EF4-FFF2-40B4-BE49-F238E27FC236}">
                <a16:creationId xmlns:a16="http://schemas.microsoft.com/office/drawing/2014/main" id="{764D543D-1DD1-C87D-9781-DBFD3CB42C49}"/>
              </a:ext>
            </a:extLst>
          </p:cNvPr>
          <p:cNvSpPr txBox="1"/>
          <p:nvPr/>
        </p:nvSpPr>
        <p:spPr>
          <a:xfrm>
            <a:off x="557051" y="854031"/>
            <a:ext cx="6939471" cy="369332"/>
          </a:xfrm>
          <a:prstGeom prst="rect">
            <a:avLst/>
          </a:prstGeom>
          <a:noFill/>
        </p:spPr>
        <p:txBody>
          <a:bodyPr wrap="square">
            <a:spAutoFit/>
          </a:bodyPr>
          <a:lstStyle/>
          <a:p>
            <a:pPr algn="r"/>
            <a:r>
              <a:rPr lang="ar-MA" b="1" dirty="0">
                <a:solidFill>
                  <a:schemeClr val="bg1">
                    <a:lumMod val="65000"/>
                  </a:schemeClr>
                </a:solidFill>
                <a:latin typeface="Calibri" panose="020F0502020204030204" pitchFamily="34" charset="0"/>
                <a:cs typeface="Calibri" panose="020F0502020204030204" pitchFamily="34" charset="0"/>
              </a:rPr>
              <a:t>صححوا.</a:t>
            </a:r>
          </a:p>
        </p:txBody>
      </p:sp>
      <p:grpSp>
        <p:nvGrpSpPr>
          <p:cNvPr id="5" name="Groupe 4">
            <a:extLst>
              <a:ext uri="{FF2B5EF4-FFF2-40B4-BE49-F238E27FC236}">
                <a16:creationId xmlns:a16="http://schemas.microsoft.com/office/drawing/2014/main" id="{6FE864D3-8B17-A7C9-5207-999962C70CAE}"/>
              </a:ext>
            </a:extLst>
          </p:cNvPr>
          <p:cNvGrpSpPr/>
          <p:nvPr/>
        </p:nvGrpSpPr>
        <p:grpSpPr>
          <a:xfrm>
            <a:off x="1133463" y="2490967"/>
            <a:ext cx="6660932" cy="2263791"/>
            <a:chOff x="704193" y="2672255"/>
            <a:chExt cx="6660932" cy="2263791"/>
          </a:xfrm>
        </p:grpSpPr>
        <p:grpSp>
          <p:nvGrpSpPr>
            <p:cNvPr id="7" name="Groupe 6">
              <a:extLst>
                <a:ext uri="{FF2B5EF4-FFF2-40B4-BE49-F238E27FC236}">
                  <a16:creationId xmlns:a16="http://schemas.microsoft.com/office/drawing/2014/main" id="{36394A45-BF88-09C8-BCEA-D561B2D75651}"/>
                </a:ext>
              </a:extLst>
            </p:cNvPr>
            <p:cNvGrpSpPr/>
            <p:nvPr/>
          </p:nvGrpSpPr>
          <p:grpSpPr>
            <a:xfrm>
              <a:off x="704193" y="2672255"/>
              <a:ext cx="6660932" cy="2263791"/>
              <a:chOff x="378372" y="3439510"/>
              <a:chExt cx="6660932" cy="2263791"/>
            </a:xfrm>
          </p:grpSpPr>
          <p:sp>
            <p:nvSpPr>
              <p:cNvPr id="10" name="ZoneTexte 9">
                <a:extLst>
                  <a:ext uri="{FF2B5EF4-FFF2-40B4-BE49-F238E27FC236}">
                    <a16:creationId xmlns:a16="http://schemas.microsoft.com/office/drawing/2014/main" id="{95167022-85F2-D574-2623-31B87A12CC81}"/>
                  </a:ext>
                </a:extLst>
              </p:cNvPr>
              <p:cNvSpPr txBox="1"/>
              <p:nvPr/>
            </p:nvSpPr>
            <p:spPr>
              <a:xfrm>
                <a:off x="567559" y="4293471"/>
                <a:ext cx="2259726" cy="584775"/>
              </a:xfrm>
              <a:prstGeom prst="rect">
                <a:avLst/>
              </a:prstGeom>
              <a:noFill/>
              <a:ln>
                <a:noFill/>
              </a:ln>
            </p:spPr>
            <p:txBody>
              <a:bodyPr wrap="square">
                <a:spAutoFit/>
              </a:bodyPr>
              <a:lstStyle/>
              <a:p>
                <a:pPr algn="r" rtl="1"/>
                <a:r>
                  <a:rPr lang="ar-MA" sz="3200" dirty="0">
                    <a:ln w="0"/>
                    <a:latin typeface="Calibri" panose="020F0502020204030204" pitchFamily="34" charset="0"/>
                    <a:cs typeface="Calibri" panose="020F0502020204030204" pitchFamily="34" charset="0"/>
                  </a:rPr>
                  <a:t>الْمُجَسَّمِ الثَّانِي</a:t>
                </a:r>
                <a:endParaRPr lang="fr-FR" sz="3200" dirty="0"/>
              </a:p>
            </p:txBody>
          </p:sp>
          <p:sp>
            <p:nvSpPr>
              <p:cNvPr id="11" name="ZoneTexte 10">
                <a:extLst>
                  <a:ext uri="{FF2B5EF4-FFF2-40B4-BE49-F238E27FC236}">
                    <a16:creationId xmlns:a16="http://schemas.microsoft.com/office/drawing/2014/main" id="{B167BED8-1EF6-17C1-4A8B-4148D3034D23}"/>
                  </a:ext>
                </a:extLst>
              </p:cNvPr>
              <p:cNvSpPr txBox="1"/>
              <p:nvPr/>
            </p:nvSpPr>
            <p:spPr>
              <a:xfrm>
                <a:off x="651641" y="3439510"/>
                <a:ext cx="2175643" cy="584775"/>
              </a:xfrm>
              <a:prstGeom prst="rect">
                <a:avLst/>
              </a:prstGeom>
              <a:noFill/>
              <a:ln>
                <a:noFill/>
              </a:ln>
            </p:spPr>
            <p:txBody>
              <a:bodyPr wrap="square">
                <a:spAutoFit/>
              </a:bodyPr>
              <a:lstStyle/>
              <a:p>
                <a:pPr algn="r" rtl="1"/>
                <a:r>
                  <a:rPr lang="ar-MA" sz="3200" dirty="0"/>
                  <a:t>الْمُجَسَّمِ الْأَوَّلِ</a:t>
                </a:r>
                <a:endParaRPr lang="fr-FR" sz="3200" dirty="0"/>
              </a:p>
            </p:txBody>
          </p:sp>
          <p:sp>
            <p:nvSpPr>
              <p:cNvPr id="12" name="Rectangle 11">
                <a:extLst>
                  <a:ext uri="{FF2B5EF4-FFF2-40B4-BE49-F238E27FC236}">
                    <a16:creationId xmlns:a16="http://schemas.microsoft.com/office/drawing/2014/main" id="{21A42009-780E-5BD0-9C6C-B534859EB64B}"/>
                  </a:ext>
                </a:extLst>
              </p:cNvPr>
              <p:cNvSpPr/>
              <p:nvPr/>
            </p:nvSpPr>
            <p:spPr>
              <a:xfrm>
                <a:off x="2900856" y="3520965"/>
                <a:ext cx="2278098" cy="492809"/>
              </a:xfrm>
              <a:prstGeom prst="rect">
                <a:avLst/>
              </a:prstGeom>
              <a:no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2800" dirty="0">
                    <a:solidFill>
                      <a:schemeClr val="tx1"/>
                    </a:solidFill>
                  </a:rPr>
                  <a:t>45 cm</a:t>
                </a:r>
              </a:p>
            </p:txBody>
          </p:sp>
          <p:sp>
            <p:nvSpPr>
              <p:cNvPr id="13" name="Rectangle 12">
                <a:extLst>
                  <a:ext uri="{FF2B5EF4-FFF2-40B4-BE49-F238E27FC236}">
                    <a16:creationId xmlns:a16="http://schemas.microsoft.com/office/drawing/2014/main" id="{0D2EE634-5B1E-5052-CF0B-85EDE178484D}"/>
                  </a:ext>
                </a:extLst>
              </p:cNvPr>
              <p:cNvSpPr/>
              <p:nvPr/>
            </p:nvSpPr>
            <p:spPr>
              <a:xfrm>
                <a:off x="2900855" y="4335511"/>
                <a:ext cx="3316013" cy="492809"/>
              </a:xfrm>
              <a:prstGeom prst="rect">
                <a:avLst/>
              </a:prstGeom>
              <a:no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2800" dirty="0">
                    <a:solidFill>
                      <a:schemeClr val="tx1"/>
                    </a:solidFill>
                  </a:rPr>
                  <a:t>?</a:t>
                </a:r>
              </a:p>
            </p:txBody>
          </p:sp>
          <p:sp>
            <p:nvSpPr>
              <p:cNvPr id="14" name="Rectangle 13">
                <a:extLst>
                  <a:ext uri="{FF2B5EF4-FFF2-40B4-BE49-F238E27FC236}">
                    <a16:creationId xmlns:a16="http://schemas.microsoft.com/office/drawing/2014/main" id="{6BBD70F8-4314-AE0A-512D-49F179713730}"/>
                  </a:ext>
                </a:extLst>
              </p:cNvPr>
              <p:cNvSpPr/>
              <p:nvPr/>
            </p:nvSpPr>
            <p:spPr>
              <a:xfrm>
                <a:off x="2900855" y="5139546"/>
                <a:ext cx="3878317" cy="492809"/>
              </a:xfrm>
              <a:prstGeom prst="rect">
                <a:avLst/>
              </a:prstGeom>
              <a:no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2800" dirty="0">
                    <a:solidFill>
                      <a:schemeClr val="tx1"/>
                    </a:solidFill>
                  </a:rPr>
                  <a:t>?</a:t>
                </a:r>
              </a:p>
            </p:txBody>
          </p:sp>
          <p:sp>
            <p:nvSpPr>
              <p:cNvPr id="15" name="ZoneTexte 14">
                <a:extLst>
                  <a:ext uri="{FF2B5EF4-FFF2-40B4-BE49-F238E27FC236}">
                    <a16:creationId xmlns:a16="http://schemas.microsoft.com/office/drawing/2014/main" id="{DF5AAA67-3F0B-B6BC-DE14-8B8E33A45256}"/>
                  </a:ext>
                </a:extLst>
              </p:cNvPr>
              <p:cNvSpPr txBox="1"/>
              <p:nvPr/>
            </p:nvSpPr>
            <p:spPr>
              <a:xfrm>
                <a:off x="378372" y="5118526"/>
                <a:ext cx="2475187" cy="584775"/>
              </a:xfrm>
              <a:prstGeom prst="rect">
                <a:avLst/>
              </a:prstGeom>
              <a:noFill/>
              <a:ln>
                <a:noFill/>
              </a:ln>
            </p:spPr>
            <p:txBody>
              <a:bodyPr wrap="square">
                <a:spAutoFit/>
              </a:bodyPr>
              <a:lstStyle/>
              <a:p>
                <a:pPr algn="r" rtl="1"/>
                <a:r>
                  <a:rPr lang="ar-MA" sz="3200" dirty="0">
                    <a:ln w="0"/>
                    <a:latin typeface="Calibri" panose="020F0502020204030204" pitchFamily="34" charset="0"/>
                    <a:cs typeface="Calibri" panose="020F0502020204030204" pitchFamily="34" charset="0"/>
                  </a:rPr>
                  <a:t>الْمُجَسَّمِ الثَّالِثِ</a:t>
                </a:r>
                <a:endParaRPr lang="fr-FR" sz="3200" dirty="0"/>
              </a:p>
            </p:txBody>
          </p:sp>
          <p:sp>
            <p:nvSpPr>
              <p:cNvPr id="16" name="Rectangle 15">
                <a:extLst>
                  <a:ext uri="{FF2B5EF4-FFF2-40B4-BE49-F238E27FC236}">
                    <a16:creationId xmlns:a16="http://schemas.microsoft.com/office/drawing/2014/main" id="{52FE1902-B214-172D-6518-D5239703D542}"/>
                  </a:ext>
                </a:extLst>
              </p:cNvPr>
              <p:cNvSpPr/>
              <p:nvPr/>
            </p:nvSpPr>
            <p:spPr>
              <a:xfrm>
                <a:off x="5190795" y="3647495"/>
                <a:ext cx="1061546" cy="492809"/>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2800" dirty="0">
                    <a:solidFill>
                      <a:schemeClr val="tx1"/>
                    </a:solidFill>
                  </a:rPr>
                  <a:t>23</a:t>
                </a:r>
              </a:p>
            </p:txBody>
          </p:sp>
          <p:sp>
            <p:nvSpPr>
              <p:cNvPr id="17" name="Rectangle 16">
                <a:extLst>
                  <a:ext uri="{FF2B5EF4-FFF2-40B4-BE49-F238E27FC236}">
                    <a16:creationId xmlns:a16="http://schemas.microsoft.com/office/drawing/2014/main" id="{08854B8D-94B1-712F-8A9F-745E7AE455FA}"/>
                  </a:ext>
                </a:extLst>
              </p:cNvPr>
              <p:cNvSpPr/>
              <p:nvPr/>
            </p:nvSpPr>
            <p:spPr>
              <a:xfrm>
                <a:off x="5977758" y="4600338"/>
                <a:ext cx="1061546" cy="492809"/>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2800" dirty="0">
                    <a:solidFill>
                      <a:schemeClr val="tx1"/>
                    </a:solidFill>
                  </a:rPr>
                  <a:t>16</a:t>
                </a:r>
              </a:p>
            </p:txBody>
          </p:sp>
        </p:grpSp>
        <p:cxnSp>
          <p:nvCxnSpPr>
            <p:cNvPr id="8" name="Connecteur droit avec flèche 7">
              <a:extLst>
                <a:ext uri="{FF2B5EF4-FFF2-40B4-BE49-F238E27FC236}">
                  <a16:creationId xmlns:a16="http://schemas.microsoft.com/office/drawing/2014/main" id="{4D7A9B10-117A-FF9E-CEFE-BECD62714D7C}"/>
                </a:ext>
              </a:extLst>
            </p:cNvPr>
            <p:cNvCxnSpPr>
              <a:cxnSpLocks/>
            </p:cNvCxnSpPr>
            <p:nvPr/>
          </p:nvCxnSpPr>
          <p:spPr>
            <a:xfrm>
              <a:off x="5552089" y="3316139"/>
              <a:ext cx="990600" cy="0"/>
            </a:xfrm>
            <a:prstGeom prst="straightConnector1">
              <a:avLst/>
            </a:prstGeom>
            <a:ln>
              <a:solidFill>
                <a:srgbClr val="C00000"/>
              </a:solidFill>
              <a:headEnd type="triangle"/>
              <a:tailEnd type="triangle"/>
            </a:ln>
          </p:spPr>
          <p:style>
            <a:lnRef idx="2">
              <a:schemeClr val="accent1"/>
            </a:lnRef>
            <a:fillRef idx="0">
              <a:schemeClr val="accent1"/>
            </a:fillRef>
            <a:effectRef idx="1">
              <a:schemeClr val="accent1"/>
            </a:effectRef>
            <a:fontRef idx="minor">
              <a:schemeClr val="tx1"/>
            </a:fontRef>
          </p:style>
        </p:cxnSp>
        <p:cxnSp>
          <p:nvCxnSpPr>
            <p:cNvPr id="9" name="Connecteur droit avec flèche 8">
              <a:extLst>
                <a:ext uri="{FF2B5EF4-FFF2-40B4-BE49-F238E27FC236}">
                  <a16:creationId xmlns:a16="http://schemas.microsoft.com/office/drawing/2014/main" id="{3563989A-A9F0-498B-C234-6F5C2E36E2BE}"/>
                </a:ext>
              </a:extLst>
            </p:cNvPr>
            <p:cNvCxnSpPr>
              <a:cxnSpLocks/>
            </p:cNvCxnSpPr>
            <p:nvPr/>
          </p:nvCxnSpPr>
          <p:spPr>
            <a:xfrm>
              <a:off x="6605751" y="4249017"/>
              <a:ext cx="499242" cy="10516"/>
            </a:xfrm>
            <a:prstGeom prst="straightConnector1">
              <a:avLst/>
            </a:prstGeom>
            <a:ln>
              <a:solidFill>
                <a:srgbClr val="C00000"/>
              </a:solidFill>
              <a:headEnd type="triangle"/>
              <a:tailEnd type="triangle"/>
            </a:ln>
          </p:spPr>
          <p:style>
            <a:lnRef idx="2">
              <a:schemeClr val="accent1"/>
            </a:lnRef>
            <a:fillRef idx="0">
              <a:schemeClr val="accent1"/>
            </a:fillRef>
            <a:effectRef idx="1">
              <a:schemeClr val="accent1"/>
            </a:effectRef>
            <a:fontRef idx="minor">
              <a:schemeClr val="tx1"/>
            </a:fontRef>
          </p:style>
        </p:cxnSp>
      </p:grpSp>
    </p:spTree>
    <p:extLst>
      <p:ext uri="{BB962C8B-B14F-4D97-AF65-F5344CB8AC3E}">
        <p14:creationId xmlns:p14="http://schemas.microsoft.com/office/powerpoint/2010/main" val="24386006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EF9825-6842-95D3-F0A3-248669CE554D}"/>
            </a:ext>
          </a:extLst>
        </p:cNvPr>
        <p:cNvGrpSpPr/>
        <p:nvPr/>
      </p:nvGrpSpPr>
      <p:grpSpPr>
        <a:xfrm>
          <a:off x="0" y="0"/>
          <a:ext cx="0" cy="0"/>
          <a:chOff x="0" y="0"/>
          <a:chExt cx="0" cy="0"/>
        </a:xfrm>
      </p:grpSpPr>
      <p:pic>
        <p:nvPicPr>
          <p:cNvPr id="6" name="Espace réservé pour une image  22" descr="Une image contenant capture d’écran, Rectangle, carré&#10;&#10;Le contenu généré par l’IA peut être incorrect.">
            <a:extLst>
              <a:ext uri="{FF2B5EF4-FFF2-40B4-BE49-F238E27FC236}">
                <a16:creationId xmlns:a16="http://schemas.microsoft.com/office/drawing/2014/main" id="{0DC85062-119F-1A4F-69C8-937A1458549A}"/>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a:xfrm>
            <a:off x="7842019" y="670259"/>
            <a:ext cx="900000" cy="900000"/>
          </a:xfrm>
          <a:prstGeom prst="rect">
            <a:avLst/>
          </a:prstGeom>
        </p:spPr>
      </p:pic>
      <p:sp>
        <p:nvSpPr>
          <p:cNvPr id="7" name="ZoneTexte 6">
            <a:extLst>
              <a:ext uri="{FF2B5EF4-FFF2-40B4-BE49-F238E27FC236}">
                <a16:creationId xmlns:a16="http://schemas.microsoft.com/office/drawing/2014/main" id="{2CB38999-6CF4-382F-7879-118FCD062FBC}"/>
              </a:ext>
            </a:extLst>
          </p:cNvPr>
          <p:cNvSpPr txBox="1"/>
          <p:nvPr/>
        </p:nvSpPr>
        <p:spPr>
          <a:xfrm>
            <a:off x="1713186" y="854031"/>
            <a:ext cx="5783336" cy="369332"/>
          </a:xfrm>
          <a:prstGeom prst="rect">
            <a:avLst/>
          </a:prstGeom>
          <a:noFill/>
        </p:spPr>
        <p:txBody>
          <a:bodyPr wrap="square">
            <a:spAutoFit/>
          </a:bodyPr>
          <a:lstStyle/>
          <a:p>
            <a:pPr lvl="0" algn="r" rtl="1">
              <a:defRPr/>
            </a:pPr>
            <a:r>
              <a:rPr lang="ar-MA" b="1" dirty="0">
                <a:solidFill>
                  <a:schemeClr val="bg1">
                    <a:lumMod val="65000"/>
                  </a:schemeClr>
                </a:solidFill>
                <a:latin typeface="Calibri" panose="020F0502020204030204" pitchFamily="34" charset="0"/>
                <a:cs typeface="Calibri" panose="020F0502020204030204" pitchFamily="34" charset="0"/>
              </a:rPr>
              <a:t>حددوا على ألواحكم المتساوية الأولى لحل المسألة: </a:t>
            </a:r>
            <a:endParaRPr lang="ar-MA" sz="1867" b="1" dirty="0">
              <a:solidFill>
                <a:schemeClr val="bg1">
                  <a:lumMod val="65000"/>
                </a:schemeClr>
              </a:solidFill>
              <a:latin typeface="Calibri" panose="020F0502020204030204" pitchFamily="34" charset="0"/>
              <a:cs typeface="Calibri" panose="020F0502020204030204" pitchFamily="34" charset="0"/>
            </a:endParaRPr>
          </a:p>
        </p:txBody>
      </p:sp>
      <p:grpSp>
        <p:nvGrpSpPr>
          <p:cNvPr id="2" name="Groupe 1">
            <a:extLst>
              <a:ext uri="{FF2B5EF4-FFF2-40B4-BE49-F238E27FC236}">
                <a16:creationId xmlns:a16="http://schemas.microsoft.com/office/drawing/2014/main" id="{1476D1F9-030A-9449-FB17-4E3949A7621E}"/>
              </a:ext>
            </a:extLst>
          </p:cNvPr>
          <p:cNvGrpSpPr/>
          <p:nvPr/>
        </p:nvGrpSpPr>
        <p:grpSpPr>
          <a:xfrm>
            <a:off x="1133463" y="2490967"/>
            <a:ext cx="6660932" cy="2263791"/>
            <a:chOff x="704193" y="2672255"/>
            <a:chExt cx="6660932" cy="2263791"/>
          </a:xfrm>
        </p:grpSpPr>
        <p:grpSp>
          <p:nvGrpSpPr>
            <p:cNvPr id="3" name="Groupe 2">
              <a:extLst>
                <a:ext uri="{FF2B5EF4-FFF2-40B4-BE49-F238E27FC236}">
                  <a16:creationId xmlns:a16="http://schemas.microsoft.com/office/drawing/2014/main" id="{ED7A15FE-F58C-E34C-E996-8D9401C341E2}"/>
                </a:ext>
              </a:extLst>
            </p:cNvPr>
            <p:cNvGrpSpPr/>
            <p:nvPr/>
          </p:nvGrpSpPr>
          <p:grpSpPr>
            <a:xfrm>
              <a:off x="704193" y="2672255"/>
              <a:ext cx="6660932" cy="2263791"/>
              <a:chOff x="378372" y="3439510"/>
              <a:chExt cx="6660932" cy="2263791"/>
            </a:xfrm>
          </p:grpSpPr>
          <p:sp>
            <p:nvSpPr>
              <p:cNvPr id="8" name="ZoneTexte 7">
                <a:extLst>
                  <a:ext uri="{FF2B5EF4-FFF2-40B4-BE49-F238E27FC236}">
                    <a16:creationId xmlns:a16="http://schemas.microsoft.com/office/drawing/2014/main" id="{A3918367-65E1-38DF-A0DD-14F9B6106C92}"/>
                  </a:ext>
                </a:extLst>
              </p:cNvPr>
              <p:cNvSpPr txBox="1"/>
              <p:nvPr/>
            </p:nvSpPr>
            <p:spPr>
              <a:xfrm>
                <a:off x="567559" y="4293471"/>
                <a:ext cx="2259726" cy="584775"/>
              </a:xfrm>
              <a:prstGeom prst="rect">
                <a:avLst/>
              </a:prstGeom>
              <a:noFill/>
              <a:ln>
                <a:noFill/>
              </a:ln>
            </p:spPr>
            <p:txBody>
              <a:bodyPr wrap="square">
                <a:spAutoFit/>
              </a:bodyPr>
              <a:lstStyle/>
              <a:p>
                <a:pPr algn="r" rtl="1"/>
                <a:r>
                  <a:rPr lang="ar-MA" sz="3200" dirty="0">
                    <a:ln w="0"/>
                    <a:latin typeface="Calibri" panose="020F0502020204030204" pitchFamily="34" charset="0"/>
                    <a:cs typeface="Calibri" panose="020F0502020204030204" pitchFamily="34" charset="0"/>
                  </a:rPr>
                  <a:t>الْمُجَسَّمِ الثَّانِي</a:t>
                </a:r>
                <a:endParaRPr lang="fr-FR" sz="3200" dirty="0"/>
              </a:p>
            </p:txBody>
          </p:sp>
          <p:sp>
            <p:nvSpPr>
              <p:cNvPr id="9" name="ZoneTexte 8">
                <a:extLst>
                  <a:ext uri="{FF2B5EF4-FFF2-40B4-BE49-F238E27FC236}">
                    <a16:creationId xmlns:a16="http://schemas.microsoft.com/office/drawing/2014/main" id="{7E1B338C-0E8A-4BB2-F390-041C8453AC5E}"/>
                  </a:ext>
                </a:extLst>
              </p:cNvPr>
              <p:cNvSpPr txBox="1"/>
              <p:nvPr/>
            </p:nvSpPr>
            <p:spPr>
              <a:xfrm>
                <a:off x="651641" y="3439510"/>
                <a:ext cx="2175643" cy="584775"/>
              </a:xfrm>
              <a:prstGeom prst="rect">
                <a:avLst/>
              </a:prstGeom>
              <a:noFill/>
              <a:ln>
                <a:noFill/>
              </a:ln>
            </p:spPr>
            <p:txBody>
              <a:bodyPr wrap="square">
                <a:spAutoFit/>
              </a:bodyPr>
              <a:lstStyle/>
              <a:p>
                <a:pPr algn="r" rtl="1"/>
                <a:r>
                  <a:rPr lang="ar-MA" sz="3200" dirty="0"/>
                  <a:t>الْمُجَسَّمِ الْأَوَّلِ</a:t>
                </a:r>
                <a:endParaRPr lang="fr-FR" sz="3200" dirty="0"/>
              </a:p>
            </p:txBody>
          </p:sp>
          <p:sp>
            <p:nvSpPr>
              <p:cNvPr id="10" name="Rectangle 9">
                <a:extLst>
                  <a:ext uri="{FF2B5EF4-FFF2-40B4-BE49-F238E27FC236}">
                    <a16:creationId xmlns:a16="http://schemas.microsoft.com/office/drawing/2014/main" id="{FBC3C6CE-2061-2DDC-5C5A-BC683F877283}"/>
                  </a:ext>
                </a:extLst>
              </p:cNvPr>
              <p:cNvSpPr/>
              <p:nvPr/>
            </p:nvSpPr>
            <p:spPr>
              <a:xfrm>
                <a:off x="2900856" y="3520965"/>
                <a:ext cx="2278098" cy="492809"/>
              </a:xfrm>
              <a:prstGeom prst="rect">
                <a:avLst/>
              </a:prstGeom>
              <a:no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2800" dirty="0">
                    <a:solidFill>
                      <a:schemeClr val="tx1"/>
                    </a:solidFill>
                  </a:rPr>
                  <a:t>45 cm</a:t>
                </a:r>
              </a:p>
            </p:txBody>
          </p:sp>
          <p:sp>
            <p:nvSpPr>
              <p:cNvPr id="11" name="Rectangle 10">
                <a:extLst>
                  <a:ext uri="{FF2B5EF4-FFF2-40B4-BE49-F238E27FC236}">
                    <a16:creationId xmlns:a16="http://schemas.microsoft.com/office/drawing/2014/main" id="{A483234F-3543-3D3A-E30C-44E0B755013C}"/>
                  </a:ext>
                </a:extLst>
              </p:cNvPr>
              <p:cNvSpPr/>
              <p:nvPr/>
            </p:nvSpPr>
            <p:spPr>
              <a:xfrm>
                <a:off x="2900855" y="4335511"/>
                <a:ext cx="3316013" cy="492809"/>
              </a:xfrm>
              <a:prstGeom prst="rect">
                <a:avLst/>
              </a:prstGeom>
              <a:no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2800" dirty="0">
                    <a:solidFill>
                      <a:schemeClr val="tx1"/>
                    </a:solidFill>
                  </a:rPr>
                  <a:t>?</a:t>
                </a:r>
              </a:p>
            </p:txBody>
          </p:sp>
          <p:sp>
            <p:nvSpPr>
              <p:cNvPr id="20" name="Rectangle 19">
                <a:extLst>
                  <a:ext uri="{FF2B5EF4-FFF2-40B4-BE49-F238E27FC236}">
                    <a16:creationId xmlns:a16="http://schemas.microsoft.com/office/drawing/2014/main" id="{B03CD0D5-355C-2A38-8406-740E4358308F}"/>
                  </a:ext>
                </a:extLst>
              </p:cNvPr>
              <p:cNvSpPr/>
              <p:nvPr/>
            </p:nvSpPr>
            <p:spPr>
              <a:xfrm>
                <a:off x="2900855" y="5139546"/>
                <a:ext cx="3878317" cy="492809"/>
              </a:xfrm>
              <a:prstGeom prst="rect">
                <a:avLst/>
              </a:prstGeom>
              <a:no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2800" dirty="0">
                    <a:solidFill>
                      <a:schemeClr val="tx1"/>
                    </a:solidFill>
                  </a:rPr>
                  <a:t>?</a:t>
                </a:r>
              </a:p>
            </p:txBody>
          </p:sp>
          <p:sp>
            <p:nvSpPr>
              <p:cNvPr id="21" name="ZoneTexte 20">
                <a:extLst>
                  <a:ext uri="{FF2B5EF4-FFF2-40B4-BE49-F238E27FC236}">
                    <a16:creationId xmlns:a16="http://schemas.microsoft.com/office/drawing/2014/main" id="{98F39C4D-D588-A2A9-3D64-7DFB4A4C1492}"/>
                  </a:ext>
                </a:extLst>
              </p:cNvPr>
              <p:cNvSpPr txBox="1"/>
              <p:nvPr/>
            </p:nvSpPr>
            <p:spPr>
              <a:xfrm>
                <a:off x="378372" y="5118526"/>
                <a:ext cx="2475187" cy="584775"/>
              </a:xfrm>
              <a:prstGeom prst="rect">
                <a:avLst/>
              </a:prstGeom>
              <a:noFill/>
              <a:ln>
                <a:noFill/>
              </a:ln>
            </p:spPr>
            <p:txBody>
              <a:bodyPr wrap="square">
                <a:spAutoFit/>
              </a:bodyPr>
              <a:lstStyle/>
              <a:p>
                <a:pPr algn="r" rtl="1"/>
                <a:r>
                  <a:rPr lang="ar-MA" sz="3200" dirty="0">
                    <a:ln w="0"/>
                    <a:latin typeface="Calibri" panose="020F0502020204030204" pitchFamily="34" charset="0"/>
                    <a:cs typeface="Calibri" panose="020F0502020204030204" pitchFamily="34" charset="0"/>
                  </a:rPr>
                  <a:t>الْمُجَسَّمِ الثَّالِثِ</a:t>
                </a:r>
                <a:endParaRPr lang="fr-FR" sz="3200" dirty="0"/>
              </a:p>
            </p:txBody>
          </p:sp>
          <p:sp>
            <p:nvSpPr>
              <p:cNvPr id="22" name="Rectangle 21">
                <a:extLst>
                  <a:ext uri="{FF2B5EF4-FFF2-40B4-BE49-F238E27FC236}">
                    <a16:creationId xmlns:a16="http://schemas.microsoft.com/office/drawing/2014/main" id="{A60492DE-B226-408C-9791-73E4FDA743FF}"/>
                  </a:ext>
                </a:extLst>
              </p:cNvPr>
              <p:cNvSpPr/>
              <p:nvPr/>
            </p:nvSpPr>
            <p:spPr>
              <a:xfrm>
                <a:off x="5190795" y="3647495"/>
                <a:ext cx="1061546" cy="492809"/>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2800" dirty="0">
                    <a:solidFill>
                      <a:schemeClr val="tx1"/>
                    </a:solidFill>
                  </a:rPr>
                  <a:t>23</a:t>
                </a:r>
              </a:p>
            </p:txBody>
          </p:sp>
          <p:sp>
            <p:nvSpPr>
              <p:cNvPr id="23" name="Rectangle 22">
                <a:extLst>
                  <a:ext uri="{FF2B5EF4-FFF2-40B4-BE49-F238E27FC236}">
                    <a16:creationId xmlns:a16="http://schemas.microsoft.com/office/drawing/2014/main" id="{16EF14C6-EA61-7DA4-3AAC-A9576F25DF53}"/>
                  </a:ext>
                </a:extLst>
              </p:cNvPr>
              <p:cNvSpPr/>
              <p:nvPr/>
            </p:nvSpPr>
            <p:spPr>
              <a:xfrm>
                <a:off x="5977758" y="4600338"/>
                <a:ext cx="1061546" cy="492809"/>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2800" dirty="0">
                    <a:solidFill>
                      <a:schemeClr val="tx1"/>
                    </a:solidFill>
                  </a:rPr>
                  <a:t>16</a:t>
                </a:r>
              </a:p>
            </p:txBody>
          </p:sp>
        </p:grpSp>
        <p:cxnSp>
          <p:nvCxnSpPr>
            <p:cNvPr id="4" name="Connecteur droit avec flèche 3">
              <a:extLst>
                <a:ext uri="{FF2B5EF4-FFF2-40B4-BE49-F238E27FC236}">
                  <a16:creationId xmlns:a16="http://schemas.microsoft.com/office/drawing/2014/main" id="{3BBDA7FD-BEA2-377A-BC7E-68A9DFD76CAB}"/>
                </a:ext>
              </a:extLst>
            </p:cNvPr>
            <p:cNvCxnSpPr>
              <a:cxnSpLocks/>
            </p:cNvCxnSpPr>
            <p:nvPr/>
          </p:nvCxnSpPr>
          <p:spPr>
            <a:xfrm>
              <a:off x="5552089" y="3316139"/>
              <a:ext cx="990600" cy="0"/>
            </a:xfrm>
            <a:prstGeom prst="straightConnector1">
              <a:avLst/>
            </a:prstGeom>
            <a:ln>
              <a:solidFill>
                <a:srgbClr val="C00000"/>
              </a:solidFill>
              <a:headEnd type="triangle"/>
              <a:tailEnd type="triangle"/>
            </a:ln>
          </p:spPr>
          <p:style>
            <a:lnRef idx="2">
              <a:schemeClr val="accent1"/>
            </a:lnRef>
            <a:fillRef idx="0">
              <a:schemeClr val="accent1"/>
            </a:fillRef>
            <a:effectRef idx="1">
              <a:schemeClr val="accent1"/>
            </a:effectRef>
            <a:fontRef idx="minor">
              <a:schemeClr val="tx1"/>
            </a:fontRef>
          </p:style>
        </p:cxnSp>
        <p:cxnSp>
          <p:nvCxnSpPr>
            <p:cNvPr id="5" name="Connecteur droit avec flèche 4">
              <a:extLst>
                <a:ext uri="{FF2B5EF4-FFF2-40B4-BE49-F238E27FC236}">
                  <a16:creationId xmlns:a16="http://schemas.microsoft.com/office/drawing/2014/main" id="{7758F4BD-FF20-FCAA-5E3D-AC0D25C7C628}"/>
                </a:ext>
              </a:extLst>
            </p:cNvPr>
            <p:cNvCxnSpPr>
              <a:cxnSpLocks/>
            </p:cNvCxnSpPr>
            <p:nvPr/>
          </p:nvCxnSpPr>
          <p:spPr>
            <a:xfrm>
              <a:off x="6605751" y="4249017"/>
              <a:ext cx="499242" cy="10516"/>
            </a:xfrm>
            <a:prstGeom prst="straightConnector1">
              <a:avLst/>
            </a:prstGeom>
            <a:ln>
              <a:solidFill>
                <a:srgbClr val="C00000"/>
              </a:solidFill>
              <a:headEnd type="triangle"/>
              <a:tailEnd type="triangle"/>
            </a:ln>
          </p:spPr>
          <p:style>
            <a:lnRef idx="2">
              <a:schemeClr val="accent1"/>
            </a:lnRef>
            <a:fillRef idx="0">
              <a:schemeClr val="accent1"/>
            </a:fillRef>
            <a:effectRef idx="1">
              <a:schemeClr val="accent1"/>
            </a:effectRef>
            <a:fontRef idx="minor">
              <a:schemeClr val="tx1"/>
            </a:fontRef>
          </p:style>
        </p:cxnSp>
      </p:grpSp>
    </p:spTree>
    <p:extLst>
      <p:ext uri="{BB962C8B-B14F-4D97-AF65-F5344CB8AC3E}">
        <p14:creationId xmlns:p14="http://schemas.microsoft.com/office/powerpoint/2010/main" val="36048443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7CE9AA-999C-13CF-FB43-4DE650BB33F3}"/>
            </a:ext>
          </a:extLst>
        </p:cNvPr>
        <p:cNvGrpSpPr/>
        <p:nvPr/>
      </p:nvGrpSpPr>
      <p:grpSpPr>
        <a:xfrm>
          <a:off x="0" y="0"/>
          <a:ext cx="0" cy="0"/>
          <a:chOff x="0" y="0"/>
          <a:chExt cx="0" cy="0"/>
        </a:xfrm>
      </p:grpSpPr>
      <p:pic>
        <p:nvPicPr>
          <p:cNvPr id="5" name="Espace réservé pour une image  22" descr="Une image contenant capture d’écran, Rectangle, carré&#10;&#10;Le contenu généré par l’IA peut être incorrect.">
            <a:extLst>
              <a:ext uri="{FF2B5EF4-FFF2-40B4-BE49-F238E27FC236}">
                <a16:creationId xmlns:a16="http://schemas.microsoft.com/office/drawing/2014/main" id="{8F36D80D-E38E-AFEF-53B1-08DA3252C0C3}"/>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a:xfrm>
            <a:off x="2365450" y="1732143"/>
            <a:ext cx="4064846" cy="4064846"/>
          </a:xfrm>
          <a:prstGeom prst="rect">
            <a:avLst/>
          </a:prstGeom>
        </p:spPr>
      </p:pic>
      <p:pic>
        <p:nvPicPr>
          <p:cNvPr id="4" name="Google Shape;141;p7" descr="Une image contenant dessin humoristique, clipart, Dessin animé, illustration&#10;&#10;Le contenu généré par l’IA peut être incorrect.">
            <a:extLst>
              <a:ext uri="{FF2B5EF4-FFF2-40B4-BE49-F238E27FC236}">
                <a16:creationId xmlns:a16="http://schemas.microsoft.com/office/drawing/2014/main" id="{58BD3C5C-28F0-8F39-6047-734F9F21CCC8}"/>
              </a:ext>
            </a:extLst>
          </p:cNvPr>
          <p:cNvPicPr preferRelativeResize="0"/>
          <p:nvPr/>
        </p:nvPicPr>
        <p:blipFill rotWithShape="1">
          <a:blip r:embed="rId3">
            <a:alphaModFix/>
          </a:blip>
          <a:srcRect t="-7142" b="7142"/>
          <a:stretch/>
        </p:blipFill>
        <p:spPr>
          <a:xfrm>
            <a:off x="7788490" y="618691"/>
            <a:ext cx="1008000" cy="1008000"/>
          </a:xfrm>
          <a:prstGeom prst="ellipse">
            <a:avLst/>
          </a:prstGeom>
          <a:noFill/>
          <a:ln>
            <a:noFill/>
          </a:ln>
        </p:spPr>
      </p:pic>
      <p:sp>
        <p:nvSpPr>
          <p:cNvPr id="2" name="ZoneTexte 1">
            <a:extLst>
              <a:ext uri="{FF2B5EF4-FFF2-40B4-BE49-F238E27FC236}">
                <a16:creationId xmlns:a16="http://schemas.microsoft.com/office/drawing/2014/main" id="{2581632D-6CE7-C1B6-1580-37E51E7D56C7}"/>
              </a:ext>
            </a:extLst>
          </p:cNvPr>
          <p:cNvSpPr txBox="1"/>
          <p:nvPr/>
        </p:nvSpPr>
        <p:spPr>
          <a:xfrm>
            <a:off x="2837240" y="854031"/>
            <a:ext cx="4659282" cy="369332"/>
          </a:xfrm>
          <a:prstGeom prst="rect">
            <a:avLst/>
          </a:prstGeom>
          <a:noFill/>
        </p:spPr>
        <p:txBody>
          <a:bodyPr wrap="square">
            <a:spAutoFit/>
          </a:bodyPr>
          <a:lstStyle/>
          <a:p>
            <a:pPr lvl="0" algn="r">
              <a:defRPr/>
            </a:pPr>
            <a:r>
              <a:rPr lang="ar-MA" b="1" dirty="0">
                <a:solidFill>
                  <a:prstClr val="white">
                    <a:lumMod val="65000"/>
                  </a:prstClr>
                </a:solidFill>
                <a:latin typeface="Calibri" panose="020F0502020204030204" pitchFamily="34" charset="0"/>
                <a:cs typeface="Calibri" panose="020F0502020204030204" pitchFamily="34" charset="0"/>
              </a:rPr>
              <a:t>ارفعوا الالواح</a:t>
            </a:r>
            <a:endParaRPr lang="fr-FR" b="1" dirty="0">
              <a:solidFill>
                <a:prstClr val="white">
                  <a:lumMod val="65000"/>
                </a:prstClr>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186793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C52CB2-3A88-FD9F-2E5D-18998686F715}"/>
            </a:ext>
          </a:extLst>
        </p:cNvPr>
        <p:cNvGrpSpPr/>
        <p:nvPr/>
      </p:nvGrpSpPr>
      <p:grpSpPr>
        <a:xfrm>
          <a:off x="0" y="0"/>
          <a:ext cx="0" cy="0"/>
          <a:chOff x="0" y="0"/>
          <a:chExt cx="0" cy="0"/>
        </a:xfrm>
      </p:grpSpPr>
      <p:sp>
        <p:nvSpPr>
          <p:cNvPr id="7" name="ZoneTexte 6">
            <a:extLst>
              <a:ext uri="{FF2B5EF4-FFF2-40B4-BE49-F238E27FC236}">
                <a16:creationId xmlns:a16="http://schemas.microsoft.com/office/drawing/2014/main" id="{11B31099-668B-954B-FE32-78397074C766}"/>
              </a:ext>
            </a:extLst>
          </p:cNvPr>
          <p:cNvSpPr txBox="1"/>
          <p:nvPr/>
        </p:nvSpPr>
        <p:spPr>
          <a:xfrm>
            <a:off x="1240221" y="854031"/>
            <a:ext cx="6256301" cy="369332"/>
          </a:xfrm>
          <a:prstGeom prst="rect">
            <a:avLst/>
          </a:prstGeom>
          <a:noFill/>
        </p:spPr>
        <p:txBody>
          <a:bodyPr wrap="square">
            <a:spAutoFit/>
          </a:bodyPr>
          <a:lstStyle/>
          <a:p>
            <a:pPr lvl="0" algn="r" rtl="1">
              <a:defRPr/>
            </a:pPr>
            <a:r>
              <a:rPr lang="ar-MA" b="1" dirty="0">
                <a:solidFill>
                  <a:schemeClr val="bg1">
                    <a:lumMod val="65000"/>
                  </a:schemeClr>
                </a:solidFill>
                <a:latin typeface="Calibri" panose="020F0502020204030204" pitchFamily="34" charset="0"/>
                <a:cs typeface="Calibri" panose="020F0502020204030204" pitchFamily="34" charset="0"/>
              </a:rPr>
              <a:t>من يقوم إلى السبورة ليشرح لنا كيف نكتب المتساوية الأولى لحل المسألة؟</a:t>
            </a:r>
            <a:endParaRPr lang="ar-MA" sz="1867" b="1" dirty="0">
              <a:solidFill>
                <a:schemeClr val="bg1">
                  <a:lumMod val="65000"/>
                </a:schemeClr>
              </a:solidFill>
              <a:latin typeface="Calibri" panose="020F0502020204030204" pitchFamily="34" charset="0"/>
              <a:cs typeface="Calibri" panose="020F0502020204030204" pitchFamily="34" charset="0"/>
            </a:endParaRPr>
          </a:p>
        </p:txBody>
      </p:sp>
      <p:pic>
        <p:nvPicPr>
          <p:cNvPr id="2" name="Google Shape;141;p7" descr="Une image contenant dessin humoristique, clipart, Dessin animé, illustration&#10;&#10;Le contenu généré par l’IA peut être incorrect.">
            <a:extLst>
              <a:ext uri="{FF2B5EF4-FFF2-40B4-BE49-F238E27FC236}">
                <a16:creationId xmlns:a16="http://schemas.microsoft.com/office/drawing/2014/main" id="{D18B6DE6-C6E7-6B8B-A3EC-3E2FF9F0B19C}"/>
              </a:ext>
            </a:extLst>
          </p:cNvPr>
          <p:cNvPicPr preferRelativeResize="0"/>
          <p:nvPr/>
        </p:nvPicPr>
        <p:blipFill rotWithShape="1">
          <a:blip r:embed="rId2">
            <a:alphaModFix/>
          </a:blip>
          <a:srcRect t="-7142" b="7142"/>
          <a:stretch/>
        </p:blipFill>
        <p:spPr>
          <a:xfrm>
            <a:off x="7788490" y="618691"/>
            <a:ext cx="1008000" cy="1008000"/>
          </a:xfrm>
          <a:prstGeom prst="ellipse">
            <a:avLst/>
          </a:prstGeom>
          <a:noFill/>
          <a:ln>
            <a:noFill/>
          </a:ln>
        </p:spPr>
      </p:pic>
      <p:grpSp>
        <p:nvGrpSpPr>
          <p:cNvPr id="3" name="Groupe 2">
            <a:extLst>
              <a:ext uri="{FF2B5EF4-FFF2-40B4-BE49-F238E27FC236}">
                <a16:creationId xmlns:a16="http://schemas.microsoft.com/office/drawing/2014/main" id="{EA1E0D55-46C4-9CA4-34B1-3B20B659682C}"/>
              </a:ext>
            </a:extLst>
          </p:cNvPr>
          <p:cNvGrpSpPr/>
          <p:nvPr/>
        </p:nvGrpSpPr>
        <p:grpSpPr>
          <a:xfrm>
            <a:off x="1133463" y="1902390"/>
            <a:ext cx="6660932" cy="2263791"/>
            <a:chOff x="704193" y="2672255"/>
            <a:chExt cx="6660932" cy="2263791"/>
          </a:xfrm>
        </p:grpSpPr>
        <p:grpSp>
          <p:nvGrpSpPr>
            <p:cNvPr id="4" name="Groupe 3">
              <a:extLst>
                <a:ext uri="{FF2B5EF4-FFF2-40B4-BE49-F238E27FC236}">
                  <a16:creationId xmlns:a16="http://schemas.microsoft.com/office/drawing/2014/main" id="{FB3A3C82-4E0B-BFC9-14A5-89906E18F8B4}"/>
                </a:ext>
              </a:extLst>
            </p:cNvPr>
            <p:cNvGrpSpPr/>
            <p:nvPr/>
          </p:nvGrpSpPr>
          <p:grpSpPr>
            <a:xfrm>
              <a:off x="704193" y="2672255"/>
              <a:ext cx="6660932" cy="2263791"/>
              <a:chOff x="378372" y="3439510"/>
              <a:chExt cx="6660932" cy="2263791"/>
            </a:xfrm>
          </p:grpSpPr>
          <p:sp>
            <p:nvSpPr>
              <p:cNvPr id="8" name="ZoneTexte 7">
                <a:extLst>
                  <a:ext uri="{FF2B5EF4-FFF2-40B4-BE49-F238E27FC236}">
                    <a16:creationId xmlns:a16="http://schemas.microsoft.com/office/drawing/2014/main" id="{F4E1A3D4-EB25-B4E9-F26F-E377C007627B}"/>
                  </a:ext>
                </a:extLst>
              </p:cNvPr>
              <p:cNvSpPr txBox="1"/>
              <p:nvPr/>
            </p:nvSpPr>
            <p:spPr>
              <a:xfrm>
                <a:off x="567559" y="4293471"/>
                <a:ext cx="2259726" cy="584775"/>
              </a:xfrm>
              <a:prstGeom prst="rect">
                <a:avLst/>
              </a:prstGeom>
              <a:noFill/>
              <a:ln>
                <a:noFill/>
              </a:ln>
            </p:spPr>
            <p:txBody>
              <a:bodyPr wrap="square">
                <a:spAutoFit/>
              </a:bodyPr>
              <a:lstStyle/>
              <a:p>
                <a:pPr algn="r" rtl="1"/>
                <a:r>
                  <a:rPr lang="ar-MA" sz="3200" dirty="0">
                    <a:ln w="0"/>
                    <a:latin typeface="Calibri" panose="020F0502020204030204" pitchFamily="34" charset="0"/>
                    <a:cs typeface="Calibri" panose="020F0502020204030204" pitchFamily="34" charset="0"/>
                  </a:rPr>
                  <a:t>الْمُجَسَّمِ الثَّانِي</a:t>
                </a:r>
                <a:endParaRPr lang="fr-FR" sz="3200" dirty="0"/>
              </a:p>
            </p:txBody>
          </p:sp>
          <p:sp>
            <p:nvSpPr>
              <p:cNvPr id="9" name="ZoneTexte 8">
                <a:extLst>
                  <a:ext uri="{FF2B5EF4-FFF2-40B4-BE49-F238E27FC236}">
                    <a16:creationId xmlns:a16="http://schemas.microsoft.com/office/drawing/2014/main" id="{36F8DD57-B202-C6B9-9139-9729191CB7BA}"/>
                  </a:ext>
                </a:extLst>
              </p:cNvPr>
              <p:cNvSpPr txBox="1"/>
              <p:nvPr/>
            </p:nvSpPr>
            <p:spPr>
              <a:xfrm>
                <a:off x="651641" y="3439510"/>
                <a:ext cx="2175643" cy="584775"/>
              </a:xfrm>
              <a:prstGeom prst="rect">
                <a:avLst/>
              </a:prstGeom>
              <a:noFill/>
              <a:ln>
                <a:noFill/>
              </a:ln>
            </p:spPr>
            <p:txBody>
              <a:bodyPr wrap="square">
                <a:spAutoFit/>
              </a:bodyPr>
              <a:lstStyle/>
              <a:p>
                <a:pPr algn="r" rtl="1"/>
                <a:r>
                  <a:rPr lang="ar-MA" sz="3200" dirty="0"/>
                  <a:t>الْمُجَسَّمِ الْأَوَّلِ</a:t>
                </a:r>
                <a:endParaRPr lang="fr-FR" sz="3200" dirty="0"/>
              </a:p>
            </p:txBody>
          </p:sp>
          <p:sp>
            <p:nvSpPr>
              <p:cNvPr id="10" name="Rectangle 9">
                <a:extLst>
                  <a:ext uri="{FF2B5EF4-FFF2-40B4-BE49-F238E27FC236}">
                    <a16:creationId xmlns:a16="http://schemas.microsoft.com/office/drawing/2014/main" id="{5FCB364C-0DA3-00A5-9A40-5DEA7F16C642}"/>
                  </a:ext>
                </a:extLst>
              </p:cNvPr>
              <p:cNvSpPr/>
              <p:nvPr/>
            </p:nvSpPr>
            <p:spPr>
              <a:xfrm>
                <a:off x="2900856" y="3520965"/>
                <a:ext cx="2278098" cy="492809"/>
              </a:xfrm>
              <a:prstGeom prst="rect">
                <a:avLst/>
              </a:prstGeom>
              <a:no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2800" dirty="0">
                    <a:solidFill>
                      <a:schemeClr val="tx1"/>
                    </a:solidFill>
                  </a:rPr>
                  <a:t>45 cm</a:t>
                </a:r>
              </a:p>
            </p:txBody>
          </p:sp>
          <p:sp>
            <p:nvSpPr>
              <p:cNvPr id="11" name="Rectangle 10">
                <a:extLst>
                  <a:ext uri="{FF2B5EF4-FFF2-40B4-BE49-F238E27FC236}">
                    <a16:creationId xmlns:a16="http://schemas.microsoft.com/office/drawing/2014/main" id="{CA461B9E-C27A-1ED5-8BBB-305E525F731C}"/>
                  </a:ext>
                </a:extLst>
              </p:cNvPr>
              <p:cNvSpPr/>
              <p:nvPr/>
            </p:nvSpPr>
            <p:spPr>
              <a:xfrm>
                <a:off x="2900855" y="4335511"/>
                <a:ext cx="3316013" cy="492809"/>
              </a:xfrm>
              <a:prstGeom prst="rect">
                <a:avLst/>
              </a:prstGeom>
              <a:no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2800" dirty="0">
                    <a:solidFill>
                      <a:schemeClr val="tx1"/>
                    </a:solidFill>
                  </a:rPr>
                  <a:t>?</a:t>
                </a:r>
              </a:p>
            </p:txBody>
          </p:sp>
          <p:sp>
            <p:nvSpPr>
              <p:cNvPr id="20" name="Rectangle 19">
                <a:extLst>
                  <a:ext uri="{FF2B5EF4-FFF2-40B4-BE49-F238E27FC236}">
                    <a16:creationId xmlns:a16="http://schemas.microsoft.com/office/drawing/2014/main" id="{D49F18D9-4D50-8CEE-46AB-7D328B4E0052}"/>
                  </a:ext>
                </a:extLst>
              </p:cNvPr>
              <p:cNvSpPr/>
              <p:nvPr/>
            </p:nvSpPr>
            <p:spPr>
              <a:xfrm>
                <a:off x="2900855" y="5139546"/>
                <a:ext cx="3878317" cy="492809"/>
              </a:xfrm>
              <a:prstGeom prst="rect">
                <a:avLst/>
              </a:prstGeom>
              <a:no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2800" dirty="0">
                    <a:solidFill>
                      <a:schemeClr val="tx1"/>
                    </a:solidFill>
                  </a:rPr>
                  <a:t>?</a:t>
                </a:r>
              </a:p>
            </p:txBody>
          </p:sp>
          <p:sp>
            <p:nvSpPr>
              <p:cNvPr id="21" name="ZoneTexte 20">
                <a:extLst>
                  <a:ext uri="{FF2B5EF4-FFF2-40B4-BE49-F238E27FC236}">
                    <a16:creationId xmlns:a16="http://schemas.microsoft.com/office/drawing/2014/main" id="{8F4FA154-7349-9DA6-BDC2-A85E00059C96}"/>
                  </a:ext>
                </a:extLst>
              </p:cNvPr>
              <p:cNvSpPr txBox="1"/>
              <p:nvPr/>
            </p:nvSpPr>
            <p:spPr>
              <a:xfrm>
                <a:off x="378372" y="5118526"/>
                <a:ext cx="2475187" cy="584775"/>
              </a:xfrm>
              <a:prstGeom prst="rect">
                <a:avLst/>
              </a:prstGeom>
              <a:noFill/>
              <a:ln>
                <a:noFill/>
              </a:ln>
            </p:spPr>
            <p:txBody>
              <a:bodyPr wrap="square">
                <a:spAutoFit/>
              </a:bodyPr>
              <a:lstStyle/>
              <a:p>
                <a:pPr algn="r" rtl="1"/>
                <a:r>
                  <a:rPr lang="ar-MA" sz="3200" dirty="0">
                    <a:ln w="0"/>
                    <a:latin typeface="Calibri" panose="020F0502020204030204" pitchFamily="34" charset="0"/>
                    <a:cs typeface="Calibri" panose="020F0502020204030204" pitchFamily="34" charset="0"/>
                  </a:rPr>
                  <a:t>الْمُجَسَّمِ الثَّالِثِ</a:t>
                </a:r>
                <a:endParaRPr lang="fr-FR" sz="3200" dirty="0"/>
              </a:p>
            </p:txBody>
          </p:sp>
          <p:sp>
            <p:nvSpPr>
              <p:cNvPr id="22" name="Rectangle 21">
                <a:extLst>
                  <a:ext uri="{FF2B5EF4-FFF2-40B4-BE49-F238E27FC236}">
                    <a16:creationId xmlns:a16="http://schemas.microsoft.com/office/drawing/2014/main" id="{7B93A14D-5544-9F5C-A9F6-476E5BA0387F}"/>
                  </a:ext>
                </a:extLst>
              </p:cNvPr>
              <p:cNvSpPr/>
              <p:nvPr/>
            </p:nvSpPr>
            <p:spPr>
              <a:xfrm>
                <a:off x="5190795" y="3647495"/>
                <a:ext cx="1061546" cy="492809"/>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2800" dirty="0">
                    <a:solidFill>
                      <a:schemeClr val="tx1"/>
                    </a:solidFill>
                  </a:rPr>
                  <a:t>23</a:t>
                </a:r>
              </a:p>
            </p:txBody>
          </p:sp>
          <p:sp>
            <p:nvSpPr>
              <p:cNvPr id="23" name="Rectangle 22">
                <a:extLst>
                  <a:ext uri="{FF2B5EF4-FFF2-40B4-BE49-F238E27FC236}">
                    <a16:creationId xmlns:a16="http://schemas.microsoft.com/office/drawing/2014/main" id="{B591B153-29EA-3AAF-10DB-0B1188A40D28}"/>
                  </a:ext>
                </a:extLst>
              </p:cNvPr>
              <p:cNvSpPr/>
              <p:nvPr/>
            </p:nvSpPr>
            <p:spPr>
              <a:xfrm>
                <a:off x="5977758" y="4600338"/>
                <a:ext cx="1061546" cy="492809"/>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2800" dirty="0">
                    <a:solidFill>
                      <a:schemeClr val="tx1"/>
                    </a:solidFill>
                  </a:rPr>
                  <a:t>16</a:t>
                </a:r>
              </a:p>
            </p:txBody>
          </p:sp>
        </p:grpSp>
        <p:cxnSp>
          <p:nvCxnSpPr>
            <p:cNvPr id="5" name="Connecteur droit avec flèche 4">
              <a:extLst>
                <a:ext uri="{FF2B5EF4-FFF2-40B4-BE49-F238E27FC236}">
                  <a16:creationId xmlns:a16="http://schemas.microsoft.com/office/drawing/2014/main" id="{FA3D609C-3909-FAB4-5027-0E9D5D0479B4}"/>
                </a:ext>
              </a:extLst>
            </p:cNvPr>
            <p:cNvCxnSpPr>
              <a:cxnSpLocks/>
            </p:cNvCxnSpPr>
            <p:nvPr/>
          </p:nvCxnSpPr>
          <p:spPr>
            <a:xfrm>
              <a:off x="5552089" y="3316139"/>
              <a:ext cx="990600" cy="0"/>
            </a:xfrm>
            <a:prstGeom prst="straightConnector1">
              <a:avLst/>
            </a:prstGeom>
            <a:ln>
              <a:solidFill>
                <a:srgbClr val="C00000"/>
              </a:solidFill>
              <a:headEnd type="triangle"/>
              <a:tailEnd type="triangle"/>
            </a:ln>
          </p:spPr>
          <p:style>
            <a:lnRef idx="2">
              <a:schemeClr val="accent1"/>
            </a:lnRef>
            <a:fillRef idx="0">
              <a:schemeClr val="accent1"/>
            </a:fillRef>
            <a:effectRef idx="1">
              <a:schemeClr val="accent1"/>
            </a:effectRef>
            <a:fontRef idx="minor">
              <a:schemeClr val="tx1"/>
            </a:fontRef>
          </p:style>
        </p:cxnSp>
        <p:cxnSp>
          <p:nvCxnSpPr>
            <p:cNvPr id="6" name="Connecteur droit avec flèche 5">
              <a:extLst>
                <a:ext uri="{FF2B5EF4-FFF2-40B4-BE49-F238E27FC236}">
                  <a16:creationId xmlns:a16="http://schemas.microsoft.com/office/drawing/2014/main" id="{ADBE5A5B-119B-E1FB-BA8B-251B09096DB3}"/>
                </a:ext>
              </a:extLst>
            </p:cNvPr>
            <p:cNvCxnSpPr>
              <a:cxnSpLocks/>
            </p:cNvCxnSpPr>
            <p:nvPr/>
          </p:nvCxnSpPr>
          <p:spPr>
            <a:xfrm>
              <a:off x="6605751" y="4249017"/>
              <a:ext cx="499242" cy="10516"/>
            </a:xfrm>
            <a:prstGeom prst="straightConnector1">
              <a:avLst/>
            </a:prstGeom>
            <a:ln>
              <a:solidFill>
                <a:srgbClr val="C00000"/>
              </a:solidFill>
              <a:headEnd type="triangle"/>
              <a:tailEnd type="triangle"/>
            </a:ln>
          </p:spPr>
          <p:style>
            <a:lnRef idx="2">
              <a:schemeClr val="accent1"/>
            </a:lnRef>
            <a:fillRef idx="0">
              <a:schemeClr val="accent1"/>
            </a:fillRef>
            <a:effectRef idx="1">
              <a:schemeClr val="accent1"/>
            </a:effectRef>
            <a:fontRef idx="minor">
              <a:schemeClr val="tx1"/>
            </a:fontRef>
          </p:style>
        </p:cxnSp>
      </p:grpSp>
    </p:spTree>
    <p:extLst>
      <p:ext uri="{BB962C8B-B14F-4D97-AF65-F5344CB8AC3E}">
        <p14:creationId xmlns:p14="http://schemas.microsoft.com/office/powerpoint/2010/main" val="24145509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5D09DC-C73C-F1DE-69F6-3176CEB2BF47}"/>
            </a:ext>
          </a:extLst>
        </p:cNvPr>
        <p:cNvGrpSpPr/>
        <p:nvPr/>
      </p:nvGrpSpPr>
      <p:grpSpPr>
        <a:xfrm>
          <a:off x="0" y="0"/>
          <a:ext cx="0" cy="0"/>
          <a:chOff x="0" y="0"/>
          <a:chExt cx="0" cy="0"/>
        </a:xfrm>
      </p:grpSpPr>
      <p:sp>
        <p:nvSpPr>
          <p:cNvPr id="7" name="ZoneTexte 6">
            <a:extLst>
              <a:ext uri="{FF2B5EF4-FFF2-40B4-BE49-F238E27FC236}">
                <a16:creationId xmlns:a16="http://schemas.microsoft.com/office/drawing/2014/main" id="{E2591EA4-6E9C-87D2-C1D3-8AF9BFBBE7BE}"/>
              </a:ext>
            </a:extLst>
          </p:cNvPr>
          <p:cNvSpPr txBox="1"/>
          <p:nvPr/>
        </p:nvSpPr>
        <p:spPr>
          <a:xfrm>
            <a:off x="1713186" y="854031"/>
            <a:ext cx="5783336" cy="369332"/>
          </a:xfrm>
          <a:prstGeom prst="rect">
            <a:avLst/>
          </a:prstGeom>
          <a:noFill/>
        </p:spPr>
        <p:txBody>
          <a:bodyPr wrap="square">
            <a:spAutoFit/>
          </a:bodyPr>
          <a:lstStyle/>
          <a:p>
            <a:pPr lvl="0" algn="r" rtl="1">
              <a:defRPr/>
            </a:pPr>
            <a:r>
              <a:rPr lang="ar-MA" b="1" dirty="0">
                <a:solidFill>
                  <a:schemeClr val="bg1">
                    <a:lumMod val="65000"/>
                  </a:schemeClr>
                </a:solidFill>
                <a:latin typeface="Calibri" panose="020F0502020204030204" pitchFamily="34" charset="0"/>
                <a:cs typeface="Calibri" panose="020F0502020204030204" pitchFamily="34" charset="0"/>
              </a:rPr>
              <a:t>صححوا، المتساوية الأولى لحل المسألة هي: 68 = 23 + 45.</a:t>
            </a:r>
            <a:endParaRPr lang="ar-MA" sz="1867" b="1" dirty="0">
              <a:solidFill>
                <a:schemeClr val="bg1">
                  <a:lumMod val="65000"/>
                </a:schemeClr>
              </a:solidFill>
              <a:latin typeface="Calibri" panose="020F0502020204030204" pitchFamily="34" charset="0"/>
              <a:cs typeface="Calibri" panose="020F0502020204030204" pitchFamily="34" charset="0"/>
            </a:endParaRPr>
          </a:p>
        </p:txBody>
      </p:sp>
      <p:pic>
        <p:nvPicPr>
          <p:cNvPr id="2" name="Google Shape;141;p7" descr="Une image contenant dessin humoristique, clipart, Dessin animé, illustration&#10;&#10;Le contenu généré par l’IA peut être incorrect.">
            <a:extLst>
              <a:ext uri="{FF2B5EF4-FFF2-40B4-BE49-F238E27FC236}">
                <a16:creationId xmlns:a16="http://schemas.microsoft.com/office/drawing/2014/main" id="{5344F6A4-AE7B-196F-791B-4265231CB62F}"/>
              </a:ext>
            </a:extLst>
          </p:cNvPr>
          <p:cNvPicPr preferRelativeResize="0"/>
          <p:nvPr/>
        </p:nvPicPr>
        <p:blipFill rotWithShape="1">
          <a:blip r:embed="rId2">
            <a:alphaModFix/>
          </a:blip>
          <a:srcRect t="-7142" b="7142"/>
          <a:stretch/>
        </p:blipFill>
        <p:spPr>
          <a:xfrm>
            <a:off x="7788490" y="618691"/>
            <a:ext cx="1008000" cy="1008000"/>
          </a:xfrm>
          <a:prstGeom prst="ellipse">
            <a:avLst/>
          </a:prstGeom>
          <a:noFill/>
          <a:ln>
            <a:noFill/>
          </a:ln>
        </p:spPr>
      </p:pic>
      <p:grpSp>
        <p:nvGrpSpPr>
          <p:cNvPr id="5" name="Groupe 4">
            <a:extLst>
              <a:ext uri="{FF2B5EF4-FFF2-40B4-BE49-F238E27FC236}">
                <a16:creationId xmlns:a16="http://schemas.microsoft.com/office/drawing/2014/main" id="{E4BB8F4C-A748-9688-08B9-C9BC67786F4E}"/>
              </a:ext>
            </a:extLst>
          </p:cNvPr>
          <p:cNvGrpSpPr/>
          <p:nvPr/>
        </p:nvGrpSpPr>
        <p:grpSpPr>
          <a:xfrm>
            <a:off x="1133463" y="1902390"/>
            <a:ext cx="6660932" cy="2263791"/>
            <a:chOff x="704193" y="2672255"/>
            <a:chExt cx="6660932" cy="2263791"/>
          </a:xfrm>
        </p:grpSpPr>
        <p:grpSp>
          <p:nvGrpSpPr>
            <p:cNvPr id="6" name="Groupe 5">
              <a:extLst>
                <a:ext uri="{FF2B5EF4-FFF2-40B4-BE49-F238E27FC236}">
                  <a16:creationId xmlns:a16="http://schemas.microsoft.com/office/drawing/2014/main" id="{C023BAF7-EDE3-2420-50A9-ADE69C81E811}"/>
                </a:ext>
              </a:extLst>
            </p:cNvPr>
            <p:cNvGrpSpPr/>
            <p:nvPr/>
          </p:nvGrpSpPr>
          <p:grpSpPr>
            <a:xfrm>
              <a:off x="704193" y="2672255"/>
              <a:ext cx="6660932" cy="2263791"/>
              <a:chOff x="378372" y="3439510"/>
              <a:chExt cx="6660932" cy="2263791"/>
            </a:xfrm>
          </p:grpSpPr>
          <p:sp>
            <p:nvSpPr>
              <p:cNvPr id="10" name="ZoneTexte 9">
                <a:extLst>
                  <a:ext uri="{FF2B5EF4-FFF2-40B4-BE49-F238E27FC236}">
                    <a16:creationId xmlns:a16="http://schemas.microsoft.com/office/drawing/2014/main" id="{B340A5B4-A865-6CA0-6187-31518C508A2F}"/>
                  </a:ext>
                </a:extLst>
              </p:cNvPr>
              <p:cNvSpPr txBox="1"/>
              <p:nvPr/>
            </p:nvSpPr>
            <p:spPr>
              <a:xfrm>
                <a:off x="567559" y="4293471"/>
                <a:ext cx="2259726" cy="584775"/>
              </a:xfrm>
              <a:prstGeom prst="rect">
                <a:avLst/>
              </a:prstGeom>
              <a:noFill/>
              <a:ln>
                <a:noFill/>
              </a:ln>
            </p:spPr>
            <p:txBody>
              <a:bodyPr wrap="square">
                <a:spAutoFit/>
              </a:bodyPr>
              <a:lstStyle/>
              <a:p>
                <a:pPr algn="r" rtl="1"/>
                <a:r>
                  <a:rPr lang="ar-MA" sz="3200" dirty="0">
                    <a:ln w="0"/>
                    <a:latin typeface="Calibri" panose="020F0502020204030204" pitchFamily="34" charset="0"/>
                    <a:cs typeface="Calibri" panose="020F0502020204030204" pitchFamily="34" charset="0"/>
                  </a:rPr>
                  <a:t>الْمُجَسَّمِ الثَّانِي</a:t>
                </a:r>
                <a:endParaRPr lang="fr-FR" sz="3200" dirty="0"/>
              </a:p>
            </p:txBody>
          </p:sp>
          <p:sp>
            <p:nvSpPr>
              <p:cNvPr id="11" name="ZoneTexte 10">
                <a:extLst>
                  <a:ext uri="{FF2B5EF4-FFF2-40B4-BE49-F238E27FC236}">
                    <a16:creationId xmlns:a16="http://schemas.microsoft.com/office/drawing/2014/main" id="{0EB4466B-CE9E-3E29-9C3A-7834BD6CE451}"/>
                  </a:ext>
                </a:extLst>
              </p:cNvPr>
              <p:cNvSpPr txBox="1"/>
              <p:nvPr/>
            </p:nvSpPr>
            <p:spPr>
              <a:xfrm>
                <a:off x="651641" y="3439510"/>
                <a:ext cx="2175643" cy="584775"/>
              </a:xfrm>
              <a:prstGeom prst="rect">
                <a:avLst/>
              </a:prstGeom>
              <a:noFill/>
              <a:ln>
                <a:noFill/>
              </a:ln>
            </p:spPr>
            <p:txBody>
              <a:bodyPr wrap="square">
                <a:spAutoFit/>
              </a:bodyPr>
              <a:lstStyle/>
              <a:p>
                <a:pPr algn="r" rtl="1"/>
                <a:r>
                  <a:rPr lang="ar-MA" sz="3200" dirty="0"/>
                  <a:t>الْمُجَسَّمِ الْأَوَّلِ</a:t>
                </a:r>
                <a:endParaRPr lang="fr-FR" sz="3200" dirty="0"/>
              </a:p>
            </p:txBody>
          </p:sp>
          <p:sp>
            <p:nvSpPr>
              <p:cNvPr id="19" name="Rectangle 18">
                <a:extLst>
                  <a:ext uri="{FF2B5EF4-FFF2-40B4-BE49-F238E27FC236}">
                    <a16:creationId xmlns:a16="http://schemas.microsoft.com/office/drawing/2014/main" id="{0BB000D8-6FB5-D34E-0688-B1F951B635A5}"/>
                  </a:ext>
                </a:extLst>
              </p:cNvPr>
              <p:cNvSpPr/>
              <p:nvPr/>
            </p:nvSpPr>
            <p:spPr>
              <a:xfrm>
                <a:off x="2900856" y="3520965"/>
                <a:ext cx="2278098" cy="492809"/>
              </a:xfrm>
              <a:prstGeom prst="rect">
                <a:avLst/>
              </a:prstGeom>
              <a:no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2800" dirty="0">
                    <a:solidFill>
                      <a:schemeClr val="tx1"/>
                    </a:solidFill>
                  </a:rPr>
                  <a:t>45 cm</a:t>
                </a:r>
              </a:p>
            </p:txBody>
          </p:sp>
          <p:sp>
            <p:nvSpPr>
              <p:cNvPr id="20" name="Rectangle 19">
                <a:extLst>
                  <a:ext uri="{FF2B5EF4-FFF2-40B4-BE49-F238E27FC236}">
                    <a16:creationId xmlns:a16="http://schemas.microsoft.com/office/drawing/2014/main" id="{7CDF03AA-E9F4-EE31-B75A-FDFB79B12F4D}"/>
                  </a:ext>
                </a:extLst>
              </p:cNvPr>
              <p:cNvSpPr/>
              <p:nvPr/>
            </p:nvSpPr>
            <p:spPr>
              <a:xfrm>
                <a:off x="2900855" y="4335511"/>
                <a:ext cx="3316013" cy="492809"/>
              </a:xfrm>
              <a:prstGeom prst="rect">
                <a:avLst/>
              </a:prstGeom>
              <a:no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800" b="1" dirty="0">
                    <a:solidFill>
                      <a:srgbClr val="C00000"/>
                    </a:solidFill>
                  </a:rPr>
                  <a:t>68</a:t>
                </a:r>
                <a:endParaRPr lang="fr-FR" sz="2800" b="1" dirty="0">
                  <a:solidFill>
                    <a:srgbClr val="C00000"/>
                  </a:solidFill>
                </a:endParaRPr>
              </a:p>
            </p:txBody>
          </p:sp>
          <p:sp>
            <p:nvSpPr>
              <p:cNvPr id="21" name="Rectangle 20">
                <a:extLst>
                  <a:ext uri="{FF2B5EF4-FFF2-40B4-BE49-F238E27FC236}">
                    <a16:creationId xmlns:a16="http://schemas.microsoft.com/office/drawing/2014/main" id="{69ADC399-AF30-2C70-8DB6-4D9176E24EAC}"/>
                  </a:ext>
                </a:extLst>
              </p:cNvPr>
              <p:cNvSpPr/>
              <p:nvPr/>
            </p:nvSpPr>
            <p:spPr>
              <a:xfrm>
                <a:off x="2900855" y="5139546"/>
                <a:ext cx="3878317" cy="492809"/>
              </a:xfrm>
              <a:prstGeom prst="rect">
                <a:avLst/>
              </a:prstGeom>
              <a:no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2800" dirty="0">
                    <a:solidFill>
                      <a:schemeClr val="tx1"/>
                    </a:solidFill>
                  </a:rPr>
                  <a:t>?</a:t>
                </a:r>
              </a:p>
            </p:txBody>
          </p:sp>
          <p:sp>
            <p:nvSpPr>
              <p:cNvPr id="22" name="ZoneTexte 21">
                <a:extLst>
                  <a:ext uri="{FF2B5EF4-FFF2-40B4-BE49-F238E27FC236}">
                    <a16:creationId xmlns:a16="http://schemas.microsoft.com/office/drawing/2014/main" id="{1D5B3E70-C90B-6DA6-341A-4657CBCEE13A}"/>
                  </a:ext>
                </a:extLst>
              </p:cNvPr>
              <p:cNvSpPr txBox="1"/>
              <p:nvPr/>
            </p:nvSpPr>
            <p:spPr>
              <a:xfrm>
                <a:off x="378372" y="5118526"/>
                <a:ext cx="2475187" cy="584775"/>
              </a:xfrm>
              <a:prstGeom prst="rect">
                <a:avLst/>
              </a:prstGeom>
              <a:noFill/>
              <a:ln>
                <a:noFill/>
              </a:ln>
            </p:spPr>
            <p:txBody>
              <a:bodyPr wrap="square">
                <a:spAutoFit/>
              </a:bodyPr>
              <a:lstStyle/>
              <a:p>
                <a:pPr algn="r" rtl="1"/>
                <a:r>
                  <a:rPr lang="ar-MA" sz="3200" dirty="0">
                    <a:ln w="0"/>
                    <a:latin typeface="Calibri" panose="020F0502020204030204" pitchFamily="34" charset="0"/>
                    <a:cs typeface="Calibri" panose="020F0502020204030204" pitchFamily="34" charset="0"/>
                  </a:rPr>
                  <a:t>الْمُجَسَّمِ الثَّالِثِ</a:t>
                </a:r>
                <a:endParaRPr lang="fr-FR" sz="3200" dirty="0"/>
              </a:p>
            </p:txBody>
          </p:sp>
          <p:sp>
            <p:nvSpPr>
              <p:cNvPr id="23" name="Rectangle 22">
                <a:extLst>
                  <a:ext uri="{FF2B5EF4-FFF2-40B4-BE49-F238E27FC236}">
                    <a16:creationId xmlns:a16="http://schemas.microsoft.com/office/drawing/2014/main" id="{48368C88-8DCD-F0DD-7A3B-AF93834823F2}"/>
                  </a:ext>
                </a:extLst>
              </p:cNvPr>
              <p:cNvSpPr/>
              <p:nvPr/>
            </p:nvSpPr>
            <p:spPr>
              <a:xfrm>
                <a:off x="5190795" y="3647495"/>
                <a:ext cx="1061546" cy="492809"/>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2800" dirty="0">
                    <a:solidFill>
                      <a:schemeClr val="tx1"/>
                    </a:solidFill>
                  </a:rPr>
                  <a:t>23</a:t>
                </a:r>
              </a:p>
            </p:txBody>
          </p:sp>
          <p:sp>
            <p:nvSpPr>
              <p:cNvPr id="24" name="Rectangle 23">
                <a:extLst>
                  <a:ext uri="{FF2B5EF4-FFF2-40B4-BE49-F238E27FC236}">
                    <a16:creationId xmlns:a16="http://schemas.microsoft.com/office/drawing/2014/main" id="{2562C028-D759-567A-EA5B-B6F5031365D1}"/>
                  </a:ext>
                </a:extLst>
              </p:cNvPr>
              <p:cNvSpPr/>
              <p:nvPr/>
            </p:nvSpPr>
            <p:spPr>
              <a:xfrm>
                <a:off x="5977758" y="4600338"/>
                <a:ext cx="1061546" cy="492809"/>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2800" dirty="0">
                    <a:solidFill>
                      <a:schemeClr val="tx1"/>
                    </a:solidFill>
                  </a:rPr>
                  <a:t>16</a:t>
                </a:r>
              </a:p>
            </p:txBody>
          </p:sp>
        </p:grpSp>
        <p:cxnSp>
          <p:nvCxnSpPr>
            <p:cNvPr id="8" name="Connecteur droit avec flèche 7">
              <a:extLst>
                <a:ext uri="{FF2B5EF4-FFF2-40B4-BE49-F238E27FC236}">
                  <a16:creationId xmlns:a16="http://schemas.microsoft.com/office/drawing/2014/main" id="{3C2609C4-1710-1E37-4E5F-E0FDF941D982}"/>
                </a:ext>
              </a:extLst>
            </p:cNvPr>
            <p:cNvCxnSpPr>
              <a:cxnSpLocks/>
            </p:cNvCxnSpPr>
            <p:nvPr/>
          </p:nvCxnSpPr>
          <p:spPr>
            <a:xfrm>
              <a:off x="5552089" y="3316139"/>
              <a:ext cx="990600" cy="0"/>
            </a:xfrm>
            <a:prstGeom prst="straightConnector1">
              <a:avLst/>
            </a:prstGeom>
            <a:ln>
              <a:solidFill>
                <a:srgbClr val="C00000"/>
              </a:solidFill>
              <a:headEnd type="triangle"/>
              <a:tailEnd type="triangle"/>
            </a:ln>
          </p:spPr>
          <p:style>
            <a:lnRef idx="2">
              <a:schemeClr val="accent1"/>
            </a:lnRef>
            <a:fillRef idx="0">
              <a:schemeClr val="accent1"/>
            </a:fillRef>
            <a:effectRef idx="1">
              <a:schemeClr val="accent1"/>
            </a:effectRef>
            <a:fontRef idx="minor">
              <a:schemeClr val="tx1"/>
            </a:fontRef>
          </p:style>
        </p:cxnSp>
        <p:cxnSp>
          <p:nvCxnSpPr>
            <p:cNvPr id="9" name="Connecteur droit avec flèche 8">
              <a:extLst>
                <a:ext uri="{FF2B5EF4-FFF2-40B4-BE49-F238E27FC236}">
                  <a16:creationId xmlns:a16="http://schemas.microsoft.com/office/drawing/2014/main" id="{8B0B2504-B2BB-D841-0875-08DCAC35C549}"/>
                </a:ext>
              </a:extLst>
            </p:cNvPr>
            <p:cNvCxnSpPr>
              <a:cxnSpLocks/>
            </p:cNvCxnSpPr>
            <p:nvPr/>
          </p:nvCxnSpPr>
          <p:spPr>
            <a:xfrm>
              <a:off x="6605751" y="4249017"/>
              <a:ext cx="499242" cy="10516"/>
            </a:xfrm>
            <a:prstGeom prst="straightConnector1">
              <a:avLst/>
            </a:prstGeom>
            <a:ln>
              <a:solidFill>
                <a:srgbClr val="C00000"/>
              </a:solidFill>
              <a:headEnd type="triangle"/>
              <a:tailEnd type="triangle"/>
            </a:ln>
          </p:spPr>
          <p:style>
            <a:lnRef idx="2">
              <a:schemeClr val="accent1"/>
            </a:lnRef>
            <a:fillRef idx="0">
              <a:schemeClr val="accent1"/>
            </a:fillRef>
            <a:effectRef idx="1">
              <a:schemeClr val="accent1"/>
            </a:effectRef>
            <a:fontRef idx="minor">
              <a:schemeClr val="tx1"/>
            </a:fontRef>
          </p:style>
        </p:cxnSp>
      </p:grpSp>
      <p:sp>
        <p:nvSpPr>
          <p:cNvPr id="25" name="ZoneTexte 24">
            <a:extLst>
              <a:ext uri="{FF2B5EF4-FFF2-40B4-BE49-F238E27FC236}">
                <a16:creationId xmlns:a16="http://schemas.microsoft.com/office/drawing/2014/main" id="{1F85C143-75C6-4983-6530-2CAEB7B102E4}"/>
              </a:ext>
            </a:extLst>
          </p:cNvPr>
          <p:cNvSpPr txBox="1"/>
          <p:nvPr/>
        </p:nvSpPr>
        <p:spPr>
          <a:xfrm>
            <a:off x="2278118" y="5233651"/>
            <a:ext cx="4587764" cy="1015663"/>
          </a:xfrm>
          <a:prstGeom prst="rect">
            <a:avLst/>
          </a:prstGeom>
          <a:noFill/>
        </p:spPr>
        <p:txBody>
          <a:bodyPr wrap="square">
            <a:spAutoFit/>
          </a:bodyPr>
          <a:lstStyle/>
          <a:p>
            <a:pPr algn="ctr"/>
            <a:r>
              <a:rPr lang="fr-FR" sz="6000" b="1" dirty="0">
                <a:solidFill>
                  <a:schemeClr val="bg1">
                    <a:lumMod val="50000"/>
                  </a:schemeClr>
                </a:solidFill>
                <a:latin typeface="Calibri" panose="020F0502020204030204" pitchFamily="34" charset="0"/>
                <a:cs typeface="Calibri" panose="020F0502020204030204" pitchFamily="34" charset="0"/>
              </a:rPr>
              <a:t>45 + 23 = </a:t>
            </a:r>
            <a:r>
              <a:rPr lang="fr-FR" sz="6000" b="1" dirty="0">
                <a:solidFill>
                  <a:srgbClr val="C00000"/>
                </a:solidFill>
                <a:latin typeface="Calibri" panose="020F0502020204030204" pitchFamily="34" charset="0"/>
                <a:cs typeface="Calibri" panose="020F0502020204030204" pitchFamily="34" charset="0"/>
              </a:rPr>
              <a:t>68</a:t>
            </a:r>
            <a:endParaRPr lang="fr-FR" sz="6000" dirty="0">
              <a:solidFill>
                <a:srgbClr val="C00000"/>
              </a:solidFill>
            </a:endParaRPr>
          </a:p>
        </p:txBody>
      </p:sp>
    </p:spTree>
    <p:extLst>
      <p:ext uri="{BB962C8B-B14F-4D97-AF65-F5344CB8AC3E}">
        <p14:creationId xmlns:p14="http://schemas.microsoft.com/office/powerpoint/2010/main" val="16347861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14C998-B1E7-E0CA-7BDB-2B75D9F5B196}"/>
            </a:ext>
          </a:extLst>
        </p:cNvPr>
        <p:cNvGrpSpPr/>
        <p:nvPr/>
      </p:nvGrpSpPr>
      <p:grpSpPr>
        <a:xfrm>
          <a:off x="0" y="0"/>
          <a:ext cx="0" cy="0"/>
          <a:chOff x="0" y="0"/>
          <a:chExt cx="0" cy="0"/>
        </a:xfrm>
      </p:grpSpPr>
      <p:pic>
        <p:nvPicPr>
          <p:cNvPr id="6" name="Espace réservé pour une image  22" descr="Une image contenant capture d’écran, Rectangle, carré&#10;&#10;Le contenu généré par l’IA peut être incorrect.">
            <a:extLst>
              <a:ext uri="{FF2B5EF4-FFF2-40B4-BE49-F238E27FC236}">
                <a16:creationId xmlns:a16="http://schemas.microsoft.com/office/drawing/2014/main" id="{FFF6756B-AAEE-B5D4-F5DD-85A6401BE670}"/>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a:xfrm>
            <a:off x="7842019" y="670259"/>
            <a:ext cx="900000" cy="900000"/>
          </a:xfrm>
          <a:prstGeom prst="rect">
            <a:avLst/>
          </a:prstGeom>
        </p:spPr>
      </p:pic>
      <p:sp>
        <p:nvSpPr>
          <p:cNvPr id="7" name="ZoneTexte 6">
            <a:extLst>
              <a:ext uri="{FF2B5EF4-FFF2-40B4-BE49-F238E27FC236}">
                <a16:creationId xmlns:a16="http://schemas.microsoft.com/office/drawing/2014/main" id="{081BE968-966F-9471-DC1D-1663C6309C63}"/>
              </a:ext>
            </a:extLst>
          </p:cNvPr>
          <p:cNvSpPr txBox="1"/>
          <p:nvPr/>
        </p:nvSpPr>
        <p:spPr>
          <a:xfrm>
            <a:off x="1713186" y="854031"/>
            <a:ext cx="5783336" cy="369332"/>
          </a:xfrm>
          <a:prstGeom prst="rect">
            <a:avLst/>
          </a:prstGeom>
          <a:noFill/>
        </p:spPr>
        <p:txBody>
          <a:bodyPr wrap="square">
            <a:spAutoFit/>
          </a:bodyPr>
          <a:lstStyle/>
          <a:p>
            <a:pPr lvl="0" algn="r" rtl="1">
              <a:defRPr/>
            </a:pPr>
            <a:r>
              <a:rPr lang="ar-MA" b="1" dirty="0">
                <a:solidFill>
                  <a:schemeClr val="bg1">
                    <a:lumMod val="65000"/>
                  </a:schemeClr>
                </a:solidFill>
                <a:latin typeface="Calibri" panose="020F0502020204030204" pitchFamily="34" charset="0"/>
                <a:cs typeface="Calibri" panose="020F0502020204030204" pitchFamily="34" charset="0"/>
              </a:rPr>
              <a:t>حددوا على ألواحكم المتساوية الثانية لحل المسألة: </a:t>
            </a:r>
            <a:endParaRPr lang="ar-MA" sz="1867" b="1" dirty="0">
              <a:solidFill>
                <a:schemeClr val="bg1">
                  <a:lumMod val="65000"/>
                </a:schemeClr>
              </a:solidFill>
              <a:latin typeface="Calibri" panose="020F0502020204030204" pitchFamily="34" charset="0"/>
              <a:cs typeface="Calibri" panose="020F0502020204030204" pitchFamily="34" charset="0"/>
            </a:endParaRPr>
          </a:p>
        </p:txBody>
      </p:sp>
      <p:grpSp>
        <p:nvGrpSpPr>
          <p:cNvPr id="2" name="Groupe 1">
            <a:extLst>
              <a:ext uri="{FF2B5EF4-FFF2-40B4-BE49-F238E27FC236}">
                <a16:creationId xmlns:a16="http://schemas.microsoft.com/office/drawing/2014/main" id="{25F5F880-48CC-FA31-CFEA-76FB46D7494F}"/>
              </a:ext>
            </a:extLst>
          </p:cNvPr>
          <p:cNvGrpSpPr/>
          <p:nvPr/>
        </p:nvGrpSpPr>
        <p:grpSpPr>
          <a:xfrm>
            <a:off x="1070403" y="2490967"/>
            <a:ext cx="6660932" cy="2263791"/>
            <a:chOff x="704193" y="2672255"/>
            <a:chExt cx="6660932" cy="2263791"/>
          </a:xfrm>
        </p:grpSpPr>
        <p:grpSp>
          <p:nvGrpSpPr>
            <p:cNvPr id="3" name="Groupe 2">
              <a:extLst>
                <a:ext uri="{FF2B5EF4-FFF2-40B4-BE49-F238E27FC236}">
                  <a16:creationId xmlns:a16="http://schemas.microsoft.com/office/drawing/2014/main" id="{E04106F2-524A-5C22-E294-752EC17A7D2D}"/>
                </a:ext>
              </a:extLst>
            </p:cNvPr>
            <p:cNvGrpSpPr/>
            <p:nvPr/>
          </p:nvGrpSpPr>
          <p:grpSpPr>
            <a:xfrm>
              <a:off x="704193" y="2672255"/>
              <a:ext cx="6660932" cy="2263791"/>
              <a:chOff x="378372" y="3439510"/>
              <a:chExt cx="6660932" cy="2263791"/>
            </a:xfrm>
          </p:grpSpPr>
          <p:sp>
            <p:nvSpPr>
              <p:cNvPr id="8" name="ZoneTexte 7">
                <a:extLst>
                  <a:ext uri="{FF2B5EF4-FFF2-40B4-BE49-F238E27FC236}">
                    <a16:creationId xmlns:a16="http://schemas.microsoft.com/office/drawing/2014/main" id="{5B412751-72F2-16B7-6F01-7D9B60CF2298}"/>
                  </a:ext>
                </a:extLst>
              </p:cNvPr>
              <p:cNvSpPr txBox="1"/>
              <p:nvPr/>
            </p:nvSpPr>
            <p:spPr>
              <a:xfrm>
                <a:off x="567559" y="4293471"/>
                <a:ext cx="2259726" cy="584775"/>
              </a:xfrm>
              <a:prstGeom prst="rect">
                <a:avLst/>
              </a:prstGeom>
              <a:noFill/>
              <a:ln>
                <a:noFill/>
              </a:ln>
            </p:spPr>
            <p:txBody>
              <a:bodyPr wrap="square">
                <a:spAutoFit/>
              </a:bodyPr>
              <a:lstStyle/>
              <a:p>
                <a:pPr algn="r" rtl="1"/>
                <a:r>
                  <a:rPr lang="ar-MA" sz="3200" dirty="0">
                    <a:ln w="0"/>
                    <a:latin typeface="Calibri" panose="020F0502020204030204" pitchFamily="34" charset="0"/>
                    <a:cs typeface="Calibri" panose="020F0502020204030204" pitchFamily="34" charset="0"/>
                  </a:rPr>
                  <a:t>الْمُجَسَّمِ الثَّانِي</a:t>
                </a:r>
                <a:endParaRPr lang="fr-FR" sz="3200" dirty="0"/>
              </a:p>
            </p:txBody>
          </p:sp>
          <p:sp>
            <p:nvSpPr>
              <p:cNvPr id="9" name="ZoneTexte 8">
                <a:extLst>
                  <a:ext uri="{FF2B5EF4-FFF2-40B4-BE49-F238E27FC236}">
                    <a16:creationId xmlns:a16="http://schemas.microsoft.com/office/drawing/2014/main" id="{0BAFF60A-16FC-62F5-DA25-4E9C7D75D1C2}"/>
                  </a:ext>
                </a:extLst>
              </p:cNvPr>
              <p:cNvSpPr txBox="1"/>
              <p:nvPr/>
            </p:nvSpPr>
            <p:spPr>
              <a:xfrm>
                <a:off x="651641" y="3439510"/>
                <a:ext cx="2175643" cy="584775"/>
              </a:xfrm>
              <a:prstGeom prst="rect">
                <a:avLst/>
              </a:prstGeom>
              <a:noFill/>
              <a:ln>
                <a:noFill/>
              </a:ln>
            </p:spPr>
            <p:txBody>
              <a:bodyPr wrap="square">
                <a:spAutoFit/>
              </a:bodyPr>
              <a:lstStyle/>
              <a:p>
                <a:pPr algn="r" rtl="1"/>
                <a:r>
                  <a:rPr lang="ar-MA" sz="3200" dirty="0"/>
                  <a:t>الْمُجَسَّمِ الْأَوَّلِ</a:t>
                </a:r>
                <a:endParaRPr lang="fr-FR" sz="3200" dirty="0"/>
              </a:p>
            </p:txBody>
          </p:sp>
          <p:sp>
            <p:nvSpPr>
              <p:cNvPr id="10" name="Rectangle 9">
                <a:extLst>
                  <a:ext uri="{FF2B5EF4-FFF2-40B4-BE49-F238E27FC236}">
                    <a16:creationId xmlns:a16="http://schemas.microsoft.com/office/drawing/2014/main" id="{08738CEE-63CE-3843-6D12-B44783575F91}"/>
                  </a:ext>
                </a:extLst>
              </p:cNvPr>
              <p:cNvSpPr/>
              <p:nvPr/>
            </p:nvSpPr>
            <p:spPr>
              <a:xfrm>
                <a:off x="2900856" y="3520965"/>
                <a:ext cx="2278098" cy="492809"/>
              </a:xfrm>
              <a:prstGeom prst="rect">
                <a:avLst/>
              </a:prstGeom>
              <a:no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2800" dirty="0">
                    <a:solidFill>
                      <a:schemeClr val="tx1"/>
                    </a:solidFill>
                  </a:rPr>
                  <a:t>45 cm</a:t>
                </a:r>
              </a:p>
            </p:txBody>
          </p:sp>
          <p:sp>
            <p:nvSpPr>
              <p:cNvPr id="11" name="Rectangle 10">
                <a:extLst>
                  <a:ext uri="{FF2B5EF4-FFF2-40B4-BE49-F238E27FC236}">
                    <a16:creationId xmlns:a16="http://schemas.microsoft.com/office/drawing/2014/main" id="{537A35FF-7E2F-0432-8931-A1FECA03A120}"/>
                  </a:ext>
                </a:extLst>
              </p:cNvPr>
              <p:cNvSpPr/>
              <p:nvPr/>
            </p:nvSpPr>
            <p:spPr>
              <a:xfrm>
                <a:off x="2900855" y="4335511"/>
                <a:ext cx="3316013" cy="492809"/>
              </a:xfrm>
              <a:prstGeom prst="rect">
                <a:avLst/>
              </a:prstGeom>
              <a:no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3200" b="1" dirty="0">
                    <a:solidFill>
                      <a:srgbClr val="C00000"/>
                    </a:solidFill>
                  </a:rPr>
                  <a:t>68 cm</a:t>
                </a:r>
              </a:p>
            </p:txBody>
          </p:sp>
          <p:sp>
            <p:nvSpPr>
              <p:cNvPr id="20" name="Rectangle 19">
                <a:extLst>
                  <a:ext uri="{FF2B5EF4-FFF2-40B4-BE49-F238E27FC236}">
                    <a16:creationId xmlns:a16="http://schemas.microsoft.com/office/drawing/2014/main" id="{F83EE270-FEFE-0354-A1AE-8099FF4CDAE7}"/>
                  </a:ext>
                </a:extLst>
              </p:cNvPr>
              <p:cNvSpPr/>
              <p:nvPr/>
            </p:nvSpPr>
            <p:spPr>
              <a:xfrm>
                <a:off x="2900855" y="5139546"/>
                <a:ext cx="3878317" cy="492809"/>
              </a:xfrm>
              <a:prstGeom prst="rect">
                <a:avLst/>
              </a:prstGeom>
              <a:no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2800" dirty="0">
                    <a:solidFill>
                      <a:schemeClr val="tx1"/>
                    </a:solidFill>
                  </a:rPr>
                  <a:t>?</a:t>
                </a:r>
              </a:p>
            </p:txBody>
          </p:sp>
          <p:sp>
            <p:nvSpPr>
              <p:cNvPr id="21" name="ZoneTexte 20">
                <a:extLst>
                  <a:ext uri="{FF2B5EF4-FFF2-40B4-BE49-F238E27FC236}">
                    <a16:creationId xmlns:a16="http://schemas.microsoft.com/office/drawing/2014/main" id="{64CCFE1B-A573-C631-A600-CFA09C794E53}"/>
                  </a:ext>
                </a:extLst>
              </p:cNvPr>
              <p:cNvSpPr txBox="1"/>
              <p:nvPr/>
            </p:nvSpPr>
            <p:spPr>
              <a:xfrm>
                <a:off x="378372" y="5118526"/>
                <a:ext cx="2475187" cy="584775"/>
              </a:xfrm>
              <a:prstGeom prst="rect">
                <a:avLst/>
              </a:prstGeom>
              <a:noFill/>
              <a:ln>
                <a:noFill/>
              </a:ln>
            </p:spPr>
            <p:txBody>
              <a:bodyPr wrap="square">
                <a:spAutoFit/>
              </a:bodyPr>
              <a:lstStyle/>
              <a:p>
                <a:pPr algn="r" rtl="1"/>
                <a:r>
                  <a:rPr lang="ar-MA" sz="3200" dirty="0">
                    <a:ln w="0"/>
                    <a:latin typeface="Calibri" panose="020F0502020204030204" pitchFamily="34" charset="0"/>
                    <a:cs typeface="Calibri" panose="020F0502020204030204" pitchFamily="34" charset="0"/>
                  </a:rPr>
                  <a:t>الْمُجَسَّمِ الثَّالِثِ</a:t>
                </a:r>
                <a:endParaRPr lang="fr-FR" sz="3200" dirty="0"/>
              </a:p>
            </p:txBody>
          </p:sp>
          <p:sp>
            <p:nvSpPr>
              <p:cNvPr id="22" name="Rectangle 21">
                <a:extLst>
                  <a:ext uri="{FF2B5EF4-FFF2-40B4-BE49-F238E27FC236}">
                    <a16:creationId xmlns:a16="http://schemas.microsoft.com/office/drawing/2014/main" id="{AB6E4467-DB66-0DF1-035B-F16154314CAD}"/>
                  </a:ext>
                </a:extLst>
              </p:cNvPr>
              <p:cNvSpPr/>
              <p:nvPr/>
            </p:nvSpPr>
            <p:spPr>
              <a:xfrm>
                <a:off x="5190795" y="3647495"/>
                <a:ext cx="1061546" cy="492809"/>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2800" dirty="0">
                    <a:solidFill>
                      <a:schemeClr val="tx1"/>
                    </a:solidFill>
                  </a:rPr>
                  <a:t>23</a:t>
                </a:r>
              </a:p>
            </p:txBody>
          </p:sp>
          <p:sp>
            <p:nvSpPr>
              <p:cNvPr id="23" name="Rectangle 22">
                <a:extLst>
                  <a:ext uri="{FF2B5EF4-FFF2-40B4-BE49-F238E27FC236}">
                    <a16:creationId xmlns:a16="http://schemas.microsoft.com/office/drawing/2014/main" id="{0B82C5B4-793F-5A9D-B562-FD43046B18E3}"/>
                  </a:ext>
                </a:extLst>
              </p:cNvPr>
              <p:cNvSpPr/>
              <p:nvPr/>
            </p:nvSpPr>
            <p:spPr>
              <a:xfrm>
                <a:off x="5977758" y="4600338"/>
                <a:ext cx="1061546" cy="492809"/>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2800" dirty="0">
                    <a:solidFill>
                      <a:schemeClr val="tx1"/>
                    </a:solidFill>
                  </a:rPr>
                  <a:t>16</a:t>
                </a:r>
              </a:p>
            </p:txBody>
          </p:sp>
        </p:grpSp>
        <p:cxnSp>
          <p:nvCxnSpPr>
            <p:cNvPr id="4" name="Connecteur droit avec flèche 3">
              <a:extLst>
                <a:ext uri="{FF2B5EF4-FFF2-40B4-BE49-F238E27FC236}">
                  <a16:creationId xmlns:a16="http://schemas.microsoft.com/office/drawing/2014/main" id="{0DF1B9FB-CEA9-B61C-510D-A169A57CB8F0}"/>
                </a:ext>
              </a:extLst>
            </p:cNvPr>
            <p:cNvCxnSpPr>
              <a:cxnSpLocks/>
            </p:cNvCxnSpPr>
            <p:nvPr/>
          </p:nvCxnSpPr>
          <p:spPr>
            <a:xfrm>
              <a:off x="5552089" y="3316139"/>
              <a:ext cx="990600" cy="0"/>
            </a:xfrm>
            <a:prstGeom prst="straightConnector1">
              <a:avLst/>
            </a:prstGeom>
            <a:ln>
              <a:solidFill>
                <a:srgbClr val="C00000"/>
              </a:solidFill>
              <a:headEnd type="triangle"/>
              <a:tailEnd type="triangle"/>
            </a:ln>
          </p:spPr>
          <p:style>
            <a:lnRef idx="2">
              <a:schemeClr val="accent1"/>
            </a:lnRef>
            <a:fillRef idx="0">
              <a:schemeClr val="accent1"/>
            </a:fillRef>
            <a:effectRef idx="1">
              <a:schemeClr val="accent1"/>
            </a:effectRef>
            <a:fontRef idx="minor">
              <a:schemeClr val="tx1"/>
            </a:fontRef>
          </p:style>
        </p:cxnSp>
        <p:cxnSp>
          <p:nvCxnSpPr>
            <p:cNvPr id="5" name="Connecteur droit avec flèche 4">
              <a:extLst>
                <a:ext uri="{FF2B5EF4-FFF2-40B4-BE49-F238E27FC236}">
                  <a16:creationId xmlns:a16="http://schemas.microsoft.com/office/drawing/2014/main" id="{B0578334-995B-D4EA-6EBD-7D5364FACF9F}"/>
                </a:ext>
              </a:extLst>
            </p:cNvPr>
            <p:cNvCxnSpPr>
              <a:cxnSpLocks/>
            </p:cNvCxnSpPr>
            <p:nvPr/>
          </p:nvCxnSpPr>
          <p:spPr>
            <a:xfrm>
              <a:off x="6605751" y="4249017"/>
              <a:ext cx="499242" cy="10516"/>
            </a:xfrm>
            <a:prstGeom prst="straightConnector1">
              <a:avLst/>
            </a:prstGeom>
            <a:ln>
              <a:solidFill>
                <a:srgbClr val="C00000"/>
              </a:solidFill>
              <a:headEnd type="triangle"/>
              <a:tailEnd type="triangle"/>
            </a:ln>
          </p:spPr>
          <p:style>
            <a:lnRef idx="2">
              <a:schemeClr val="accent1"/>
            </a:lnRef>
            <a:fillRef idx="0">
              <a:schemeClr val="accent1"/>
            </a:fillRef>
            <a:effectRef idx="1">
              <a:schemeClr val="accent1"/>
            </a:effectRef>
            <a:fontRef idx="minor">
              <a:schemeClr val="tx1"/>
            </a:fontRef>
          </p:style>
        </p:cxnSp>
      </p:grpSp>
    </p:spTree>
    <p:extLst>
      <p:ext uri="{BB962C8B-B14F-4D97-AF65-F5344CB8AC3E}">
        <p14:creationId xmlns:p14="http://schemas.microsoft.com/office/powerpoint/2010/main" val="26400265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7CB794-A3D6-A4B9-EF05-5CF2CE59539D}"/>
            </a:ext>
          </a:extLst>
        </p:cNvPr>
        <p:cNvGrpSpPr/>
        <p:nvPr/>
      </p:nvGrpSpPr>
      <p:grpSpPr>
        <a:xfrm>
          <a:off x="0" y="0"/>
          <a:ext cx="0" cy="0"/>
          <a:chOff x="0" y="0"/>
          <a:chExt cx="0" cy="0"/>
        </a:xfrm>
      </p:grpSpPr>
      <p:pic>
        <p:nvPicPr>
          <p:cNvPr id="5" name="Espace réservé pour une image  22" descr="Une image contenant capture d’écran, Rectangle, carré&#10;&#10;Le contenu généré par l’IA peut être incorrect.">
            <a:extLst>
              <a:ext uri="{FF2B5EF4-FFF2-40B4-BE49-F238E27FC236}">
                <a16:creationId xmlns:a16="http://schemas.microsoft.com/office/drawing/2014/main" id="{771B91CB-431C-5717-1F97-C7BB792ACDDC}"/>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a:xfrm>
            <a:off x="2365450" y="1732143"/>
            <a:ext cx="4064846" cy="4064846"/>
          </a:xfrm>
          <a:prstGeom prst="rect">
            <a:avLst/>
          </a:prstGeom>
        </p:spPr>
      </p:pic>
      <p:pic>
        <p:nvPicPr>
          <p:cNvPr id="4" name="Google Shape;141;p7" descr="Une image contenant dessin humoristique, clipart, Dessin animé, illustration&#10;&#10;Le contenu généré par l’IA peut être incorrect.">
            <a:extLst>
              <a:ext uri="{FF2B5EF4-FFF2-40B4-BE49-F238E27FC236}">
                <a16:creationId xmlns:a16="http://schemas.microsoft.com/office/drawing/2014/main" id="{65117DED-3BDB-E161-1DAA-A5133FD4C59F}"/>
              </a:ext>
            </a:extLst>
          </p:cNvPr>
          <p:cNvPicPr preferRelativeResize="0"/>
          <p:nvPr/>
        </p:nvPicPr>
        <p:blipFill rotWithShape="1">
          <a:blip r:embed="rId3">
            <a:alphaModFix/>
          </a:blip>
          <a:srcRect t="-7142" b="7142"/>
          <a:stretch/>
        </p:blipFill>
        <p:spPr>
          <a:xfrm>
            <a:off x="7788490" y="618691"/>
            <a:ext cx="1008000" cy="1008000"/>
          </a:xfrm>
          <a:prstGeom prst="ellipse">
            <a:avLst/>
          </a:prstGeom>
          <a:noFill/>
          <a:ln>
            <a:noFill/>
          </a:ln>
        </p:spPr>
      </p:pic>
      <p:sp>
        <p:nvSpPr>
          <p:cNvPr id="2" name="ZoneTexte 1">
            <a:extLst>
              <a:ext uri="{FF2B5EF4-FFF2-40B4-BE49-F238E27FC236}">
                <a16:creationId xmlns:a16="http://schemas.microsoft.com/office/drawing/2014/main" id="{AE994413-2FA7-3252-C720-C2480BB7D78F}"/>
              </a:ext>
            </a:extLst>
          </p:cNvPr>
          <p:cNvSpPr txBox="1"/>
          <p:nvPr/>
        </p:nvSpPr>
        <p:spPr>
          <a:xfrm>
            <a:off x="2837240" y="854031"/>
            <a:ext cx="4659282" cy="369332"/>
          </a:xfrm>
          <a:prstGeom prst="rect">
            <a:avLst/>
          </a:prstGeom>
          <a:noFill/>
        </p:spPr>
        <p:txBody>
          <a:bodyPr wrap="square">
            <a:spAutoFit/>
          </a:bodyPr>
          <a:lstStyle/>
          <a:p>
            <a:pPr lvl="0" algn="r">
              <a:defRPr/>
            </a:pPr>
            <a:r>
              <a:rPr lang="ar-MA" b="1" dirty="0">
                <a:solidFill>
                  <a:prstClr val="white">
                    <a:lumMod val="65000"/>
                  </a:prstClr>
                </a:solidFill>
                <a:latin typeface="Calibri" panose="020F0502020204030204" pitchFamily="34" charset="0"/>
                <a:cs typeface="Calibri" panose="020F0502020204030204" pitchFamily="34" charset="0"/>
              </a:rPr>
              <a:t>ارفعوا الالواح</a:t>
            </a:r>
            <a:endParaRPr lang="fr-FR" b="1" dirty="0">
              <a:solidFill>
                <a:prstClr val="white">
                  <a:lumMod val="65000"/>
                </a:prstClr>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4798841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6328C0-AB45-F629-A3FC-B587EDAF2449}"/>
            </a:ext>
          </a:extLst>
        </p:cNvPr>
        <p:cNvGrpSpPr/>
        <p:nvPr/>
      </p:nvGrpSpPr>
      <p:grpSpPr>
        <a:xfrm>
          <a:off x="0" y="0"/>
          <a:ext cx="0" cy="0"/>
          <a:chOff x="0" y="0"/>
          <a:chExt cx="0" cy="0"/>
        </a:xfrm>
      </p:grpSpPr>
      <p:sp>
        <p:nvSpPr>
          <p:cNvPr id="7" name="ZoneTexte 6">
            <a:extLst>
              <a:ext uri="{FF2B5EF4-FFF2-40B4-BE49-F238E27FC236}">
                <a16:creationId xmlns:a16="http://schemas.microsoft.com/office/drawing/2014/main" id="{71F1216A-A3A9-C457-DF3E-B03B057EE3DB}"/>
              </a:ext>
            </a:extLst>
          </p:cNvPr>
          <p:cNvSpPr txBox="1"/>
          <p:nvPr/>
        </p:nvSpPr>
        <p:spPr>
          <a:xfrm>
            <a:off x="1240221" y="854031"/>
            <a:ext cx="6256301" cy="369332"/>
          </a:xfrm>
          <a:prstGeom prst="rect">
            <a:avLst/>
          </a:prstGeom>
          <a:noFill/>
        </p:spPr>
        <p:txBody>
          <a:bodyPr wrap="square">
            <a:spAutoFit/>
          </a:bodyPr>
          <a:lstStyle/>
          <a:p>
            <a:pPr lvl="0" algn="r" rtl="1">
              <a:defRPr/>
            </a:pPr>
            <a:r>
              <a:rPr lang="ar-MA" b="1" dirty="0">
                <a:solidFill>
                  <a:schemeClr val="bg1">
                    <a:lumMod val="65000"/>
                  </a:schemeClr>
                </a:solidFill>
                <a:latin typeface="Calibri" panose="020F0502020204030204" pitchFamily="34" charset="0"/>
                <a:cs typeface="Calibri" panose="020F0502020204030204" pitchFamily="34" charset="0"/>
              </a:rPr>
              <a:t>من يقوم إلى السبورة ليشرح لنا كيف نكتب المتساوية الثانية لحل المسألة؟</a:t>
            </a:r>
            <a:endParaRPr lang="ar-MA" sz="1867" b="1" dirty="0">
              <a:solidFill>
                <a:schemeClr val="bg1">
                  <a:lumMod val="65000"/>
                </a:schemeClr>
              </a:solidFill>
              <a:latin typeface="Calibri" panose="020F0502020204030204" pitchFamily="34" charset="0"/>
              <a:cs typeface="Calibri" panose="020F0502020204030204" pitchFamily="34" charset="0"/>
            </a:endParaRPr>
          </a:p>
        </p:txBody>
      </p:sp>
      <p:pic>
        <p:nvPicPr>
          <p:cNvPr id="2" name="Google Shape;141;p7" descr="Une image contenant dessin humoristique, clipart, Dessin animé, illustration&#10;&#10;Le contenu généré par l’IA peut être incorrect.">
            <a:extLst>
              <a:ext uri="{FF2B5EF4-FFF2-40B4-BE49-F238E27FC236}">
                <a16:creationId xmlns:a16="http://schemas.microsoft.com/office/drawing/2014/main" id="{EE84CBFF-1E82-CE24-9587-52BC3F18F5DC}"/>
              </a:ext>
            </a:extLst>
          </p:cNvPr>
          <p:cNvPicPr preferRelativeResize="0"/>
          <p:nvPr/>
        </p:nvPicPr>
        <p:blipFill rotWithShape="1">
          <a:blip r:embed="rId2">
            <a:alphaModFix/>
          </a:blip>
          <a:srcRect t="-7142" b="7142"/>
          <a:stretch/>
        </p:blipFill>
        <p:spPr>
          <a:xfrm>
            <a:off x="7788490" y="618691"/>
            <a:ext cx="1008000" cy="1008000"/>
          </a:xfrm>
          <a:prstGeom prst="ellipse">
            <a:avLst/>
          </a:prstGeom>
          <a:noFill/>
          <a:ln>
            <a:noFill/>
          </a:ln>
        </p:spPr>
      </p:pic>
      <p:grpSp>
        <p:nvGrpSpPr>
          <p:cNvPr id="12" name="Groupe 11">
            <a:extLst>
              <a:ext uri="{FF2B5EF4-FFF2-40B4-BE49-F238E27FC236}">
                <a16:creationId xmlns:a16="http://schemas.microsoft.com/office/drawing/2014/main" id="{38DAB260-9D0B-78B7-3596-E54F04E85F94}"/>
              </a:ext>
            </a:extLst>
          </p:cNvPr>
          <p:cNvGrpSpPr/>
          <p:nvPr/>
        </p:nvGrpSpPr>
        <p:grpSpPr>
          <a:xfrm>
            <a:off x="839175" y="1702690"/>
            <a:ext cx="6660932" cy="2263791"/>
            <a:chOff x="704193" y="2672255"/>
            <a:chExt cx="6660932" cy="2263791"/>
          </a:xfrm>
        </p:grpSpPr>
        <p:grpSp>
          <p:nvGrpSpPr>
            <p:cNvPr id="13" name="Groupe 12">
              <a:extLst>
                <a:ext uri="{FF2B5EF4-FFF2-40B4-BE49-F238E27FC236}">
                  <a16:creationId xmlns:a16="http://schemas.microsoft.com/office/drawing/2014/main" id="{B1D3BBF7-E27D-1B58-E12F-DA878BEDA5F4}"/>
                </a:ext>
              </a:extLst>
            </p:cNvPr>
            <p:cNvGrpSpPr/>
            <p:nvPr/>
          </p:nvGrpSpPr>
          <p:grpSpPr>
            <a:xfrm>
              <a:off x="704193" y="2672255"/>
              <a:ext cx="6660932" cy="2263791"/>
              <a:chOff x="378372" y="3439510"/>
              <a:chExt cx="6660932" cy="2263791"/>
            </a:xfrm>
          </p:grpSpPr>
          <p:sp>
            <p:nvSpPr>
              <p:cNvPr id="16" name="ZoneTexte 15">
                <a:extLst>
                  <a:ext uri="{FF2B5EF4-FFF2-40B4-BE49-F238E27FC236}">
                    <a16:creationId xmlns:a16="http://schemas.microsoft.com/office/drawing/2014/main" id="{0C187E4A-2195-7E16-39AF-405A2D0674B0}"/>
                  </a:ext>
                </a:extLst>
              </p:cNvPr>
              <p:cNvSpPr txBox="1"/>
              <p:nvPr/>
            </p:nvSpPr>
            <p:spPr>
              <a:xfrm>
                <a:off x="567559" y="4293471"/>
                <a:ext cx="2259726" cy="584775"/>
              </a:xfrm>
              <a:prstGeom prst="rect">
                <a:avLst/>
              </a:prstGeom>
              <a:noFill/>
              <a:ln>
                <a:noFill/>
              </a:ln>
            </p:spPr>
            <p:txBody>
              <a:bodyPr wrap="square">
                <a:spAutoFit/>
              </a:bodyPr>
              <a:lstStyle/>
              <a:p>
                <a:pPr algn="r" rtl="1"/>
                <a:r>
                  <a:rPr lang="ar-MA" sz="3200" dirty="0">
                    <a:ln w="0"/>
                    <a:latin typeface="Calibri" panose="020F0502020204030204" pitchFamily="34" charset="0"/>
                    <a:cs typeface="Calibri" panose="020F0502020204030204" pitchFamily="34" charset="0"/>
                  </a:rPr>
                  <a:t>الْمُجَسَّمِ الثَّانِي</a:t>
                </a:r>
                <a:endParaRPr lang="fr-FR" sz="3200" dirty="0"/>
              </a:p>
            </p:txBody>
          </p:sp>
          <p:sp>
            <p:nvSpPr>
              <p:cNvPr id="17" name="ZoneTexte 16">
                <a:extLst>
                  <a:ext uri="{FF2B5EF4-FFF2-40B4-BE49-F238E27FC236}">
                    <a16:creationId xmlns:a16="http://schemas.microsoft.com/office/drawing/2014/main" id="{E0E1D24D-5EF8-7371-9D36-9F7535AA5C54}"/>
                  </a:ext>
                </a:extLst>
              </p:cNvPr>
              <p:cNvSpPr txBox="1"/>
              <p:nvPr/>
            </p:nvSpPr>
            <p:spPr>
              <a:xfrm>
                <a:off x="651641" y="3439510"/>
                <a:ext cx="2175643" cy="584775"/>
              </a:xfrm>
              <a:prstGeom prst="rect">
                <a:avLst/>
              </a:prstGeom>
              <a:noFill/>
              <a:ln>
                <a:noFill/>
              </a:ln>
            </p:spPr>
            <p:txBody>
              <a:bodyPr wrap="square">
                <a:spAutoFit/>
              </a:bodyPr>
              <a:lstStyle/>
              <a:p>
                <a:pPr algn="r" rtl="1"/>
                <a:r>
                  <a:rPr lang="ar-MA" sz="3200" dirty="0"/>
                  <a:t>الْمُجَسَّمِ الْأَوَّلِ</a:t>
                </a:r>
                <a:endParaRPr lang="fr-FR" sz="3200" dirty="0"/>
              </a:p>
            </p:txBody>
          </p:sp>
          <p:sp>
            <p:nvSpPr>
              <p:cNvPr id="18" name="Rectangle 17">
                <a:extLst>
                  <a:ext uri="{FF2B5EF4-FFF2-40B4-BE49-F238E27FC236}">
                    <a16:creationId xmlns:a16="http://schemas.microsoft.com/office/drawing/2014/main" id="{62689E61-63B9-BA3D-BEC1-3EF06749AE80}"/>
                  </a:ext>
                </a:extLst>
              </p:cNvPr>
              <p:cNvSpPr/>
              <p:nvPr/>
            </p:nvSpPr>
            <p:spPr>
              <a:xfrm>
                <a:off x="2900856" y="3520965"/>
                <a:ext cx="2278098" cy="492809"/>
              </a:xfrm>
              <a:prstGeom prst="rect">
                <a:avLst/>
              </a:prstGeom>
              <a:no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2800" dirty="0">
                    <a:solidFill>
                      <a:schemeClr val="tx1"/>
                    </a:solidFill>
                  </a:rPr>
                  <a:t>45 cm</a:t>
                </a:r>
              </a:p>
            </p:txBody>
          </p:sp>
          <p:sp>
            <p:nvSpPr>
              <p:cNvPr id="19" name="Rectangle 18">
                <a:extLst>
                  <a:ext uri="{FF2B5EF4-FFF2-40B4-BE49-F238E27FC236}">
                    <a16:creationId xmlns:a16="http://schemas.microsoft.com/office/drawing/2014/main" id="{24A8EA65-6EFB-A9D8-1173-3FEA381CC857}"/>
                  </a:ext>
                </a:extLst>
              </p:cNvPr>
              <p:cNvSpPr/>
              <p:nvPr/>
            </p:nvSpPr>
            <p:spPr>
              <a:xfrm>
                <a:off x="2900855" y="4335511"/>
                <a:ext cx="3316013" cy="492809"/>
              </a:xfrm>
              <a:prstGeom prst="rect">
                <a:avLst/>
              </a:prstGeom>
              <a:no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3200" b="1" dirty="0">
                    <a:solidFill>
                      <a:srgbClr val="C00000"/>
                    </a:solidFill>
                  </a:rPr>
                  <a:t>68 cm</a:t>
                </a:r>
              </a:p>
            </p:txBody>
          </p:sp>
          <p:sp>
            <p:nvSpPr>
              <p:cNvPr id="24" name="Rectangle 23">
                <a:extLst>
                  <a:ext uri="{FF2B5EF4-FFF2-40B4-BE49-F238E27FC236}">
                    <a16:creationId xmlns:a16="http://schemas.microsoft.com/office/drawing/2014/main" id="{01CCC464-901D-5BE5-9A64-9E6EB4BC9D9C}"/>
                  </a:ext>
                </a:extLst>
              </p:cNvPr>
              <p:cNvSpPr/>
              <p:nvPr/>
            </p:nvSpPr>
            <p:spPr>
              <a:xfrm>
                <a:off x="2900855" y="5139546"/>
                <a:ext cx="3878317" cy="492809"/>
              </a:xfrm>
              <a:prstGeom prst="rect">
                <a:avLst/>
              </a:prstGeom>
              <a:no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2800" dirty="0">
                    <a:solidFill>
                      <a:schemeClr val="tx1"/>
                    </a:solidFill>
                  </a:rPr>
                  <a:t>?</a:t>
                </a:r>
              </a:p>
            </p:txBody>
          </p:sp>
          <p:sp>
            <p:nvSpPr>
              <p:cNvPr id="25" name="ZoneTexte 24">
                <a:extLst>
                  <a:ext uri="{FF2B5EF4-FFF2-40B4-BE49-F238E27FC236}">
                    <a16:creationId xmlns:a16="http://schemas.microsoft.com/office/drawing/2014/main" id="{3DFBFFC4-0EF7-AE7E-EEEB-9D9FAFE06FFF}"/>
                  </a:ext>
                </a:extLst>
              </p:cNvPr>
              <p:cNvSpPr txBox="1"/>
              <p:nvPr/>
            </p:nvSpPr>
            <p:spPr>
              <a:xfrm>
                <a:off x="378372" y="5118526"/>
                <a:ext cx="2475187" cy="584775"/>
              </a:xfrm>
              <a:prstGeom prst="rect">
                <a:avLst/>
              </a:prstGeom>
              <a:noFill/>
              <a:ln>
                <a:noFill/>
              </a:ln>
            </p:spPr>
            <p:txBody>
              <a:bodyPr wrap="square">
                <a:spAutoFit/>
              </a:bodyPr>
              <a:lstStyle/>
              <a:p>
                <a:pPr algn="r" rtl="1"/>
                <a:r>
                  <a:rPr lang="ar-MA" sz="3200" dirty="0">
                    <a:ln w="0"/>
                    <a:latin typeface="Calibri" panose="020F0502020204030204" pitchFamily="34" charset="0"/>
                    <a:cs typeface="Calibri" panose="020F0502020204030204" pitchFamily="34" charset="0"/>
                  </a:rPr>
                  <a:t>الْمُجَسَّمِ الثَّالِثِ</a:t>
                </a:r>
                <a:endParaRPr lang="fr-FR" sz="3200" dirty="0"/>
              </a:p>
            </p:txBody>
          </p:sp>
          <p:sp>
            <p:nvSpPr>
              <p:cNvPr id="26" name="Rectangle 25">
                <a:extLst>
                  <a:ext uri="{FF2B5EF4-FFF2-40B4-BE49-F238E27FC236}">
                    <a16:creationId xmlns:a16="http://schemas.microsoft.com/office/drawing/2014/main" id="{F0F74DA8-158F-36D0-5E09-0D7133106F75}"/>
                  </a:ext>
                </a:extLst>
              </p:cNvPr>
              <p:cNvSpPr/>
              <p:nvPr/>
            </p:nvSpPr>
            <p:spPr>
              <a:xfrm>
                <a:off x="5190795" y="3647495"/>
                <a:ext cx="1061546" cy="492809"/>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2800" dirty="0">
                    <a:solidFill>
                      <a:schemeClr val="tx1"/>
                    </a:solidFill>
                  </a:rPr>
                  <a:t>23</a:t>
                </a:r>
              </a:p>
            </p:txBody>
          </p:sp>
          <p:sp>
            <p:nvSpPr>
              <p:cNvPr id="27" name="Rectangle 26">
                <a:extLst>
                  <a:ext uri="{FF2B5EF4-FFF2-40B4-BE49-F238E27FC236}">
                    <a16:creationId xmlns:a16="http://schemas.microsoft.com/office/drawing/2014/main" id="{7D856C33-6F8D-61EE-1A78-FF08C8BD2FF7}"/>
                  </a:ext>
                </a:extLst>
              </p:cNvPr>
              <p:cNvSpPr/>
              <p:nvPr/>
            </p:nvSpPr>
            <p:spPr>
              <a:xfrm>
                <a:off x="5977758" y="4600338"/>
                <a:ext cx="1061546" cy="492809"/>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2800" dirty="0">
                    <a:solidFill>
                      <a:schemeClr val="tx1"/>
                    </a:solidFill>
                  </a:rPr>
                  <a:t>16</a:t>
                </a:r>
              </a:p>
            </p:txBody>
          </p:sp>
        </p:grpSp>
        <p:cxnSp>
          <p:nvCxnSpPr>
            <p:cNvPr id="14" name="Connecteur droit avec flèche 13">
              <a:extLst>
                <a:ext uri="{FF2B5EF4-FFF2-40B4-BE49-F238E27FC236}">
                  <a16:creationId xmlns:a16="http://schemas.microsoft.com/office/drawing/2014/main" id="{FB1A9E22-13C4-348D-1C3F-A775D1F27AFD}"/>
                </a:ext>
              </a:extLst>
            </p:cNvPr>
            <p:cNvCxnSpPr>
              <a:cxnSpLocks/>
            </p:cNvCxnSpPr>
            <p:nvPr/>
          </p:nvCxnSpPr>
          <p:spPr>
            <a:xfrm>
              <a:off x="5552089" y="3316139"/>
              <a:ext cx="990600" cy="0"/>
            </a:xfrm>
            <a:prstGeom prst="straightConnector1">
              <a:avLst/>
            </a:prstGeom>
            <a:ln>
              <a:solidFill>
                <a:srgbClr val="C00000"/>
              </a:solidFill>
              <a:headEnd type="triangle"/>
              <a:tailEnd type="triangle"/>
            </a:ln>
          </p:spPr>
          <p:style>
            <a:lnRef idx="2">
              <a:schemeClr val="accent1"/>
            </a:lnRef>
            <a:fillRef idx="0">
              <a:schemeClr val="accent1"/>
            </a:fillRef>
            <a:effectRef idx="1">
              <a:schemeClr val="accent1"/>
            </a:effectRef>
            <a:fontRef idx="minor">
              <a:schemeClr val="tx1"/>
            </a:fontRef>
          </p:style>
        </p:cxnSp>
        <p:cxnSp>
          <p:nvCxnSpPr>
            <p:cNvPr id="15" name="Connecteur droit avec flèche 14">
              <a:extLst>
                <a:ext uri="{FF2B5EF4-FFF2-40B4-BE49-F238E27FC236}">
                  <a16:creationId xmlns:a16="http://schemas.microsoft.com/office/drawing/2014/main" id="{341E6865-910D-08EC-0CC3-5FB276B8F188}"/>
                </a:ext>
              </a:extLst>
            </p:cNvPr>
            <p:cNvCxnSpPr>
              <a:cxnSpLocks/>
            </p:cNvCxnSpPr>
            <p:nvPr/>
          </p:nvCxnSpPr>
          <p:spPr>
            <a:xfrm>
              <a:off x="6605751" y="4249017"/>
              <a:ext cx="499242" cy="10516"/>
            </a:xfrm>
            <a:prstGeom prst="straightConnector1">
              <a:avLst/>
            </a:prstGeom>
            <a:ln>
              <a:solidFill>
                <a:srgbClr val="C00000"/>
              </a:solidFill>
              <a:headEnd type="triangle"/>
              <a:tailEnd type="triangle"/>
            </a:ln>
          </p:spPr>
          <p:style>
            <a:lnRef idx="2">
              <a:schemeClr val="accent1"/>
            </a:lnRef>
            <a:fillRef idx="0">
              <a:schemeClr val="accent1"/>
            </a:fillRef>
            <a:effectRef idx="1">
              <a:schemeClr val="accent1"/>
            </a:effectRef>
            <a:fontRef idx="minor">
              <a:schemeClr val="tx1"/>
            </a:fontRef>
          </p:style>
        </p:cxnSp>
      </p:grpSp>
    </p:spTree>
    <p:extLst>
      <p:ext uri="{BB962C8B-B14F-4D97-AF65-F5344CB8AC3E}">
        <p14:creationId xmlns:p14="http://schemas.microsoft.com/office/powerpoint/2010/main" val="6310145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D5B08F-E170-39D2-72CA-637A126ACA4E}"/>
            </a:ext>
          </a:extLst>
        </p:cNvPr>
        <p:cNvGrpSpPr/>
        <p:nvPr/>
      </p:nvGrpSpPr>
      <p:grpSpPr>
        <a:xfrm>
          <a:off x="0" y="0"/>
          <a:ext cx="0" cy="0"/>
          <a:chOff x="0" y="0"/>
          <a:chExt cx="0" cy="0"/>
        </a:xfrm>
      </p:grpSpPr>
      <p:sp>
        <p:nvSpPr>
          <p:cNvPr id="7" name="ZoneTexte 6">
            <a:extLst>
              <a:ext uri="{FF2B5EF4-FFF2-40B4-BE49-F238E27FC236}">
                <a16:creationId xmlns:a16="http://schemas.microsoft.com/office/drawing/2014/main" id="{A0C5F7DF-368A-8611-582D-09B32C28726B}"/>
              </a:ext>
            </a:extLst>
          </p:cNvPr>
          <p:cNvSpPr txBox="1"/>
          <p:nvPr/>
        </p:nvSpPr>
        <p:spPr>
          <a:xfrm>
            <a:off x="1713186" y="854031"/>
            <a:ext cx="5783336" cy="369332"/>
          </a:xfrm>
          <a:prstGeom prst="rect">
            <a:avLst/>
          </a:prstGeom>
          <a:noFill/>
        </p:spPr>
        <p:txBody>
          <a:bodyPr wrap="square">
            <a:spAutoFit/>
          </a:bodyPr>
          <a:lstStyle/>
          <a:p>
            <a:pPr lvl="0" algn="r" rtl="1">
              <a:defRPr/>
            </a:pPr>
            <a:r>
              <a:rPr lang="ar-MA" b="1" dirty="0">
                <a:solidFill>
                  <a:schemeClr val="bg1">
                    <a:lumMod val="65000"/>
                  </a:schemeClr>
                </a:solidFill>
                <a:latin typeface="Calibri" panose="020F0502020204030204" pitchFamily="34" charset="0"/>
                <a:cs typeface="Calibri" panose="020F0502020204030204" pitchFamily="34" charset="0"/>
              </a:rPr>
              <a:t>صححوا، المتساوية الثانية لحل المسألة هي: 84 = 16 + 68.</a:t>
            </a:r>
            <a:endParaRPr lang="ar-MA" sz="1867" b="1" dirty="0">
              <a:solidFill>
                <a:schemeClr val="bg1">
                  <a:lumMod val="65000"/>
                </a:schemeClr>
              </a:solidFill>
              <a:latin typeface="Calibri" panose="020F0502020204030204" pitchFamily="34" charset="0"/>
              <a:cs typeface="Calibri" panose="020F0502020204030204" pitchFamily="34" charset="0"/>
            </a:endParaRPr>
          </a:p>
        </p:txBody>
      </p:sp>
      <p:pic>
        <p:nvPicPr>
          <p:cNvPr id="2" name="Google Shape;141;p7" descr="Une image contenant dessin humoristique, clipart, Dessin animé, illustration&#10;&#10;Le contenu généré par l’IA peut être incorrect.">
            <a:extLst>
              <a:ext uri="{FF2B5EF4-FFF2-40B4-BE49-F238E27FC236}">
                <a16:creationId xmlns:a16="http://schemas.microsoft.com/office/drawing/2014/main" id="{C0F32CC5-C4C8-361B-B4E7-25BA476506E2}"/>
              </a:ext>
            </a:extLst>
          </p:cNvPr>
          <p:cNvPicPr preferRelativeResize="0"/>
          <p:nvPr/>
        </p:nvPicPr>
        <p:blipFill rotWithShape="1">
          <a:blip r:embed="rId2">
            <a:alphaModFix/>
          </a:blip>
          <a:srcRect t="-7142" b="7142"/>
          <a:stretch/>
        </p:blipFill>
        <p:spPr>
          <a:xfrm>
            <a:off x="7788490" y="618691"/>
            <a:ext cx="1008000" cy="1008000"/>
          </a:xfrm>
          <a:prstGeom prst="ellipse">
            <a:avLst/>
          </a:prstGeom>
          <a:noFill/>
          <a:ln>
            <a:noFill/>
          </a:ln>
        </p:spPr>
      </p:pic>
      <p:sp>
        <p:nvSpPr>
          <p:cNvPr id="25" name="ZoneTexte 24">
            <a:extLst>
              <a:ext uri="{FF2B5EF4-FFF2-40B4-BE49-F238E27FC236}">
                <a16:creationId xmlns:a16="http://schemas.microsoft.com/office/drawing/2014/main" id="{6B82729E-CE12-6F5C-63C9-C2FD3A16AF6F}"/>
              </a:ext>
            </a:extLst>
          </p:cNvPr>
          <p:cNvSpPr txBox="1"/>
          <p:nvPr/>
        </p:nvSpPr>
        <p:spPr>
          <a:xfrm>
            <a:off x="2278118" y="5233651"/>
            <a:ext cx="4587764" cy="1015663"/>
          </a:xfrm>
          <a:prstGeom prst="rect">
            <a:avLst/>
          </a:prstGeom>
          <a:noFill/>
        </p:spPr>
        <p:txBody>
          <a:bodyPr wrap="square">
            <a:spAutoFit/>
          </a:bodyPr>
          <a:lstStyle/>
          <a:p>
            <a:pPr algn="ctr"/>
            <a:r>
              <a:rPr lang="fr-FR" sz="6000" b="1" dirty="0">
                <a:solidFill>
                  <a:schemeClr val="bg1">
                    <a:lumMod val="50000"/>
                  </a:schemeClr>
                </a:solidFill>
                <a:latin typeface="Calibri" panose="020F0502020204030204" pitchFamily="34" charset="0"/>
                <a:cs typeface="Calibri" panose="020F0502020204030204" pitchFamily="34" charset="0"/>
              </a:rPr>
              <a:t>68 + 16 = </a:t>
            </a:r>
            <a:r>
              <a:rPr lang="fr-FR" sz="6000" b="1" dirty="0">
                <a:solidFill>
                  <a:srgbClr val="C00000"/>
                </a:solidFill>
                <a:latin typeface="Calibri" panose="020F0502020204030204" pitchFamily="34" charset="0"/>
                <a:cs typeface="Calibri" panose="020F0502020204030204" pitchFamily="34" charset="0"/>
              </a:rPr>
              <a:t>84</a:t>
            </a:r>
            <a:endParaRPr lang="fr-FR" sz="6000" dirty="0">
              <a:solidFill>
                <a:srgbClr val="C00000"/>
              </a:solidFill>
            </a:endParaRPr>
          </a:p>
        </p:txBody>
      </p:sp>
      <p:grpSp>
        <p:nvGrpSpPr>
          <p:cNvPr id="3" name="Groupe 2">
            <a:extLst>
              <a:ext uri="{FF2B5EF4-FFF2-40B4-BE49-F238E27FC236}">
                <a16:creationId xmlns:a16="http://schemas.microsoft.com/office/drawing/2014/main" id="{55939C5E-BDD2-C1B5-2429-06517F12112F}"/>
              </a:ext>
            </a:extLst>
          </p:cNvPr>
          <p:cNvGrpSpPr/>
          <p:nvPr/>
        </p:nvGrpSpPr>
        <p:grpSpPr>
          <a:xfrm>
            <a:off x="839175" y="1702690"/>
            <a:ext cx="6660932" cy="2263791"/>
            <a:chOff x="704193" y="2672255"/>
            <a:chExt cx="6660932" cy="2263791"/>
          </a:xfrm>
        </p:grpSpPr>
        <p:grpSp>
          <p:nvGrpSpPr>
            <p:cNvPr id="12" name="Groupe 11">
              <a:extLst>
                <a:ext uri="{FF2B5EF4-FFF2-40B4-BE49-F238E27FC236}">
                  <a16:creationId xmlns:a16="http://schemas.microsoft.com/office/drawing/2014/main" id="{7B93148E-B030-1812-10BD-24A3536901E5}"/>
                </a:ext>
              </a:extLst>
            </p:cNvPr>
            <p:cNvGrpSpPr/>
            <p:nvPr/>
          </p:nvGrpSpPr>
          <p:grpSpPr>
            <a:xfrm>
              <a:off x="704193" y="2672255"/>
              <a:ext cx="6660932" cy="2263791"/>
              <a:chOff x="378372" y="3439510"/>
              <a:chExt cx="6660932" cy="2263791"/>
            </a:xfrm>
          </p:grpSpPr>
          <p:sp>
            <p:nvSpPr>
              <p:cNvPr id="15" name="ZoneTexte 14">
                <a:extLst>
                  <a:ext uri="{FF2B5EF4-FFF2-40B4-BE49-F238E27FC236}">
                    <a16:creationId xmlns:a16="http://schemas.microsoft.com/office/drawing/2014/main" id="{8CBD9C07-996B-25AC-BD26-00B7582417C6}"/>
                  </a:ext>
                </a:extLst>
              </p:cNvPr>
              <p:cNvSpPr txBox="1"/>
              <p:nvPr/>
            </p:nvSpPr>
            <p:spPr>
              <a:xfrm>
                <a:off x="567559" y="4293471"/>
                <a:ext cx="2259726" cy="584775"/>
              </a:xfrm>
              <a:prstGeom prst="rect">
                <a:avLst/>
              </a:prstGeom>
              <a:noFill/>
              <a:ln>
                <a:noFill/>
              </a:ln>
            </p:spPr>
            <p:txBody>
              <a:bodyPr wrap="square">
                <a:spAutoFit/>
              </a:bodyPr>
              <a:lstStyle/>
              <a:p>
                <a:pPr algn="r" rtl="1"/>
                <a:r>
                  <a:rPr lang="ar-MA" sz="3200" dirty="0">
                    <a:ln w="0"/>
                    <a:latin typeface="Calibri" panose="020F0502020204030204" pitchFamily="34" charset="0"/>
                    <a:cs typeface="Calibri" panose="020F0502020204030204" pitchFamily="34" charset="0"/>
                  </a:rPr>
                  <a:t>الْمُجَسَّمِ الثَّانِي</a:t>
                </a:r>
                <a:endParaRPr lang="fr-FR" sz="3200" dirty="0"/>
              </a:p>
            </p:txBody>
          </p:sp>
          <p:sp>
            <p:nvSpPr>
              <p:cNvPr id="16" name="ZoneTexte 15">
                <a:extLst>
                  <a:ext uri="{FF2B5EF4-FFF2-40B4-BE49-F238E27FC236}">
                    <a16:creationId xmlns:a16="http://schemas.microsoft.com/office/drawing/2014/main" id="{EA9AD8FA-91C9-5291-27B9-98029513CFD5}"/>
                  </a:ext>
                </a:extLst>
              </p:cNvPr>
              <p:cNvSpPr txBox="1"/>
              <p:nvPr/>
            </p:nvSpPr>
            <p:spPr>
              <a:xfrm>
                <a:off x="651641" y="3439510"/>
                <a:ext cx="2175643" cy="584775"/>
              </a:xfrm>
              <a:prstGeom prst="rect">
                <a:avLst/>
              </a:prstGeom>
              <a:noFill/>
              <a:ln>
                <a:noFill/>
              </a:ln>
            </p:spPr>
            <p:txBody>
              <a:bodyPr wrap="square">
                <a:spAutoFit/>
              </a:bodyPr>
              <a:lstStyle/>
              <a:p>
                <a:pPr algn="r" rtl="1"/>
                <a:r>
                  <a:rPr lang="ar-MA" sz="3200" dirty="0"/>
                  <a:t>الْمُجَسَّمِ الْأَوَّلِ</a:t>
                </a:r>
                <a:endParaRPr lang="fr-FR" sz="3200" dirty="0"/>
              </a:p>
            </p:txBody>
          </p:sp>
          <p:sp>
            <p:nvSpPr>
              <p:cNvPr id="17" name="Rectangle 16">
                <a:extLst>
                  <a:ext uri="{FF2B5EF4-FFF2-40B4-BE49-F238E27FC236}">
                    <a16:creationId xmlns:a16="http://schemas.microsoft.com/office/drawing/2014/main" id="{1351FD22-BFD6-487B-67EE-3DDB117F9F82}"/>
                  </a:ext>
                </a:extLst>
              </p:cNvPr>
              <p:cNvSpPr/>
              <p:nvPr/>
            </p:nvSpPr>
            <p:spPr>
              <a:xfrm>
                <a:off x="2900856" y="3520965"/>
                <a:ext cx="2278098" cy="492809"/>
              </a:xfrm>
              <a:prstGeom prst="rect">
                <a:avLst/>
              </a:prstGeom>
              <a:no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2800" dirty="0">
                    <a:solidFill>
                      <a:schemeClr val="tx1"/>
                    </a:solidFill>
                  </a:rPr>
                  <a:t>45 cm</a:t>
                </a:r>
              </a:p>
            </p:txBody>
          </p:sp>
          <p:sp>
            <p:nvSpPr>
              <p:cNvPr id="18" name="Rectangle 17">
                <a:extLst>
                  <a:ext uri="{FF2B5EF4-FFF2-40B4-BE49-F238E27FC236}">
                    <a16:creationId xmlns:a16="http://schemas.microsoft.com/office/drawing/2014/main" id="{499EC960-1088-220F-A342-8DFD4524ED6A}"/>
                  </a:ext>
                </a:extLst>
              </p:cNvPr>
              <p:cNvSpPr/>
              <p:nvPr/>
            </p:nvSpPr>
            <p:spPr>
              <a:xfrm>
                <a:off x="2900855" y="4335511"/>
                <a:ext cx="3316013" cy="492809"/>
              </a:xfrm>
              <a:prstGeom prst="rect">
                <a:avLst/>
              </a:prstGeom>
              <a:no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2800" dirty="0">
                    <a:solidFill>
                      <a:schemeClr val="tx1"/>
                    </a:solidFill>
                  </a:rPr>
                  <a:t>68 cm</a:t>
                </a:r>
              </a:p>
            </p:txBody>
          </p:sp>
          <p:sp>
            <p:nvSpPr>
              <p:cNvPr id="26" name="Rectangle 25">
                <a:extLst>
                  <a:ext uri="{FF2B5EF4-FFF2-40B4-BE49-F238E27FC236}">
                    <a16:creationId xmlns:a16="http://schemas.microsoft.com/office/drawing/2014/main" id="{50860BFB-CB96-34B7-F5CE-C2C967557D44}"/>
                  </a:ext>
                </a:extLst>
              </p:cNvPr>
              <p:cNvSpPr/>
              <p:nvPr/>
            </p:nvSpPr>
            <p:spPr>
              <a:xfrm>
                <a:off x="2900855" y="5139546"/>
                <a:ext cx="3878317" cy="492809"/>
              </a:xfrm>
              <a:prstGeom prst="rect">
                <a:avLst/>
              </a:prstGeom>
              <a:no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3200" b="1" dirty="0">
                    <a:solidFill>
                      <a:srgbClr val="C00000"/>
                    </a:solidFill>
                  </a:rPr>
                  <a:t>84 cm</a:t>
                </a:r>
              </a:p>
            </p:txBody>
          </p:sp>
          <p:sp>
            <p:nvSpPr>
              <p:cNvPr id="27" name="ZoneTexte 26">
                <a:extLst>
                  <a:ext uri="{FF2B5EF4-FFF2-40B4-BE49-F238E27FC236}">
                    <a16:creationId xmlns:a16="http://schemas.microsoft.com/office/drawing/2014/main" id="{F14FA223-1740-EC88-9AFE-0CEAA13BE4DE}"/>
                  </a:ext>
                </a:extLst>
              </p:cNvPr>
              <p:cNvSpPr txBox="1"/>
              <p:nvPr/>
            </p:nvSpPr>
            <p:spPr>
              <a:xfrm>
                <a:off x="378372" y="5118526"/>
                <a:ext cx="2475187" cy="584775"/>
              </a:xfrm>
              <a:prstGeom prst="rect">
                <a:avLst/>
              </a:prstGeom>
              <a:noFill/>
              <a:ln>
                <a:noFill/>
              </a:ln>
            </p:spPr>
            <p:txBody>
              <a:bodyPr wrap="square">
                <a:spAutoFit/>
              </a:bodyPr>
              <a:lstStyle/>
              <a:p>
                <a:pPr algn="r" rtl="1"/>
                <a:r>
                  <a:rPr lang="ar-MA" sz="3200" dirty="0">
                    <a:ln w="0"/>
                    <a:latin typeface="Calibri" panose="020F0502020204030204" pitchFamily="34" charset="0"/>
                    <a:cs typeface="Calibri" panose="020F0502020204030204" pitchFamily="34" charset="0"/>
                  </a:rPr>
                  <a:t>الْمُجَسَّمِ الثَّالِثِ</a:t>
                </a:r>
                <a:endParaRPr lang="fr-FR" sz="3200" dirty="0"/>
              </a:p>
            </p:txBody>
          </p:sp>
          <p:sp>
            <p:nvSpPr>
              <p:cNvPr id="28" name="Rectangle 27">
                <a:extLst>
                  <a:ext uri="{FF2B5EF4-FFF2-40B4-BE49-F238E27FC236}">
                    <a16:creationId xmlns:a16="http://schemas.microsoft.com/office/drawing/2014/main" id="{A87B98D9-996A-E37A-D933-F9F7BD54F85D}"/>
                  </a:ext>
                </a:extLst>
              </p:cNvPr>
              <p:cNvSpPr/>
              <p:nvPr/>
            </p:nvSpPr>
            <p:spPr>
              <a:xfrm>
                <a:off x="5190795" y="3647495"/>
                <a:ext cx="1061546" cy="492809"/>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2800" dirty="0">
                    <a:solidFill>
                      <a:schemeClr val="tx1"/>
                    </a:solidFill>
                  </a:rPr>
                  <a:t>23</a:t>
                </a:r>
              </a:p>
            </p:txBody>
          </p:sp>
          <p:sp>
            <p:nvSpPr>
              <p:cNvPr id="29" name="Rectangle 28">
                <a:extLst>
                  <a:ext uri="{FF2B5EF4-FFF2-40B4-BE49-F238E27FC236}">
                    <a16:creationId xmlns:a16="http://schemas.microsoft.com/office/drawing/2014/main" id="{145F269E-A12A-B8A9-AAD7-8703BA5EAA19}"/>
                  </a:ext>
                </a:extLst>
              </p:cNvPr>
              <p:cNvSpPr/>
              <p:nvPr/>
            </p:nvSpPr>
            <p:spPr>
              <a:xfrm>
                <a:off x="5977758" y="4600338"/>
                <a:ext cx="1061546" cy="492809"/>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2800" dirty="0">
                    <a:solidFill>
                      <a:schemeClr val="tx1"/>
                    </a:solidFill>
                  </a:rPr>
                  <a:t>16</a:t>
                </a:r>
              </a:p>
            </p:txBody>
          </p:sp>
        </p:grpSp>
        <p:cxnSp>
          <p:nvCxnSpPr>
            <p:cNvPr id="13" name="Connecteur droit avec flèche 12">
              <a:extLst>
                <a:ext uri="{FF2B5EF4-FFF2-40B4-BE49-F238E27FC236}">
                  <a16:creationId xmlns:a16="http://schemas.microsoft.com/office/drawing/2014/main" id="{8C396074-0034-BC8F-A16F-90F76B9A650C}"/>
                </a:ext>
              </a:extLst>
            </p:cNvPr>
            <p:cNvCxnSpPr>
              <a:cxnSpLocks/>
            </p:cNvCxnSpPr>
            <p:nvPr/>
          </p:nvCxnSpPr>
          <p:spPr>
            <a:xfrm>
              <a:off x="5552089" y="3316139"/>
              <a:ext cx="990600" cy="0"/>
            </a:xfrm>
            <a:prstGeom prst="straightConnector1">
              <a:avLst/>
            </a:prstGeom>
            <a:ln>
              <a:solidFill>
                <a:srgbClr val="C00000"/>
              </a:solidFill>
              <a:headEnd type="triangle"/>
              <a:tailEnd type="triangle"/>
            </a:ln>
          </p:spPr>
          <p:style>
            <a:lnRef idx="2">
              <a:schemeClr val="accent1"/>
            </a:lnRef>
            <a:fillRef idx="0">
              <a:schemeClr val="accent1"/>
            </a:fillRef>
            <a:effectRef idx="1">
              <a:schemeClr val="accent1"/>
            </a:effectRef>
            <a:fontRef idx="minor">
              <a:schemeClr val="tx1"/>
            </a:fontRef>
          </p:style>
        </p:cxnSp>
        <p:cxnSp>
          <p:nvCxnSpPr>
            <p:cNvPr id="14" name="Connecteur droit avec flèche 13">
              <a:extLst>
                <a:ext uri="{FF2B5EF4-FFF2-40B4-BE49-F238E27FC236}">
                  <a16:creationId xmlns:a16="http://schemas.microsoft.com/office/drawing/2014/main" id="{681D2193-292C-F6C0-6CC2-90A15CDB7D81}"/>
                </a:ext>
              </a:extLst>
            </p:cNvPr>
            <p:cNvCxnSpPr>
              <a:cxnSpLocks/>
            </p:cNvCxnSpPr>
            <p:nvPr/>
          </p:nvCxnSpPr>
          <p:spPr>
            <a:xfrm>
              <a:off x="6605751" y="4249017"/>
              <a:ext cx="499242" cy="10516"/>
            </a:xfrm>
            <a:prstGeom prst="straightConnector1">
              <a:avLst/>
            </a:prstGeom>
            <a:ln>
              <a:solidFill>
                <a:srgbClr val="C00000"/>
              </a:solidFill>
              <a:headEnd type="triangle"/>
              <a:tailEnd type="triangle"/>
            </a:ln>
          </p:spPr>
          <p:style>
            <a:lnRef idx="2">
              <a:schemeClr val="accent1"/>
            </a:lnRef>
            <a:fillRef idx="0">
              <a:schemeClr val="accent1"/>
            </a:fillRef>
            <a:effectRef idx="1">
              <a:schemeClr val="accent1"/>
            </a:effectRef>
            <a:fontRef idx="minor">
              <a:schemeClr val="tx1"/>
            </a:fontRef>
          </p:style>
        </p:cxnSp>
      </p:grpSp>
    </p:spTree>
    <p:extLst>
      <p:ext uri="{BB962C8B-B14F-4D97-AF65-F5344CB8AC3E}">
        <p14:creationId xmlns:p14="http://schemas.microsoft.com/office/powerpoint/2010/main" val="13115923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4310E7-CEBC-3CCF-B729-BFD8A0AD9872}"/>
            </a:ext>
          </a:extLst>
        </p:cNvPr>
        <p:cNvGrpSpPr/>
        <p:nvPr/>
      </p:nvGrpSpPr>
      <p:grpSpPr>
        <a:xfrm>
          <a:off x="0" y="0"/>
          <a:ext cx="0" cy="0"/>
          <a:chOff x="0" y="0"/>
          <a:chExt cx="0" cy="0"/>
        </a:xfrm>
      </p:grpSpPr>
      <p:sp>
        <p:nvSpPr>
          <p:cNvPr id="7" name="Titre 1">
            <a:extLst>
              <a:ext uri="{FF2B5EF4-FFF2-40B4-BE49-F238E27FC236}">
                <a16:creationId xmlns:a16="http://schemas.microsoft.com/office/drawing/2014/main" id="{ECD7183B-2359-5CCE-EF4D-D1CAF842CB0B}"/>
              </a:ext>
            </a:extLst>
          </p:cNvPr>
          <p:cNvSpPr txBox="1">
            <a:spLocks/>
          </p:cNvSpPr>
          <p:nvPr/>
        </p:nvSpPr>
        <p:spPr>
          <a:xfrm>
            <a:off x="6374255" y="1063104"/>
            <a:ext cx="3108897" cy="36000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FR" sz="1800" b="1"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Calibri" panose="020F0502020204030204" pitchFamily="34" charset="0"/>
              </a:rPr>
              <a:t>(</a:t>
            </a:r>
            <a:r>
              <a:rPr kumimoji="0" lang="ar-SA" sz="1800" b="1" i="0" u="none" strike="noStrike" kern="1200" cap="none" spc="0" normalizeH="0" baseline="0" noProof="0" dirty="0" err="1">
                <a:ln>
                  <a:noFill/>
                </a:ln>
                <a:solidFill>
                  <a:srgbClr val="FFFFFF"/>
                </a:solidFill>
                <a:effectLst/>
                <a:uLnTx/>
                <a:uFillTx/>
                <a:latin typeface="Calibri" panose="020F0502020204030204" pitchFamily="34" charset="0"/>
                <a:ea typeface="Calibri" panose="020F0502020204030204" pitchFamily="34" charset="0"/>
                <a:cs typeface="Calibri" panose="020F0502020204030204" pitchFamily="34" charset="0"/>
              </a:rPr>
              <a:t>ة</a:t>
            </a:r>
            <a:r>
              <a:rPr kumimoji="0" lang="fr-FR" sz="1800" b="1"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Calibri" panose="020F0502020204030204" pitchFamily="34" charset="0"/>
              </a:rPr>
              <a:t>)</a:t>
            </a:r>
            <a:r>
              <a:rPr kumimoji="0" lang="ar-SA" sz="1800" b="1"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Calibri" panose="020F0502020204030204" pitchFamily="34" charset="0"/>
              </a:rPr>
              <a:t>خاص بالأستاذ </a:t>
            </a:r>
            <a:endParaRPr kumimoji="0" lang="fr-FR" sz="1800" b="0" i="0" u="none" strike="noStrike" kern="1200" cap="none" spc="0" normalizeH="0" baseline="0" noProof="0" dirty="0">
              <a:ln>
                <a:noFill/>
              </a:ln>
              <a:solidFill>
                <a:srgbClr val="FFFFFF"/>
              </a:solidFill>
              <a:effectLst/>
              <a:uLnTx/>
              <a:uFillTx/>
              <a:latin typeface="Aptos Display" panose="02110004020202020204"/>
              <a:ea typeface="+mj-ea"/>
              <a:cs typeface="+mj-cs"/>
            </a:endParaRPr>
          </a:p>
        </p:txBody>
      </p:sp>
      <p:sp>
        <p:nvSpPr>
          <p:cNvPr id="16" name="Rectangle : coins arrondis 15">
            <a:extLst>
              <a:ext uri="{FF2B5EF4-FFF2-40B4-BE49-F238E27FC236}">
                <a16:creationId xmlns:a16="http://schemas.microsoft.com/office/drawing/2014/main" id="{77C9C3DA-F73E-9269-D5BF-E8F48BF3216E}"/>
              </a:ext>
            </a:extLst>
          </p:cNvPr>
          <p:cNvSpPr/>
          <p:nvPr/>
        </p:nvSpPr>
        <p:spPr>
          <a:xfrm>
            <a:off x="2106000" y="2600686"/>
            <a:ext cx="4932000" cy="2412000"/>
          </a:xfrm>
          <a:prstGeom prst="roundRect">
            <a:avLst/>
          </a:prstGeom>
          <a:solidFill>
            <a:schemeClr val="bg1">
              <a:lumMod val="95000"/>
            </a:schemeClr>
          </a:solidFill>
          <a:ln>
            <a:solidFill>
              <a:schemeClr val="bg1">
                <a:lumMod val="8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pic>
        <p:nvPicPr>
          <p:cNvPr id="17" name="Image 16" descr="Une image contenant symbole, Graphique, conception&#10;&#10;Le contenu généré par l’IA peut être incorrect.">
            <a:extLst>
              <a:ext uri="{FF2B5EF4-FFF2-40B4-BE49-F238E27FC236}">
                <a16:creationId xmlns:a16="http://schemas.microsoft.com/office/drawing/2014/main" id="{E52C1DC8-DE34-6ED6-4B36-0A0BDFDE2638}"/>
              </a:ext>
            </a:extLst>
          </p:cNvPr>
          <p:cNvPicPr>
            <a:picLocks noChangeAspect="1"/>
          </p:cNvPicPr>
          <p:nvPr/>
        </p:nvPicPr>
        <p:blipFill>
          <a:blip r:embed="rId2"/>
          <a:stretch>
            <a:fillRect/>
          </a:stretch>
        </p:blipFill>
        <p:spPr>
          <a:xfrm rot="10800000">
            <a:off x="6171001" y="4256315"/>
            <a:ext cx="841742" cy="841742"/>
          </a:xfrm>
          <a:prstGeom prst="rect">
            <a:avLst/>
          </a:prstGeom>
        </p:spPr>
      </p:pic>
      <p:sp>
        <p:nvSpPr>
          <p:cNvPr id="18" name="ZoneTexte 17">
            <a:extLst>
              <a:ext uri="{FF2B5EF4-FFF2-40B4-BE49-F238E27FC236}">
                <a16:creationId xmlns:a16="http://schemas.microsoft.com/office/drawing/2014/main" id="{68FC6CE5-FC39-10FF-FAF4-57C8683C0392}"/>
              </a:ext>
            </a:extLst>
          </p:cNvPr>
          <p:cNvSpPr txBox="1"/>
          <p:nvPr/>
        </p:nvSpPr>
        <p:spPr>
          <a:xfrm>
            <a:off x="2654710" y="3138810"/>
            <a:ext cx="3526123" cy="523220"/>
          </a:xfrm>
          <a:prstGeom prst="rect">
            <a:avLst/>
          </a:prstGeom>
          <a:noFill/>
        </p:spPr>
        <p:txBody>
          <a:bodyPr wrap="square">
            <a:spAutoFit/>
          </a:bodyPr>
          <a:lstStyle>
            <a:defPPr>
              <a:defRPr lang="fr-FR"/>
            </a:defPPr>
            <a:lvl1pPr algn="r" defTabSz="685834" rtl="1">
              <a:defRPr sz="2800" b="1" spc="-100">
                <a:solidFill>
                  <a:schemeClr val="bg1">
                    <a:lumMod val="75000"/>
                  </a:schemeClr>
                </a:solidFill>
                <a:latin typeface="Dosis" pitchFamily="2" charset="0"/>
                <a:cs typeface="Calibri" panose="020F0502020204030204" pitchFamily="34" charset="0"/>
              </a:defRPr>
            </a:lvl1pPr>
          </a:lstStyle>
          <a:p>
            <a:r>
              <a:rPr lang="ar-MA" dirty="0"/>
              <a:t>النشاط 1</a:t>
            </a:r>
          </a:p>
        </p:txBody>
      </p:sp>
      <p:sp>
        <p:nvSpPr>
          <p:cNvPr id="19" name="Flowchart: Alternate Process 54">
            <a:extLst>
              <a:ext uri="{FF2B5EF4-FFF2-40B4-BE49-F238E27FC236}">
                <a16:creationId xmlns:a16="http://schemas.microsoft.com/office/drawing/2014/main" id="{FEBD621A-0DE2-629E-40F0-9125C5E903DB}"/>
              </a:ext>
            </a:extLst>
          </p:cNvPr>
          <p:cNvSpPr/>
          <p:nvPr/>
        </p:nvSpPr>
        <p:spPr>
          <a:xfrm>
            <a:off x="2862900" y="2158011"/>
            <a:ext cx="3096000" cy="792000"/>
          </a:xfrm>
          <a:prstGeom prst="flowChartAlternateProcess">
            <a:avLst/>
          </a:prstGeom>
          <a:solidFill>
            <a:srgbClr val="3A8F98"/>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34" rtl="1">
              <a:defRPr/>
            </a:pPr>
            <a:r>
              <a:rPr lang="ar-MA" sz="3800" b="1" spc="-150" dirty="0">
                <a:solidFill>
                  <a:schemeClr val="bg1"/>
                </a:solidFill>
                <a:latin typeface="Calibri" panose="020F0502020204030204" pitchFamily="34" charset="0"/>
                <a:cs typeface="Calibri" panose="020F0502020204030204" pitchFamily="34" charset="0"/>
              </a:rPr>
              <a:t> ممارسة موجهة</a:t>
            </a:r>
            <a:endParaRPr lang="en-US" sz="3800" spc="-150" dirty="0">
              <a:solidFill>
                <a:schemeClr val="bg1"/>
              </a:solidFill>
              <a:latin typeface="Calibri" panose="020F0502020204030204" pitchFamily="34" charset="0"/>
              <a:cs typeface="Calibri" panose="020F0502020204030204" pitchFamily="34" charset="0"/>
            </a:endParaRPr>
          </a:p>
        </p:txBody>
      </p:sp>
      <p:sp>
        <p:nvSpPr>
          <p:cNvPr id="20" name="Oval 80">
            <a:extLst>
              <a:ext uri="{FF2B5EF4-FFF2-40B4-BE49-F238E27FC236}">
                <a16:creationId xmlns:a16="http://schemas.microsoft.com/office/drawing/2014/main" id="{CC322D68-4A37-3B69-8B3C-647827DFF209}"/>
              </a:ext>
            </a:extLst>
          </p:cNvPr>
          <p:cNvSpPr>
            <a:spLocks noChangeAspect="1"/>
          </p:cNvSpPr>
          <p:nvPr/>
        </p:nvSpPr>
        <p:spPr>
          <a:xfrm>
            <a:off x="5583880" y="2202503"/>
            <a:ext cx="698043" cy="698043"/>
          </a:xfrm>
          <a:prstGeom prst="ellipse">
            <a:avLst/>
          </a:prstGeom>
          <a:solidFill>
            <a:srgbClr val="FFC000"/>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r>
              <a:rPr lang="fr-FR" sz="3200" b="1" dirty="0"/>
              <a:t>2</a:t>
            </a:r>
            <a:endParaRPr lang="fr-MA" sz="3200" b="1" dirty="0"/>
          </a:p>
        </p:txBody>
      </p:sp>
      <p:sp>
        <p:nvSpPr>
          <p:cNvPr id="21" name="ZoneTexte 20">
            <a:extLst>
              <a:ext uri="{FF2B5EF4-FFF2-40B4-BE49-F238E27FC236}">
                <a16:creationId xmlns:a16="http://schemas.microsoft.com/office/drawing/2014/main" id="{6756B434-57A8-A733-5694-90E31EEE3823}"/>
              </a:ext>
            </a:extLst>
          </p:cNvPr>
          <p:cNvSpPr txBox="1"/>
          <p:nvPr/>
        </p:nvSpPr>
        <p:spPr>
          <a:xfrm>
            <a:off x="2654710" y="3785126"/>
            <a:ext cx="3526123" cy="523220"/>
          </a:xfrm>
          <a:prstGeom prst="rect">
            <a:avLst/>
          </a:prstGeom>
          <a:noFill/>
        </p:spPr>
        <p:txBody>
          <a:bodyPr wrap="square">
            <a:spAutoFit/>
          </a:bodyPr>
          <a:lstStyle/>
          <a:p>
            <a:pPr algn="r" defTabSz="685834" rtl="1">
              <a:defRPr/>
            </a:pPr>
            <a:r>
              <a:rPr lang="ar-MA" sz="2800" b="1" spc="-100" dirty="0">
                <a:solidFill>
                  <a:schemeClr val="bg1">
                    <a:lumMod val="75000"/>
                  </a:schemeClr>
                </a:solidFill>
                <a:latin typeface="Dosis" pitchFamily="2" charset="0"/>
                <a:cs typeface="Calibri" panose="020F0502020204030204" pitchFamily="34" charset="0"/>
              </a:rPr>
              <a:t>النشاط 2</a:t>
            </a:r>
          </a:p>
        </p:txBody>
      </p:sp>
      <p:sp>
        <p:nvSpPr>
          <p:cNvPr id="22" name="ZoneTexte 21">
            <a:extLst>
              <a:ext uri="{FF2B5EF4-FFF2-40B4-BE49-F238E27FC236}">
                <a16:creationId xmlns:a16="http://schemas.microsoft.com/office/drawing/2014/main" id="{A49191F0-4FE0-9486-384A-4FF252B473C7}"/>
              </a:ext>
            </a:extLst>
          </p:cNvPr>
          <p:cNvSpPr txBox="1"/>
          <p:nvPr/>
        </p:nvSpPr>
        <p:spPr>
          <a:xfrm>
            <a:off x="2654710" y="4431442"/>
            <a:ext cx="3526123" cy="523220"/>
          </a:xfrm>
          <a:prstGeom prst="rect">
            <a:avLst/>
          </a:prstGeom>
          <a:noFill/>
        </p:spPr>
        <p:txBody>
          <a:bodyPr wrap="square">
            <a:spAutoFit/>
          </a:bodyPr>
          <a:lstStyle/>
          <a:p>
            <a:pPr algn="r" defTabSz="685834" rtl="1">
              <a:defRPr/>
            </a:pPr>
            <a:r>
              <a:rPr lang="ar-MA" sz="2800" b="1" spc="-100" dirty="0">
                <a:solidFill>
                  <a:srgbClr val="FC8D00"/>
                </a:solidFill>
                <a:latin typeface="Dosis" pitchFamily="2" charset="0"/>
                <a:cs typeface="Calibri" panose="020F0502020204030204" pitchFamily="34" charset="0"/>
              </a:rPr>
              <a:t>النشاط 3</a:t>
            </a:r>
          </a:p>
        </p:txBody>
      </p:sp>
      <p:grpSp>
        <p:nvGrpSpPr>
          <p:cNvPr id="23" name="Groupe 22">
            <a:extLst>
              <a:ext uri="{FF2B5EF4-FFF2-40B4-BE49-F238E27FC236}">
                <a16:creationId xmlns:a16="http://schemas.microsoft.com/office/drawing/2014/main" id="{CAF99E3C-8E64-0364-2834-ED8579BB5F28}"/>
              </a:ext>
            </a:extLst>
          </p:cNvPr>
          <p:cNvGrpSpPr>
            <a:grpSpLocks noChangeAspect="1"/>
          </p:cNvGrpSpPr>
          <p:nvPr/>
        </p:nvGrpSpPr>
        <p:grpSpPr>
          <a:xfrm>
            <a:off x="1736854" y="4579496"/>
            <a:ext cx="738292" cy="827051"/>
            <a:chOff x="976754" y="4005561"/>
            <a:chExt cx="558587" cy="625740"/>
          </a:xfrm>
        </p:grpSpPr>
        <p:pic>
          <p:nvPicPr>
            <p:cNvPr id="24" name="Image 23">
              <a:extLst>
                <a:ext uri="{FF2B5EF4-FFF2-40B4-BE49-F238E27FC236}">
                  <a16:creationId xmlns:a16="http://schemas.microsoft.com/office/drawing/2014/main" id="{39A6DD0D-376C-50F2-DF05-115743B14103}"/>
                </a:ext>
              </a:extLst>
            </p:cNvPr>
            <p:cNvPicPr>
              <a:picLocks noChangeAspect="1"/>
            </p:cNvPicPr>
            <p:nvPr/>
          </p:nvPicPr>
          <p:blipFill>
            <a:blip r:embed="rId3"/>
            <a:stretch>
              <a:fillRect/>
            </a:stretch>
          </p:blipFill>
          <p:spPr>
            <a:xfrm>
              <a:off x="976754" y="4005561"/>
              <a:ext cx="558587" cy="625740"/>
            </a:xfrm>
            <a:prstGeom prst="rect">
              <a:avLst/>
            </a:prstGeom>
          </p:spPr>
        </p:pic>
        <p:sp>
          <p:nvSpPr>
            <p:cNvPr id="25" name="ZoneTexte 24">
              <a:extLst>
                <a:ext uri="{FF2B5EF4-FFF2-40B4-BE49-F238E27FC236}">
                  <a16:creationId xmlns:a16="http://schemas.microsoft.com/office/drawing/2014/main" id="{886A515D-A620-9448-991E-195ABBC8E053}"/>
                </a:ext>
              </a:extLst>
            </p:cNvPr>
            <p:cNvSpPr txBox="1"/>
            <p:nvPr/>
          </p:nvSpPr>
          <p:spPr>
            <a:xfrm>
              <a:off x="1057660" y="4193174"/>
              <a:ext cx="445646" cy="291077"/>
            </a:xfrm>
            <a:prstGeom prst="rect">
              <a:avLst/>
            </a:prstGeom>
            <a:noFill/>
          </p:spPr>
          <p:txBody>
            <a:bodyPr wrap="square" rtlCol="0">
              <a:spAutoFit/>
            </a:bodyPr>
            <a:lstStyle/>
            <a:p>
              <a:r>
                <a:rPr lang="fr-FR" sz="1900" b="1" dirty="0">
                  <a:solidFill>
                    <a:srgbClr val="33878B"/>
                  </a:solidFill>
                </a:rPr>
                <a:t>10</a:t>
              </a:r>
            </a:p>
          </p:txBody>
        </p:sp>
      </p:grpSp>
    </p:spTree>
    <p:extLst>
      <p:ext uri="{BB962C8B-B14F-4D97-AF65-F5344CB8AC3E}">
        <p14:creationId xmlns:p14="http://schemas.microsoft.com/office/powerpoint/2010/main" val="912331445"/>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A46B8E-FB56-0174-3FDB-F3FBAF1FD061}"/>
            </a:ext>
          </a:extLst>
        </p:cNvPr>
        <p:cNvGrpSpPr/>
        <p:nvPr/>
      </p:nvGrpSpPr>
      <p:grpSpPr>
        <a:xfrm>
          <a:off x="0" y="0"/>
          <a:ext cx="0" cy="0"/>
          <a:chOff x="0" y="0"/>
          <a:chExt cx="0" cy="0"/>
        </a:xfrm>
      </p:grpSpPr>
      <p:pic>
        <p:nvPicPr>
          <p:cNvPr id="2" name="Image 1">
            <a:extLst>
              <a:ext uri="{FF2B5EF4-FFF2-40B4-BE49-F238E27FC236}">
                <a16:creationId xmlns:a16="http://schemas.microsoft.com/office/drawing/2014/main" id="{1E02D531-3C94-2B79-DB2D-92316854EEF1}"/>
              </a:ext>
            </a:extLst>
          </p:cNvPr>
          <p:cNvPicPr>
            <a:picLocks noChangeAspect="1"/>
          </p:cNvPicPr>
          <p:nvPr/>
        </p:nvPicPr>
        <p:blipFill>
          <a:blip r:embed="rId2"/>
          <a:stretch>
            <a:fillRect/>
          </a:stretch>
        </p:blipFill>
        <p:spPr>
          <a:xfrm>
            <a:off x="718787" y="1630979"/>
            <a:ext cx="7200640" cy="4860000"/>
          </a:xfrm>
          <a:prstGeom prst="rect">
            <a:avLst/>
          </a:prstGeom>
        </p:spPr>
      </p:pic>
      <p:pic>
        <p:nvPicPr>
          <p:cNvPr id="4" name="Image 3" descr="Une image contenant Dessin d’enfant&#10;&#10;Le contenu généré par l’IA peut être incorrect.">
            <a:extLst>
              <a:ext uri="{FF2B5EF4-FFF2-40B4-BE49-F238E27FC236}">
                <a16:creationId xmlns:a16="http://schemas.microsoft.com/office/drawing/2014/main" id="{A3E1B2BD-970F-CD05-59C1-FD304C73EA9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flipH="1">
            <a:off x="7945362" y="757961"/>
            <a:ext cx="757857" cy="744268"/>
          </a:xfrm>
          <a:prstGeom prst="rect">
            <a:avLst/>
          </a:prstGeom>
        </p:spPr>
      </p:pic>
      <p:sp>
        <p:nvSpPr>
          <p:cNvPr id="7" name="Rectangle : coins arrondis 6">
            <a:extLst>
              <a:ext uri="{FF2B5EF4-FFF2-40B4-BE49-F238E27FC236}">
                <a16:creationId xmlns:a16="http://schemas.microsoft.com/office/drawing/2014/main" id="{D078A8CD-64A6-7587-B45C-FC6565F703E7}"/>
              </a:ext>
            </a:extLst>
          </p:cNvPr>
          <p:cNvSpPr/>
          <p:nvPr/>
        </p:nvSpPr>
        <p:spPr>
          <a:xfrm>
            <a:off x="977461" y="2280740"/>
            <a:ext cx="2900855" cy="1891867"/>
          </a:xfrm>
          <a:prstGeom prst="roundRect">
            <a:avLst>
              <a:gd name="adj" fmla="val 5591"/>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FFFFFF"/>
              </a:solidFill>
              <a:effectLst/>
              <a:uLnTx/>
              <a:uFillTx/>
              <a:latin typeface="Aptos" panose="02110004020202020204"/>
              <a:ea typeface="+mn-ea"/>
              <a:cs typeface="+mn-cs"/>
            </a:endParaRPr>
          </a:p>
        </p:txBody>
      </p:sp>
      <p:sp>
        <p:nvSpPr>
          <p:cNvPr id="6" name="ZoneTexte 5">
            <a:extLst>
              <a:ext uri="{FF2B5EF4-FFF2-40B4-BE49-F238E27FC236}">
                <a16:creationId xmlns:a16="http://schemas.microsoft.com/office/drawing/2014/main" id="{28CA0C11-89B7-711E-BAA7-F835176E4677}"/>
              </a:ext>
            </a:extLst>
          </p:cNvPr>
          <p:cNvSpPr txBox="1"/>
          <p:nvPr/>
        </p:nvSpPr>
        <p:spPr>
          <a:xfrm>
            <a:off x="2837240" y="854031"/>
            <a:ext cx="4659282" cy="369332"/>
          </a:xfrm>
          <a:prstGeom prst="rect">
            <a:avLst/>
          </a:prstGeom>
          <a:noFill/>
        </p:spPr>
        <p:txBody>
          <a:bodyPr wrap="square">
            <a:spAutoFit/>
          </a:bodyPr>
          <a:lstStyle/>
          <a:p>
            <a:pPr lvl="0" algn="r" rtl="1" eaLnBrk="0" fontAlgn="base" hangingPunct="0">
              <a:spcBef>
                <a:spcPct val="0"/>
              </a:spcBef>
              <a:spcAft>
                <a:spcPct val="0"/>
              </a:spcAft>
              <a:defRPr/>
            </a:pPr>
            <a:r>
              <a:rPr lang="ar-MA" b="1" dirty="0">
                <a:solidFill>
                  <a:schemeClr val="bg1">
                    <a:lumMod val="65000"/>
                  </a:schemeClr>
                </a:solidFill>
                <a:latin typeface="Calibri" panose="020F0502020204030204" pitchFamily="34" charset="0"/>
                <a:cs typeface="Calibri" panose="020F0502020204030204" pitchFamily="34" charset="0"/>
              </a:rPr>
              <a:t>الآن افتحوا كراساتكم على الصفحة </a:t>
            </a:r>
            <a:r>
              <a:rPr lang="en-US" b="1" dirty="0">
                <a:solidFill>
                  <a:schemeClr val="bg1">
                    <a:lumMod val="65000"/>
                  </a:schemeClr>
                </a:solidFill>
                <a:latin typeface="Calibri" panose="020F0502020204030204" pitchFamily="34" charset="0"/>
                <a:cs typeface="Calibri" panose="020F0502020204030204" pitchFamily="34" charset="0"/>
              </a:rPr>
              <a:t>57</a:t>
            </a:r>
            <a:r>
              <a:rPr lang="ar-MA" b="1" dirty="0">
                <a:solidFill>
                  <a:schemeClr val="bg1">
                    <a:lumMod val="65000"/>
                  </a:schemeClr>
                </a:solidFill>
                <a:latin typeface="Calibri" panose="020F0502020204030204" pitchFamily="34" charset="0"/>
                <a:cs typeface="Calibri" panose="020F0502020204030204" pitchFamily="34" charset="0"/>
              </a:rPr>
              <a:t>.</a:t>
            </a:r>
          </a:p>
        </p:txBody>
      </p:sp>
    </p:spTree>
    <p:extLst>
      <p:ext uri="{BB962C8B-B14F-4D97-AF65-F5344CB8AC3E}">
        <p14:creationId xmlns:p14="http://schemas.microsoft.com/office/powerpoint/2010/main" val="35973872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E278A5-CE53-7B19-2151-4DAA11D46C91}"/>
            </a:ext>
          </a:extLst>
        </p:cNvPr>
        <p:cNvGrpSpPr/>
        <p:nvPr/>
      </p:nvGrpSpPr>
      <p:grpSpPr>
        <a:xfrm>
          <a:off x="0" y="0"/>
          <a:ext cx="0" cy="0"/>
          <a:chOff x="0" y="0"/>
          <a:chExt cx="0" cy="0"/>
        </a:xfrm>
      </p:grpSpPr>
      <p:pic>
        <p:nvPicPr>
          <p:cNvPr id="2" name="Image 1" descr="Une image contenant dessin humoristique, clipart, illustration, Dessin animé&#10;&#10;Le contenu généré par l’IA peut être incorrect.">
            <a:extLst>
              <a:ext uri="{FF2B5EF4-FFF2-40B4-BE49-F238E27FC236}">
                <a16:creationId xmlns:a16="http://schemas.microsoft.com/office/drawing/2014/main" id="{2611AC0D-FF8E-3DE6-03F5-474CDE7F902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809516" y="589935"/>
            <a:ext cx="994585" cy="1024853"/>
          </a:xfrm>
          <a:prstGeom prst="ellipse">
            <a:avLst/>
          </a:prstGeom>
        </p:spPr>
      </p:pic>
      <p:sp>
        <p:nvSpPr>
          <p:cNvPr id="6" name="ZoneTexte 5">
            <a:extLst>
              <a:ext uri="{FF2B5EF4-FFF2-40B4-BE49-F238E27FC236}">
                <a16:creationId xmlns:a16="http://schemas.microsoft.com/office/drawing/2014/main" id="{7DA20255-742C-747D-0CBD-E1F58A71A6E6}"/>
              </a:ext>
            </a:extLst>
          </p:cNvPr>
          <p:cNvSpPr txBox="1"/>
          <p:nvPr/>
        </p:nvSpPr>
        <p:spPr>
          <a:xfrm>
            <a:off x="1103586" y="854031"/>
            <a:ext cx="6392936" cy="369332"/>
          </a:xfrm>
          <a:prstGeom prst="rect">
            <a:avLst/>
          </a:prstGeom>
          <a:noFill/>
        </p:spPr>
        <p:txBody>
          <a:bodyPr wrap="square">
            <a:spAutoFit/>
          </a:bodyPr>
          <a:lstStyle/>
          <a:p>
            <a:pPr lvl="0" algn="r" rtl="1" eaLnBrk="0" fontAlgn="base" hangingPunct="0">
              <a:spcBef>
                <a:spcPct val="0"/>
              </a:spcBef>
              <a:spcAft>
                <a:spcPct val="0"/>
              </a:spcAft>
              <a:defRPr/>
            </a:pPr>
            <a:r>
              <a:rPr lang="ar-MA" b="1" dirty="0">
                <a:solidFill>
                  <a:schemeClr val="bg1">
                    <a:lumMod val="65000"/>
                  </a:schemeClr>
                </a:solidFill>
                <a:latin typeface="Calibri" panose="020F0502020204030204" pitchFamily="34" charset="0"/>
                <a:cs typeface="Calibri" panose="020F0502020204030204" pitchFamily="34" charset="0"/>
              </a:rPr>
              <a:t>سنطبق نفس الخطوات في هذا النشاط؛ سأشرح التعليمة، انتظروا الانطلاقة.</a:t>
            </a:r>
          </a:p>
        </p:txBody>
      </p:sp>
      <p:pic>
        <p:nvPicPr>
          <p:cNvPr id="4" name="Image 3">
            <a:extLst>
              <a:ext uri="{FF2B5EF4-FFF2-40B4-BE49-F238E27FC236}">
                <a16:creationId xmlns:a16="http://schemas.microsoft.com/office/drawing/2014/main" id="{EA5C6902-C9E1-95C4-5C28-F4F050132088}"/>
              </a:ext>
            </a:extLst>
          </p:cNvPr>
          <p:cNvPicPr>
            <a:picLocks noChangeAspect="1"/>
          </p:cNvPicPr>
          <p:nvPr/>
        </p:nvPicPr>
        <p:blipFill>
          <a:blip r:embed="rId3"/>
          <a:stretch>
            <a:fillRect/>
          </a:stretch>
        </p:blipFill>
        <p:spPr>
          <a:xfrm>
            <a:off x="903889" y="1729920"/>
            <a:ext cx="7157545" cy="4849025"/>
          </a:xfrm>
          <a:prstGeom prst="roundRect">
            <a:avLst>
              <a:gd name="adj" fmla="val 5395"/>
            </a:avLst>
          </a:prstGeom>
        </p:spPr>
      </p:pic>
      <p:sp>
        <p:nvSpPr>
          <p:cNvPr id="8" name="Rectangle : coins arrondis 7">
            <a:extLst>
              <a:ext uri="{FF2B5EF4-FFF2-40B4-BE49-F238E27FC236}">
                <a16:creationId xmlns:a16="http://schemas.microsoft.com/office/drawing/2014/main" id="{4E69B569-85B4-DB74-8EC7-8026908AAD4F}"/>
              </a:ext>
            </a:extLst>
          </p:cNvPr>
          <p:cNvSpPr/>
          <p:nvPr/>
        </p:nvSpPr>
        <p:spPr>
          <a:xfrm>
            <a:off x="5770179" y="1761450"/>
            <a:ext cx="2291255" cy="396372"/>
          </a:xfrm>
          <a:prstGeom prst="roundRect">
            <a:avLst>
              <a:gd name="adj" fmla="val 49205"/>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FR" sz="2400" b="0" i="0" u="none" strike="noStrike" kern="1200" cap="none" spc="0" normalizeH="0" baseline="0" noProof="0" dirty="0">
              <a:ln>
                <a:noFill/>
              </a:ln>
              <a:solidFill>
                <a:srgbClr val="0070C0"/>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sp>
        <p:nvSpPr>
          <p:cNvPr id="3" name="ZoneTexte 2">
            <a:extLst>
              <a:ext uri="{FF2B5EF4-FFF2-40B4-BE49-F238E27FC236}">
                <a16:creationId xmlns:a16="http://schemas.microsoft.com/office/drawing/2014/main" id="{3A20F7DF-15E8-BDB7-58CF-39D0A86A4724}"/>
              </a:ext>
            </a:extLst>
          </p:cNvPr>
          <p:cNvSpPr txBox="1"/>
          <p:nvPr/>
        </p:nvSpPr>
        <p:spPr>
          <a:xfrm>
            <a:off x="2144109" y="3254503"/>
            <a:ext cx="1671145" cy="523220"/>
          </a:xfrm>
          <a:prstGeom prst="rect">
            <a:avLst/>
          </a:prstGeom>
          <a:noFill/>
        </p:spPr>
        <p:txBody>
          <a:bodyPr wrap="square" rtlCol="0">
            <a:spAutoFit/>
          </a:bodyPr>
          <a:lstStyle/>
          <a:p>
            <a:r>
              <a:rPr lang="ar-MA" sz="2800" b="1" dirty="0">
                <a:solidFill>
                  <a:srgbClr val="C00000"/>
                </a:solidFill>
              </a:rPr>
              <a:t>مريم  </a:t>
            </a:r>
            <a:endParaRPr lang="fr-FR" sz="2800" b="1" dirty="0">
              <a:solidFill>
                <a:srgbClr val="C00000"/>
              </a:solidFill>
            </a:endParaRPr>
          </a:p>
        </p:txBody>
      </p:sp>
      <p:cxnSp>
        <p:nvCxnSpPr>
          <p:cNvPr id="7" name="Connecteur : en angle 6">
            <a:extLst>
              <a:ext uri="{FF2B5EF4-FFF2-40B4-BE49-F238E27FC236}">
                <a16:creationId xmlns:a16="http://schemas.microsoft.com/office/drawing/2014/main" id="{E6838FC9-71C6-658A-582F-25375B176361}"/>
              </a:ext>
            </a:extLst>
          </p:cNvPr>
          <p:cNvCxnSpPr>
            <a:cxnSpLocks/>
          </p:cNvCxnSpPr>
          <p:nvPr/>
        </p:nvCxnSpPr>
        <p:spPr>
          <a:xfrm rot="5400000" flipH="1" flipV="1">
            <a:off x="4085535" y="2194051"/>
            <a:ext cx="95318" cy="2937644"/>
          </a:xfrm>
          <a:prstGeom prst="bentConnector4">
            <a:avLst>
              <a:gd name="adj1" fmla="val -129563"/>
              <a:gd name="adj2" fmla="val 99642"/>
            </a:avLst>
          </a:prstGeom>
          <a:ln>
            <a:solidFill>
              <a:srgbClr val="C00000"/>
            </a:solidFill>
            <a:tailEnd type="triangle"/>
          </a:ln>
        </p:spPr>
        <p:style>
          <a:lnRef idx="2">
            <a:schemeClr val="accent1"/>
          </a:lnRef>
          <a:fillRef idx="0">
            <a:schemeClr val="accent1"/>
          </a:fillRef>
          <a:effectRef idx="1">
            <a:schemeClr val="accent1"/>
          </a:effectRef>
          <a:fontRef idx="minor">
            <a:schemeClr val="tx1"/>
          </a:fontRef>
        </p:style>
      </p:cxnSp>
      <p:sp>
        <p:nvSpPr>
          <p:cNvPr id="13" name="ZoneTexte 12">
            <a:extLst>
              <a:ext uri="{FF2B5EF4-FFF2-40B4-BE49-F238E27FC236}">
                <a16:creationId xmlns:a16="http://schemas.microsoft.com/office/drawing/2014/main" id="{0D07864C-DA85-6D97-0B6C-09A1786267A5}"/>
              </a:ext>
            </a:extLst>
          </p:cNvPr>
          <p:cNvSpPr txBox="1"/>
          <p:nvPr/>
        </p:nvSpPr>
        <p:spPr>
          <a:xfrm>
            <a:off x="5339256" y="3254503"/>
            <a:ext cx="420413" cy="396372"/>
          </a:xfrm>
          <a:prstGeom prst="rect">
            <a:avLst/>
          </a:prstGeom>
          <a:noFill/>
          <a:ln w="28575">
            <a:solidFill>
              <a:srgbClr val="C00000"/>
            </a:solidFill>
          </a:ln>
        </p:spPr>
        <p:txBody>
          <a:bodyPr wrap="square" rtlCol="0">
            <a:spAutoFit/>
          </a:bodyPr>
          <a:lstStyle/>
          <a:p>
            <a:endParaRPr lang="fr-FR" dirty="0"/>
          </a:p>
        </p:txBody>
      </p:sp>
      <p:sp>
        <p:nvSpPr>
          <p:cNvPr id="15" name="Rectangle 14">
            <a:extLst>
              <a:ext uri="{FF2B5EF4-FFF2-40B4-BE49-F238E27FC236}">
                <a16:creationId xmlns:a16="http://schemas.microsoft.com/office/drawing/2014/main" id="{2A32B068-5CBF-E26D-A55E-EC158F94C8A4}"/>
              </a:ext>
            </a:extLst>
          </p:cNvPr>
          <p:cNvSpPr/>
          <p:nvPr/>
        </p:nvSpPr>
        <p:spPr>
          <a:xfrm>
            <a:off x="5386552" y="3277954"/>
            <a:ext cx="325820" cy="349469"/>
          </a:xfrm>
          <a:prstGeom prst="rect">
            <a:avLst/>
          </a:prstGeom>
          <a:solidFill>
            <a:srgbClr val="E4E3F1"/>
          </a:solidFill>
          <a:ln>
            <a:solidFill>
              <a:srgbClr val="E4E3F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4" name="ZoneTexte 13">
            <a:extLst>
              <a:ext uri="{FF2B5EF4-FFF2-40B4-BE49-F238E27FC236}">
                <a16:creationId xmlns:a16="http://schemas.microsoft.com/office/drawing/2014/main" id="{FC7D922B-44AE-A366-ED3C-9E0AF2BF9231}"/>
              </a:ext>
            </a:extLst>
          </p:cNvPr>
          <p:cNvSpPr txBox="1"/>
          <p:nvPr/>
        </p:nvSpPr>
        <p:spPr>
          <a:xfrm>
            <a:off x="5165837" y="3299553"/>
            <a:ext cx="924912" cy="369332"/>
          </a:xfrm>
          <a:prstGeom prst="rect">
            <a:avLst/>
          </a:prstGeom>
          <a:noFill/>
        </p:spPr>
        <p:txBody>
          <a:bodyPr wrap="square" rtlCol="0">
            <a:spAutoFit/>
          </a:bodyPr>
          <a:lstStyle/>
          <a:p>
            <a:r>
              <a:rPr lang="ar-MA" b="1" dirty="0">
                <a:solidFill>
                  <a:srgbClr val="C00000"/>
                </a:solidFill>
              </a:rPr>
              <a:t>مَريَمُ  </a:t>
            </a:r>
            <a:endParaRPr lang="fr-FR" b="1" dirty="0">
              <a:solidFill>
                <a:srgbClr val="C00000"/>
              </a:solidFill>
            </a:endParaRPr>
          </a:p>
        </p:txBody>
      </p:sp>
    </p:spTree>
    <p:extLst>
      <p:ext uri="{BB962C8B-B14F-4D97-AF65-F5344CB8AC3E}">
        <p14:creationId xmlns:p14="http://schemas.microsoft.com/office/powerpoint/2010/main" val="32372863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604DF4-82F7-B405-4EEE-3B8E8F845829}"/>
            </a:ext>
          </a:extLst>
        </p:cNvPr>
        <p:cNvGrpSpPr/>
        <p:nvPr/>
      </p:nvGrpSpPr>
      <p:grpSpPr>
        <a:xfrm>
          <a:off x="0" y="0"/>
          <a:ext cx="0" cy="0"/>
          <a:chOff x="0" y="0"/>
          <a:chExt cx="0" cy="0"/>
        </a:xfrm>
      </p:grpSpPr>
      <p:pic>
        <p:nvPicPr>
          <p:cNvPr id="2" name="Image 1">
            <a:extLst>
              <a:ext uri="{FF2B5EF4-FFF2-40B4-BE49-F238E27FC236}">
                <a16:creationId xmlns:a16="http://schemas.microsoft.com/office/drawing/2014/main" id="{BD2799F2-0E94-B3BB-A47E-2A8D39684C7B}"/>
              </a:ext>
            </a:extLst>
          </p:cNvPr>
          <p:cNvPicPr>
            <a:picLocks noChangeAspect="1"/>
          </p:cNvPicPr>
          <p:nvPr/>
        </p:nvPicPr>
        <p:blipFill>
          <a:blip r:embed="rId2"/>
          <a:stretch>
            <a:fillRect/>
          </a:stretch>
        </p:blipFill>
        <p:spPr>
          <a:xfrm>
            <a:off x="358021" y="1626691"/>
            <a:ext cx="6641869" cy="4499670"/>
          </a:xfrm>
          <a:prstGeom prst="roundRect">
            <a:avLst>
              <a:gd name="adj" fmla="val 5395"/>
            </a:avLst>
          </a:prstGeom>
        </p:spPr>
      </p:pic>
      <p:pic>
        <p:nvPicPr>
          <p:cNvPr id="4" name="Google Shape;141;p7" descr="Une image contenant dessin humoristique, clipart, Dessin animé, illustration&#10;&#10;Le contenu généré par l’IA peut être incorrect.">
            <a:extLst>
              <a:ext uri="{FF2B5EF4-FFF2-40B4-BE49-F238E27FC236}">
                <a16:creationId xmlns:a16="http://schemas.microsoft.com/office/drawing/2014/main" id="{90AF2288-3F6B-0EE1-473B-E946DCD37646}"/>
              </a:ext>
            </a:extLst>
          </p:cNvPr>
          <p:cNvPicPr preferRelativeResize="0"/>
          <p:nvPr/>
        </p:nvPicPr>
        <p:blipFill rotWithShape="1">
          <a:blip r:embed="rId3">
            <a:alphaModFix/>
          </a:blip>
          <a:srcRect t="-7142" b="7142"/>
          <a:stretch/>
        </p:blipFill>
        <p:spPr>
          <a:xfrm>
            <a:off x="7788490" y="618691"/>
            <a:ext cx="1008000" cy="1008000"/>
          </a:xfrm>
          <a:prstGeom prst="ellipse">
            <a:avLst/>
          </a:prstGeom>
          <a:noFill/>
          <a:ln>
            <a:noFill/>
          </a:ln>
        </p:spPr>
      </p:pic>
      <p:sp>
        <p:nvSpPr>
          <p:cNvPr id="7" name="ZoneTexte 6">
            <a:extLst>
              <a:ext uri="{FF2B5EF4-FFF2-40B4-BE49-F238E27FC236}">
                <a16:creationId xmlns:a16="http://schemas.microsoft.com/office/drawing/2014/main" id="{83E4002B-C2D6-79D7-756E-7B9128E90716}"/>
              </a:ext>
            </a:extLst>
          </p:cNvPr>
          <p:cNvSpPr txBox="1"/>
          <p:nvPr/>
        </p:nvSpPr>
        <p:spPr>
          <a:xfrm>
            <a:off x="2837240" y="854031"/>
            <a:ext cx="4659282" cy="369332"/>
          </a:xfrm>
          <a:prstGeom prst="rect">
            <a:avLst/>
          </a:prstGeom>
          <a:noFill/>
        </p:spPr>
        <p:txBody>
          <a:bodyPr wrap="square">
            <a:spAutoFit/>
          </a:bodyPr>
          <a:lstStyle/>
          <a:p>
            <a:pPr lvl="0" algn="r" rtl="1" eaLnBrk="0" fontAlgn="base" hangingPunct="0">
              <a:spcBef>
                <a:spcPct val="0"/>
              </a:spcBef>
              <a:spcAft>
                <a:spcPct val="0"/>
              </a:spcAft>
              <a:defRPr/>
            </a:pPr>
            <a:r>
              <a:rPr lang="ar-MA" b="1" dirty="0">
                <a:solidFill>
                  <a:schemeClr val="bg1">
                    <a:lumMod val="65000"/>
                  </a:schemeClr>
                </a:solidFill>
                <a:latin typeface="Calibri" panose="020F0502020204030204" pitchFamily="34" charset="0"/>
                <a:cs typeface="Calibri" panose="020F0502020204030204" pitchFamily="34" charset="0"/>
              </a:rPr>
              <a:t>لديكم 4 دقائق للإنجاز؛ سأمر بين الصفوف لمساعدتكم؛</a:t>
            </a:r>
          </a:p>
        </p:txBody>
      </p:sp>
      <p:pic>
        <p:nvPicPr>
          <p:cNvPr id="6" name="Image 5">
            <a:extLst>
              <a:ext uri="{FF2B5EF4-FFF2-40B4-BE49-F238E27FC236}">
                <a16:creationId xmlns:a16="http://schemas.microsoft.com/office/drawing/2014/main" id="{AC472C68-5436-A894-1577-F65791DC345A}"/>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flipH="1">
            <a:off x="6158712" y="3700324"/>
            <a:ext cx="2675619" cy="2675619"/>
          </a:xfrm>
          <a:prstGeom prst="rect">
            <a:avLst/>
          </a:prstGeom>
        </p:spPr>
      </p:pic>
      <p:sp>
        <p:nvSpPr>
          <p:cNvPr id="3" name="Rectangle 2">
            <a:extLst>
              <a:ext uri="{FF2B5EF4-FFF2-40B4-BE49-F238E27FC236}">
                <a16:creationId xmlns:a16="http://schemas.microsoft.com/office/drawing/2014/main" id="{28ECCA3E-9E5E-C4A7-AD18-1E65024F4797}"/>
              </a:ext>
            </a:extLst>
          </p:cNvPr>
          <p:cNvSpPr/>
          <p:nvPr/>
        </p:nvSpPr>
        <p:spPr>
          <a:xfrm>
            <a:off x="4498428" y="3079531"/>
            <a:ext cx="325820" cy="349469"/>
          </a:xfrm>
          <a:prstGeom prst="rect">
            <a:avLst/>
          </a:prstGeom>
          <a:solidFill>
            <a:srgbClr val="E4E3F1"/>
          </a:solidFill>
          <a:ln>
            <a:solidFill>
              <a:srgbClr val="E4E3F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 name="ZoneTexte 4">
            <a:extLst>
              <a:ext uri="{FF2B5EF4-FFF2-40B4-BE49-F238E27FC236}">
                <a16:creationId xmlns:a16="http://schemas.microsoft.com/office/drawing/2014/main" id="{CB034419-FE04-F847-AB0E-3983A3CE8767}"/>
              </a:ext>
            </a:extLst>
          </p:cNvPr>
          <p:cNvSpPr txBox="1"/>
          <p:nvPr/>
        </p:nvSpPr>
        <p:spPr>
          <a:xfrm>
            <a:off x="4277704" y="3076735"/>
            <a:ext cx="924912" cy="369332"/>
          </a:xfrm>
          <a:prstGeom prst="rect">
            <a:avLst/>
          </a:prstGeom>
          <a:noFill/>
        </p:spPr>
        <p:txBody>
          <a:bodyPr wrap="square" rtlCol="0">
            <a:spAutoFit/>
          </a:bodyPr>
          <a:lstStyle/>
          <a:p>
            <a:r>
              <a:rPr lang="ar-MA" b="1" dirty="0">
                <a:solidFill>
                  <a:srgbClr val="C00000"/>
                </a:solidFill>
              </a:rPr>
              <a:t>مَريَمُ  </a:t>
            </a:r>
            <a:endParaRPr lang="fr-FR" b="1" dirty="0">
              <a:solidFill>
                <a:srgbClr val="C00000"/>
              </a:solidFill>
            </a:endParaRPr>
          </a:p>
        </p:txBody>
      </p:sp>
    </p:spTree>
    <p:extLst>
      <p:ext uri="{BB962C8B-B14F-4D97-AF65-F5344CB8AC3E}">
        <p14:creationId xmlns:p14="http://schemas.microsoft.com/office/powerpoint/2010/main" val="41152356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CCA298-FCE5-C41F-1316-D35A5F74B4AD}"/>
            </a:ext>
          </a:extLst>
        </p:cNvPr>
        <p:cNvGrpSpPr/>
        <p:nvPr/>
      </p:nvGrpSpPr>
      <p:grpSpPr>
        <a:xfrm>
          <a:off x="0" y="0"/>
          <a:ext cx="0" cy="0"/>
          <a:chOff x="0" y="0"/>
          <a:chExt cx="0" cy="0"/>
        </a:xfrm>
      </p:grpSpPr>
      <p:pic>
        <p:nvPicPr>
          <p:cNvPr id="2" name="Image 1">
            <a:extLst>
              <a:ext uri="{FF2B5EF4-FFF2-40B4-BE49-F238E27FC236}">
                <a16:creationId xmlns:a16="http://schemas.microsoft.com/office/drawing/2014/main" id="{C20FAED4-34C1-7704-3FDB-318383F60836}"/>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3267468" y="2619673"/>
            <a:ext cx="2609063" cy="2609063"/>
          </a:xfrm>
          <a:prstGeom prst="rect">
            <a:avLst/>
          </a:prstGeom>
        </p:spPr>
      </p:pic>
      <p:pic>
        <p:nvPicPr>
          <p:cNvPr id="4" name="Google Shape;141;p7" descr="Une image contenant dessin humoristique, clipart, Dessin animé, illustration&#10;&#10;Le contenu généré par l’IA peut être incorrect.">
            <a:extLst>
              <a:ext uri="{FF2B5EF4-FFF2-40B4-BE49-F238E27FC236}">
                <a16:creationId xmlns:a16="http://schemas.microsoft.com/office/drawing/2014/main" id="{47FB6CBD-B57A-742F-A96D-E5A7420BAE05}"/>
              </a:ext>
            </a:extLst>
          </p:cNvPr>
          <p:cNvPicPr preferRelativeResize="0"/>
          <p:nvPr/>
        </p:nvPicPr>
        <p:blipFill rotWithShape="1">
          <a:blip r:embed="rId3">
            <a:alphaModFix/>
          </a:blip>
          <a:srcRect t="-7142" b="7142"/>
          <a:stretch/>
        </p:blipFill>
        <p:spPr>
          <a:xfrm>
            <a:off x="7788490" y="618691"/>
            <a:ext cx="1008000" cy="1008000"/>
          </a:xfrm>
          <a:prstGeom prst="ellipse">
            <a:avLst/>
          </a:prstGeom>
          <a:noFill/>
          <a:ln>
            <a:noFill/>
          </a:ln>
        </p:spPr>
      </p:pic>
      <p:sp>
        <p:nvSpPr>
          <p:cNvPr id="5" name="ZoneTexte 4">
            <a:extLst>
              <a:ext uri="{FF2B5EF4-FFF2-40B4-BE49-F238E27FC236}">
                <a16:creationId xmlns:a16="http://schemas.microsoft.com/office/drawing/2014/main" id="{1216B7F9-1D44-E415-06B7-7B857DD8B414}"/>
              </a:ext>
            </a:extLst>
          </p:cNvPr>
          <p:cNvSpPr txBox="1"/>
          <p:nvPr/>
        </p:nvSpPr>
        <p:spPr>
          <a:xfrm>
            <a:off x="1429407" y="854031"/>
            <a:ext cx="6067115" cy="369332"/>
          </a:xfrm>
          <a:prstGeom prst="rect">
            <a:avLst/>
          </a:prstGeom>
          <a:noFill/>
        </p:spPr>
        <p:txBody>
          <a:bodyPr wrap="square">
            <a:spAutoFit/>
          </a:bodyPr>
          <a:lstStyle/>
          <a:p>
            <a:pPr lvl="0" algn="r" rtl="1" eaLnBrk="0" fontAlgn="base" hangingPunct="0">
              <a:spcBef>
                <a:spcPct val="0"/>
              </a:spcBef>
              <a:spcAft>
                <a:spcPct val="0"/>
              </a:spcAft>
              <a:defRPr/>
            </a:pPr>
            <a:r>
              <a:rPr lang="ar-MA" b="1" dirty="0">
                <a:solidFill>
                  <a:schemeClr val="bg1">
                    <a:lumMod val="65000"/>
                  </a:schemeClr>
                </a:solidFill>
                <a:latin typeface="Calibri" panose="020F0502020204030204" pitchFamily="34" charset="0"/>
                <a:cs typeface="Calibri" panose="020F0502020204030204" pitchFamily="34" charset="0"/>
              </a:rPr>
              <a:t>الآن، ستشتغلون في ثنائيات، كل واحد يقارن إنجازه مع زميله. </a:t>
            </a:r>
          </a:p>
        </p:txBody>
      </p:sp>
    </p:spTree>
    <p:extLst>
      <p:ext uri="{BB962C8B-B14F-4D97-AF65-F5344CB8AC3E}">
        <p14:creationId xmlns:p14="http://schemas.microsoft.com/office/powerpoint/2010/main" val="23164452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2D392F-0343-F160-5933-A9DFB83D6B69}"/>
            </a:ext>
          </a:extLst>
        </p:cNvPr>
        <p:cNvGrpSpPr/>
        <p:nvPr/>
      </p:nvGrpSpPr>
      <p:grpSpPr>
        <a:xfrm>
          <a:off x="0" y="0"/>
          <a:ext cx="0" cy="0"/>
          <a:chOff x="0" y="0"/>
          <a:chExt cx="0" cy="0"/>
        </a:xfrm>
      </p:grpSpPr>
      <p:sp>
        <p:nvSpPr>
          <p:cNvPr id="3" name="ZoneTexte 2">
            <a:extLst>
              <a:ext uri="{FF2B5EF4-FFF2-40B4-BE49-F238E27FC236}">
                <a16:creationId xmlns:a16="http://schemas.microsoft.com/office/drawing/2014/main" id="{7CC431C3-A15C-E82E-F1D7-64EDFBEC32D7}"/>
              </a:ext>
            </a:extLst>
          </p:cNvPr>
          <p:cNvSpPr txBox="1"/>
          <p:nvPr/>
        </p:nvSpPr>
        <p:spPr>
          <a:xfrm>
            <a:off x="363137" y="817111"/>
            <a:ext cx="7116323" cy="369332"/>
          </a:xfrm>
          <a:prstGeom prst="rect">
            <a:avLst/>
          </a:prstGeom>
          <a:noFill/>
        </p:spPr>
        <p:txBody>
          <a:bodyPr wrap="square" rtlCol="0">
            <a:spAutoFit/>
          </a:bodyPr>
          <a:lstStyle/>
          <a:p>
            <a:pPr marL="0" marR="0" lvl="0" indent="0" algn="r" defTabSz="914400" rtl="1" eaLnBrk="0" fontAlgn="base" latinLnBrk="0" hangingPunct="0">
              <a:lnSpc>
                <a:spcPct val="100000"/>
              </a:lnSpc>
              <a:spcBef>
                <a:spcPct val="0"/>
              </a:spcBef>
              <a:spcAft>
                <a:spcPct val="0"/>
              </a:spcAft>
              <a:buClrTx/>
              <a:buSzTx/>
              <a:buFontTx/>
              <a:buNone/>
              <a:tabLst/>
              <a:defRPr/>
            </a:pPr>
            <a:r>
              <a:rPr kumimoji="0" lang="ar-MA" b="1" i="0" u="none" strike="noStrike" kern="1200" cap="none" spc="0" normalizeH="0" baseline="0" noProof="0" dirty="0">
                <a:ln>
                  <a:noFill/>
                </a:ln>
                <a:solidFill>
                  <a:schemeClr val="bg1">
                    <a:lumMod val="65000"/>
                  </a:schemeClr>
                </a:solidFill>
                <a:effectLst/>
                <a:uLnTx/>
                <a:uFillTx/>
                <a:latin typeface="Calibri" panose="020F0502020204030204" pitchFamily="34" charset="0"/>
                <a:ea typeface="+mn-ea"/>
                <a:cs typeface="Calibri" panose="020F0502020204030204" pitchFamily="34" charset="0"/>
              </a:rPr>
              <a:t>كل واحد يقارن إنجازه مع زميله. تأكدوا أنكم اتبعتم الخطوات بشكل سليم. </a:t>
            </a:r>
          </a:p>
        </p:txBody>
      </p:sp>
      <p:pic>
        <p:nvPicPr>
          <p:cNvPr id="5" name="Google Shape;141;p7" descr="Une image contenant dessin humoristique, clipart, Dessin animé, illustration&#10;&#10;Le contenu généré par l’IA peut être incorrect.">
            <a:extLst>
              <a:ext uri="{FF2B5EF4-FFF2-40B4-BE49-F238E27FC236}">
                <a16:creationId xmlns:a16="http://schemas.microsoft.com/office/drawing/2014/main" id="{588767D6-6E0A-49BE-A000-F942A5DB6F59}"/>
              </a:ext>
            </a:extLst>
          </p:cNvPr>
          <p:cNvPicPr preferRelativeResize="0"/>
          <p:nvPr/>
        </p:nvPicPr>
        <p:blipFill rotWithShape="1">
          <a:blip r:embed="rId2">
            <a:alphaModFix/>
          </a:blip>
          <a:srcRect t="-7142" b="7142"/>
          <a:stretch/>
        </p:blipFill>
        <p:spPr>
          <a:xfrm>
            <a:off x="7788490" y="618691"/>
            <a:ext cx="1008000" cy="1008000"/>
          </a:xfrm>
          <a:prstGeom prst="ellipse">
            <a:avLst/>
          </a:prstGeom>
          <a:noFill/>
          <a:ln>
            <a:noFill/>
          </a:ln>
        </p:spPr>
      </p:pic>
      <p:sp>
        <p:nvSpPr>
          <p:cNvPr id="4" name="ZoneTexte 3">
            <a:extLst>
              <a:ext uri="{FF2B5EF4-FFF2-40B4-BE49-F238E27FC236}">
                <a16:creationId xmlns:a16="http://schemas.microsoft.com/office/drawing/2014/main" id="{BB06AF71-DC64-9B7B-0291-3B0B003ACCB9}"/>
              </a:ext>
            </a:extLst>
          </p:cNvPr>
          <p:cNvSpPr txBox="1"/>
          <p:nvPr/>
        </p:nvSpPr>
        <p:spPr>
          <a:xfrm>
            <a:off x="2097138" y="1937626"/>
            <a:ext cx="5691352" cy="769441"/>
          </a:xfrm>
          <a:prstGeom prst="rect">
            <a:avLst/>
          </a:prstGeom>
          <a:noFill/>
        </p:spPr>
        <p:txBody>
          <a:bodyPr wrap="square">
            <a:spAutoFit/>
          </a:bodyPr>
          <a:lstStyle/>
          <a:p>
            <a:pPr marL="0" marR="0" lvl="0" indent="0" algn="r" defTabSz="914400" rtl="1" eaLnBrk="1" fontAlgn="auto" latinLnBrk="0" hangingPunct="1">
              <a:lnSpc>
                <a:spcPct val="150000"/>
              </a:lnSpc>
              <a:spcBef>
                <a:spcPts val="0"/>
              </a:spcBef>
              <a:spcAft>
                <a:spcPts val="0"/>
              </a:spcAft>
              <a:buClrTx/>
              <a:buSzTx/>
              <a:buFontTx/>
              <a:buNone/>
              <a:tabLst/>
              <a:defRPr/>
            </a:pPr>
            <a:r>
              <a:rPr kumimoji="0" lang="ar-MA" sz="3200" b="1" i="0" u="none" strike="noStrike" kern="1200" cap="none" spc="0" normalizeH="0" baseline="0" noProof="0" dirty="0">
                <a:ln>
                  <a:noFill/>
                </a:ln>
                <a:solidFill>
                  <a:srgbClr val="C00000"/>
                </a:solidFill>
                <a:effectLst/>
                <a:uLnTx/>
                <a:uFillTx/>
                <a:latin typeface="Sakkal Majalla" panose="02000000000000000000" pitchFamily="2" charset="-78"/>
                <a:ea typeface="Calibri" panose="020F0502020204030204" pitchFamily="34" charset="0"/>
                <a:cs typeface="Sakkal Majalla" panose="02000000000000000000" pitchFamily="2" charset="-78"/>
              </a:rPr>
              <a:t>لِحَلِّ مَسَائِلِ المُقَارَنَةِ مِنْ خُطْوَتَيْنِ:</a:t>
            </a:r>
          </a:p>
        </p:txBody>
      </p:sp>
      <p:pic>
        <p:nvPicPr>
          <p:cNvPr id="7" name="Image 6">
            <a:extLst>
              <a:ext uri="{FF2B5EF4-FFF2-40B4-BE49-F238E27FC236}">
                <a16:creationId xmlns:a16="http://schemas.microsoft.com/office/drawing/2014/main" id="{DD87CDC6-E1D7-8DD5-086B-B685109841B2}"/>
              </a:ext>
            </a:extLst>
          </p:cNvPr>
          <p:cNvPicPr>
            <a:picLocks noChangeAspect="1"/>
          </p:cNvPicPr>
          <p:nvPr/>
        </p:nvPicPr>
        <p:blipFill>
          <a:blip r:embed="rId3"/>
          <a:stretch>
            <a:fillRect/>
          </a:stretch>
        </p:blipFill>
        <p:spPr>
          <a:xfrm>
            <a:off x="1121876" y="2948344"/>
            <a:ext cx="6666614" cy="3092545"/>
          </a:xfrm>
          <a:prstGeom prst="rect">
            <a:avLst/>
          </a:prstGeom>
        </p:spPr>
      </p:pic>
    </p:spTree>
    <p:extLst>
      <p:ext uri="{BB962C8B-B14F-4D97-AF65-F5344CB8AC3E}">
        <p14:creationId xmlns:p14="http://schemas.microsoft.com/office/powerpoint/2010/main" val="12119477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063F2C-BD6C-9EF2-708B-D3F7281B9278}"/>
            </a:ext>
          </a:extLst>
        </p:cNvPr>
        <p:cNvGrpSpPr/>
        <p:nvPr/>
      </p:nvGrpSpPr>
      <p:grpSpPr>
        <a:xfrm>
          <a:off x="0" y="0"/>
          <a:ext cx="0" cy="0"/>
          <a:chOff x="0" y="0"/>
          <a:chExt cx="0" cy="0"/>
        </a:xfrm>
      </p:grpSpPr>
      <p:pic>
        <p:nvPicPr>
          <p:cNvPr id="2" name="Image 1">
            <a:extLst>
              <a:ext uri="{FF2B5EF4-FFF2-40B4-BE49-F238E27FC236}">
                <a16:creationId xmlns:a16="http://schemas.microsoft.com/office/drawing/2014/main" id="{E3C175A0-3EE7-2D34-1CCD-AB0AEB3D48BE}"/>
              </a:ext>
            </a:extLst>
          </p:cNvPr>
          <p:cNvPicPr>
            <a:picLocks noChangeAspect="1"/>
          </p:cNvPicPr>
          <p:nvPr/>
        </p:nvPicPr>
        <p:blipFill>
          <a:blip r:embed="rId2"/>
          <a:stretch>
            <a:fillRect/>
          </a:stretch>
        </p:blipFill>
        <p:spPr>
          <a:xfrm>
            <a:off x="903889" y="1729920"/>
            <a:ext cx="7157545" cy="4849025"/>
          </a:xfrm>
          <a:prstGeom prst="roundRect">
            <a:avLst>
              <a:gd name="adj" fmla="val 5395"/>
            </a:avLst>
          </a:prstGeom>
        </p:spPr>
      </p:pic>
      <p:pic>
        <p:nvPicPr>
          <p:cNvPr id="7" name="Image 6" descr="Une image contenant dessin humoristique, clipart, illustration, Dessin animé&#10;&#10;Le contenu généré par l’IA peut être incorrect.">
            <a:extLst>
              <a:ext uri="{FF2B5EF4-FFF2-40B4-BE49-F238E27FC236}">
                <a16:creationId xmlns:a16="http://schemas.microsoft.com/office/drawing/2014/main" id="{AA3B4004-C3AD-AED0-1E55-10A11BB4E6F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742434" y="589935"/>
            <a:ext cx="1051835" cy="1083845"/>
          </a:xfrm>
          <a:prstGeom prst="ellipse">
            <a:avLst/>
          </a:prstGeom>
        </p:spPr>
      </p:pic>
      <p:sp>
        <p:nvSpPr>
          <p:cNvPr id="29" name="ZoneTexte 28">
            <a:extLst>
              <a:ext uri="{FF2B5EF4-FFF2-40B4-BE49-F238E27FC236}">
                <a16:creationId xmlns:a16="http://schemas.microsoft.com/office/drawing/2014/main" id="{5C17F9F1-2D12-1BC0-68AD-4030CF459294}"/>
              </a:ext>
            </a:extLst>
          </p:cNvPr>
          <p:cNvSpPr txBox="1"/>
          <p:nvPr/>
        </p:nvSpPr>
        <p:spPr>
          <a:xfrm>
            <a:off x="2837240" y="854031"/>
            <a:ext cx="4659282" cy="369332"/>
          </a:xfrm>
          <a:prstGeom prst="rect">
            <a:avLst/>
          </a:prstGeom>
          <a:noFill/>
        </p:spPr>
        <p:txBody>
          <a:bodyPr wrap="square">
            <a:spAutoFit/>
          </a:bodyPr>
          <a:lstStyle/>
          <a:p>
            <a:pPr lvl="0" algn="r" rtl="1" eaLnBrk="0" fontAlgn="base" hangingPunct="0">
              <a:spcBef>
                <a:spcPct val="0"/>
              </a:spcBef>
              <a:spcAft>
                <a:spcPct val="0"/>
              </a:spcAft>
              <a:defRPr/>
            </a:pPr>
            <a:r>
              <a:rPr lang="ar-MA" b="1" dirty="0">
                <a:solidFill>
                  <a:schemeClr val="bg1">
                    <a:lumMod val="65000"/>
                  </a:schemeClr>
                </a:solidFill>
                <a:latin typeface="Calibri" panose="020F0502020204030204" pitchFamily="34" charset="0"/>
                <a:cs typeface="Calibri" panose="020F0502020204030204" pitchFamily="34" charset="0"/>
              </a:rPr>
              <a:t>صححوا </a:t>
            </a:r>
          </a:p>
        </p:txBody>
      </p:sp>
      <p:sp>
        <p:nvSpPr>
          <p:cNvPr id="8" name="ZoneTexte 7">
            <a:extLst>
              <a:ext uri="{FF2B5EF4-FFF2-40B4-BE49-F238E27FC236}">
                <a16:creationId xmlns:a16="http://schemas.microsoft.com/office/drawing/2014/main" id="{620083B4-A7BF-26CE-8583-1E58D0CE8568}"/>
              </a:ext>
            </a:extLst>
          </p:cNvPr>
          <p:cNvSpPr txBox="1"/>
          <p:nvPr/>
        </p:nvSpPr>
        <p:spPr>
          <a:xfrm>
            <a:off x="2948309" y="5644011"/>
            <a:ext cx="4973466" cy="830997"/>
          </a:xfrm>
          <a:prstGeom prst="rect">
            <a:avLst/>
          </a:prstGeom>
          <a:noFill/>
          <a:ln>
            <a:noFill/>
          </a:ln>
        </p:spPr>
        <p:txBody>
          <a:bodyPr wrap="square">
            <a:spAutoFit/>
          </a:bodyPr>
          <a:lstStyle/>
          <a:p>
            <a:pPr algn="r" rtl="1"/>
            <a:r>
              <a:rPr lang="ar-MA" sz="2400" b="1" dirty="0">
                <a:solidFill>
                  <a:srgbClr val="C00000"/>
                </a:solidFill>
                <a:latin typeface="Calibri" panose="020F0502020204030204" pitchFamily="34" charset="0"/>
                <a:ea typeface="Calibri" panose="020F0502020204030204" pitchFamily="34" charset="0"/>
                <a:cs typeface="Calibri" panose="020F0502020204030204" pitchFamily="34" charset="0"/>
              </a:rPr>
              <a:t>المدة التي استغرقتها مريم لصناعة مجسمها هي 54 دقيقة</a:t>
            </a:r>
            <a:endParaRPr lang="fr-FR" sz="2800" b="1" dirty="0">
              <a:solidFill>
                <a:srgbClr val="C00000"/>
              </a:solidFill>
              <a:latin typeface="Calibri" panose="020F0502020204030204" pitchFamily="34" charset="0"/>
              <a:ea typeface="Calibri" panose="020F0502020204030204" pitchFamily="34" charset="0"/>
              <a:cs typeface="Calibri" panose="020F0502020204030204" pitchFamily="34" charset="0"/>
            </a:endParaRPr>
          </a:p>
        </p:txBody>
      </p:sp>
      <p:sp>
        <p:nvSpPr>
          <p:cNvPr id="17" name="Rectangle 16">
            <a:extLst>
              <a:ext uri="{FF2B5EF4-FFF2-40B4-BE49-F238E27FC236}">
                <a16:creationId xmlns:a16="http://schemas.microsoft.com/office/drawing/2014/main" id="{752D0940-61DF-3F66-765F-B135416514BE}"/>
              </a:ext>
            </a:extLst>
          </p:cNvPr>
          <p:cNvSpPr/>
          <p:nvPr/>
        </p:nvSpPr>
        <p:spPr>
          <a:xfrm>
            <a:off x="3330640" y="4531176"/>
            <a:ext cx="4290812" cy="37039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2800" b="1" dirty="0">
                <a:solidFill>
                  <a:srgbClr val="C00000"/>
                </a:solidFill>
              </a:rPr>
              <a:t>27 + 15 = 42</a:t>
            </a:r>
          </a:p>
        </p:txBody>
      </p:sp>
      <p:grpSp>
        <p:nvGrpSpPr>
          <p:cNvPr id="26" name="Groupe 25">
            <a:extLst>
              <a:ext uri="{FF2B5EF4-FFF2-40B4-BE49-F238E27FC236}">
                <a16:creationId xmlns:a16="http://schemas.microsoft.com/office/drawing/2014/main" id="{51AB9CC3-24D1-BF99-E068-00C20230E491}"/>
              </a:ext>
            </a:extLst>
          </p:cNvPr>
          <p:cNvGrpSpPr/>
          <p:nvPr/>
        </p:nvGrpSpPr>
        <p:grpSpPr>
          <a:xfrm>
            <a:off x="297635" y="4476425"/>
            <a:ext cx="3712220" cy="1204532"/>
            <a:chOff x="576000" y="3655072"/>
            <a:chExt cx="3712220" cy="1204532"/>
          </a:xfrm>
        </p:grpSpPr>
        <p:sp>
          <p:nvSpPr>
            <p:cNvPr id="4" name="Rectangle 3">
              <a:extLst>
                <a:ext uri="{FF2B5EF4-FFF2-40B4-BE49-F238E27FC236}">
                  <a16:creationId xmlns:a16="http://schemas.microsoft.com/office/drawing/2014/main" id="{913E094A-3698-7248-C8EE-B20CB38C2F12}"/>
                </a:ext>
              </a:extLst>
            </p:cNvPr>
            <p:cNvSpPr/>
            <p:nvPr/>
          </p:nvSpPr>
          <p:spPr>
            <a:xfrm>
              <a:off x="1292772" y="3678621"/>
              <a:ext cx="1881352" cy="346841"/>
            </a:xfrm>
            <a:prstGeom prst="rect">
              <a:avLst/>
            </a:prstGeom>
            <a:no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rgbClr val="C00000"/>
                  </a:solidFill>
                </a:rPr>
                <a:t>27 دقيقة</a:t>
              </a:r>
              <a:endParaRPr lang="fr-FR" b="1" dirty="0">
                <a:solidFill>
                  <a:srgbClr val="C00000"/>
                </a:solidFill>
              </a:endParaRPr>
            </a:p>
          </p:txBody>
        </p:sp>
        <p:sp>
          <p:nvSpPr>
            <p:cNvPr id="5" name="Rectangle 4">
              <a:extLst>
                <a:ext uri="{FF2B5EF4-FFF2-40B4-BE49-F238E27FC236}">
                  <a16:creationId xmlns:a16="http://schemas.microsoft.com/office/drawing/2014/main" id="{A77DA0F0-CBDB-95EC-0538-7B1B8E3FB5D8}"/>
                </a:ext>
              </a:extLst>
            </p:cNvPr>
            <p:cNvSpPr/>
            <p:nvPr/>
          </p:nvSpPr>
          <p:spPr>
            <a:xfrm>
              <a:off x="1292771" y="4080633"/>
              <a:ext cx="2396359" cy="346841"/>
            </a:xfrm>
            <a:prstGeom prst="rect">
              <a:avLst/>
            </a:prstGeom>
            <a:no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2400" b="1" dirty="0">
                  <a:solidFill>
                    <a:srgbClr val="C00000"/>
                  </a:solidFill>
                </a:rPr>
                <a:t>?</a:t>
              </a:r>
              <a:endParaRPr lang="fr-FR" sz="2000" b="1" dirty="0">
                <a:solidFill>
                  <a:srgbClr val="C00000"/>
                </a:solidFill>
              </a:endParaRPr>
            </a:p>
          </p:txBody>
        </p:sp>
        <p:cxnSp>
          <p:nvCxnSpPr>
            <p:cNvPr id="9" name="Connecteur droit avec flèche 8">
              <a:extLst>
                <a:ext uri="{FF2B5EF4-FFF2-40B4-BE49-F238E27FC236}">
                  <a16:creationId xmlns:a16="http://schemas.microsoft.com/office/drawing/2014/main" id="{C141D21E-3624-34EF-FC61-E3871BA917B9}"/>
                </a:ext>
              </a:extLst>
            </p:cNvPr>
            <p:cNvCxnSpPr/>
            <p:nvPr/>
          </p:nvCxnSpPr>
          <p:spPr>
            <a:xfrm flipH="1">
              <a:off x="3174124" y="3983418"/>
              <a:ext cx="557048" cy="0"/>
            </a:xfrm>
            <a:prstGeom prst="straightConnector1">
              <a:avLst/>
            </a:prstGeom>
            <a:ln>
              <a:solidFill>
                <a:srgbClr val="C00000"/>
              </a:solidFill>
              <a:headEnd type="triangle"/>
              <a:tailEnd type="triangle"/>
            </a:ln>
          </p:spPr>
          <p:style>
            <a:lnRef idx="2">
              <a:schemeClr val="accent1"/>
            </a:lnRef>
            <a:fillRef idx="0">
              <a:schemeClr val="accent1"/>
            </a:fillRef>
            <a:effectRef idx="1">
              <a:schemeClr val="accent1"/>
            </a:effectRef>
            <a:fontRef idx="minor">
              <a:schemeClr val="tx1"/>
            </a:fontRef>
          </p:style>
        </p:cxnSp>
        <p:sp>
          <p:nvSpPr>
            <p:cNvPr id="10" name="Rectangle 9">
              <a:extLst>
                <a:ext uri="{FF2B5EF4-FFF2-40B4-BE49-F238E27FC236}">
                  <a16:creationId xmlns:a16="http://schemas.microsoft.com/office/drawing/2014/main" id="{D94C1D51-AB03-21A6-00B8-C2208FD3A861}"/>
                </a:ext>
              </a:extLst>
            </p:cNvPr>
            <p:cNvSpPr/>
            <p:nvPr/>
          </p:nvSpPr>
          <p:spPr>
            <a:xfrm>
              <a:off x="3174124" y="3655072"/>
              <a:ext cx="557048" cy="37039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rgbClr val="C00000"/>
                  </a:solidFill>
                </a:rPr>
                <a:t>15</a:t>
              </a:r>
              <a:endParaRPr lang="fr-FR" sz="2000" b="1" dirty="0">
                <a:solidFill>
                  <a:srgbClr val="C00000"/>
                </a:solidFill>
              </a:endParaRPr>
            </a:p>
          </p:txBody>
        </p:sp>
        <p:sp>
          <p:nvSpPr>
            <p:cNvPr id="11" name="Rectangle 10">
              <a:extLst>
                <a:ext uri="{FF2B5EF4-FFF2-40B4-BE49-F238E27FC236}">
                  <a16:creationId xmlns:a16="http://schemas.microsoft.com/office/drawing/2014/main" id="{1BDDC9AE-34EF-FA27-7553-1934DB72E660}"/>
                </a:ext>
              </a:extLst>
            </p:cNvPr>
            <p:cNvSpPr/>
            <p:nvPr/>
          </p:nvSpPr>
          <p:spPr>
            <a:xfrm>
              <a:off x="670591" y="3693168"/>
              <a:ext cx="690206" cy="37039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400" b="1" dirty="0">
                  <a:solidFill>
                    <a:srgbClr val="C00000"/>
                  </a:solidFill>
                </a:rPr>
                <a:t>ليلى</a:t>
              </a:r>
              <a:endParaRPr lang="fr-FR" sz="2400" b="1" dirty="0">
                <a:solidFill>
                  <a:srgbClr val="C00000"/>
                </a:solidFill>
              </a:endParaRPr>
            </a:p>
          </p:txBody>
        </p:sp>
        <p:sp>
          <p:nvSpPr>
            <p:cNvPr id="12" name="Rectangle 11">
              <a:extLst>
                <a:ext uri="{FF2B5EF4-FFF2-40B4-BE49-F238E27FC236}">
                  <a16:creationId xmlns:a16="http://schemas.microsoft.com/office/drawing/2014/main" id="{251B1E97-7BB7-E074-FB54-488969DAD052}"/>
                </a:ext>
              </a:extLst>
            </p:cNvPr>
            <p:cNvSpPr/>
            <p:nvPr/>
          </p:nvSpPr>
          <p:spPr>
            <a:xfrm>
              <a:off x="576000" y="4084577"/>
              <a:ext cx="879387" cy="37039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400" b="1" dirty="0">
                  <a:solidFill>
                    <a:srgbClr val="C00000"/>
                  </a:solidFill>
                </a:rPr>
                <a:t>سعاد</a:t>
              </a:r>
              <a:endParaRPr lang="fr-FR" sz="2400" b="1" dirty="0">
                <a:solidFill>
                  <a:srgbClr val="C00000"/>
                </a:solidFill>
              </a:endParaRPr>
            </a:p>
          </p:txBody>
        </p:sp>
        <p:sp>
          <p:nvSpPr>
            <p:cNvPr id="3" name="Rectangle 2">
              <a:extLst>
                <a:ext uri="{FF2B5EF4-FFF2-40B4-BE49-F238E27FC236}">
                  <a16:creationId xmlns:a16="http://schemas.microsoft.com/office/drawing/2014/main" id="{9923D524-6D7F-5F57-83E7-3C2D31AF20F2}"/>
                </a:ext>
              </a:extLst>
            </p:cNvPr>
            <p:cNvSpPr/>
            <p:nvPr/>
          </p:nvSpPr>
          <p:spPr>
            <a:xfrm>
              <a:off x="1292771" y="4485270"/>
              <a:ext cx="2969016" cy="346841"/>
            </a:xfrm>
            <a:prstGeom prst="rect">
              <a:avLst/>
            </a:prstGeom>
            <a:no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2400" b="1" dirty="0">
                  <a:solidFill>
                    <a:srgbClr val="C00000"/>
                  </a:solidFill>
                </a:rPr>
                <a:t>?</a:t>
              </a:r>
              <a:endParaRPr lang="fr-FR" sz="2000" b="1" dirty="0">
                <a:solidFill>
                  <a:srgbClr val="C00000"/>
                </a:solidFill>
              </a:endParaRPr>
            </a:p>
          </p:txBody>
        </p:sp>
        <p:sp>
          <p:nvSpPr>
            <p:cNvPr id="6" name="Rectangle 5">
              <a:extLst>
                <a:ext uri="{FF2B5EF4-FFF2-40B4-BE49-F238E27FC236}">
                  <a16:creationId xmlns:a16="http://schemas.microsoft.com/office/drawing/2014/main" id="{608F0B73-E102-15D2-CA8A-532E131CDCDD}"/>
                </a:ext>
              </a:extLst>
            </p:cNvPr>
            <p:cNvSpPr/>
            <p:nvPr/>
          </p:nvSpPr>
          <p:spPr>
            <a:xfrm>
              <a:off x="576000" y="4489214"/>
              <a:ext cx="879387" cy="37039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400" b="1" dirty="0">
                  <a:solidFill>
                    <a:srgbClr val="C00000"/>
                  </a:solidFill>
                </a:rPr>
                <a:t>مريم</a:t>
              </a:r>
              <a:endParaRPr lang="fr-FR" sz="2400" b="1" dirty="0">
                <a:solidFill>
                  <a:srgbClr val="C00000"/>
                </a:solidFill>
              </a:endParaRPr>
            </a:p>
          </p:txBody>
        </p:sp>
        <p:cxnSp>
          <p:nvCxnSpPr>
            <p:cNvPr id="15" name="Connecteur droit avec flèche 14">
              <a:extLst>
                <a:ext uri="{FF2B5EF4-FFF2-40B4-BE49-F238E27FC236}">
                  <a16:creationId xmlns:a16="http://schemas.microsoft.com/office/drawing/2014/main" id="{44B7EA41-A2EF-AFF2-4EF3-4504D2F271D8}"/>
                </a:ext>
              </a:extLst>
            </p:cNvPr>
            <p:cNvCxnSpPr/>
            <p:nvPr/>
          </p:nvCxnSpPr>
          <p:spPr>
            <a:xfrm flipH="1">
              <a:off x="3731172" y="4387169"/>
              <a:ext cx="557048" cy="0"/>
            </a:xfrm>
            <a:prstGeom prst="straightConnector1">
              <a:avLst/>
            </a:prstGeom>
            <a:ln>
              <a:solidFill>
                <a:srgbClr val="C00000"/>
              </a:solidFill>
              <a:headEnd type="triangle"/>
              <a:tailEnd type="triangle"/>
            </a:ln>
          </p:spPr>
          <p:style>
            <a:lnRef idx="2">
              <a:schemeClr val="accent1"/>
            </a:lnRef>
            <a:fillRef idx="0">
              <a:schemeClr val="accent1"/>
            </a:fillRef>
            <a:effectRef idx="1">
              <a:schemeClr val="accent1"/>
            </a:effectRef>
            <a:fontRef idx="minor">
              <a:schemeClr val="tx1"/>
            </a:fontRef>
          </p:style>
        </p:cxnSp>
        <p:sp>
          <p:nvSpPr>
            <p:cNvPr id="19" name="Rectangle 18">
              <a:extLst>
                <a:ext uri="{FF2B5EF4-FFF2-40B4-BE49-F238E27FC236}">
                  <a16:creationId xmlns:a16="http://schemas.microsoft.com/office/drawing/2014/main" id="{1C0C72BA-4BBC-2A8E-90B1-269A7CBAB611}"/>
                </a:ext>
              </a:extLst>
            </p:cNvPr>
            <p:cNvSpPr/>
            <p:nvPr/>
          </p:nvSpPr>
          <p:spPr>
            <a:xfrm>
              <a:off x="3731172" y="4058823"/>
              <a:ext cx="557048" cy="37039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rgbClr val="C00000"/>
                  </a:solidFill>
                </a:rPr>
                <a:t>12</a:t>
              </a:r>
              <a:endParaRPr lang="fr-FR" sz="2000" b="1" dirty="0">
                <a:solidFill>
                  <a:srgbClr val="C00000"/>
                </a:solidFill>
              </a:endParaRPr>
            </a:p>
          </p:txBody>
        </p:sp>
      </p:grpSp>
      <p:sp>
        <p:nvSpPr>
          <p:cNvPr id="21" name="Rectangle 20">
            <a:extLst>
              <a:ext uri="{FF2B5EF4-FFF2-40B4-BE49-F238E27FC236}">
                <a16:creationId xmlns:a16="http://schemas.microsoft.com/office/drawing/2014/main" id="{590B23CC-0165-0425-59BE-BCCB2A743774}"/>
              </a:ext>
            </a:extLst>
          </p:cNvPr>
          <p:cNvSpPr/>
          <p:nvPr/>
        </p:nvSpPr>
        <p:spPr>
          <a:xfrm>
            <a:off x="3330640" y="4914727"/>
            <a:ext cx="4290812" cy="37039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2800" b="1" dirty="0">
                <a:solidFill>
                  <a:srgbClr val="C00000"/>
                </a:solidFill>
              </a:rPr>
              <a:t>42 + 12 = 54</a:t>
            </a:r>
          </a:p>
        </p:txBody>
      </p:sp>
      <p:sp>
        <p:nvSpPr>
          <p:cNvPr id="27" name="Rectangle 26">
            <a:extLst>
              <a:ext uri="{FF2B5EF4-FFF2-40B4-BE49-F238E27FC236}">
                <a16:creationId xmlns:a16="http://schemas.microsoft.com/office/drawing/2014/main" id="{36F13E5A-AC57-5309-E8B5-BBDD4479802E}"/>
              </a:ext>
            </a:extLst>
          </p:cNvPr>
          <p:cNvSpPr/>
          <p:nvPr/>
        </p:nvSpPr>
        <p:spPr>
          <a:xfrm>
            <a:off x="5376196" y="3285795"/>
            <a:ext cx="325820" cy="349469"/>
          </a:xfrm>
          <a:prstGeom prst="rect">
            <a:avLst/>
          </a:prstGeom>
          <a:solidFill>
            <a:srgbClr val="E4E3F1"/>
          </a:solidFill>
          <a:ln>
            <a:solidFill>
              <a:srgbClr val="E4E3F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8" name="ZoneTexte 27">
            <a:extLst>
              <a:ext uri="{FF2B5EF4-FFF2-40B4-BE49-F238E27FC236}">
                <a16:creationId xmlns:a16="http://schemas.microsoft.com/office/drawing/2014/main" id="{3C121A6A-D52E-5967-1D1B-F7A89C7CCB4A}"/>
              </a:ext>
            </a:extLst>
          </p:cNvPr>
          <p:cNvSpPr txBox="1"/>
          <p:nvPr/>
        </p:nvSpPr>
        <p:spPr>
          <a:xfrm>
            <a:off x="5171240" y="3317903"/>
            <a:ext cx="924912" cy="369332"/>
          </a:xfrm>
          <a:prstGeom prst="rect">
            <a:avLst/>
          </a:prstGeom>
          <a:noFill/>
        </p:spPr>
        <p:txBody>
          <a:bodyPr wrap="square" rtlCol="0">
            <a:spAutoFit/>
          </a:bodyPr>
          <a:lstStyle/>
          <a:p>
            <a:r>
              <a:rPr lang="ar-MA" b="1" dirty="0">
                <a:solidFill>
                  <a:srgbClr val="C00000"/>
                </a:solidFill>
              </a:rPr>
              <a:t>مَريَمُ  </a:t>
            </a:r>
            <a:endParaRPr lang="fr-FR" b="1" dirty="0">
              <a:solidFill>
                <a:srgbClr val="C00000"/>
              </a:solidFill>
            </a:endParaRPr>
          </a:p>
        </p:txBody>
      </p:sp>
    </p:spTree>
    <p:extLst>
      <p:ext uri="{BB962C8B-B14F-4D97-AF65-F5344CB8AC3E}">
        <p14:creationId xmlns:p14="http://schemas.microsoft.com/office/powerpoint/2010/main" val="42764866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59995E4-FEAD-7698-9AE3-4C7B78D8DE65}"/>
            </a:ext>
          </a:extLst>
        </p:cNvPr>
        <p:cNvGrpSpPr/>
        <p:nvPr/>
      </p:nvGrpSpPr>
      <p:grpSpPr>
        <a:xfrm>
          <a:off x="0" y="0"/>
          <a:ext cx="0" cy="0"/>
          <a:chOff x="0" y="0"/>
          <a:chExt cx="0" cy="0"/>
        </a:xfrm>
      </p:grpSpPr>
      <p:sp>
        <p:nvSpPr>
          <p:cNvPr id="7" name="Titre 1">
            <a:extLst>
              <a:ext uri="{FF2B5EF4-FFF2-40B4-BE49-F238E27FC236}">
                <a16:creationId xmlns:a16="http://schemas.microsoft.com/office/drawing/2014/main" id="{828D1863-E5B4-95C4-6604-30B8B3DBD996}"/>
              </a:ext>
            </a:extLst>
          </p:cNvPr>
          <p:cNvSpPr txBox="1">
            <a:spLocks/>
          </p:cNvSpPr>
          <p:nvPr/>
        </p:nvSpPr>
        <p:spPr>
          <a:xfrm>
            <a:off x="6374255" y="1063104"/>
            <a:ext cx="3108897" cy="36000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FR" sz="1800" b="1"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Calibri" panose="020F0502020204030204" pitchFamily="34" charset="0"/>
              </a:rPr>
              <a:t>(</a:t>
            </a:r>
            <a:r>
              <a:rPr kumimoji="0" lang="ar-SA" sz="1800" b="1" i="0" u="none" strike="noStrike" kern="1200" cap="none" spc="0" normalizeH="0" baseline="0" noProof="0" dirty="0" err="1">
                <a:ln>
                  <a:noFill/>
                </a:ln>
                <a:solidFill>
                  <a:srgbClr val="FFFFFF"/>
                </a:solidFill>
                <a:effectLst/>
                <a:uLnTx/>
                <a:uFillTx/>
                <a:latin typeface="Calibri" panose="020F0502020204030204" pitchFamily="34" charset="0"/>
                <a:ea typeface="Calibri" panose="020F0502020204030204" pitchFamily="34" charset="0"/>
                <a:cs typeface="Calibri" panose="020F0502020204030204" pitchFamily="34" charset="0"/>
              </a:rPr>
              <a:t>ة</a:t>
            </a:r>
            <a:r>
              <a:rPr kumimoji="0" lang="fr-FR" sz="1800" b="1"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Calibri" panose="020F0502020204030204" pitchFamily="34" charset="0"/>
              </a:rPr>
              <a:t>)</a:t>
            </a:r>
            <a:r>
              <a:rPr kumimoji="0" lang="ar-SA" sz="1800" b="1"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Calibri" panose="020F0502020204030204" pitchFamily="34" charset="0"/>
              </a:rPr>
              <a:t>خاص بالأستاذ </a:t>
            </a:r>
            <a:endParaRPr kumimoji="0" lang="fr-FR" sz="1800" b="0" i="0" u="none" strike="noStrike" kern="1200" cap="none" spc="0" normalizeH="0" baseline="0" noProof="0" dirty="0">
              <a:ln>
                <a:noFill/>
              </a:ln>
              <a:solidFill>
                <a:srgbClr val="FFFFFF"/>
              </a:solidFill>
              <a:effectLst/>
              <a:uLnTx/>
              <a:uFillTx/>
              <a:latin typeface="Aptos Display" panose="02110004020202020204"/>
              <a:ea typeface="+mj-ea"/>
              <a:cs typeface="+mj-cs"/>
            </a:endParaRPr>
          </a:p>
        </p:txBody>
      </p:sp>
      <p:sp>
        <p:nvSpPr>
          <p:cNvPr id="11" name="Rectangle : coins arrondis 10">
            <a:extLst>
              <a:ext uri="{FF2B5EF4-FFF2-40B4-BE49-F238E27FC236}">
                <a16:creationId xmlns:a16="http://schemas.microsoft.com/office/drawing/2014/main" id="{3529A7B4-AFD0-8B34-FD6E-734271B9968E}"/>
              </a:ext>
            </a:extLst>
          </p:cNvPr>
          <p:cNvSpPr/>
          <p:nvPr/>
        </p:nvSpPr>
        <p:spPr>
          <a:xfrm>
            <a:off x="2106000" y="2600687"/>
            <a:ext cx="4932000" cy="1607520"/>
          </a:xfrm>
          <a:prstGeom prst="roundRect">
            <a:avLst/>
          </a:prstGeom>
          <a:solidFill>
            <a:schemeClr val="bg1">
              <a:lumMod val="95000"/>
            </a:schemeClr>
          </a:solidFill>
          <a:ln>
            <a:solidFill>
              <a:schemeClr val="bg1">
                <a:lumMod val="8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pic>
        <p:nvPicPr>
          <p:cNvPr id="12" name="Image 11" descr="Une image contenant symbole, Graphique, conception&#10;&#10;Le contenu généré par l’IA peut être incorrect.">
            <a:extLst>
              <a:ext uri="{FF2B5EF4-FFF2-40B4-BE49-F238E27FC236}">
                <a16:creationId xmlns:a16="http://schemas.microsoft.com/office/drawing/2014/main" id="{CCD86B12-23CE-09F8-4312-452CEE42DC6E}"/>
              </a:ext>
            </a:extLst>
          </p:cNvPr>
          <p:cNvPicPr>
            <a:picLocks noChangeAspect="1"/>
          </p:cNvPicPr>
          <p:nvPr/>
        </p:nvPicPr>
        <p:blipFill>
          <a:blip r:embed="rId2"/>
          <a:stretch>
            <a:fillRect/>
          </a:stretch>
        </p:blipFill>
        <p:spPr>
          <a:xfrm rot="10800000">
            <a:off x="6171001" y="3017447"/>
            <a:ext cx="841742" cy="841742"/>
          </a:xfrm>
          <a:prstGeom prst="rect">
            <a:avLst/>
          </a:prstGeom>
        </p:spPr>
      </p:pic>
      <p:sp>
        <p:nvSpPr>
          <p:cNvPr id="13" name="ZoneTexte 12">
            <a:extLst>
              <a:ext uri="{FF2B5EF4-FFF2-40B4-BE49-F238E27FC236}">
                <a16:creationId xmlns:a16="http://schemas.microsoft.com/office/drawing/2014/main" id="{8D912C49-8F6E-04B0-51CF-B69DF9C0FAB2}"/>
              </a:ext>
            </a:extLst>
          </p:cNvPr>
          <p:cNvSpPr txBox="1"/>
          <p:nvPr/>
        </p:nvSpPr>
        <p:spPr>
          <a:xfrm>
            <a:off x="2654710" y="3138810"/>
            <a:ext cx="3526123" cy="523220"/>
          </a:xfrm>
          <a:prstGeom prst="rect">
            <a:avLst/>
          </a:prstGeom>
          <a:noFill/>
        </p:spPr>
        <p:txBody>
          <a:bodyPr wrap="square">
            <a:spAutoFit/>
          </a:bodyPr>
          <a:lstStyle/>
          <a:p>
            <a:pPr algn="r" defTabSz="685834" rtl="1">
              <a:defRPr/>
            </a:pPr>
            <a:r>
              <a:rPr lang="ar-MA" sz="2800" b="1" spc="-100" dirty="0">
                <a:solidFill>
                  <a:srgbClr val="FC8D00"/>
                </a:solidFill>
                <a:latin typeface="Dosis" pitchFamily="2" charset="0"/>
                <a:cs typeface="Calibri" panose="020F0502020204030204" pitchFamily="34" charset="0"/>
              </a:rPr>
              <a:t>أنجز بمفردي</a:t>
            </a:r>
          </a:p>
        </p:txBody>
      </p:sp>
      <p:sp>
        <p:nvSpPr>
          <p:cNvPr id="14" name="Flowchart: Alternate Process 54">
            <a:extLst>
              <a:ext uri="{FF2B5EF4-FFF2-40B4-BE49-F238E27FC236}">
                <a16:creationId xmlns:a16="http://schemas.microsoft.com/office/drawing/2014/main" id="{1F340EDF-EC6A-0787-852F-2E3654BE744A}"/>
              </a:ext>
            </a:extLst>
          </p:cNvPr>
          <p:cNvSpPr/>
          <p:nvPr/>
        </p:nvSpPr>
        <p:spPr>
          <a:xfrm>
            <a:off x="2862900" y="2158011"/>
            <a:ext cx="3096000" cy="792000"/>
          </a:xfrm>
          <a:prstGeom prst="flowChartAlternateProcess">
            <a:avLst/>
          </a:prstGeom>
          <a:solidFill>
            <a:srgbClr val="3A8F98"/>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34" rtl="1">
              <a:defRPr/>
            </a:pPr>
            <a:r>
              <a:rPr lang="ar-MA" sz="3800" b="1" spc="-150" dirty="0">
                <a:solidFill>
                  <a:schemeClr val="bg1"/>
                </a:solidFill>
                <a:latin typeface="Calibri" panose="020F0502020204030204" pitchFamily="34" charset="0"/>
                <a:cs typeface="Calibri" panose="020F0502020204030204" pitchFamily="34" charset="0"/>
              </a:rPr>
              <a:t>  ممارسة مستقلة</a:t>
            </a:r>
            <a:endParaRPr lang="en-US" sz="3800" spc="-150" dirty="0">
              <a:solidFill>
                <a:schemeClr val="bg1"/>
              </a:solidFill>
              <a:latin typeface="Calibri" panose="020F0502020204030204" pitchFamily="34" charset="0"/>
              <a:cs typeface="Calibri" panose="020F0502020204030204" pitchFamily="34" charset="0"/>
            </a:endParaRPr>
          </a:p>
        </p:txBody>
      </p:sp>
      <p:sp>
        <p:nvSpPr>
          <p:cNvPr id="15" name="Oval 80">
            <a:extLst>
              <a:ext uri="{FF2B5EF4-FFF2-40B4-BE49-F238E27FC236}">
                <a16:creationId xmlns:a16="http://schemas.microsoft.com/office/drawing/2014/main" id="{D9A148B1-BE32-D6AB-B1AD-29EA5BE9076C}"/>
              </a:ext>
            </a:extLst>
          </p:cNvPr>
          <p:cNvSpPr>
            <a:spLocks noChangeAspect="1"/>
          </p:cNvSpPr>
          <p:nvPr/>
        </p:nvSpPr>
        <p:spPr>
          <a:xfrm>
            <a:off x="5583880" y="2202503"/>
            <a:ext cx="698043" cy="698043"/>
          </a:xfrm>
          <a:prstGeom prst="ellipse">
            <a:avLst/>
          </a:prstGeom>
          <a:solidFill>
            <a:srgbClr val="FFC000"/>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r>
              <a:rPr lang="fr-FR" sz="3200" b="1" dirty="0"/>
              <a:t>3</a:t>
            </a:r>
            <a:endParaRPr lang="fr-MA" sz="3200" b="1" dirty="0"/>
          </a:p>
        </p:txBody>
      </p:sp>
      <p:grpSp>
        <p:nvGrpSpPr>
          <p:cNvPr id="18" name="Groupe 17">
            <a:extLst>
              <a:ext uri="{FF2B5EF4-FFF2-40B4-BE49-F238E27FC236}">
                <a16:creationId xmlns:a16="http://schemas.microsoft.com/office/drawing/2014/main" id="{7A56B5FA-5EF3-8C50-FF46-E1041DC16B91}"/>
              </a:ext>
            </a:extLst>
          </p:cNvPr>
          <p:cNvGrpSpPr>
            <a:grpSpLocks noChangeAspect="1"/>
          </p:cNvGrpSpPr>
          <p:nvPr/>
        </p:nvGrpSpPr>
        <p:grpSpPr>
          <a:xfrm>
            <a:off x="1717190" y="3753586"/>
            <a:ext cx="738292" cy="827051"/>
            <a:chOff x="976754" y="4005561"/>
            <a:chExt cx="558587" cy="625740"/>
          </a:xfrm>
        </p:grpSpPr>
        <p:pic>
          <p:nvPicPr>
            <p:cNvPr id="19" name="Image 18">
              <a:extLst>
                <a:ext uri="{FF2B5EF4-FFF2-40B4-BE49-F238E27FC236}">
                  <a16:creationId xmlns:a16="http://schemas.microsoft.com/office/drawing/2014/main" id="{333C13FF-7516-482D-08AE-46BD39DBEB61}"/>
                </a:ext>
              </a:extLst>
            </p:cNvPr>
            <p:cNvPicPr>
              <a:picLocks noChangeAspect="1"/>
            </p:cNvPicPr>
            <p:nvPr/>
          </p:nvPicPr>
          <p:blipFill>
            <a:blip r:embed="rId3"/>
            <a:stretch>
              <a:fillRect/>
            </a:stretch>
          </p:blipFill>
          <p:spPr>
            <a:xfrm>
              <a:off x="976754" y="4005561"/>
              <a:ext cx="558587" cy="625740"/>
            </a:xfrm>
            <a:prstGeom prst="rect">
              <a:avLst/>
            </a:prstGeom>
          </p:spPr>
        </p:pic>
        <p:sp>
          <p:nvSpPr>
            <p:cNvPr id="20" name="ZoneTexte 19">
              <a:extLst>
                <a:ext uri="{FF2B5EF4-FFF2-40B4-BE49-F238E27FC236}">
                  <a16:creationId xmlns:a16="http://schemas.microsoft.com/office/drawing/2014/main" id="{77BC9C06-D1C5-1540-7147-1195BA293A4C}"/>
                </a:ext>
              </a:extLst>
            </p:cNvPr>
            <p:cNvSpPr txBox="1"/>
            <p:nvPr/>
          </p:nvSpPr>
          <p:spPr>
            <a:xfrm>
              <a:off x="1057660" y="4193174"/>
              <a:ext cx="445646" cy="291077"/>
            </a:xfrm>
            <a:prstGeom prst="rect">
              <a:avLst/>
            </a:prstGeom>
            <a:noFill/>
          </p:spPr>
          <p:txBody>
            <a:bodyPr wrap="square" rtlCol="0">
              <a:spAutoFit/>
            </a:bodyPr>
            <a:lstStyle/>
            <a:p>
              <a:r>
                <a:rPr lang="fr-FR" sz="1900" b="1" dirty="0">
                  <a:solidFill>
                    <a:srgbClr val="33878B"/>
                  </a:solidFill>
                </a:rPr>
                <a:t>10</a:t>
              </a:r>
            </a:p>
          </p:txBody>
        </p:sp>
      </p:grpSp>
    </p:spTree>
    <p:extLst>
      <p:ext uri="{BB962C8B-B14F-4D97-AF65-F5344CB8AC3E}">
        <p14:creationId xmlns:p14="http://schemas.microsoft.com/office/powerpoint/2010/main" val="310336711"/>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D027F1-695F-7275-00C4-7AE7D6324A5E}"/>
            </a:ext>
          </a:extLst>
        </p:cNvPr>
        <p:cNvGrpSpPr/>
        <p:nvPr/>
      </p:nvGrpSpPr>
      <p:grpSpPr>
        <a:xfrm>
          <a:off x="0" y="0"/>
          <a:ext cx="0" cy="0"/>
          <a:chOff x="0" y="0"/>
          <a:chExt cx="0" cy="0"/>
        </a:xfrm>
      </p:grpSpPr>
      <p:pic>
        <p:nvPicPr>
          <p:cNvPr id="3" name="Image 2">
            <a:extLst>
              <a:ext uri="{FF2B5EF4-FFF2-40B4-BE49-F238E27FC236}">
                <a16:creationId xmlns:a16="http://schemas.microsoft.com/office/drawing/2014/main" id="{A8C52C3A-6527-56CA-E88D-586F1B9E0640}"/>
              </a:ext>
            </a:extLst>
          </p:cNvPr>
          <p:cNvPicPr>
            <a:picLocks noChangeAspect="1"/>
          </p:cNvPicPr>
          <p:nvPr/>
        </p:nvPicPr>
        <p:blipFill>
          <a:blip r:embed="rId2"/>
          <a:stretch>
            <a:fillRect/>
          </a:stretch>
        </p:blipFill>
        <p:spPr>
          <a:xfrm>
            <a:off x="718787" y="1630979"/>
            <a:ext cx="7200640" cy="4860000"/>
          </a:xfrm>
          <a:prstGeom prst="rect">
            <a:avLst/>
          </a:prstGeom>
        </p:spPr>
      </p:pic>
      <p:pic>
        <p:nvPicPr>
          <p:cNvPr id="28" name="Google Shape;141;p7" descr="Une image contenant dessin humoristique, clipart, Dessin animé, illustration&#10;&#10;Le contenu généré par l’IA peut être incorrect.">
            <a:extLst>
              <a:ext uri="{FF2B5EF4-FFF2-40B4-BE49-F238E27FC236}">
                <a16:creationId xmlns:a16="http://schemas.microsoft.com/office/drawing/2014/main" id="{01D0FCE1-C25B-8C9F-6BEE-87003743C2BE}"/>
              </a:ext>
            </a:extLst>
          </p:cNvPr>
          <p:cNvPicPr preferRelativeResize="0"/>
          <p:nvPr/>
        </p:nvPicPr>
        <p:blipFill rotWithShape="1">
          <a:blip r:embed="rId3">
            <a:alphaModFix/>
          </a:blip>
          <a:srcRect t="-7142" b="7142"/>
          <a:stretch/>
        </p:blipFill>
        <p:spPr>
          <a:xfrm>
            <a:off x="7788490" y="618691"/>
            <a:ext cx="1008000" cy="1008000"/>
          </a:xfrm>
          <a:prstGeom prst="ellipse">
            <a:avLst/>
          </a:prstGeom>
          <a:noFill/>
          <a:ln>
            <a:noFill/>
          </a:ln>
        </p:spPr>
      </p:pic>
      <p:sp>
        <p:nvSpPr>
          <p:cNvPr id="2" name="ZoneTexte 2">
            <a:extLst>
              <a:ext uri="{FF2B5EF4-FFF2-40B4-BE49-F238E27FC236}">
                <a16:creationId xmlns:a16="http://schemas.microsoft.com/office/drawing/2014/main" id="{30B86E6E-BD4D-3F80-5CC4-32C14B68E852}"/>
              </a:ext>
            </a:extLst>
          </p:cNvPr>
          <p:cNvSpPr txBox="1"/>
          <p:nvPr/>
        </p:nvSpPr>
        <p:spPr>
          <a:xfrm>
            <a:off x="290145" y="730665"/>
            <a:ext cx="7231296" cy="646331"/>
          </a:xfrm>
          <a:prstGeom prst="rect">
            <a:avLst/>
          </a:prstGeom>
          <a:noFill/>
        </p:spPr>
        <p:txBody>
          <a:bodyPr wrap="square" rtlCol="0">
            <a:spAutoFit/>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1" eaLnBrk="0" fontAlgn="base" latinLnBrk="0" hangingPunct="0">
              <a:lnSpc>
                <a:spcPct val="100000"/>
              </a:lnSpc>
              <a:spcBef>
                <a:spcPct val="0"/>
              </a:spcBef>
              <a:spcAft>
                <a:spcPct val="0"/>
              </a:spcAft>
              <a:buClrTx/>
              <a:buSzTx/>
              <a:buFontTx/>
              <a:buNone/>
              <a:tabLst/>
              <a:defRPr/>
            </a:pPr>
            <a:r>
              <a:rPr kumimoji="0" lang="ar-MA" sz="1800" b="1" i="0" u="none" strike="noStrike" kern="1200" cap="none" spc="0" normalizeH="0" baseline="0" noProof="0" dirty="0">
                <a:ln>
                  <a:noFill/>
                </a:ln>
                <a:solidFill>
                  <a:schemeClr val="bg1">
                    <a:lumMod val="65000"/>
                  </a:schemeClr>
                </a:solidFill>
                <a:effectLst/>
                <a:uLnTx/>
                <a:uFillTx/>
                <a:latin typeface="Calibri" panose="020F0502020204030204" pitchFamily="34" charset="0"/>
                <a:ea typeface="+mn-ea"/>
                <a:cs typeface="Calibri" panose="020F0502020204030204" pitchFamily="34" charset="0"/>
              </a:rPr>
              <a:t>على الصفحة </a:t>
            </a:r>
            <a:r>
              <a:rPr lang="en-US" b="1" dirty="0">
                <a:solidFill>
                  <a:schemeClr val="bg1">
                    <a:lumMod val="65000"/>
                  </a:schemeClr>
                </a:solidFill>
                <a:latin typeface="Calibri" panose="020F0502020204030204" pitchFamily="34" charset="0"/>
                <a:cs typeface="Calibri" panose="020F0502020204030204" pitchFamily="34" charset="0"/>
              </a:rPr>
              <a:t>57</a:t>
            </a:r>
            <a:r>
              <a:rPr kumimoji="0" lang="ar-MA" sz="1800" b="1" i="0" u="none" strike="noStrike" kern="1200" cap="none" spc="0" normalizeH="0" baseline="0" noProof="0" dirty="0">
                <a:ln>
                  <a:noFill/>
                </a:ln>
                <a:solidFill>
                  <a:schemeClr val="bg1">
                    <a:lumMod val="65000"/>
                  </a:schemeClr>
                </a:solidFill>
                <a:effectLst/>
                <a:uLnTx/>
                <a:uFillTx/>
                <a:latin typeface="Calibri" panose="020F0502020204030204" pitchFamily="34" charset="0"/>
                <a:ea typeface="+mn-ea"/>
                <a:cs typeface="Calibri" panose="020F0502020204030204" pitchFamily="34" charset="0"/>
              </a:rPr>
              <a:t>، أنجزوا النشاط رقم </a:t>
            </a:r>
            <a:r>
              <a:rPr lang="en-US" b="1" dirty="0">
                <a:solidFill>
                  <a:schemeClr val="bg1">
                    <a:lumMod val="65000"/>
                  </a:schemeClr>
                </a:solidFill>
                <a:latin typeface="Calibri" panose="020F0502020204030204" pitchFamily="34" charset="0"/>
                <a:cs typeface="Calibri" panose="020F0502020204030204" pitchFamily="34" charset="0"/>
              </a:rPr>
              <a:t>4</a:t>
            </a:r>
            <a:r>
              <a:rPr lang="ar-MA" b="1" dirty="0">
                <a:solidFill>
                  <a:schemeClr val="bg1">
                    <a:lumMod val="65000"/>
                  </a:schemeClr>
                </a:solidFill>
                <a:latin typeface="Calibri" panose="020F0502020204030204" pitchFamily="34" charset="0"/>
                <a:cs typeface="Calibri" panose="020F0502020204030204" pitchFamily="34" charset="0"/>
              </a:rPr>
              <a:t>.</a:t>
            </a:r>
          </a:p>
          <a:p>
            <a:pPr marL="0" marR="0" lvl="0" indent="0" algn="r" defTabSz="914400" rtl="1" eaLnBrk="0" fontAlgn="base" latinLnBrk="0" hangingPunct="0">
              <a:lnSpc>
                <a:spcPct val="100000"/>
              </a:lnSpc>
              <a:spcBef>
                <a:spcPct val="0"/>
              </a:spcBef>
              <a:spcAft>
                <a:spcPct val="0"/>
              </a:spcAft>
              <a:buClrTx/>
              <a:buSzTx/>
              <a:buFontTx/>
              <a:buNone/>
              <a:tabLst/>
              <a:defRPr/>
            </a:pPr>
            <a:r>
              <a:rPr kumimoji="0" lang="ar-MA" sz="1800" b="1" u="none" strike="noStrike" kern="1200" cap="none" spc="0" normalizeH="0" baseline="0" noProof="0" dirty="0">
                <a:ln>
                  <a:noFill/>
                </a:ln>
                <a:solidFill>
                  <a:schemeClr val="bg1">
                    <a:lumMod val="65000"/>
                  </a:schemeClr>
                </a:solidFill>
                <a:effectLst/>
                <a:uLnTx/>
                <a:uFillTx/>
                <a:latin typeface="Calibri" panose="020F0502020204030204" pitchFamily="34" charset="0"/>
                <a:ea typeface="+mn-ea"/>
                <a:cs typeface="Calibri" panose="020F0502020204030204" pitchFamily="34" charset="0"/>
              </a:rPr>
              <a:t>سأمر  بين الصفوف لأتحقق من  إنجازاتكم وأصحح كراساتكم.</a:t>
            </a:r>
          </a:p>
        </p:txBody>
      </p:sp>
      <p:sp>
        <p:nvSpPr>
          <p:cNvPr id="7" name="Rectangle : coins arrondis 6">
            <a:extLst>
              <a:ext uri="{FF2B5EF4-FFF2-40B4-BE49-F238E27FC236}">
                <a16:creationId xmlns:a16="http://schemas.microsoft.com/office/drawing/2014/main" id="{031CC39B-DC75-22F4-9A0B-6744A4C2E791}"/>
              </a:ext>
            </a:extLst>
          </p:cNvPr>
          <p:cNvSpPr/>
          <p:nvPr/>
        </p:nvSpPr>
        <p:spPr>
          <a:xfrm>
            <a:off x="988325" y="4280633"/>
            <a:ext cx="2879482" cy="1941491"/>
          </a:xfrm>
          <a:prstGeom prst="roundRect">
            <a:avLst>
              <a:gd name="adj" fmla="val 5160"/>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FFFFFF"/>
              </a:solidFill>
              <a:effectLst/>
              <a:uLnTx/>
              <a:uFillTx/>
              <a:latin typeface="Aptos" panose="02110004020202020204"/>
              <a:ea typeface="+mn-ea"/>
              <a:cs typeface="+mn-cs"/>
            </a:endParaRPr>
          </a:p>
        </p:txBody>
      </p:sp>
    </p:spTree>
    <p:extLst>
      <p:ext uri="{BB962C8B-B14F-4D97-AF65-F5344CB8AC3E}">
        <p14:creationId xmlns:p14="http://schemas.microsoft.com/office/powerpoint/2010/main" val="36002550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A7F5BB-4D3B-6002-A7E9-58CEAE181AF9}"/>
            </a:ext>
          </a:extLst>
        </p:cNvPr>
        <p:cNvGrpSpPr/>
        <p:nvPr/>
      </p:nvGrpSpPr>
      <p:grpSpPr>
        <a:xfrm>
          <a:off x="0" y="0"/>
          <a:ext cx="0" cy="0"/>
          <a:chOff x="0" y="0"/>
          <a:chExt cx="0" cy="0"/>
        </a:xfrm>
      </p:grpSpPr>
      <p:pic>
        <p:nvPicPr>
          <p:cNvPr id="9" name="Image 8">
            <a:extLst>
              <a:ext uri="{FF2B5EF4-FFF2-40B4-BE49-F238E27FC236}">
                <a16:creationId xmlns:a16="http://schemas.microsoft.com/office/drawing/2014/main" id="{266A525B-98D8-397B-9082-9A3B9152DD1C}"/>
              </a:ext>
            </a:extLst>
          </p:cNvPr>
          <p:cNvPicPr>
            <a:picLocks noChangeAspect="1"/>
          </p:cNvPicPr>
          <p:nvPr/>
        </p:nvPicPr>
        <p:blipFill>
          <a:blip r:embed="rId2"/>
          <a:stretch>
            <a:fillRect/>
          </a:stretch>
        </p:blipFill>
        <p:spPr>
          <a:xfrm>
            <a:off x="667559" y="1686878"/>
            <a:ext cx="7232711" cy="4907098"/>
          </a:xfrm>
          <a:prstGeom prst="roundRect">
            <a:avLst>
              <a:gd name="adj" fmla="val 4458"/>
            </a:avLst>
          </a:prstGeom>
        </p:spPr>
      </p:pic>
      <p:pic>
        <p:nvPicPr>
          <p:cNvPr id="28" name="Google Shape;141;p7" descr="Une image contenant dessin humoristique, clipart, Dessin animé, illustration&#10;&#10;Le contenu généré par l’IA peut être incorrect.">
            <a:extLst>
              <a:ext uri="{FF2B5EF4-FFF2-40B4-BE49-F238E27FC236}">
                <a16:creationId xmlns:a16="http://schemas.microsoft.com/office/drawing/2014/main" id="{56B84A4A-998F-2107-2127-514387B48BCC}"/>
              </a:ext>
            </a:extLst>
          </p:cNvPr>
          <p:cNvPicPr preferRelativeResize="0"/>
          <p:nvPr/>
        </p:nvPicPr>
        <p:blipFill rotWithShape="1">
          <a:blip r:embed="rId3">
            <a:alphaModFix/>
          </a:blip>
          <a:srcRect t="-7142" b="7142"/>
          <a:stretch/>
        </p:blipFill>
        <p:spPr>
          <a:xfrm>
            <a:off x="7788490" y="618691"/>
            <a:ext cx="1008000" cy="1008000"/>
          </a:xfrm>
          <a:prstGeom prst="ellipse">
            <a:avLst/>
          </a:prstGeom>
          <a:noFill/>
          <a:ln>
            <a:noFill/>
          </a:ln>
        </p:spPr>
      </p:pic>
      <p:sp>
        <p:nvSpPr>
          <p:cNvPr id="35" name="ZoneTexte 34">
            <a:extLst>
              <a:ext uri="{FF2B5EF4-FFF2-40B4-BE49-F238E27FC236}">
                <a16:creationId xmlns:a16="http://schemas.microsoft.com/office/drawing/2014/main" id="{4C13304E-35B7-A981-87BA-5348B74A15FA}"/>
              </a:ext>
            </a:extLst>
          </p:cNvPr>
          <p:cNvSpPr txBox="1"/>
          <p:nvPr/>
        </p:nvSpPr>
        <p:spPr>
          <a:xfrm>
            <a:off x="2837240" y="854031"/>
            <a:ext cx="4659282" cy="369332"/>
          </a:xfrm>
          <a:prstGeom prst="rect">
            <a:avLst/>
          </a:prstGeom>
          <a:noFill/>
        </p:spPr>
        <p:txBody>
          <a:bodyPr wrap="square">
            <a:spAutoFit/>
          </a:bodyPr>
          <a:lstStyle/>
          <a:p>
            <a:pPr lvl="0" algn="r" rtl="1">
              <a:defRPr/>
            </a:pPr>
            <a:r>
              <a:rPr lang="ar-MA" b="1" dirty="0">
                <a:solidFill>
                  <a:schemeClr val="bg1">
                    <a:lumMod val="65000"/>
                  </a:schemeClr>
                </a:solidFill>
                <a:latin typeface="Calibri" panose="020F0502020204030204" pitchFamily="34" charset="0"/>
                <a:cs typeface="Calibri" panose="020F0502020204030204" pitchFamily="34" charset="0"/>
              </a:rPr>
              <a:t>صححوا</a:t>
            </a:r>
            <a:r>
              <a:rPr lang="ar-MA" b="1" dirty="0">
                <a:solidFill>
                  <a:srgbClr val="FFFFFF">
                    <a:lumMod val="50000"/>
                  </a:srgbClr>
                </a:solidFill>
                <a:latin typeface="Calibri" panose="020F0502020204030204" pitchFamily="34" charset="0"/>
                <a:cs typeface="Calibri" panose="020F0502020204030204" pitchFamily="34" charset="0"/>
              </a:rPr>
              <a:t>:</a:t>
            </a:r>
          </a:p>
        </p:txBody>
      </p:sp>
      <p:sp>
        <p:nvSpPr>
          <p:cNvPr id="2" name="ZoneTexte 1">
            <a:extLst>
              <a:ext uri="{FF2B5EF4-FFF2-40B4-BE49-F238E27FC236}">
                <a16:creationId xmlns:a16="http://schemas.microsoft.com/office/drawing/2014/main" id="{297F50B4-F3EC-DC41-0238-228978A1EA2B}"/>
              </a:ext>
            </a:extLst>
          </p:cNvPr>
          <p:cNvSpPr txBox="1"/>
          <p:nvPr/>
        </p:nvSpPr>
        <p:spPr>
          <a:xfrm>
            <a:off x="3394841" y="5388568"/>
            <a:ext cx="4384893" cy="1143070"/>
          </a:xfrm>
          <a:prstGeom prst="rect">
            <a:avLst/>
          </a:prstGeom>
          <a:noFill/>
          <a:ln>
            <a:noFill/>
          </a:ln>
        </p:spPr>
        <p:txBody>
          <a:bodyPr wrap="square">
            <a:spAutoFit/>
          </a:bodyPr>
          <a:lstStyle/>
          <a:p>
            <a:pPr algn="r" rtl="1">
              <a:lnSpc>
                <a:spcPct val="150000"/>
              </a:lnSpc>
            </a:pPr>
            <a:r>
              <a:rPr lang="ar-MA" sz="2400" b="1" dirty="0">
                <a:solidFill>
                  <a:srgbClr val="C00000"/>
                </a:solidFill>
                <a:latin typeface="Calibri" panose="020F0502020204030204" pitchFamily="34" charset="0"/>
                <a:ea typeface="Calibri" panose="020F0502020204030204" pitchFamily="34" charset="0"/>
                <a:cs typeface="Calibri" panose="020F0502020204030204" pitchFamily="34" charset="0"/>
              </a:rPr>
              <a:t>المدة التي استغرقتها مريم في السباق هي  82 ثانية.</a:t>
            </a:r>
            <a:endParaRPr lang="fr-FR" sz="2400" b="1" dirty="0">
              <a:solidFill>
                <a:srgbClr val="C00000"/>
              </a:solidFill>
              <a:latin typeface="Calibri" panose="020F0502020204030204" pitchFamily="34" charset="0"/>
              <a:ea typeface="Calibri" panose="020F0502020204030204" pitchFamily="34" charset="0"/>
              <a:cs typeface="Calibri" panose="020F0502020204030204" pitchFamily="34" charset="0"/>
            </a:endParaRPr>
          </a:p>
        </p:txBody>
      </p:sp>
      <p:sp>
        <p:nvSpPr>
          <p:cNvPr id="5" name="Rectangle 4">
            <a:extLst>
              <a:ext uri="{FF2B5EF4-FFF2-40B4-BE49-F238E27FC236}">
                <a16:creationId xmlns:a16="http://schemas.microsoft.com/office/drawing/2014/main" id="{4B36E51F-4155-3C9C-4FD6-A565D46F8C0F}"/>
              </a:ext>
            </a:extLst>
          </p:cNvPr>
          <p:cNvSpPr/>
          <p:nvPr/>
        </p:nvSpPr>
        <p:spPr>
          <a:xfrm>
            <a:off x="3205710" y="4298680"/>
            <a:ext cx="4290812" cy="37039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2400" b="1" dirty="0">
                <a:solidFill>
                  <a:srgbClr val="C00000"/>
                </a:solidFill>
              </a:rPr>
              <a:t>73 – 15 = 58</a:t>
            </a:r>
          </a:p>
        </p:txBody>
      </p:sp>
      <p:grpSp>
        <p:nvGrpSpPr>
          <p:cNvPr id="6" name="Groupe 5">
            <a:extLst>
              <a:ext uri="{FF2B5EF4-FFF2-40B4-BE49-F238E27FC236}">
                <a16:creationId xmlns:a16="http://schemas.microsoft.com/office/drawing/2014/main" id="{DE5A1BD9-75B1-3B75-FC4E-8B8103CCF3F3}"/>
              </a:ext>
            </a:extLst>
          </p:cNvPr>
          <p:cNvGrpSpPr/>
          <p:nvPr/>
        </p:nvGrpSpPr>
        <p:grpSpPr>
          <a:xfrm>
            <a:off x="306595" y="3816085"/>
            <a:ext cx="3088246" cy="1383128"/>
            <a:chOff x="459839" y="3678621"/>
            <a:chExt cx="3088246" cy="1383128"/>
          </a:xfrm>
        </p:grpSpPr>
        <p:sp>
          <p:nvSpPr>
            <p:cNvPr id="7" name="Rectangle 6">
              <a:extLst>
                <a:ext uri="{FF2B5EF4-FFF2-40B4-BE49-F238E27FC236}">
                  <a16:creationId xmlns:a16="http://schemas.microsoft.com/office/drawing/2014/main" id="{F09928DA-2336-2100-1F4E-0342338F1127}"/>
                </a:ext>
              </a:extLst>
            </p:cNvPr>
            <p:cNvSpPr/>
            <p:nvPr/>
          </p:nvSpPr>
          <p:spPr>
            <a:xfrm>
              <a:off x="1292772" y="3678621"/>
              <a:ext cx="1881352" cy="346841"/>
            </a:xfrm>
            <a:prstGeom prst="rect">
              <a:avLst/>
            </a:prstGeom>
            <a:no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rgbClr val="C00000"/>
                  </a:solidFill>
                </a:rPr>
                <a:t>73 ثانية</a:t>
              </a:r>
              <a:endParaRPr lang="fr-FR" b="1" dirty="0">
                <a:solidFill>
                  <a:srgbClr val="C00000"/>
                </a:solidFill>
              </a:endParaRPr>
            </a:p>
          </p:txBody>
        </p:sp>
        <p:sp>
          <p:nvSpPr>
            <p:cNvPr id="8" name="Rectangle 7">
              <a:extLst>
                <a:ext uri="{FF2B5EF4-FFF2-40B4-BE49-F238E27FC236}">
                  <a16:creationId xmlns:a16="http://schemas.microsoft.com/office/drawing/2014/main" id="{51E59094-12A1-F6D4-4D73-139ADCEFA265}"/>
                </a:ext>
              </a:extLst>
            </p:cNvPr>
            <p:cNvSpPr/>
            <p:nvPr/>
          </p:nvSpPr>
          <p:spPr>
            <a:xfrm>
              <a:off x="1292772" y="4185733"/>
              <a:ext cx="1330404" cy="346841"/>
            </a:xfrm>
            <a:prstGeom prst="rect">
              <a:avLst/>
            </a:prstGeom>
            <a:no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2000" b="1" dirty="0">
                  <a:solidFill>
                    <a:srgbClr val="C00000"/>
                  </a:solidFill>
                </a:rPr>
                <a:t>?</a:t>
              </a:r>
              <a:endParaRPr lang="fr-FR" b="1" dirty="0">
                <a:solidFill>
                  <a:srgbClr val="C00000"/>
                </a:solidFill>
              </a:endParaRPr>
            </a:p>
          </p:txBody>
        </p:sp>
        <p:cxnSp>
          <p:nvCxnSpPr>
            <p:cNvPr id="10" name="Connecteur droit avec flèche 9">
              <a:extLst>
                <a:ext uri="{FF2B5EF4-FFF2-40B4-BE49-F238E27FC236}">
                  <a16:creationId xmlns:a16="http://schemas.microsoft.com/office/drawing/2014/main" id="{EBA6A273-3D3E-1E01-AA29-C2ED76604C72}"/>
                </a:ext>
              </a:extLst>
            </p:cNvPr>
            <p:cNvCxnSpPr/>
            <p:nvPr/>
          </p:nvCxnSpPr>
          <p:spPr>
            <a:xfrm flipH="1">
              <a:off x="2634642" y="4141217"/>
              <a:ext cx="557048" cy="0"/>
            </a:xfrm>
            <a:prstGeom prst="straightConnector1">
              <a:avLst/>
            </a:prstGeom>
            <a:ln>
              <a:solidFill>
                <a:srgbClr val="C00000"/>
              </a:solidFill>
              <a:headEnd type="triangle"/>
              <a:tailEnd type="triangle"/>
            </a:ln>
          </p:spPr>
          <p:style>
            <a:lnRef idx="2">
              <a:schemeClr val="accent1"/>
            </a:lnRef>
            <a:fillRef idx="0">
              <a:schemeClr val="accent1"/>
            </a:fillRef>
            <a:effectRef idx="1">
              <a:schemeClr val="accent1"/>
            </a:effectRef>
            <a:fontRef idx="minor">
              <a:schemeClr val="tx1"/>
            </a:fontRef>
          </p:style>
        </p:cxnSp>
        <p:sp>
          <p:nvSpPr>
            <p:cNvPr id="11" name="Rectangle 10">
              <a:extLst>
                <a:ext uri="{FF2B5EF4-FFF2-40B4-BE49-F238E27FC236}">
                  <a16:creationId xmlns:a16="http://schemas.microsoft.com/office/drawing/2014/main" id="{B9C717C8-86D3-E39A-CFC4-C76F1BB83B84}"/>
                </a:ext>
              </a:extLst>
            </p:cNvPr>
            <p:cNvSpPr/>
            <p:nvPr/>
          </p:nvSpPr>
          <p:spPr>
            <a:xfrm>
              <a:off x="2634642" y="4107159"/>
              <a:ext cx="557048" cy="37039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b="1" dirty="0">
                  <a:solidFill>
                    <a:srgbClr val="C00000"/>
                  </a:solidFill>
                </a:rPr>
                <a:t>15</a:t>
              </a:r>
              <a:endParaRPr lang="fr-FR" b="1" dirty="0">
                <a:solidFill>
                  <a:srgbClr val="C00000"/>
                </a:solidFill>
              </a:endParaRPr>
            </a:p>
          </p:txBody>
        </p:sp>
        <p:sp>
          <p:nvSpPr>
            <p:cNvPr id="12" name="Rectangle 11">
              <a:extLst>
                <a:ext uri="{FF2B5EF4-FFF2-40B4-BE49-F238E27FC236}">
                  <a16:creationId xmlns:a16="http://schemas.microsoft.com/office/drawing/2014/main" id="{03E384D7-4203-F4C7-31ED-623CE06BD666}"/>
                </a:ext>
              </a:extLst>
            </p:cNvPr>
            <p:cNvSpPr/>
            <p:nvPr/>
          </p:nvSpPr>
          <p:spPr>
            <a:xfrm>
              <a:off x="670591" y="3693168"/>
              <a:ext cx="690206" cy="37039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400" b="1" dirty="0">
                  <a:solidFill>
                    <a:srgbClr val="C00000"/>
                  </a:solidFill>
                </a:rPr>
                <a:t>رقية</a:t>
              </a:r>
              <a:endParaRPr lang="fr-FR" sz="2400" b="1" dirty="0">
                <a:solidFill>
                  <a:srgbClr val="C00000"/>
                </a:solidFill>
              </a:endParaRPr>
            </a:p>
          </p:txBody>
        </p:sp>
        <p:sp>
          <p:nvSpPr>
            <p:cNvPr id="13" name="Rectangle 12">
              <a:extLst>
                <a:ext uri="{FF2B5EF4-FFF2-40B4-BE49-F238E27FC236}">
                  <a16:creationId xmlns:a16="http://schemas.microsoft.com/office/drawing/2014/main" id="{956172C2-BC87-3099-48AC-3B118457C8E2}"/>
                </a:ext>
              </a:extLst>
            </p:cNvPr>
            <p:cNvSpPr/>
            <p:nvPr/>
          </p:nvSpPr>
          <p:spPr>
            <a:xfrm>
              <a:off x="470900" y="4189677"/>
              <a:ext cx="879387" cy="37039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400" b="1" dirty="0">
                  <a:solidFill>
                    <a:srgbClr val="C00000"/>
                  </a:solidFill>
                </a:rPr>
                <a:t>محمود</a:t>
              </a:r>
              <a:endParaRPr lang="fr-FR" sz="2400" b="1" dirty="0">
                <a:solidFill>
                  <a:srgbClr val="C00000"/>
                </a:solidFill>
              </a:endParaRPr>
            </a:p>
          </p:txBody>
        </p:sp>
        <p:sp>
          <p:nvSpPr>
            <p:cNvPr id="3" name="Rectangle 2">
              <a:extLst>
                <a:ext uri="{FF2B5EF4-FFF2-40B4-BE49-F238E27FC236}">
                  <a16:creationId xmlns:a16="http://schemas.microsoft.com/office/drawing/2014/main" id="{69086863-A11E-18ED-4FFA-C68EB1F1F6A7}"/>
                </a:ext>
              </a:extLst>
            </p:cNvPr>
            <p:cNvSpPr/>
            <p:nvPr/>
          </p:nvSpPr>
          <p:spPr>
            <a:xfrm>
              <a:off x="1292770" y="4695886"/>
              <a:ext cx="2255315" cy="346841"/>
            </a:xfrm>
            <a:prstGeom prst="rect">
              <a:avLst/>
            </a:prstGeom>
            <a:no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2000" b="1" dirty="0">
                  <a:solidFill>
                    <a:srgbClr val="C00000"/>
                  </a:solidFill>
                </a:rPr>
                <a:t>?</a:t>
              </a:r>
              <a:endParaRPr lang="fr-FR" b="1" dirty="0">
                <a:solidFill>
                  <a:srgbClr val="C00000"/>
                </a:solidFill>
              </a:endParaRPr>
            </a:p>
          </p:txBody>
        </p:sp>
        <p:sp>
          <p:nvSpPr>
            <p:cNvPr id="4" name="Rectangle 3">
              <a:extLst>
                <a:ext uri="{FF2B5EF4-FFF2-40B4-BE49-F238E27FC236}">
                  <a16:creationId xmlns:a16="http://schemas.microsoft.com/office/drawing/2014/main" id="{BDE3F309-25CE-A348-EC98-919FBFB3ED2A}"/>
                </a:ext>
              </a:extLst>
            </p:cNvPr>
            <p:cNvSpPr/>
            <p:nvPr/>
          </p:nvSpPr>
          <p:spPr>
            <a:xfrm>
              <a:off x="459839" y="4691359"/>
              <a:ext cx="879387" cy="37039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400" b="1" dirty="0">
                  <a:solidFill>
                    <a:srgbClr val="C00000"/>
                  </a:solidFill>
                </a:rPr>
                <a:t>مريم</a:t>
              </a:r>
              <a:endParaRPr lang="fr-FR" sz="2400" b="1" dirty="0">
                <a:solidFill>
                  <a:srgbClr val="C00000"/>
                </a:solidFill>
              </a:endParaRPr>
            </a:p>
          </p:txBody>
        </p:sp>
        <p:cxnSp>
          <p:nvCxnSpPr>
            <p:cNvPr id="19" name="Connecteur droit avec flèche 18">
              <a:extLst>
                <a:ext uri="{FF2B5EF4-FFF2-40B4-BE49-F238E27FC236}">
                  <a16:creationId xmlns:a16="http://schemas.microsoft.com/office/drawing/2014/main" id="{B95B828F-7C3D-8F7A-E759-6A8FE8962208}"/>
                </a:ext>
              </a:extLst>
            </p:cNvPr>
            <p:cNvCxnSpPr>
              <a:cxnSpLocks/>
            </p:cNvCxnSpPr>
            <p:nvPr/>
          </p:nvCxnSpPr>
          <p:spPr>
            <a:xfrm flipH="1">
              <a:off x="2670581" y="4514624"/>
              <a:ext cx="877504" cy="0"/>
            </a:xfrm>
            <a:prstGeom prst="straightConnector1">
              <a:avLst/>
            </a:prstGeom>
            <a:ln>
              <a:solidFill>
                <a:srgbClr val="C00000"/>
              </a:solidFill>
              <a:headEnd type="triangle"/>
              <a:tailEnd type="triangle"/>
            </a:ln>
          </p:spPr>
          <p:style>
            <a:lnRef idx="2">
              <a:schemeClr val="accent1"/>
            </a:lnRef>
            <a:fillRef idx="0">
              <a:schemeClr val="accent1"/>
            </a:fillRef>
            <a:effectRef idx="1">
              <a:schemeClr val="accent1"/>
            </a:effectRef>
            <a:fontRef idx="minor">
              <a:schemeClr val="tx1"/>
            </a:fontRef>
          </p:style>
        </p:cxnSp>
        <p:sp>
          <p:nvSpPr>
            <p:cNvPr id="20" name="Rectangle 19">
              <a:extLst>
                <a:ext uri="{FF2B5EF4-FFF2-40B4-BE49-F238E27FC236}">
                  <a16:creationId xmlns:a16="http://schemas.microsoft.com/office/drawing/2014/main" id="{056AB4E1-B6CD-53A0-2EE9-53820AB8AC4C}"/>
                </a:ext>
              </a:extLst>
            </p:cNvPr>
            <p:cNvSpPr/>
            <p:nvPr/>
          </p:nvSpPr>
          <p:spPr>
            <a:xfrm>
              <a:off x="2819243" y="4428180"/>
              <a:ext cx="557048" cy="37039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b="1" dirty="0">
                  <a:solidFill>
                    <a:srgbClr val="C00000"/>
                  </a:solidFill>
                </a:rPr>
                <a:t>24</a:t>
              </a:r>
              <a:endParaRPr lang="fr-FR" b="1" dirty="0">
                <a:solidFill>
                  <a:srgbClr val="C00000"/>
                </a:solidFill>
              </a:endParaRPr>
            </a:p>
          </p:txBody>
        </p:sp>
      </p:grpSp>
      <p:sp>
        <p:nvSpPr>
          <p:cNvPr id="24" name="Rectangle 23">
            <a:extLst>
              <a:ext uri="{FF2B5EF4-FFF2-40B4-BE49-F238E27FC236}">
                <a16:creationId xmlns:a16="http://schemas.microsoft.com/office/drawing/2014/main" id="{95F1AEB7-75B0-205A-668E-A7376BCCC877}"/>
              </a:ext>
            </a:extLst>
          </p:cNvPr>
          <p:cNvSpPr/>
          <p:nvPr/>
        </p:nvSpPr>
        <p:spPr>
          <a:xfrm>
            <a:off x="3247875" y="4755414"/>
            <a:ext cx="4290812" cy="37039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2400" b="1" dirty="0">
                <a:solidFill>
                  <a:srgbClr val="C00000"/>
                </a:solidFill>
              </a:rPr>
              <a:t>58 + 24 = 82</a:t>
            </a:r>
          </a:p>
        </p:txBody>
      </p:sp>
    </p:spTree>
    <p:extLst>
      <p:ext uri="{BB962C8B-B14F-4D97-AF65-F5344CB8AC3E}">
        <p14:creationId xmlns:p14="http://schemas.microsoft.com/office/powerpoint/2010/main" val="10618958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6E982E-69EC-19E2-0324-3874D6C27F8E}"/>
            </a:ext>
          </a:extLst>
        </p:cNvPr>
        <p:cNvGrpSpPr/>
        <p:nvPr/>
      </p:nvGrpSpPr>
      <p:grpSpPr>
        <a:xfrm>
          <a:off x="0" y="0"/>
          <a:ext cx="0" cy="0"/>
          <a:chOff x="0" y="0"/>
          <a:chExt cx="0" cy="0"/>
        </a:xfrm>
      </p:grpSpPr>
      <p:sp>
        <p:nvSpPr>
          <p:cNvPr id="7" name="Titre 1">
            <a:extLst>
              <a:ext uri="{FF2B5EF4-FFF2-40B4-BE49-F238E27FC236}">
                <a16:creationId xmlns:a16="http://schemas.microsoft.com/office/drawing/2014/main" id="{B89C4F29-5CE8-D542-DDA9-DA112BBD09A2}"/>
              </a:ext>
            </a:extLst>
          </p:cNvPr>
          <p:cNvSpPr txBox="1">
            <a:spLocks/>
          </p:cNvSpPr>
          <p:nvPr/>
        </p:nvSpPr>
        <p:spPr>
          <a:xfrm>
            <a:off x="6374255" y="1063104"/>
            <a:ext cx="3108897" cy="36000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FR" sz="1800" b="1"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Calibri" panose="020F0502020204030204" pitchFamily="34" charset="0"/>
              </a:rPr>
              <a:t>(</a:t>
            </a:r>
            <a:r>
              <a:rPr kumimoji="0" lang="ar-SA" sz="1800" b="1"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Calibri" panose="020F0502020204030204" pitchFamily="34" charset="0"/>
              </a:rPr>
              <a:t>ة</a:t>
            </a:r>
            <a:r>
              <a:rPr kumimoji="0" lang="fr-FR" sz="1800" b="1"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Calibri" panose="020F0502020204030204" pitchFamily="34" charset="0"/>
              </a:rPr>
              <a:t>)</a:t>
            </a:r>
            <a:r>
              <a:rPr kumimoji="0" lang="ar-SA" sz="1800" b="1"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Calibri" panose="020F0502020204030204" pitchFamily="34" charset="0"/>
              </a:rPr>
              <a:t>خاص بالأستاذ </a:t>
            </a:r>
            <a:endParaRPr kumimoji="0" lang="fr-FR" sz="1800" b="0" i="0" u="none" strike="noStrike" kern="1200" cap="none" spc="0" normalizeH="0" baseline="0" noProof="0" dirty="0">
              <a:ln>
                <a:noFill/>
              </a:ln>
              <a:solidFill>
                <a:srgbClr val="FFFFFF"/>
              </a:solidFill>
              <a:effectLst/>
              <a:uLnTx/>
              <a:uFillTx/>
              <a:latin typeface="Aptos Display" panose="02110004020202020204"/>
              <a:ea typeface="+mj-ea"/>
              <a:cs typeface="+mj-cs"/>
            </a:endParaRPr>
          </a:p>
        </p:txBody>
      </p:sp>
      <p:sp>
        <p:nvSpPr>
          <p:cNvPr id="10" name="Flowchart: Alternate Process 54">
            <a:extLst>
              <a:ext uri="{FF2B5EF4-FFF2-40B4-BE49-F238E27FC236}">
                <a16:creationId xmlns:a16="http://schemas.microsoft.com/office/drawing/2014/main" id="{5DE28FCE-462E-4D46-B570-E5BAC997F590}"/>
              </a:ext>
            </a:extLst>
          </p:cNvPr>
          <p:cNvSpPr/>
          <p:nvPr/>
        </p:nvSpPr>
        <p:spPr>
          <a:xfrm>
            <a:off x="2862900" y="2158011"/>
            <a:ext cx="3096000" cy="792000"/>
          </a:xfrm>
          <a:prstGeom prst="flowChartAlternateProcess">
            <a:avLst/>
          </a:prstGeom>
          <a:solidFill>
            <a:srgbClr val="3A8F98"/>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34" rtl="1">
              <a:defRPr/>
            </a:pPr>
            <a:r>
              <a:rPr lang="ar-MA" sz="3800" b="1" spc="-150" dirty="0">
                <a:solidFill>
                  <a:schemeClr val="bg1"/>
                </a:solidFill>
                <a:latin typeface="Calibri" panose="020F0502020204030204" pitchFamily="34" charset="0"/>
                <a:cs typeface="Calibri" panose="020F0502020204030204" pitchFamily="34" charset="0"/>
              </a:rPr>
              <a:t>اختتام الدرس</a:t>
            </a:r>
            <a:endParaRPr lang="en-US" sz="3800" spc="-150" dirty="0">
              <a:solidFill>
                <a:schemeClr val="bg1"/>
              </a:solidFill>
              <a:latin typeface="Calibri" panose="020F0502020204030204" pitchFamily="34" charset="0"/>
              <a:cs typeface="Calibri" panose="020F0502020204030204" pitchFamily="34" charset="0"/>
            </a:endParaRPr>
          </a:p>
        </p:txBody>
      </p:sp>
      <p:sp>
        <p:nvSpPr>
          <p:cNvPr id="11" name="Oval 80">
            <a:extLst>
              <a:ext uri="{FF2B5EF4-FFF2-40B4-BE49-F238E27FC236}">
                <a16:creationId xmlns:a16="http://schemas.microsoft.com/office/drawing/2014/main" id="{993983EE-22A2-84EA-7F7A-EDDAE4064FC8}"/>
              </a:ext>
            </a:extLst>
          </p:cNvPr>
          <p:cNvSpPr>
            <a:spLocks noChangeAspect="1"/>
          </p:cNvSpPr>
          <p:nvPr/>
        </p:nvSpPr>
        <p:spPr>
          <a:xfrm>
            <a:off x="5583880" y="2202503"/>
            <a:ext cx="698043" cy="698043"/>
          </a:xfrm>
          <a:prstGeom prst="ellipse">
            <a:avLst/>
          </a:prstGeom>
          <a:solidFill>
            <a:srgbClr val="FFC000"/>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r>
              <a:rPr lang="fr-FR" sz="3200" b="1" dirty="0"/>
              <a:t>4</a:t>
            </a:r>
            <a:endParaRPr lang="fr-MA" sz="3200" b="1" dirty="0"/>
          </a:p>
        </p:txBody>
      </p:sp>
      <p:grpSp>
        <p:nvGrpSpPr>
          <p:cNvPr id="12" name="Groupe 11">
            <a:extLst>
              <a:ext uri="{FF2B5EF4-FFF2-40B4-BE49-F238E27FC236}">
                <a16:creationId xmlns:a16="http://schemas.microsoft.com/office/drawing/2014/main" id="{CADE55D7-5166-3E72-7B4D-CF6BA66B23E0}"/>
              </a:ext>
            </a:extLst>
          </p:cNvPr>
          <p:cNvGrpSpPr>
            <a:grpSpLocks noChangeAspect="1"/>
          </p:cNvGrpSpPr>
          <p:nvPr/>
        </p:nvGrpSpPr>
        <p:grpSpPr>
          <a:xfrm>
            <a:off x="4041754" y="4264863"/>
            <a:ext cx="738292" cy="827051"/>
            <a:chOff x="976754" y="4005561"/>
            <a:chExt cx="558587" cy="625740"/>
          </a:xfrm>
        </p:grpSpPr>
        <p:pic>
          <p:nvPicPr>
            <p:cNvPr id="13" name="Image 12">
              <a:extLst>
                <a:ext uri="{FF2B5EF4-FFF2-40B4-BE49-F238E27FC236}">
                  <a16:creationId xmlns:a16="http://schemas.microsoft.com/office/drawing/2014/main" id="{7064A5A2-96F0-BE66-D5A7-213C1AC9584A}"/>
                </a:ext>
              </a:extLst>
            </p:cNvPr>
            <p:cNvPicPr>
              <a:picLocks noChangeAspect="1"/>
            </p:cNvPicPr>
            <p:nvPr/>
          </p:nvPicPr>
          <p:blipFill>
            <a:blip r:embed="rId2"/>
            <a:stretch>
              <a:fillRect/>
            </a:stretch>
          </p:blipFill>
          <p:spPr>
            <a:xfrm>
              <a:off x="976754" y="4005561"/>
              <a:ext cx="558587" cy="625740"/>
            </a:xfrm>
            <a:prstGeom prst="rect">
              <a:avLst/>
            </a:prstGeom>
          </p:spPr>
        </p:pic>
        <p:sp>
          <p:nvSpPr>
            <p:cNvPr id="14" name="ZoneTexte 13">
              <a:extLst>
                <a:ext uri="{FF2B5EF4-FFF2-40B4-BE49-F238E27FC236}">
                  <a16:creationId xmlns:a16="http://schemas.microsoft.com/office/drawing/2014/main" id="{66D3B83D-3491-3039-6466-537F6DE8A141}"/>
                </a:ext>
              </a:extLst>
            </p:cNvPr>
            <p:cNvSpPr txBox="1"/>
            <p:nvPr/>
          </p:nvSpPr>
          <p:spPr>
            <a:xfrm>
              <a:off x="1027905" y="4193174"/>
              <a:ext cx="445646" cy="291077"/>
            </a:xfrm>
            <a:prstGeom prst="rect">
              <a:avLst/>
            </a:prstGeom>
            <a:noFill/>
          </p:spPr>
          <p:txBody>
            <a:bodyPr wrap="square" rtlCol="0">
              <a:spAutoFit/>
            </a:bodyPr>
            <a:lstStyle/>
            <a:p>
              <a:pPr algn="ctr"/>
              <a:r>
                <a:rPr lang="fr-FR" sz="1900" b="1" dirty="0">
                  <a:solidFill>
                    <a:srgbClr val="33878B"/>
                  </a:solidFill>
                </a:rPr>
                <a:t>3</a:t>
              </a:r>
            </a:p>
          </p:txBody>
        </p:sp>
      </p:grpSp>
    </p:spTree>
    <p:extLst>
      <p:ext uri="{BB962C8B-B14F-4D97-AF65-F5344CB8AC3E}">
        <p14:creationId xmlns:p14="http://schemas.microsoft.com/office/powerpoint/2010/main" val="2108041155"/>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C47F9F7-85DB-B502-CF03-C045F2680872}"/>
            </a:ext>
          </a:extLst>
        </p:cNvPr>
        <p:cNvGrpSpPr/>
        <p:nvPr/>
      </p:nvGrpSpPr>
      <p:grpSpPr>
        <a:xfrm>
          <a:off x="0" y="0"/>
          <a:ext cx="0" cy="0"/>
          <a:chOff x="0" y="0"/>
          <a:chExt cx="0" cy="0"/>
        </a:xfrm>
      </p:grpSpPr>
      <p:pic>
        <p:nvPicPr>
          <p:cNvPr id="6" name="Google Shape;141;p7" descr="Une image contenant dessin humoristique, clipart, Dessin animé, illustration&#10;&#10;Le contenu généré par l’IA peut être incorrect.">
            <a:extLst>
              <a:ext uri="{FF2B5EF4-FFF2-40B4-BE49-F238E27FC236}">
                <a16:creationId xmlns:a16="http://schemas.microsoft.com/office/drawing/2014/main" id="{3EE6F4F8-81C1-CAD3-5776-2F998978AF59}"/>
              </a:ext>
            </a:extLst>
          </p:cNvPr>
          <p:cNvPicPr preferRelativeResize="0"/>
          <p:nvPr/>
        </p:nvPicPr>
        <p:blipFill rotWithShape="1">
          <a:blip r:embed="rId2">
            <a:alphaModFix/>
          </a:blip>
          <a:srcRect t="-7142" b="7142"/>
          <a:stretch/>
        </p:blipFill>
        <p:spPr>
          <a:xfrm>
            <a:off x="7788490" y="618691"/>
            <a:ext cx="1008000" cy="1008000"/>
          </a:xfrm>
          <a:prstGeom prst="ellipse">
            <a:avLst/>
          </a:prstGeom>
          <a:noFill/>
          <a:ln>
            <a:noFill/>
          </a:ln>
        </p:spPr>
      </p:pic>
      <p:sp>
        <p:nvSpPr>
          <p:cNvPr id="4" name="ZoneTexte 3">
            <a:extLst>
              <a:ext uri="{FF2B5EF4-FFF2-40B4-BE49-F238E27FC236}">
                <a16:creationId xmlns:a16="http://schemas.microsoft.com/office/drawing/2014/main" id="{C5FB40AB-40AE-E512-258F-88B280F33831}"/>
              </a:ext>
            </a:extLst>
          </p:cNvPr>
          <p:cNvSpPr txBox="1"/>
          <p:nvPr/>
        </p:nvSpPr>
        <p:spPr>
          <a:xfrm>
            <a:off x="998483" y="854031"/>
            <a:ext cx="6498039" cy="369332"/>
          </a:xfrm>
          <a:prstGeom prst="rect">
            <a:avLst/>
          </a:prstGeom>
          <a:noFill/>
        </p:spPr>
        <p:txBody>
          <a:bodyPr wrap="square">
            <a:spAutoFit/>
          </a:bodyPr>
          <a:lstStyle/>
          <a:p>
            <a:pPr lvl="0" algn="justLow" rtl="1">
              <a:defRPr/>
            </a:pPr>
            <a:r>
              <a:rPr lang="ar-MA" b="1" dirty="0">
                <a:solidFill>
                  <a:schemeClr val="bg1">
                    <a:lumMod val="65000"/>
                  </a:schemeClr>
                </a:solidFill>
                <a:latin typeface="Calibri" panose="020F0502020204030204" pitchFamily="34" charset="0"/>
                <a:cs typeface="Calibri" panose="020F0502020204030204" pitchFamily="34" charset="0"/>
              </a:rPr>
              <a:t>انتبهوا جيدا</a:t>
            </a:r>
            <a:r>
              <a:rPr lang="fr-FR" b="1" dirty="0">
                <a:solidFill>
                  <a:schemeClr val="bg1">
                    <a:lumMod val="65000"/>
                  </a:schemeClr>
                </a:solidFill>
                <a:latin typeface="Calibri" panose="020F0502020204030204" pitchFamily="34" charset="0"/>
                <a:cs typeface="Calibri" panose="020F0502020204030204" pitchFamily="34" charset="0"/>
              </a:rPr>
              <a:t>! </a:t>
            </a:r>
            <a:r>
              <a:rPr lang="ar-MA" b="1" dirty="0">
                <a:solidFill>
                  <a:schemeClr val="bg1">
                    <a:lumMod val="65000"/>
                  </a:schemeClr>
                </a:solidFill>
                <a:latin typeface="Calibri" panose="020F0502020204030204" pitchFamily="34" charset="0"/>
                <a:cs typeface="Calibri" panose="020F0502020204030204" pitchFamily="34" charset="0"/>
              </a:rPr>
              <a:t> في المنزل، ستنجزون كل الأنشطة المتبقية على الصفحتين: 56 وَ57.</a:t>
            </a:r>
          </a:p>
        </p:txBody>
      </p:sp>
      <p:pic>
        <p:nvPicPr>
          <p:cNvPr id="3" name="Image 2">
            <a:extLst>
              <a:ext uri="{FF2B5EF4-FFF2-40B4-BE49-F238E27FC236}">
                <a16:creationId xmlns:a16="http://schemas.microsoft.com/office/drawing/2014/main" id="{F6A8DA67-D034-14A6-7733-FCB1B5085EF6}"/>
              </a:ext>
            </a:extLst>
          </p:cNvPr>
          <p:cNvPicPr>
            <a:picLocks noChangeAspect="1"/>
          </p:cNvPicPr>
          <p:nvPr/>
        </p:nvPicPr>
        <p:blipFill>
          <a:blip r:embed="rId3"/>
          <a:stretch>
            <a:fillRect/>
          </a:stretch>
        </p:blipFill>
        <p:spPr>
          <a:xfrm>
            <a:off x="718787" y="1630979"/>
            <a:ext cx="7200640" cy="4860000"/>
          </a:xfrm>
          <a:prstGeom prst="rect">
            <a:avLst/>
          </a:prstGeom>
        </p:spPr>
      </p:pic>
    </p:spTree>
    <p:extLst>
      <p:ext uri="{BB962C8B-B14F-4D97-AF65-F5344CB8AC3E}">
        <p14:creationId xmlns:p14="http://schemas.microsoft.com/office/powerpoint/2010/main" val="3549395842"/>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Nada-Wave">
            <a:hlinkClick r:id="" action="ppaction://media"/>
            <a:extLst>
              <a:ext uri="{FF2B5EF4-FFF2-40B4-BE49-F238E27FC236}">
                <a16:creationId xmlns:a16="http://schemas.microsoft.com/office/drawing/2014/main" id="{3BC8D666-AD87-430E-F88A-6152ABAE80A6}"/>
              </a:ext>
            </a:extLst>
          </p:cNvPr>
          <p:cNvPicPr>
            <a:picLocks noChangeAspect="1"/>
          </p:cNvPicPr>
          <p:nvPr>
            <a:videoFile r:link="rId2"/>
            <p:extLst>
              <p:ext uri="{DAA4B4D4-6D71-4841-9C94-3DE7FCFB9230}">
                <p14:media xmlns:p14="http://schemas.microsoft.com/office/powerpoint/2010/main" r:embed="rId1"/>
              </p:ext>
            </p:extLst>
          </p:nvPr>
        </p:nvPicPr>
        <p:blipFill>
          <a:blip r:embed="rId6"/>
          <a:stretch>
            <a:fillRect/>
          </a:stretch>
        </p:blipFill>
        <p:spPr>
          <a:xfrm>
            <a:off x="4464000" y="1980000"/>
            <a:ext cx="2536315" cy="4050532"/>
          </a:xfrm>
          <a:prstGeom prst="rect">
            <a:avLst/>
          </a:prstGeom>
        </p:spPr>
      </p:pic>
      <p:pic>
        <p:nvPicPr>
          <p:cNvPr id="5" name="majd_wave">
            <a:hlinkClick r:id="" action="ppaction://media"/>
            <a:extLst>
              <a:ext uri="{FF2B5EF4-FFF2-40B4-BE49-F238E27FC236}">
                <a16:creationId xmlns:a16="http://schemas.microsoft.com/office/drawing/2014/main" id="{7206DB3B-F23E-2B82-DDAA-B51068E4546A}"/>
              </a:ext>
            </a:extLst>
          </p:cNvPr>
          <p:cNvPicPr>
            <a:picLocks noChangeAspect="1"/>
          </p:cNvPicPr>
          <p:nvPr>
            <a:videoFile r:link="rId4"/>
            <p:extLst>
              <p:ext uri="{DAA4B4D4-6D71-4841-9C94-3DE7FCFB9230}">
                <p14:media xmlns:p14="http://schemas.microsoft.com/office/powerpoint/2010/main" r:embed="rId3"/>
              </p:ext>
            </p:extLst>
          </p:nvPr>
        </p:nvPicPr>
        <p:blipFill>
          <a:blip r:embed="rId7"/>
          <a:stretch>
            <a:fillRect/>
          </a:stretch>
        </p:blipFill>
        <p:spPr>
          <a:xfrm>
            <a:off x="2243138" y="1935166"/>
            <a:ext cx="2328862" cy="4140200"/>
          </a:xfrm>
          <a:prstGeom prst="rect">
            <a:avLst/>
          </a:prstGeom>
        </p:spPr>
      </p:pic>
      <p:pic>
        <p:nvPicPr>
          <p:cNvPr id="6" name="Google Shape;141;p7" descr="Une image contenant dessin humoristique, clipart, Dessin animé, illustration&#10;&#10;Le contenu généré par l’IA peut être incorrect.">
            <a:extLst>
              <a:ext uri="{FF2B5EF4-FFF2-40B4-BE49-F238E27FC236}">
                <a16:creationId xmlns:a16="http://schemas.microsoft.com/office/drawing/2014/main" id="{7411252C-2590-D9D4-26CE-BB962E0A20D4}"/>
              </a:ext>
            </a:extLst>
          </p:cNvPr>
          <p:cNvPicPr preferRelativeResize="0"/>
          <p:nvPr/>
        </p:nvPicPr>
        <p:blipFill rotWithShape="1">
          <a:blip r:embed="rId8">
            <a:alphaModFix/>
          </a:blip>
          <a:srcRect t="-7142" b="7142"/>
          <a:stretch/>
        </p:blipFill>
        <p:spPr>
          <a:xfrm>
            <a:off x="7788490" y="618691"/>
            <a:ext cx="1008000" cy="1008000"/>
          </a:xfrm>
          <a:prstGeom prst="ellipse">
            <a:avLst/>
          </a:prstGeom>
          <a:noFill/>
          <a:ln>
            <a:noFill/>
          </a:ln>
        </p:spPr>
      </p:pic>
      <p:sp>
        <p:nvSpPr>
          <p:cNvPr id="3" name="ZoneTexte 2">
            <a:extLst>
              <a:ext uri="{FF2B5EF4-FFF2-40B4-BE49-F238E27FC236}">
                <a16:creationId xmlns:a16="http://schemas.microsoft.com/office/drawing/2014/main" id="{62387731-0597-BA02-E318-6FB19E084FEC}"/>
              </a:ext>
            </a:extLst>
          </p:cNvPr>
          <p:cNvSpPr txBox="1"/>
          <p:nvPr/>
        </p:nvSpPr>
        <p:spPr>
          <a:xfrm>
            <a:off x="1008993" y="854031"/>
            <a:ext cx="6487529" cy="369332"/>
          </a:xfrm>
          <a:prstGeom prst="rect">
            <a:avLst/>
          </a:prstGeom>
          <a:noFill/>
        </p:spPr>
        <p:txBody>
          <a:bodyPr wrap="square">
            <a:spAutoFit/>
          </a:bodyPr>
          <a:lstStyle/>
          <a:p>
            <a:pPr lvl="0" algn="r">
              <a:defRPr/>
            </a:pPr>
            <a:r>
              <a:rPr lang="ar-MA" b="1" dirty="0">
                <a:solidFill>
                  <a:schemeClr val="bg1">
                    <a:lumMod val="65000"/>
                  </a:schemeClr>
                </a:solidFill>
                <a:latin typeface="Calibri" panose="020F0502020204030204" pitchFamily="34" charset="0"/>
                <a:cs typeface="Calibri" panose="020F0502020204030204" pitchFamily="34" charset="0"/>
              </a:rPr>
              <a:t>إلى اللقاء. في الحصة القادمة، سنقوم بتصحيح التمارين المنجزة في المنزل. </a:t>
            </a:r>
          </a:p>
        </p:txBody>
      </p:sp>
    </p:spTree>
    <p:extLst>
      <p:ext uri="{BB962C8B-B14F-4D97-AF65-F5344CB8AC3E}">
        <p14:creationId xmlns:p14="http://schemas.microsoft.com/office/powerpoint/2010/main" val="30205196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4586" fill="hold"/>
                                        <p:tgtEl>
                                          <p:spTgt spid="4"/>
                                        </p:tgtEl>
                                      </p:cBhvr>
                                    </p:cmd>
                                  </p:childTnLst>
                                </p:cTn>
                              </p:par>
                              <p:par>
                                <p:cTn id="7" presetID="1" presetClass="mediacall" presetSubtype="0" fill="hold" nodeType="withEffect">
                                  <p:stCondLst>
                                    <p:cond delay="0"/>
                                  </p:stCondLst>
                                  <p:childTnLst>
                                    <p:cmd type="call" cmd="playFrom(0.0)">
                                      <p:cBhvr>
                                        <p:cTn id="8" dur="3477"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9" fill="hold" display="0">
                  <p:stCondLst>
                    <p:cond delay="indefinite"/>
                  </p:stCondLst>
                </p:cTn>
                <p:tgtEl>
                  <p:spTgt spid="4"/>
                </p:tgtEl>
              </p:cMediaNode>
            </p:video>
            <p:video>
              <p:cMediaNode vol="80000">
                <p:cTn id="10" fill="hold" display="0">
                  <p:stCondLst>
                    <p:cond delay="indefinite"/>
                  </p:stCondLst>
                </p:cTn>
                <p:tgtEl>
                  <p:spTgt spid="5"/>
                </p:tgtEl>
              </p:cMediaNode>
            </p:video>
          </p:childTnLst>
        </p:cTn>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B6AC1A-DAE6-F165-379F-FE55D721A742}"/>
            </a:ext>
          </a:extLst>
        </p:cNvPr>
        <p:cNvGrpSpPr/>
        <p:nvPr/>
      </p:nvGrpSpPr>
      <p:grpSpPr>
        <a:xfrm>
          <a:off x="0" y="0"/>
          <a:ext cx="0" cy="0"/>
          <a:chOff x="0" y="0"/>
          <a:chExt cx="0" cy="0"/>
        </a:xfrm>
      </p:grpSpPr>
      <p:sp>
        <p:nvSpPr>
          <p:cNvPr id="7" name="Titre 1">
            <a:extLst>
              <a:ext uri="{FF2B5EF4-FFF2-40B4-BE49-F238E27FC236}">
                <a16:creationId xmlns:a16="http://schemas.microsoft.com/office/drawing/2014/main" id="{08C6F285-1500-E218-CED0-99098813533A}"/>
              </a:ext>
            </a:extLst>
          </p:cNvPr>
          <p:cNvSpPr txBox="1">
            <a:spLocks/>
          </p:cNvSpPr>
          <p:nvPr/>
        </p:nvSpPr>
        <p:spPr>
          <a:xfrm>
            <a:off x="6374255" y="1063104"/>
            <a:ext cx="3108897" cy="36000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FR" sz="1800" b="1" i="0" u="none" strike="noStrike" kern="1200" cap="none" spc="0" normalizeH="0" baseline="0" noProof="0" dirty="0">
                <a:ln>
                  <a:noFill/>
                </a:ln>
                <a:solidFill>
                  <a:prstClr val="white"/>
                </a:solidFill>
                <a:effectLst/>
                <a:uLnTx/>
                <a:uFillTx/>
                <a:latin typeface="Calibri" panose="020F0502020204030204" pitchFamily="34" charset="0"/>
                <a:ea typeface="Calibri" panose="020F0502020204030204" pitchFamily="34" charset="0"/>
                <a:cs typeface="Calibri" panose="020F0502020204030204" pitchFamily="34" charset="0"/>
              </a:rPr>
              <a:t>(</a:t>
            </a:r>
            <a:r>
              <a:rPr kumimoji="0" lang="ar-SA" sz="1800" b="1" i="0" u="none" strike="noStrike" kern="1200" cap="none" spc="0" normalizeH="0" baseline="0" noProof="0" dirty="0" err="1">
                <a:ln>
                  <a:noFill/>
                </a:ln>
                <a:solidFill>
                  <a:prstClr val="white"/>
                </a:solidFill>
                <a:effectLst/>
                <a:uLnTx/>
                <a:uFillTx/>
                <a:latin typeface="Calibri" panose="020F0502020204030204" pitchFamily="34" charset="0"/>
                <a:ea typeface="Calibri" panose="020F0502020204030204" pitchFamily="34" charset="0"/>
                <a:cs typeface="Calibri" panose="020F0502020204030204" pitchFamily="34" charset="0"/>
              </a:rPr>
              <a:t>ة</a:t>
            </a:r>
            <a:r>
              <a:rPr kumimoji="0" lang="fr-FR" sz="1800" b="1" i="0" u="none" strike="noStrike" kern="1200" cap="none" spc="0" normalizeH="0" baseline="0" noProof="0" dirty="0">
                <a:ln>
                  <a:noFill/>
                </a:ln>
                <a:solidFill>
                  <a:prstClr val="white"/>
                </a:solidFill>
                <a:effectLst/>
                <a:uLnTx/>
                <a:uFillTx/>
                <a:latin typeface="Calibri" panose="020F0502020204030204" pitchFamily="34" charset="0"/>
                <a:ea typeface="Calibri" panose="020F0502020204030204" pitchFamily="34" charset="0"/>
                <a:cs typeface="Calibri" panose="020F0502020204030204" pitchFamily="34" charset="0"/>
              </a:rPr>
              <a:t>)</a:t>
            </a:r>
            <a:r>
              <a:rPr kumimoji="0" lang="ar-SA" sz="1800" b="1" i="0" u="none" strike="noStrike" kern="1200" cap="none" spc="0" normalizeH="0" baseline="0" noProof="0" dirty="0">
                <a:ln>
                  <a:noFill/>
                </a:ln>
                <a:solidFill>
                  <a:prstClr val="white"/>
                </a:solidFill>
                <a:effectLst/>
                <a:uLnTx/>
                <a:uFillTx/>
                <a:latin typeface="Calibri" panose="020F0502020204030204" pitchFamily="34" charset="0"/>
                <a:ea typeface="Calibri" panose="020F0502020204030204" pitchFamily="34" charset="0"/>
                <a:cs typeface="Calibri" panose="020F0502020204030204" pitchFamily="34" charset="0"/>
              </a:rPr>
              <a:t>خاص بالأستاذ </a:t>
            </a:r>
            <a:endParaRPr kumimoji="0" lang="fr-FR" sz="1800" b="0" i="0" u="none" strike="noStrike" kern="1200" cap="none" spc="0" normalizeH="0" baseline="0" noProof="0" dirty="0">
              <a:ln>
                <a:noFill/>
              </a:ln>
              <a:solidFill>
                <a:prstClr val="white"/>
              </a:solidFill>
              <a:effectLst/>
              <a:uLnTx/>
              <a:uFillTx/>
              <a:latin typeface="Aptos Display" panose="02110004020202020204"/>
              <a:ea typeface="+mj-ea"/>
              <a:cs typeface="+mj-cs"/>
            </a:endParaRPr>
          </a:p>
        </p:txBody>
      </p:sp>
      <p:sp>
        <p:nvSpPr>
          <p:cNvPr id="2" name="Titre 1">
            <a:extLst>
              <a:ext uri="{FF2B5EF4-FFF2-40B4-BE49-F238E27FC236}">
                <a16:creationId xmlns:a16="http://schemas.microsoft.com/office/drawing/2014/main" id="{9FCA8558-4F6B-8E3C-863D-A04174875E36}"/>
              </a:ext>
            </a:extLst>
          </p:cNvPr>
          <p:cNvSpPr txBox="1">
            <a:spLocks/>
          </p:cNvSpPr>
          <p:nvPr/>
        </p:nvSpPr>
        <p:spPr>
          <a:xfrm>
            <a:off x="6374255" y="1063104"/>
            <a:ext cx="3108897" cy="36000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FR" sz="1800" b="1" i="0" u="none" strike="noStrike" kern="1200" cap="none" spc="0" normalizeH="0" baseline="0" noProof="0" dirty="0">
                <a:ln>
                  <a:noFill/>
                </a:ln>
                <a:solidFill>
                  <a:prstClr val="white"/>
                </a:solidFill>
                <a:effectLst/>
                <a:uLnTx/>
                <a:uFillTx/>
                <a:latin typeface="Calibri" panose="020F0502020204030204" pitchFamily="34" charset="0"/>
                <a:ea typeface="Calibri" panose="020F0502020204030204" pitchFamily="34" charset="0"/>
                <a:cs typeface="Calibri" panose="020F0502020204030204" pitchFamily="34" charset="0"/>
              </a:rPr>
              <a:t>(</a:t>
            </a:r>
            <a:r>
              <a:rPr kumimoji="0" lang="ar-SA" sz="1800" b="1" i="0" u="none" strike="noStrike" kern="1200" cap="none" spc="0" normalizeH="0" baseline="0" noProof="0" dirty="0" err="1">
                <a:ln>
                  <a:noFill/>
                </a:ln>
                <a:solidFill>
                  <a:prstClr val="white"/>
                </a:solidFill>
                <a:effectLst/>
                <a:uLnTx/>
                <a:uFillTx/>
                <a:latin typeface="Calibri" panose="020F0502020204030204" pitchFamily="34" charset="0"/>
                <a:ea typeface="Calibri" panose="020F0502020204030204" pitchFamily="34" charset="0"/>
                <a:cs typeface="Calibri" panose="020F0502020204030204" pitchFamily="34" charset="0"/>
              </a:rPr>
              <a:t>ة</a:t>
            </a:r>
            <a:r>
              <a:rPr kumimoji="0" lang="fr-FR" sz="1800" b="1" i="0" u="none" strike="noStrike" kern="1200" cap="none" spc="0" normalizeH="0" baseline="0" noProof="0" dirty="0">
                <a:ln>
                  <a:noFill/>
                </a:ln>
                <a:solidFill>
                  <a:prstClr val="white"/>
                </a:solidFill>
                <a:effectLst/>
                <a:uLnTx/>
                <a:uFillTx/>
                <a:latin typeface="Calibri" panose="020F0502020204030204" pitchFamily="34" charset="0"/>
                <a:ea typeface="Calibri" panose="020F0502020204030204" pitchFamily="34" charset="0"/>
                <a:cs typeface="Calibri" panose="020F0502020204030204" pitchFamily="34" charset="0"/>
              </a:rPr>
              <a:t>)</a:t>
            </a:r>
            <a:r>
              <a:rPr kumimoji="0" lang="ar-SA" sz="1800" b="1" i="0" u="none" strike="noStrike" kern="1200" cap="none" spc="0" normalizeH="0" baseline="0" noProof="0" dirty="0">
                <a:ln>
                  <a:noFill/>
                </a:ln>
                <a:solidFill>
                  <a:prstClr val="white"/>
                </a:solidFill>
                <a:effectLst/>
                <a:uLnTx/>
                <a:uFillTx/>
                <a:latin typeface="Calibri" panose="020F0502020204030204" pitchFamily="34" charset="0"/>
                <a:ea typeface="Calibri" panose="020F0502020204030204" pitchFamily="34" charset="0"/>
                <a:cs typeface="Calibri" panose="020F0502020204030204" pitchFamily="34" charset="0"/>
              </a:rPr>
              <a:t>خاص بالأستاذ </a:t>
            </a:r>
            <a:endParaRPr kumimoji="0" lang="fr-FR" sz="1800" b="0" i="0" u="none" strike="noStrike" kern="1200" cap="none" spc="0" normalizeH="0" baseline="0" noProof="0" dirty="0">
              <a:ln>
                <a:noFill/>
              </a:ln>
              <a:solidFill>
                <a:prstClr val="white"/>
              </a:solidFill>
              <a:effectLst/>
              <a:uLnTx/>
              <a:uFillTx/>
              <a:latin typeface="Aptos Display" panose="02110004020202020204"/>
              <a:ea typeface="+mj-ea"/>
              <a:cs typeface="+mj-cs"/>
            </a:endParaRPr>
          </a:p>
        </p:txBody>
      </p:sp>
      <p:sp>
        <p:nvSpPr>
          <p:cNvPr id="6" name="TextBox 5">
            <a:extLst>
              <a:ext uri="{FF2B5EF4-FFF2-40B4-BE49-F238E27FC236}">
                <a16:creationId xmlns:a16="http://schemas.microsoft.com/office/drawing/2014/main" id="{B8F8B6CD-37DD-31F0-91B5-518A30F1C879}"/>
              </a:ext>
            </a:extLst>
          </p:cNvPr>
          <p:cNvSpPr txBox="1"/>
          <p:nvPr/>
        </p:nvSpPr>
        <p:spPr>
          <a:xfrm>
            <a:off x="1747817" y="2595036"/>
            <a:ext cx="6524089" cy="375552"/>
          </a:xfrm>
          <a:prstGeom prst="rect">
            <a:avLst/>
          </a:prstGeom>
          <a:noFill/>
        </p:spPr>
        <p:txBody>
          <a:bodyPr wrap="square">
            <a:spAutoFit/>
          </a:bodyPr>
          <a:lstStyle/>
          <a:p>
            <a:pPr marL="0" marR="0" lvl="0" indent="0" algn="r" defTabSz="914400" rtl="0" eaLnBrk="1" fontAlgn="auto" latinLnBrk="0" hangingPunct="1">
              <a:lnSpc>
                <a:spcPts val="2075"/>
              </a:lnSpc>
              <a:spcBef>
                <a:spcPts val="0"/>
              </a:spcBef>
              <a:spcAft>
                <a:spcPts val="0"/>
              </a:spcAft>
              <a:buClrTx/>
              <a:buSzTx/>
              <a:buFontTx/>
              <a:buNone/>
              <a:tabLst/>
              <a:defRPr/>
            </a:pPr>
            <a:r>
              <a:rPr kumimoji="0" lang="ar-MA" sz="2200" b="1" i="0" u="none" strike="noStrike" kern="0" cap="none" spc="0" normalizeH="0" baseline="0" noProof="0" dirty="0">
                <a:ln>
                  <a:noFill/>
                </a:ln>
                <a:solidFill>
                  <a:srgbClr val="3494BA">
                    <a:lumMod val="75000"/>
                  </a:srgbClr>
                </a:solidFill>
                <a:effectLst/>
                <a:uLnTx/>
                <a:uFillTx/>
                <a:latin typeface="Calibri" panose="020F0502020204030204" pitchFamily="34" charset="0"/>
                <a:ea typeface="+mn-ea"/>
                <a:cs typeface="Calibri" panose="020F0502020204030204" pitchFamily="34" charset="0"/>
              </a:rPr>
              <a:t>بناء على إنجازات المتعلمين خلال الممارسة المستقلة </a:t>
            </a:r>
          </a:p>
        </p:txBody>
      </p:sp>
      <p:pic>
        <p:nvPicPr>
          <p:cNvPr id="8" name="Image 7" descr="Une image contenant texte, diagramme, Parallèle, ligne&#10;&#10;Le contenu généré par l’IA peut être incorrect.">
            <a:extLst>
              <a:ext uri="{FF2B5EF4-FFF2-40B4-BE49-F238E27FC236}">
                <a16:creationId xmlns:a16="http://schemas.microsoft.com/office/drawing/2014/main" id="{9076AE98-2370-FDA7-945D-9AB455B81C8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97433" y="2196320"/>
            <a:ext cx="1896443" cy="2680387"/>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3" name="Image 2">
            <a:extLst>
              <a:ext uri="{FF2B5EF4-FFF2-40B4-BE49-F238E27FC236}">
                <a16:creationId xmlns:a16="http://schemas.microsoft.com/office/drawing/2014/main" id="{C08549EC-681C-B690-E2E1-0445E53F4554}"/>
              </a:ext>
            </a:extLst>
          </p:cNvPr>
          <p:cNvPicPr>
            <a:picLocks noChangeAspect="1"/>
          </p:cNvPicPr>
          <p:nvPr/>
        </p:nvPicPr>
        <p:blipFill>
          <a:blip r:embed="rId3"/>
          <a:stretch>
            <a:fillRect/>
          </a:stretch>
        </p:blipFill>
        <p:spPr>
          <a:xfrm>
            <a:off x="2994768" y="3126440"/>
            <a:ext cx="5688105" cy="1188706"/>
          </a:xfrm>
          <a:prstGeom prst="rect">
            <a:avLst/>
          </a:prstGeom>
        </p:spPr>
      </p:pic>
    </p:spTree>
    <p:extLst>
      <p:ext uri="{BB962C8B-B14F-4D97-AF65-F5344CB8AC3E}">
        <p14:creationId xmlns:p14="http://schemas.microsoft.com/office/powerpoint/2010/main" val="178897082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theme/theme1.xml><?xml version="1.0" encoding="utf-8"?>
<a:theme xmlns:a="http://schemas.openxmlformats.org/drawingml/2006/main" name="2_Conception personnalisée">
  <a:themeElements>
    <a:clrScheme name="maths">
      <a:dk1>
        <a:srgbClr val="000000"/>
      </a:dk1>
      <a:lt1>
        <a:srgbClr val="FFFFFF"/>
      </a:lt1>
      <a:dk2>
        <a:srgbClr val="373545"/>
      </a:dk2>
      <a:lt2>
        <a:srgbClr val="CEDBE6"/>
      </a:lt2>
      <a:accent1>
        <a:srgbClr val="3494BA"/>
      </a:accent1>
      <a:accent2>
        <a:srgbClr val="58B6C0"/>
      </a:accent2>
      <a:accent3>
        <a:srgbClr val="75BDA7"/>
      </a:accent3>
      <a:accent4>
        <a:srgbClr val="7A8C8E"/>
      </a:accent4>
      <a:accent5>
        <a:srgbClr val="84ACB6"/>
      </a:accent5>
      <a:accent6>
        <a:srgbClr val="00E4CF"/>
      </a:accent6>
      <a:hlink>
        <a:srgbClr val="FA9300"/>
      </a:hlink>
      <a:folHlink>
        <a:srgbClr val="FFC400"/>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Page d'entre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partie 1">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4.xml><?xml version="1.0" encoding="utf-8"?>
<a:theme xmlns:a="http://schemas.openxmlformats.org/drawingml/2006/main" name="1_Page d'entre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5.xml><?xml version="1.0" encoding="utf-8"?>
<a:theme xmlns:a="http://schemas.openxmlformats.org/drawingml/2006/main" name="1_partie 1">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6.xml><?xml version="1.0" encoding="utf-8"?>
<a:theme xmlns:a="http://schemas.openxmlformats.org/drawingml/2006/main" name="3_Conception personnalisée">
  <a:themeElements>
    <a:clrScheme name="maths">
      <a:dk1>
        <a:srgbClr val="000000"/>
      </a:dk1>
      <a:lt1>
        <a:srgbClr val="FFFFFF"/>
      </a:lt1>
      <a:dk2>
        <a:srgbClr val="373545"/>
      </a:dk2>
      <a:lt2>
        <a:srgbClr val="CEDBE6"/>
      </a:lt2>
      <a:accent1>
        <a:srgbClr val="3494BA"/>
      </a:accent1>
      <a:accent2>
        <a:srgbClr val="58B6C0"/>
      </a:accent2>
      <a:accent3>
        <a:srgbClr val="75BDA7"/>
      </a:accent3>
      <a:accent4>
        <a:srgbClr val="7A8C8E"/>
      </a:accent4>
      <a:accent5>
        <a:srgbClr val="84ACB6"/>
      </a:accent5>
      <a:accent6>
        <a:srgbClr val="00E4CF"/>
      </a:accent6>
      <a:hlink>
        <a:srgbClr val="FA9300"/>
      </a:hlink>
      <a:folHlink>
        <a:srgbClr val="FFC400"/>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7.xml><?xml version="1.0" encoding="utf-8"?>
<a:theme xmlns:a="http://schemas.openxmlformats.org/drawingml/2006/main" name="2_partie 1">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8.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9.xml><?xml version="1.0" encoding="utf-8"?>
<a:theme xmlns:a="http://schemas.openxmlformats.org/drawingml/2006/main" name="Thèm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webextensions/_rels/taskpanes.xml.rels><?xml version="1.0" encoding="UTF-8" standalone="yes"?>
<Relationships xmlns="http://schemas.openxmlformats.org/package/2006/relationships"><Relationship Id="rId1" Type="http://schemas.microsoft.com/office/2011/relationships/webextension" Target="webextension1.xml"/></Relationships>
</file>

<file path=ppt/webextensions/taskpanes.xml><?xml version="1.0" encoding="utf-8"?>
<wetp:taskpanes xmlns:wetp="http://schemas.microsoft.com/office/webextensions/taskpanes/2010/11">
  <wetp:taskpane dockstate="right" visibility="0" width="438" row="0">
    <wetp:webextensionref xmlns:r="http://schemas.openxmlformats.org/officeDocument/2006/relationships" r:id="rId1"/>
  </wetp:taskpane>
</wetp:taskpanes>
</file>

<file path=ppt/webextensions/webextension1.xml><?xml version="1.0" encoding="utf-8"?>
<we:webextension xmlns:we="http://schemas.microsoft.com/office/webextensions/webextension/2010/11" id="{80E42B2D-F162-4C8D-9630-3474C2D444A6}">
  <we:reference id="wa200004858" version="2.1.0.0" store="fr-FR" storeType="OMEX"/>
  <we:alternateReferences>
    <we:reference id="WA200004858" version="2.1.0.0" store="WA200004858" storeType="OMEX"/>
  </we:alternateReferences>
  <we:properties/>
  <we:bindings/>
  <we:snapshot xmlns:r="http://schemas.openxmlformats.org/officeDocument/2006/relationships"/>
</we:webextension>
</file>

<file path=docProps/app.xml><?xml version="1.0" encoding="utf-8"?>
<Properties xmlns="http://schemas.openxmlformats.org/officeDocument/2006/extended-properties" xmlns:vt="http://schemas.openxmlformats.org/officeDocument/2006/docPropsVTypes">
  <TotalTime>16170</TotalTime>
  <Words>1585</Words>
  <Application>Microsoft Office PowerPoint</Application>
  <PresentationFormat>Affichage à l'écran (4:3)</PresentationFormat>
  <Paragraphs>385</Paragraphs>
  <Slides>66</Slides>
  <Notes>6</Notes>
  <HiddenSlides>0</HiddenSlides>
  <MMClips>6</MMClips>
  <ScaleCrop>false</ScaleCrop>
  <HeadingPairs>
    <vt:vector size="6" baseType="variant">
      <vt:variant>
        <vt:lpstr>Polices utilisées</vt:lpstr>
      </vt:variant>
      <vt:variant>
        <vt:i4>9</vt:i4>
      </vt:variant>
      <vt:variant>
        <vt:lpstr>Thème</vt:lpstr>
      </vt:variant>
      <vt:variant>
        <vt:i4>7</vt:i4>
      </vt:variant>
      <vt:variant>
        <vt:lpstr>Titres des diapositives</vt:lpstr>
      </vt:variant>
      <vt:variant>
        <vt:i4>66</vt:i4>
      </vt:variant>
    </vt:vector>
  </HeadingPairs>
  <TitlesOfParts>
    <vt:vector size="82" baseType="lpstr">
      <vt:lpstr>Aptos</vt:lpstr>
      <vt:lpstr>Aptos Display</vt:lpstr>
      <vt:lpstr>Arial</vt:lpstr>
      <vt:lpstr>Calibri</vt:lpstr>
      <vt:lpstr>Chalkboard</vt:lpstr>
      <vt:lpstr>Dosis</vt:lpstr>
      <vt:lpstr>Effra CC Arbc</vt:lpstr>
      <vt:lpstr>Sakkal Majalla</vt:lpstr>
      <vt:lpstr>Wingdings</vt:lpstr>
      <vt:lpstr>2_Conception personnalisée</vt:lpstr>
      <vt:lpstr>Page d'entree</vt:lpstr>
      <vt:lpstr>partie 1</vt:lpstr>
      <vt:lpstr>1_Page d'entree</vt:lpstr>
      <vt:lpstr>1_partie 1</vt:lpstr>
      <vt:lpstr>3_Conception personnalisée</vt:lpstr>
      <vt:lpstr>2_partie 1</vt:lpstr>
      <vt:lpstr>Présentation PowerPoint</vt:lpstr>
      <vt:lpstr>Présentation PowerPoint</vt:lpstr>
      <vt:lpstr>برمجة الأسبوع الخامس </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NOM DU MODULE</dc:title>
  <dc:creator>Mme Chraibi</dc:creator>
  <cp:lastModifiedBy>ES- SALHI ABDELGHANI</cp:lastModifiedBy>
  <cp:revision>134</cp:revision>
  <cp:lastPrinted>2025-08-13T10:11:39Z</cp:lastPrinted>
  <dcterms:created xsi:type="dcterms:W3CDTF">2025-08-01T12:31:49Z</dcterms:created>
  <dcterms:modified xsi:type="dcterms:W3CDTF">2026-03-24T22:29:28Z</dcterms:modified>
</cp:coreProperties>
</file>