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21" r:id="rId7"/>
  </p:sldMasterIdLst>
  <p:notesMasterIdLst>
    <p:notesMasterId r:id="rId65"/>
  </p:notesMasterIdLst>
  <p:handoutMasterIdLst>
    <p:handoutMasterId r:id="rId66"/>
  </p:handoutMasterIdLst>
  <p:sldIdLst>
    <p:sldId id="779" r:id="rId8"/>
    <p:sldId id="948" r:id="rId9"/>
    <p:sldId id="2134807023" r:id="rId10"/>
    <p:sldId id="780" r:id="rId11"/>
    <p:sldId id="2134807094" r:id="rId12"/>
    <p:sldId id="741" r:id="rId13"/>
    <p:sldId id="746" r:id="rId14"/>
    <p:sldId id="825" r:id="rId15"/>
    <p:sldId id="914" r:id="rId16"/>
    <p:sldId id="2134806637" r:id="rId17"/>
    <p:sldId id="2134806709" r:id="rId18"/>
    <p:sldId id="2134807029" r:id="rId19"/>
    <p:sldId id="2134807030" r:id="rId20"/>
    <p:sldId id="2134807031" r:id="rId21"/>
    <p:sldId id="2134807032" r:id="rId22"/>
    <p:sldId id="2134806710" r:id="rId23"/>
    <p:sldId id="751" r:id="rId24"/>
    <p:sldId id="871" r:id="rId25"/>
    <p:sldId id="2134806711" r:id="rId26"/>
    <p:sldId id="2134806681" r:id="rId27"/>
    <p:sldId id="2134806700" r:id="rId28"/>
    <p:sldId id="2134806722" r:id="rId29"/>
    <p:sldId id="2134806701" r:id="rId30"/>
    <p:sldId id="2134807087" r:id="rId31"/>
    <p:sldId id="2134807074" r:id="rId32"/>
    <p:sldId id="2134807095" r:id="rId33"/>
    <p:sldId id="2134807020" r:id="rId34"/>
    <p:sldId id="2134807078" r:id="rId35"/>
    <p:sldId id="2134807033" r:id="rId36"/>
    <p:sldId id="2134807089" r:id="rId37"/>
    <p:sldId id="2134807080" r:id="rId38"/>
    <p:sldId id="2134807088" r:id="rId39"/>
    <p:sldId id="2134807081" r:id="rId40"/>
    <p:sldId id="2134807082" r:id="rId41"/>
    <p:sldId id="2134806689" r:id="rId42"/>
    <p:sldId id="2134806665" r:id="rId43"/>
    <p:sldId id="2134807091" r:id="rId44"/>
    <p:sldId id="2134807092" r:id="rId45"/>
    <p:sldId id="2134807093" r:id="rId46"/>
    <p:sldId id="2134807096" r:id="rId47"/>
    <p:sldId id="2134807097" r:id="rId48"/>
    <p:sldId id="2134807098" r:id="rId49"/>
    <p:sldId id="2134807099" r:id="rId50"/>
    <p:sldId id="2134806696" r:id="rId51"/>
    <p:sldId id="848" r:id="rId52"/>
    <p:sldId id="921" r:id="rId53"/>
    <p:sldId id="922" r:id="rId54"/>
    <p:sldId id="924" r:id="rId55"/>
    <p:sldId id="849" r:id="rId56"/>
    <p:sldId id="2134807070" r:id="rId57"/>
    <p:sldId id="2134806697" r:id="rId58"/>
    <p:sldId id="2134806706" r:id="rId59"/>
    <p:sldId id="2134807066" r:id="rId60"/>
    <p:sldId id="868" r:id="rId61"/>
    <p:sldId id="869" r:id="rId62"/>
    <p:sldId id="764" r:id="rId63"/>
    <p:sldId id="949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89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67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8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47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17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824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5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48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emf"/><Relationship Id="rId5" Type="http://schemas.openxmlformats.org/officeDocument/2006/relationships/image" Target="../media/image21.gi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18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19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2 و3 و4 و5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6 و7 و8 و9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6 و7 و8 و9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باقي الْقِسْمَةِ عَلى 6 و7 و8 و9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51E5F6-DB1B-DD44-4EB7-EE46CF9EB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390" y="2384447"/>
            <a:ext cx="5969876" cy="404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الموجهة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المستقلة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7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58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982576" y="3835273"/>
            <a:ext cx="63054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تَحديدِ باقي الْقِسْمَةِ عَلى 6 و7 و8 و9 باسْتِعْمالِ الضَّربِ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B32DCB6-28BE-8CA1-ABA1-B40BB5167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30" y="1718805"/>
            <a:ext cx="6926643" cy="468829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45629" y="4939868"/>
            <a:ext cx="2890343" cy="1198174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9722FD4-C761-F747-B19C-8EB8D3FD3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" y="2185967"/>
            <a:ext cx="8292662" cy="3543521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2F6848F7-5387-19D1-717D-5F7000BACB0C}"/>
              </a:ext>
            </a:extLst>
          </p:cNvPr>
          <p:cNvSpPr txBox="1"/>
          <p:nvPr/>
        </p:nvSpPr>
        <p:spPr>
          <a:xfrm>
            <a:off x="6573014" y="3756595"/>
            <a:ext cx="514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26</a:t>
            </a:r>
          </a:p>
        </p:txBody>
      </p:sp>
      <p:sp>
        <p:nvSpPr>
          <p:cNvPr id="7" name="ZoneTexte 9">
            <a:extLst>
              <a:ext uri="{FF2B5EF4-FFF2-40B4-BE49-F238E27FC236}">
                <a16:creationId xmlns:a16="http://schemas.microsoft.com/office/drawing/2014/main" id="{3CFEF2FE-0EEC-61A4-A536-90D6E547F8C2}"/>
              </a:ext>
            </a:extLst>
          </p:cNvPr>
          <p:cNvSpPr txBox="1"/>
          <p:nvPr/>
        </p:nvSpPr>
        <p:spPr>
          <a:xfrm>
            <a:off x="5639476" y="3890801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8" name="ZoneTexte 10">
            <a:extLst>
              <a:ext uri="{FF2B5EF4-FFF2-40B4-BE49-F238E27FC236}">
                <a16:creationId xmlns:a16="http://schemas.microsoft.com/office/drawing/2014/main" id="{96769974-3FB6-A01E-000E-E6E107FF3D47}"/>
              </a:ext>
            </a:extLst>
          </p:cNvPr>
          <p:cNvSpPr txBox="1"/>
          <p:nvPr/>
        </p:nvSpPr>
        <p:spPr>
          <a:xfrm>
            <a:off x="7197564" y="377499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17CD3AB3-F032-C657-EFA8-5FBB95090C89}"/>
              </a:ext>
            </a:extLst>
          </p:cNvPr>
          <p:cNvSpPr txBox="1"/>
          <p:nvPr/>
        </p:nvSpPr>
        <p:spPr>
          <a:xfrm>
            <a:off x="4163114" y="3890801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3" name="ZoneTexte 13">
            <a:extLst>
              <a:ext uri="{FF2B5EF4-FFF2-40B4-BE49-F238E27FC236}">
                <a16:creationId xmlns:a16="http://schemas.microsoft.com/office/drawing/2014/main" id="{FC417DB3-35E3-756B-BFAA-D3409BF75EA8}"/>
              </a:ext>
            </a:extLst>
          </p:cNvPr>
          <p:cNvSpPr txBox="1"/>
          <p:nvPr/>
        </p:nvSpPr>
        <p:spPr>
          <a:xfrm>
            <a:off x="7013782" y="402895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ZoneTexte 16">
            <a:extLst>
              <a:ext uri="{FF2B5EF4-FFF2-40B4-BE49-F238E27FC236}">
                <a16:creationId xmlns:a16="http://schemas.microsoft.com/office/drawing/2014/main" id="{9BE309E0-31FD-661A-08B3-081C4B15CD40}"/>
              </a:ext>
            </a:extLst>
          </p:cNvPr>
          <p:cNvSpPr txBox="1"/>
          <p:nvPr/>
        </p:nvSpPr>
        <p:spPr>
          <a:xfrm>
            <a:off x="7734942" y="375659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0" name="ZoneTexte 10">
            <a:extLst>
              <a:ext uri="{FF2B5EF4-FFF2-40B4-BE49-F238E27FC236}">
                <a16:creationId xmlns:a16="http://schemas.microsoft.com/office/drawing/2014/main" id="{4112DE25-3AC7-484B-13FF-3425C682E4C4}"/>
              </a:ext>
            </a:extLst>
          </p:cNvPr>
          <p:cNvSpPr txBox="1"/>
          <p:nvPr/>
        </p:nvSpPr>
        <p:spPr>
          <a:xfrm>
            <a:off x="6979542" y="337922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28A7F166-CD64-E68C-F035-31C4B0366520}"/>
              </a:ext>
            </a:extLst>
          </p:cNvPr>
          <p:cNvSpPr txBox="1"/>
          <p:nvPr/>
        </p:nvSpPr>
        <p:spPr>
          <a:xfrm>
            <a:off x="6573014" y="4336476"/>
            <a:ext cx="514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29</a:t>
            </a:r>
          </a:p>
        </p:txBody>
      </p:sp>
      <p:sp>
        <p:nvSpPr>
          <p:cNvPr id="22" name="ZoneTexte 9">
            <a:extLst>
              <a:ext uri="{FF2B5EF4-FFF2-40B4-BE49-F238E27FC236}">
                <a16:creationId xmlns:a16="http://schemas.microsoft.com/office/drawing/2014/main" id="{BCE7CB48-8217-BF1F-A018-D02E29B61114}"/>
              </a:ext>
            </a:extLst>
          </p:cNvPr>
          <p:cNvSpPr txBox="1"/>
          <p:nvPr/>
        </p:nvSpPr>
        <p:spPr>
          <a:xfrm>
            <a:off x="5639476" y="447068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ZoneTexte 10">
            <a:extLst>
              <a:ext uri="{FF2B5EF4-FFF2-40B4-BE49-F238E27FC236}">
                <a16:creationId xmlns:a16="http://schemas.microsoft.com/office/drawing/2014/main" id="{EFE59549-E344-2C07-ABFA-FAE73C91E294}"/>
              </a:ext>
            </a:extLst>
          </p:cNvPr>
          <p:cNvSpPr txBox="1"/>
          <p:nvPr/>
        </p:nvSpPr>
        <p:spPr>
          <a:xfrm>
            <a:off x="7197564" y="435487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4" name="ZoneTexte 12">
            <a:extLst>
              <a:ext uri="{FF2B5EF4-FFF2-40B4-BE49-F238E27FC236}">
                <a16:creationId xmlns:a16="http://schemas.microsoft.com/office/drawing/2014/main" id="{6A7AA3D8-98D5-33ED-2842-A4C38DF567B0}"/>
              </a:ext>
            </a:extLst>
          </p:cNvPr>
          <p:cNvSpPr txBox="1"/>
          <p:nvPr/>
        </p:nvSpPr>
        <p:spPr>
          <a:xfrm>
            <a:off x="4160316" y="445007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5" name="ZoneTexte 13">
            <a:extLst>
              <a:ext uri="{FF2B5EF4-FFF2-40B4-BE49-F238E27FC236}">
                <a16:creationId xmlns:a16="http://schemas.microsoft.com/office/drawing/2014/main" id="{ED6EFD78-285A-A4CD-1C14-72971C54A7D5}"/>
              </a:ext>
            </a:extLst>
          </p:cNvPr>
          <p:cNvSpPr txBox="1"/>
          <p:nvPr/>
        </p:nvSpPr>
        <p:spPr>
          <a:xfrm>
            <a:off x="7013782" y="460883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6" name="ZoneTexte 16">
            <a:extLst>
              <a:ext uri="{FF2B5EF4-FFF2-40B4-BE49-F238E27FC236}">
                <a16:creationId xmlns:a16="http://schemas.microsoft.com/office/drawing/2014/main" id="{BBA389C2-D14B-4431-7C64-18E07515B67B}"/>
              </a:ext>
            </a:extLst>
          </p:cNvPr>
          <p:cNvSpPr txBox="1"/>
          <p:nvPr/>
        </p:nvSpPr>
        <p:spPr>
          <a:xfrm>
            <a:off x="7734942" y="433647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7" name="ZoneTexte 5">
            <a:extLst>
              <a:ext uri="{FF2B5EF4-FFF2-40B4-BE49-F238E27FC236}">
                <a16:creationId xmlns:a16="http://schemas.microsoft.com/office/drawing/2014/main" id="{879D977A-FC31-29A2-88D2-E94FD1CE4FB0}"/>
              </a:ext>
            </a:extLst>
          </p:cNvPr>
          <p:cNvSpPr txBox="1"/>
          <p:nvPr/>
        </p:nvSpPr>
        <p:spPr>
          <a:xfrm>
            <a:off x="6573014" y="4916357"/>
            <a:ext cx="514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34</a:t>
            </a:r>
          </a:p>
        </p:txBody>
      </p:sp>
      <p:sp>
        <p:nvSpPr>
          <p:cNvPr id="28" name="ZoneTexte 9">
            <a:extLst>
              <a:ext uri="{FF2B5EF4-FFF2-40B4-BE49-F238E27FC236}">
                <a16:creationId xmlns:a16="http://schemas.microsoft.com/office/drawing/2014/main" id="{3D59E0B9-4F07-7BD5-AB7F-F08A932CD88C}"/>
              </a:ext>
            </a:extLst>
          </p:cNvPr>
          <p:cNvSpPr txBox="1"/>
          <p:nvPr/>
        </p:nvSpPr>
        <p:spPr>
          <a:xfrm>
            <a:off x="5639476" y="505056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9" name="ZoneTexte 10">
            <a:extLst>
              <a:ext uri="{FF2B5EF4-FFF2-40B4-BE49-F238E27FC236}">
                <a16:creationId xmlns:a16="http://schemas.microsoft.com/office/drawing/2014/main" id="{F02D155D-E877-C548-34E0-F71A8B1B22B3}"/>
              </a:ext>
            </a:extLst>
          </p:cNvPr>
          <p:cNvSpPr txBox="1"/>
          <p:nvPr/>
        </p:nvSpPr>
        <p:spPr>
          <a:xfrm>
            <a:off x="7197564" y="4934759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0" name="ZoneTexte 12">
            <a:extLst>
              <a:ext uri="{FF2B5EF4-FFF2-40B4-BE49-F238E27FC236}">
                <a16:creationId xmlns:a16="http://schemas.microsoft.com/office/drawing/2014/main" id="{534500FD-6AB0-BFCC-0EB8-A38CC542BB64}"/>
              </a:ext>
            </a:extLst>
          </p:cNvPr>
          <p:cNvSpPr txBox="1"/>
          <p:nvPr/>
        </p:nvSpPr>
        <p:spPr>
          <a:xfrm>
            <a:off x="4163114" y="505056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1" name="ZoneTexte 13">
            <a:extLst>
              <a:ext uri="{FF2B5EF4-FFF2-40B4-BE49-F238E27FC236}">
                <a16:creationId xmlns:a16="http://schemas.microsoft.com/office/drawing/2014/main" id="{B0A41C6C-85C9-D6D8-0C71-AAB5933E4F4D}"/>
              </a:ext>
            </a:extLst>
          </p:cNvPr>
          <p:cNvSpPr txBox="1"/>
          <p:nvPr/>
        </p:nvSpPr>
        <p:spPr>
          <a:xfrm>
            <a:off x="7013782" y="518871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2" name="ZoneTexte 16">
            <a:extLst>
              <a:ext uri="{FF2B5EF4-FFF2-40B4-BE49-F238E27FC236}">
                <a16:creationId xmlns:a16="http://schemas.microsoft.com/office/drawing/2014/main" id="{808869B0-F259-1CFE-2E3A-F6E541C67051}"/>
              </a:ext>
            </a:extLst>
          </p:cNvPr>
          <p:cNvSpPr txBox="1"/>
          <p:nvPr/>
        </p:nvSpPr>
        <p:spPr>
          <a:xfrm>
            <a:off x="7734942" y="491635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× 5 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35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ACA993-2970-3A3C-6D39-C451A0C84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45192"/>
            <a:ext cx="8345214" cy="84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9BBE9B4-87C2-47B0-9FB6-408ED4649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45192"/>
            <a:ext cx="8345214" cy="8488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111238" y="306570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111237" y="345705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812209" y="306570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231427" y="30551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806237" y="345705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225455" y="34570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948540" y="305519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942568" y="346756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باقي الْقِسْمَةِ عَلى 6 و7 و8 و9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إنجاز عمليات قسمة على السطر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D7CB18F-F1BB-36A1-5A99-7BBC3354D15C}"/>
              </a:ext>
            </a:extLst>
          </p:cNvPr>
          <p:cNvGrpSpPr/>
          <p:nvPr/>
        </p:nvGrpSpPr>
        <p:grpSpPr>
          <a:xfrm>
            <a:off x="281948" y="1788021"/>
            <a:ext cx="8327858" cy="4682134"/>
            <a:chOff x="281948" y="1788021"/>
            <a:chExt cx="8327858" cy="468213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46AB8C-39B6-FA2C-80D4-846E7A497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948" y="1788021"/>
              <a:ext cx="8327858" cy="468213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7CE81F-1F66-5F2E-A5B6-019CE6ABDE33}"/>
                </a:ext>
              </a:extLst>
            </p:cNvPr>
            <p:cNvSpPr>
              <a:spLocks/>
            </p:cNvSpPr>
            <p:nvPr/>
          </p:nvSpPr>
          <p:spPr>
            <a:xfrm>
              <a:off x="2532993" y="2238703"/>
              <a:ext cx="3888828" cy="38993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-N3_P3_SEM 5_S3">
            <a:hlinkClick r:id="" action="ppaction://media"/>
            <a:extLst>
              <a:ext uri="{FF2B5EF4-FFF2-40B4-BE49-F238E27FC236}">
                <a16:creationId xmlns:a16="http://schemas.microsoft.com/office/drawing/2014/main" id="{3C3648FC-A02B-20D9-831B-3EC2FD351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5068" y="1786760"/>
            <a:ext cx="8326040" cy="468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91D46F-0FD4-AA3B-A528-419BAE26D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495" y="3016246"/>
            <a:ext cx="6613009" cy="27661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B22511-B47D-3F59-312A-1FE2213E9EE2}"/>
              </a:ext>
            </a:extLst>
          </p:cNvPr>
          <p:cNvSpPr txBox="1"/>
          <p:nvPr/>
        </p:nvSpPr>
        <p:spPr>
          <a:xfrm>
            <a:off x="2039005" y="1908570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لِإِيجَادِ خَارِجِ وَبَاقِي قِسْمَةٍ عَلَى السَّطرِ:</a:t>
            </a: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3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سنحدد باقي قِسْمَةٍ باسْتِعْمالِ الضَّربِ،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165892-3811-A8FA-5D60-841BF0B00AD3}"/>
              </a:ext>
            </a:extLst>
          </p:cNvPr>
          <p:cNvSpPr txBox="1"/>
          <p:nvPr/>
        </p:nvSpPr>
        <p:spPr>
          <a:xfrm>
            <a:off x="2305664" y="3293033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واكتبوا العملية التالية: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487615-1F76-6DC5-3304-AE2C6530573D}"/>
              </a:ext>
            </a:extLst>
          </p:cNvPr>
          <p:cNvSpPr txBox="1"/>
          <p:nvPr/>
        </p:nvSpPr>
        <p:spPr>
          <a:xfrm>
            <a:off x="2305664" y="3293033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أَبْحَثُ عَنِ الجُدَاءِ الأَقْرَبِ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الْخَارِجَ الْمُناسِب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ECAC295-3114-85AE-524E-8D517FAC81FE}"/>
              </a:ext>
            </a:extLst>
          </p:cNvPr>
          <p:cNvSpPr txBox="1"/>
          <p:nvPr/>
        </p:nvSpPr>
        <p:spPr>
          <a:xfrm>
            <a:off x="2305664" y="3293033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302C-CE53-71BA-45C6-5E738FE24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4D54821-5696-7EAF-104B-0C9B7F3EB92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الجداء الأقرب للعدد المقسوم  37 في جدول ضرب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20369E-8A2E-4A0E-11D3-63FCFAAEE4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8561A884-F19E-E1B4-6A26-EA665F0F1C99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99C647A-E0DC-3CAB-E47B-01A23828D19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أَبْحَثُ عَنِ الجُدَاءِ الأَقْرَبِ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993A5BF-5127-6197-AE44-34048D79D5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8560201E-7F50-1410-CC9B-20BAE6D00787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87C0D67-198B-8429-2D61-94928D39AC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الْخَارِجَ الْمُناسِب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8026B72D-9F5C-45F0-EF8F-5E20DF31FB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F3784108-F37C-FD18-D11C-8F26A5E53848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271D384-7779-0BB7-D35D-A0643FB9805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C6C6A0D-2D0C-4DBF-BF03-E5B22FDFDD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5C04CD6-D77C-B351-E4B1-EF3A6CC2A0AB}"/>
              </a:ext>
            </a:extLst>
          </p:cNvPr>
          <p:cNvSpPr txBox="1"/>
          <p:nvPr/>
        </p:nvSpPr>
        <p:spPr>
          <a:xfrm>
            <a:off x="2305664" y="3293033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1686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07E94F9-2114-39F2-39DF-12ED79FE5BEA}"/>
              </a:ext>
            </a:extLst>
          </p:cNvPr>
          <p:cNvSpPr txBox="1"/>
          <p:nvPr/>
        </p:nvSpPr>
        <p:spPr>
          <a:xfrm>
            <a:off x="2551558" y="2918222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× </a:t>
            </a:r>
            <a:r>
              <a:rPr lang="fr-FR" dirty="0">
                <a:latin typeface="Aptos" panose="02110004020202020204"/>
              </a:rPr>
              <a:t>7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35</a:t>
            </a:r>
          </a:p>
        </p:txBody>
      </p:sp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الجداء الأقرب للمقسوم في جدول ضرب 7 هو: 35 = 7 × 5.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2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BE7611E-C8AC-B7DD-D97B-A0BD2B9A554E}"/>
              </a:ext>
            </a:extLst>
          </p:cNvPr>
          <p:cNvSpPr txBox="1"/>
          <p:nvPr/>
        </p:nvSpPr>
        <p:spPr>
          <a:xfrm>
            <a:off x="2635638" y="3136272"/>
            <a:ext cx="3872723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× 7 = 35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E1C22B-CDA8-9815-701B-63019709EC7D}"/>
              </a:ext>
            </a:extLst>
          </p:cNvPr>
          <p:cNvSpPr txBox="1"/>
          <p:nvPr/>
        </p:nvSpPr>
        <p:spPr>
          <a:xfrm>
            <a:off x="2433483" y="3902490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الخارج المناسب للقسمة انطلاقا من الجداء: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9E294B9-7B87-ABF2-65A0-91E05E038C51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5EB4223-42E0-531F-6A7B-5959403472C4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4E64A929-8BF9-7D48-F1F0-289A362F3DAC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C7EB5DCC-1F48-D0A8-A95B-23A1830630C8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2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6" name="Group 12">
            <a:extLst>
              <a:ext uri="{FF2B5EF4-FFF2-40B4-BE49-F238E27FC236}">
                <a16:creationId xmlns:a16="http://schemas.microsoft.com/office/drawing/2014/main" id="{34D7CD70-6609-B7A7-970B-DF56ACD5C894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9A9162EE-4237-CCFD-C40F-C6588531142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Oval 80">
              <a:extLst>
                <a:ext uri="{FF2B5EF4-FFF2-40B4-BE49-F238E27FC236}">
                  <a16:creationId xmlns:a16="http://schemas.microsoft.com/office/drawing/2014/main" id="{BD3AB80D-5F8A-AD0B-AC4E-1C92379B8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E785D2E-B5E8-999E-BC8F-D16929BD80F5}"/>
              </a:ext>
            </a:extLst>
          </p:cNvPr>
          <p:cNvSpPr txBox="1"/>
          <p:nvPr/>
        </p:nvSpPr>
        <p:spPr>
          <a:xfrm>
            <a:off x="2635638" y="3136271"/>
            <a:ext cx="3872723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× 7 = 35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2A121E-0743-2B3C-6C26-773309BAE4EE}"/>
              </a:ext>
            </a:extLst>
          </p:cNvPr>
          <p:cNvSpPr txBox="1"/>
          <p:nvPr/>
        </p:nvSpPr>
        <p:spPr>
          <a:xfrm>
            <a:off x="2433483" y="3902490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1E98A-F353-1E18-F663-1858DFF7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097EEA-D479-8BB1-3313-39D02638CD2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خارج قسمة 37 على 7 هو 5.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0179CF-F44A-385D-F26A-250954BE1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B513EE0-40F3-CA9E-85B3-94F0F5CECDD4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389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B98A8-9B76-B61A-28D7-D5CAAD58C54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2FCF16-160D-798D-842F-BF00BD392429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8DEABC-694E-7C13-125E-4561A1B27FC1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99B3D3-2FB2-51CB-36D3-B3F990AFEC4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C78113-7599-8560-D9EB-C24435DF4B5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البَاقِي بِطَرحِ الْجُدَاءِ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1A3B5C-9B87-CA96-B59A-FE240F8B7C29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3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8700F5-CFA2-ECBA-CD41-8A901FEA6F27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0F3EA-7CD2-9AD9-2C71-962468B88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AFB77FF-E47A-5961-0087-E27CC167A36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باقي القسمة بطرح الجداء من المقسوم,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38E22C-A8A0-6B23-285D-CDEBB3AF77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7B9CF6-2C36-2C3C-3468-5052A6166311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FB6D500-E66A-078C-D0A6-53C50F28774F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1E0688-4C1E-5399-7EB5-D88190AE38AE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51ADB32-89E8-2812-D5DD-F166BA434B10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20868DE-7DCF-7A60-66DC-2F69DABD15B0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البَاقِي بِطَرحِ الْجُدَاءِ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85319C3-FED7-286F-6A52-A08671F74E7C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3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5EC215-80D9-C2BC-F3B1-3BF9EACCE90C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BED3CDB-7584-15FC-01BA-E9AAA7550ECE}"/>
              </a:ext>
            </a:extLst>
          </p:cNvPr>
          <p:cNvSpPr/>
          <p:nvPr/>
        </p:nvSpPr>
        <p:spPr>
          <a:xfrm>
            <a:off x="3226676" y="4290274"/>
            <a:ext cx="2316433" cy="111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...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57CD76-7919-9AD6-CDA1-61109726D6B3}"/>
              </a:ext>
            </a:extLst>
          </p:cNvPr>
          <p:cNvSpPr txBox="1"/>
          <p:nvPr/>
        </p:nvSpPr>
        <p:spPr>
          <a:xfrm>
            <a:off x="2452603" y="2462970"/>
            <a:ext cx="3872723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× </a:t>
            </a:r>
            <a:r>
              <a:rPr lang="fr-FR" sz="3200" dirty="0">
                <a:latin typeface="Aptos" panose="02110004020202020204"/>
              </a:rPr>
              <a:t>7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35</a:t>
            </a:r>
          </a:p>
        </p:txBody>
      </p:sp>
    </p:spTree>
    <p:extLst>
      <p:ext uri="{BB962C8B-B14F-4D97-AF65-F5344CB8AC3E}">
        <p14:creationId xmlns:p14="http://schemas.microsoft.com/office/powerpoint/2010/main" val="427525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F8343-8DF7-F879-0E0E-28C3BDF7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D8D1E9-277C-8D17-25AB-68C35E22B63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7AA19F-7419-CC88-D098-FCC99011A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336D2-0307-DED9-3DC2-9736154CB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9118-5DF6-E3DA-4C3C-65BCCCF2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6A1DD6B-E237-4D96-CEF6-038E69B5A9F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باقي قسمة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EBBA11-FB0E-0EF6-23A2-C955225BB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8BA188C-A94F-46B0-CE2E-5D3EDA19E372}"/>
              </a:ext>
            </a:extLst>
          </p:cNvPr>
          <p:cNvSpPr/>
          <p:nvPr/>
        </p:nvSpPr>
        <p:spPr>
          <a:xfrm>
            <a:off x="3226676" y="4290274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2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157EF6-9846-10AA-21DA-036E27A1899F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÷ 7 =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20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جدوا خارج العملية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C215C8-FDB5-C802-DC5E-D091FB5B60A0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47 ÷ 9 = </a:t>
            </a:r>
            <a:r>
              <a:rPr lang="fr-FR" sz="4800" b="1" dirty="0">
                <a:solidFill>
                  <a:srgbClr val="C00000"/>
                </a:solidFill>
              </a:rPr>
              <a:t>...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E6D2-E1FA-1375-5CF7-C3B0A751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2B9D89-CAC7-0650-D991-4340F9F822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2B9C1D-C0CF-A9C1-33E2-EC1CF712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BD92B-56BE-B95A-2C0D-ECB958E5D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6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153A-A26F-75D2-B97B-8996C1A7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9C7B561-49E6-9791-9662-E7ECCB4040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F88143-FF43-E2FB-A2F8-DA3255A20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37C535-11B2-47B4-C7E9-FB79469FC2A9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47 ÷ 9 = </a:t>
            </a:r>
            <a:r>
              <a:rPr lang="fr-FR" sz="4800" b="1" dirty="0">
                <a:solidFill>
                  <a:srgbClr val="C00000"/>
                </a:solidFill>
              </a:rPr>
              <a:t>...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0E3B-ADC1-A5B0-2A79-9FBCFFF1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F354BB1-9263-D7DF-A4EF-8CB366E4269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47 قسمة 9 يساوي 5.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B08FFE-912B-107E-B536-171EE3AAA9B7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47 ÷ 9 = </a:t>
            </a:r>
            <a:r>
              <a:rPr lang="fr-FR" sz="4800" b="1" dirty="0">
                <a:solidFill>
                  <a:srgbClr val="C00000"/>
                </a:solidFill>
              </a:rPr>
              <a:t>5</a:t>
            </a:r>
            <a:endParaRPr lang="fr-FR" sz="4400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DE08C6-9561-9CF3-2848-7BA82A1EC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FDA5F-47D9-B375-8445-B482B9ACD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27417C9-7DF0-2A5B-8BDB-788F9275749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باقي قسمة 47 على 9.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7DF59DC-D92E-D3C8-D215-2E1DA8B0E2FA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47 ÷ 9 = </a:t>
            </a:r>
            <a:r>
              <a:rPr lang="fr-FR" sz="4800" b="1" dirty="0">
                <a:solidFill>
                  <a:srgbClr val="C00000"/>
                </a:solidFill>
              </a:rPr>
              <a:t>5</a:t>
            </a:r>
            <a:endParaRPr lang="fr-FR" sz="4400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D6537A-AF11-0FF3-45E9-2A1330108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D8D0DA-F2DC-42D7-2583-DFC98E225E12}"/>
              </a:ext>
            </a:extLst>
          </p:cNvPr>
          <p:cNvSpPr/>
          <p:nvPr/>
        </p:nvSpPr>
        <p:spPr>
          <a:xfrm>
            <a:off x="3413783" y="4405888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9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32EF-CBC5-2A63-EA07-DAD1D342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DF067B-65D1-737E-32CC-CD134E039F7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5E7315-3110-0D69-BA60-D17A433F1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9D16B4-6C99-84B8-6BDE-F1DEBB35C7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533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F51BA-5A50-4604-5660-8205F3C1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158E4FE-F75F-1C35-B7FA-B5C3CCCB066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نحسب باقي القسمة؟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F972804-EEE2-EC14-CA24-781CA950A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354404A-00A3-D535-4287-E122C4B15155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47 ÷ 9 = </a:t>
            </a:r>
            <a:r>
              <a:rPr lang="fr-FR" sz="4800" b="1" dirty="0">
                <a:solidFill>
                  <a:srgbClr val="C00000"/>
                </a:solidFill>
              </a:rPr>
              <a:t>5</a:t>
            </a:r>
            <a:endParaRPr lang="fr-FR" sz="4400" b="1" dirty="0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F26048-88C3-950E-45FD-7252C6EEB1F1}"/>
              </a:ext>
            </a:extLst>
          </p:cNvPr>
          <p:cNvSpPr/>
          <p:nvPr/>
        </p:nvSpPr>
        <p:spPr>
          <a:xfrm>
            <a:off x="3413783" y="4405888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41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3BE13-BCF1-B6F6-6983-82A0E7C7A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2AB5706-8A76-8F5C-2A57-CABC083C9DB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باقي قسمة 47 على 9 يساوي 2.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06AB93-5EF3-8A4F-F0B0-E939529B8E05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47 ÷ 9 = </a:t>
            </a:r>
            <a:r>
              <a:rPr lang="fr-FR" sz="4800" b="1" dirty="0">
                <a:solidFill>
                  <a:srgbClr val="C00000"/>
                </a:solidFill>
              </a:rPr>
              <a:t>5</a:t>
            </a:r>
            <a:endParaRPr lang="fr-FR" sz="4400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660587-9A7F-7943-B295-355BB5D22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B33585F-D4B7-F307-4F4D-18B8AC3B2179}"/>
              </a:ext>
            </a:extLst>
          </p:cNvPr>
          <p:cNvSpPr/>
          <p:nvPr/>
        </p:nvSpPr>
        <p:spPr>
          <a:xfrm>
            <a:off x="3413783" y="4405888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3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4E12A66-0299-D86D-03F1-4E850C99B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79" y="1764523"/>
            <a:ext cx="6859231" cy="46499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54820" y="2243958"/>
            <a:ext cx="2847844" cy="1208691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89F0273-8E88-DCE1-9058-4A02CE43C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48" y="2147963"/>
            <a:ext cx="8318925" cy="37483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سأشرح التعليمة. انتظروا الانطلاقة.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1502981" y="2171080"/>
            <a:ext cx="7041930" cy="505611"/>
          </a:xfrm>
          <a:prstGeom prst="roundRect">
            <a:avLst>
              <a:gd name="adj" fmla="val 4168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A994C5-1080-75BE-C04F-9E9FEA277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49" y="2147963"/>
            <a:ext cx="7269244" cy="32753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8745A9-E4C7-6D33-1FC3-D7090341425D}"/>
              </a:ext>
            </a:extLst>
          </p:cNvPr>
          <p:cNvSpPr/>
          <p:nvPr/>
        </p:nvSpPr>
        <p:spPr>
          <a:xfrm>
            <a:off x="1345325" y="2168984"/>
            <a:ext cx="6144646" cy="43758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6F3CDF-BC3B-B46C-4043-677E0979A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495" y="3016246"/>
            <a:ext cx="6613009" cy="2766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D33847D-1C64-B654-EE2C-13AEF1FDC2D9}"/>
              </a:ext>
            </a:extLst>
          </p:cNvPr>
          <p:cNvSpPr txBox="1"/>
          <p:nvPr/>
        </p:nvSpPr>
        <p:spPr>
          <a:xfrm>
            <a:off x="2039005" y="1908570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لِإِيجَادِ خَارِجِ وَبَاقِي قِسْمَةٍ عَلَى السَّطرِ: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20F8-27B9-DBFF-4D81-F97D6048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B7C90DD-4A8E-73A8-D212-B6BDC65A4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48" y="2147963"/>
            <a:ext cx="8318925" cy="374834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DD3A900F-A6F5-8B68-A4A6-5951750D21BB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3BE9E-8547-636A-3483-FB342477B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6BE5F199-6656-D7E4-EF65-9D1CE26BE006}"/>
              </a:ext>
            </a:extLst>
          </p:cNvPr>
          <p:cNvSpPr txBox="1"/>
          <p:nvPr/>
        </p:nvSpPr>
        <p:spPr>
          <a:xfrm>
            <a:off x="5022551" y="272782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07A0DF-4D8A-0E21-EE43-D76BE93B99EE}"/>
              </a:ext>
            </a:extLst>
          </p:cNvPr>
          <p:cNvSpPr txBox="1"/>
          <p:nvPr/>
        </p:nvSpPr>
        <p:spPr>
          <a:xfrm>
            <a:off x="2092096" y="375500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F14D69-FD09-47FE-CEA5-853046417D5C}"/>
              </a:ext>
            </a:extLst>
          </p:cNvPr>
          <p:cNvSpPr txBox="1"/>
          <p:nvPr/>
        </p:nvSpPr>
        <p:spPr>
          <a:xfrm>
            <a:off x="1965435" y="4817290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9FB74A-80B3-2209-877C-95FEC92F21A4}"/>
              </a:ext>
            </a:extLst>
          </p:cNvPr>
          <p:cNvSpPr txBox="1"/>
          <p:nvPr/>
        </p:nvSpPr>
        <p:spPr>
          <a:xfrm>
            <a:off x="1302000" y="4166134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4B8000B-1696-8664-387C-4A47F33D3474}"/>
              </a:ext>
            </a:extLst>
          </p:cNvPr>
          <p:cNvSpPr txBox="1"/>
          <p:nvPr/>
        </p:nvSpPr>
        <p:spPr>
          <a:xfrm>
            <a:off x="1278092" y="524688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AB0947-4A46-A567-05BD-860F89F4F183}"/>
              </a:ext>
            </a:extLst>
          </p:cNvPr>
          <p:cNvSpPr txBox="1"/>
          <p:nvPr/>
        </p:nvSpPr>
        <p:spPr>
          <a:xfrm>
            <a:off x="4167352" y="4191568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3D967CD-27DD-DF24-D6B3-14E8CE3238E0}"/>
              </a:ext>
            </a:extLst>
          </p:cNvPr>
          <p:cNvSpPr txBox="1"/>
          <p:nvPr/>
        </p:nvSpPr>
        <p:spPr>
          <a:xfrm>
            <a:off x="4191888" y="5200818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FB99FC-F451-AA3E-32E4-C96B5083E14C}"/>
              </a:ext>
            </a:extLst>
          </p:cNvPr>
          <p:cNvSpPr txBox="1"/>
          <p:nvPr/>
        </p:nvSpPr>
        <p:spPr>
          <a:xfrm>
            <a:off x="4025115" y="3256331"/>
            <a:ext cx="578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B4E14CA-36A9-5B78-3C60-919C2E55C101}"/>
              </a:ext>
            </a:extLst>
          </p:cNvPr>
          <p:cNvSpPr txBox="1"/>
          <p:nvPr/>
        </p:nvSpPr>
        <p:spPr>
          <a:xfrm>
            <a:off x="6882187" y="5185954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EB72FE3-336D-7B3E-2F06-100F9892590F}"/>
              </a:ext>
            </a:extLst>
          </p:cNvPr>
          <p:cNvSpPr txBox="1"/>
          <p:nvPr/>
        </p:nvSpPr>
        <p:spPr>
          <a:xfrm>
            <a:off x="5000835" y="379130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DF1F37B-F411-AC98-7192-10E23D679208}"/>
              </a:ext>
            </a:extLst>
          </p:cNvPr>
          <p:cNvSpPr txBox="1"/>
          <p:nvPr/>
        </p:nvSpPr>
        <p:spPr>
          <a:xfrm>
            <a:off x="4981209" y="4817288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351BAA5-4DDA-3B32-3866-F948FC7C7A6E}"/>
              </a:ext>
            </a:extLst>
          </p:cNvPr>
          <p:cNvSpPr txBox="1"/>
          <p:nvPr/>
        </p:nvSpPr>
        <p:spPr>
          <a:xfrm>
            <a:off x="7692875" y="272782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71054B-46B1-5864-DB17-107247CA9244}"/>
              </a:ext>
            </a:extLst>
          </p:cNvPr>
          <p:cNvSpPr txBox="1"/>
          <p:nvPr/>
        </p:nvSpPr>
        <p:spPr>
          <a:xfrm>
            <a:off x="6898649" y="3293344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5FEF50D-00D1-0A95-6D83-BB781ECEBA75}"/>
              </a:ext>
            </a:extLst>
          </p:cNvPr>
          <p:cNvSpPr txBox="1"/>
          <p:nvPr/>
        </p:nvSpPr>
        <p:spPr>
          <a:xfrm>
            <a:off x="7692875" y="377265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2EFE2A2-75F8-E5FF-92D4-2B0CA759CDF8}"/>
              </a:ext>
            </a:extLst>
          </p:cNvPr>
          <p:cNvSpPr txBox="1"/>
          <p:nvPr/>
        </p:nvSpPr>
        <p:spPr>
          <a:xfrm>
            <a:off x="6887441" y="416613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CA17018-0A8B-1F0A-010D-DD8FD7755D5D}"/>
              </a:ext>
            </a:extLst>
          </p:cNvPr>
          <p:cNvSpPr txBox="1"/>
          <p:nvPr/>
        </p:nvSpPr>
        <p:spPr>
          <a:xfrm>
            <a:off x="7699695" y="481728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544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53DCA6D-7B6C-0A2C-DA07-63E3EDFA0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79" y="1764523"/>
            <a:ext cx="6859231" cy="464995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81079" y="3774429"/>
            <a:ext cx="2798757" cy="1239006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FCAF43-D090-CB24-AD1B-3107262D8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06" y="2196662"/>
            <a:ext cx="8327316" cy="376964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CA2BBC6-A4CE-EB23-689E-CB58F81BBF34}"/>
              </a:ext>
            </a:extLst>
          </p:cNvPr>
          <p:cNvSpPr txBox="1"/>
          <p:nvPr/>
        </p:nvSpPr>
        <p:spPr>
          <a:xfrm>
            <a:off x="2081048" y="289029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740E70E-7974-1D21-4FDD-441C9D985435}"/>
              </a:ext>
            </a:extLst>
          </p:cNvPr>
          <p:cNvSpPr txBox="1"/>
          <p:nvPr/>
        </p:nvSpPr>
        <p:spPr>
          <a:xfrm>
            <a:off x="1272261" y="325686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8905C02-C323-DCEF-30A7-D84FC2C64194}"/>
              </a:ext>
            </a:extLst>
          </p:cNvPr>
          <p:cNvSpPr txBox="1"/>
          <p:nvPr/>
        </p:nvSpPr>
        <p:spPr>
          <a:xfrm>
            <a:off x="1152373" y="4277992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76607C4-2A1A-E0F7-6F38-250057AD9EA1}"/>
              </a:ext>
            </a:extLst>
          </p:cNvPr>
          <p:cNvSpPr txBox="1"/>
          <p:nvPr/>
        </p:nvSpPr>
        <p:spPr>
          <a:xfrm>
            <a:off x="2076587" y="3869645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065A191-6D92-1FF7-F06E-15BB2570B706}"/>
              </a:ext>
            </a:extLst>
          </p:cNvPr>
          <p:cNvSpPr txBox="1"/>
          <p:nvPr/>
        </p:nvSpPr>
        <p:spPr>
          <a:xfrm>
            <a:off x="2076587" y="484899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CA3DBBF-0449-A34B-ABB5-0CF9766320D7}"/>
              </a:ext>
            </a:extLst>
          </p:cNvPr>
          <p:cNvSpPr txBox="1"/>
          <p:nvPr/>
        </p:nvSpPr>
        <p:spPr>
          <a:xfrm>
            <a:off x="1272261" y="523483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DAEAC6-F700-4B8B-22A3-A86CCAA81488}"/>
              </a:ext>
            </a:extLst>
          </p:cNvPr>
          <p:cNvSpPr txBox="1"/>
          <p:nvPr/>
        </p:nvSpPr>
        <p:spPr>
          <a:xfrm>
            <a:off x="4985973" y="289029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CFD044-631E-9877-F435-6CC9768A0FD9}"/>
              </a:ext>
            </a:extLst>
          </p:cNvPr>
          <p:cNvSpPr txBox="1"/>
          <p:nvPr/>
        </p:nvSpPr>
        <p:spPr>
          <a:xfrm>
            <a:off x="4177186" y="325686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6DB166E-951F-B421-2D5B-1550C8C4053A}"/>
              </a:ext>
            </a:extLst>
          </p:cNvPr>
          <p:cNvSpPr txBox="1"/>
          <p:nvPr/>
        </p:nvSpPr>
        <p:spPr>
          <a:xfrm>
            <a:off x="4057298" y="4277992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B66310-C152-BA13-BDE6-930AFEA71B57}"/>
              </a:ext>
            </a:extLst>
          </p:cNvPr>
          <p:cNvSpPr txBox="1"/>
          <p:nvPr/>
        </p:nvSpPr>
        <p:spPr>
          <a:xfrm>
            <a:off x="4981512" y="3869645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24B647-F007-A46C-8AD4-C9EC8C46C118}"/>
              </a:ext>
            </a:extLst>
          </p:cNvPr>
          <p:cNvSpPr txBox="1"/>
          <p:nvPr/>
        </p:nvSpPr>
        <p:spPr>
          <a:xfrm>
            <a:off x="4981512" y="484899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448BD2-E5D1-39B1-C72A-144E1A55E378}"/>
              </a:ext>
            </a:extLst>
          </p:cNvPr>
          <p:cNvSpPr txBox="1"/>
          <p:nvPr/>
        </p:nvSpPr>
        <p:spPr>
          <a:xfrm>
            <a:off x="4177186" y="523483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D22592-4C6B-22D0-E274-81F64850C9AE}"/>
              </a:ext>
            </a:extLst>
          </p:cNvPr>
          <p:cNvSpPr txBox="1"/>
          <p:nvPr/>
        </p:nvSpPr>
        <p:spPr>
          <a:xfrm>
            <a:off x="7676601" y="289029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404050-EC1E-473D-0DFF-1B1F44E35CDE}"/>
              </a:ext>
            </a:extLst>
          </p:cNvPr>
          <p:cNvSpPr txBox="1"/>
          <p:nvPr/>
        </p:nvSpPr>
        <p:spPr>
          <a:xfrm>
            <a:off x="6867814" y="325686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E2B875-8CFE-B375-E786-4B271253080C}"/>
              </a:ext>
            </a:extLst>
          </p:cNvPr>
          <p:cNvSpPr txBox="1"/>
          <p:nvPr/>
        </p:nvSpPr>
        <p:spPr>
          <a:xfrm>
            <a:off x="6747926" y="4277992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9208E3-5B82-8D2F-B81C-61E69C616275}"/>
              </a:ext>
            </a:extLst>
          </p:cNvPr>
          <p:cNvSpPr txBox="1"/>
          <p:nvPr/>
        </p:nvSpPr>
        <p:spPr>
          <a:xfrm>
            <a:off x="7672140" y="3869645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55339D-0729-D10B-62B1-49F9EC9803A0}"/>
              </a:ext>
            </a:extLst>
          </p:cNvPr>
          <p:cNvSpPr txBox="1"/>
          <p:nvPr/>
        </p:nvSpPr>
        <p:spPr>
          <a:xfrm>
            <a:off x="7672140" y="484899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32AF425-0B7A-61F2-096C-24F13B341E3F}"/>
              </a:ext>
            </a:extLst>
          </p:cNvPr>
          <p:cNvSpPr txBox="1"/>
          <p:nvPr/>
        </p:nvSpPr>
        <p:spPr>
          <a:xfrm>
            <a:off x="6867814" y="523483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D0F228-C4F3-97BA-B23A-567EAFC0B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79" y="1764523"/>
            <a:ext cx="6859231" cy="464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15968</TotalTime>
  <Words>952</Words>
  <Application>Microsoft Office PowerPoint</Application>
  <PresentationFormat>Affichage à l'écran (4:3)</PresentationFormat>
  <Paragraphs>283</Paragraphs>
  <Slides>57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57</vt:i4>
      </vt:variant>
    </vt:vector>
  </HeadingPairs>
  <TitlesOfParts>
    <vt:vector size="73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Sakkal Majalla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132</cp:revision>
  <cp:lastPrinted>2025-08-13T10:11:39Z</cp:lastPrinted>
  <dcterms:created xsi:type="dcterms:W3CDTF">2025-08-01T12:31:49Z</dcterms:created>
  <dcterms:modified xsi:type="dcterms:W3CDTF">2026-03-24T16:55:01Z</dcterms:modified>
</cp:coreProperties>
</file>