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3.xml" ContentType="application/vnd.openxmlformats-officedocument.them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4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5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2" r:id="rId1"/>
    <p:sldMasterId id="2147483852" r:id="rId2"/>
    <p:sldMasterId id="2147483880" r:id="rId3"/>
    <p:sldMasterId id="2147483904" r:id="rId4"/>
    <p:sldMasterId id="2147483908" r:id="rId5"/>
    <p:sldMasterId id="2147483913" r:id="rId6"/>
  </p:sldMasterIdLst>
  <p:notesMasterIdLst>
    <p:notesMasterId r:id="rId60"/>
  </p:notesMasterIdLst>
  <p:handoutMasterIdLst>
    <p:handoutMasterId r:id="rId61"/>
  </p:handoutMasterIdLst>
  <p:sldIdLst>
    <p:sldId id="779" r:id="rId7"/>
    <p:sldId id="948" r:id="rId8"/>
    <p:sldId id="2134807023" r:id="rId9"/>
    <p:sldId id="780" r:id="rId10"/>
    <p:sldId id="781" r:id="rId11"/>
    <p:sldId id="741" r:id="rId12"/>
    <p:sldId id="746" r:id="rId13"/>
    <p:sldId id="825" r:id="rId14"/>
    <p:sldId id="914" r:id="rId15"/>
    <p:sldId id="2134806637" r:id="rId16"/>
    <p:sldId id="2134806709" r:id="rId17"/>
    <p:sldId id="2134807029" r:id="rId18"/>
    <p:sldId id="2134807030" r:id="rId19"/>
    <p:sldId id="2134807031" r:id="rId20"/>
    <p:sldId id="2134807037" r:id="rId21"/>
    <p:sldId id="2134806710" r:id="rId22"/>
    <p:sldId id="751" r:id="rId23"/>
    <p:sldId id="871" r:id="rId24"/>
    <p:sldId id="2134806711" r:id="rId25"/>
    <p:sldId id="2134806681" r:id="rId26"/>
    <p:sldId id="2134806700" r:id="rId27"/>
    <p:sldId id="2134806722" r:id="rId28"/>
    <p:sldId id="2134806701" r:id="rId29"/>
    <p:sldId id="2134807087" r:id="rId30"/>
    <p:sldId id="2134807074" r:id="rId31"/>
    <p:sldId id="2134807070" r:id="rId32"/>
    <p:sldId id="2134807020" r:id="rId33"/>
    <p:sldId id="2134807078" r:id="rId34"/>
    <p:sldId id="2134807033" r:id="rId35"/>
    <p:sldId id="2134807089" r:id="rId36"/>
    <p:sldId id="2134807080" r:id="rId37"/>
    <p:sldId id="2134807088" r:id="rId38"/>
    <p:sldId id="2134807081" r:id="rId39"/>
    <p:sldId id="2134807082" r:id="rId40"/>
    <p:sldId id="2134806689" r:id="rId41"/>
    <p:sldId id="2134806665" r:id="rId42"/>
    <p:sldId id="2134806663" r:id="rId43"/>
    <p:sldId id="2134807028" r:id="rId44"/>
    <p:sldId id="2134806664" r:id="rId45"/>
    <p:sldId id="2134806696" r:id="rId46"/>
    <p:sldId id="848" r:id="rId47"/>
    <p:sldId id="921" r:id="rId48"/>
    <p:sldId id="922" r:id="rId49"/>
    <p:sldId id="924" r:id="rId50"/>
    <p:sldId id="925" r:id="rId51"/>
    <p:sldId id="849" r:id="rId52"/>
    <p:sldId id="2134806697" r:id="rId53"/>
    <p:sldId id="2134806706" r:id="rId54"/>
    <p:sldId id="858" r:id="rId55"/>
    <p:sldId id="868" r:id="rId56"/>
    <p:sldId id="869" r:id="rId57"/>
    <p:sldId id="764" r:id="rId58"/>
    <p:sldId id="949" r:id="rId59"/>
  </p:sldIdLst>
  <p:sldSz cx="9144000" cy="6858000" type="screen4x3"/>
  <p:notesSz cx="6735763" cy="98663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3E877E"/>
    <a:srgbClr val="0058A9"/>
    <a:srgbClr val="3A8F98"/>
    <a:srgbClr val="CF1F3C"/>
    <a:srgbClr val="FC8D00"/>
    <a:srgbClr val="F2F2F2"/>
    <a:srgbClr val="F9B233"/>
    <a:srgbClr val="17AB98"/>
    <a:srgbClr val="FFFFFF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6EA1C2A-6231-4997-8A94-AA88D0161BA7}" v="69" dt="2026-03-23T16:18:47.18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2989" autoAdjust="0"/>
    <p:restoredTop sz="90303" autoAdjust="0"/>
  </p:normalViewPr>
  <p:slideViewPr>
    <p:cSldViewPr snapToGrid="0">
      <p:cViewPr varScale="1">
        <p:scale>
          <a:sx n="75" d="100"/>
          <a:sy n="75" d="100"/>
        </p:scale>
        <p:origin x="742" y="3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0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50" Type="http://schemas.openxmlformats.org/officeDocument/2006/relationships/slide" Target="slides/slide44.xml"/><Relationship Id="rId55" Type="http://schemas.openxmlformats.org/officeDocument/2006/relationships/slide" Target="slides/slide49.xml"/><Relationship Id="rId63" Type="http://schemas.openxmlformats.org/officeDocument/2006/relationships/viewProps" Target="viewProps.xml"/><Relationship Id="rId7" Type="http://schemas.openxmlformats.org/officeDocument/2006/relationships/slide" Target="slides/slid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53" Type="http://schemas.openxmlformats.org/officeDocument/2006/relationships/slide" Target="slides/slide47.xml"/><Relationship Id="rId58" Type="http://schemas.openxmlformats.org/officeDocument/2006/relationships/slide" Target="slides/slide52.xml"/><Relationship Id="rId66" Type="http://schemas.microsoft.com/office/2015/10/relationships/revisionInfo" Target="revisionInfo.xml"/><Relationship Id="rId5" Type="http://schemas.openxmlformats.org/officeDocument/2006/relationships/slideMaster" Target="slideMasters/slideMaster5.xml"/><Relationship Id="rId61" Type="http://schemas.openxmlformats.org/officeDocument/2006/relationships/handoutMaster" Target="handoutMasters/handoutMaster1.xml"/><Relationship Id="rId19" Type="http://schemas.openxmlformats.org/officeDocument/2006/relationships/slide" Target="slides/slide1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56" Type="http://schemas.openxmlformats.org/officeDocument/2006/relationships/slide" Target="slides/slide50.xml"/><Relationship Id="rId64" Type="http://schemas.openxmlformats.org/officeDocument/2006/relationships/theme" Target="theme/theme1.xml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59" Type="http://schemas.openxmlformats.org/officeDocument/2006/relationships/slide" Target="slides/slide53.xml"/><Relationship Id="rId67" Type="http://schemas.microsoft.com/office/2018/10/relationships/authors" Target="authors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54" Type="http://schemas.openxmlformats.org/officeDocument/2006/relationships/slide" Target="slides/slide48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Relationship Id="rId57" Type="http://schemas.openxmlformats.org/officeDocument/2006/relationships/slide" Target="slides/slide51.xml"/><Relationship Id="rId10" Type="http://schemas.openxmlformats.org/officeDocument/2006/relationships/slide" Target="slides/slide4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slide" Target="slides/slide46.xml"/><Relationship Id="rId60" Type="http://schemas.openxmlformats.org/officeDocument/2006/relationships/notesMaster" Target="notesMasters/notesMaster1.xml"/><Relationship Id="rId65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9" Type="http://schemas.openxmlformats.org/officeDocument/2006/relationships/slide" Target="slides/slide3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24/03/2026</a:t>
            </a:fld>
            <a:endParaRPr lang="fr-MA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24/03/2026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41218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12707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5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5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5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5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6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6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67460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216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457C7D0-A5CD-A626-5321-25F47A4053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554B5E5-E8FF-2E41-A148-B03A2F1E1EFE}" type="datetimeFigureOut">
              <a:rPr lang="fr-FR" smtClean="0"/>
              <a:t>24/03/2026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699F894-7819-ADA7-FEE0-2F3F225E2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F2EE009-A912-3979-B446-395F4DD56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EA992AF-378C-F24D-820D-77B355692E3F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149360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88145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457C7D0-A5CD-A626-5321-25F47A4053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554B5E5-E8FF-2E41-A148-B03A2F1E1EFE}" type="datetimeFigureOut">
              <a:rPr lang="fr-FR" smtClean="0"/>
              <a:t>24/03/2026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699F894-7819-ADA7-FEE0-2F3F225E2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F2EE009-A912-3979-B446-395F4DD56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EA992AF-378C-F24D-820D-77B355692E3F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342876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65705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62913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3556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89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3956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537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338427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15941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20954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76140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6509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jp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.jpg"/><Relationship Id="rId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theme" Target="../theme/theme5.xml"/><Relationship Id="rId5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4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5" Type="http://schemas.openxmlformats.org/officeDocument/2006/relationships/theme" Target="../theme/theme6.xml"/><Relationship Id="rId4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900" r:id="rId2"/>
    <p:sldLayoutId id="214748390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5F4B163-CF64-351B-16EF-5B891CE77770}"/>
              </a:ext>
            </a:extLst>
          </p:cNvPr>
          <p:cNvPicPr preferRelativeResize="0"/>
          <p:nvPr userDrawn="1"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96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5F4B163-CF64-351B-16EF-5B891CE77770}"/>
              </a:ext>
            </a:extLst>
          </p:cNvPr>
          <p:cNvPicPr preferRelativeResize="0"/>
          <p:nvPr userDrawn="1"/>
        </p:nvPicPr>
        <p:blipFill rotWithShape="1">
          <a:blip r:embed="rId5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033082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5" r:id="rId1"/>
    <p:sldLayoutId id="2147483906" r:id="rId2"/>
    <p:sldLayoutId id="2147483907" r:id="rId3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6882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9" r:id="rId1"/>
    <p:sldLayoutId id="2147483910" r:id="rId2"/>
    <p:sldLayoutId id="2147483911" r:id="rId3"/>
    <p:sldLayoutId id="2147483912" r:id="rId4"/>
    <p:sldLayoutId id="2147483918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7418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4" r:id="rId1"/>
    <p:sldLayoutId id="2147483915" r:id="rId2"/>
    <p:sldLayoutId id="2147483916" r:id="rId3"/>
    <p:sldLayoutId id="2147483917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png"/><Relationship Id="rId4" Type="http://schemas.openxmlformats.org/officeDocument/2006/relationships/image" Target="../media/image19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media" Target="../media/media2.mp4"/><Relationship Id="rId7" Type="http://schemas.openxmlformats.org/officeDocument/2006/relationships/image" Target="../media/image21.gif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6.xml"/><Relationship Id="rId10" Type="http://schemas.openxmlformats.org/officeDocument/2006/relationships/image" Target="../media/image24.png"/><Relationship Id="rId4" Type="http://schemas.openxmlformats.org/officeDocument/2006/relationships/video" Target="../media/media2.mp4"/><Relationship Id="rId9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33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2.png"/><Relationship Id="rId5" Type="http://schemas.openxmlformats.org/officeDocument/2006/relationships/image" Target="../media/image21.gif"/><Relationship Id="rId4" Type="http://schemas.openxmlformats.org/officeDocument/2006/relationships/image" Target="../media/image10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35.png"/><Relationship Id="rId5" Type="http://schemas.openxmlformats.org/officeDocument/2006/relationships/image" Target="../media/image10.emf"/><Relationship Id="rId4" Type="http://schemas.openxmlformats.org/officeDocument/2006/relationships/image" Target="../media/image21.gi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8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8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8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8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6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8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8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3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8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8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8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6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9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9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16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.xml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microsoft.com/office/2007/relationships/media" Target="../media/media6.mp4"/><Relationship Id="rId7" Type="http://schemas.openxmlformats.org/officeDocument/2006/relationships/image" Target="../media/image24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23.png"/><Relationship Id="rId5" Type="http://schemas.openxmlformats.org/officeDocument/2006/relationships/slideLayout" Target="../slideLayouts/slideLayout13.xml"/><Relationship Id="rId4" Type="http://schemas.openxmlformats.org/officeDocument/2006/relationships/video" Target="../media/media6.mp4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36;p1">
            <a:extLst>
              <a:ext uri="{FF2B5EF4-FFF2-40B4-BE49-F238E27FC236}">
                <a16:creationId xmlns:a16="http://schemas.microsoft.com/office/drawing/2014/main" id="{F25118AC-26EF-8443-499E-AEAD284B4CE7}"/>
              </a:ext>
            </a:extLst>
          </p:cNvPr>
          <p:cNvSpPr/>
          <p:nvPr/>
        </p:nvSpPr>
        <p:spPr>
          <a:xfrm>
            <a:off x="5612905" y="6017392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F6BB0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 rtl="1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الدرس 18</a:t>
            </a:r>
            <a:endParaRPr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Google Shape;35;p1">
            <a:extLst>
              <a:ext uri="{FF2B5EF4-FFF2-40B4-BE49-F238E27FC236}">
                <a16:creationId xmlns:a16="http://schemas.microsoft.com/office/drawing/2014/main" id="{5FDE4BE6-D126-FBC4-B574-2B8A1D50F96E}"/>
              </a:ext>
            </a:extLst>
          </p:cNvPr>
          <p:cNvSpPr txBox="1">
            <a:spLocks/>
          </p:cNvSpPr>
          <p:nvPr/>
        </p:nvSpPr>
        <p:spPr>
          <a:xfrm rot="931040">
            <a:off x="643676" y="4155113"/>
            <a:ext cx="565014" cy="461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>
              <a:spcBef>
                <a:spcPts val="0"/>
              </a:spcBef>
              <a:buClr>
                <a:schemeClr val="lt1"/>
              </a:buClr>
              <a:buSzPts val="2400"/>
              <a:buFont typeface="Calibri"/>
              <a:buNone/>
            </a:pPr>
            <a:r>
              <a:rPr lang="fr-FR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 lang="ar-MA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38;p1">
            <a:extLst>
              <a:ext uri="{FF2B5EF4-FFF2-40B4-BE49-F238E27FC236}">
                <a16:creationId xmlns:a16="http://schemas.microsoft.com/office/drawing/2014/main" id="{0A20A7BE-64C0-67BB-B74E-E4D0B6864DB0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39;p1">
            <a:extLst>
              <a:ext uri="{FF2B5EF4-FFF2-40B4-BE49-F238E27FC236}">
                <a16:creationId xmlns:a16="http://schemas.microsoft.com/office/drawing/2014/main" id="{168FCC4D-6D5C-659A-D59A-CAB9E5EC3082}"/>
              </a:ext>
            </a:extLst>
          </p:cNvPr>
          <p:cNvSpPr txBox="1"/>
          <p:nvPr/>
        </p:nvSpPr>
        <p:spPr>
          <a:xfrm>
            <a:off x="7866436" y="836579"/>
            <a:ext cx="823607" cy="6744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alibri"/>
              <a:buNone/>
            </a:pPr>
            <a:r>
              <a:rPr lang="fr-FR" sz="3600" b="1" u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r>
              <a:rPr lang="ar-MA" sz="2400" b="1" u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400" b="1" u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40;p1">
            <a:extLst>
              <a:ext uri="{FF2B5EF4-FFF2-40B4-BE49-F238E27FC236}">
                <a16:creationId xmlns:a16="http://schemas.microsoft.com/office/drawing/2014/main" id="{BE2BDA05-B937-A468-CC33-939CD5F2B11D}"/>
              </a:ext>
            </a:extLst>
          </p:cNvPr>
          <p:cNvSpPr txBox="1"/>
          <p:nvPr/>
        </p:nvSpPr>
        <p:spPr>
          <a:xfrm>
            <a:off x="3905386" y="5181843"/>
            <a:ext cx="565014" cy="461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alibri"/>
              <a:buNone/>
            </a:pPr>
            <a:r>
              <a:rPr lang="ar-MA" sz="24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5</a:t>
            </a:r>
            <a:endParaRPr lang="en-US" sz="2400" b="1" u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4" name="Google Shape;44;p1">
            <a:extLst>
              <a:ext uri="{FF2B5EF4-FFF2-40B4-BE49-F238E27FC236}">
                <a16:creationId xmlns:a16="http://schemas.microsoft.com/office/drawing/2014/main" id="{9413443E-3989-DAAA-4FB0-1DC616F74057}"/>
              </a:ext>
            </a:extLst>
          </p:cNvPr>
          <p:cNvGrpSpPr/>
          <p:nvPr/>
        </p:nvGrpSpPr>
        <p:grpSpPr>
          <a:xfrm>
            <a:off x="4009767" y="6021421"/>
            <a:ext cx="1894361" cy="288630"/>
            <a:chOff x="5372100" y="5877672"/>
            <a:chExt cx="1894361" cy="288630"/>
          </a:xfrm>
        </p:grpSpPr>
        <p:sp>
          <p:nvSpPr>
            <p:cNvPr id="15" name="Google Shape;45;p1">
              <a:extLst>
                <a:ext uri="{FF2B5EF4-FFF2-40B4-BE49-F238E27FC236}">
                  <a16:creationId xmlns:a16="http://schemas.microsoft.com/office/drawing/2014/main" id="{098A9EB1-C319-C108-4266-43A774D6985F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rtl="1"/>
              <a:r>
                <a:rPr lang="ar-MA" sz="1400" b="1" dirty="0">
                  <a:solidFill>
                    <a:schemeClr val="l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 الدرس 19</a:t>
              </a:r>
              <a:endParaRPr sz="1400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6" name="Google Shape;46;p1">
              <a:extLst>
                <a:ext uri="{FF2B5EF4-FFF2-40B4-BE49-F238E27FC236}">
                  <a16:creationId xmlns:a16="http://schemas.microsoft.com/office/drawing/2014/main" id="{E70D31AF-1EF7-563F-771A-ABDB39A213B6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" name="Google Shape;46;p1">
              <a:extLst>
                <a:ext uri="{FF2B5EF4-FFF2-40B4-BE49-F238E27FC236}">
                  <a16:creationId xmlns:a16="http://schemas.microsoft.com/office/drawing/2014/main" id="{DBA06155-D738-FBEF-17AA-8AA535626717}"/>
                </a:ext>
              </a:extLst>
            </p:cNvPr>
            <p:cNvSpPr/>
            <p:nvPr/>
          </p:nvSpPr>
          <p:spPr>
            <a:xfrm>
              <a:off x="6997410" y="5887374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7" name="Google Shape;47;p1">
            <a:extLst>
              <a:ext uri="{FF2B5EF4-FFF2-40B4-BE49-F238E27FC236}">
                <a16:creationId xmlns:a16="http://schemas.microsoft.com/office/drawing/2014/main" id="{A5CA682D-6A09-E8EA-770C-DEFC763138BE}"/>
              </a:ext>
            </a:extLst>
          </p:cNvPr>
          <p:cNvGrpSpPr/>
          <p:nvPr/>
        </p:nvGrpSpPr>
        <p:grpSpPr>
          <a:xfrm>
            <a:off x="2412982" y="6021421"/>
            <a:ext cx="1124468" cy="288630"/>
            <a:chOff x="5372103" y="5877672"/>
            <a:chExt cx="1124468" cy="288630"/>
          </a:xfrm>
        </p:grpSpPr>
        <p:sp>
          <p:nvSpPr>
            <p:cNvPr id="18" name="Google Shape;48;p1">
              <a:extLst>
                <a:ext uri="{FF2B5EF4-FFF2-40B4-BE49-F238E27FC236}">
                  <a16:creationId xmlns:a16="http://schemas.microsoft.com/office/drawing/2014/main" id="{CBF55968-EE8D-EE0F-5D04-2CE69C373ADE}"/>
                </a:ext>
              </a:extLst>
            </p:cNvPr>
            <p:cNvSpPr/>
            <p:nvPr/>
          </p:nvSpPr>
          <p:spPr>
            <a:xfrm>
              <a:off x="5372103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rtl="1"/>
              <a:r>
                <a:rPr lang="ar-MA" sz="1400" b="1" dirty="0">
                  <a:solidFill>
                    <a:schemeClr val="l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 الدرس 20</a:t>
              </a:r>
              <a:endParaRPr sz="1400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9" name="Google Shape;49;p1">
              <a:extLst>
                <a:ext uri="{FF2B5EF4-FFF2-40B4-BE49-F238E27FC236}">
                  <a16:creationId xmlns:a16="http://schemas.microsoft.com/office/drawing/2014/main" id="{E1D36B3F-2678-7EB5-76EA-7729E173AFBF}"/>
                </a:ext>
              </a:extLst>
            </p:cNvPr>
            <p:cNvSpPr/>
            <p:nvPr/>
          </p:nvSpPr>
          <p:spPr>
            <a:xfrm>
              <a:off x="6217685" y="5893431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0" name="Google Shape;50;p1">
            <a:extLst>
              <a:ext uri="{FF2B5EF4-FFF2-40B4-BE49-F238E27FC236}">
                <a16:creationId xmlns:a16="http://schemas.microsoft.com/office/drawing/2014/main" id="{4649E5ED-402C-D55A-A90D-1DE1526D09F1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21" name="Google Shape;51;p1">
              <a:extLst>
                <a:ext uri="{FF2B5EF4-FFF2-40B4-BE49-F238E27FC236}">
                  <a16:creationId xmlns:a16="http://schemas.microsoft.com/office/drawing/2014/main" id="{FAD1993A-2E39-2712-A817-2A649F91356C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MA" sz="1400" b="1">
                  <a:solidFill>
                    <a:schemeClr val="l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المراجعة</a:t>
              </a:r>
              <a:endParaRPr sz="1400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2" name="Google Shape;52;p1">
              <a:extLst>
                <a:ext uri="{FF2B5EF4-FFF2-40B4-BE49-F238E27FC236}">
                  <a16:creationId xmlns:a16="http://schemas.microsoft.com/office/drawing/2014/main" id="{139060AE-17A1-5B32-BB4E-878668284AF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9296EF47-F6E9-31BE-476E-266F3E1A2E6D}"/>
              </a:ext>
            </a:extLst>
          </p:cNvPr>
          <p:cNvSpPr/>
          <p:nvPr/>
        </p:nvSpPr>
        <p:spPr>
          <a:xfrm>
            <a:off x="7208224" y="6021421"/>
            <a:ext cx="1124468" cy="288630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AE" sz="1400" b="1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17</a:t>
            </a:r>
            <a:endParaRPr lang="fr-FR" sz="1400" b="1" dirty="0">
              <a:solidFill>
                <a:schemeClr val="bg1">
                  <a:lumMod val="9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8798F644-EEAB-A59E-8CFF-E62753E35373}"/>
              </a:ext>
            </a:extLst>
          </p:cNvPr>
          <p:cNvSpPr/>
          <p:nvPr/>
        </p:nvSpPr>
        <p:spPr>
          <a:xfrm>
            <a:off x="7223010" y="6037180"/>
            <a:ext cx="269051" cy="256655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300" b="1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2BE7035-CF2D-2BEA-662C-7BFDC3F504A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الخامس</a:t>
            </a:r>
            <a:b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6F9F746C-D79A-CE24-F2B6-01A823F446DF}"/>
              </a:ext>
            </a:extLst>
          </p:cNvPr>
          <p:cNvGrpSpPr/>
          <p:nvPr/>
        </p:nvGrpSpPr>
        <p:grpSpPr>
          <a:xfrm>
            <a:off x="4427134" y="2475889"/>
            <a:ext cx="3780000" cy="1123837"/>
            <a:chOff x="648000" y="1949241"/>
            <a:chExt cx="3780000" cy="1123837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D06DF442-E3A1-AD93-FFB0-B22E5429943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" name="Organigramme : Terminateur 21">
              <a:extLst>
                <a:ext uri="{FF2B5EF4-FFF2-40B4-BE49-F238E27FC236}">
                  <a16:creationId xmlns:a16="http://schemas.microsoft.com/office/drawing/2014/main" id="{19BFBC15-D948-462E-399C-A5B8E0D3EC3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1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1" name="Espace réservé du texte 5">
              <a:extLst>
                <a:ext uri="{FF2B5EF4-FFF2-40B4-BE49-F238E27FC236}">
                  <a16:creationId xmlns:a16="http://schemas.microsoft.com/office/drawing/2014/main" id="{5EE30BBC-F8A7-642B-618D-EF6534CF83B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اَلأَعدادُ مِن 0 إِلى 999 (مراجعة المستلزمات)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27C81966-C6B3-F7D1-9287-616A8C28EDA7}"/>
              </a:ext>
            </a:extLst>
          </p:cNvPr>
          <p:cNvSpPr/>
          <p:nvPr/>
        </p:nvSpPr>
        <p:spPr>
          <a:xfrm>
            <a:off x="415003" y="2722648"/>
            <a:ext cx="3780000" cy="877078"/>
          </a:xfrm>
          <a:prstGeom prst="roundRect">
            <a:avLst/>
          </a:prstGeom>
          <a:solidFill>
            <a:srgbClr val="FFDA6D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solidFill>
                <a:srgbClr val="FFFFFF"/>
              </a:solidFill>
              <a:latin typeface="Aptos" panose="02110004020202020204"/>
            </a:endParaRPr>
          </a:p>
        </p:txBody>
      </p:sp>
      <p:sp>
        <p:nvSpPr>
          <p:cNvPr id="18" name="Organigramme : Terminateur 21">
            <a:extLst>
              <a:ext uri="{FF2B5EF4-FFF2-40B4-BE49-F238E27FC236}">
                <a16:creationId xmlns:a16="http://schemas.microsoft.com/office/drawing/2014/main" id="{9FB35922-FF9D-02D1-C513-D8AE6CB30C8A}"/>
              </a:ext>
            </a:extLst>
          </p:cNvPr>
          <p:cNvSpPr/>
          <p:nvPr/>
        </p:nvSpPr>
        <p:spPr>
          <a:xfrm>
            <a:off x="2656573" y="2475889"/>
            <a:ext cx="1260000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18</a:t>
            </a:r>
            <a:endParaRPr lang="fr-FR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6AE66BB3-33A5-C801-F372-C8FCC6320002}"/>
              </a:ext>
            </a:extLst>
          </p:cNvPr>
          <p:cNvSpPr txBox="1">
            <a:spLocks/>
          </p:cNvSpPr>
          <p:nvPr/>
        </p:nvSpPr>
        <p:spPr>
          <a:xfrm>
            <a:off x="595003" y="2858113"/>
            <a:ext cx="3420000" cy="631140"/>
          </a:xfrm>
          <a:prstGeom prst="roundRect">
            <a:avLst/>
          </a:prstGeom>
          <a:solidFill>
            <a:srgbClr val="FFEFB9"/>
          </a:solidFill>
        </p:spPr>
        <p:txBody>
          <a:bodyPr anchor="ctr"/>
          <a:lstStyle>
            <a:defPPr>
              <a:defRPr lang="fr-FR"/>
            </a:defPPr>
            <a:lvl1pPr marR="0" lvl="0" indent="0" algn="r" rtl="1" fontAlgn="auto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kumimoji="0" b="1" i="0" u="none" strike="noStrike" kern="0" cap="none" spc="0" normalizeH="0" baseline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باقي الْقِسْمَةِ عَلى 2 و3 و4 و5</a:t>
            </a: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29D40F4D-751C-8593-FB38-864B9117CCE4}"/>
              </a:ext>
            </a:extLst>
          </p:cNvPr>
          <p:cNvSpPr/>
          <p:nvPr/>
        </p:nvSpPr>
        <p:spPr>
          <a:xfrm>
            <a:off x="4423967" y="2717811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fr-MA" dirty="0">
              <a:solidFill>
                <a:srgbClr val="FFFFFF"/>
              </a:solidFill>
              <a:latin typeface="Aptos" panose="02110004020202020204"/>
            </a:endParaRPr>
          </a:p>
        </p:txBody>
      </p:sp>
      <p:sp>
        <p:nvSpPr>
          <p:cNvPr id="29" name="Organigramme : Terminateur 21">
            <a:extLst>
              <a:ext uri="{FF2B5EF4-FFF2-40B4-BE49-F238E27FC236}">
                <a16:creationId xmlns:a16="http://schemas.microsoft.com/office/drawing/2014/main" id="{E65D0AC4-1110-15B5-60EE-18BFB6BF000F}"/>
              </a:ext>
            </a:extLst>
          </p:cNvPr>
          <p:cNvSpPr/>
          <p:nvPr/>
        </p:nvSpPr>
        <p:spPr>
          <a:xfrm>
            <a:off x="6665537" y="2471052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17</a:t>
            </a:r>
            <a:endParaRPr lang="fr-FR" b="1" dirty="0">
              <a:solidFill>
                <a:srgbClr val="FFFFFF">
                  <a:lumMod val="50000"/>
                </a:srgb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Espace réservé du texte 5">
            <a:extLst>
              <a:ext uri="{FF2B5EF4-FFF2-40B4-BE49-F238E27FC236}">
                <a16:creationId xmlns:a16="http://schemas.microsoft.com/office/drawing/2014/main" id="{FFB4C9B3-E09A-1D96-45D0-9103463568D1}"/>
              </a:ext>
            </a:extLst>
          </p:cNvPr>
          <p:cNvSpPr txBox="1">
            <a:spLocks/>
          </p:cNvSpPr>
          <p:nvPr/>
        </p:nvSpPr>
        <p:spPr>
          <a:xfrm>
            <a:off x="4603967" y="2853276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marR="0" lvl="0" indent="0" algn="r" rtl="1" fontAlgn="auto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kumimoji="0" sz="1600" b="1" i="0" u="none" strike="noStrike" kern="0" cap="none" spc="0" normalizeH="0" baseline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الْقِسْمَةُ على 6 و7 و8 و9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9C73262-6EDD-081A-C026-11A95728A9AC}"/>
              </a:ext>
            </a:extLst>
          </p:cNvPr>
          <p:cNvSpPr/>
          <p:nvPr/>
        </p:nvSpPr>
        <p:spPr>
          <a:xfrm>
            <a:off x="370132" y="4144639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Organigramme : Terminateur 21">
            <a:extLst>
              <a:ext uri="{FF2B5EF4-FFF2-40B4-BE49-F238E27FC236}">
                <a16:creationId xmlns:a16="http://schemas.microsoft.com/office/drawing/2014/main" id="{B8528A7D-CC01-7599-0846-FC2E2041C809}"/>
              </a:ext>
            </a:extLst>
          </p:cNvPr>
          <p:cNvSpPr/>
          <p:nvPr/>
        </p:nvSpPr>
        <p:spPr>
          <a:xfrm>
            <a:off x="2611702" y="3897880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الدرس 20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32BBFDE1-E352-522F-DC6A-73F4154EBB52}"/>
              </a:ext>
            </a:extLst>
          </p:cNvPr>
          <p:cNvSpPr txBox="1">
            <a:spLocks/>
          </p:cNvSpPr>
          <p:nvPr/>
        </p:nvSpPr>
        <p:spPr>
          <a:xfrm>
            <a:off x="550132" y="4280104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sz="1600" b="1" kern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حَلُّ المَسائِل </a:t>
            </a: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85A2F114-D2FF-43A5-1BC5-C728126D6DED}"/>
              </a:ext>
            </a:extLst>
          </p:cNvPr>
          <p:cNvSpPr/>
          <p:nvPr/>
        </p:nvSpPr>
        <p:spPr>
          <a:xfrm>
            <a:off x="4405078" y="4098081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3" name="Organigramme : Terminateur 21">
            <a:extLst>
              <a:ext uri="{FF2B5EF4-FFF2-40B4-BE49-F238E27FC236}">
                <a16:creationId xmlns:a16="http://schemas.microsoft.com/office/drawing/2014/main" id="{09DF9E9A-581D-14F9-24EC-3567A55C3816}"/>
              </a:ext>
            </a:extLst>
          </p:cNvPr>
          <p:cNvSpPr/>
          <p:nvPr/>
        </p:nvSpPr>
        <p:spPr>
          <a:xfrm>
            <a:off x="6646648" y="3851322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الدرس 19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4" name="Espace réservé du texte 5">
            <a:extLst>
              <a:ext uri="{FF2B5EF4-FFF2-40B4-BE49-F238E27FC236}">
                <a16:creationId xmlns:a16="http://schemas.microsoft.com/office/drawing/2014/main" id="{94D48129-9BCD-EF1D-897A-44B36367D037}"/>
              </a:ext>
            </a:extLst>
          </p:cNvPr>
          <p:cNvSpPr txBox="1">
            <a:spLocks/>
          </p:cNvSpPr>
          <p:nvPr/>
        </p:nvSpPr>
        <p:spPr>
          <a:xfrm>
            <a:off x="4585078" y="4233546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sz="1600" b="1" kern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باقي الْقِسْمَةِ عَلى 6 و7 و8 و9</a:t>
            </a:r>
          </a:p>
        </p:txBody>
      </p: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72F3C907-F2CF-83B3-E160-54BF64EFB75B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8C62966-8FD2-A668-3D21-B98E06297E7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7" name="Organigramme : Terminateur 21">
              <a:extLst>
                <a:ext uri="{FF2B5EF4-FFF2-40B4-BE49-F238E27FC236}">
                  <a16:creationId xmlns:a16="http://schemas.microsoft.com/office/drawing/2014/main" id="{643F8C6E-3B63-B3F4-94CE-FA2BB7EAE5C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المراجعة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8" name="Espace réservé du texte 5">
              <a:extLst>
                <a:ext uri="{FF2B5EF4-FFF2-40B4-BE49-F238E27FC236}">
                  <a16:creationId xmlns:a16="http://schemas.microsoft.com/office/drawing/2014/main" id="{2BBD08C9-A6E2-7ABC-8477-72E6B48FA0F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مُراجَعَةُ دُروسِ الأُسْبوعِ الْخامِسِ</a:t>
              </a:r>
            </a:p>
          </p:txBody>
        </p:sp>
      </p:grp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35041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32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02133" y="1467516"/>
            <a:ext cx="8178799" cy="928459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algn="ctr" defTabSz="771525" rtl="1"/>
            <a:r>
              <a:rPr lang="ar-MA" sz="3200" b="1" dirty="0">
                <a:solidFill>
                  <a:srgbClr val="3795AF"/>
                </a:solidFill>
                <a:latin typeface="Dosis" pitchFamily="2" charset="0"/>
                <a:cs typeface="Calibri" panose="020F0502020204030204" pitchFamily="34" charset="0"/>
              </a:rPr>
              <a:t>باقي الْقِسْمَةِ عَلى 2 و3 و4 و5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1D06A3A-BC2C-494F-04EC-2E736928FE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8901" y="2470130"/>
            <a:ext cx="5885793" cy="3983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owchart: Alternate Process 54">
            <a:extLst>
              <a:ext uri="{FF2B5EF4-FFF2-40B4-BE49-F238E27FC236}">
                <a16:creationId xmlns:a16="http://schemas.microsoft.com/office/drawing/2014/main" id="{004FCFE9-59F5-20A9-6213-179BCFCF3BC3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: Rounded Corners 55">
            <a:extLst>
              <a:ext uri="{FF2B5EF4-FFF2-40B4-BE49-F238E27FC236}">
                <a16:creationId xmlns:a16="http://schemas.microsoft.com/office/drawing/2014/main" id="{928FF62B-6E76-70F5-3D05-40222CAED675}"/>
              </a:ext>
            </a:extLst>
          </p:cNvPr>
          <p:cNvSpPr/>
          <p:nvPr/>
        </p:nvSpPr>
        <p:spPr>
          <a:xfrm>
            <a:off x="1905587" y="3316117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1" name="Oval 81">
            <a:extLst>
              <a:ext uri="{FF2B5EF4-FFF2-40B4-BE49-F238E27FC236}">
                <a16:creationId xmlns:a16="http://schemas.microsoft.com/office/drawing/2014/main" id="{014C250B-527C-DBF7-89EF-8E3998D9E07B}"/>
              </a:ext>
            </a:extLst>
          </p:cNvPr>
          <p:cNvSpPr>
            <a:spLocks noChangeAspect="1"/>
          </p:cNvSpPr>
          <p:nvPr/>
        </p:nvSpPr>
        <p:spPr>
          <a:xfrm>
            <a:off x="7304356" y="3431196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45" name="Rectangle: Rounded Corners 55">
            <a:extLst>
              <a:ext uri="{FF2B5EF4-FFF2-40B4-BE49-F238E27FC236}">
                <a16:creationId xmlns:a16="http://schemas.microsoft.com/office/drawing/2014/main" id="{4346EA57-A012-8296-40C7-F83DCFE3639E}"/>
              </a:ext>
            </a:extLst>
          </p:cNvPr>
          <p:cNvSpPr/>
          <p:nvPr/>
        </p:nvSpPr>
        <p:spPr>
          <a:xfrm>
            <a:off x="1917734" y="4072533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الموجهة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6" name="Oval 81">
            <a:extLst>
              <a:ext uri="{FF2B5EF4-FFF2-40B4-BE49-F238E27FC236}">
                <a16:creationId xmlns:a16="http://schemas.microsoft.com/office/drawing/2014/main" id="{04681448-1970-2F35-6100-5F47C9752943}"/>
              </a:ext>
            </a:extLst>
          </p:cNvPr>
          <p:cNvSpPr>
            <a:spLocks noChangeAspect="1"/>
          </p:cNvSpPr>
          <p:nvPr/>
        </p:nvSpPr>
        <p:spPr>
          <a:xfrm>
            <a:off x="7304355" y="4159623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48" name="Rectangle: Rounded Corners 55">
            <a:extLst>
              <a:ext uri="{FF2B5EF4-FFF2-40B4-BE49-F238E27FC236}">
                <a16:creationId xmlns:a16="http://schemas.microsoft.com/office/drawing/2014/main" id="{842E022C-4DB1-F0A5-EA74-B2EB68860CE8}"/>
              </a:ext>
            </a:extLst>
          </p:cNvPr>
          <p:cNvSpPr/>
          <p:nvPr/>
        </p:nvSpPr>
        <p:spPr>
          <a:xfrm>
            <a:off x="1905587" y="4828949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المستقلة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9" name="Oval 81">
            <a:extLst>
              <a:ext uri="{FF2B5EF4-FFF2-40B4-BE49-F238E27FC236}">
                <a16:creationId xmlns:a16="http://schemas.microsoft.com/office/drawing/2014/main" id="{6C6B68DB-DD3E-113B-EABF-FC3DE923AE27}"/>
              </a:ext>
            </a:extLst>
          </p:cNvPr>
          <p:cNvSpPr>
            <a:spLocks noChangeAspect="1"/>
          </p:cNvSpPr>
          <p:nvPr/>
        </p:nvSpPr>
        <p:spPr>
          <a:xfrm>
            <a:off x="7304354" y="4873416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51" name="Rectangle: Rounded Corners 55">
            <a:extLst>
              <a:ext uri="{FF2B5EF4-FFF2-40B4-BE49-F238E27FC236}">
                <a16:creationId xmlns:a16="http://schemas.microsoft.com/office/drawing/2014/main" id="{552543E0-C64D-1373-F711-CE51C9618D2A}"/>
              </a:ext>
            </a:extLst>
          </p:cNvPr>
          <p:cNvSpPr/>
          <p:nvPr/>
        </p:nvSpPr>
        <p:spPr>
          <a:xfrm>
            <a:off x="1910596" y="5585365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2" name="Oval 81">
            <a:extLst>
              <a:ext uri="{FF2B5EF4-FFF2-40B4-BE49-F238E27FC236}">
                <a16:creationId xmlns:a16="http://schemas.microsoft.com/office/drawing/2014/main" id="{8CC27E03-4922-18BE-BB20-C96A03FF2A65}"/>
              </a:ext>
            </a:extLst>
          </p:cNvPr>
          <p:cNvSpPr>
            <a:spLocks noChangeAspect="1"/>
          </p:cNvSpPr>
          <p:nvPr/>
        </p:nvSpPr>
        <p:spPr>
          <a:xfrm>
            <a:off x="7304353" y="5656898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  <a:endParaRPr lang="ar-MA" sz="36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Oval 81">
            <a:extLst>
              <a:ext uri="{FF2B5EF4-FFF2-40B4-BE49-F238E27FC236}">
                <a16:creationId xmlns:a16="http://schemas.microsoft.com/office/drawing/2014/main" id="{61663448-D991-9F03-2D0E-CA6E0B2DEA0D}"/>
              </a:ext>
            </a:extLst>
          </p:cNvPr>
          <p:cNvSpPr>
            <a:spLocks noChangeAspect="1"/>
          </p:cNvSpPr>
          <p:nvPr/>
        </p:nvSpPr>
        <p:spPr>
          <a:xfrm>
            <a:off x="7304357" y="2658223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D2640C5B-A809-2A72-E1C0-48F512127CD5}"/>
              </a:ext>
            </a:extLst>
          </p:cNvPr>
          <p:cNvGrpSpPr/>
          <p:nvPr/>
        </p:nvGrpSpPr>
        <p:grpSpPr>
          <a:xfrm>
            <a:off x="1577383" y="2459765"/>
            <a:ext cx="599748" cy="671849"/>
            <a:chOff x="1583196" y="2459765"/>
            <a:chExt cx="599748" cy="671849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AF9EE853-4E73-D2BE-977B-013C3D5E232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583196" y="2459765"/>
              <a:ext cx="599748" cy="671849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F22FB7B0-D15E-0968-6CBA-892FD246587C}"/>
                </a:ext>
              </a:extLst>
            </p:cNvPr>
            <p:cNvSpPr txBox="1"/>
            <p:nvPr/>
          </p:nvSpPr>
          <p:spPr>
            <a:xfrm>
              <a:off x="1660247" y="2676088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5</a:t>
              </a: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ADDB8762-6FDE-FBFF-2B7D-F8DE2652E9BF}"/>
              </a:ext>
            </a:extLst>
          </p:cNvPr>
          <p:cNvGrpSpPr/>
          <p:nvPr/>
        </p:nvGrpSpPr>
        <p:grpSpPr>
          <a:xfrm>
            <a:off x="1577383" y="3240243"/>
            <a:ext cx="599748" cy="671849"/>
            <a:chOff x="1547089" y="3240243"/>
            <a:chExt cx="599748" cy="671849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66D8F5E2-7AB5-3E3B-B152-F1258EFB3E7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547089" y="3240243"/>
              <a:ext cx="599748" cy="671849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FF7246CC-FBA5-2FBF-09DB-5441CB32A178}"/>
                </a:ext>
              </a:extLst>
            </p:cNvPr>
            <p:cNvSpPr txBox="1"/>
            <p:nvPr/>
          </p:nvSpPr>
          <p:spPr>
            <a:xfrm>
              <a:off x="1619360" y="3438952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7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047F568E-11BE-3EA0-B360-FD047834AB71}"/>
              </a:ext>
            </a:extLst>
          </p:cNvPr>
          <p:cNvGrpSpPr/>
          <p:nvPr/>
        </p:nvGrpSpPr>
        <p:grpSpPr>
          <a:xfrm>
            <a:off x="1571806" y="3988655"/>
            <a:ext cx="610903" cy="684345"/>
            <a:chOff x="1596523" y="3988655"/>
            <a:chExt cx="610903" cy="684345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615BAEA4-5E46-826B-64F2-3D27E883F59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96523" y="3988655"/>
              <a:ext cx="610903" cy="684345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274016A1-FC94-FB9F-40AE-DA3562BD644C}"/>
                </a:ext>
              </a:extLst>
            </p:cNvPr>
            <p:cNvSpPr txBox="1"/>
            <p:nvPr/>
          </p:nvSpPr>
          <p:spPr>
            <a:xfrm>
              <a:off x="1679152" y="4170209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30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68635283-C055-42D6-AC6C-1410FA3FD262}"/>
              </a:ext>
            </a:extLst>
          </p:cNvPr>
          <p:cNvGrpSpPr>
            <a:grpSpLocks noChangeAspect="1"/>
          </p:cNvGrpSpPr>
          <p:nvPr/>
        </p:nvGrpSpPr>
        <p:grpSpPr>
          <a:xfrm>
            <a:off x="1588029" y="4792462"/>
            <a:ext cx="578457" cy="648000"/>
            <a:chOff x="976754" y="4005561"/>
            <a:chExt cx="558587" cy="625740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8E530040-D907-6A34-4A20-6225B5B22ED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35C645DD-8B75-B0EE-B01B-6AF1AA870E4D}"/>
                </a:ext>
              </a:extLst>
            </p:cNvPr>
            <p:cNvSpPr txBox="1"/>
            <p:nvPr/>
          </p:nvSpPr>
          <p:spPr>
            <a:xfrm>
              <a:off x="1042995" y="4142677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15</a:t>
              </a:r>
            </a:p>
          </p:txBody>
        </p:sp>
      </p:grpSp>
      <p:pic>
        <p:nvPicPr>
          <p:cNvPr id="21" name="Image 20">
            <a:extLst>
              <a:ext uri="{FF2B5EF4-FFF2-40B4-BE49-F238E27FC236}">
                <a16:creationId xmlns:a16="http://schemas.microsoft.com/office/drawing/2014/main" id="{63AF0C53-78B8-137A-A1BA-2724E597CF5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597964" y="5438370"/>
            <a:ext cx="558587" cy="754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1560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E7CF3D80-B16B-1FF4-4E21-A0B3FA480415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F61DA521-F13F-66F6-14CE-A2EDCDA0706F}"/>
              </a:ext>
            </a:extLst>
          </p:cNvPr>
          <p:cNvSpPr/>
          <p:nvPr/>
        </p:nvSpPr>
        <p:spPr>
          <a:xfrm>
            <a:off x="1076206" y="3638497"/>
            <a:ext cx="6801287" cy="892559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E62AB0F6-D3DF-7F4A-5CAC-FA5FE96ADA2E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34" name="TextBox 5">
              <a:extLst>
                <a:ext uri="{FF2B5EF4-FFF2-40B4-BE49-F238E27FC236}">
                  <a16:creationId xmlns:a16="http://schemas.microsoft.com/office/drawing/2014/main" id="{82E58A50-8395-C227-44A9-21F7B70D19A7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35" name="TextBox 9">
              <a:extLst>
                <a:ext uri="{FF2B5EF4-FFF2-40B4-BE49-F238E27FC236}">
                  <a16:creationId xmlns:a16="http://schemas.microsoft.com/office/drawing/2014/main" id="{F84808FE-7B1E-8859-378D-D6834AA5EC6B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1" name="ZoneTexte 20">
            <a:extLst>
              <a:ext uri="{FF2B5EF4-FFF2-40B4-BE49-F238E27FC236}">
                <a16:creationId xmlns:a16="http://schemas.microsoft.com/office/drawing/2014/main" id="{E9ECD804-8F28-F47E-3785-C7A9A0C72A66}"/>
              </a:ext>
            </a:extLst>
          </p:cNvPr>
          <p:cNvSpPr txBox="1"/>
          <p:nvPr/>
        </p:nvSpPr>
        <p:spPr>
          <a:xfrm>
            <a:off x="1076206" y="3835273"/>
            <a:ext cx="6284211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تَحديدِ باقي الْقِسْمَةِ عَلى 2 و3 و4 و5 باسْتِعْمالِ الضَّربِ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DCAC60F-F174-80BC-6C17-D631E71A6D80}"/>
              </a:ext>
            </a:extLst>
          </p:cNvPr>
          <p:cNvGrpSpPr/>
          <p:nvPr/>
        </p:nvGrpSpPr>
        <p:grpSpPr>
          <a:xfrm>
            <a:off x="7352956" y="3505458"/>
            <a:ext cx="952824" cy="892559"/>
            <a:chOff x="7018463" y="3273195"/>
            <a:chExt cx="1249561" cy="1172098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B478F8F0-FDB5-7109-CDA9-3D6AF665214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8" name="Ellipse 7">
                <a:extLst>
                  <a:ext uri="{FF2B5EF4-FFF2-40B4-BE49-F238E27FC236}">
                    <a16:creationId xmlns:a16="http://schemas.microsoft.com/office/drawing/2014/main" id="{1A973C2B-B7AA-10F2-122B-7041671CF0C1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" name="Ellipse 8">
                <a:extLst>
                  <a:ext uri="{FF2B5EF4-FFF2-40B4-BE49-F238E27FC236}">
                    <a16:creationId xmlns:a16="http://schemas.microsoft.com/office/drawing/2014/main" id="{3E0BB714-E402-6E20-B41D-F78AFCB1EE6E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8002616D-624D-521F-827F-D86B3CF01621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6" name="Chevron 5">
                <a:extLst>
                  <a:ext uri="{FF2B5EF4-FFF2-40B4-BE49-F238E27FC236}">
                    <a16:creationId xmlns:a16="http://schemas.microsoft.com/office/drawing/2014/main" id="{7178F748-085A-6FFC-8232-BF11AF8E6BD8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7" name="Connecteur droit 6">
                <a:extLst>
                  <a:ext uri="{FF2B5EF4-FFF2-40B4-BE49-F238E27FC236}">
                    <a16:creationId xmlns:a16="http://schemas.microsoft.com/office/drawing/2014/main" id="{45477987-C1A6-78AD-FA46-F48FA57B3571}"/>
                  </a:ext>
                </a:extLst>
              </p:cNvPr>
              <p:cNvCxnSpPr>
                <a:cxnSpLocks/>
                <a:stCxn id="6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847969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5D30D09B-1B87-9D6D-BE2C-649FAA04500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6483" y="6407095"/>
            <a:ext cx="623980" cy="450905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1003451" y="881868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سنتابع درسا جديدا مع مجد وندى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2" name="Nada-Wave">
            <a:hlinkClick r:id="" action="ppaction://media"/>
            <a:extLst>
              <a:ext uri="{FF2B5EF4-FFF2-40B4-BE49-F238E27FC236}">
                <a16:creationId xmlns:a16="http://schemas.microsoft.com/office/drawing/2014/main" id="{45408D55-ECA6-9870-7012-5437E560A98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3" name="majd_wave">
            <a:hlinkClick r:id="" action="ppaction://media"/>
            <a:extLst>
              <a:ext uri="{FF2B5EF4-FFF2-40B4-BE49-F238E27FC236}">
                <a16:creationId xmlns:a16="http://schemas.microsoft.com/office/drawing/2014/main" id="{35A1C823-B3EF-1EAB-51EA-2124ED9720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2FD42E-BDFA-A8E0-5BE2-D1257A161D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49FD9CBC-31AE-65FA-6C6D-45780769C34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2B518CF9-111A-D636-78A9-1613AF60DDC5}"/>
              </a:ext>
            </a:extLst>
          </p:cNvPr>
          <p:cNvGrpSpPr/>
          <p:nvPr/>
        </p:nvGrpSpPr>
        <p:grpSpPr>
          <a:xfrm>
            <a:off x="2106000" y="2158011"/>
            <a:ext cx="4932000" cy="2854675"/>
            <a:chOff x="2193989" y="2167843"/>
            <a:chExt cx="4932000" cy="2854675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22CD944-C95A-7F13-1B05-B180BA86D5AC}"/>
                </a:ext>
              </a:extLst>
            </p:cNvPr>
            <p:cNvSpPr/>
            <p:nvPr/>
          </p:nvSpPr>
          <p:spPr>
            <a:xfrm>
              <a:off x="2193989" y="2610518"/>
              <a:ext cx="4932000" cy="2412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2" name="Image 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16E12811-D3C5-1449-AAF8-0AA3CB58415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6268822" y="3238208"/>
              <a:ext cx="747268" cy="747268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DC3487C0-6552-437C-909E-045AE91FF9CA}"/>
                </a:ext>
              </a:extLst>
            </p:cNvPr>
            <p:cNvSpPr txBox="1"/>
            <p:nvPr/>
          </p:nvSpPr>
          <p:spPr>
            <a:xfrm>
              <a:off x="2290915" y="3345288"/>
              <a:ext cx="397790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spc="-100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تصحيح الواجب المنزلي</a:t>
              </a:r>
            </a:p>
          </p:txBody>
        </p:sp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FC951D87-2E52-FBCF-D41D-2115D913E897}"/>
                </a:ext>
              </a:extLst>
            </p:cNvPr>
            <p:cNvSpPr txBox="1"/>
            <p:nvPr/>
          </p:nvSpPr>
          <p:spPr>
            <a:xfrm>
              <a:off x="2669966" y="4052380"/>
              <a:ext cx="359885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spc="-100" dirty="0">
                  <a:solidFill>
                    <a:schemeClr val="bg1">
                      <a:lumMod val="7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حساب ذهني</a:t>
              </a:r>
            </a:p>
          </p:txBody>
        </p:sp>
        <p:sp>
          <p:nvSpPr>
            <p:cNvPr id="13" name="Flowchart: Alternate Process 54">
              <a:extLst>
                <a:ext uri="{FF2B5EF4-FFF2-40B4-BE49-F238E27FC236}">
                  <a16:creationId xmlns:a16="http://schemas.microsoft.com/office/drawing/2014/main" id="{F4D1FC43-BD67-3C35-73CB-F3A8D7C8ADBE}"/>
                </a:ext>
              </a:extLst>
            </p:cNvPr>
            <p:cNvSpPr/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3800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1B76E087-25C7-D484-EEE8-A3FA0490F5A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FDD94071-5FD6-6FBA-4DA2-F3C170426D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723259" y="4420035"/>
            <a:ext cx="764479" cy="1033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5673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815ABA-D5F1-AA76-1E95-BD3F55F51B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210632C1-A7BE-C4E4-0874-21D2D3E2C8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9297" y="1768810"/>
            <a:ext cx="7126014" cy="4817185"/>
          </a:xfrm>
          <a:prstGeom prst="rect">
            <a:avLst/>
          </a:prstGeom>
        </p:spPr>
      </p:pic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1199F26-7B81-19DD-2D4C-DF52EE8D73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5C6F929-47AA-A485-98A4-0CF58E349B4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08E74FE8-D8D1-7970-FB80-E8616FD39297}"/>
              </a:ext>
            </a:extLst>
          </p:cNvPr>
          <p:cNvSpPr txBox="1"/>
          <p:nvPr/>
        </p:nvSpPr>
        <p:spPr>
          <a:xfrm>
            <a:off x="327278" y="894883"/>
            <a:ext cx="7201401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الكراسة،  ص 51 – سنصحح تمارين الواجب المنزلي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4357566-3B3E-8587-65E5-FA4ADBE92449}"/>
              </a:ext>
            </a:extLst>
          </p:cNvPr>
          <p:cNvSpPr/>
          <p:nvPr/>
        </p:nvSpPr>
        <p:spPr>
          <a:xfrm>
            <a:off x="1111169" y="4845266"/>
            <a:ext cx="2809194" cy="1508019"/>
          </a:xfrm>
          <a:prstGeom prst="roundRect">
            <a:avLst>
              <a:gd name="adj" fmla="val 5858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7953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030E62-33F1-E584-FAA4-DB27F114AA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>
            <a:extLst>
              <a:ext uri="{FF2B5EF4-FFF2-40B4-BE49-F238E27FC236}">
                <a16:creationId xmlns:a16="http://schemas.microsoft.com/office/drawing/2014/main" id="{940D6B60-F300-A2EF-3740-D9EBB19747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289" y="1991332"/>
            <a:ext cx="8292662" cy="3953905"/>
          </a:xfrm>
          <a:prstGeom prst="rect">
            <a:avLst/>
          </a:prstGeom>
        </p:spPr>
      </p:pic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B11A408-8D50-9DA0-5262-0DE875D0D8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7B329FC-B3F1-C54A-F573-71E51BF65D56}"/>
              </a:ext>
            </a:extLst>
          </p:cNvPr>
          <p:cNvSpPr txBox="1"/>
          <p:nvPr/>
        </p:nvSpPr>
        <p:spPr>
          <a:xfrm>
            <a:off x="1403648" y="838597"/>
            <a:ext cx="6058520" cy="379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التمرين 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بسرعة،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لديكم دقيقة واحدة.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3E44CFE-CEB7-CD90-8C31-252A4577B918}"/>
              </a:ext>
            </a:extLst>
          </p:cNvPr>
          <p:cNvSpPr txBox="1"/>
          <p:nvPr/>
        </p:nvSpPr>
        <p:spPr>
          <a:xfrm>
            <a:off x="569854" y="4561654"/>
            <a:ext cx="15400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rgbClr val="C00000"/>
                </a:solidFill>
              </a:rPr>
              <a:t>12 ÷ 3 = 4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A21F41C0-A65F-8139-FB58-49FB65FDE56B}"/>
              </a:ext>
            </a:extLst>
          </p:cNvPr>
          <p:cNvSpPr txBox="1"/>
          <p:nvPr/>
        </p:nvSpPr>
        <p:spPr>
          <a:xfrm>
            <a:off x="569854" y="5157127"/>
            <a:ext cx="15400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rgbClr val="C00000"/>
                </a:solidFill>
              </a:rPr>
              <a:t>12 ÷ 4 = 3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B07E91E6-1DE7-3DB8-9BB4-15E323B70FA3}"/>
              </a:ext>
            </a:extLst>
          </p:cNvPr>
          <p:cNvSpPr txBox="1"/>
          <p:nvPr/>
        </p:nvSpPr>
        <p:spPr>
          <a:xfrm>
            <a:off x="2624627" y="4561654"/>
            <a:ext cx="15400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rgbClr val="C00000"/>
                </a:solidFill>
              </a:rPr>
              <a:t>63 ÷ 9 = 7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62C714B5-9154-AEC9-78D9-2E9DF3A6BA44}"/>
              </a:ext>
            </a:extLst>
          </p:cNvPr>
          <p:cNvSpPr txBox="1"/>
          <p:nvPr/>
        </p:nvSpPr>
        <p:spPr>
          <a:xfrm>
            <a:off x="2624627" y="5157127"/>
            <a:ext cx="15400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rgbClr val="C00000"/>
                </a:solidFill>
              </a:rPr>
              <a:t>63 ÷ 7 = 9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D9201A27-3B1B-8899-B280-209DE16A3BAF}"/>
              </a:ext>
            </a:extLst>
          </p:cNvPr>
          <p:cNvSpPr txBox="1"/>
          <p:nvPr/>
        </p:nvSpPr>
        <p:spPr>
          <a:xfrm>
            <a:off x="4679400" y="4561654"/>
            <a:ext cx="15400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rgbClr val="C00000"/>
                </a:solidFill>
              </a:rPr>
              <a:t>32 ÷ 8 = 4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844D10CF-238C-4548-87D1-83B13A11B36C}"/>
              </a:ext>
            </a:extLst>
          </p:cNvPr>
          <p:cNvSpPr txBox="1"/>
          <p:nvPr/>
        </p:nvSpPr>
        <p:spPr>
          <a:xfrm>
            <a:off x="4679400" y="5157127"/>
            <a:ext cx="15400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rgbClr val="C00000"/>
                </a:solidFill>
              </a:rPr>
              <a:t>32 ÷ 4 = 8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A96A6BCC-0718-4E85-C978-34EDC0B20CFA}"/>
              </a:ext>
            </a:extLst>
          </p:cNvPr>
          <p:cNvSpPr txBox="1"/>
          <p:nvPr/>
        </p:nvSpPr>
        <p:spPr>
          <a:xfrm>
            <a:off x="6734173" y="4561654"/>
            <a:ext cx="16425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rgbClr val="C00000"/>
                </a:solidFill>
              </a:rPr>
              <a:t>60 ÷ 10 = 4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301DD8C0-384C-DFE9-BAD9-87F87417623D}"/>
              </a:ext>
            </a:extLst>
          </p:cNvPr>
          <p:cNvSpPr txBox="1"/>
          <p:nvPr/>
        </p:nvSpPr>
        <p:spPr>
          <a:xfrm>
            <a:off x="6734173" y="5157127"/>
            <a:ext cx="16425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rgbClr val="C00000"/>
                </a:solidFill>
              </a:rPr>
              <a:t>60 ÷ 6 = 10</a:t>
            </a:r>
          </a:p>
        </p:txBody>
      </p:sp>
    </p:spTree>
    <p:extLst>
      <p:ext uri="{BB962C8B-B14F-4D97-AF65-F5344CB8AC3E}">
        <p14:creationId xmlns:p14="http://schemas.microsoft.com/office/powerpoint/2010/main" val="2378115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994A5-0AB2-4475-001D-25BB6F1135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96A802B1-288C-1C54-F456-A75AED90E03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1CC3964-DBB0-EA11-F07F-9996FFDA9FBD}"/>
              </a:ext>
            </a:extLst>
          </p:cNvPr>
          <p:cNvGrpSpPr/>
          <p:nvPr/>
        </p:nvGrpSpPr>
        <p:grpSpPr>
          <a:xfrm>
            <a:off x="2106000" y="2158011"/>
            <a:ext cx="4932000" cy="2854675"/>
            <a:chOff x="2193989" y="2167843"/>
            <a:chExt cx="4932000" cy="2854675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085803EA-815E-A7E8-F351-99A7F36D1AB9}"/>
                </a:ext>
              </a:extLst>
            </p:cNvPr>
            <p:cNvSpPr/>
            <p:nvPr/>
          </p:nvSpPr>
          <p:spPr>
            <a:xfrm>
              <a:off x="2193989" y="2610518"/>
              <a:ext cx="4932000" cy="2412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2" name="Image 1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FA95BBD9-9459-0131-248C-32DC5451C25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6258990" y="3931847"/>
              <a:ext cx="841742" cy="841742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9A48B48A-C619-8D16-0632-41001EB5C933}"/>
                </a:ext>
              </a:extLst>
            </p:cNvPr>
            <p:cNvSpPr txBox="1"/>
            <p:nvPr/>
          </p:nvSpPr>
          <p:spPr>
            <a:xfrm>
              <a:off x="2290915" y="3345288"/>
              <a:ext cx="397790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spc="-100" dirty="0">
                  <a:solidFill>
                    <a:schemeClr val="bg1">
                      <a:lumMod val="7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تصحيح الواجب المنزلي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A09D6FCE-6006-984D-3CC0-50D6562FC653}"/>
                </a:ext>
              </a:extLst>
            </p:cNvPr>
            <p:cNvSpPr txBox="1"/>
            <p:nvPr/>
          </p:nvSpPr>
          <p:spPr>
            <a:xfrm>
              <a:off x="2669966" y="4052380"/>
              <a:ext cx="359885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spc="-100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حساب ذهني</a:t>
              </a:r>
            </a:p>
          </p:txBody>
        </p:sp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2DFB9E5C-D581-B3CF-B2C1-1B5E1AFF1397}"/>
                </a:ext>
              </a:extLst>
            </p:cNvPr>
            <p:cNvSpPr/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3800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E7B4A74D-12EE-C1E1-7939-1C880F06F67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E1DC1429-07DE-6F15-1586-44348ACADC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733592" y="4422172"/>
            <a:ext cx="764479" cy="1033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73597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0F7FD15-1408-6E62-39E5-C2AF936DE1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BEED030-CB55-2CFB-47F0-F3208FD44391}"/>
              </a:ext>
            </a:extLst>
          </p:cNvPr>
          <p:cNvSpPr txBox="1"/>
          <p:nvPr/>
        </p:nvSpPr>
        <p:spPr>
          <a:xfrm>
            <a:off x="560439" y="881801"/>
            <a:ext cx="695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نبدأ حصتنا بنشاط الحساب الذهني. خذوا كراسات الحساب الذهني، على الصفحة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17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Image 5" descr="Une image contenant texte, dessin humoristique, Dessin animé, habits&#10;&#10;Le contenu généré par l’IA peut être incorrect.">
            <a:extLst>
              <a:ext uri="{FF2B5EF4-FFF2-40B4-BE49-F238E27FC236}">
                <a16:creationId xmlns:a16="http://schemas.microsoft.com/office/drawing/2014/main" id="{D5F6AC03-2E24-08E6-49AF-CC6EBD50F0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31535" y="1671101"/>
            <a:ext cx="3280929" cy="4644132"/>
          </a:xfrm>
          <a:prstGeom prst="rect">
            <a:avLst/>
          </a:prstGeom>
          <a:ln>
            <a:solidFill>
              <a:schemeClr val="accent2"/>
            </a:solidFill>
          </a:ln>
        </p:spPr>
      </p:pic>
    </p:spTree>
    <p:extLst>
      <p:ext uri="{BB962C8B-B14F-4D97-AF65-F5344CB8AC3E}">
        <p14:creationId xmlns:p14="http://schemas.microsoft.com/office/powerpoint/2010/main" val="927124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BF78AFF-29F3-5899-5E9D-E270EBCC31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0D5FF0C2-2BC1-E177-6D63-4D9528978958}"/>
              </a:ext>
            </a:extLst>
          </p:cNvPr>
          <p:cNvSpPr txBox="1"/>
          <p:nvPr/>
        </p:nvSpPr>
        <p:spPr>
          <a:xfrm>
            <a:off x="117987" y="871291"/>
            <a:ext cx="74198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لديكم دقيقة واحدة لتنجزوا 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العمليات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التالية. دوّنوا النتيجة فقط في دفاتركم.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1921AD5-3176-F974-6954-F37A1EEEA040}"/>
              </a:ext>
            </a:extLst>
          </p:cNvPr>
          <p:cNvGrpSpPr/>
          <p:nvPr/>
        </p:nvGrpSpPr>
        <p:grpSpPr>
          <a:xfrm>
            <a:off x="1581931" y="2616985"/>
            <a:ext cx="5597012" cy="613155"/>
            <a:chOff x="1581931" y="2616985"/>
            <a:chExt cx="5597012" cy="613155"/>
          </a:xfrm>
        </p:grpSpPr>
        <p:sp>
          <p:nvSpPr>
            <p:cNvPr id="2" name="Rectangle : coins arrondis 1">
              <a:extLst>
                <a:ext uri="{FF2B5EF4-FFF2-40B4-BE49-F238E27FC236}">
                  <a16:creationId xmlns:a16="http://schemas.microsoft.com/office/drawing/2014/main" id="{4FE8EC36-9FFE-6BC1-DC34-E3A98359CB37}"/>
                </a:ext>
              </a:extLst>
            </p:cNvPr>
            <p:cNvSpPr/>
            <p:nvPr/>
          </p:nvSpPr>
          <p:spPr>
            <a:xfrm>
              <a:off x="1848631" y="2616985"/>
              <a:ext cx="3421088" cy="564279"/>
            </a:xfrm>
            <a:prstGeom prst="roundRect">
              <a:avLst/>
            </a:prstGeom>
            <a:solidFill>
              <a:srgbClr val="FFEFB9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F3EEC354-2DDD-0730-627C-2C069E64FD5A}"/>
                </a:ext>
              </a:extLst>
            </p:cNvPr>
            <p:cNvSpPr txBox="1"/>
            <p:nvPr/>
          </p:nvSpPr>
          <p:spPr>
            <a:xfrm>
              <a:off x="2326931" y="2637496"/>
              <a:ext cx="310904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7</a:t>
              </a:r>
              <a:r>
                <a:rPr kumimoji="0" lang="fr-FR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× </a:t>
              </a:r>
              <a:r>
                <a:rPr lang="fr-FR" sz="2800" b="1" dirty="0">
                  <a:solidFill>
                    <a:srgbClr val="3A8F98"/>
                  </a:solidFill>
                  <a:latin typeface="Aptos" panose="02110004020202020204"/>
                </a:rPr>
                <a:t>3 </a:t>
              </a:r>
              <a:r>
                <a:rPr kumimoji="0" lang="fr-FR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=</a:t>
              </a:r>
              <a:endPara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Chalkboard" panose="03050602040202020205" pitchFamily="66" charset="77"/>
                <a:ea typeface="+mn-ea"/>
                <a:cs typeface="JF Flat Bold" panose="02000500000000000000" pitchFamily="2" charset="-78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7ED6C027-0D08-0EF6-9603-D1094FD01DA0}"/>
                </a:ext>
              </a:extLst>
            </p:cNvPr>
            <p:cNvSpPr/>
            <p:nvPr/>
          </p:nvSpPr>
          <p:spPr>
            <a:xfrm>
              <a:off x="1581931" y="2666105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72FDAD17-E160-8610-99FB-7B9539A7868F}"/>
                </a:ext>
              </a:extLst>
            </p:cNvPr>
            <p:cNvSpPr txBox="1"/>
            <p:nvPr/>
          </p:nvSpPr>
          <p:spPr>
            <a:xfrm>
              <a:off x="1641888" y="2680015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1023F1B6-9208-F418-F161-218457461693}"/>
                </a:ext>
              </a:extLst>
            </p:cNvPr>
            <p:cNvSpPr txBox="1"/>
            <p:nvPr/>
          </p:nvSpPr>
          <p:spPr>
            <a:xfrm>
              <a:off x="4896465" y="2768475"/>
              <a:ext cx="2282478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مِ</a:t>
              </a:r>
              <a:r>
                <a:rPr kumimoji="0" lang="ar-MA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ثالٌ</a:t>
              </a:r>
              <a:r>
                <a:rPr kumimoji="0" lang="fr-FR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: </a:t>
              </a:r>
              <a:endPara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F1C08F30-F4EA-1342-CD19-41EB0B9463D7}"/>
              </a:ext>
            </a:extLst>
          </p:cNvPr>
          <p:cNvGrpSpPr/>
          <p:nvPr/>
        </p:nvGrpSpPr>
        <p:grpSpPr>
          <a:xfrm>
            <a:off x="2208522" y="3613351"/>
            <a:ext cx="5090686" cy="931212"/>
            <a:chOff x="2208522" y="3613351"/>
            <a:chExt cx="5090686" cy="931212"/>
          </a:xfrm>
        </p:grpSpPr>
        <p:pic>
          <p:nvPicPr>
            <p:cNvPr id="24" name="Image 23" descr="Une image contenant Graphique, clipart, conception&#10;&#10;Le contenu généré par l’IA peut être incorrect.">
              <a:extLst>
                <a:ext uri="{FF2B5EF4-FFF2-40B4-BE49-F238E27FC236}">
                  <a16:creationId xmlns:a16="http://schemas.microsoft.com/office/drawing/2014/main" id="{E91CEDC2-FBA2-D759-B7A9-5FF74E6F4F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8522" y="3613351"/>
              <a:ext cx="925683" cy="745204"/>
            </a:xfrm>
            <a:prstGeom prst="rect">
              <a:avLst/>
            </a:prstGeom>
          </p:spPr>
        </p:pic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59FCB7F9-A045-AC19-8C12-ACB78DF9558C}"/>
                </a:ext>
              </a:extLst>
            </p:cNvPr>
            <p:cNvSpPr/>
            <p:nvPr/>
          </p:nvSpPr>
          <p:spPr>
            <a:xfrm>
              <a:off x="3426908" y="3799359"/>
              <a:ext cx="1842811" cy="745204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6BB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46EB45A0-9A0B-79E6-740C-548B853357BE}"/>
                </a:ext>
              </a:extLst>
            </p:cNvPr>
            <p:cNvSpPr txBox="1"/>
            <p:nvPr/>
          </p:nvSpPr>
          <p:spPr>
            <a:xfrm>
              <a:off x="3772836" y="3881881"/>
              <a:ext cx="122195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Chalkboard" panose="03050602040202020205" pitchFamily="66" charset="77"/>
                  <a:ea typeface="+mn-ea"/>
                  <a:cs typeface="JF Flat Bold" panose="02000500000000000000" pitchFamily="2" charset="-78"/>
                </a:rPr>
                <a:t>21</a:t>
              </a:r>
              <a:endPara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E8E8E8">
                    <a:lumMod val="25000"/>
                  </a:srgbClr>
                </a:solidFill>
                <a:effectLst/>
                <a:uLnTx/>
                <a:uFillTx/>
                <a:latin typeface="Chalkboard" panose="03050602040202020205" pitchFamily="66" charset="77"/>
                <a:ea typeface="+mn-ea"/>
                <a:cs typeface="JF Flat Bold" panose="02000500000000000000" pitchFamily="2" charset="-78"/>
              </a:endParaRP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16932ACC-E9AD-38DF-C0B5-7CDE5E071BCD}"/>
                </a:ext>
              </a:extLst>
            </p:cNvPr>
            <p:cNvSpPr txBox="1"/>
            <p:nvPr/>
          </p:nvSpPr>
          <p:spPr>
            <a:xfrm>
              <a:off x="5269719" y="4012134"/>
              <a:ext cx="202948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اُكْتُبواْ في دَفاتِرِكُمْ:</a:t>
              </a:r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B337E72E-8527-75A0-0EFA-C84255C9408B}"/>
                </a:ext>
              </a:extLst>
            </p:cNvPr>
            <p:cNvSpPr/>
            <p:nvPr/>
          </p:nvSpPr>
          <p:spPr>
            <a:xfrm>
              <a:off x="3180708" y="3942683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D8DCB309-3B71-0754-276A-461A3976226E}"/>
                </a:ext>
              </a:extLst>
            </p:cNvPr>
            <p:cNvSpPr txBox="1"/>
            <p:nvPr/>
          </p:nvSpPr>
          <p:spPr>
            <a:xfrm>
              <a:off x="3250484" y="3955216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88641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142031AB-22CD-2445-2CEA-FD0C9C19BAF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0684C7E7-4F4A-F858-9CA8-A56A98C7D2F0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عرض فيديو الحساب الذهني </a:t>
            </a:r>
          </a:p>
        </p:txBody>
      </p:sp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2AD31042-9EC4-A96C-3DEF-A3AA67C4198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097" y="5844424"/>
            <a:ext cx="862304" cy="623125"/>
          </a:xfrm>
          <a:prstGeom prst="rect">
            <a:avLst/>
          </a:prstGeom>
        </p:spPr>
      </p:pic>
      <p:pic>
        <p:nvPicPr>
          <p:cNvPr id="3" name="WhatsApp Video 2026-01-31 at 17.00.54">
            <a:hlinkClick r:id="" action="ppaction://media"/>
            <a:extLst>
              <a:ext uri="{FF2B5EF4-FFF2-40B4-BE49-F238E27FC236}">
                <a16:creationId xmlns:a16="http://schemas.microsoft.com/office/drawing/2014/main" id="{2E0CAEF6-A4A5-F3E4-0359-21094E86919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10115" t="70179" r="9195" b="5293"/>
          <a:stretch>
            <a:fillRect/>
          </a:stretch>
        </p:blipFill>
        <p:spPr>
          <a:xfrm>
            <a:off x="788275" y="4466897"/>
            <a:ext cx="7378263" cy="126159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5E2BEFA-166D-B1D7-27DF-5E3818F0D19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4290" y="2985612"/>
            <a:ext cx="8324193" cy="890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2290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07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581D952D-1700-7BAF-1317-E78E9FF5C0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780" y="2985612"/>
            <a:ext cx="8324193" cy="890384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89062B6-B166-72E0-4B9E-A4912E382D31}"/>
              </a:ext>
            </a:extLst>
          </p:cNvPr>
          <p:cNvSpPr txBox="1"/>
          <p:nvPr/>
        </p:nvSpPr>
        <p:spPr>
          <a:xfrm>
            <a:off x="2857518" y="863797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5EC4B3D-4B42-F75F-B539-7B370559225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CF39A64C-23AB-E8E4-A630-9D0B5D444E3C}"/>
              </a:ext>
            </a:extLst>
          </p:cNvPr>
          <p:cNvSpPr txBox="1"/>
          <p:nvPr/>
        </p:nvSpPr>
        <p:spPr>
          <a:xfrm>
            <a:off x="1488226" y="3029882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C00000"/>
                </a:solidFill>
                <a:latin typeface="Aptos" panose="02110004020202020204"/>
                <a:cs typeface="Arial" panose="020B0604020202020204" pitchFamily="34" charset="0"/>
              </a:rPr>
              <a:t>14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728111A8-99F5-5765-F7A9-03EC8DF61D29}"/>
              </a:ext>
            </a:extLst>
          </p:cNvPr>
          <p:cNvSpPr txBox="1"/>
          <p:nvPr/>
        </p:nvSpPr>
        <p:spPr>
          <a:xfrm>
            <a:off x="1488227" y="3430118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42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6B834931-C9AF-2E30-592F-C2C2BF3BB573}"/>
              </a:ext>
            </a:extLst>
          </p:cNvPr>
          <p:cNvSpPr txBox="1"/>
          <p:nvPr/>
        </p:nvSpPr>
        <p:spPr>
          <a:xfrm>
            <a:off x="3586251" y="3028578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21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63A48D2A-12BE-229C-2DD3-0566DAD0CFE1}"/>
              </a:ext>
            </a:extLst>
          </p:cNvPr>
          <p:cNvSpPr txBox="1"/>
          <p:nvPr/>
        </p:nvSpPr>
        <p:spPr>
          <a:xfrm>
            <a:off x="5642232" y="3023287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C00000"/>
                </a:solidFill>
                <a:latin typeface="Aptos" panose="02110004020202020204"/>
                <a:cs typeface="Arial" panose="020B0604020202020204" pitchFamily="34" charset="0"/>
              </a:rPr>
              <a:t>28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EA6760ED-84A7-B4CC-3985-3D78DCD7689B}"/>
              </a:ext>
            </a:extLst>
          </p:cNvPr>
          <p:cNvSpPr txBox="1"/>
          <p:nvPr/>
        </p:nvSpPr>
        <p:spPr>
          <a:xfrm>
            <a:off x="3586251" y="3410606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C00000"/>
                </a:solidFill>
                <a:latin typeface="Aptos" panose="02110004020202020204"/>
                <a:cs typeface="Arial" panose="020B0604020202020204" pitchFamily="34" charset="0"/>
              </a:rPr>
              <a:t>49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B9FA4B86-2B94-E77C-3079-E52CEB049A98}"/>
              </a:ext>
            </a:extLst>
          </p:cNvPr>
          <p:cNvSpPr txBox="1"/>
          <p:nvPr/>
        </p:nvSpPr>
        <p:spPr>
          <a:xfrm>
            <a:off x="5642233" y="3446291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C00000"/>
                </a:solidFill>
                <a:latin typeface="Aptos" panose="02110004020202020204"/>
                <a:cs typeface="Arial" panose="020B0604020202020204" pitchFamily="34" charset="0"/>
              </a:rPr>
              <a:t>56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BB6E5B91-CA26-2AB1-0347-E8CC9FA939AF}"/>
              </a:ext>
            </a:extLst>
          </p:cNvPr>
          <p:cNvSpPr txBox="1"/>
          <p:nvPr/>
        </p:nvSpPr>
        <p:spPr>
          <a:xfrm>
            <a:off x="7787593" y="3033797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C00000"/>
                </a:solidFill>
                <a:latin typeface="Aptos" panose="02110004020202020204"/>
                <a:cs typeface="Arial" panose="020B0604020202020204" pitchFamily="34" charset="0"/>
              </a:rPr>
              <a:t>35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51FDF5A7-4EBC-E930-B90C-43839320519B}"/>
              </a:ext>
            </a:extLst>
          </p:cNvPr>
          <p:cNvSpPr txBox="1"/>
          <p:nvPr/>
        </p:nvSpPr>
        <p:spPr>
          <a:xfrm>
            <a:off x="7798103" y="3438755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C00000"/>
                </a:solidFill>
                <a:latin typeface="Aptos" panose="02110004020202020204"/>
                <a:cs typeface="Arial" panose="020B0604020202020204" pitchFamily="34" charset="0"/>
              </a:rPr>
              <a:t>63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95190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5BFBBCEF-D646-11D1-A22C-4483676C26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57543" y="3541840"/>
            <a:ext cx="765221" cy="765221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37908E46-0C93-50FC-46ED-90A0A328BAA7}"/>
              </a:ext>
            </a:extLst>
          </p:cNvPr>
          <p:cNvGrpSpPr/>
          <p:nvPr/>
        </p:nvGrpSpPr>
        <p:grpSpPr>
          <a:xfrm>
            <a:off x="2106000" y="2158011"/>
            <a:ext cx="4932000" cy="2854675"/>
            <a:chOff x="2193989" y="2167843"/>
            <a:chExt cx="4932000" cy="2854675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A4516206-7278-5837-B1A7-7D0FB8C81D28}"/>
                </a:ext>
              </a:extLst>
            </p:cNvPr>
            <p:cNvSpPr/>
            <p:nvPr/>
          </p:nvSpPr>
          <p:spPr>
            <a:xfrm>
              <a:off x="2193989" y="2610518"/>
              <a:ext cx="4932000" cy="2412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515ABE7-B97A-F1D8-DA24-CA25B3A5B6E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6258990" y="3214087"/>
              <a:ext cx="841742" cy="841742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BAA7C1BC-ACCF-4727-42AA-551246061261}"/>
                </a:ext>
              </a:extLst>
            </p:cNvPr>
            <p:cNvSpPr txBox="1"/>
            <p:nvPr/>
          </p:nvSpPr>
          <p:spPr>
            <a:xfrm>
              <a:off x="2517989" y="3210205"/>
              <a:ext cx="3750834" cy="67185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lnSpc>
                  <a:spcPct val="150000"/>
                </a:lnSpc>
                <a:defRPr/>
              </a:pPr>
              <a:r>
                <a:rPr lang="ar-MA" sz="2800" b="1" spc="-100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باقي الْقِسْمَةِ عَلى 2 و3 و4 و5</a:t>
              </a:r>
            </a:p>
          </p:txBody>
        </p:sp>
        <p:sp>
          <p:nvSpPr>
            <p:cNvPr id="16" name="Flowchart: Alternate Process 54">
              <a:extLst>
                <a:ext uri="{FF2B5EF4-FFF2-40B4-BE49-F238E27FC236}">
                  <a16:creationId xmlns:a16="http://schemas.microsoft.com/office/drawing/2014/main" id="{5021892F-2F86-43BD-B3BE-E64B1F2EFB62}"/>
                </a:ext>
              </a:extLst>
            </p:cNvPr>
            <p:cNvSpPr/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MA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النمذجة</a:t>
              </a:r>
              <a:endParaRPr lang="en-US" sz="3800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Oval 80">
              <a:extLst>
                <a:ext uri="{FF2B5EF4-FFF2-40B4-BE49-F238E27FC236}">
                  <a16:creationId xmlns:a16="http://schemas.microsoft.com/office/drawing/2014/main" id="{36B90ADC-8FF7-E6F4-1992-213967D0F5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2</a:t>
              </a:r>
              <a:endParaRPr lang="fr-MA" sz="3200" b="1" dirty="0"/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93EBA9DD-7D98-DCE3-E659-747C76171715}"/>
              </a:ext>
            </a:extLst>
          </p:cNvPr>
          <p:cNvGrpSpPr/>
          <p:nvPr/>
        </p:nvGrpSpPr>
        <p:grpSpPr>
          <a:xfrm>
            <a:off x="1782000" y="4642137"/>
            <a:ext cx="648000" cy="682105"/>
            <a:chOff x="1547089" y="3240244"/>
            <a:chExt cx="568182" cy="636488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96A05688-B2B5-A374-B0CA-AEFBE5F2588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47089" y="3240244"/>
              <a:ext cx="568182" cy="636488"/>
            </a:xfrm>
            <a:prstGeom prst="rect">
              <a:avLst/>
            </a:prstGeom>
          </p:spPr>
        </p:pic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F2AD8281-5D06-1D55-C56F-0BD71F84F0D4}"/>
                </a:ext>
              </a:extLst>
            </p:cNvPr>
            <p:cNvSpPr txBox="1"/>
            <p:nvPr/>
          </p:nvSpPr>
          <p:spPr>
            <a:xfrm>
              <a:off x="1607393" y="341348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7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76825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7772703-AEA7-32C5-14B4-CB62BA216F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sp>
        <p:nvSpPr>
          <p:cNvPr id="3" name="Google Shape;140;p7">
            <a:extLst>
              <a:ext uri="{FF2B5EF4-FFF2-40B4-BE49-F238E27FC236}">
                <a16:creationId xmlns:a16="http://schemas.microsoft.com/office/drawing/2014/main" id="{6FCAA204-E01F-1D7E-1548-76115FB57B4A}"/>
              </a:ext>
            </a:extLst>
          </p:cNvPr>
          <p:cNvSpPr txBox="1"/>
          <p:nvPr/>
        </p:nvSpPr>
        <p:spPr>
          <a:xfrm>
            <a:off x="358020" y="875930"/>
            <a:ext cx="7192829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rtl="1"/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مرحباً، سنتعلم إنجاز وتحديد باقي عمليات قسمة على السطر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مع مجد وندى</a:t>
            </a:r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DAC99BB-33C5-8180-4DC4-627D068D90D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719B2982-CC9B-5665-A674-D17D03C8017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2522483" y="2270234"/>
            <a:ext cx="3867807" cy="386780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D08CA8D4-39B7-DBEF-C6F5-C7DD0E0F35CD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263657" y="1798327"/>
            <a:ext cx="8364437" cy="4706520"/>
            <a:chOff x="263657" y="1798327"/>
            <a:chExt cx="8364437" cy="4706520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3EBC8107-DAC1-6381-0589-4F11CF8845BD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63657" y="1798327"/>
              <a:ext cx="8364437" cy="4706520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7701B2AC-61A2-13A8-14EF-8CFF07994DC0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2522483" y="2343804"/>
              <a:ext cx="3867807" cy="386780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764182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7772703-AEA7-32C5-14B4-CB62BA216F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D2CC360-CDDB-FF22-ED44-912277EE89A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888555" y="88630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النمذجة</a:t>
            </a:r>
          </a:p>
        </p:txBody>
      </p:sp>
      <p:pic>
        <p:nvPicPr>
          <p:cNvPr id="2" name="MATHS_N3_P3_SEM5_S2_V1">
            <a:hlinkClick r:id="" action="ppaction://media"/>
            <a:extLst>
              <a:ext uri="{FF2B5EF4-FFF2-40B4-BE49-F238E27FC236}">
                <a16:creationId xmlns:a16="http://schemas.microsoft.com/office/drawing/2014/main" id="{37A6A0C5-321D-C7F5-7760-678ED16FCFC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61714" y="1797269"/>
            <a:ext cx="8363407" cy="4704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6486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691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96ECBD-5986-75E3-16AD-19E44D6D08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40;p7">
            <a:extLst>
              <a:ext uri="{FF2B5EF4-FFF2-40B4-BE49-F238E27FC236}">
                <a16:creationId xmlns:a16="http://schemas.microsoft.com/office/drawing/2014/main" id="{16B9CDE2-B85C-692C-FFAE-273A1EE43352}"/>
              </a:ext>
            </a:extLst>
          </p:cNvPr>
          <p:cNvSpPr txBox="1"/>
          <p:nvPr/>
        </p:nvSpPr>
        <p:spPr>
          <a:xfrm>
            <a:off x="358020" y="875930"/>
            <a:ext cx="7192829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لنتذكر ما تعلمناه مع مجد وندى؛ </a:t>
            </a: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3D54B55-9DB5-7176-70B1-528698398C3D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25AA00B-E645-A753-F52D-41EA84402229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222" t="21655" r="6569" b="14283"/>
          <a:stretch>
            <a:fillRect/>
          </a:stretch>
        </p:blipFill>
        <p:spPr>
          <a:xfrm>
            <a:off x="1041192" y="2933364"/>
            <a:ext cx="6862587" cy="2901561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694E8B84-CF2B-2570-F0CE-B49C5DF5478E}"/>
              </a:ext>
            </a:extLst>
          </p:cNvPr>
          <p:cNvSpPr txBox="1"/>
          <p:nvPr/>
        </p:nvSpPr>
        <p:spPr>
          <a:xfrm>
            <a:off x="2039005" y="1908570"/>
            <a:ext cx="5691352" cy="6718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3E877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لِإِيجَادِ خَارِجِ وَبَاقِي قِسْمَةٍ عَلَى السَّطرِ:</a:t>
            </a:r>
          </a:p>
        </p:txBody>
      </p:sp>
    </p:spTree>
    <p:extLst>
      <p:ext uri="{BB962C8B-B14F-4D97-AF65-F5344CB8AC3E}">
        <p14:creationId xmlns:p14="http://schemas.microsoft.com/office/powerpoint/2010/main" val="1068327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EB682AD1-235B-63C0-FF62-59E8CF268588}"/>
              </a:ext>
            </a:extLst>
          </p:cNvPr>
          <p:cNvSpPr/>
          <p:nvPr/>
        </p:nvSpPr>
        <p:spPr>
          <a:xfrm>
            <a:off x="2106000" y="2600686"/>
            <a:ext cx="4932000" cy="24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8" name="Image 27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3DE16350-4EC5-0807-5914-889DC5E59D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3017447"/>
            <a:ext cx="841742" cy="841742"/>
          </a:xfrm>
          <a:prstGeom prst="rect">
            <a:avLst/>
          </a:prstGeom>
        </p:spPr>
      </p:pic>
      <p:sp>
        <p:nvSpPr>
          <p:cNvPr id="29" name="ZoneTexte 28">
            <a:extLst>
              <a:ext uri="{FF2B5EF4-FFF2-40B4-BE49-F238E27FC236}">
                <a16:creationId xmlns:a16="http://schemas.microsoft.com/office/drawing/2014/main" id="{F1A71785-8DCF-259E-4AB4-9C53216A4CB2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sp>
        <p:nvSpPr>
          <p:cNvPr id="30" name="Flowchart: Alternate Process 54">
            <a:extLst>
              <a:ext uri="{FF2B5EF4-FFF2-40B4-BE49-F238E27FC236}">
                <a16:creationId xmlns:a16="http://schemas.microsoft.com/office/drawing/2014/main" id="{F5E6B08A-1DDB-3F04-5761-C7DCA3D111C7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Oval 80">
            <a:extLst>
              <a:ext uri="{FF2B5EF4-FFF2-40B4-BE49-F238E27FC236}">
                <a16:creationId xmlns:a16="http://schemas.microsoft.com/office/drawing/2014/main" id="{067991E9-6782-4311-F2C2-A3B864E83234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A3EC2C7D-B3C1-87D6-43EF-33516828D2C8}"/>
              </a:ext>
            </a:extLst>
          </p:cNvPr>
          <p:cNvSpPr txBox="1"/>
          <p:nvPr/>
        </p:nvSpPr>
        <p:spPr>
          <a:xfrm>
            <a:off x="2654710" y="3785126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A57C3412-0F8F-7BBB-2EC8-550AE9FE56FF}"/>
              </a:ext>
            </a:extLst>
          </p:cNvPr>
          <p:cNvSpPr txBox="1"/>
          <p:nvPr/>
        </p:nvSpPr>
        <p:spPr>
          <a:xfrm>
            <a:off x="2654710" y="4431442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9D54DA90-8090-3879-A901-DFCFA95CB1E3}"/>
              </a:ext>
            </a:extLst>
          </p:cNvPr>
          <p:cNvGrpSpPr>
            <a:grpSpLocks noChangeAspect="1"/>
          </p:cNvGrpSpPr>
          <p:nvPr/>
        </p:nvGrpSpPr>
        <p:grpSpPr>
          <a:xfrm>
            <a:off x="1736854" y="4579496"/>
            <a:ext cx="738292" cy="827051"/>
            <a:chOff x="976754" y="4005561"/>
            <a:chExt cx="558587" cy="625740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0908FEDC-C006-4088-F113-6C9DB3AC506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F8742ADB-9065-C2F4-1F14-19E703493253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721374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7FCF6A-EF6A-E468-6EFD-6E65E30349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157317" y="849493"/>
            <a:ext cx="73747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انتبهوا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 سنحدد باقي قِسْمَةٍ باسْتِعْمالِ الضَّربِ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، خُطْوَةً خطوة، مثل مجد وندى.</a:t>
            </a:r>
          </a:p>
        </p:txBody>
      </p:sp>
      <p:pic>
        <p:nvPicPr>
          <p:cNvPr id="38" name="Image 3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C661FC1-F1DB-1E1B-1F60-AEF94B50EA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C1165892-3811-A8FA-5D60-841BF0B00AD3}"/>
              </a:ext>
            </a:extLst>
          </p:cNvPr>
          <p:cNvSpPr txBox="1"/>
          <p:nvPr/>
        </p:nvSpPr>
        <p:spPr>
          <a:xfrm>
            <a:off x="2305664" y="3191811"/>
            <a:ext cx="4277032" cy="1224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002060"/>
            </a:solidFill>
          </a:ln>
        </p:spPr>
        <p:txBody>
          <a:bodyPr wrap="square" rtlCol="0" anchor="ctr">
            <a:spAutoFit/>
          </a:bodyPr>
          <a:lstStyle>
            <a:defPPr>
              <a:defRPr lang="fr-FR"/>
            </a:defPPr>
            <a:lvl1pPr algn="ctr">
              <a:defRPr sz="5400">
                <a:solidFill>
                  <a:srgbClr val="C00000"/>
                </a:solidFill>
              </a:defRPr>
            </a:lvl1pPr>
          </a:lstStyle>
          <a:p>
            <a:r>
              <a:rPr lang="fr-FR" dirty="0">
                <a:solidFill>
                  <a:srgbClr val="002060"/>
                </a:solidFill>
              </a:rPr>
              <a:t>21 ÷ 4 =  </a:t>
            </a:r>
            <a:r>
              <a:rPr lang="fr-FR" dirty="0"/>
              <a:t>..</a:t>
            </a:r>
          </a:p>
        </p:txBody>
      </p:sp>
    </p:spTree>
    <p:extLst>
      <p:ext uri="{BB962C8B-B14F-4D97-AF65-F5344CB8AC3E}">
        <p14:creationId xmlns:p14="http://schemas.microsoft.com/office/powerpoint/2010/main" val="1883092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BF75B7-612F-7246-D687-2F052A25F2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7A0E0B7-194B-A9B1-78D7-1BFF4E09A732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الألواح، واكتبوا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العملية التالية: 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65C1EB9-023C-8117-E859-F275C792F3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32185" y="630931"/>
            <a:ext cx="918524" cy="918524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53487615-1F76-6DC5-3304-AE2C6530573D}"/>
              </a:ext>
            </a:extLst>
          </p:cNvPr>
          <p:cNvSpPr txBox="1"/>
          <p:nvPr/>
        </p:nvSpPr>
        <p:spPr>
          <a:xfrm>
            <a:off x="2305664" y="3191811"/>
            <a:ext cx="4277032" cy="1224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002060"/>
            </a:solidFill>
          </a:ln>
        </p:spPr>
        <p:txBody>
          <a:bodyPr wrap="square" rtlCol="0" anchor="ctr">
            <a:spAutoFit/>
          </a:bodyPr>
          <a:lstStyle>
            <a:defPPr>
              <a:defRPr lang="fr-FR"/>
            </a:defPPr>
            <a:lvl1pPr algn="ctr">
              <a:defRPr sz="5400">
                <a:solidFill>
                  <a:srgbClr val="C00000"/>
                </a:solidFill>
              </a:defRPr>
            </a:lvl1pPr>
          </a:lstStyle>
          <a:p>
            <a:r>
              <a:rPr lang="fr-FR" dirty="0">
                <a:solidFill>
                  <a:srgbClr val="002060"/>
                </a:solidFill>
              </a:rPr>
              <a:t>21 ÷ 4 =  </a:t>
            </a:r>
            <a:r>
              <a:rPr lang="fr-FR" dirty="0"/>
              <a:t>..</a:t>
            </a:r>
          </a:p>
        </p:txBody>
      </p:sp>
    </p:spTree>
    <p:extLst>
      <p:ext uri="{BB962C8B-B14F-4D97-AF65-F5344CB8AC3E}">
        <p14:creationId xmlns:p14="http://schemas.microsoft.com/office/powerpoint/2010/main" val="3853040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4A3BD0-9C52-0B75-AA18-EFF2559A43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7BF8D9B2-F745-6DA9-12C2-EBAB9B1097A1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الأولى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؟</a:t>
            </a:r>
          </a:p>
        </p:txBody>
      </p:sp>
      <p:pic>
        <p:nvPicPr>
          <p:cNvPr id="30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E410E26-AC52-FA6E-ADA4-84AFE3A55A75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8" name="Group 12">
            <a:extLst>
              <a:ext uri="{FF2B5EF4-FFF2-40B4-BE49-F238E27FC236}">
                <a16:creationId xmlns:a16="http://schemas.microsoft.com/office/drawing/2014/main" id="{55B5F864-8EA2-C043-34C5-3DD319080C9D}"/>
              </a:ext>
            </a:extLst>
          </p:cNvPr>
          <p:cNvGrpSpPr/>
          <p:nvPr/>
        </p:nvGrpSpPr>
        <p:grpSpPr>
          <a:xfrm>
            <a:off x="5669527" y="1737451"/>
            <a:ext cx="2614454" cy="551406"/>
            <a:chOff x="5827780" y="1914188"/>
            <a:chExt cx="2526167" cy="551406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6F429F47-9863-CEB0-072C-5855CE9F8C59}"/>
                </a:ext>
              </a:extLst>
            </p:cNvPr>
            <p:cNvSpPr/>
            <p:nvPr/>
          </p:nvSpPr>
          <p:spPr>
            <a:xfrm>
              <a:off x="5827780" y="1914188"/>
              <a:ext cx="2087059" cy="551406"/>
            </a:xfrm>
            <a:prstGeom prst="roundRect">
              <a:avLst/>
            </a:prstGeom>
            <a:solidFill>
              <a:srgbClr val="0F9ED5">
                <a:lumMod val="5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rtl="1">
                <a:defRPr/>
              </a:pPr>
              <a:r>
                <a:rPr lang="ar-MA" sz="16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أَبْحَثُ عَنِ الجُدَاءِ الأَقْرَبِ</a:t>
              </a:r>
            </a:p>
          </p:txBody>
        </p:sp>
        <p:sp>
          <p:nvSpPr>
            <p:cNvPr id="10" name="Oval 80">
              <a:extLst>
                <a:ext uri="{FF2B5EF4-FFF2-40B4-BE49-F238E27FC236}">
                  <a16:creationId xmlns:a16="http://schemas.microsoft.com/office/drawing/2014/main" id="{CF4EB9C5-9CDC-13CB-403B-F78EA36D403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21329" y="1979518"/>
              <a:ext cx="432618" cy="432618"/>
            </a:xfrm>
            <a:prstGeom prst="ellipse">
              <a:avLst/>
            </a:prstGeom>
            <a:solidFill>
              <a:srgbClr val="FCC30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1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1" name="Group 12">
            <a:extLst>
              <a:ext uri="{FF2B5EF4-FFF2-40B4-BE49-F238E27FC236}">
                <a16:creationId xmlns:a16="http://schemas.microsoft.com/office/drawing/2014/main" id="{2A081C5F-941E-8979-8DE1-31C3900102D3}"/>
              </a:ext>
            </a:extLst>
          </p:cNvPr>
          <p:cNvGrpSpPr/>
          <p:nvPr/>
        </p:nvGrpSpPr>
        <p:grpSpPr>
          <a:xfrm>
            <a:off x="3009629" y="1737451"/>
            <a:ext cx="2602699" cy="551406"/>
            <a:chOff x="5691260" y="1914188"/>
            <a:chExt cx="2602699" cy="551406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3AE1B13A-6813-7744-1FD0-155B914E62E5}"/>
                </a:ext>
              </a:extLst>
            </p:cNvPr>
            <p:cNvSpPr/>
            <p:nvPr/>
          </p:nvSpPr>
          <p:spPr>
            <a:xfrm>
              <a:off x="5691260" y="1914188"/>
              <a:ext cx="216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rtl="1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أُحَدِّدُ الْخَارِجَ الْمُناسِب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0CB188B9-B27B-4FDC-6D5A-86D80995805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4" name="Group 12">
            <a:extLst>
              <a:ext uri="{FF2B5EF4-FFF2-40B4-BE49-F238E27FC236}">
                <a16:creationId xmlns:a16="http://schemas.microsoft.com/office/drawing/2014/main" id="{05770D29-C970-C33C-D83F-911FB3205DA6}"/>
              </a:ext>
            </a:extLst>
          </p:cNvPr>
          <p:cNvGrpSpPr/>
          <p:nvPr/>
        </p:nvGrpSpPr>
        <p:grpSpPr>
          <a:xfrm>
            <a:off x="349731" y="1737451"/>
            <a:ext cx="2602699" cy="551406"/>
            <a:chOff x="5691260" y="1914188"/>
            <a:chExt cx="2602699" cy="551406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EFA243B6-7293-B790-B539-4BAD98812746}"/>
                </a:ext>
              </a:extLst>
            </p:cNvPr>
            <p:cNvSpPr/>
            <p:nvPr/>
          </p:nvSpPr>
          <p:spPr>
            <a:xfrm>
              <a:off x="5691260" y="1914188"/>
              <a:ext cx="216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rtl="1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أُحَدِّدُ البَاقِي بِطَرحِ الْجُدَاءِ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2" name="Oval 80">
              <a:extLst>
                <a:ext uri="{FF2B5EF4-FFF2-40B4-BE49-F238E27FC236}">
                  <a16:creationId xmlns:a16="http://schemas.microsoft.com/office/drawing/2014/main" id="{885945CB-3470-391B-286E-FA839DB5209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6ECAC295-3114-85AE-524E-8D517FAC81FE}"/>
              </a:ext>
            </a:extLst>
          </p:cNvPr>
          <p:cNvSpPr txBox="1"/>
          <p:nvPr/>
        </p:nvSpPr>
        <p:spPr>
          <a:xfrm>
            <a:off x="2305664" y="3191811"/>
            <a:ext cx="4277032" cy="1224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002060"/>
            </a:solidFill>
          </a:ln>
        </p:spPr>
        <p:txBody>
          <a:bodyPr wrap="square" rtlCol="0" anchor="ctr">
            <a:spAutoFit/>
          </a:bodyPr>
          <a:lstStyle>
            <a:defPPr>
              <a:defRPr lang="fr-FR"/>
            </a:defPPr>
            <a:lvl1pPr algn="ctr">
              <a:defRPr sz="5400">
                <a:solidFill>
                  <a:srgbClr val="C00000"/>
                </a:solidFill>
              </a:defRPr>
            </a:lvl1pPr>
          </a:lstStyle>
          <a:p>
            <a:r>
              <a:rPr lang="fr-FR" dirty="0">
                <a:solidFill>
                  <a:srgbClr val="002060"/>
                </a:solidFill>
              </a:rPr>
              <a:t>21 ÷ 4 =  </a:t>
            </a:r>
            <a:r>
              <a:rPr lang="fr-FR" dirty="0"/>
              <a:t>..</a:t>
            </a:r>
          </a:p>
        </p:txBody>
      </p:sp>
    </p:spTree>
    <p:extLst>
      <p:ext uri="{BB962C8B-B14F-4D97-AF65-F5344CB8AC3E}">
        <p14:creationId xmlns:p14="http://schemas.microsoft.com/office/powerpoint/2010/main" val="182592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F6302C-CE53-71BA-45C6-5E738FE245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64D54821-5696-7EAF-104B-0C9B7F3EB92B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حددوا، على ألواحكم، 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الجداء الأقرب للعدد المقسوم  21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في جدول ضرب 4.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0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020369E-8A2E-4A0E-11D3-63FCFAAEE40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8" name="Group 12">
            <a:extLst>
              <a:ext uri="{FF2B5EF4-FFF2-40B4-BE49-F238E27FC236}">
                <a16:creationId xmlns:a16="http://schemas.microsoft.com/office/drawing/2014/main" id="{8561A884-F19E-E1B4-6A26-EA665F0F1C99}"/>
              </a:ext>
            </a:extLst>
          </p:cNvPr>
          <p:cNvGrpSpPr/>
          <p:nvPr/>
        </p:nvGrpSpPr>
        <p:grpSpPr>
          <a:xfrm>
            <a:off x="5669527" y="1737451"/>
            <a:ext cx="2614454" cy="551406"/>
            <a:chOff x="5827780" y="1914188"/>
            <a:chExt cx="2526167" cy="551406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E99C647A-E0DC-3CAB-E47B-01A23828D19C}"/>
                </a:ext>
              </a:extLst>
            </p:cNvPr>
            <p:cNvSpPr/>
            <p:nvPr/>
          </p:nvSpPr>
          <p:spPr>
            <a:xfrm>
              <a:off x="5827780" y="1914188"/>
              <a:ext cx="2087059" cy="551406"/>
            </a:xfrm>
            <a:prstGeom prst="roundRect">
              <a:avLst/>
            </a:prstGeom>
            <a:solidFill>
              <a:srgbClr val="0F9ED5">
                <a:lumMod val="5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rtl="1">
                <a:defRPr/>
              </a:pPr>
              <a:r>
                <a:rPr lang="ar-MA" sz="16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أَبْحَثُ عَنِ الجُدَاءِ الأَقْرَبِ</a:t>
              </a:r>
            </a:p>
          </p:txBody>
        </p:sp>
        <p:sp>
          <p:nvSpPr>
            <p:cNvPr id="10" name="Oval 80">
              <a:extLst>
                <a:ext uri="{FF2B5EF4-FFF2-40B4-BE49-F238E27FC236}">
                  <a16:creationId xmlns:a16="http://schemas.microsoft.com/office/drawing/2014/main" id="{7993A5BF-5127-6197-AE44-34048D79D59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21329" y="1979518"/>
              <a:ext cx="432618" cy="432618"/>
            </a:xfrm>
            <a:prstGeom prst="ellipse">
              <a:avLst/>
            </a:prstGeom>
            <a:solidFill>
              <a:srgbClr val="FCC30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1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1" name="Group 12">
            <a:extLst>
              <a:ext uri="{FF2B5EF4-FFF2-40B4-BE49-F238E27FC236}">
                <a16:creationId xmlns:a16="http://schemas.microsoft.com/office/drawing/2014/main" id="{8560201E-7F50-1410-CC9B-20BAE6D00787}"/>
              </a:ext>
            </a:extLst>
          </p:cNvPr>
          <p:cNvGrpSpPr/>
          <p:nvPr/>
        </p:nvGrpSpPr>
        <p:grpSpPr>
          <a:xfrm>
            <a:off x="3009629" y="1737451"/>
            <a:ext cx="2602699" cy="551406"/>
            <a:chOff x="5691260" y="1914188"/>
            <a:chExt cx="2602699" cy="551406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87C0D67-198B-8429-2D61-94928D39ACFE}"/>
                </a:ext>
              </a:extLst>
            </p:cNvPr>
            <p:cNvSpPr/>
            <p:nvPr/>
          </p:nvSpPr>
          <p:spPr>
            <a:xfrm>
              <a:off x="5691260" y="1914188"/>
              <a:ext cx="216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rtl="1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أُحَدِّدُ الْخَارِجَ الْمُناسِب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8026B72D-9F5C-45F0-EF8F-5E20DF31FBF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4" name="Group 12">
            <a:extLst>
              <a:ext uri="{FF2B5EF4-FFF2-40B4-BE49-F238E27FC236}">
                <a16:creationId xmlns:a16="http://schemas.microsoft.com/office/drawing/2014/main" id="{F3784108-F37C-FD18-D11C-8F26A5E53848}"/>
              </a:ext>
            </a:extLst>
          </p:cNvPr>
          <p:cNvGrpSpPr/>
          <p:nvPr/>
        </p:nvGrpSpPr>
        <p:grpSpPr>
          <a:xfrm>
            <a:off x="349731" y="1737451"/>
            <a:ext cx="2602699" cy="551406"/>
            <a:chOff x="5691260" y="1914188"/>
            <a:chExt cx="2602699" cy="551406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7271D384-7779-0BB7-D35D-A0643FB98056}"/>
                </a:ext>
              </a:extLst>
            </p:cNvPr>
            <p:cNvSpPr/>
            <p:nvPr/>
          </p:nvSpPr>
          <p:spPr>
            <a:xfrm>
              <a:off x="5691260" y="1914188"/>
              <a:ext cx="216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rtl="1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أُحَدِّدُ البَاقِي بِطَرحِ الْجُدَاءِ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2" name="Oval 80">
              <a:extLst>
                <a:ext uri="{FF2B5EF4-FFF2-40B4-BE49-F238E27FC236}">
                  <a16:creationId xmlns:a16="http://schemas.microsoft.com/office/drawing/2014/main" id="{EC6C6A0D-2D0C-4DBF-BF03-E5B22FDFDDD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75C04CD6-D77C-B351-E4B1-EF3A6CC2A0AB}"/>
              </a:ext>
            </a:extLst>
          </p:cNvPr>
          <p:cNvSpPr txBox="1"/>
          <p:nvPr/>
        </p:nvSpPr>
        <p:spPr>
          <a:xfrm>
            <a:off x="2305664" y="3191811"/>
            <a:ext cx="4277032" cy="1224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002060"/>
            </a:solidFill>
          </a:ln>
        </p:spPr>
        <p:txBody>
          <a:bodyPr wrap="square" rtlCol="0" anchor="ctr">
            <a:spAutoFit/>
          </a:bodyPr>
          <a:lstStyle>
            <a:defPPr>
              <a:defRPr lang="fr-FR"/>
            </a:defPPr>
            <a:lvl1pPr algn="ctr">
              <a:defRPr sz="5400">
                <a:solidFill>
                  <a:srgbClr val="C00000"/>
                </a:solidFill>
              </a:defRPr>
            </a:lvl1pPr>
          </a:lstStyle>
          <a:p>
            <a:r>
              <a:rPr lang="fr-FR" dirty="0">
                <a:solidFill>
                  <a:srgbClr val="002060"/>
                </a:solidFill>
              </a:rPr>
              <a:t>21 ÷ 4 =  </a:t>
            </a:r>
            <a:r>
              <a:rPr lang="fr-FR" dirty="0"/>
              <a:t>..</a:t>
            </a:r>
          </a:p>
        </p:txBody>
      </p:sp>
    </p:spTree>
    <p:extLst>
      <p:ext uri="{BB962C8B-B14F-4D97-AF65-F5344CB8AC3E}">
        <p14:creationId xmlns:p14="http://schemas.microsoft.com/office/powerpoint/2010/main" val="1168647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203C71-2EA0-4B05-90D2-E9D796BF59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4468E417-2E6E-2225-4107-C6BCC7D6F684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23D6636-9A63-3D8B-B4C3-E04EC43385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B00A105-5D9A-C1C0-0715-445EB896315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68304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070D9A-80BE-D806-03BB-C24ACBFCE1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A07E94F9-2114-39F2-39DF-12ED79FE5BEA}"/>
              </a:ext>
            </a:extLst>
          </p:cNvPr>
          <p:cNvSpPr txBox="1"/>
          <p:nvPr/>
        </p:nvSpPr>
        <p:spPr>
          <a:xfrm>
            <a:off x="2551558" y="2889000"/>
            <a:ext cx="3872723" cy="1080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002060"/>
            </a:solidFill>
          </a:ln>
        </p:spPr>
        <p:txBody>
          <a:bodyPr wrap="square" rtlCol="0" anchor="ctr">
            <a:spAutoFit/>
          </a:bodyPr>
          <a:lstStyle>
            <a:defPPr>
              <a:defRPr lang="fr-FR"/>
            </a:defPPr>
            <a:lvl1pPr algn="ctr">
              <a:defRPr sz="5400">
                <a:solidFill>
                  <a:srgbClr val="C00000"/>
                </a:solidFill>
              </a:defRPr>
            </a:lvl1pPr>
          </a:lstStyle>
          <a:p>
            <a:r>
              <a:rPr lang="fr-FR" dirty="0"/>
              <a:t>5 × 4 = 20</a:t>
            </a:r>
          </a:p>
        </p:txBody>
      </p:sp>
      <p:pic>
        <p:nvPicPr>
          <p:cNvPr id="49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12EE775-61D1-9AA1-FECD-D6B104C13B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29" name="ZoneTexte 2">
            <a:extLst>
              <a:ext uri="{FF2B5EF4-FFF2-40B4-BE49-F238E27FC236}">
                <a16:creationId xmlns:a16="http://schemas.microsoft.com/office/drawing/2014/main" id="{8801F490-1C94-0B09-D7FC-6D8A6D06AE5C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صححوا: الجداء الأقرب للمقسوم في جدول ضرب 4 هو: 20 = 4 × 5.</a:t>
            </a:r>
            <a:endParaRPr lang="ar-MA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2041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7639AD-8D03-ECBF-9BF1-6DD7CE63D1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5BA5D556-692B-5CF7-5638-6CEC413F73D7}"/>
              </a:ext>
            </a:extLst>
          </p:cNvPr>
          <p:cNvSpPr txBox="1"/>
          <p:nvPr/>
        </p:nvSpPr>
        <p:spPr>
          <a:xfrm>
            <a:off x="349731" y="849493"/>
            <a:ext cx="71823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نفعل في الخطوة الثانية؟</a:t>
            </a:r>
          </a:p>
        </p:txBody>
      </p:sp>
      <p:pic>
        <p:nvPicPr>
          <p:cNvPr id="1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FEB497B-5991-6AB6-C23E-DE5A6169261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856BE260-0869-5D72-DE12-214024EDD4FB}"/>
              </a:ext>
            </a:extLst>
          </p:cNvPr>
          <p:cNvSpPr/>
          <p:nvPr/>
        </p:nvSpPr>
        <p:spPr>
          <a:xfrm>
            <a:off x="5669527" y="1737451"/>
            <a:ext cx="2160000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rtl="1">
              <a:defRPr/>
            </a:pPr>
            <a:r>
              <a:rPr lang="ar-MA" sz="1600" b="1" kern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أَبْحَثُ عَنِ الجُدَاءِ الأَقْرَبِ</a:t>
            </a: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37D830AE-6A58-D5F0-821F-4B4B1C7FC6EC}"/>
              </a:ext>
            </a:extLst>
          </p:cNvPr>
          <p:cNvSpPr>
            <a:spLocks noChangeAspect="1"/>
          </p:cNvSpPr>
          <p:nvPr/>
        </p:nvSpPr>
        <p:spPr>
          <a:xfrm>
            <a:off x="7836243" y="1802781"/>
            <a:ext cx="44773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7050253-538B-BFDF-9560-FEE2FBC5FD7A}"/>
              </a:ext>
            </a:extLst>
          </p:cNvPr>
          <p:cNvSpPr/>
          <p:nvPr/>
        </p:nvSpPr>
        <p:spPr>
          <a:xfrm>
            <a:off x="3009629" y="1737451"/>
            <a:ext cx="2160000" cy="551406"/>
          </a:xfrm>
          <a:prstGeom prst="roundRect">
            <a:avLst/>
          </a:prstGeom>
          <a:solidFill>
            <a:srgbClr val="0F9ED5">
              <a:lumMod val="50000"/>
            </a:srgb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أُحَدِّدُ الْخَارِجَ الْمُناسِب</a:t>
            </a:r>
            <a:endParaRPr lang="fr-FR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9D4B5EF0-9227-6E94-CD75-844520C678F7}"/>
              </a:ext>
            </a:extLst>
          </p:cNvPr>
          <p:cNvSpPr>
            <a:spLocks noChangeAspect="1"/>
          </p:cNvSpPr>
          <p:nvPr/>
        </p:nvSpPr>
        <p:spPr>
          <a:xfrm>
            <a:off x="5179710" y="1802781"/>
            <a:ext cx="432618" cy="432618"/>
          </a:xfrm>
          <a:prstGeom prst="ellipse">
            <a:avLst/>
          </a:prstGeom>
          <a:solidFill>
            <a:srgbClr val="FCC302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ar-MA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2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grpSp>
        <p:nvGrpSpPr>
          <p:cNvPr id="10" name="Group 12">
            <a:extLst>
              <a:ext uri="{FF2B5EF4-FFF2-40B4-BE49-F238E27FC236}">
                <a16:creationId xmlns:a16="http://schemas.microsoft.com/office/drawing/2014/main" id="{ABE3D941-EC84-7286-164B-FE8E3524A9E3}"/>
              </a:ext>
            </a:extLst>
          </p:cNvPr>
          <p:cNvGrpSpPr/>
          <p:nvPr/>
        </p:nvGrpSpPr>
        <p:grpSpPr>
          <a:xfrm>
            <a:off x="349731" y="1737451"/>
            <a:ext cx="2602699" cy="551406"/>
            <a:chOff x="5691260" y="1914188"/>
            <a:chExt cx="2602699" cy="551406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E9B088E3-D68B-BBD9-29ED-84DB5ED4B63E}"/>
                </a:ext>
              </a:extLst>
            </p:cNvPr>
            <p:cNvSpPr/>
            <p:nvPr/>
          </p:nvSpPr>
          <p:spPr>
            <a:xfrm>
              <a:off x="5691260" y="1914188"/>
              <a:ext cx="216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rtl="1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أُحَدِّدُ البَاقِي بِطَرحِ الْجُدَاءِ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Oval 80">
              <a:extLst>
                <a:ext uri="{FF2B5EF4-FFF2-40B4-BE49-F238E27FC236}">
                  <a16:creationId xmlns:a16="http://schemas.microsoft.com/office/drawing/2014/main" id="{E566C106-C0E3-6BD1-9074-A356A5444FF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FBE7611E-C8AC-B7DD-D97B-A0BD2B9A554E}"/>
              </a:ext>
            </a:extLst>
          </p:cNvPr>
          <p:cNvSpPr txBox="1"/>
          <p:nvPr/>
        </p:nvSpPr>
        <p:spPr>
          <a:xfrm>
            <a:off x="2635638" y="3136272"/>
            <a:ext cx="3872723" cy="646986"/>
          </a:xfrm>
          <a:prstGeom prst="roundRect">
            <a:avLst/>
          </a:prstGeom>
          <a:noFill/>
          <a:ln>
            <a:noFill/>
          </a:ln>
        </p:spPr>
        <p:txBody>
          <a:bodyPr wrap="square" rtlCol="0" anchor="ctr">
            <a:spAutoFit/>
          </a:bodyPr>
          <a:lstStyle>
            <a:defPPr>
              <a:defRPr lang="fr-FR"/>
            </a:defPPr>
            <a:lvl1pPr algn="ctr">
              <a:defRPr sz="5400">
                <a:solidFill>
                  <a:srgbClr val="C00000"/>
                </a:solidFill>
              </a:defRPr>
            </a:lvl1pPr>
          </a:lstStyle>
          <a:p>
            <a:r>
              <a:rPr lang="fr-FR" sz="3200" dirty="0"/>
              <a:t>5 × 4 = 20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4E1C22B-CDA8-9815-701B-63019709EC7D}"/>
              </a:ext>
            </a:extLst>
          </p:cNvPr>
          <p:cNvSpPr txBox="1"/>
          <p:nvPr/>
        </p:nvSpPr>
        <p:spPr>
          <a:xfrm>
            <a:off x="2433483" y="3801268"/>
            <a:ext cx="4277032" cy="1224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002060"/>
            </a:solidFill>
          </a:ln>
        </p:spPr>
        <p:txBody>
          <a:bodyPr wrap="square" rtlCol="0" anchor="ctr">
            <a:spAutoFit/>
          </a:bodyPr>
          <a:lstStyle>
            <a:defPPr>
              <a:defRPr lang="fr-FR"/>
            </a:defPPr>
            <a:lvl1pPr algn="ctr">
              <a:defRPr sz="5400">
                <a:solidFill>
                  <a:srgbClr val="C00000"/>
                </a:solidFill>
              </a:defRPr>
            </a:lvl1pPr>
          </a:lstStyle>
          <a:p>
            <a:r>
              <a:rPr lang="fr-FR" dirty="0">
                <a:solidFill>
                  <a:srgbClr val="002060"/>
                </a:solidFill>
              </a:rPr>
              <a:t>21 ÷ 4 =  </a:t>
            </a:r>
            <a:r>
              <a:rPr lang="fr-FR" dirty="0"/>
              <a:t>..</a:t>
            </a:r>
          </a:p>
        </p:txBody>
      </p:sp>
    </p:spTree>
    <p:extLst>
      <p:ext uri="{BB962C8B-B14F-4D97-AF65-F5344CB8AC3E}">
        <p14:creationId xmlns:p14="http://schemas.microsoft.com/office/powerpoint/2010/main" val="392613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0BDB64-0F47-A385-3D42-171056BD6B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FE71D28E-64A3-8C43-E2D3-6EBA1EF6F9E4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حددوا، على الواحكم، الخارج المناسب للقسمة انطلاقا من الجداء:</a:t>
            </a:r>
          </a:p>
        </p:txBody>
      </p:sp>
      <p:pic>
        <p:nvPicPr>
          <p:cNvPr id="1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7025952-5861-6BD7-E5FF-28DC9B2CA9B7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49E294B9-7B87-ABF2-65A0-91E05E038C51}"/>
              </a:ext>
            </a:extLst>
          </p:cNvPr>
          <p:cNvSpPr/>
          <p:nvPr/>
        </p:nvSpPr>
        <p:spPr>
          <a:xfrm>
            <a:off x="5669527" y="1737451"/>
            <a:ext cx="2160000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rtl="1">
              <a:defRPr/>
            </a:pPr>
            <a:r>
              <a:rPr lang="ar-MA" sz="1600" b="1" kern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أَبْحَثُ عَنِ الجُدَاءِ الأَقْرَبِ</a:t>
            </a:r>
          </a:p>
        </p:txBody>
      </p:sp>
      <p:sp>
        <p:nvSpPr>
          <p:cNvPr id="14" name="Oval 80">
            <a:extLst>
              <a:ext uri="{FF2B5EF4-FFF2-40B4-BE49-F238E27FC236}">
                <a16:creationId xmlns:a16="http://schemas.microsoft.com/office/drawing/2014/main" id="{55EB4223-42E0-531F-6A7B-5959403472C4}"/>
              </a:ext>
            </a:extLst>
          </p:cNvPr>
          <p:cNvSpPr>
            <a:spLocks noChangeAspect="1"/>
          </p:cNvSpPr>
          <p:nvPr/>
        </p:nvSpPr>
        <p:spPr>
          <a:xfrm>
            <a:off x="7836243" y="1802781"/>
            <a:ext cx="44773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4" name="Rectangle : coins arrondis 53">
            <a:extLst>
              <a:ext uri="{FF2B5EF4-FFF2-40B4-BE49-F238E27FC236}">
                <a16:creationId xmlns:a16="http://schemas.microsoft.com/office/drawing/2014/main" id="{4E64A929-8BF9-7D48-F1F0-289A362F3DAC}"/>
              </a:ext>
            </a:extLst>
          </p:cNvPr>
          <p:cNvSpPr/>
          <p:nvPr/>
        </p:nvSpPr>
        <p:spPr>
          <a:xfrm>
            <a:off x="3009629" y="1737451"/>
            <a:ext cx="2160000" cy="551406"/>
          </a:xfrm>
          <a:prstGeom prst="roundRect">
            <a:avLst/>
          </a:prstGeom>
          <a:solidFill>
            <a:srgbClr val="0F9ED5">
              <a:lumMod val="50000"/>
            </a:srgb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أُحَدِّدُ الْخَارِجَ الْمُناسِب</a:t>
            </a:r>
            <a:endParaRPr lang="fr-FR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5" name="Oval 80">
            <a:extLst>
              <a:ext uri="{FF2B5EF4-FFF2-40B4-BE49-F238E27FC236}">
                <a16:creationId xmlns:a16="http://schemas.microsoft.com/office/drawing/2014/main" id="{C7EB5DCC-1F48-D0A8-A95B-23A1830630C8}"/>
              </a:ext>
            </a:extLst>
          </p:cNvPr>
          <p:cNvSpPr>
            <a:spLocks noChangeAspect="1"/>
          </p:cNvSpPr>
          <p:nvPr/>
        </p:nvSpPr>
        <p:spPr>
          <a:xfrm>
            <a:off x="5179710" y="1802781"/>
            <a:ext cx="432618" cy="432618"/>
          </a:xfrm>
          <a:prstGeom prst="ellipse">
            <a:avLst/>
          </a:prstGeom>
          <a:solidFill>
            <a:srgbClr val="FCC302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ar-MA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2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grpSp>
        <p:nvGrpSpPr>
          <p:cNvPr id="56" name="Group 12">
            <a:extLst>
              <a:ext uri="{FF2B5EF4-FFF2-40B4-BE49-F238E27FC236}">
                <a16:creationId xmlns:a16="http://schemas.microsoft.com/office/drawing/2014/main" id="{34D7CD70-6609-B7A7-970B-DF56ACD5C894}"/>
              </a:ext>
            </a:extLst>
          </p:cNvPr>
          <p:cNvGrpSpPr/>
          <p:nvPr/>
        </p:nvGrpSpPr>
        <p:grpSpPr>
          <a:xfrm>
            <a:off x="349731" y="1737451"/>
            <a:ext cx="2602699" cy="551406"/>
            <a:chOff x="5691260" y="1914188"/>
            <a:chExt cx="2602699" cy="551406"/>
          </a:xfrm>
        </p:grpSpPr>
        <p:sp>
          <p:nvSpPr>
            <p:cNvPr id="57" name="Rectangle : coins arrondis 56">
              <a:extLst>
                <a:ext uri="{FF2B5EF4-FFF2-40B4-BE49-F238E27FC236}">
                  <a16:creationId xmlns:a16="http://schemas.microsoft.com/office/drawing/2014/main" id="{9A9162EE-4237-CCFD-C40F-C65885311428}"/>
                </a:ext>
              </a:extLst>
            </p:cNvPr>
            <p:cNvSpPr/>
            <p:nvPr/>
          </p:nvSpPr>
          <p:spPr>
            <a:xfrm>
              <a:off x="5691260" y="1914188"/>
              <a:ext cx="216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rtl="1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أُحَدِّدُ البَاقِي بِطَرحِ الْجُدَاءِ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8" name="Oval 80">
              <a:extLst>
                <a:ext uri="{FF2B5EF4-FFF2-40B4-BE49-F238E27FC236}">
                  <a16:creationId xmlns:a16="http://schemas.microsoft.com/office/drawing/2014/main" id="{BD3AB80D-5F8A-AD0B-AC4E-1C92379B8D1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1E785D2E-B5E8-999E-BC8F-D16929BD80F5}"/>
              </a:ext>
            </a:extLst>
          </p:cNvPr>
          <p:cNvSpPr txBox="1"/>
          <p:nvPr/>
        </p:nvSpPr>
        <p:spPr>
          <a:xfrm>
            <a:off x="2635638" y="3136271"/>
            <a:ext cx="3872723" cy="646986"/>
          </a:xfrm>
          <a:prstGeom prst="roundRect">
            <a:avLst/>
          </a:prstGeom>
          <a:noFill/>
          <a:ln>
            <a:noFill/>
          </a:ln>
        </p:spPr>
        <p:txBody>
          <a:bodyPr wrap="square" rtlCol="0" anchor="ctr">
            <a:spAutoFit/>
          </a:bodyPr>
          <a:lstStyle>
            <a:defPPr>
              <a:defRPr lang="fr-FR"/>
            </a:defPPr>
            <a:lvl1pPr algn="ctr">
              <a:defRPr sz="5400">
                <a:solidFill>
                  <a:srgbClr val="C00000"/>
                </a:solidFill>
              </a:defRPr>
            </a:lvl1pPr>
          </a:lstStyle>
          <a:p>
            <a:r>
              <a:rPr lang="fr-FR" sz="3200" dirty="0"/>
              <a:t>5 × 4 = 20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962A121E-0743-2B3C-6C26-773309BAE4EE}"/>
              </a:ext>
            </a:extLst>
          </p:cNvPr>
          <p:cNvSpPr txBox="1"/>
          <p:nvPr/>
        </p:nvSpPr>
        <p:spPr>
          <a:xfrm>
            <a:off x="2433483" y="3801268"/>
            <a:ext cx="4277032" cy="1224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002060"/>
            </a:solidFill>
          </a:ln>
        </p:spPr>
        <p:txBody>
          <a:bodyPr wrap="square" rtlCol="0" anchor="ctr">
            <a:spAutoFit/>
          </a:bodyPr>
          <a:lstStyle>
            <a:defPPr>
              <a:defRPr lang="fr-FR"/>
            </a:defPPr>
            <a:lvl1pPr algn="ctr">
              <a:defRPr sz="5400">
                <a:solidFill>
                  <a:srgbClr val="C00000"/>
                </a:solidFill>
              </a:defRPr>
            </a:lvl1pPr>
          </a:lstStyle>
          <a:p>
            <a:r>
              <a:rPr lang="fr-FR" dirty="0">
                <a:solidFill>
                  <a:srgbClr val="002060"/>
                </a:solidFill>
              </a:rPr>
              <a:t>21 ÷ 4 =  </a:t>
            </a:r>
            <a:r>
              <a:rPr lang="fr-FR" dirty="0"/>
              <a:t>..</a:t>
            </a:r>
          </a:p>
        </p:txBody>
      </p:sp>
    </p:spTree>
    <p:extLst>
      <p:ext uri="{BB962C8B-B14F-4D97-AF65-F5344CB8AC3E}">
        <p14:creationId xmlns:p14="http://schemas.microsoft.com/office/powerpoint/2010/main" val="1175354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13A430-6BDC-5C0A-5F4F-CC6848C8B1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5D888389-1CA2-D3F1-BB30-0D858CE54F9F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5CE2177-D04C-63AD-BA32-AEC94B4A67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7FA39C0-7F2C-F519-9E40-6D4D90FE6D3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27298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31E98A-F353-1E18-F663-1858DFF7F9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4B097EEA-D479-8BB1-3313-39D02638CD2A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صححوا: خارج قسمة 21 على 4 هو 5.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70179CF-F44A-385D-F26A-250954BE1B32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FB513EE0-40F3-CA9E-85B3-94F0F5CECDD4}"/>
              </a:ext>
            </a:extLst>
          </p:cNvPr>
          <p:cNvSpPr txBox="1"/>
          <p:nvPr/>
        </p:nvSpPr>
        <p:spPr>
          <a:xfrm>
            <a:off x="2250449" y="3103704"/>
            <a:ext cx="4277032" cy="102155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002060"/>
            </a:solidFill>
          </a:ln>
        </p:spPr>
        <p:txBody>
          <a:bodyPr wrap="square" rtlCol="0" anchor="ctr">
            <a:spAutoFit/>
          </a:bodyPr>
          <a:lstStyle>
            <a:defPPr>
              <a:defRPr lang="fr-FR"/>
            </a:defPPr>
            <a:lvl1pPr algn="ctr">
              <a:defRPr sz="5400">
                <a:solidFill>
                  <a:srgbClr val="C00000"/>
                </a:solidFill>
              </a:defRPr>
            </a:lvl1pPr>
          </a:lstStyle>
          <a:p>
            <a:r>
              <a:rPr lang="fr-FR" dirty="0">
                <a:solidFill>
                  <a:srgbClr val="002060"/>
                </a:solidFill>
              </a:rPr>
              <a:t>21 ÷ 4 = </a:t>
            </a:r>
            <a:r>
              <a:rPr lang="fr-FR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1338961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C35F8F-4919-4A79-F5C9-93CA7B2E1A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17C0A19A-50CA-33BF-A264-E6EB7F249667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الثالثة؟</a:t>
            </a:r>
          </a:p>
        </p:txBody>
      </p:sp>
      <p:pic>
        <p:nvPicPr>
          <p:cNvPr id="1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32E0368-BD33-9B07-4D06-7755371D5745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77AB98A8-9B76-B61A-28D7-D5CAAD58C54D}"/>
              </a:ext>
            </a:extLst>
          </p:cNvPr>
          <p:cNvSpPr/>
          <p:nvPr/>
        </p:nvSpPr>
        <p:spPr>
          <a:xfrm>
            <a:off x="5669527" y="1737451"/>
            <a:ext cx="2160000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rtl="1">
              <a:defRPr/>
            </a:pPr>
            <a:r>
              <a:rPr lang="ar-MA" sz="1600" b="1" kern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أَبْحَثُ عَنِ الجُدَاءِ الأَقْرَبِ</a:t>
            </a: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B22FCF16-160D-798D-842F-BF00BD392429}"/>
              </a:ext>
            </a:extLst>
          </p:cNvPr>
          <p:cNvSpPr>
            <a:spLocks noChangeAspect="1"/>
          </p:cNvSpPr>
          <p:nvPr/>
        </p:nvSpPr>
        <p:spPr>
          <a:xfrm>
            <a:off x="7836243" y="1802781"/>
            <a:ext cx="44773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E8DEABC-694E-7C13-125E-4561A1B27FC1}"/>
              </a:ext>
            </a:extLst>
          </p:cNvPr>
          <p:cNvSpPr/>
          <p:nvPr/>
        </p:nvSpPr>
        <p:spPr>
          <a:xfrm>
            <a:off x="3009629" y="1737451"/>
            <a:ext cx="2160000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أُحَدِّدُ الْخَارِجَ الْمُناسِب</a:t>
            </a:r>
            <a:endParaRPr lang="fr-FR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8699B3D3-2FB2-51CB-36D3-B3F990AFEC44}"/>
              </a:ext>
            </a:extLst>
          </p:cNvPr>
          <p:cNvSpPr>
            <a:spLocks noChangeAspect="1"/>
          </p:cNvSpPr>
          <p:nvPr/>
        </p:nvSpPr>
        <p:spPr>
          <a:xfrm>
            <a:off x="5179710" y="1802781"/>
            <a:ext cx="43261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D6C78113-7599-8560-D9EB-C24435DF4B54}"/>
              </a:ext>
            </a:extLst>
          </p:cNvPr>
          <p:cNvSpPr/>
          <p:nvPr/>
        </p:nvSpPr>
        <p:spPr>
          <a:xfrm>
            <a:off x="349731" y="1737451"/>
            <a:ext cx="2160000" cy="551406"/>
          </a:xfrm>
          <a:prstGeom prst="roundRect">
            <a:avLst/>
          </a:prstGeom>
          <a:solidFill>
            <a:srgbClr val="0F9ED5">
              <a:lumMod val="50000"/>
            </a:srgb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أُحَدِّدُ البَاقِي بِطَرحِ الْجُدَاءِ</a:t>
            </a:r>
            <a:endParaRPr lang="fr-FR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CD1A3B5C-9B87-CA96-B59A-FE240F8B7C29}"/>
              </a:ext>
            </a:extLst>
          </p:cNvPr>
          <p:cNvSpPr>
            <a:spLocks noChangeAspect="1"/>
          </p:cNvSpPr>
          <p:nvPr/>
        </p:nvSpPr>
        <p:spPr>
          <a:xfrm>
            <a:off x="2519812" y="1802781"/>
            <a:ext cx="432618" cy="432618"/>
          </a:xfrm>
          <a:prstGeom prst="ellipse">
            <a:avLst/>
          </a:prstGeom>
          <a:solidFill>
            <a:srgbClr val="FCC302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3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F8700F5-CFA2-ECBA-CD41-8A901FEA6F27}"/>
              </a:ext>
            </a:extLst>
          </p:cNvPr>
          <p:cNvSpPr txBox="1"/>
          <p:nvPr/>
        </p:nvSpPr>
        <p:spPr>
          <a:xfrm>
            <a:off x="2250449" y="3103704"/>
            <a:ext cx="4277032" cy="102155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002060"/>
            </a:solidFill>
          </a:ln>
        </p:spPr>
        <p:txBody>
          <a:bodyPr wrap="square" rtlCol="0" anchor="ctr">
            <a:spAutoFit/>
          </a:bodyPr>
          <a:lstStyle>
            <a:defPPr>
              <a:defRPr lang="fr-FR"/>
            </a:defPPr>
            <a:lvl1pPr algn="ctr">
              <a:defRPr sz="5400">
                <a:solidFill>
                  <a:srgbClr val="C00000"/>
                </a:solidFill>
              </a:defRPr>
            </a:lvl1pPr>
          </a:lstStyle>
          <a:p>
            <a:r>
              <a:rPr lang="fr-FR" dirty="0">
                <a:solidFill>
                  <a:srgbClr val="002060"/>
                </a:solidFill>
              </a:rPr>
              <a:t>21 ÷ 4 = </a:t>
            </a:r>
            <a:r>
              <a:rPr lang="fr-FR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073300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30F3EA-7CD2-9AD9-2C71-962468B889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5AFB77FF-E47A-5961-0087-E27CC167A36D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حددوا، على ألواحكم، باقي القسمة بطرح الجداء من المقسوم,</a:t>
            </a:r>
          </a:p>
        </p:txBody>
      </p:sp>
      <p:pic>
        <p:nvPicPr>
          <p:cNvPr id="1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838E22C-A8A0-6B23-285D-CDEBB3AF7744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C7B9CF6-2C36-2C3C-3468-5052A6166311}"/>
              </a:ext>
            </a:extLst>
          </p:cNvPr>
          <p:cNvSpPr/>
          <p:nvPr/>
        </p:nvSpPr>
        <p:spPr>
          <a:xfrm>
            <a:off x="5669527" y="1737451"/>
            <a:ext cx="2160000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rtl="1">
              <a:defRPr/>
            </a:pPr>
            <a:r>
              <a:rPr lang="ar-MA" sz="1600" b="1" kern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أَبْحَثُ عَنِ الجُدَاءِ الأَقْرَبِ</a:t>
            </a: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BFB6D500-E66A-078C-D0A6-53C50F28774F}"/>
              </a:ext>
            </a:extLst>
          </p:cNvPr>
          <p:cNvSpPr>
            <a:spLocks noChangeAspect="1"/>
          </p:cNvSpPr>
          <p:nvPr/>
        </p:nvSpPr>
        <p:spPr>
          <a:xfrm>
            <a:off x="7836243" y="1802781"/>
            <a:ext cx="44773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91E0688-4C1E-5399-7EB5-D88190AE38AE}"/>
              </a:ext>
            </a:extLst>
          </p:cNvPr>
          <p:cNvSpPr/>
          <p:nvPr/>
        </p:nvSpPr>
        <p:spPr>
          <a:xfrm>
            <a:off x="3009629" y="1737451"/>
            <a:ext cx="2160000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أُحَدِّدُ الْخَارِجَ الْمُناسِب</a:t>
            </a:r>
            <a:endParaRPr lang="fr-FR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F51ADB32-89E8-2812-D5DD-F166BA434B10}"/>
              </a:ext>
            </a:extLst>
          </p:cNvPr>
          <p:cNvSpPr>
            <a:spLocks noChangeAspect="1"/>
          </p:cNvSpPr>
          <p:nvPr/>
        </p:nvSpPr>
        <p:spPr>
          <a:xfrm>
            <a:off x="5179710" y="1802781"/>
            <a:ext cx="43261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620868DE-7DCF-7A60-66DC-2F69DABD15B0}"/>
              </a:ext>
            </a:extLst>
          </p:cNvPr>
          <p:cNvSpPr/>
          <p:nvPr/>
        </p:nvSpPr>
        <p:spPr>
          <a:xfrm>
            <a:off x="349731" y="1737451"/>
            <a:ext cx="2160000" cy="551406"/>
          </a:xfrm>
          <a:prstGeom prst="roundRect">
            <a:avLst/>
          </a:prstGeom>
          <a:solidFill>
            <a:srgbClr val="0F9ED5">
              <a:lumMod val="50000"/>
            </a:srgb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أُحَدِّدُ البَاقِي بِطَرحِ الْجُدَاءِ</a:t>
            </a:r>
            <a:endParaRPr lang="fr-FR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185319C3-FED7-286F-6A52-A08671F74E7C}"/>
              </a:ext>
            </a:extLst>
          </p:cNvPr>
          <p:cNvSpPr>
            <a:spLocks noChangeAspect="1"/>
          </p:cNvSpPr>
          <p:nvPr/>
        </p:nvSpPr>
        <p:spPr>
          <a:xfrm>
            <a:off x="2519812" y="1802781"/>
            <a:ext cx="432618" cy="432618"/>
          </a:xfrm>
          <a:prstGeom prst="ellipse">
            <a:avLst/>
          </a:prstGeom>
          <a:solidFill>
            <a:srgbClr val="FCC302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3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705EC215-80D9-C2BC-F3B1-3BF9EACCE90C}"/>
              </a:ext>
            </a:extLst>
          </p:cNvPr>
          <p:cNvSpPr txBox="1"/>
          <p:nvPr/>
        </p:nvSpPr>
        <p:spPr>
          <a:xfrm>
            <a:off x="2250449" y="3103704"/>
            <a:ext cx="4277032" cy="102155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002060"/>
            </a:solidFill>
          </a:ln>
        </p:spPr>
        <p:txBody>
          <a:bodyPr wrap="square" rtlCol="0" anchor="ctr">
            <a:spAutoFit/>
          </a:bodyPr>
          <a:lstStyle>
            <a:defPPr>
              <a:defRPr lang="fr-FR"/>
            </a:defPPr>
            <a:lvl1pPr algn="ctr">
              <a:defRPr sz="5400">
                <a:solidFill>
                  <a:srgbClr val="C00000"/>
                </a:solidFill>
              </a:defRPr>
            </a:lvl1pPr>
          </a:lstStyle>
          <a:p>
            <a:r>
              <a:rPr lang="fr-FR" dirty="0">
                <a:solidFill>
                  <a:srgbClr val="002060"/>
                </a:solidFill>
              </a:rPr>
              <a:t>21 ÷ 4 = </a:t>
            </a:r>
            <a:r>
              <a:rPr lang="fr-FR" dirty="0"/>
              <a:t>5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DBED3CDB-7584-15FC-01BA-E9AAA7550ECE}"/>
              </a:ext>
            </a:extLst>
          </p:cNvPr>
          <p:cNvSpPr/>
          <p:nvPr/>
        </p:nvSpPr>
        <p:spPr>
          <a:xfrm>
            <a:off x="3226676" y="4290274"/>
            <a:ext cx="2316433" cy="111409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800" dirty="0">
                <a:solidFill>
                  <a:srgbClr val="002060"/>
                </a:solidFill>
              </a:rPr>
              <a:t>الباقي</a:t>
            </a:r>
            <a:r>
              <a:rPr lang="ar-MA" sz="4000" b="1" dirty="0">
                <a:solidFill>
                  <a:srgbClr val="C00000"/>
                </a:solidFill>
              </a:rPr>
              <a:t> ...</a:t>
            </a:r>
            <a:endParaRPr lang="fr-FR" sz="4000" b="1" dirty="0">
              <a:solidFill>
                <a:srgbClr val="C00000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C57CD76-7919-9AD6-CDA1-61109726D6B3}"/>
              </a:ext>
            </a:extLst>
          </p:cNvPr>
          <p:cNvSpPr txBox="1"/>
          <p:nvPr/>
        </p:nvSpPr>
        <p:spPr>
          <a:xfrm>
            <a:off x="2452603" y="2462970"/>
            <a:ext cx="3872723" cy="646986"/>
          </a:xfrm>
          <a:prstGeom prst="roundRect">
            <a:avLst/>
          </a:prstGeom>
          <a:noFill/>
          <a:ln>
            <a:noFill/>
          </a:ln>
        </p:spPr>
        <p:txBody>
          <a:bodyPr wrap="square" rtlCol="0" anchor="ctr">
            <a:spAutoFit/>
          </a:bodyPr>
          <a:lstStyle>
            <a:defPPr>
              <a:defRPr lang="fr-FR"/>
            </a:defPPr>
            <a:lvl1pPr algn="ctr">
              <a:defRPr sz="5400">
                <a:solidFill>
                  <a:srgbClr val="C00000"/>
                </a:solidFill>
              </a:defRPr>
            </a:lvl1pPr>
          </a:lstStyle>
          <a:p>
            <a:r>
              <a:rPr lang="fr-FR" sz="3200" dirty="0"/>
              <a:t>5 × 4 = 20</a:t>
            </a:r>
          </a:p>
        </p:txBody>
      </p:sp>
    </p:spTree>
    <p:extLst>
      <p:ext uri="{BB962C8B-B14F-4D97-AF65-F5344CB8AC3E}">
        <p14:creationId xmlns:p14="http://schemas.microsoft.com/office/powerpoint/2010/main" val="4275253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2F8343-8DF7-F879-0E0E-28C3BDF7DE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04D8D1E9-277C-8D17-25AB-68C35E22B63F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67AA19F-7419-CC88-D098-FCC99011AF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AF336D2-0307-DED9-3DC2-9736154CBA6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28954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A69118-5DF6-E3DA-4C3C-65BCCCF21C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B6A1DD6B-E237-4D96-CEF6-038E69B5A9F8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صححوا: باقي قسمة 21 على 4 هو 1.</a:t>
            </a:r>
            <a:endParaRPr lang="ar-MA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B3EBBA11-FB0E-0EF6-23A2-C955225BB8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61" name="Rectangle : coins arrondis 60">
            <a:extLst>
              <a:ext uri="{FF2B5EF4-FFF2-40B4-BE49-F238E27FC236}">
                <a16:creationId xmlns:a16="http://schemas.microsoft.com/office/drawing/2014/main" id="{C8BA188C-A94F-46B0-CE2E-5D3EDA19E372}"/>
              </a:ext>
            </a:extLst>
          </p:cNvPr>
          <p:cNvSpPr/>
          <p:nvPr/>
        </p:nvSpPr>
        <p:spPr>
          <a:xfrm>
            <a:off x="3226676" y="4290274"/>
            <a:ext cx="2316433" cy="1114096"/>
          </a:xfrm>
          <a:prstGeom prst="round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800" dirty="0">
                <a:solidFill>
                  <a:srgbClr val="002060"/>
                </a:solidFill>
              </a:rPr>
              <a:t>الباقي</a:t>
            </a:r>
            <a:r>
              <a:rPr lang="ar-MA" sz="4000" b="1" dirty="0">
                <a:solidFill>
                  <a:srgbClr val="C00000"/>
                </a:solidFill>
              </a:rPr>
              <a:t> 1</a:t>
            </a:r>
            <a:endParaRPr lang="fr-FR" sz="4000" b="1" dirty="0">
              <a:solidFill>
                <a:srgbClr val="C00000"/>
              </a:solidFill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1E157EF6-9846-10AA-21DA-036E27A1899F}"/>
              </a:ext>
            </a:extLst>
          </p:cNvPr>
          <p:cNvSpPr txBox="1"/>
          <p:nvPr/>
        </p:nvSpPr>
        <p:spPr>
          <a:xfrm>
            <a:off x="2250449" y="3103704"/>
            <a:ext cx="4277032" cy="102155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002060"/>
            </a:solidFill>
          </a:ln>
        </p:spPr>
        <p:txBody>
          <a:bodyPr wrap="square" rtlCol="0" anchor="ctr">
            <a:spAutoFit/>
          </a:bodyPr>
          <a:lstStyle>
            <a:defPPr>
              <a:defRPr lang="fr-FR"/>
            </a:defPPr>
            <a:lvl1pPr algn="ctr">
              <a:defRPr sz="5400">
                <a:solidFill>
                  <a:srgbClr val="C00000"/>
                </a:solidFill>
              </a:defRPr>
            </a:lvl1pPr>
          </a:lstStyle>
          <a:p>
            <a:r>
              <a:rPr lang="fr-FR" dirty="0">
                <a:solidFill>
                  <a:srgbClr val="002060"/>
                </a:solidFill>
              </a:rPr>
              <a:t>21 ÷ 4 = </a:t>
            </a:r>
            <a:r>
              <a:rPr lang="fr-FR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52080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C4EF43-51C7-D188-5EF5-580C111CBC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DDFEA7E-7F8A-C048-786F-DCABA1F2E29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1A2687B7-08A2-7736-7A8F-CE7BFA215B60}"/>
              </a:ext>
            </a:extLst>
          </p:cNvPr>
          <p:cNvSpPr/>
          <p:nvPr/>
        </p:nvSpPr>
        <p:spPr>
          <a:xfrm>
            <a:off x="2106000" y="2600686"/>
            <a:ext cx="4932000" cy="24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21036E64-6355-3A9D-BEC9-C883CE1047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3627043"/>
            <a:ext cx="841742" cy="841742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8E14B7C6-3D7D-CE92-59E8-0178E028C705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النشاط 1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18973899-64D5-3129-61F9-CE394B540C66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14B6CE55-F22C-ECF5-1AEC-B10480226C18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32354BCD-FBFD-34ED-D88A-D0F3285BA50D}"/>
              </a:ext>
            </a:extLst>
          </p:cNvPr>
          <p:cNvSpPr txBox="1"/>
          <p:nvPr/>
        </p:nvSpPr>
        <p:spPr>
          <a:xfrm>
            <a:off x="2654710" y="3785126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النشاط 2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16119EAF-0957-5E0D-87D1-01CFA5F365D9}"/>
              </a:ext>
            </a:extLst>
          </p:cNvPr>
          <p:cNvSpPr txBox="1"/>
          <p:nvPr/>
        </p:nvSpPr>
        <p:spPr>
          <a:xfrm>
            <a:off x="2654710" y="4431442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DD07AF8A-38B2-8AF7-B639-239BA532D97B}"/>
              </a:ext>
            </a:extLst>
          </p:cNvPr>
          <p:cNvGrpSpPr>
            <a:grpSpLocks noChangeAspect="1"/>
          </p:cNvGrpSpPr>
          <p:nvPr/>
        </p:nvGrpSpPr>
        <p:grpSpPr>
          <a:xfrm>
            <a:off x="1736854" y="4579496"/>
            <a:ext cx="738292" cy="827051"/>
            <a:chOff x="976754" y="4005561"/>
            <a:chExt cx="558587" cy="62574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F2CB330E-D003-2FBE-1D5E-8E12F40C893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3864F651-222A-35FA-DF9E-0B885E008F0E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0398400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2C7EE2-CB20-3621-254C-91F175C74A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AB411F16-9CDA-E58C-D8DB-C6A198E657F8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حددوا، على ألواحكم، </a:t>
            </a:r>
            <a:r>
              <a:rPr lang="ar-MA" b="1" dirty="0">
                <a:solidFill>
                  <a:srgbClr val="FFFFFF">
                    <a:lumMod val="6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خارج وباقي عملية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القسمة التالية: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AA9C55B-33E3-80B8-998D-E00BFAAC75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50F9A0D-52ED-CB74-4C5A-6F0EECBC0152}"/>
              </a:ext>
            </a:extLst>
          </p:cNvPr>
          <p:cNvSpPr txBox="1"/>
          <p:nvPr/>
        </p:nvSpPr>
        <p:spPr>
          <a:xfrm>
            <a:off x="2649793" y="3284817"/>
            <a:ext cx="3672349" cy="102155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002060"/>
            </a:solidFill>
          </a:ln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5400" dirty="0">
                <a:solidFill>
                  <a:srgbClr val="002060"/>
                </a:solidFill>
                <a:latin typeface="Aptos" panose="02110004020202020204"/>
              </a:rPr>
              <a:t>14</a:t>
            </a:r>
            <a:r>
              <a:rPr kumimoji="0" lang="fr-FR" sz="5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÷ 4 = </a:t>
            </a:r>
            <a:r>
              <a:rPr kumimoji="0" lang="fr-FR" sz="4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...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A44845C8-D939-7681-6C1B-386EAF8168DC}"/>
              </a:ext>
            </a:extLst>
          </p:cNvPr>
          <p:cNvSpPr/>
          <p:nvPr/>
        </p:nvSpPr>
        <p:spPr>
          <a:xfrm>
            <a:off x="3327750" y="4395378"/>
            <a:ext cx="2316433" cy="900000"/>
          </a:xfrm>
          <a:prstGeom prst="round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800" dirty="0">
                <a:solidFill>
                  <a:srgbClr val="002060"/>
                </a:solidFill>
              </a:rPr>
              <a:t>الباقي</a:t>
            </a:r>
            <a:r>
              <a:rPr lang="ar-MA" sz="4000" b="1" dirty="0">
                <a:solidFill>
                  <a:srgbClr val="C00000"/>
                </a:solidFill>
              </a:rPr>
              <a:t> </a:t>
            </a:r>
            <a:r>
              <a:rPr lang="ar-MA" sz="2800" b="1" dirty="0">
                <a:solidFill>
                  <a:srgbClr val="C00000"/>
                </a:solidFill>
              </a:rPr>
              <a:t>...</a:t>
            </a:r>
            <a:endParaRPr lang="fr-FR" sz="4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4039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5FE425-8C92-D6E6-7A6D-A061A1BA73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116BAC0-9835-0C03-15A9-B08735E9BF0A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480922-8D7C-9D29-2342-0675CA9A87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D83EF84-FB7A-567B-0ADD-C038F3B2718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53422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D4C9A4-D143-9BB6-3405-21F8DC9C1A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29CDDF95-33B8-CD43-E4E3-1B0FAEA3DC2C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يقوم إلى السبورة، ليشرح لنا كيف توصل إلى الجواب؟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8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EE61FB3D-50A7-A278-0FE6-BAF8C4AB84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4AAE32D-6C7D-3903-FEB4-987303D96B0D}"/>
              </a:ext>
            </a:extLst>
          </p:cNvPr>
          <p:cNvSpPr txBox="1"/>
          <p:nvPr/>
        </p:nvSpPr>
        <p:spPr>
          <a:xfrm>
            <a:off x="2649793" y="3284817"/>
            <a:ext cx="3672349" cy="102155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002060"/>
            </a:solidFill>
          </a:ln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5400" dirty="0">
                <a:solidFill>
                  <a:srgbClr val="002060"/>
                </a:solidFill>
                <a:latin typeface="Aptos" panose="02110004020202020204"/>
              </a:rPr>
              <a:t>14</a:t>
            </a:r>
            <a:r>
              <a:rPr kumimoji="0" lang="fr-FR" sz="5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÷ 4 = </a:t>
            </a:r>
            <a:r>
              <a:rPr kumimoji="0" lang="fr-FR" sz="4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...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E47F7B8-C490-8C7F-5354-980B32356294}"/>
              </a:ext>
            </a:extLst>
          </p:cNvPr>
          <p:cNvSpPr/>
          <p:nvPr/>
        </p:nvSpPr>
        <p:spPr>
          <a:xfrm>
            <a:off x="3327750" y="4395378"/>
            <a:ext cx="2316433" cy="900000"/>
          </a:xfrm>
          <a:prstGeom prst="round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800" dirty="0">
                <a:solidFill>
                  <a:srgbClr val="002060"/>
                </a:solidFill>
              </a:rPr>
              <a:t>الباقي</a:t>
            </a:r>
            <a:r>
              <a:rPr lang="ar-MA" sz="4000" b="1" dirty="0">
                <a:solidFill>
                  <a:srgbClr val="C00000"/>
                </a:solidFill>
              </a:rPr>
              <a:t> </a:t>
            </a:r>
            <a:r>
              <a:rPr lang="ar-MA" sz="2800" b="1" dirty="0">
                <a:solidFill>
                  <a:srgbClr val="C00000"/>
                </a:solidFill>
              </a:rPr>
              <a:t>...</a:t>
            </a:r>
            <a:endParaRPr lang="fr-FR" sz="4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1592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B6C3A5-610A-EB0F-A575-FC91A56309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CA0AED7-D6A4-2E80-CB6F-7BF4CE588544}"/>
              </a:ext>
            </a:extLst>
          </p:cNvPr>
          <p:cNvSpPr/>
          <p:nvPr/>
        </p:nvSpPr>
        <p:spPr>
          <a:xfrm>
            <a:off x="3702584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4BACC6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2F70259-86ED-2D33-FCD7-86BE1E85BCCF}"/>
              </a:ext>
            </a:extLst>
          </p:cNvPr>
          <p:cNvSpPr txBox="1"/>
          <p:nvPr/>
        </p:nvSpPr>
        <p:spPr>
          <a:xfrm>
            <a:off x="304801" y="858759"/>
            <a:ext cx="7221074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صححوا: خارج قسمة 14 على 4 يساوي 3، والباقي يساوي 2.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11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4B775B8-3E9B-D8F9-C508-170D7247BA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A62E0220-88BA-5475-9C70-847C50BEB41D}"/>
              </a:ext>
            </a:extLst>
          </p:cNvPr>
          <p:cNvSpPr txBox="1"/>
          <p:nvPr/>
        </p:nvSpPr>
        <p:spPr>
          <a:xfrm>
            <a:off x="2649793" y="3284817"/>
            <a:ext cx="3672349" cy="102155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002060"/>
            </a:solidFill>
          </a:ln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5400" dirty="0">
                <a:solidFill>
                  <a:srgbClr val="002060"/>
                </a:solidFill>
                <a:latin typeface="Aptos" panose="02110004020202020204"/>
              </a:rPr>
              <a:t>14</a:t>
            </a:r>
            <a:r>
              <a:rPr kumimoji="0" lang="fr-FR" sz="5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÷ 4 = </a:t>
            </a:r>
            <a:r>
              <a: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BC327B58-062F-6638-57A5-D09B69103080}"/>
              </a:ext>
            </a:extLst>
          </p:cNvPr>
          <p:cNvSpPr/>
          <p:nvPr/>
        </p:nvSpPr>
        <p:spPr>
          <a:xfrm>
            <a:off x="3327750" y="4395378"/>
            <a:ext cx="2316433" cy="900000"/>
          </a:xfrm>
          <a:prstGeom prst="round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800" dirty="0">
                <a:solidFill>
                  <a:srgbClr val="002060"/>
                </a:solidFill>
              </a:rPr>
              <a:t>الباقي</a:t>
            </a:r>
            <a:r>
              <a:rPr lang="ar-MA" sz="4000" b="1" dirty="0">
                <a:solidFill>
                  <a:srgbClr val="C00000"/>
                </a:solidFill>
              </a:rPr>
              <a:t> </a:t>
            </a:r>
            <a:r>
              <a:rPr lang="ar-MA" sz="4800" b="1" dirty="0">
                <a:solidFill>
                  <a:srgbClr val="C00000"/>
                </a:solidFill>
              </a:rPr>
              <a:t>2</a:t>
            </a:r>
            <a:endParaRPr lang="fr-FR" sz="4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4117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4310E7-CEBC-3CCF-B729-BFD8A0AD9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ECD7183B-2359-5CCE-EF4D-D1CAF842CB0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77C9C3DA-F73E-9269-D5BF-E8F48BF3216E}"/>
              </a:ext>
            </a:extLst>
          </p:cNvPr>
          <p:cNvSpPr/>
          <p:nvPr/>
        </p:nvSpPr>
        <p:spPr>
          <a:xfrm>
            <a:off x="2106000" y="2600686"/>
            <a:ext cx="4932000" cy="24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52C1DC8-DE34-6ED6-4B36-0A0BDFDE26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4256315"/>
            <a:ext cx="841742" cy="841742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68FC6CE5-FC39-10FF-FAF4-57C8683C0392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النشاط 1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FEBD621A-0DE2-629E-40F0-9125C5E903DB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CC322D68-4A37-3B69-8B3C-647827DFF209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6756B434-57A8-A733-5694-90E31EEE3823}"/>
              </a:ext>
            </a:extLst>
          </p:cNvPr>
          <p:cNvSpPr txBox="1"/>
          <p:nvPr/>
        </p:nvSpPr>
        <p:spPr>
          <a:xfrm>
            <a:off x="2654710" y="3785126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A49191F0-4FE0-9486-384A-4FF252B473C7}"/>
              </a:ext>
            </a:extLst>
          </p:cNvPr>
          <p:cNvSpPr txBox="1"/>
          <p:nvPr/>
        </p:nvSpPr>
        <p:spPr>
          <a:xfrm>
            <a:off x="2654710" y="4431442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CAF99E3C-8E64-0364-2834-ED8579BB5F28}"/>
              </a:ext>
            </a:extLst>
          </p:cNvPr>
          <p:cNvGrpSpPr>
            <a:grpSpLocks noChangeAspect="1"/>
          </p:cNvGrpSpPr>
          <p:nvPr/>
        </p:nvGrpSpPr>
        <p:grpSpPr>
          <a:xfrm>
            <a:off x="1736854" y="4579496"/>
            <a:ext cx="738292" cy="827051"/>
            <a:chOff x="976754" y="4005561"/>
            <a:chExt cx="558587" cy="62574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39A6DD0D-376C-50F2-DF05-115743B1410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886A515D-A620-9448-991E-195ABBC8E053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1233144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5D5BF1BE-12F2-2D67-B099-A3976FD928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7461" y="1788563"/>
            <a:ext cx="6884601" cy="4659834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327278" y="844006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الآن افتحوا كراساتكم على الصفحة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53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A3E1B2BD-970F-CD05-59C1-FD304C73EA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078A8CD-64A6-7587-B45C-FC6565F703E7}"/>
              </a:ext>
            </a:extLst>
          </p:cNvPr>
          <p:cNvSpPr/>
          <p:nvPr/>
        </p:nvSpPr>
        <p:spPr>
          <a:xfrm>
            <a:off x="1198177" y="2249215"/>
            <a:ext cx="2837799" cy="1282261"/>
          </a:xfrm>
          <a:prstGeom prst="roundRect">
            <a:avLst>
              <a:gd name="adj" fmla="val 9962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E278A5-CE53-7B19-2151-4DAA11D46C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5BB64215-7981-5A5F-1074-A531414AE7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389" y="2202643"/>
            <a:ext cx="8257563" cy="3713163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7C6CCA4-8498-984F-268A-0919154CF062}"/>
              </a:ext>
            </a:extLst>
          </p:cNvPr>
          <p:cNvSpPr txBox="1"/>
          <p:nvPr/>
        </p:nvSpPr>
        <p:spPr>
          <a:xfrm>
            <a:off x="381066" y="803664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سنطبق نفس الخطوات في هذين النشاطين؛ سأشرح التعليمة. انتظروا الانطلاقة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611AC0D-FF8E-3DE6-03F5-474CDE7F90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9516" y="589935"/>
            <a:ext cx="994585" cy="1024853"/>
          </a:xfrm>
          <a:prstGeom prst="ellipse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4E69B569-85B4-DB74-8EC7-8026908AAD4F}"/>
              </a:ext>
            </a:extLst>
          </p:cNvPr>
          <p:cNvSpPr/>
          <p:nvPr/>
        </p:nvSpPr>
        <p:spPr>
          <a:xfrm>
            <a:off x="1513490" y="2212032"/>
            <a:ext cx="7052442" cy="483832"/>
          </a:xfrm>
          <a:prstGeom prst="roundRect">
            <a:avLst>
              <a:gd name="adj" fmla="val 50000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37286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04DF4-82F7-B405-4EEE-3B8E8F845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042E740-A283-7AE9-C01C-36E7E01124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389" y="2202644"/>
            <a:ext cx="7092261" cy="3189164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044895B-678F-0574-1C71-AC4E732446E9}"/>
              </a:ext>
            </a:extLst>
          </p:cNvPr>
          <p:cNvSpPr txBox="1"/>
          <p:nvPr/>
        </p:nvSpPr>
        <p:spPr>
          <a:xfrm>
            <a:off x="363137" y="8171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لديكم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 دقائق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للإنجاز؛ سأمر بين الصفوف لمساعدتكم؛</a:t>
            </a:r>
          </a:p>
        </p:txBody>
      </p:sp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0AF2288-3F6B-0EE1-473B-E946DCD3764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C472C68-5436-A894-1577-F65791DC34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280399" y="3048362"/>
            <a:ext cx="2761054" cy="2761054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774DE369-C874-C7C8-1306-E3A992B677BB}"/>
              </a:ext>
            </a:extLst>
          </p:cNvPr>
          <p:cNvSpPr/>
          <p:nvPr/>
        </p:nvSpPr>
        <p:spPr>
          <a:xfrm>
            <a:off x="914404" y="2254072"/>
            <a:ext cx="6496209" cy="412219"/>
          </a:xfrm>
          <a:prstGeom prst="roundRect">
            <a:avLst>
              <a:gd name="adj" fmla="val 50000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15235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CA298-FCE5-C41F-1316-D35A5F74B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814787D-0691-0F7E-25F0-7E581E5D306B}"/>
              </a:ext>
            </a:extLst>
          </p:cNvPr>
          <p:cNvSpPr txBox="1"/>
          <p:nvPr/>
        </p:nvSpPr>
        <p:spPr>
          <a:xfrm>
            <a:off x="363137" y="8171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الآن، ستشتغلون في ثنائيات.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20FAED4-34C1-7704-3FDB-318383F608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67468" y="2619673"/>
            <a:ext cx="2609063" cy="2609063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7FB6CBD-B57A-742F-A96D-E5A7420BAE0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1644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2D392F-0343-F160-5933-A9DFB83D6B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CC431C3-A15C-E82E-F1D7-64EDFBEC32D7}"/>
              </a:ext>
            </a:extLst>
          </p:cNvPr>
          <p:cNvSpPr txBox="1"/>
          <p:nvPr/>
        </p:nvSpPr>
        <p:spPr>
          <a:xfrm>
            <a:off x="363137" y="8171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كل واحد يقارن إنجازه مع زميله. تأكدوا أنكم اتبعتم الخطوات بشكل سليم. </a:t>
            </a: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88767D6-6E0A-49BE-A000-F942A5DB6F5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83D79765-7B31-271A-6D6D-D3933955B93A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222" t="21655" r="6569" b="14283"/>
          <a:stretch>
            <a:fillRect/>
          </a:stretch>
        </p:blipFill>
        <p:spPr>
          <a:xfrm>
            <a:off x="1041192" y="2933364"/>
            <a:ext cx="6862587" cy="2901561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BB06AF71-DC64-9B7B-0291-3B0B003ACCB9}"/>
              </a:ext>
            </a:extLst>
          </p:cNvPr>
          <p:cNvSpPr txBox="1"/>
          <p:nvPr/>
        </p:nvSpPr>
        <p:spPr>
          <a:xfrm>
            <a:off x="2039005" y="1908570"/>
            <a:ext cx="5691352" cy="6718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3E877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لِإِيجَادِ خَارِجِ وَبَاقِي قِسْمَةٍ عَلَى السَّطرِ:</a:t>
            </a:r>
          </a:p>
        </p:txBody>
      </p:sp>
    </p:spTree>
    <p:extLst>
      <p:ext uri="{BB962C8B-B14F-4D97-AF65-F5344CB8AC3E}">
        <p14:creationId xmlns:p14="http://schemas.microsoft.com/office/powerpoint/2010/main" val="1211947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63F2C-BD6C-9EF2-708B-D3F7281B9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BDB24AB9-E4EC-8151-7FF7-572A3B9C47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389" y="2202643"/>
            <a:ext cx="8257563" cy="3713163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FE84880A-15FC-E436-B785-13B976395EF7}"/>
              </a:ext>
            </a:extLst>
          </p:cNvPr>
          <p:cNvSpPr txBox="1"/>
          <p:nvPr/>
        </p:nvSpPr>
        <p:spPr>
          <a:xfrm>
            <a:off x="327278" y="813495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3B4004-C3AD-AED0-1E55-10A11BB4E6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3" name="ZoneTexte 3">
            <a:extLst>
              <a:ext uri="{FF2B5EF4-FFF2-40B4-BE49-F238E27FC236}">
                <a16:creationId xmlns:a16="http://schemas.microsoft.com/office/drawing/2014/main" id="{61E3C37E-25EF-D2A6-A2EC-B8F9A402502E}"/>
              </a:ext>
            </a:extLst>
          </p:cNvPr>
          <p:cNvSpPr txBox="1"/>
          <p:nvPr/>
        </p:nvSpPr>
        <p:spPr>
          <a:xfrm>
            <a:off x="2161741" y="3787442"/>
            <a:ext cx="3146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2400" dirty="0">
                <a:solidFill>
                  <a:srgbClr val="C00000"/>
                </a:solidFill>
              </a:rPr>
              <a:t>3</a:t>
            </a:r>
          </a:p>
        </p:txBody>
      </p:sp>
      <p:sp>
        <p:nvSpPr>
          <p:cNvPr id="4" name="ZoneTexte 5">
            <a:extLst>
              <a:ext uri="{FF2B5EF4-FFF2-40B4-BE49-F238E27FC236}">
                <a16:creationId xmlns:a16="http://schemas.microsoft.com/office/drawing/2014/main" id="{2F6848F7-5387-19D1-717D-5F7000BACB0C}"/>
              </a:ext>
            </a:extLst>
          </p:cNvPr>
          <p:cNvSpPr txBox="1"/>
          <p:nvPr/>
        </p:nvSpPr>
        <p:spPr>
          <a:xfrm>
            <a:off x="5001567" y="2767824"/>
            <a:ext cx="3146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2400" dirty="0">
                <a:solidFill>
                  <a:srgbClr val="C00000"/>
                </a:solidFill>
              </a:rPr>
              <a:t>4</a:t>
            </a:r>
          </a:p>
        </p:txBody>
      </p:sp>
      <p:sp>
        <p:nvSpPr>
          <p:cNvPr id="5" name="ZoneTexte 6">
            <a:extLst>
              <a:ext uri="{FF2B5EF4-FFF2-40B4-BE49-F238E27FC236}">
                <a16:creationId xmlns:a16="http://schemas.microsoft.com/office/drawing/2014/main" id="{E5CD2E44-34CC-E8DF-F2E0-B92AED69C9BA}"/>
              </a:ext>
            </a:extLst>
          </p:cNvPr>
          <p:cNvSpPr txBox="1"/>
          <p:nvPr/>
        </p:nvSpPr>
        <p:spPr>
          <a:xfrm>
            <a:off x="7699154" y="2792761"/>
            <a:ext cx="3146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2400" dirty="0">
                <a:solidFill>
                  <a:srgbClr val="C00000"/>
                </a:solidFill>
              </a:rPr>
              <a:t>3</a:t>
            </a:r>
          </a:p>
        </p:txBody>
      </p:sp>
      <p:sp>
        <p:nvSpPr>
          <p:cNvPr id="6" name="ZoneTexte 8">
            <a:extLst>
              <a:ext uri="{FF2B5EF4-FFF2-40B4-BE49-F238E27FC236}">
                <a16:creationId xmlns:a16="http://schemas.microsoft.com/office/drawing/2014/main" id="{76059429-2E09-CA23-BB70-B91F4EFAF901}"/>
              </a:ext>
            </a:extLst>
          </p:cNvPr>
          <p:cNvSpPr txBox="1"/>
          <p:nvPr/>
        </p:nvSpPr>
        <p:spPr>
          <a:xfrm>
            <a:off x="1295151" y="4183587"/>
            <a:ext cx="3146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2400" dirty="0">
                <a:solidFill>
                  <a:srgbClr val="C00000"/>
                </a:solidFill>
              </a:rPr>
              <a:t>3</a:t>
            </a:r>
          </a:p>
        </p:txBody>
      </p:sp>
      <p:sp>
        <p:nvSpPr>
          <p:cNvPr id="8" name="ZoneTexte 9">
            <a:extLst>
              <a:ext uri="{FF2B5EF4-FFF2-40B4-BE49-F238E27FC236}">
                <a16:creationId xmlns:a16="http://schemas.microsoft.com/office/drawing/2014/main" id="{3CFEF2FE-0EEC-61A4-A536-90D6E547F8C2}"/>
              </a:ext>
            </a:extLst>
          </p:cNvPr>
          <p:cNvSpPr txBox="1"/>
          <p:nvPr/>
        </p:nvSpPr>
        <p:spPr>
          <a:xfrm>
            <a:off x="5001567" y="3798828"/>
            <a:ext cx="3146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2400" dirty="0">
                <a:solidFill>
                  <a:srgbClr val="C00000"/>
                </a:solidFill>
              </a:rPr>
              <a:t>4</a:t>
            </a:r>
          </a:p>
        </p:txBody>
      </p:sp>
      <p:sp>
        <p:nvSpPr>
          <p:cNvPr id="9" name="ZoneTexte 10">
            <a:extLst>
              <a:ext uri="{FF2B5EF4-FFF2-40B4-BE49-F238E27FC236}">
                <a16:creationId xmlns:a16="http://schemas.microsoft.com/office/drawing/2014/main" id="{96769974-3FB6-A01E-000E-E6E107FF3D47}"/>
              </a:ext>
            </a:extLst>
          </p:cNvPr>
          <p:cNvSpPr txBox="1"/>
          <p:nvPr/>
        </p:nvSpPr>
        <p:spPr>
          <a:xfrm>
            <a:off x="7699154" y="3798828"/>
            <a:ext cx="3146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2400" dirty="0">
                <a:solidFill>
                  <a:srgbClr val="C00000"/>
                </a:solidFill>
              </a:rPr>
              <a:t>4</a:t>
            </a:r>
          </a:p>
        </p:txBody>
      </p:sp>
      <p:sp>
        <p:nvSpPr>
          <p:cNvPr id="10" name="ZoneTexte 11">
            <a:extLst>
              <a:ext uri="{FF2B5EF4-FFF2-40B4-BE49-F238E27FC236}">
                <a16:creationId xmlns:a16="http://schemas.microsoft.com/office/drawing/2014/main" id="{273B480E-2E4F-32DD-9AC8-849D9E020212}"/>
              </a:ext>
            </a:extLst>
          </p:cNvPr>
          <p:cNvSpPr txBox="1"/>
          <p:nvPr/>
        </p:nvSpPr>
        <p:spPr>
          <a:xfrm>
            <a:off x="2161741" y="4851624"/>
            <a:ext cx="3146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2400" dirty="0">
                <a:solidFill>
                  <a:srgbClr val="C00000"/>
                </a:solidFill>
              </a:rPr>
              <a:t>6</a:t>
            </a:r>
          </a:p>
        </p:txBody>
      </p:sp>
      <p:sp>
        <p:nvSpPr>
          <p:cNvPr id="11" name="ZoneTexte 12">
            <a:extLst>
              <a:ext uri="{FF2B5EF4-FFF2-40B4-BE49-F238E27FC236}">
                <a16:creationId xmlns:a16="http://schemas.microsoft.com/office/drawing/2014/main" id="{17CD3AB3-F032-C657-EFA8-5FBB95090C89}"/>
              </a:ext>
            </a:extLst>
          </p:cNvPr>
          <p:cNvSpPr txBox="1"/>
          <p:nvPr/>
        </p:nvSpPr>
        <p:spPr>
          <a:xfrm>
            <a:off x="4121414" y="3187657"/>
            <a:ext cx="3146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2400" dirty="0">
                <a:solidFill>
                  <a:srgbClr val="C00000"/>
                </a:solidFill>
              </a:rPr>
              <a:t>2</a:t>
            </a:r>
          </a:p>
        </p:txBody>
      </p:sp>
      <p:sp>
        <p:nvSpPr>
          <p:cNvPr id="12" name="ZoneTexte 13">
            <a:extLst>
              <a:ext uri="{FF2B5EF4-FFF2-40B4-BE49-F238E27FC236}">
                <a16:creationId xmlns:a16="http://schemas.microsoft.com/office/drawing/2014/main" id="{FC417DB3-35E3-756B-BFAA-D3409BF75EA8}"/>
              </a:ext>
            </a:extLst>
          </p:cNvPr>
          <p:cNvSpPr txBox="1"/>
          <p:nvPr/>
        </p:nvSpPr>
        <p:spPr>
          <a:xfrm>
            <a:off x="6930032" y="4193494"/>
            <a:ext cx="3146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2400" dirty="0">
                <a:solidFill>
                  <a:srgbClr val="C00000"/>
                </a:solidFill>
              </a:rPr>
              <a:t>3</a:t>
            </a:r>
          </a:p>
        </p:txBody>
      </p:sp>
      <p:sp>
        <p:nvSpPr>
          <p:cNvPr id="14" name="ZoneTexte 14">
            <a:extLst>
              <a:ext uri="{FF2B5EF4-FFF2-40B4-BE49-F238E27FC236}">
                <a16:creationId xmlns:a16="http://schemas.microsoft.com/office/drawing/2014/main" id="{D8CBF185-B38D-3A6C-3F6F-F21DCDA318EA}"/>
              </a:ext>
            </a:extLst>
          </p:cNvPr>
          <p:cNvSpPr txBox="1"/>
          <p:nvPr/>
        </p:nvSpPr>
        <p:spPr>
          <a:xfrm>
            <a:off x="1295151" y="5234933"/>
            <a:ext cx="3146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2400" dirty="0">
                <a:solidFill>
                  <a:srgbClr val="C00000"/>
                </a:solidFill>
              </a:rPr>
              <a:t>1</a:t>
            </a:r>
          </a:p>
        </p:txBody>
      </p:sp>
      <p:sp>
        <p:nvSpPr>
          <p:cNvPr id="15" name="ZoneTexte 15">
            <a:extLst>
              <a:ext uri="{FF2B5EF4-FFF2-40B4-BE49-F238E27FC236}">
                <a16:creationId xmlns:a16="http://schemas.microsoft.com/office/drawing/2014/main" id="{7143DD74-49D2-FF29-19B9-1281664E7612}"/>
              </a:ext>
            </a:extLst>
          </p:cNvPr>
          <p:cNvSpPr txBox="1"/>
          <p:nvPr/>
        </p:nvSpPr>
        <p:spPr>
          <a:xfrm>
            <a:off x="4207858" y="4145388"/>
            <a:ext cx="3146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2400" dirty="0">
                <a:solidFill>
                  <a:srgbClr val="C00000"/>
                </a:solidFill>
              </a:rPr>
              <a:t>2</a:t>
            </a:r>
          </a:p>
        </p:txBody>
      </p:sp>
      <p:sp>
        <p:nvSpPr>
          <p:cNvPr id="16" name="ZoneTexte 16">
            <a:extLst>
              <a:ext uri="{FF2B5EF4-FFF2-40B4-BE49-F238E27FC236}">
                <a16:creationId xmlns:a16="http://schemas.microsoft.com/office/drawing/2014/main" id="{9BE309E0-31FD-661A-08B3-081C4B15CD40}"/>
              </a:ext>
            </a:extLst>
          </p:cNvPr>
          <p:cNvSpPr txBox="1"/>
          <p:nvPr/>
        </p:nvSpPr>
        <p:spPr>
          <a:xfrm>
            <a:off x="7664587" y="4830603"/>
            <a:ext cx="3146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2400" dirty="0">
                <a:solidFill>
                  <a:srgbClr val="C00000"/>
                </a:solidFill>
              </a:rPr>
              <a:t>6</a:t>
            </a:r>
          </a:p>
        </p:txBody>
      </p:sp>
      <p:sp>
        <p:nvSpPr>
          <p:cNvPr id="17" name="ZoneTexte 17">
            <a:extLst>
              <a:ext uri="{FF2B5EF4-FFF2-40B4-BE49-F238E27FC236}">
                <a16:creationId xmlns:a16="http://schemas.microsoft.com/office/drawing/2014/main" id="{27BCC360-5927-DB72-50C3-68E6B615778B}"/>
              </a:ext>
            </a:extLst>
          </p:cNvPr>
          <p:cNvSpPr txBox="1"/>
          <p:nvPr/>
        </p:nvSpPr>
        <p:spPr>
          <a:xfrm>
            <a:off x="4207858" y="5234932"/>
            <a:ext cx="3146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2400" dirty="0">
                <a:solidFill>
                  <a:srgbClr val="C00000"/>
                </a:solidFill>
              </a:rPr>
              <a:t>1</a:t>
            </a:r>
          </a:p>
        </p:txBody>
      </p:sp>
      <p:sp>
        <p:nvSpPr>
          <p:cNvPr id="18" name="ZoneTexte 18">
            <a:extLst>
              <a:ext uri="{FF2B5EF4-FFF2-40B4-BE49-F238E27FC236}">
                <a16:creationId xmlns:a16="http://schemas.microsoft.com/office/drawing/2014/main" id="{C7CE2087-52BA-99BA-8AEC-806CA51BDC66}"/>
              </a:ext>
            </a:extLst>
          </p:cNvPr>
          <p:cNvSpPr txBox="1"/>
          <p:nvPr/>
        </p:nvSpPr>
        <p:spPr>
          <a:xfrm>
            <a:off x="4942413" y="4857317"/>
            <a:ext cx="3146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2400" dirty="0">
                <a:solidFill>
                  <a:srgbClr val="C00000"/>
                </a:solidFill>
              </a:rPr>
              <a:t>4</a:t>
            </a:r>
          </a:p>
        </p:txBody>
      </p:sp>
      <p:sp>
        <p:nvSpPr>
          <p:cNvPr id="19" name="ZoneTexte 19">
            <a:extLst>
              <a:ext uri="{FF2B5EF4-FFF2-40B4-BE49-F238E27FC236}">
                <a16:creationId xmlns:a16="http://schemas.microsoft.com/office/drawing/2014/main" id="{4C250B3F-6CE5-0C69-0163-BABAA1CC728E}"/>
              </a:ext>
            </a:extLst>
          </p:cNvPr>
          <p:cNvSpPr txBox="1"/>
          <p:nvPr/>
        </p:nvSpPr>
        <p:spPr>
          <a:xfrm>
            <a:off x="6930032" y="5213310"/>
            <a:ext cx="3146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2400" dirty="0">
                <a:solidFill>
                  <a:srgbClr val="C00000"/>
                </a:solidFill>
              </a:rPr>
              <a:t>1</a:t>
            </a:r>
          </a:p>
        </p:txBody>
      </p:sp>
      <p:sp>
        <p:nvSpPr>
          <p:cNvPr id="20" name="ZoneTexte 10">
            <a:extLst>
              <a:ext uri="{FF2B5EF4-FFF2-40B4-BE49-F238E27FC236}">
                <a16:creationId xmlns:a16="http://schemas.microsoft.com/office/drawing/2014/main" id="{4112DE25-3AC7-484B-13FF-3425C682E4C4}"/>
              </a:ext>
            </a:extLst>
          </p:cNvPr>
          <p:cNvSpPr txBox="1"/>
          <p:nvPr/>
        </p:nvSpPr>
        <p:spPr>
          <a:xfrm>
            <a:off x="6909012" y="3152658"/>
            <a:ext cx="3146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2400" dirty="0">
                <a:solidFill>
                  <a:srgbClr val="C00000"/>
                </a:solidFill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4276486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3529A7B4-AFD0-8B34-FD6E-734271B9968E}"/>
              </a:ext>
            </a:extLst>
          </p:cNvPr>
          <p:cNvSpPr/>
          <p:nvPr/>
        </p:nvSpPr>
        <p:spPr>
          <a:xfrm>
            <a:off x="2106000" y="2600687"/>
            <a:ext cx="4932000" cy="160752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2" name="Image 11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CCD86B12-23CE-09F8-4312-452CEE42DC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3017447"/>
            <a:ext cx="841742" cy="841742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8D912C49-8F6E-04B0-51CF-B69DF9C0FAB2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أنجز بمفردي</a:t>
            </a:r>
          </a:p>
        </p:txBody>
      </p:sp>
      <p:sp>
        <p:nvSpPr>
          <p:cNvPr id="14" name="Flowchart: Alternate Process 54">
            <a:extLst>
              <a:ext uri="{FF2B5EF4-FFF2-40B4-BE49-F238E27FC236}">
                <a16:creationId xmlns:a16="http://schemas.microsoft.com/office/drawing/2014/main" id="{1F340EDF-EC6A-0787-852F-2E3654BE744A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ممارسة مستقلة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D9A148B1-BE32-D6AB-B1AD-29EA5BE9076C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7A56B5FA-5EF3-8C50-FF46-E1041DC16B91}"/>
              </a:ext>
            </a:extLst>
          </p:cNvPr>
          <p:cNvGrpSpPr>
            <a:grpSpLocks noChangeAspect="1"/>
          </p:cNvGrpSpPr>
          <p:nvPr/>
        </p:nvGrpSpPr>
        <p:grpSpPr>
          <a:xfrm>
            <a:off x="1717190" y="3753586"/>
            <a:ext cx="738292" cy="827051"/>
            <a:chOff x="976754" y="4005561"/>
            <a:chExt cx="558587" cy="625740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333C13FF-7516-482D-08AE-46BD39DBEB6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77BC9C06-D1C5-1540-7147-1195BA293A4C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033671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D027F1-695F-7275-00C4-7AE7D6324A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CB6155C1-0E21-F8B2-D676-005941C484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7461" y="1788563"/>
            <a:ext cx="6884601" cy="4659834"/>
          </a:xfrm>
          <a:prstGeom prst="rect">
            <a:avLst/>
          </a:prstGeom>
        </p:spPr>
      </p:pic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1D0FCE1-C25B-8C9F-6BEE-87003743C2B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30B86E6E-BD4D-3F80-5CC4-32C14B68E852}"/>
              </a:ext>
            </a:extLst>
          </p:cNvPr>
          <p:cNvSpPr txBox="1"/>
          <p:nvPr/>
        </p:nvSpPr>
        <p:spPr>
          <a:xfrm>
            <a:off x="290145" y="730665"/>
            <a:ext cx="72312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الصفحة 53، أنجزوا النشاط</a:t>
            </a:r>
            <a:r>
              <a:rPr lang="en-US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4،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سأمر  بين الصفوف لأتحقق من  إنجازاتكم وأصحح كراساتكم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31CC39B-DC75-22F4-9A0B-6744A4C2E791}"/>
              </a:ext>
            </a:extLst>
          </p:cNvPr>
          <p:cNvSpPr/>
          <p:nvPr/>
        </p:nvSpPr>
        <p:spPr>
          <a:xfrm>
            <a:off x="1198181" y="3741683"/>
            <a:ext cx="2816772" cy="1250734"/>
          </a:xfrm>
          <a:prstGeom prst="roundRect">
            <a:avLst>
              <a:gd name="adj" fmla="val 8285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00255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A7F5BB-4D3B-6002-A7E9-58CEAE181A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40D68B4C-F630-151A-2773-6965F398D3B5}"/>
              </a:ext>
            </a:extLst>
          </p:cNvPr>
          <p:cNvSpPr txBox="1"/>
          <p:nvPr/>
        </p:nvSpPr>
        <p:spPr>
          <a:xfrm>
            <a:off x="1272261" y="891696"/>
            <a:ext cx="6249474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:</a:t>
            </a:r>
          </a:p>
        </p:txBody>
      </p:sp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6B84A4A-998F-2107-2127-514387B48BC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73F23EC1-921E-0DB9-3A48-10923503C8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778" y="2166678"/>
            <a:ext cx="8303173" cy="3674498"/>
          </a:xfrm>
          <a:prstGeom prst="rect">
            <a:avLst/>
          </a:prstGeom>
        </p:spPr>
      </p:pic>
      <p:sp>
        <p:nvSpPr>
          <p:cNvPr id="2" name="ZoneTexte 3">
            <a:extLst>
              <a:ext uri="{FF2B5EF4-FFF2-40B4-BE49-F238E27FC236}">
                <a16:creationId xmlns:a16="http://schemas.microsoft.com/office/drawing/2014/main" id="{732345F1-D8ED-EE75-7DBF-7C695AEA5A32}"/>
              </a:ext>
            </a:extLst>
          </p:cNvPr>
          <p:cNvSpPr txBox="1"/>
          <p:nvPr/>
        </p:nvSpPr>
        <p:spPr>
          <a:xfrm>
            <a:off x="2130211" y="3818972"/>
            <a:ext cx="3146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2400" dirty="0">
                <a:solidFill>
                  <a:srgbClr val="C00000"/>
                </a:solidFill>
              </a:rPr>
              <a:t>3</a:t>
            </a:r>
          </a:p>
        </p:txBody>
      </p:sp>
      <p:sp>
        <p:nvSpPr>
          <p:cNvPr id="3" name="ZoneTexte 5">
            <a:extLst>
              <a:ext uri="{FF2B5EF4-FFF2-40B4-BE49-F238E27FC236}">
                <a16:creationId xmlns:a16="http://schemas.microsoft.com/office/drawing/2014/main" id="{6D55D97A-B813-16D7-9067-4956E2E7F0AB}"/>
              </a:ext>
            </a:extLst>
          </p:cNvPr>
          <p:cNvSpPr txBox="1"/>
          <p:nvPr/>
        </p:nvSpPr>
        <p:spPr>
          <a:xfrm>
            <a:off x="4970037" y="2799354"/>
            <a:ext cx="3146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2400" dirty="0">
                <a:solidFill>
                  <a:srgbClr val="C00000"/>
                </a:solidFill>
              </a:rPr>
              <a:t>6</a:t>
            </a:r>
          </a:p>
        </p:txBody>
      </p:sp>
      <p:sp>
        <p:nvSpPr>
          <p:cNvPr id="4" name="ZoneTexte 6">
            <a:extLst>
              <a:ext uri="{FF2B5EF4-FFF2-40B4-BE49-F238E27FC236}">
                <a16:creationId xmlns:a16="http://schemas.microsoft.com/office/drawing/2014/main" id="{C93A90A2-DB47-1FCA-C32F-A303650A2771}"/>
              </a:ext>
            </a:extLst>
          </p:cNvPr>
          <p:cNvSpPr txBox="1"/>
          <p:nvPr/>
        </p:nvSpPr>
        <p:spPr>
          <a:xfrm>
            <a:off x="7667624" y="2824291"/>
            <a:ext cx="3146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2400" dirty="0">
                <a:solidFill>
                  <a:srgbClr val="C00000"/>
                </a:solidFill>
              </a:rPr>
              <a:t>3</a:t>
            </a:r>
          </a:p>
        </p:txBody>
      </p:sp>
      <p:sp>
        <p:nvSpPr>
          <p:cNvPr id="5" name="ZoneTexte 8">
            <a:extLst>
              <a:ext uri="{FF2B5EF4-FFF2-40B4-BE49-F238E27FC236}">
                <a16:creationId xmlns:a16="http://schemas.microsoft.com/office/drawing/2014/main" id="{B72DABB9-5B72-4606-3699-DDE88F1C6868}"/>
              </a:ext>
            </a:extLst>
          </p:cNvPr>
          <p:cNvSpPr txBox="1"/>
          <p:nvPr/>
        </p:nvSpPr>
        <p:spPr>
          <a:xfrm>
            <a:off x="1263621" y="4215117"/>
            <a:ext cx="3146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2400" dirty="0">
                <a:solidFill>
                  <a:srgbClr val="C00000"/>
                </a:solidFill>
              </a:rPr>
              <a:t>2</a:t>
            </a:r>
          </a:p>
        </p:txBody>
      </p:sp>
      <p:sp>
        <p:nvSpPr>
          <p:cNvPr id="6" name="ZoneTexte 9">
            <a:extLst>
              <a:ext uri="{FF2B5EF4-FFF2-40B4-BE49-F238E27FC236}">
                <a16:creationId xmlns:a16="http://schemas.microsoft.com/office/drawing/2014/main" id="{0A1781AD-C122-5F34-44C3-888E1C7292A3}"/>
              </a:ext>
            </a:extLst>
          </p:cNvPr>
          <p:cNvSpPr txBox="1"/>
          <p:nvPr/>
        </p:nvSpPr>
        <p:spPr>
          <a:xfrm>
            <a:off x="4970037" y="3830358"/>
            <a:ext cx="3146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2400" dirty="0">
                <a:solidFill>
                  <a:srgbClr val="C00000"/>
                </a:solidFill>
              </a:rPr>
              <a:t>5</a:t>
            </a:r>
          </a:p>
        </p:txBody>
      </p:sp>
      <p:sp>
        <p:nvSpPr>
          <p:cNvPr id="7" name="ZoneTexte 10">
            <a:extLst>
              <a:ext uri="{FF2B5EF4-FFF2-40B4-BE49-F238E27FC236}">
                <a16:creationId xmlns:a16="http://schemas.microsoft.com/office/drawing/2014/main" id="{80B428D9-FF67-BD40-32AC-800A8180E7F2}"/>
              </a:ext>
            </a:extLst>
          </p:cNvPr>
          <p:cNvSpPr txBox="1"/>
          <p:nvPr/>
        </p:nvSpPr>
        <p:spPr>
          <a:xfrm>
            <a:off x="7667624" y="3830358"/>
            <a:ext cx="3146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2400" dirty="0">
                <a:solidFill>
                  <a:srgbClr val="C00000"/>
                </a:solidFill>
              </a:rPr>
              <a:t>4</a:t>
            </a:r>
          </a:p>
        </p:txBody>
      </p:sp>
      <p:sp>
        <p:nvSpPr>
          <p:cNvPr id="8" name="ZoneTexte 11">
            <a:extLst>
              <a:ext uri="{FF2B5EF4-FFF2-40B4-BE49-F238E27FC236}">
                <a16:creationId xmlns:a16="http://schemas.microsoft.com/office/drawing/2014/main" id="{C76E5C0A-D8EE-A781-C898-F18EBB42F6A7}"/>
              </a:ext>
            </a:extLst>
          </p:cNvPr>
          <p:cNvSpPr txBox="1"/>
          <p:nvPr/>
        </p:nvSpPr>
        <p:spPr>
          <a:xfrm>
            <a:off x="2130211" y="4788564"/>
            <a:ext cx="3146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2400" dirty="0">
                <a:solidFill>
                  <a:srgbClr val="C00000"/>
                </a:solidFill>
              </a:rPr>
              <a:t>4</a:t>
            </a:r>
          </a:p>
        </p:txBody>
      </p:sp>
      <p:sp>
        <p:nvSpPr>
          <p:cNvPr id="9" name="ZoneTexte 12">
            <a:extLst>
              <a:ext uri="{FF2B5EF4-FFF2-40B4-BE49-F238E27FC236}">
                <a16:creationId xmlns:a16="http://schemas.microsoft.com/office/drawing/2014/main" id="{505498F8-DF8C-0C6B-B124-207E11544FCD}"/>
              </a:ext>
            </a:extLst>
          </p:cNvPr>
          <p:cNvSpPr txBox="1"/>
          <p:nvPr/>
        </p:nvSpPr>
        <p:spPr>
          <a:xfrm>
            <a:off x="4089884" y="3219187"/>
            <a:ext cx="3146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2400" dirty="0">
                <a:solidFill>
                  <a:srgbClr val="C00000"/>
                </a:solidFill>
              </a:rPr>
              <a:t>1</a:t>
            </a:r>
          </a:p>
        </p:txBody>
      </p:sp>
      <p:sp>
        <p:nvSpPr>
          <p:cNvPr id="10" name="ZoneTexte 13">
            <a:extLst>
              <a:ext uri="{FF2B5EF4-FFF2-40B4-BE49-F238E27FC236}">
                <a16:creationId xmlns:a16="http://schemas.microsoft.com/office/drawing/2014/main" id="{2D9FC983-1F36-4C7D-3FB3-B54F630EC952}"/>
              </a:ext>
            </a:extLst>
          </p:cNvPr>
          <p:cNvSpPr txBox="1"/>
          <p:nvPr/>
        </p:nvSpPr>
        <p:spPr>
          <a:xfrm>
            <a:off x="6898502" y="4225024"/>
            <a:ext cx="3146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2400" dirty="0">
                <a:solidFill>
                  <a:srgbClr val="C00000"/>
                </a:solidFill>
              </a:rPr>
              <a:t>1</a:t>
            </a:r>
          </a:p>
        </p:txBody>
      </p:sp>
      <p:sp>
        <p:nvSpPr>
          <p:cNvPr id="11" name="ZoneTexte 14">
            <a:extLst>
              <a:ext uri="{FF2B5EF4-FFF2-40B4-BE49-F238E27FC236}">
                <a16:creationId xmlns:a16="http://schemas.microsoft.com/office/drawing/2014/main" id="{C74347F8-B669-B755-B74E-3A679FF1F41B}"/>
              </a:ext>
            </a:extLst>
          </p:cNvPr>
          <p:cNvSpPr txBox="1"/>
          <p:nvPr/>
        </p:nvSpPr>
        <p:spPr>
          <a:xfrm>
            <a:off x="1263621" y="5171873"/>
            <a:ext cx="3146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2400" dirty="0">
                <a:solidFill>
                  <a:srgbClr val="C00000"/>
                </a:solidFill>
              </a:rPr>
              <a:t>2</a:t>
            </a:r>
          </a:p>
        </p:txBody>
      </p:sp>
      <p:sp>
        <p:nvSpPr>
          <p:cNvPr id="12" name="ZoneTexte 15">
            <a:extLst>
              <a:ext uri="{FF2B5EF4-FFF2-40B4-BE49-F238E27FC236}">
                <a16:creationId xmlns:a16="http://schemas.microsoft.com/office/drawing/2014/main" id="{48825D32-53BB-42F4-E646-4A2F90A693B5}"/>
              </a:ext>
            </a:extLst>
          </p:cNvPr>
          <p:cNvSpPr txBox="1"/>
          <p:nvPr/>
        </p:nvSpPr>
        <p:spPr>
          <a:xfrm>
            <a:off x="4176328" y="4197938"/>
            <a:ext cx="3146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2400" dirty="0">
                <a:solidFill>
                  <a:srgbClr val="C00000"/>
                </a:solidFill>
              </a:rPr>
              <a:t>3</a:t>
            </a:r>
          </a:p>
        </p:txBody>
      </p:sp>
      <p:sp>
        <p:nvSpPr>
          <p:cNvPr id="14" name="ZoneTexte 16">
            <a:extLst>
              <a:ext uri="{FF2B5EF4-FFF2-40B4-BE49-F238E27FC236}">
                <a16:creationId xmlns:a16="http://schemas.microsoft.com/office/drawing/2014/main" id="{50F54509-B5E8-7155-75C5-F2568FE5F845}"/>
              </a:ext>
            </a:extLst>
          </p:cNvPr>
          <p:cNvSpPr txBox="1"/>
          <p:nvPr/>
        </p:nvSpPr>
        <p:spPr>
          <a:xfrm>
            <a:off x="7688814" y="4788563"/>
            <a:ext cx="3146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2400" dirty="0">
                <a:solidFill>
                  <a:srgbClr val="C00000"/>
                </a:solidFill>
              </a:rPr>
              <a:t>5</a:t>
            </a:r>
          </a:p>
        </p:txBody>
      </p:sp>
      <p:sp>
        <p:nvSpPr>
          <p:cNvPr id="15" name="ZoneTexte 17">
            <a:extLst>
              <a:ext uri="{FF2B5EF4-FFF2-40B4-BE49-F238E27FC236}">
                <a16:creationId xmlns:a16="http://schemas.microsoft.com/office/drawing/2014/main" id="{4AA7356B-B04B-32EA-EBB7-FBEA85C00BA7}"/>
              </a:ext>
            </a:extLst>
          </p:cNvPr>
          <p:cNvSpPr txBox="1"/>
          <p:nvPr/>
        </p:nvSpPr>
        <p:spPr>
          <a:xfrm>
            <a:off x="4179725" y="5171872"/>
            <a:ext cx="3146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2400" dirty="0">
                <a:solidFill>
                  <a:srgbClr val="C00000"/>
                </a:solidFill>
              </a:rPr>
              <a:t>2</a:t>
            </a:r>
          </a:p>
        </p:txBody>
      </p:sp>
      <p:sp>
        <p:nvSpPr>
          <p:cNvPr id="16" name="ZoneTexte 18">
            <a:extLst>
              <a:ext uri="{FF2B5EF4-FFF2-40B4-BE49-F238E27FC236}">
                <a16:creationId xmlns:a16="http://schemas.microsoft.com/office/drawing/2014/main" id="{8B0B1B71-25D0-C869-130E-78DE80AA39CA}"/>
              </a:ext>
            </a:extLst>
          </p:cNvPr>
          <p:cNvSpPr txBox="1"/>
          <p:nvPr/>
        </p:nvSpPr>
        <p:spPr>
          <a:xfrm>
            <a:off x="4970037" y="4788564"/>
            <a:ext cx="3146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2400" dirty="0">
                <a:solidFill>
                  <a:srgbClr val="C00000"/>
                </a:solidFill>
              </a:rPr>
              <a:t>4</a:t>
            </a:r>
          </a:p>
        </p:txBody>
      </p:sp>
      <p:sp>
        <p:nvSpPr>
          <p:cNvPr id="17" name="ZoneTexte 19">
            <a:extLst>
              <a:ext uri="{FF2B5EF4-FFF2-40B4-BE49-F238E27FC236}">
                <a16:creationId xmlns:a16="http://schemas.microsoft.com/office/drawing/2014/main" id="{4E6EA701-61A3-E24B-AD5E-48F743C630A4}"/>
              </a:ext>
            </a:extLst>
          </p:cNvPr>
          <p:cNvSpPr txBox="1"/>
          <p:nvPr/>
        </p:nvSpPr>
        <p:spPr>
          <a:xfrm>
            <a:off x="6898502" y="5171871"/>
            <a:ext cx="3146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2400" dirty="0">
                <a:solidFill>
                  <a:srgbClr val="C00000"/>
                </a:solidFill>
              </a:rPr>
              <a:t>2</a:t>
            </a:r>
          </a:p>
        </p:txBody>
      </p:sp>
      <p:sp>
        <p:nvSpPr>
          <p:cNvPr id="19" name="ZoneTexte 10">
            <a:extLst>
              <a:ext uri="{FF2B5EF4-FFF2-40B4-BE49-F238E27FC236}">
                <a16:creationId xmlns:a16="http://schemas.microsoft.com/office/drawing/2014/main" id="{ABCC5B63-A38A-7553-B9E1-0178AE31E962}"/>
              </a:ext>
            </a:extLst>
          </p:cNvPr>
          <p:cNvSpPr txBox="1"/>
          <p:nvPr/>
        </p:nvSpPr>
        <p:spPr>
          <a:xfrm>
            <a:off x="6877482" y="3184188"/>
            <a:ext cx="3146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2400" dirty="0">
                <a:solidFill>
                  <a:srgbClr val="C00000"/>
                </a:solidFill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061895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6E982E-69EC-19E2-0324-3874D6C27F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89C4F29-5CE8-D542-DDA9-DA112BBD09A2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0" name="Flowchart: Alternate Process 54">
            <a:extLst>
              <a:ext uri="{FF2B5EF4-FFF2-40B4-BE49-F238E27FC236}">
                <a16:creationId xmlns:a16="http://schemas.microsoft.com/office/drawing/2014/main" id="{5DE28FCE-462E-4D46-B570-E5BAC997F590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993983EE-22A2-84EA-7F7A-EDDAE4064FC8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5</a:t>
            </a:r>
            <a:endParaRPr lang="fr-MA" sz="3200" b="1" dirty="0"/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CADE55D7-5166-3E72-7B4D-CF6BA66B23E0}"/>
              </a:ext>
            </a:extLst>
          </p:cNvPr>
          <p:cNvGrpSpPr>
            <a:grpSpLocks noChangeAspect="1"/>
          </p:cNvGrpSpPr>
          <p:nvPr/>
        </p:nvGrpSpPr>
        <p:grpSpPr>
          <a:xfrm>
            <a:off x="4041754" y="4264863"/>
            <a:ext cx="738292" cy="827051"/>
            <a:chOff x="976754" y="4005561"/>
            <a:chExt cx="558587" cy="625740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7064A5A2-96F0-BE66-D5A7-213C1AC9584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66D3B83D-3491-3039-6466-537F6DE8A141}"/>
                </a:ext>
              </a:extLst>
            </p:cNvPr>
            <p:cNvSpPr txBox="1"/>
            <p:nvPr/>
          </p:nvSpPr>
          <p:spPr>
            <a:xfrm>
              <a:off x="1027905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0804115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47F9F7-85DB-B502-CF03-C045F2680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oneTexte 9">
            <a:extLst>
              <a:ext uri="{FF2B5EF4-FFF2-40B4-BE49-F238E27FC236}">
                <a16:creationId xmlns:a16="http://schemas.microsoft.com/office/drawing/2014/main" id="{04868DD8-7F1A-F6E4-F67E-3778EE85807C}"/>
              </a:ext>
            </a:extLst>
          </p:cNvPr>
          <p:cNvSpPr txBox="1"/>
          <p:nvPr/>
        </p:nvSpPr>
        <p:spPr>
          <a:xfrm>
            <a:off x="327278" y="894883"/>
            <a:ext cx="720140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Low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انتبهوا جيدا</a:t>
            </a: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! 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في المنزل، ستنجزون كل الأنشطة المتبقية على الصفحتين:</a:t>
            </a: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52 و53</a:t>
            </a:r>
          </a:p>
        </p:txBody>
      </p:sp>
      <p:pic>
        <p:nvPicPr>
          <p:cNvPr id="6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EE6F4F8-81C1-CAD3-5776-2F998978AF5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E708BFE-3274-D963-DF75-78218EB75C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7461" y="1788563"/>
            <a:ext cx="6884601" cy="4659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39584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89387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إلى اللقاء. في الحصة القادمة، سنقوم بتصحيح التمارين المنجزة في المنزل. </a:t>
            </a:r>
          </a:p>
        </p:txBody>
      </p: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BC8D666-AD87-430E-F88A-6152ABAE80A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7206DB3B-F23E-2B82-DDAA-B51068E4546A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6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411252C-2590-D9D4-26CE-BB962E0A20D4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20519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FCA8558-4F6B-8E3C-863D-A04174875E3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F8B6CD-37DD-31F0-91B5-518A30F1C879}"/>
              </a:ext>
            </a:extLst>
          </p:cNvPr>
          <p:cNvSpPr txBox="1"/>
          <p:nvPr/>
        </p:nvSpPr>
        <p:spPr>
          <a:xfrm>
            <a:off x="1747817" y="2595036"/>
            <a:ext cx="6524089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200" b="1" i="0" u="none" strike="noStrike" kern="0" cap="none" spc="0" normalizeH="0" baseline="0" noProof="0" dirty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8" name="Image 7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9076AE98-2370-FDA7-945D-9AB455B81C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08549EC-681C-B690-E2E1-0445E53F45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4768" y="3126440"/>
            <a:ext cx="5688105" cy="1188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970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1_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438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80E42B2D-F162-4C8D-9630-3474C2D444A6}">
  <we:reference id="wa200004858" version="2.1.0.0" store="fr-FR" storeType="OMEX"/>
  <we:alternateReferences>
    <we:reference id="WA200004858" version="2.1.0.0" store="WA200004858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16871</TotalTime>
  <Words>926</Words>
  <Application>Microsoft Office PowerPoint</Application>
  <PresentationFormat>Affichage à l'écran (4:3)</PresentationFormat>
  <Paragraphs>261</Paragraphs>
  <Slides>53</Slides>
  <Notes>6</Notes>
  <HiddenSlides>0</HiddenSlides>
  <MMClips>6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6</vt:i4>
      </vt:variant>
      <vt:variant>
        <vt:lpstr>Titres des diapositives</vt:lpstr>
      </vt:variant>
      <vt:variant>
        <vt:i4>53</vt:i4>
      </vt:variant>
    </vt:vector>
  </HeadingPairs>
  <TitlesOfParts>
    <vt:vector size="67" baseType="lpstr">
      <vt:lpstr>Aptos</vt:lpstr>
      <vt:lpstr>Aptos Display</vt:lpstr>
      <vt:lpstr>Arial</vt:lpstr>
      <vt:lpstr>Calibri</vt:lpstr>
      <vt:lpstr>Chalkboard</vt:lpstr>
      <vt:lpstr>Dosis</vt:lpstr>
      <vt:lpstr>Effra CC Arbc</vt:lpstr>
      <vt:lpstr>Wingdings</vt:lpstr>
      <vt:lpstr>2_Conception personnalisée</vt:lpstr>
      <vt:lpstr>Page d'entree</vt:lpstr>
      <vt:lpstr>partie 1</vt:lpstr>
      <vt:lpstr>1_Page d'entree</vt:lpstr>
      <vt:lpstr>1_partie 1</vt:lpstr>
      <vt:lpstr>3_Conception personnalisée</vt:lpstr>
      <vt:lpstr>Présentation PowerPoint</vt:lpstr>
      <vt:lpstr>Présentation PowerPoint</vt:lpstr>
      <vt:lpstr>برمجة الأسبوع الخامس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</dc:creator>
  <cp:lastModifiedBy>EL HAMDOUNI BTIHAJ</cp:lastModifiedBy>
  <cp:revision>131</cp:revision>
  <cp:lastPrinted>2025-08-13T10:11:39Z</cp:lastPrinted>
  <dcterms:created xsi:type="dcterms:W3CDTF">2025-08-01T12:31:49Z</dcterms:created>
  <dcterms:modified xsi:type="dcterms:W3CDTF">2026-03-24T15:49:36Z</dcterms:modified>
</cp:coreProperties>
</file>