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5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6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7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8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9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2" r:id="rId4"/>
    <p:sldMasterId id="2147483909" r:id="rId5"/>
    <p:sldMasterId id="2147483912" r:id="rId6"/>
    <p:sldMasterId id="2147483916" r:id="rId7"/>
    <p:sldMasterId id="2147483923" r:id="rId8"/>
    <p:sldMasterId id="2147483929" r:id="rId9"/>
    <p:sldMasterId id="2147483935" r:id="rId10"/>
  </p:sldMasterIdLst>
  <p:notesMasterIdLst>
    <p:notesMasterId r:id="rId53"/>
  </p:notesMasterIdLst>
  <p:handoutMasterIdLst>
    <p:handoutMasterId r:id="rId54"/>
  </p:handoutMasterIdLst>
  <p:sldIdLst>
    <p:sldId id="982" r:id="rId11"/>
    <p:sldId id="998" r:id="rId12"/>
    <p:sldId id="2134807023" r:id="rId13"/>
    <p:sldId id="780" r:id="rId14"/>
    <p:sldId id="2134806642" r:id="rId15"/>
    <p:sldId id="973" r:id="rId16"/>
    <p:sldId id="950" r:id="rId17"/>
    <p:sldId id="2134806705" r:id="rId18"/>
    <p:sldId id="2134807098" r:id="rId19"/>
    <p:sldId id="2134807029" r:id="rId20"/>
    <p:sldId id="2134807099" r:id="rId21"/>
    <p:sldId id="2134807087" r:id="rId22"/>
    <p:sldId id="2134807088" r:id="rId23"/>
    <p:sldId id="2134807072" r:id="rId24"/>
    <p:sldId id="2134806841" r:id="rId25"/>
    <p:sldId id="2134807135" r:id="rId26"/>
    <p:sldId id="2134806665" r:id="rId27"/>
    <p:sldId id="2134807028" r:id="rId28"/>
    <p:sldId id="2134806664" r:id="rId29"/>
    <p:sldId id="2134806870" r:id="rId30"/>
    <p:sldId id="2134806710" r:id="rId31"/>
    <p:sldId id="2134806711" r:id="rId32"/>
    <p:sldId id="2134807114" r:id="rId33"/>
    <p:sldId id="2134807128" r:id="rId34"/>
    <p:sldId id="2134807130" r:id="rId35"/>
    <p:sldId id="2134807131" r:id="rId36"/>
    <p:sldId id="2134806828" r:id="rId37"/>
    <p:sldId id="2134806720" r:id="rId38"/>
    <p:sldId id="2134806721" r:id="rId39"/>
    <p:sldId id="2134807115" r:id="rId40"/>
    <p:sldId id="2134807136" r:id="rId41"/>
    <p:sldId id="2134807091" r:id="rId42"/>
    <p:sldId id="2134807092" r:id="rId43"/>
    <p:sldId id="2134807093" r:id="rId44"/>
    <p:sldId id="2134807137" r:id="rId45"/>
    <p:sldId id="2134806791" r:id="rId46"/>
    <p:sldId id="2134806793" r:id="rId47"/>
    <p:sldId id="2134806745" r:id="rId48"/>
    <p:sldId id="985" r:id="rId49"/>
    <p:sldId id="2134806797" r:id="rId50"/>
    <p:sldId id="2134806798" r:id="rId51"/>
    <p:sldId id="980" r:id="rId52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55"/>
      <p:bold r:id="rId56"/>
    </p:embeddedFont>
    <p:embeddedFont>
      <p:font typeface="Dosis" pitchFamily="2" charset="0"/>
      <p:regular r:id="rId57"/>
      <p:bold r:id="rId5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F1F3C"/>
    <a:srgbClr val="B4E5A2"/>
    <a:srgbClr val="DFDDEE"/>
    <a:srgbClr val="B89E25"/>
    <a:srgbClr val="17AB98"/>
    <a:srgbClr val="104862"/>
    <a:srgbClr val="106585"/>
    <a:srgbClr val="FC8D00"/>
    <a:srgbClr val="B2B3AE"/>
    <a:srgbClr val="E87D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10CAC27-1635-4EFA-8A93-053584841186}" v="97" dt="2026-03-03T23:51:38.6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532" autoAdjust="0"/>
    <p:restoredTop sz="94725" autoAdjust="0"/>
  </p:normalViewPr>
  <p:slideViewPr>
    <p:cSldViewPr snapToGrid="0">
      <p:cViewPr varScale="1">
        <p:scale>
          <a:sx n="75" d="100"/>
          <a:sy n="75" d="100"/>
        </p:scale>
        <p:origin x="1182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slide" Target="slides/slide40.xml"/><Relationship Id="rId55" Type="http://schemas.openxmlformats.org/officeDocument/2006/relationships/font" Target="fonts/font1.fntdata"/><Relationship Id="rId63" Type="http://schemas.microsoft.com/office/2015/10/relationships/revisionInfo" Target="revisionInfo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notesMaster" Target="notesMasters/notesMaster1.xml"/><Relationship Id="rId58" Type="http://schemas.openxmlformats.org/officeDocument/2006/relationships/font" Target="fonts/font4.fntdata"/><Relationship Id="rId5" Type="http://schemas.openxmlformats.org/officeDocument/2006/relationships/slideMaster" Target="slideMasters/slideMaster5.xml"/><Relationship Id="rId61" Type="http://schemas.openxmlformats.org/officeDocument/2006/relationships/theme" Target="theme/theme1.xml"/><Relationship Id="rId19" Type="http://schemas.openxmlformats.org/officeDocument/2006/relationships/slide" Target="slides/slide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font" Target="fonts/font2.fntdata"/><Relationship Id="rId64" Type="http://schemas.microsoft.com/office/2018/10/relationships/authors" Target="author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presProps" Target="presProps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handoutMaster" Target="handoutMasters/handoutMaster1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font" Target="fonts/font3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7A4D01-E367-0E92-E260-95BF1CBBA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4DE641-D77B-9480-3CBB-CBEE7DBD36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0015640-5C45-0515-7E1D-56CAF68F28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4C386EF-8D86-483D-02EA-B16AC51224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37307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7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7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8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8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8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8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9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9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9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0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928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3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104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59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054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516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6578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965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6661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9857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4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3576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6809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2378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5147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2411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2510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258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5670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0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3793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1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9937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816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4778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8242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1212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95462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42251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109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9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jpe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7" Type="http://schemas.openxmlformats.org/officeDocument/2006/relationships/theme" Target="../theme/theme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2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8111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6" r:id="rId3"/>
    <p:sldLayoutId id="214748390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6F6C51-F874-31A5-B58E-98ED294393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721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1352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0465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  <p:sldLayoutId id="2147483918" r:id="rId2"/>
    <p:sldLayoutId id="2147483919" r:id="rId3"/>
    <p:sldLayoutId id="2147483922" r:id="rId4"/>
    <p:sldLayoutId id="2147483940" r:id="rId5"/>
    <p:sldLayoutId id="2147483941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2452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4" r:id="rId1"/>
    <p:sldLayoutId id="2147483925" r:id="rId2"/>
    <p:sldLayoutId id="2147483926" r:id="rId3"/>
    <p:sldLayoutId id="2147483927" r:id="rId4"/>
    <p:sldLayoutId id="2147483928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7032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0" r:id="rId1"/>
    <p:sldLayoutId id="2147483931" r:id="rId2"/>
    <p:sldLayoutId id="214748393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8557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2.mp4"/><Relationship Id="rId7" Type="http://schemas.openxmlformats.org/officeDocument/2006/relationships/image" Target="../media/image25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5.xml"/><Relationship Id="rId10" Type="http://schemas.openxmlformats.org/officeDocument/2006/relationships/image" Target="../media/image28.png"/><Relationship Id="rId4" Type="http://schemas.openxmlformats.org/officeDocument/2006/relationships/video" Target="../media/media2.mp4"/><Relationship Id="rId9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0.png"/><Relationship Id="rId4" Type="http://schemas.openxmlformats.org/officeDocument/2006/relationships/image" Target="../media/image24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4.e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0.png"/><Relationship Id="rId4" Type="http://schemas.openxmlformats.org/officeDocument/2006/relationships/image" Target="../media/image4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4.em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microsoft.com/office/2007/relationships/media" Target="../media/media4.mp4"/><Relationship Id="rId7" Type="http://schemas.openxmlformats.org/officeDocument/2006/relationships/image" Target="../media/image48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6.png"/><Relationship Id="rId5" Type="http://schemas.openxmlformats.org/officeDocument/2006/relationships/slideLayout" Target="../slideLayouts/slideLayout16.xml"/><Relationship Id="rId4" Type="http://schemas.openxmlformats.org/officeDocument/2006/relationships/video" Target="../media/media4.mp4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760357" y="883472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BDB8D89-C571-AB60-BA52-362E30D340A3}"/>
              </a:ext>
            </a:extLst>
          </p:cNvPr>
          <p:cNvSpPr txBox="1">
            <a:spLocks/>
          </p:cNvSpPr>
          <p:nvPr/>
        </p:nvSpPr>
        <p:spPr>
          <a:xfrm rot="931040">
            <a:off x="635524" y="4142245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5F478A2-E58A-1BDE-D210-AA6DBC10E68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4</a:t>
            </a:r>
            <a:endParaRPr lang="fr-FR" dirty="0">
              <a:ea typeface="DengXian" panose="02010600030101010101" pitchFamily="2" charset="-122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92F9033-0DEC-4565-2940-99E9F1492D28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7436B40-B623-0999-F20B-2FFCD5783E9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6BB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cs typeface="Effra CC Arbc" panose="020B0503020203020204" pitchFamily="34" charset="-78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cs typeface="Effra CC Arbc" panose="020B0503020203020204" pitchFamily="34" charset="-78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DB98E70-63DE-1953-E3A1-3A0D5DBC94C0}"/>
                </a:ext>
              </a:extLst>
            </p:cNvPr>
            <p:cNvSpPr/>
            <p:nvPr/>
          </p:nvSpPr>
          <p:spPr>
            <a:xfrm>
              <a:off x="6208855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297212F3-E030-AEED-26DE-F2DD2E6630E7}"/>
              </a:ext>
            </a:extLst>
          </p:cNvPr>
          <p:cNvSpPr/>
          <p:nvPr/>
        </p:nvSpPr>
        <p:spPr>
          <a:xfrm>
            <a:off x="3992549" y="6005205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/>
                </a:solidFill>
                <a:cs typeface="Effra CC Arbc" panose="020B0503020203020204" pitchFamily="34" charset="-78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cs typeface="Effra CC Arbc" panose="020B0503020203020204" pitchFamily="34" charset="-78"/>
              </a:rPr>
              <a:t>15</a:t>
            </a:r>
            <a:endParaRPr lang="fr-FR" sz="1400" b="1" dirty="0">
              <a:solidFill>
                <a:schemeClr val="bg1"/>
              </a:solidFill>
              <a:cs typeface="Effra CC Arbc" panose="020B0503020203020204" pitchFamily="34" charset="-78"/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A1D6075A-8D9C-27F1-CB27-32DC99EE0E14}"/>
              </a:ext>
            </a:extLst>
          </p:cNvPr>
          <p:cNvSpPr/>
          <p:nvPr/>
        </p:nvSpPr>
        <p:spPr>
          <a:xfrm>
            <a:off x="4008985" y="6030752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B54243B2-6848-E5AE-F6D3-5A399CACCC89}"/>
              </a:ext>
            </a:extLst>
          </p:cNvPr>
          <p:cNvGrpSpPr/>
          <p:nvPr/>
        </p:nvGrpSpPr>
        <p:grpSpPr>
          <a:xfrm>
            <a:off x="7208224" y="6021421"/>
            <a:ext cx="1124468" cy="288630"/>
            <a:chOff x="7208224" y="6021421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CA410A90-79A9-5202-428F-1A7E9C41E9F3}"/>
                </a:ext>
              </a:extLst>
            </p:cNvPr>
            <p:cNvSpPr/>
            <p:nvPr/>
          </p:nvSpPr>
          <p:spPr>
            <a:xfrm>
              <a:off x="7208224" y="602142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fr-FR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</a:t>
              </a:r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13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81CD7625-DF9E-DD12-18D8-629A0204A464}"/>
                </a:ext>
              </a:extLst>
            </p:cNvPr>
            <p:cNvSpPr/>
            <p:nvPr/>
          </p:nvSpPr>
          <p:spPr>
            <a:xfrm>
              <a:off x="7210775" y="6028855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7B499E8A-7E3A-89C2-6734-FFF0695DE4F1}"/>
              </a:ext>
            </a:extLst>
          </p:cNvPr>
          <p:cNvGrpSpPr/>
          <p:nvPr/>
        </p:nvGrpSpPr>
        <p:grpSpPr>
          <a:xfrm>
            <a:off x="5618415" y="6031812"/>
            <a:ext cx="1124468" cy="288630"/>
            <a:chOff x="7208224" y="6021421"/>
            <a:chExt cx="1124468" cy="28863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32D5283A-2C38-9B7B-9B74-538EE2263C3B}"/>
                </a:ext>
              </a:extLst>
            </p:cNvPr>
            <p:cNvSpPr/>
            <p:nvPr/>
          </p:nvSpPr>
          <p:spPr>
            <a:xfrm>
              <a:off x="7208224" y="602142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fr-FR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</a:t>
              </a:r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14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17E56B07-9CE2-80B8-634E-ECB06508516A}"/>
                </a:ext>
              </a:extLst>
            </p:cNvPr>
            <p:cNvSpPr/>
            <p:nvPr/>
          </p:nvSpPr>
          <p:spPr>
            <a:xfrm>
              <a:off x="7210775" y="6028855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9E94548-53F0-9D75-35EF-F124E74865F8}"/>
              </a:ext>
            </a:extLst>
          </p:cNvPr>
          <p:cNvSpPr/>
          <p:nvPr/>
        </p:nvSpPr>
        <p:spPr>
          <a:xfrm>
            <a:off x="2418978" y="6012867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16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9D4F5F7C-289A-840E-8A40-8F37BB99F8B2}"/>
              </a:ext>
            </a:extLst>
          </p:cNvPr>
          <p:cNvSpPr/>
          <p:nvPr/>
        </p:nvSpPr>
        <p:spPr>
          <a:xfrm>
            <a:off x="2439161" y="6023142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092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823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الرابع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اَلأَعدادُ مِن 0 إِلى 999 (مراجعة المستلزمات)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15003" y="2722648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656573" y="2475889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مَفْهومُ الْقِسْمَةِ: التَّجْميعُ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الدرس 13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مَفْهومُ الْقِسْمَةِ: التَّوْزيعُ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16</a:t>
            </a:r>
            <a:endParaRPr lang="fr-FR" b="1" dirty="0">
              <a:solidFill>
                <a:srgbClr val="FFFFFF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حَلُّ المَسائِل 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15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الْقِسْمَةُ على 2 و3 و4 و5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98C62966-8FD2-A668-3D21-B98E06297E7D}"/>
              </a:ext>
            </a:extLst>
          </p:cNvPr>
          <p:cNvSpPr/>
          <p:nvPr/>
        </p:nvSpPr>
        <p:spPr>
          <a:xfrm>
            <a:off x="2439564" y="5468677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37" name="Organigramme : Terminateur 21">
            <a:extLst>
              <a:ext uri="{FF2B5EF4-FFF2-40B4-BE49-F238E27FC236}">
                <a16:creationId xmlns:a16="http://schemas.microsoft.com/office/drawing/2014/main" id="{643F8C6E-3B63-B3F4-94CE-FA2BB7EAE5C0}"/>
              </a:ext>
            </a:extLst>
          </p:cNvPr>
          <p:cNvSpPr/>
          <p:nvPr/>
        </p:nvSpPr>
        <p:spPr>
          <a:xfrm>
            <a:off x="4681134" y="5221918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المراجعة</a:t>
            </a:r>
            <a:endParaRPr lang="fr-FR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Espace réservé du texte 5">
            <a:extLst>
              <a:ext uri="{FF2B5EF4-FFF2-40B4-BE49-F238E27FC236}">
                <a16:creationId xmlns:a16="http://schemas.microsoft.com/office/drawing/2014/main" id="{2BBD08C9-A6E2-7ABC-8477-72E6B48FA0F5}"/>
              </a:ext>
            </a:extLst>
          </p:cNvPr>
          <p:cNvSpPr txBox="1">
            <a:spLocks/>
          </p:cNvSpPr>
          <p:nvPr/>
        </p:nvSpPr>
        <p:spPr>
          <a:xfrm>
            <a:off x="2619564" y="5604142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b="1" i="0" u="none" strike="noStrike" kern="0" cap="none" spc="0" normalizeH="0" baseline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مُراجَعَةُ دُروسِ الأُسْبوعِ الرَّابِعِ</a:t>
            </a:r>
          </a:p>
        </p:txBody>
      </p: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3504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6BB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حصة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3795AF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771525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3795AF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مُراجَعَةُ دُروسِ الأُسْبوعِ الرَّابِعِ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2F1720F-9B52-E063-4089-FD00482C2E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8122" y="2557637"/>
            <a:ext cx="5772128" cy="390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حصة مراجعة  دروس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كل درس تتم عبر المراحل التالية :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رائز التحقق من الهدف الرئيسي للدرس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احتساب نسبة التحكم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أقل من 80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أكبر من 80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إعادة عرض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شريط النمذجة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مباشرة للتدرب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إنجاز نشاط مراجعة الدرس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705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7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13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15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E35AE44-3E5E-6A5E-C619-F934FEEE8C6D}"/>
              </a:ext>
            </a:extLst>
          </p:cNvPr>
          <p:cNvGrpSpPr/>
          <p:nvPr/>
        </p:nvGrpSpPr>
        <p:grpSpPr>
          <a:xfrm>
            <a:off x="1581863" y="3330929"/>
            <a:ext cx="6205216" cy="656743"/>
            <a:chOff x="1589361" y="4686332"/>
            <a:chExt cx="6205216" cy="656743"/>
          </a:xfrm>
        </p:grpSpPr>
        <p:sp>
          <p:nvSpPr>
            <p:cNvPr id="28" name="Rectangle: Rounded Corners 55">
              <a:extLst>
                <a:ext uri="{FF2B5EF4-FFF2-40B4-BE49-F238E27FC236}">
                  <a16:creationId xmlns:a16="http://schemas.microsoft.com/office/drawing/2014/main" id="{051F4C24-227B-234A-79BE-AC1D0B9DDDC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14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9" name="Oval 81">
              <a:extLst>
                <a:ext uri="{FF2B5EF4-FFF2-40B4-BE49-F238E27FC236}">
                  <a16:creationId xmlns:a16="http://schemas.microsoft.com/office/drawing/2014/main" id="{DBEA5FBD-2C9E-87C2-6486-E22A80FDBD3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0" name="Oval 81">
              <a:extLst>
                <a:ext uri="{FF2B5EF4-FFF2-40B4-BE49-F238E27FC236}">
                  <a16:creationId xmlns:a16="http://schemas.microsoft.com/office/drawing/2014/main" id="{59358F02-F521-739E-3C33-993E2BCB32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grpSp>
          <p:nvGrpSpPr>
            <p:cNvPr id="31" name="Groupe 4">
              <a:extLst>
                <a:ext uri="{FF2B5EF4-FFF2-40B4-BE49-F238E27FC236}">
                  <a16:creationId xmlns:a16="http://schemas.microsoft.com/office/drawing/2014/main" id="{A7AD7287-4B10-5429-3F02-48BD691E807C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2" name="Image 8">
                <a:extLst>
                  <a:ext uri="{FF2B5EF4-FFF2-40B4-BE49-F238E27FC236}">
                    <a16:creationId xmlns:a16="http://schemas.microsoft.com/office/drawing/2014/main" id="{B6061DAD-A0F3-7511-7554-E8F43DC37E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33" name="ZoneTexte 19">
                <a:extLst>
                  <a:ext uri="{FF2B5EF4-FFF2-40B4-BE49-F238E27FC236}">
                    <a16:creationId xmlns:a16="http://schemas.microsoft.com/office/drawing/2014/main" id="{5C82E929-AEB1-4006-BA54-976968BFE4EA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15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B4D61E0-2ACC-7925-5602-1253BD09248A}"/>
              </a:ext>
            </a:extLst>
          </p:cNvPr>
          <p:cNvGrpSpPr/>
          <p:nvPr/>
        </p:nvGrpSpPr>
        <p:grpSpPr>
          <a:xfrm>
            <a:off x="1581863" y="4051970"/>
            <a:ext cx="6205216" cy="656743"/>
            <a:chOff x="1589361" y="4686332"/>
            <a:chExt cx="6205216" cy="656743"/>
          </a:xfrm>
        </p:grpSpPr>
        <p:sp>
          <p:nvSpPr>
            <p:cNvPr id="35" name="Rectangle: Rounded Corners 55">
              <a:extLst>
                <a:ext uri="{FF2B5EF4-FFF2-40B4-BE49-F238E27FC236}">
                  <a16:creationId xmlns:a16="http://schemas.microsoft.com/office/drawing/2014/main" id="{C39533AB-3915-7553-79C6-3E86D5AABBF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15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6" name="Oval 81">
              <a:extLst>
                <a:ext uri="{FF2B5EF4-FFF2-40B4-BE49-F238E27FC236}">
                  <a16:creationId xmlns:a16="http://schemas.microsoft.com/office/drawing/2014/main" id="{8BAB9C87-5FE1-177A-4604-10D2064F7AD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7" name="Oval 81">
              <a:extLst>
                <a:ext uri="{FF2B5EF4-FFF2-40B4-BE49-F238E27FC236}">
                  <a16:creationId xmlns:a16="http://schemas.microsoft.com/office/drawing/2014/main" id="{02649003-F955-A796-5F96-F33B632853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  <p:grpSp>
          <p:nvGrpSpPr>
            <p:cNvPr id="38" name="Groupe 4">
              <a:extLst>
                <a:ext uri="{FF2B5EF4-FFF2-40B4-BE49-F238E27FC236}">
                  <a16:creationId xmlns:a16="http://schemas.microsoft.com/office/drawing/2014/main" id="{FD244F52-99DE-A349-682B-EFD7EEFB1C41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9" name="Image 8">
                <a:extLst>
                  <a:ext uri="{FF2B5EF4-FFF2-40B4-BE49-F238E27FC236}">
                    <a16:creationId xmlns:a16="http://schemas.microsoft.com/office/drawing/2014/main" id="{10DC2710-9439-2A21-0B4B-9DC1564417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0" name="ZoneTexte 19">
                <a:extLst>
                  <a:ext uri="{FF2B5EF4-FFF2-40B4-BE49-F238E27FC236}">
                    <a16:creationId xmlns:a16="http://schemas.microsoft.com/office/drawing/2014/main" id="{C710567E-5A0B-E136-9B43-4CDECD70A63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15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D51FBA9-A398-6E92-54CC-C422455CA4DF}"/>
              </a:ext>
            </a:extLst>
          </p:cNvPr>
          <p:cNvGrpSpPr/>
          <p:nvPr/>
        </p:nvGrpSpPr>
        <p:grpSpPr>
          <a:xfrm>
            <a:off x="1581863" y="4773011"/>
            <a:ext cx="6205216" cy="656743"/>
            <a:chOff x="1589361" y="4686332"/>
            <a:chExt cx="6205216" cy="656743"/>
          </a:xfrm>
        </p:grpSpPr>
        <p:sp>
          <p:nvSpPr>
            <p:cNvPr id="42" name="Rectangle: Rounded Corners 55">
              <a:extLst>
                <a:ext uri="{FF2B5EF4-FFF2-40B4-BE49-F238E27FC236}">
                  <a16:creationId xmlns:a16="http://schemas.microsoft.com/office/drawing/2014/main" id="{66472540-FEA9-DD99-FE0E-30294E0A8453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اختتام </a:t>
              </a:r>
              <a:r>
                <a:rPr lang="ar-SA" sz="20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3" name="Oval 81">
              <a:extLst>
                <a:ext uri="{FF2B5EF4-FFF2-40B4-BE49-F238E27FC236}">
                  <a16:creationId xmlns:a16="http://schemas.microsoft.com/office/drawing/2014/main" id="{CBD65715-C29C-110F-DA8A-D0483E0B1FE3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44" name="Oval 81">
              <a:extLst>
                <a:ext uri="{FF2B5EF4-FFF2-40B4-BE49-F238E27FC236}">
                  <a16:creationId xmlns:a16="http://schemas.microsoft.com/office/drawing/2014/main" id="{8D1E762D-9E1A-A836-7006-A5DD2A1B6C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</a:t>
              </a:r>
            </a:p>
          </p:txBody>
        </p:sp>
        <p:grpSp>
          <p:nvGrpSpPr>
            <p:cNvPr id="45" name="Groupe 4">
              <a:extLst>
                <a:ext uri="{FF2B5EF4-FFF2-40B4-BE49-F238E27FC236}">
                  <a16:creationId xmlns:a16="http://schemas.microsoft.com/office/drawing/2014/main" id="{E617BAFB-940F-1212-41F8-4CD26845E4A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46" name="Image 8">
                <a:extLst>
                  <a:ext uri="{FF2B5EF4-FFF2-40B4-BE49-F238E27FC236}">
                    <a16:creationId xmlns:a16="http://schemas.microsoft.com/office/drawing/2014/main" id="{11C10B9A-037F-5B9B-05B0-0611B4B935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7" name="ZoneTexte 19">
                <a:extLst>
                  <a:ext uri="{FF2B5EF4-FFF2-40B4-BE49-F238E27FC236}">
                    <a16:creationId xmlns:a16="http://schemas.microsoft.com/office/drawing/2014/main" id="{86770B1B-809E-2E32-A14D-9B7C3AAC842E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3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429E1FE-B643-1999-C373-B275F694C228}"/>
              </a:ext>
            </a:extLst>
          </p:cNvPr>
          <p:cNvSpPr/>
          <p:nvPr/>
        </p:nvSpPr>
        <p:spPr>
          <a:xfrm>
            <a:off x="726377" y="3126125"/>
            <a:ext cx="6564862" cy="139922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843693" y="3207220"/>
            <a:ext cx="6074572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تَعرُّفِ مَفْهومِ الْقِسْمَة بِالتَّوْزيعِ؛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تَعرُّفِ مَفْهومِ الْقِسْمَة بِالتَّجْميعِ؛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رَبْطِ الْقِسْمَة بِالضَّرْبِ (جداول ضرب 2 و3 و4 و5).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E568FF-055A-0740-C531-DDA2D589F9CA}"/>
              </a:ext>
            </a:extLst>
          </p:cNvPr>
          <p:cNvGrpSpPr/>
          <p:nvPr/>
        </p:nvGrpSpPr>
        <p:grpSpPr>
          <a:xfrm>
            <a:off x="1569588" y="1661923"/>
            <a:ext cx="5721651" cy="891492"/>
            <a:chOff x="1711174" y="2035893"/>
            <a:chExt cx="5721651" cy="8914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438BBA-A74D-922F-852D-7DDA0F2C5653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7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عند نهاية </a:t>
              </a:r>
              <a:r>
                <a:rPr kumimoji="0" lang="ar-S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الحصة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4B0A57-07CA-6392-28F9-B1AC486E5CAD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على الأقل </a:t>
              </a:r>
              <a:r>
                <a:rPr kumimoji="0" lang="fr-FR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80%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من المتعلمين 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سيكونون قادرين على</a:t>
              </a:r>
              <a:r>
                <a:rPr kumimoji="0" lang="en-GB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: 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E44EA23-669E-1875-02B5-39E9A4FD8D62}"/>
              </a:ext>
            </a:extLst>
          </p:cNvPr>
          <p:cNvGrpSpPr/>
          <p:nvPr/>
        </p:nvGrpSpPr>
        <p:grpSpPr>
          <a:xfrm>
            <a:off x="6918265" y="3034038"/>
            <a:ext cx="1249561" cy="1172098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EEF2828-A9E0-51AB-B785-62441DFD2E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88A17AF-E8F5-F820-CA02-7C2365D300B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9F9C101B-6EBC-22E6-2065-2DB963FCBAE6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4AE2991-68D6-E100-B0EF-D2D31143CCAA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4" name="Chevron 13">
                <a:extLst>
                  <a:ext uri="{FF2B5EF4-FFF2-40B4-BE49-F238E27FC236}">
                    <a16:creationId xmlns:a16="http://schemas.microsoft.com/office/drawing/2014/main" id="{F3F0E1CA-BF41-F6A2-AACF-7D681BF9AF40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8175F682-83C7-A0B8-6F15-6D928C0A5ECC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00013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مرحباً سنراجع دروس الأسبوع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27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994A5-0AB2-4475-001D-25BB6F11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6A802B1-288C-1C54-F456-A75AED90E03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CC3964-DBB0-EA11-F07F-9996FFDA9FBD}"/>
              </a:ext>
            </a:extLst>
          </p:cNvPr>
          <p:cNvGrpSpPr/>
          <p:nvPr/>
        </p:nvGrpSpPr>
        <p:grpSpPr>
          <a:xfrm>
            <a:off x="2106000" y="2158011"/>
            <a:ext cx="4932000" cy="2335331"/>
            <a:chOff x="2193989" y="2167843"/>
            <a:chExt cx="4932000" cy="2335331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85803EA-815E-A7E8-F351-99A7F36D1AB9}"/>
                </a:ext>
              </a:extLst>
            </p:cNvPr>
            <p:cNvSpPr/>
            <p:nvPr/>
          </p:nvSpPr>
          <p:spPr>
            <a:xfrm>
              <a:off x="2193989" y="2610518"/>
              <a:ext cx="4932000" cy="189265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A95BBD9-9459-0131-248C-32DC5451C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253422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9D6FCE-6006-984D-3CC0-50D6562FC653}"/>
                </a:ext>
              </a:extLst>
            </p:cNvPr>
            <p:cNvSpPr txBox="1"/>
            <p:nvPr/>
          </p:nvSpPr>
          <p:spPr>
            <a:xfrm>
              <a:off x="2669966" y="3413284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2DFB9E5C-D581-B3CF-B2C1-1B5E1AFF1397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7B4A74D-12EE-C1E1-7939-1C880F06F6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1DC1429-07DE-6F15-1586-44348ACAD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4189760" y="4493342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359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560439" y="881801"/>
            <a:ext cx="695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نبدأ حصتنا بنشاط الحساب الذهني. خذوا كراسات الحساب الذهني، على الصفحة 15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Image 5" descr="Une image contenant texte, dessin humoristique, Dessin animé, habits&#10;&#10;Le contenu généré par l’IA peut être incorrect.">
            <a:extLst>
              <a:ext uri="{FF2B5EF4-FFF2-40B4-BE49-F238E27FC236}">
                <a16:creationId xmlns:a16="http://schemas.microsoft.com/office/drawing/2014/main" id="{D5F6AC03-2E24-08E6-49AF-CC6EBD50F0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1535" y="1671101"/>
            <a:ext cx="3280929" cy="4644132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927124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لتنجزوا الجداءات التالية. دوّنوا النتيجة فقط في دفاتركم.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342108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26931" y="2637496"/>
              <a:ext cx="31090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 × 3 =</a:t>
              </a:r>
              <a:endParaRPr kumimoji="0" lang="fr-FR" sz="36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896465" y="2768475"/>
              <a:ext cx="2282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مِ</a:t>
              </a:r>
              <a:r>
                <a: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ثالٌ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: 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rPr>
                <a:t>18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8641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D7A572C-727A-4792-7905-1CCCEBC812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241" y="3047263"/>
            <a:ext cx="8294914" cy="850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29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BF3EC05E-1A09-311C-F1F6-EEFDC179D4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580" y="3017524"/>
            <a:ext cx="8350898" cy="90930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F39A64C-23AB-E8E4-A630-9D0B5D444E3C}"/>
              </a:ext>
            </a:extLst>
          </p:cNvPr>
          <p:cNvSpPr txBox="1"/>
          <p:nvPr/>
        </p:nvSpPr>
        <p:spPr>
          <a:xfrm>
            <a:off x="1058550" y="3042240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9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28111A8-99F5-5765-F7A9-03EC8DF61D29}"/>
              </a:ext>
            </a:extLst>
          </p:cNvPr>
          <p:cNvSpPr txBox="1"/>
          <p:nvPr/>
        </p:nvSpPr>
        <p:spPr>
          <a:xfrm>
            <a:off x="705498" y="3454866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6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B834931-C9AF-2E30-592F-C2C2BF3BB573}"/>
              </a:ext>
            </a:extLst>
          </p:cNvPr>
          <p:cNvSpPr txBox="1"/>
          <p:nvPr/>
        </p:nvSpPr>
        <p:spPr>
          <a:xfrm>
            <a:off x="3571294" y="3041050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40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3A48D2A-12BE-229C-2DD3-0566DAD0CFE1}"/>
              </a:ext>
            </a:extLst>
          </p:cNvPr>
          <p:cNvSpPr txBox="1"/>
          <p:nvPr/>
        </p:nvSpPr>
        <p:spPr>
          <a:xfrm>
            <a:off x="4842541" y="3041050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5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A6760ED-84A7-B4CC-3985-3D78DCD7689B}"/>
              </a:ext>
            </a:extLst>
          </p:cNvPr>
          <p:cNvSpPr txBox="1"/>
          <p:nvPr/>
        </p:nvSpPr>
        <p:spPr>
          <a:xfrm>
            <a:off x="3598144" y="3446395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42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9FA4B86-2B94-E77C-3079-E52CEB049A98}"/>
              </a:ext>
            </a:extLst>
          </p:cNvPr>
          <p:cNvSpPr txBox="1"/>
          <p:nvPr/>
        </p:nvSpPr>
        <p:spPr>
          <a:xfrm>
            <a:off x="5187159" y="3462842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6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B6E5B91-CA26-2AB1-0347-E8CC9FA939AF}"/>
              </a:ext>
            </a:extLst>
          </p:cNvPr>
          <p:cNvSpPr txBox="1"/>
          <p:nvPr/>
        </p:nvSpPr>
        <p:spPr>
          <a:xfrm>
            <a:off x="7740131" y="3059512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54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1FDF5A7-4EBC-E930-B90C-43839320519B}"/>
              </a:ext>
            </a:extLst>
          </p:cNvPr>
          <p:cNvSpPr txBox="1"/>
          <p:nvPr/>
        </p:nvSpPr>
        <p:spPr>
          <a:xfrm>
            <a:off x="7740131" y="3454866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24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19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B80F95-6E16-1B62-75F3-003BC0535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FA50FE05-8EA0-3D27-5805-8BBDCA8ECC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902" y="2983051"/>
            <a:ext cx="8276253" cy="173496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211EA9-FEAA-2322-84DB-8CDDF152D529}"/>
              </a:ext>
            </a:extLst>
          </p:cNvPr>
          <p:cNvSpPr txBox="1"/>
          <p:nvPr/>
        </p:nvSpPr>
        <p:spPr>
          <a:xfrm>
            <a:off x="597159" y="863797"/>
            <a:ext cx="69196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انتبهوا جيدا! أكملوا، في المنزل، النشاط الأخير من الصفحة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16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C9E4302-B561-DA62-0847-5EEBAEA24FB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9943840-694A-2AB6-1610-6C7A7DA9B2D4}"/>
              </a:ext>
            </a:extLst>
          </p:cNvPr>
          <p:cNvSpPr/>
          <p:nvPr/>
        </p:nvSpPr>
        <p:spPr>
          <a:xfrm>
            <a:off x="335902" y="3059668"/>
            <a:ext cx="2976465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2161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C813B-8FAB-9568-86B9-D233B138B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A50FDF1-4DE4-14CC-6D49-1192A0704BB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CFA4A77-CE39-BBB9-5C53-F4583EBB740C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18444B7-50D5-E886-7E94-08522AB06C31}"/>
              </a:ext>
            </a:extLst>
          </p:cNvPr>
          <p:cNvGrpSpPr/>
          <p:nvPr/>
        </p:nvGrpSpPr>
        <p:grpSpPr>
          <a:xfrm>
            <a:off x="2603241" y="2644632"/>
            <a:ext cx="4185726" cy="1796740"/>
            <a:chOff x="2649856" y="2601943"/>
            <a:chExt cx="4130196" cy="175995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0A42B2B-62FF-7547-8BF8-E88769C9A669}"/>
                </a:ext>
              </a:extLst>
            </p:cNvPr>
            <p:cNvSpPr/>
            <p:nvPr/>
          </p:nvSpPr>
          <p:spPr>
            <a:xfrm>
              <a:off x="2649856" y="2601943"/>
              <a:ext cx="4130196" cy="175995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93F1D47-CBC1-1821-7ABD-3D34661EBA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73315" y="3203240"/>
              <a:ext cx="631873" cy="631873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654AA971-A4FC-62B1-C3FA-C252E2C94306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13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B837FC5-26B1-43B0-BF9A-DD74F176137C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6A170EA-DF91-F077-BDC5-C6A7A747D580}"/>
              </a:ext>
            </a:extLst>
          </p:cNvPr>
          <p:cNvSpPr txBox="1"/>
          <p:nvPr/>
        </p:nvSpPr>
        <p:spPr>
          <a:xfrm>
            <a:off x="3135086" y="3163570"/>
            <a:ext cx="2842116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مَفْهومُ الْقِسْمَةِ: التَّوْزيعُ</a:t>
            </a:r>
          </a:p>
        </p:txBody>
      </p:sp>
    </p:spTree>
    <p:extLst>
      <p:ext uri="{BB962C8B-B14F-4D97-AF65-F5344CB8AC3E}">
        <p14:creationId xmlns:p14="http://schemas.microsoft.com/office/powerpoint/2010/main" val="125215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036E71-CE86-2D6A-B1B0-C62AA797C1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A36C51C-FD36-42CE-1E35-C08FDF9627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2148B8B-0065-021C-A51C-D1C3AE63044E}"/>
              </a:ext>
            </a:extLst>
          </p:cNvPr>
          <p:cNvSpPr txBox="1"/>
          <p:nvPr/>
        </p:nvSpPr>
        <p:spPr>
          <a:xfrm>
            <a:off x="1465006" y="943963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48.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D0E7D06-B495-D76B-E5E0-521FBE541D3F}"/>
              </a:ext>
            </a:extLst>
          </p:cNvPr>
          <p:cNvSpPr/>
          <p:nvPr/>
        </p:nvSpPr>
        <p:spPr>
          <a:xfrm>
            <a:off x="4650694" y="3984171"/>
            <a:ext cx="2827176" cy="1054358"/>
          </a:xfrm>
          <a:prstGeom prst="roundRect">
            <a:avLst>
              <a:gd name="adj" fmla="val 395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2C9CB84-015C-4EA2-B0D7-2551B67DC0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473" y="1770882"/>
            <a:ext cx="6983348" cy="472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908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التالي بسرعة. لديكم فقط ثلاث دقائق.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9" name="Image 8" descr="Une image contenant texte, capture d’écran, cercle, conception&#10;&#10;Le contenu généré par l’IA peut être incorrect.">
            <a:extLst>
              <a:ext uri="{FF2B5EF4-FFF2-40B4-BE49-F238E27FC236}">
                <a16:creationId xmlns:a16="http://schemas.microsoft.com/office/drawing/2014/main" id="{7057E7D0-CA52-A1A9-57BA-1647BEF860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056" y="2015412"/>
            <a:ext cx="8225786" cy="4086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السبورة، ليشرح لنا كيف ننجز التوزيع؟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160A50-690B-76EC-0B34-AEE26FA1B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2" name="Image 1" descr="Une image contenant texte, capture d’écran, cercle, conception&#10;&#10;Le contenu généré par l’IA peut être incorrect.">
            <a:extLst>
              <a:ext uri="{FF2B5EF4-FFF2-40B4-BE49-F238E27FC236}">
                <a16:creationId xmlns:a16="http://schemas.microsoft.com/office/drawing/2014/main" id="{35536F6B-A845-F5D6-223A-8896110D4E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056" y="2015412"/>
            <a:ext cx="8225786" cy="4086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592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, cercle, conception&#10;&#10;Le contenu généré par l’IA peut être incorrect.">
            <a:extLst>
              <a:ext uri="{FF2B5EF4-FFF2-40B4-BE49-F238E27FC236}">
                <a16:creationId xmlns:a16="http://schemas.microsoft.com/office/drawing/2014/main" id="{F726D6F0-E16D-8724-E1FF-60FDF491AE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056" y="2015412"/>
            <a:ext cx="8225786" cy="4086807"/>
          </a:xfrm>
          <a:prstGeom prst="rect">
            <a:avLst/>
          </a:prstGeom>
        </p:spPr>
      </p:pic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3A54DC-51A6-8F70-1E2D-34B0910575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2F70259-86ED-2D33-FCD7-86BE1E85BCCF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5C0A4F-93AA-5ACA-0D8C-7F2ABA26D39F}"/>
              </a:ext>
            </a:extLst>
          </p:cNvPr>
          <p:cNvSpPr txBox="1"/>
          <p:nvPr/>
        </p:nvSpPr>
        <p:spPr>
          <a:xfrm>
            <a:off x="2622198" y="5141397"/>
            <a:ext cx="652847" cy="578882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800" dirty="0">
                <a:solidFill>
                  <a:srgbClr val="C00000"/>
                </a:solidFill>
              </a:rPr>
              <a:t>12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A4BC0E4-5168-D47B-E2E0-33BDCE93EC45}"/>
              </a:ext>
            </a:extLst>
          </p:cNvPr>
          <p:cNvSpPr txBox="1"/>
          <p:nvPr/>
        </p:nvSpPr>
        <p:spPr>
          <a:xfrm>
            <a:off x="3194475" y="5141397"/>
            <a:ext cx="652847" cy="578882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800" dirty="0">
                <a:solidFill>
                  <a:srgbClr val="C00000"/>
                </a:solidFill>
              </a:rPr>
              <a:t>3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94D415B-E2C7-8B9A-C224-4936E353D6A6}"/>
              </a:ext>
            </a:extLst>
          </p:cNvPr>
          <p:cNvSpPr txBox="1"/>
          <p:nvPr/>
        </p:nvSpPr>
        <p:spPr>
          <a:xfrm>
            <a:off x="3925375" y="5141397"/>
            <a:ext cx="652847" cy="578882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800" dirty="0">
                <a:solidFill>
                  <a:srgbClr val="C00000"/>
                </a:solidFill>
              </a:rPr>
              <a:t>4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073226AB-37F4-CB28-194E-4F719785B09E}"/>
              </a:ext>
            </a:extLst>
          </p:cNvPr>
          <p:cNvSpPr/>
          <p:nvPr/>
        </p:nvSpPr>
        <p:spPr>
          <a:xfrm>
            <a:off x="802432" y="3928188"/>
            <a:ext cx="513184" cy="503853"/>
          </a:xfrm>
          <a:prstGeom prst="flowChartConnector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1636802B-AB7E-BDE9-4B0D-A07D7E536961}"/>
              </a:ext>
            </a:extLst>
          </p:cNvPr>
          <p:cNvSpPr/>
          <p:nvPr/>
        </p:nvSpPr>
        <p:spPr>
          <a:xfrm>
            <a:off x="1312097" y="4056718"/>
            <a:ext cx="513184" cy="503853"/>
          </a:xfrm>
          <a:prstGeom prst="flowChartConnector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47618AF1-040F-9292-1198-0932A073F041}"/>
              </a:ext>
            </a:extLst>
          </p:cNvPr>
          <p:cNvSpPr/>
          <p:nvPr/>
        </p:nvSpPr>
        <p:spPr>
          <a:xfrm>
            <a:off x="2365606" y="3987788"/>
            <a:ext cx="513184" cy="503853"/>
          </a:xfrm>
          <a:prstGeom prst="flowChartConnector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DE042EA0-BBD8-50A8-2ED2-DCAE0A4BDE75}"/>
              </a:ext>
            </a:extLst>
          </p:cNvPr>
          <p:cNvSpPr/>
          <p:nvPr/>
        </p:nvSpPr>
        <p:spPr>
          <a:xfrm>
            <a:off x="1834612" y="4062433"/>
            <a:ext cx="513184" cy="503853"/>
          </a:xfrm>
          <a:prstGeom prst="flowChartConnector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Organigramme : Connecteur 11">
            <a:extLst>
              <a:ext uri="{FF2B5EF4-FFF2-40B4-BE49-F238E27FC236}">
                <a16:creationId xmlns:a16="http://schemas.microsoft.com/office/drawing/2014/main" id="{920F6241-22DC-DD2B-0DFD-C9CCC676B45A}"/>
              </a:ext>
            </a:extLst>
          </p:cNvPr>
          <p:cNvSpPr/>
          <p:nvPr/>
        </p:nvSpPr>
        <p:spPr>
          <a:xfrm>
            <a:off x="3483428" y="3987788"/>
            <a:ext cx="513184" cy="503853"/>
          </a:xfrm>
          <a:prstGeom prst="flowChartConnector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Organigramme : Connecteur 12">
            <a:extLst>
              <a:ext uri="{FF2B5EF4-FFF2-40B4-BE49-F238E27FC236}">
                <a16:creationId xmlns:a16="http://schemas.microsoft.com/office/drawing/2014/main" id="{EE143305-CAFE-DAA8-B39B-5449FEFDFC5E}"/>
              </a:ext>
            </a:extLst>
          </p:cNvPr>
          <p:cNvSpPr/>
          <p:nvPr/>
        </p:nvSpPr>
        <p:spPr>
          <a:xfrm>
            <a:off x="3993093" y="4116318"/>
            <a:ext cx="513184" cy="503853"/>
          </a:xfrm>
          <a:prstGeom prst="flowChartConnector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Organigramme : Connecteur 13">
            <a:extLst>
              <a:ext uri="{FF2B5EF4-FFF2-40B4-BE49-F238E27FC236}">
                <a16:creationId xmlns:a16="http://schemas.microsoft.com/office/drawing/2014/main" id="{8DBEBEF9-7D51-ACC0-12D3-9D676AF41C21}"/>
              </a:ext>
            </a:extLst>
          </p:cNvPr>
          <p:cNvSpPr/>
          <p:nvPr/>
        </p:nvSpPr>
        <p:spPr>
          <a:xfrm>
            <a:off x="5046602" y="4047388"/>
            <a:ext cx="513184" cy="503853"/>
          </a:xfrm>
          <a:prstGeom prst="flowChartConnector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Organigramme : Connecteur 14">
            <a:extLst>
              <a:ext uri="{FF2B5EF4-FFF2-40B4-BE49-F238E27FC236}">
                <a16:creationId xmlns:a16="http://schemas.microsoft.com/office/drawing/2014/main" id="{C1A04E0F-F0A1-5E79-585D-931C3DE35C84}"/>
              </a:ext>
            </a:extLst>
          </p:cNvPr>
          <p:cNvSpPr/>
          <p:nvPr/>
        </p:nvSpPr>
        <p:spPr>
          <a:xfrm>
            <a:off x="4515608" y="4122033"/>
            <a:ext cx="513184" cy="503853"/>
          </a:xfrm>
          <a:prstGeom prst="flowChartConnector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Organigramme : Connecteur 15">
            <a:extLst>
              <a:ext uri="{FF2B5EF4-FFF2-40B4-BE49-F238E27FC236}">
                <a16:creationId xmlns:a16="http://schemas.microsoft.com/office/drawing/2014/main" id="{2BE103AC-8089-BAB1-A2DA-A13F12038B7C}"/>
              </a:ext>
            </a:extLst>
          </p:cNvPr>
          <p:cNvSpPr/>
          <p:nvPr/>
        </p:nvSpPr>
        <p:spPr>
          <a:xfrm>
            <a:off x="6109699" y="3944747"/>
            <a:ext cx="513184" cy="503853"/>
          </a:xfrm>
          <a:prstGeom prst="flowChartConnector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Organigramme : Connecteur 16">
            <a:extLst>
              <a:ext uri="{FF2B5EF4-FFF2-40B4-BE49-F238E27FC236}">
                <a16:creationId xmlns:a16="http://schemas.microsoft.com/office/drawing/2014/main" id="{AFC08513-9268-C994-2B1D-8D68629D51F9}"/>
              </a:ext>
            </a:extLst>
          </p:cNvPr>
          <p:cNvSpPr/>
          <p:nvPr/>
        </p:nvSpPr>
        <p:spPr>
          <a:xfrm>
            <a:off x="6619364" y="4073277"/>
            <a:ext cx="513184" cy="503853"/>
          </a:xfrm>
          <a:prstGeom prst="flowChartConnector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Organigramme : Connecteur 17">
            <a:extLst>
              <a:ext uri="{FF2B5EF4-FFF2-40B4-BE49-F238E27FC236}">
                <a16:creationId xmlns:a16="http://schemas.microsoft.com/office/drawing/2014/main" id="{A29268ED-2859-6DCE-D69A-CE045903E112}"/>
              </a:ext>
            </a:extLst>
          </p:cNvPr>
          <p:cNvSpPr/>
          <p:nvPr/>
        </p:nvSpPr>
        <p:spPr>
          <a:xfrm>
            <a:off x="7672873" y="4004347"/>
            <a:ext cx="513184" cy="503853"/>
          </a:xfrm>
          <a:prstGeom prst="flowChartConnector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Organigramme : Connecteur 18">
            <a:extLst>
              <a:ext uri="{FF2B5EF4-FFF2-40B4-BE49-F238E27FC236}">
                <a16:creationId xmlns:a16="http://schemas.microsoft.com/office/drawing/2014/main" id="{CAF6F5B7-FE88-327C-2ED5-0E4D04896A08}"/>
              </a:ext>
            </a:extLst>
          </p:cNvPr>
          <p:cNvSpPr/>
          <p:nvPr/>
        </p:nvSpPr>
        <p:spPr>
          <a:xfrm>
            <a:off x="7141879" y="4078992"/>
            <a:ext cx="513184" cy="503853"/>
          </a:xfrm>
          <a:prstGeom prst="flowChartConnector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41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433B-45DB-1BC5-580B-E6294651C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A01AADE-5CE2-DFC8-F34E-7C5B203B76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800" y="2128275"/>
            <a:ext cx="6562061" cy="371821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2FC6394-ED3F-ADE3-F64C-DCF6BF3387F8}"/>
              </a:ext>
            </a:extLst>
          </p:cNvPr>
          <p:cNvSpPr txBox="1"/>
          <p:nvPr/>
        </p:nvSpPr>
        <p:spPr>
          <a:xfrm>
            <a:off x="403522" y="925413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نمذجة الحل على السبورة.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32DD0255-6277-A61F-78F9-DD4C9FBBF6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99" y="507999"/>
            <a:ext cx="1028699" cy="102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262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29EC55-5B6B-F6E7-5739-1CD9DF278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texte, Visage humain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34D97CB-A243-15C0-AFBB-239E27A18F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063" y="1652588"/>
            <a:ext cx="5564456" cy="4744128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D831C76-20B8-57FE-7892-0FE53C9F92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B964D27-4F89-A657-A20A-02A3959BE35F}"/>
              </a:ext>
            </a:extLst>
          </p:cNvPr>
          <p:cNvSpPr txBox="1"/>
          <p:nvPr/>
        </p:nvSpPr>
        <p:spPr>
          <a:xfrm>
            <a:off x="367005" y="9387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ننتقل إلى النشاط الموالي: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3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دقائق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33667CEF-9958-6676-47D9-B3D24FE72B8A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36671B59-F157-AD57-4F2E-60509B047A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0EF433F4-FF71-C627-287A-E034F8FF09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8D74A17D-AFAC-79D3-D4C0-60AC1CA93E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693169" y="3949963"/>
            <a:ext cx="2083826" cy="2083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408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EFC21-D506-139F-6015-3C14A9840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Visage humain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8F4A3F9-9DCB-CACB-F923-429FD54649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063" y="1652588"/>
            <a:ext cx="5564456" cy="4744128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0438BBB-01F5-1916-0EA3-99C39A1AE9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D8D793C-A3B4-32C4-1CAE-32B2A4DEF066}"/>
              </a:ext>
            </a:extLst>
          </p:cNvPr>
          <p:cNvSpPr txBox="1"/>
          <p:nvPr/>
        </p:nvSpPr>
        <p:spPr>
          <a:xfrm>
            <a:off x="0" y="93876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2314013D-DEEA-537A-1FF7-3172FED361FC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C56299BF-2DE9-EB1F-8E72-7C4154C738B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126E257A-8A88-D049-5053-816D826887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22" name="ZoneTexte 21">
            <a:extLst>
              <a:ext uri="{FF2B5EF4-FFF2-40B4-BE49-F238E27FC236}">
                <a16:creationId xmlns:a16="http://schemas.microsoft.com/office/drawing/2014/main" id="{B77D8476-20CA-628A-52EC-4A91439C5909}"/>
              </a:ext>
            </a:extLst>
          </p:cNvPr>
          <p:cNvSpPr txBox="1"/>
          <p:nvPr/>
        </p:nvSpPr>
        <p:spPr>
          <a:xfrm>
            <a:off x="1670005" y="4340557"/>
            <a:ext cx="9360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chemeClr val="bg1"/>
                </a:solidFill>
              </a:rPr>
              <a:t>أ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AD15604-55B2-1D3D-EA81-2A170CD52A24}"/>
              </a:ext>
            </a:extLst>
          </p:cNvPr>
          <p:cNvSpPr txBox="1"/>
          <p:nvPr/>
        </p:nvSpPr>
        <p:spPr>
          <a:xfrm>
            <a:off x="3153749" y="5784100"/>
            <a:ext cx="5036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12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832DD4F-7384-A6AE-481A-C29C5EB64AD9}"/>
              </a:ext>
            </a:extLst>
          </p:cNvPr>
          <p:cNvSpPr txBox="1"/>
          <p:nvPr/>
        </p:nvSpPr>
        <p:spPr>
          <a:xfrm>
            <a:off x="2326258" y="4256578"/>
            <a:ext cx="9360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chemeClr val="bg1"/>
                </a:solidFill>
              </a:rPr>
              <a:t>ب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9E07B81-9685-C852-86B3-3FD2F8D0A4EF}"/>
              </a:ext>
            </a:extLst>
          </p:cNvPr>
          <p:cNvSpPr txBox="1"/>
          <p:nvPr/>
        </p:nvSpPr>
        <p:spPr>
          <a:xfrm>
            <a:off x="2945187" y="4265909"/>
            <a:ext cx="9360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chemeClr val="bg1"/>
                </a:solidFill>
              </a:rPr>
              <a:t>ح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F9E1900-F8FA-BC57-4B1B-68EB6B143290}"/>
              </a:ext>
            </a:extLst>
          </p:cNvPr>
          <p:cNvSpPr txBox="1"/>
          <p:nvPr/>
        </p:nvSpPr>
        <p:spPr>
          <a:xfrm>
            <a:off x="3601440" y="4219254"/>
            <a:ext cx="9360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chemeClr val="bg1"/>
                </a:solidFill>
              </a:rPr>
              <a:t>ي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79E5182-9045-6BDB-03BC-EA2A8356A7DD}"/>
              </a:ext>
            </a:extLst>
          </p:cNvPr>
          <p:cNvSpPr txBox="1"/>
          <p:nvPr/>
        </p:nvSpPr>
        <p:spPr>
          <a:xfrm>
            <a:off x="4276355" y="4340557"/>
            <a:ext cx="9360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chemeClr val="bg1"/>
                </a:solidFill>
              </a:rPr>
              <a:t>أ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F1EC477-DAF0-705D-145B-E27B4D8FA9A4}"/>
              </a:ext>
            </a:extLst>
          </p:cNvPr>
          <p:cNvSpPr txBox="1"/>
          <p:nvPr/>
        </p:nvSpPr>
        <p:spPr>
          <a:xfrm>
            <a:off x="4941939" y="4247247"/>
            <a:ext cx="9360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chemeClr val="bg1"/>
                </a:solidFill>
              </a:rPr>
              <a:t>ب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C0A4936-6872-1896-8052-8B2306C951D6}"/>
              </a:ext>
            </a:extLst>
          </p:cNvPr>
          <p:cNvSpPr txBox="1"/>
          <p:nvPr/>
        </p:nvSpPr>
        <p:spPr>
          <a:xfrm>
            <a:off x="5570199" y="4247247"/>
            <a:ext cx="9360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chemeClr val="bg1"/>
                </a:solidFill>
              </a:rPr>
              <a:t>ح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405E598-FDB2-2168-1631-1D1E5A43074F}"/>
              </a:ext>
            </a:extLst>
          </p:cNvPr>
          <p:cNvSpPr txBox="1"/>
          <p:nvPr/>
        </p:nvSpPr>
        <p:spPr>
          <a:xfrm>
            <a:off x="6217121" y="4228585"/>
            <a:ext cx="9360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chemeClr val="bg1"/>
                </a:solidFill>
              </a:rPr>
              <a:t>ي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10854CC-9365-C9E9-0A1B-00B40F9D2F17}"/>
              </a:ext>
            </a:extLst>
          </p:cNvPr>
          <p:cNvSpPr txBox="1"/>
          <p:nvPr/>
        </p:nvSpPr>
        <p:spPr>
          <a:xfrm>
            <a:off x="2945187" y="5230361"/>
            <a:ext cx="9360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chemeClr val="bg1"/>
                </a:solidFill>
              </a:rPr>
              <a:t>أ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3657EFD-937B-D50F-6749-96CA29673654}"/>
              </a:ext>
            </a:extLst>
          </p:cNvPr>
          <p:cNvSpPr txBox="1"/>
          <p:nvPr/>
        </p:nvSpPr>
        <p:spPr>
          <a:xfrm>
            <a:off x="3610772" y="5177776"/>
            <a:ext cx="9360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chemeClr val="bg1"/>
                </a:solidFill>
              </a:rPr>
              <a:t>ب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75171686-E578-4E6C-E967-C0B599E410CD}"/>
              </a:ext>
            </a:extLst>
          </p:cNvPr>
          <p:cNvSpPr txBox="1"/>
          <p:nvPr/>
        </p:nvSpPr>
        <p:spPr>
          <a:xfrm>
            <a:off x="4285688" y="5162515"/>
            <a:ext cx="9360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chemeClr val="bg1"/>
                </a:solidFill>
              </a:rPr>
              <a:t>ح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43EE6DD-7185-E105-CC18-D1F6EC313EF0}"/>
              </a:ext>
            </a:extLst>
          </p:cNvPr>
          <p:cNvSpPr txBox="1"/>
          <p:nvPr/>
        </p:nvSpPr>
        <p:spPr>
          <a:xfrm>
            <a:off x="4941942" y="5137923"/>
            <a:ext cx="9360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chemeClr val="bg1"/>
                </a:solidFill>
              </a:rPr>
              <a:t>ي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DBD58DF1-7437-DFB0-3D9A-4C9A6C73C4F2}"/>
              </a:ext>
            </a:extLst>
          </p:cNvPr>
          <p:cNvSpPr txBox="1"/>
          <p:nvPr/>
        </p:nvSpPr>
        <p:spPr>
          <a:xfrm>
            <a:off x="3621788" y="5783874"/>
            <a:ext cx="5036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4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2EA30B2-1035-9F4D-D04B-101840A59A9E}"/>
              </a:ext>
            </a:extLst>
          </p:cNvPr>
          <p:cNvSpPr txBox="1"/>
          <p:nvPr/>
        </p:nvSpPr>
        <p:spPr>
          <a:xfrm>
            <a:off x="4220461" y="5783648"/>
            <a:ext cx="5036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3</a:t>
            </a:r>
            <a:endParaRPr lang="fr-FR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3976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20B24D-AD05-2A47-5296-6741CD3978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18A5B4F-6362-EBB6-4622-E32C899CA2F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AD09C2F4-7CDE-269A-1352-D62E1E75C39E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0462AE20-53CE-E43F-692D-6A0CA0DC20B5}"/>
              </a:ext>
            </a:extLst>
          </p:cNvPr>
          <p:cNvGrpSpPr/>
          <p:nvPr/>
        </p:nvGrpSpPr>
        <p:grpSpPr>
          <a:xfrm>
            <a:off x="2603241" y="2644632"/>
            <a:ext cx="4185726" cy="1796740"/>
            <a:chOff x="2649856" y="2601943"/>
            <a:chExt cx="4130196" cy="175995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EAEBE8D-761D-6956-D403-E2D1085DC4F6}"/>
                </a:ext>
              </a:extLst>
            </p:cNvPr>
            <p:cNvSpPr/>
            <p:nvPr/>
          </p:nvSpPr>
          <p:spPr>
            <a:xfrm>
              <a:off x="2649856" y="2601943"/>
              <a:ext cx="4130196" cy="175995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F5AB84F-6FAB-DFEA-AEA5-4795BD4727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73315" y="3203240"/>
              <a:ext cx="631873" cy="631873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D3E11519-2283-08E5-66C1-88D05880CBDB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</a:t>
            </a: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4A8AA32C-19DE-83D7-10EE-8240C171FC46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600" b="1"/>
              <a:t>3</a:t>
            </a:r>
            <a:endParaRPr lang="fr-MA" sz="36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75DF1D5-75B2-B2F9-62DE-F3D94AD76877}"/>
              </a:ext>
            </a:extLst>
          </p:cNvPr>
          <p:cNvSpPr txBox="1"/>
          <p:nvPr/>
        </p:nvSpPr>
        <p:spPr>
          <a:xfrm>
            <a:off x="3150942" y="3306463"/>
            <a:ext cx="2842116" cy="4730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ctr" rtl="1" eaLnBrk="1" latinLnBrk="0" hangingPunct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400" b="1" dirty="0">
                <a:solidFill>
                  <a:srgbClr val="106585"/>
                </a:solidFill>
                <a:effectLst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مَفْهومُ الْقِسْمَةِ: التَّجْميعُ</a:t>
            </a:r>
            <a:endParaRPr lang="fr-MA" sz="2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85743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ننتقل للنشاط الموالي: لديكم دقيقتان لتنجزوا التجميع ثم تكتبوا المتساوية. 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10" name="Image 9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607B69BD-2BC5-4DEA-5E0A-548027456B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1" y="1995387"/>
            <a:ext cx="8270032" cy="3602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655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السبورة، ليشرح لنا كيف توصل إلى الجواب؟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160A50-690B-76EC-0B34-AEE26FA1B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2" name="Image 1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D4F29080-ACCB-2C58-0A65-58964F03E8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1" y="1995387"/>
            <a:ext cx="8270032" cy="3602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659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D780D4DC-3573-B99C-5224-C1C5A44E89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1" y="1995387"/>
            <a:ext cx="8270032" cy="3602498"/>
          </a:xfrm>
          <a:prstGeom prst="rect">
            <a:avLst/>
          </a:prstGeom>
        </p:spPr>
      </p:pic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3A54DC-51A6-8F70-1E2D-34B0910575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2F70259-86ED-2D33-FCD7-86BE1E85BCCF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5C0E652-B5BE-F654-0F5C-D43C268051D2}"/>
              </a:ext>
            </a:extLst>
          </p:cNvPr>
          <p:cNvSpPr txBox="1"/>
          <p:nvPr/>
        </p:nvSpPr>
        <p:spPr>
          <a:xfrm>
            <a:off x="2756552" y="5013809"/>
            <a:ext cx="602469" cy="510778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24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BAFF413-67E5-4F9F-8503-F5AA4FA838C0}"/>
              </a:ext>
            </a:extLst>
          </p:cNvPr>
          <p:cNvSpPr txBox="1"/>
          <p:nvPr/>
        </p:nvSpPr>
        <p:spPr>
          <a:xfrm>
            <a:off x="3837348" y="5013809"/>
            <a:ext cx="602469" cy="510778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00BE1B2A-0BA8-C420-9185-38567A90BE0B}"/>
              </a:ext>
            </a:extLst>
          </p:cNvPr>
          <p:cNvSpPr/>
          <p:nvPr/>
        </p:nvSpPr>
        <p:spPr>
          <a:xfrm>
            <a:off x="662473" y="3181738"/>
            <a:ext cx="1847461" cy="1716832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6563EF6E-A7C8-F60D-0072-C520A383F9A4}"/>
              </a:ext>
            </a:extLst>
          </p:cNvPr>
          <p:cNvSpPr/>
          <p:nvPr/>
        </p:nvSpPr>
        <p:spPr>
          <a:xfrm>
            <a:off x="2555032" y="3181738"/>
            <a:ext cx="1847461" cy="1716832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B2886DF-A0E3-1072-8BCE-79C25F8EBF11}"/>
              </a:ext>
            </a:extLst>
          </p:cNvPr>
          <p:cNvSpPr/>
          <p:nvPr/>
        </p:nvSpPr>
        <p:spPr>
          <a:xfrm>
            <a:off x="4484915" y="3181738"/>
            <a:ext cx="1847461" cy="1716832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F32452FE-2353-88EF-BBD8-3C6EC9055EF6}"/>
              </a:ext>
            </a:extLst>
          </p:cNvPr>
          <p:cNvSpPr/>
          <p:nvPr/>
        </p:nvSpPr>
        <p:spPr>
          <a:xfrm>
            <a:off x="6358812" y="3181738"/>
            <a:ext cx="1847461" cy="1716832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3696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C488D-55A2-0939-884D-16E823107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8F976DA-33A4-B743-7008-E489A9B219FA}"/>
              </a:ext>
            </a:extLst>
          </p:cNvPr>
          <p:cNvSpPr txBox="1"/>
          <p:nvPr/>
        </p:nvSpPr>
        <p:spPr>
          <a:xfrm>
            <a:off x="403522" y="925413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عرض شريط النمذجة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35A062D-5F6F-E30F-7FDF-F5B023935A1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  <p:pic>
        <p:nvPicPr>
          <p:cNvPr id="4" name="Image 3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62CB05CC-E1AC-CFE5-7E2A-2C57A59B4C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99" y="507999"/>
            <a:ext cx="1028699" cy="102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816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DBAF88-AC51-ED6E-3AD4-78C6E46CD2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E82A28D-43E0-A042-C15F-3549A4212D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DEB49BD-C98E-6BC5-EFE5-941DE4B57223}"/>
              </a:ext>
            </a:extLst>
          </p:cNvPr>
          <p:cNvSpPr txBox="1"/>
          <p:nvPr/>
        </p:nvSpPr>
        <p:spPr>
          <a:xfrm>
            <a:off x="425194" y="926560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ننتقل للنشاط الموالي: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3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دقائق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للإنجاز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EB798CD5-DE7D-DF20-3558-10A6CC1BABBF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68DE50B9-4ACE-4C75-E831-AD2A8D9A2E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956CCDF0-164B-E8F8-2DAF-A82EB54F2B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3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2" name="Image 11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42F253C6-1940-A3AC-EA48-D7AC18D7B5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029" y="2200685"/>
            <a:ext cx="7396065" cy="318492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75753D4-5E30-68A4-2D75-57E173BB0E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792990" y="4208685"/>
            <a:ext cx="2067981" cy="2067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330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0B1087-CFA9-1F4E-6DC1-0B1260B3C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1CF80052-8EA4-9D8B-4E56-1ACC0AC958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030" y="2200685"/>
            <a:ext cx="8291804" cy="3570655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B6F4C30-1FA1-8468-6637-EF3653634F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EF1BED2-4F96-D101-D8DE-432C9EC278DC}"/>
              </a:ext>
            </a:extLst>
          </p:cNvPr>
          <p:cNvSpPr txBox="1"/>
          <p:nvPr/>
        </p:nvSpPr>
        <p:spPr>
          <a:xfrm>
            <a:off x="0" y="913316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CB713430-8E4D-09E3-AF16-5EB5318209DF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25494506-4951-6F8A-BD7B-8AC9A93F3C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67B6F9CC-3EB0-B034-7533-0D86379381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1E240899-E511-A267-3FA2-4461C07CAFE8}"/>
              </a:ext>
            </a:extLst>
          </p:cNvPr>
          <p:cNvSpPr txBox="1"/>
          <p:nvPr/>
        </p:nvSpPr>
        <p:spPr>
          <a:xfrm>
            <a:off x="4012166" y="3989388"/>
            <a:ext cx="43853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</a:rPr>
              <a:t>عدد المزهريات التي استعملتها سعاد هو 5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7957C2DA-D414-8311-5903-C114D033CB29}"/>
              </a:ext>
            </a:extLst>
          </p:cNvPr>
          <p:cNvSpPr txBox="1"/>
          <p:nvPr/>
        </p:nvSpPr>
        <p:spPr>
          <a:xfrm>
            <a:off x="4353169" y="5062468"/>
            <a:ext cx="25514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20 ÷ 4 = 5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2C16630-B1D9-41BF-2105-3D9797EB5564}"/>
              </a:ext>
            </a:extLst>
          </p:cNvPr>
          <p:cNvSpPr/>
          <p:nvPr/>
        </p:nvSpPr>
        <p:spPr>
          <a:xfrm>
            <a:off x="746449" y="3592286"/>
            <a:ext cx="1567543" cy="653143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529D6333-25C9-0FE7-3F40-99AAB656CDBE}"/>
              </a:ext>
            </a:extLst>
          </p:cNvPr>
          <p:cNvSpPr/>
          <p:nvPr/>
        </p:nvSpPr>
        <p:spPr>
          <a:xfrm>
            <a:off x="2379308" y="3592286"/>
            <a:ext cx="1567543" cy="653143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7E331DF1-D0F8-C57A-4D64-439B8DCC4E7D}"/>
              </a:ext>
            </a:extLst>
          </p:cNvPr>
          <p:cNvSpPr/>
          <p:nvPr/>
        </p:nvSpPr>
        <p:spPr>
          <a:xfrm>
            <a:off x="746449" y="4355241"/>
            <a:ext cx="1567543" cy="653143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14D7277B-EB8E-4B87-A2C1-A2D20355A983}"/>
              </a:ext>
            </a:extLst>
          </p:cNvPr>
          <p:cNvSpPr/>
          <p:nvPr/>
        </p:nvSpPr>
        <p:spPr>
          <a:xfrm>
            <a:off x="2379307" y="4355240"/>
            <a:ext cx="1567543" cy="653143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A7109-9DD9-01C4-8F41-DBC7B04B4037}"/>
              </a:ext>
            </a:extLst>
          </p:cNvPr>
          <p:cNvSpPr/>
          <p:nvPr/>
        </p:nvSpPr>
        <p:spPr>
          <a:xfrm>
            <a:off x="746449" y="5062468"/>
            <a:ext cx="1567543" cy="653143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024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CAD08B-0689-CF9F-6DC5-6861B724BA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7D033E4-E477-7FB8-BA1D-2D48C2786B5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5601D03F-D4CD-B850-B022-064C35FCCDA2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C615F5F-BC4C-169C-5D58-148253BFEC60}"/>
              </a:ext>
            </a:extLst>
          </p:cNvPr>
          <p:cNvGrpSpPr/>
          <p:nvPr/>
        </p:nvGrpSpPr>
        <p:grpSpPr>
          <a:xfrm>
            <a:off x="2603241" y="2644632"/>
            <a:ext cx="4185726" cy="1796740"/>
            <a:chOff x="2649856" y="2601943"/>
            <a:chExt cx="4130196" cy="175995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4BD965D0-53D2-148A-EE6A-754BBC63D22D}"/>
                </a:ext>
              </a:extLst>
            </p:cNvPr>
            <p:cNvSpPr/>
            <p:nvPr/>
          </p:nvSpPr>
          <p:spPr>
            <a:xfrm>
              <a:off x="2649856" y="2601943"/>
              <a:ext cx="4130196" cy="175995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F790D7D-EA83-B35D-FDC8-06F308470D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73315" y="3203240"/>
              <a:ext cx="631873" cy="631873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4033C5E7-40D8-8629-E597-D92753FF1F69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</a:t>
            </a: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853A2D07-19EF-F7D0-0C96-C9EF7195D3BE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600" b="1" dirty="0"/>
              <a:t>4</a:t>
            </a:r>
            <a:endParaRPr lang="fr-MA" sz="36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A992B27-87A6-219D-5D2B-40E55228D77E}"/>
              </a:ext>
            </a:extLst>
          </p:cNvPr>
          <p:cNvSpPr txBox="1"/>
          <p:nvPr/>
        </p:nvSpPr>
        <p:spPr>
          <a:xfrm>
            <a:off x="3230611" y="3342675"/>
            <a:ext cx="28421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ctr" rtl="1" eaLnBrk="1" latinLnBrk="0" hangingPunct="1">
              <a:buNone/>
            </a:pPr>
            <a:r>
              <a:rPr lang="ar-MA" sz="2400" b="1" dirty="0">
                <a:solidFill>
                  <a:srgbClr val="106585"/>
                </a:solidFill>
                <a:effectLst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الْقِسْمَةُ على 2 و3 و4 و5</a:t>
            </a:r>
            <a:endParaRPr lang="fr-MA" sz="2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205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جدوا خارج العملية التالية: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9DE8530-7825-B051-5C3A-BE0E34684C0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8C215C8-FDB5-C802-DC5E-D091FB5B60A0}"/>
              </a:ext>
            </a:extLst>
          </p:cNvPr>
          <p:cNvSpPr/>
          <p:nvPr/>
        </p:nvSpPr>
        <p:spPr>
          <a:xfrm>
            <a:off x="2714297" y="2975897"/>
            <a:ext cx="3715406" cy="130328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>
                <a:solidFill>
                  <a:srgbClr val="002060"/>
                </a:solidFill>
              </a:rPr>
              <a:t>20 ÷ 4 = </a:t>
            </a:r>
            <a:r>
              <a:rPr lang="fr-FR" sz="4800" b="1" dirty="0">
                <a:solidFill>
                  <a:srgbClr val="C00000"/>
                </a:solidFill>
              </a:rPr>
              <a:t>...</a:t>
            </a:r>
            <a:endParaRPr lang="fr-FR" sz="4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552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48E6D2-E1FA-1375-5CF7-C3B0A751B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E2B9D89-CAC7-0650-D991-4340F9F822CC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E2B9C1D-C0CF-A9C1-33E2-EC1CF7125D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4EBD92B-56BE-B95A-2C0D-ECB958E5D01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68603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6C153A-A26F-75D2-B97B-8996C1A7BE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99C7B561-49E6-9791-9662-E7ECCB404087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ليشرح لنا كيف توصل إلى الجواب؟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BAF88143-FF43-E2FB-A2F8-DA3255A209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D37C535-11B2-47B4-C7E9-FB79469FC2A9}"/>
              </a:ext>
            </a:extLst>
          </p:cNvPr>
          <p:cNvSpPr/>
          <p:nvPr/>
        </p:nvSpPr>
        <p:spPr>
          <a:xfrm>
            <a:off x="2714297" y="2975897"/>
            <a:ext cx="3715406" cy="130328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>
                <a:solidFill>
                  <a:srgbClr val="002060"/>
                </a:solidFill>
              </a:rPr>
              <a:t>20 ÷ 4 = </a:t>
            </a:r>
            <a:r>
              <a:rPr lang="fr-FR" sz="4800" b="1" dirty="0">
                <a:solidFill>
                  <a:srgbClr val="C00000"/>
                </a:solidFill>
              </a:rPr>
              <a:t>...</a:t>
            </a:r>
            <a:endParaRPr lang="fr-FR" sz="4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11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6B0E3B-ADC1-A5B0-2A79-9FBCFFF1B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8F354BB1-9263-D7DF-A4EF-8CB366E42697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20 قسمة 4 يساوي 5.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EDB59E7-62C1-4B4B-A308-3B100A0ED2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BB08FFE-912B-107E-B536-171EE3AAA9B7}"/>
              </a:ext>
            </a:extLst>
          </p:cNvPr>
          <p:cNvSpPr/>
          <p:nvPr/>
        </p:nvSpPr>
        <p:spPr>
          <a:xfrm>
            <a:off x="2714297" y="2975897"/>
            <a:ext cx="3715406" cy="130328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>
                <a:solidFill>
                  <a:srgbClr val="002060"/>
                </a:solidFill>
              </a:rPr>
              <a:t>20 ÷ 4 = </a:t>
            </a:r>
            <a:r>
              <a:rPr lang="fr-FR" sz="4800" b="1" dirty="0">
                <a:solidFill>
                  <a:srgbClr val="C00000"/>
                </a:solidFill>
              </a:rPr>
              <a:t>5</a:t>
            </a:r>
            <a:endParaRPr lang="fr-FR" sz="4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4132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887A85-7CC8-278E-FA9E-56D93EDBCF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8D0BAD79-7ED7-5FB5-BFDF-E1971A477B6E}"/>
              </a:ext>
            </a:extLst>
          </p:cNvPr>
          <p:cNvSpPr txBox="1"/>
          <p:nvPr/>
        </p:nvSpPr>
        <p:spPr>
          <a:xfrm>
            <a:off x="403522" y="925413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عرض شريط النمذجة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69B6ABD-8446-49C0-B3AE-4F9B5867C64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  <p:pic>
        <p:nvPicPr>
          <p:cNvPr id="4" name="Image 3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C9D3D9B8-DC16-F4B5-76B3-4643870FFB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99" y="507999"/>
            <a:ext cx="1028699" cy="102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838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3C1E30-2296-473C-E753-2C9A292674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4A2863A-8795-67AD-8C56-B9E2B7C125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473" y="1770882"/>
            <a:ext cx="6983348" cy="4720900"/>
          </a:xfrm>
          <a:prstGeom prst="rect">
            <a:avLst/>
          </a:prstGeom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6CAE0C6-2C34-7B01-1E8E-5E27F26F79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1C153D4-FE0C-59C3-45B4-93A5F9E0470A}"/>
              </a:ext>
            </a:extLst>
          </p:cNvPr>
          <p:cNvSpPr/>
          <p:nvPr/>
        </p:nvSpPr>
        <p:spPr>
          <a:xfrm>
            <a:off x="1045029" y="4534676"/>
            <a:ext cx="2827176" cy="1679510"/>
          </a:xfrm>
          <a:prstGeom prst="roundRect">
            <a:avLst>
              <a:gd name="adj" fmla="val 761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1A65FB4-2E41-76A8-3E04-D60917C493BE}"/>
              </a:ext>
            </a:extLst>
          </p:cNvPr>
          <p:cNvSpPr txBox="1"/>
          <p:nvPr/>
        </p:nvSpPr>
        <p:spPr>
          <a:xfrm>
            <a:off x="1465006" y="862060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49.</a:t>
            </a:r>
          </a:p>
        </p:txBody>
      </p:sp>
    </p:spTree>
    <p:extLst>
      <p:ext uri="{BB962C8B-B14F-4D97-AF65-F5344CB8AC3E}">
        <p14:creationId xmlns:p14="http://schemas.microsoft.com/office/powerpoint/2010/main" val="163578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977492-07D9-38EA-C745-4C0E88A421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, Police, diagramme&#10;&#10;Le contenu généré par l’IA peut être incorrect.">
            <a:extLst>
              <a:ext uri="{FF2B5EF4-FFF2-40B4-BE49-F238E27FC236}">
                <a16:creationId xmlns:a16="http://schemas.microsoft.com/office/drawing/2014/main" id="{686FDC17-779D-EE97-8E5F-F9EF0100FF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50" y="1831364"/>
            <a:ext cx="7505790" cy="4441233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4D89C1D-ED65-4FAE-A399-07117C8CF9DD}"/>
              </a:ext>
            </a:extLst>
          </p:cNvPr>
          <p:cNvSpPr txBox="1"/>
          <p:nvPr/>
        </p:nvSpPr>
        <p:spPr>
          <a:xfrm>
            <a:off x="1231973" y="91077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قوموا بحل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التالي، لديكم 5 دقائق.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4" name="Groupe 8">
            <a:extLst>
              <a:ext uri="{FF2B5EF4-FFF2-40B4-BE49-F238E27FC236}">
                <a16:creationId xmlns:a16="http://schemas.microsoft.com/office/drawing/2014/main" id="{0A86F455-E15F-3C76-7FC6-E2823D91B280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15" name="Image 11">
              <a:extLst>
                <a:ext uri="{FF2B5EF4-FFF2-40B4-BE49-F238E27FC236}">
                  <a16:creationId xmlns:a16="http://schemas.microsoft.com/office/drawing/2014/main" id="{3F00FC72-FFA2-DE3F-91C6-B7BDB6777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ZoneTexte 12">
              <a:extLst>
                <a:ext uri="{FF2B5EF4-FFF2-40B4-BE49-F238E27FC236}">
                  <a16:creationId xmlns:a16="http://schemas.microsoft.com/office/drawing/2014/main" id="{CE168DB3-8234-55C7-03BD-08C4B56B47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AE136A9-09A5-D841-7584-16DB41C973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47817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11C492-8F9A-A412-FE56-97A2FE4C68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capture d’écran, Police, diagramme&#10;&#10;Le contenu généré par l’IA peut être incorrect.">
            <a:extLst>
              <a:ext uri="{FF2B5EF4-FFF2-40B4-BE49-F238E27FC236}">
                <a16:creationId xmlns:a16="http://schemas.microsoft.com/office/drawing/2014/main" id="{29375CB2-A350-A3C7-313F-7A047FDA58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50" y="1831364"/>
            <a:ext cx="7505790" cy="4441233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418DDD44-A754-E8BF-4589-06B849D3F195}"/>
              </a:ext>
            </a:extLst>
          </p:cNvPr>
          <p:cNvSpPr/>
          <p:nvPr/>
        </p:nvSpPr>
        <p:spPr>
          <a:xfrm>
            <a:off x="2687217" y="2971800"/>
            <a:ext cx="496177" cy="4478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A28C594-471B-562F-7E5C-DF3FBDCBED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E421C86-8054-C07A-BE0F-5F97BB177DF5}"/>
              </a:ext>
            </a:extLst>
          </p:cNvPr>
          <p:cNvSpPr txBox="1"/>
          <p:nvPr/>
        </p:nvSpPr>
        <p:spPr>
          <a:xfrm>
            <a:off x="643811" y="903864"/>
            <a:ext cx="68449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F0734B1-A096-FB11-CEA4-2FCCB1F6CEF3}"/>
              </a:ext>
            </a:extLst>
          </p:cNvPr>
          <p:cNvSpPr/>
          <p:nvPr/>
        </p:nvSpPr>
        <p:spPr>
          <a:xfrm>
            <a:off x="3183394" y="2971799"/>
            <a:ext cx="342000" cy="4478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1164C1-174A-9AB2-911F-A3428407970E}"/>
              </a:ext>
            </a:extLst>
          </p:cNvPr>
          <p:cNvSpPr/>
          <p:nvPr/>
        </p:nvSpPr>
        <p:spPr>
          <a:xfrm>
            <a:off x="3679571" y="2971798"/>
            <a:ext cx="342000" cy="4478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FC7D559-2EE0-287C-8985-895F2C2A5250}"/>
              </a:ext>
            </a:extLst>
          </p:cNvPr>
          <p:cNvSpPr/>
          <p:nvPr/>
        </p:nvSpPr>
        <p:spPr>
          <a:xfrm>
            <a:off x="2687217" y="3861318"/>
            <a:ext cx="496177" cy="4478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21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835065E-59AE-662C-8E75-F0FD073E3052}"/>
              </a:ext>
            </a:extLst>
          </p:cNvPr>
          <p:cNvSpPr/>
          <p:nvPr/>
        </p:nvSpPr>
        <p:spPr>
          <a:xfrm>
            <a:off x="3183394" y="3861317"/>
            <a:ext cx="342000" cy="4478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8F904A1-87E8-20F9-1C24-FE815ECA9DB5}"/>
              </a:ext>
            </a:extLst>
          </p:cNvPr>
          <p:cNvSpPr/>
          <p:nvPr/>
        </p:nvSpPr>
        <p:spPr>
          <a:xfrm>
            <a:off x="3679571" y="3861316"/>
            <a:ext cx="342000" cy="4478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324281B-0D8E-D516-98CC-EF3CF353F0C5}"/>
              </a:ext>
            </a:extLst>
          </p:cNvPr>
          <p:cNvSpPr/>
          <p:nvPr/>
        </p:nvSpPr>
        <p:spPr>
          <a:xfrm>
            <a:off x="2687217" y="4177438"/>
            <a:ext cx="496177" cy="4478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21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C215679-F48D-795F-D383-60F54B168FB7}"/>
              </a:ext>
            </a:extLst>
          </p:cNvPr>
          <p:cNvSpPr/>
          <p:nvPr/>
        </p:nvSpPr>
        <p:spPr>
          <a:xfrm>
            <a:off x="3183394" y="4177437"/>
            <a:ext cx="342000" cy="4478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3626BCD-A948-4B1A-0B1B-DC81CEA2DB05}"/>
              </a:ext>
            </a:extLst>
          </p:cNvPr>
          <p:cNvSpPr/>
          <p:nvPr/>
        </p:nvSpPr>
        <p:spPr>
          <a:xfrm>
            <a:off x="3679571" y="4177436"/>
            <a:ext cx="342000" cy="4478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054898F-29C9-2502-068B-3DAA760DD301}"/>
              </a:ext>
            </a:extLst>
          </p:cNvPr>
          <p:cNvSpPr/>
          <p:nvPr/>
        </p:nvSpPr>
        <p:spPr>
          <a:xfrm>
            <a:off x="2687217" y="5100048"/>
            <a:ext cx="496177" cy="4478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46B3051-444A-DB40-C15C-A116F64B5260}"/>
              </a:ext>
            </a:extLst>
          </p:cNvPr>
          <p:cNvSpPr/>
          <p:nvPr/>
        </p:nvSpPr>
        <p:spPr>
          <a:xfrm>
            <a:off x="3183394" y="5100047"/>
            <a:ext cx="342000" cy="4478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C8107A6-F6D3-913E-ADD8-1A6F50BDC69C}"/>
              </a:ext>
            </a:extLst>
          </p:cNvPr>
          <p:cNvSpPr/>
          <p:nvPr/>
        </p:nvSpPr>
        <p:spPr>
          <a:xfrm>
            <a:off x="3679571" y="5100046"/>
            <a:ext cx="342000" cy="4478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1F35956-8DB8-0C79-8936-38AAEE0BF11A}"/>
              </a:ext>
            </a:extLst>
          </p:cNvPr>
          <p:cNvSpPr/>
          <p:nvPr/>
        </p:nvSpPr>
        <p:spPr>
          <a:xfrm>
            <a:off x="2687217" y="5415730"/>
            <a:ext cx="496177" cy="4478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13B7B2D-DA80-CC8A-966A-0F07F31B9325}"/>
              </a:ext>
            </a:extLst>
          </p:cNvPr>
          <p:cNvSpPr/>
          <p:nvPr/>
        </p:nvSpPr>
        <p:spPr>
          <a:xfrm>
            <a:off x="3183394" y="5415729"/>
            <a:ext cx="342000" cy="4478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1C94973-1D99-3990-1FAD-CA149F369224}"/>
              </a:ext>
            </a:extLst>
          </p:cNvPr>
          <p:cNvSpPr/>
          <p:nvPr/>
        </p:nvSpPr>
        <p:spPr>
          <a:xfrm>
            <a:off x="3679571" y="5415728"/>
            <a:ext cx="342000" cy="4478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D9BE2CA-AC06-E02A-F6ED-513BFEC6ADCB}"/>
              </a:ext>
            </a:extLst>
          </p:cNvPr>
          <p:cNvSpPr/>
          <p:nvPr/>
        </p:nvSpPr>
        <p:spPr>
          <a:xfrm>
            <a:off x="6194438" y="2596327"/>
            <a:ext cx="496177" cy="4478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18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6CF17CF-42AD-7DF1-E4E0-2FB60B491834}"/>
              </a:ext>
            </a:extLst>
          </p:cNvPr>
          <p:cNvSpPr/>
          <p:nvPr/>
        </p:nvSpPr>
        <p:spPr>
          <a:xfrm>
            <a:off x="6690615" y="2596326"/>
            <a:ext cx="342000" cy="4478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8BCA47A-80ED-9D03-1B57-EDEEC4AD86E4}"/>
              </a:ext>
            </a:extLst>
          </p:cNvPr>
          <p:cNvSpPr/>
          <p:nvPr/>
        </p:nvSpPr>
        <p:spPr>
          <a:xfrm>
            <a:off x="7186792" y="2596325"/>
            <a:ext cx="342000" cy="4478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08B2F38-FB23-2850-2004-181C025211E7}"/>
              </a:ext>
            </a:extLst>
          </p:cNvPr>
          <p:cNvSpPr/>
          <p:nvPr/>
        </p:nvSpPr>
        <p:spPr>
          <a:xfrm>
            <a:off x="6254701" y="3837149"/>
            <a:ext cx="496177" cy="4478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40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5B7B0D4-4571-D8E1-F734-2A8ECBDF7029}"/>
              </a:ext>
            </a:extLst>
          </p:cNvPr>
          <p:cNvSpPr/>
          <p:nvPr/>
        </p:nvSpPr>
        <p:spPr>
          <a:xfrm>
            <a:off x="6750878" y="3837148"/>
            <a:ext cx="342000" cy="4478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D6529CF-B63E-C4DB-A66B-D991B3F6AF32}"/>
              </a:ext>
            </a:extLst>
          </p:cNvPr>
          <p:cNvSpPr/>
          <p:nvPr/>
        </p:nvSpPr>
        <p:spPr>
          <a:xfrm>
            <a:off x="7247055" y="3837147"/>
            <a:ext cx="342000" cy="4478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00219AF0-FE92-7E23-3AED-0185A5FCFE1C}"/>
              </a:ext>
            </a:extLst>
          </p:cNvPr>
          <p:cNvSpPr/>
          <p:nvPr/>
        </p:nvSpPr>
        <p:spPr>
          <a:xfrm>
            <a:off x="6268309" y="5087302"/>
            <a:ext cx="496177" cy="4478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28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F112E0A-0BC2-C4D0-0DD2-D0FC7B2F6650}"/>
              </a:ext>
            </a:extLst>
          </p:cNvPr>
          <p:cNvSpPr/>
          <p:nvPr/>
        </p:nvSpPr>
        <p:spPr>
          <a:xfrm>
            <a:off x="6764486" y="5087301"/>
            <a:ext cx="342000" cy="4478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6082B4BD-1DCC-FCA6-6576-282E8022ADDC}"/>
              </a:ext>
            </a:extLst>
          </p:cNvPr>
          <p:cNvSpPr/>
          <p:nvPr/>
        </p:nvSpPr>
        <p:spPr>
          <a:xfrm>
            <a:off x="7260663" y="5087300"/>
            <a:ext cx="342000" cy="4478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9C192ECA-988D-AC16-91B6-21ADD1E5D1EE}"/>
              </a:ext>
            </a:extLst>
          </p:cNvPr>
          <p:cNvSpPr/>
          <p:nvPr/>
        </p:nvSpPr>
        <p:spPr>
          <a:xfrm>
            <a:off x="6245163" y="4205859"/>
            <a:ext cx="496177" cy="4478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40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B572BE2C-C930-A8E5-D3CC-18EFABBE2602}"/>
              </a:ext>
            </a:extLst>
          </p:cNvPr>
          <p:cNvSpPr/>
          <p:nvPr/>
        </p:nvSpPr>
        <p:spPr>
          <a:xfrm>
            <a:off x="6741340" y="4205858"/>
            <a:ext cx="342000" cy="4478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7310407-F610-FB26-42BC-7A2DE257174A}"/>
              </a:ext>
            </a:extLst>
          </p:cNvPr>
          <p:cNvSpPr/>
          <p:nvPr/>
        </p:nvSpPr>
        <p:spPr>
          <a:xfrm>
            <a:off x="7237517" y="4205857"/>
            <a:ext cx="342000" cy="4478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078FF48D-F081-C64C-5B89-7801480E3595}"/>
              </a:ext>
            </a:extLst>
          </p:cNvPr>
          <p:cNvSpPr/>
          <p:nvPr/>
        </p:nvSpPr>
        <p:spPr>
          <a:xfrm>
            <a:off x="6245163" y="2944123"/>
            <a:ext cx="496177" cy="4478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18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A5305115-7B33-1712-C229-EF71DA73352A}"/>
              </a:ext>
            </a:extLst>
          </p:cNvPr>
          <p:cNvSpPr/>
          <p:nvPr/>
        </p:nvSpPr>
        <p:spPr>
          <a:xfrm>
            <a:off x="6741340" y="2944122"/>
            <a:ext cx="342000" cy="4478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F49885D-74D1-68D7-F45C-E57A42C5ACE2}"/>
              </a:ext>
            </a:extLst>
          </p:cNvPr>
          <p:cNvSpPr/>
          <p:nvPr/>
        </p:nvSpPr>
        <p:spPr>
          <a:xfrm>
            <a:off x="7237517" y="2944121"/>
            <a:ext cx="342000" cy="4478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4DC41B09-8E09-B02E-474B-470E314DC5D5}"/>
              </a:ext>
            </a:extLst>
          </p:cNvPr>
          <p:cNvSpPr/>
          <p:nvPr/>
        </p:nvSpPr>
        <p:spPr>
          <a:xfrm>
            <a:off x="6246207" y="5456011"/>
            <a:ext cx="496177" cy="4478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28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978A4226-B8A5-99C0-19FC-7345172A38A9}"/>
              </a:ext>
            </a:extLst>
          </p:cNvPr>
          <p:cNvSpPr/>
          <p:nvPr/>
        </p:nvSpPr>
        <p:spPr>
          <a:xfrm>
            <a:off x="6742384" y="5456010"/>
            <a:ext cx="342000" cy="4478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C8EEF340-7DE7-794A-7EBD-93FEE490F14E}"/>
              </a:ext>
            </a:extLst>
          </p:cNvPr>
          <p:cNvSpPr/>
          <p:nvPr/>
        </p:nvSpPr>
        <p:spPr>
          <a:xfrm>
            <a:off x="7238561" y="5456009"/>
            <a:ext cx="342000" cy="4478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765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8DAF6-86DD-668C-DA36-87DC6ADD0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222B699-DCEE-8AFF-5AC2-47769F2100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5BFD1820-17F2-2B71-7DF5-E9A7E5662AEA}"/>
              </a:ext>
            </a:extLst>
          </p:cNvPr>
          <p:cNvSpPr/>
          <p:nvPr/>
        </p:nvSpPr>
        <p:spPr>
          <a:xfrm>
            <a:off x="2911697" y="3270851"/>
            <a:ext cx="376254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29F04A7-6857-294C-37B5-D1AF47690DAE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2321020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E0284-13AB-8715-42D5-EC702AB57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5D60967-4A90-8D2F-3AB9-ADB3F52337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D0B337F-E3DB-9CC4-6473-F573BC99ED6C}"/>
              </a:ext>
            </a:extLst>
          </p:cNvPr>
          <p:cNvSpPr txBox="1"/>
          <p:nvPr/>
        </p:nvSpPr>
        <p:spPr>
          <a:xfrm>
            <a:off x="255698" y="955377"/>
            <a:ext cx="7310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48 و49.</a:t>
            </a:r>
            <a:endParaRPr lang="fr-FR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B2DA039-FCC6-5AF0-4B69-34C8A4E0DC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473" y="1770882"/>
            <a:ext cx="6983348" cy="472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943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EF4ADE-EE9E-BFC6-B525-6019BAE4C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275ED8D-1D0E-17A9-7EA3-F9CA87920D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EAF275C-02C8-B105-9127-0337C89F4208}"/>
              </a:ext>
            </a:extLst>
          </p:cNvPr>
          <p:cNvSpPr txBox="1"/>
          <p:nvPr/>
        </p:nvSpPr>
        <p:spPr>
          <a:xfrm>
            <a:off x="367005" y="955377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1FC9217E-FA5C-D84C-0E44-A7974A59A7C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72000" y="2282300"/>
            <a:ext cx="2114090" cy="33762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F8BFD477-9D69-8B01-FE7E-7A00B88D3BA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351137" y="2252392"/>
            <a:ext cx="1941172" cy="3450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843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2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4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3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0.xml><?xml version="1.0" encoding="utf-8"?>
<a:theme xmlns:a="http://schemas.openxmlformats.org/drawingml/2006/main" name="5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15676</TotalTime>
  <Words>721</Words>
  <Application>Microsoft Office PowerPoint</Application>
  <PresentationFormat>Affichage à l'écran (4:3)</PresentationFormat>
  <Paragraphs>212</Paragraphs>
  <Slides>42</Slides>
  <Notes>8</Notes>
  <HiddenSlides>0</HiddenSlides>
  <MMClips>4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42</vt:i4>
      </vt:variant>
    </vt:vector>
  </HeadingPairs>
  <TitlesOfParts>
    <vt:vector size="61" baseType="lpstr">
      <vt:lpstr>Calibri</vt:lpstr>
      <vt:lpstr>Effra CC Arbc</vt:lpstr>
      <vt:lpstr>DengXian</vt:lpstr>
      <vt:lpstr>Aptos Display</vt:lpstr>
      <vt:lpstr>Chalkboard</vt:lpstr>
      <vt:lpstr>Wingdings</vt:lpstr>
      <vt:lpstr>Arial</vt:lpstr>
      <vt:lpstr>Dosis</vt:lpstr>
      <vt:lpstr>Aptos</vt:lpstr>
      <vt:lpstr>2_Conception personnalisée</vt:lpstr>
      <vt:lpstr>Page d'entree</vt:lpstr>
      <vt:lpstr>partie 1</vt:lpstr>
      <vt:lpstr>1_partie 1</vt:lpstr>
      <vt:lpstr>2_Page d'entree</vt:lpstr>
      <vt:lpstr>4_Conception personnalisée</vt:lpstr>
      <vt:lpstr>2_partie 1</vt:lpstr>
      <vt:lpstr>3_partie 1</vt:lpstr>
      <vt:lpstr>3_Conception personnalisée</vt:lpstr>
      <vt:lpstr>5_Conception personnalisée</vt:lpstr>
      <vt:lpstr>Présentation PowerPoint</vt:lpstr>
      <vt:lpstr>Présentation PowerPoint</vt:lpstr>
      <vt:lpstr>برمجة الأسبوع الرابع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</dc:creator>
  <cp:lastModifiedBy>EL HAMDOUNI BTIHAJ</cp:lastModifiedBy>
  <cp:revision>12</cp:revision>
  <cp:lastPrinted>2025-08-13T10:11:39Z</cp:lastPrinted>
  <dcterms:created xsi:type="dcterms:W3CDTF">2025-08-01T12:31:49Z</dcterms:created>
  <dcterms:modified xsi:type="dcterms:W3CDTF">2026-03-06T05:20:33Z</dcterms:modified>
</cp:coreProperties>
</file>