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1"/>
  </p:notesMasterIdLst>
  <p:handoutMasterIdLst>
    <p:handoutMasterId r:id="rId62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7071" r:id="rId27"/>
    <p:sldId id="2134807085" r:id="rId28"/>
    <p:sldId id="2134807084" r:id="rId29"/>
    <p:sldId id="2134807086" r:id="rId30"/>
    <p:sldId id="2134807074" r:id="rId31"/>
    <p:sldId id="2134807075" r:id="rId32"/>
    <p:sldId id="2134807020" r:id="rId33"/>
    <p:sldId id="2134807087" r:id="rId34"/>
    <p:sldId id="2134807033" r:id="rId35"/>
    <p:sldId id="2134807088" r:id="rId36"/>
    <p:sldId id="2134807080" r:id="rId37"/>
    <p:sldId id="2134807089" r:id="rId38"/>
    <p:sldId id="2134807081" r:id="rId39"/>
    <p:sldId id="2134807082" r:id="rId40"/>
    <p:sldId id="2134807090" r:id="rId41"/>
    <p:sldId id="2134806689" r:id="rId42"/>
    <p:sldId id="2134806665" r:id="rId43"/>
    <p:sldId id="2134807091" r:id="rId44"/>
    <p:sldId id="2134807092" r:id="rId45"/>
    <p:sldId id="2134807093" r:id="rId46"/>
    <p:sldId id="2134806696" r:id="rId47"/>
    <p:sldId id="848" r:id="rId48"/>
    <p:sldId id="921" r:id="rId49"/>
    <p:sldId id="922" r:id="rId50"/>
    <p:sldId id="924" r:id="rId51"/>
    <p:sldId id="849" r:id="rId52"/>
    <p:sldId id="2134807070" r:id="rId53"/>
    <p:sldId id="2134806697" r:id="rId54"/>
    <p:sldId id="2134806706" r:id="rId55"/>
    <p:sldId id="2134807066" r:id="rId56"/>
    <p:sldId id="868" r:id="rId57"/>
    <p:sldId id="869" r:id="rId58"/>
    <p:sldId id="764" r:id="rId59"/>
    <p:sldId id="949" r:id="rId60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D709A-1169-4635-BA2B-8DE6BC545BB3}" v="109" dt="2026-03-01T16:15:12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1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2.fntdata"/><Relationship Id="rId69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handoutMaster" Target="handoutMasters/handout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9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  <p:sldLayoutId id="214748392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emf"/><Relationship Id="rId5" Type="http://schemas.openxmlformats.org/officeDocument/2006/relationships/image" Target="../media/image21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6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14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15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التَّجْميعُ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التَّوْزيعُ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2 و3 و4 و5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الْقِسْمَةُ على 2 و3 و4 و5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65E689-06DF-1A78-2629-4ADEE5F19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814" y="2452402"/>
            <a:ext cx="6001407" cy="40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رَبْطِ الْقِسْمَة بِالضَّرْبِ (جَدَاوِلُ ضرْبِ 2 و3 و4 و5).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045143-8F0E-7BA5-8116-6000AB852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22" y="1824226"/>
            <a:ext cx="6978869" cy="471409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45629" y="5076498"/>
            <a:ext cx="2890343" cy="1198174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F3D77AE-8977-F676-5758-E816F0AE7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263011"/>
            <a:ext cx="8322302" cy="3435771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450A5AB-86DE-D009-5C87-1FBD4DD79F85}"/>
              </a:ext>
            </a:extLst>
          </p:cNvPr>
          <p:cNvSpPr txBox="1"/>
          <p:nvPr/>
        </p:nvSpPr>
        <p:spPr>
          <a:xfrm>
            <a:off x="5150984" y="4731239"/>
            <a:ext cx="194204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200" b="1" dirty="0">
                <a:solidFill>
                  <a:srgbClr val="CF1F3C"/>
                </a:solidFill>
              </a:rPr>
              <a:t>12 ÷ 3 = 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40FB96-586D-9562-8ABB-EF96B9960748}"/>
              </a:ext>
            </a:extLst>
          </p:cNvPr>
          <p:cNvSpPr txBox="1"/>
          <p:nvPr/>
        </p:nvSpPr>
        <p:spPr>
          <a:xfrm>
            <a:off x="4614044" y="3818002"/>
            <a:ext cx="31324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F1F3C"/>
                </a:solidFill>
              </a:rPr>
              <a:t>عدد التلاميذ هو 4</a:t>
            </a:r>
            <a:endParaRPr lang="fr-FR" sz="2800" b="1" dirty="0">
              <a:solidFill>
                <a:srgbClr val="CF1F3C"/>
              </a:solidFill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EC8649F8-4C34-611E-56BB-98118BE921E5}"/>
              </a:ext>
            </a:extLst>
          </p:cNvPr>
          <p:cNvSpPr/>
          <p:nvPr/>
        </p:nvSpPr>
        <p:spPr>
          <a:xfrm>
            <a:off x="636142" y="3636579"/>
            <a:ext cx="2077902" cy="943976"/>
          </a:xfrm>
          <a:custGeom>
            <a:avLst/>
            <a:gdLst>
              <a:gd name="csX0" fmla="*/ 110093 w 2153585"/>
              <a:gd name="csY0" fmla="*/ 126124 h 943976"/>
              <a:gd name="csX1" fmla="*/ 456935 w 2153585"/>
              <a:gd name="csY1" fmla="*/ 115614 h 943976"/>
              <a:gd name="csX2" fmla="*/ 730204 w 2153585"/>
              <a:gd name="csY2" fmla="*/ 84083 h 943976"/>
              <a:gd name="csX3" fmla="*/ 1192659 w 2153585"/>
              <a:gd name="csY3" fmla="*/ 52552 h 943976"/>
              <a:gd name="csX4" fmla="*/ 1297762 w 2153585"/>
              <a:gd name="csY4" fmla="*/ 21021 h 943976"/>
              <a:gd name="csX5" fmla="*/ 1592052 w 2153585"/>
              <a:gd name="csY5" fmla="*/ 10511 h 943976"/>
              <a:gd name="csX6" fmla="*/ 1781238 w 2153585"/>
              <a:gd name="csY6" fmla="*/ 0 h 943976"/>
              <a:gd name="csX7" fmla="*/ 2054507 w 2153585"/>
              <a:gd name="csY7" fmla="*/ 10511 h 943976"/>
              <a:gd name="csX8" fmla="*/ 2149100 w 2153585"/>
              <a:gd name="csY8" fmla="*/ 31531 h 943976"/>
              <a:gd name="csX9" fmla="*/ 2138590 w 2153585"/>
              <a:gd name="csY9" fmla="*/ 84083 h 943976"/>
              <a:gd name="csX10" fmla="*/ 2107059 w 2153585"/>
              <a:gd name="csY10" fmla="*/ 178676 h 943976"/>
              <a:gd name="csX11" fmla="*/ 2065018 w 2153585"/>
              <a:gd name="csY11" fmla="*/ 304800 h 943976"/>
              <a:gd name="csX12" fmla="*/ 2054507 w 2153585"/>
              <a:gd name="csY12" fmla="*/ 336331 h 943976"/>
              <a:gd name="csX13" fmla="*/ 2001956 w 2153585"/>
              <a:gd name="csY13" fmla="*/ 420414 h 943976"/>
              <a:gd name="csX14" fmla="*/ 1980935 w 2153585"/>
              <a:gd name="csY14" fmla="*/ 483476 h 943976"/>
              <a:gd name="csX15" fmla="*/ 1928383 w 2153585"/>
              <a:gd name="csY15" fmla="*/ 546538 h 943976"/>
              <a:gd name="csX16" fmla="*/ 1917873 w 2153585"/>
              <a:gd name="csY16" fmla="*/ 588580 h 943976"/>
              <a:gd name="csX17" fmla="*/ 1865321 w 2153585"/>
              <a:gd name="csY17" fmla="*/ 683173 h 943976"/>
              <a:gd name="csX18" fmla="*/ 1833790 w 2153585"/>
              <a:gd name="csY18" fmla="*/ 714704 h 943976"/>
              <a:gd name="csX19" fmla="*/ 1697156 w 2153585"/>
              <a:gd name="csY19" fmla="*/ 756745 h 943976"/>
              <a:gd name="csX20" fmla="*/ 1455418 w 2153585"/>
              <a:gd name="csY20" fmla="*/ 767255 h 943976"/>
              <a:gd name="csX21" fmla="*/ 1360825 w 2153585"/>
              <a:gd name="csY21" fmla="*/ 788276 h 943976"/>
              <a:gd name="csX22" fmla="*/ 1297762 w 2153585"/>
              <a:gd name="csY22" fmla="*/ 809297 h 943976"/>
              <a:gd name="csX23" fmla="*/ 26011 w 2153585"/>
              <a:gd name="csY23" fmla="*/ 746235 h 943976"/>
              <a:gd name="csX24" fmla="*/ 4990 w 2153585"/>
              <a:gd name="csY24" fmla="*/ 662152 h 943976"/>
              <a:gd name="csX25" fmla="*/ 36521 w 2153585"/>
              <a:gd name="csY25" fmla="*/ 210207 h 943976"/>
              <a:gd name="csX26" fmla="*/ 57542 w 2153585"/>
              <a:gd name="csY26" fmla="*/ 157655 h 943976"/>
              <a:gd name="csX27" fmla="*/ 89073 w 2153585"/>
              <a:gd name="csY27" fmla="*/ 136635 h 943976"/>
              <a:gd name="csX28" fmla="*/ 110093 w 2153585"/>
              <a:gd name="csY28" fmla="*/ 105104 h 943976"/>
              <a:gd name="csX29" fmla="*/ 173156 w 2153585"/>
              <a:gd name="csY29" fmla="*/ 42042 h 943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2153585" h="943976">
                <a:moveTo>
                  <a:pt x="110093" y="126124"/>
                </a:moveTo>
                <a:cubicBezTo>
                  <a:pt x="225707" y="122621"/>
                  <a:pt x="341533" y="123438"/>
                  <a:pt x="456935" y="115614"/>
                </a:cubicBezTo>
                <a:cubicBezTo>
                  <a:pt x="548419" y="109412"/>
                  <a:pt x="638984" y="93391"/>
                  <a:pt x="730204" y="84083"/>
                </a:cubicBezTo>
                <a:cubicBezTo>
                  <a:pt x="957986" y="60840"/>
                  <a:pt x="970681" y="63122"/>
                  <a:pt x="1192659" y="52552"/>
                </a:cubicBezTo>
                <a:cubicBezTo>
                  <a:pt x="1227693" y="42042"/>
                  <a:pt x="1261386" y="24850"/>
                  <a:pt x="1297762" y="21021"/>
                </a:cubicBezTo>
                <a:cubicBezTo>
                  <a:pt x="1395382" y="10745"/>
                  <a:pt x="1493985" y="14775"/>
                  <a:pt x="1592052" y="10511"/>
                </a:cubicBezTo>
                <a:cubicBezTo>
                  <a:pt x="1655152" y="7767"/>
                  <a:pt x="1718176" y="3504"/>
                  <a:pt x="1781238" y="0"/>
                </a:cubicBezTo>
                <a:cubicBezTo>
                  <a:pt x="1872328" y="3504"/>
                  <a:pt x="1963683" y="2726"/>
                  <a:pt x="2054507" y="10511"/>
                </a:cubicBezTo>
                <a:cubicBezTo>
                  <a:pt x="2086689" y="13269"/>
                  <a:pt x="2124792" y="10261"/>
                  <a:pt x="2149100" y="31531"/>
                </a:cubicBezTo>
                <a:cubicBezTo>
                  <a:pt x="2162544" y="43295"/>
                  <a:pt x="2141786" y="66507"/>
                  <a:pt x="2138590" y="84083"/>
                </a:cubicBezTo>
                <a:cubicBezTo>
                  <a:pt x="2107889" y="252946"/>
                  <a:pt x="2150639" y="74085"/>
                  <a:pt x="2107059" y="178676"/>
                </a:cubicBezTo>
                <a:cubicBezTo>
                  <a:pt x="2107047" y="178705"/>
                  <a:pt x="2074364" y="276762"/>
                  <a:pt x="2065018" y="304800"/>
                </a:cubicBezTo>
                <a:cubicBezTo>
                  <a:pt x="2061514" y="315310"/>
                  <a:pt x="2060652" y="327113"/>
                  <a:pt x="2054507" y="336331"/>
                </a:cubicBezTo>
                <a:cubicBezTo>
                  <a:pt x="2040073" y="357983"/>
                  <a:pt x="2011009" y="400496"/>
                  <a:pt x="2001956" y="420414"/>
                </a:cubicBezTo>
                <a:cubicBezTo>
                  <a:pt x="1992787" y="440586"/>
                  <a:pt x="1996603" y="467808"/>
                  <a:pt x="1980935" y="483476"/>
                </a:cubicBezTo>
                <a:cubicBezTo>
                  <a:pt x="1940472" y="523939"/>
                  <a:pt x="1957649" y="502640"/>
                  <a:pt x="1928383" y="546538"/>
                </a:cubicBezTo>
                <a:cubicBezTo>
                  <a:pt x="1924880" y="560552"/>
                  <a:pt x="1923238" y="575168"/>
                  <a:pt x="1917873" y="588580"/>
                </a:cubicBezTo>
                <a:cubicBezTo>
                  <a:pt x="1909615" y="609226"/>
                  <a:pt x="1883833" y="660958"/>
                  <a:pt x="1865321" y="683173"/>
                </a:cubicBezTo>
                <a:cubicBezTo>
                  <a:pt x="1855805" y="694592"/>
                  <a:pt x="1846536" y="707057"/>
                  <a:pt x="1833790" y="714704"/>
                </a:cubicBezTo>
                <a:cubicBezTo>
                  <a:pt x="1791292" y="740203"/>
                  <a:pt x="1746073" y="753372"/>
                  <a:pt x="1697156" y="756745"/>
                </a:cubicBezTo>
                <a:cubicBezTo>
                  <a:pt x="1616692" y="762294"/>
                  <a:pt x="1535997" y="763752"/>
                  <a:pt x="1455418" y="767255"/>
                </a:cubicBezTo>
                <a:cubicBezTo>
                  <a:pt x="1425423" y="773254"/>
                  <a:pt x="1390505" y="779372"/>
                  <a:pt x="1360825" y="788276"/>
                </a:cubicBezTo>
                <a:cubicBezTo>
                  <a:pt x="1339601" y="794643"/>
                  <a:pt x="1318783" y="802290"/>
                  <a:pt x="1297762" y="809297"/>
                </a:cubicBezTo>
                <a:cubicBezTo>
                  <a:pt x="864323" y="805624"/>
                  <a:pt x="229370" y="1152947"/>
                  <a:pt x="26011" y="746235"/>
                </a:cubicBezTo>
                <a:cubicBezTo>
                  <a:pt x="15236" y="724685"/>
                  <a:pt x="8989" y="682147"/>
                  <a:pt x="4990" y="662152"/>
                </a:cubicBezTo>
                <a:cubicBezTo>
                  <a:pt x="10838" y="445768"/>
                  <a:pt x="-24609" y="363029"/>
                  <a:pt x="36521" y="210207"/>
                </a:cubicBezTo>
                <a:cubicBezTo>
                  <a:pt x="43528" y="192690"/>
                  <a:pt x="46576" y="173007"/>
                  <a:pt x="57542" y="157655"/>
                </a:cubicBezTo>
                <a:cubicBezTo>
                  <a:pt x="64884" y="147376"/>
                  <a:pt x="78563" y="143642"/>
                  <a:pt x="89073" y="136635"/>
                </a:cubicBezTo>
                <a:cubicBezTo>
                  <a:pt x="96080" y="126125"/>
                  <a:pt x="101701" y="114545"/>
                  <a:pt x="110093" y="105104"/>
                </a:cubicBezTo>
                <a:cubicBezTo>
                  <a:pt x="129843" y="82885"/>
                  <a:pt x="173156" y="42042"/>
                  <a:pt x="173156" y="42042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4C322B18-DE51-6BF8-9E24-64C59D16B618}"/>
              </a:ext>
            </a:extLst>
          </p:cNvPr>
          <p:cNvSpPr/>
          <p:nvPr/>
        </p:nvSpPr>
        <p:spPr>
          <a:xfrm>
            <a:off x="2714043" y="3551336"/>
            <a:ext cx="2028232" cy="943976"/>
          </a:xfrm>
          <a:custGeom>
            <a:avLst/>
            <a:gdLst>
              <a:gd name="csX0" fmla="*/ 110093 w 2153585"/>
              <a:gd name="csY0" fmla="*/ 126124 h 943976"/>
              <a:gd name="csX1" fmla="*/ 456935 w 2153585"/>
              <a:gd name="csY1" fmla="*/ 115614 h 943976"/>
              <a:gd name="csX2" fmla="*/ 730204 w 2153585"/>
              <a:gd name="csY2" fmla="*/ 84083 h 943976"/>
              <a:gd name="csX3" fmla="*/ 1192659 w 2153585"/>
              <a:gd name="csY3" fmla="*/ 52552 h 943976"/>
              <a:gd name="csX4" fmla="*/ 1297762 w 2153585"/>
              <a:gd name="csY4" fmla="*/ 21021 h 943976"/>
              <a:gd name="csX5" fmla="*/ 1592052 w 2153585"/>
              <a:gd name="csY5" fmla="*/ 10511 h 943976"/>
              <a:gd name="csX6" fmla="*/ 1781238 w 2153585"/>
              <a:gd name="csY6" fmla="*/ 0 h 943976"/>
              <a:gd name="csX7" fmla="*/ 2054507 w 2153585"/>
              <a:gd name="csY7" fmla="*/ 10511 h 943976"/>
              <a:gd name="csX8" fmla="*/ 2149100 w 2153585"/>
              <a:gd name="csY8" fmla="*/ 31531 h 943976"/>
              <a:gd name="csX9" fmla="*/ 2138590 w 2153585"/>
              <a:gd name="csY9" fmla="*/ 84083 h 943976"/>
              <a:gd name="csX10" fmla="*/ 2107059 w 2153585"/>
              <a:gd name="csY10" fmla="*/ 178676 h 943976"/>
              <a:gd name="csX11" fmla="*/ 2065018 w 2153585"/>
              <a:gd name="csY11" fmla="*/ 304800 h 943976"/>
              <a:gd name="csX12" fmla="*/ 2054507 w 2153585"/>
              <a:gd name="csY12" fmla="*/ 336331 h 943976"/>
              <a:gd name="csX13" fmla="*/ 2001956 w 2153585"/>
              <a:gd name="csY13" fmla="*/ 420414 h 943976"/>
              <a:gd name="csX14" fmla="*/ 1980935 w 2153585"/>
              <a:gd name="csY14" fmla="*/ 483476 h 943976"/>
              <a:gd name="csX15" fmla="*/ 1928383 w 2153585"/>
              <a:gd name="csY15" fmla="*/ 546538 h 943976"/>
              <a:gd name="csX16" fmla="*/ 1917873 w 2153585"/>
              <a:gd name="csY16" fmla="*/ 588580 h 943976"/>
              <a:gd name="csX17" fmla="*/ 1865321 w 2153585"/>
              <a:gd name="csY17" fmla="*/ 683173 h 943976"/>
              <a:gd name="csX18" fmla="*/ 1833790 w 2153585"/>
              <a:gd name="csY18" fmla="*/ 714704 h 943976"/>
              <a:gd name="csX19" fmla="*/ 1697156 w 2153585"/>
              <a:gd name="csY19" fmla="*/ 756745 h 943976"/>
              <a:gd name="csX20" fmla="*/ 1455418 w 2153585"/>
              <a:gd name="csY20" fmla="*/ 767255 h 943976"/>
              <a:gd name="csX21" fmla="*/ 1360825 w 2153585"/>
              <a:gd name="csY21" fmla="*/ 788276 h 943976"/>
              <a:gd name="csX22" fmla="*/ 1297762 w 2153585"/>
              <a:gd name="csY22" fmla="*/ 809297 h 943976"/>
              <a:gd name="csX23" fmla="*/ 26011 w 2153585"/>
              <a:gd name="csY23" fmla="*/ 746235 h 943976"/>
              <a:gd name="csX24" fmla="*/ 4990 w 2153585"/>
              <a:gd name="csY24" fmla="*/ 662152 h 943976"/>
              <a:gd name="csX25" fmla="*/ 36521 w 2153585"/>
              <a:gd name="csY25" fmla="*/ 210207 h 943976"/>
              <a:gd name="csX26" fmla="*/ 57542 w 2153585"/>
              <a:gd name="csY26" fmla="*/ 157655 h 943976"/>
              <a:gd name="csX27" fmla="*/ 89073 w 2153585"/>
              <a:gd name="csY27" fmla="*/ 136635 h 943976"/>
              <a:gd name="csX28" fmla="*/ 110093 w 2153585"/>
              <a:gd name="csY28" fmla="*/ 105104 h 943976"/>
              <a:gd name="csX29" fmla="*/ 173156 w 2153585"/>
              <a:gd name="csY29" fmla="*/ 42042 h 943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2153585" h="943976">
                <a:moveTo>
                  <a:pt x="110093" y="126124"/>
                </a:moveTo>
                <a:cubicBezTo>
                  <a:pt x="225707" y="122621"/>
                  <a:pt x="341533" y="123438"/>
                  <a:pt x="456935" y="115614"/>
                </a:cubicBezTo>
                <a:cubicBezTo>
                  <a:pt x="548419" y="109412"/>
                  <a:pt x="638984" y="93391"/>
                  <a:pt x="730204" y="84083"/>
                </a:cubicBezTo>
                <a:cubicBezTo>
                  <a:pt x="957986" y="60840"/>
                  <a:pt x="970681" y="63122"/>
                  <a:pt x="1192659" y="52552"/>
                </a:cubicBezTo>
                <a:cubicBezTo>
                  <a:pt x="1227693" y="42042"/>
                  <a:pt x="1261386" y="24850"/>
                  <a:pt x="1297762" y="21021"/>
                </a:cubicBezTo>
                <a:cubicBezTo>
                  <a:pt x="1395382" y="10745"/>
                  <a:pt x="1493985" y="14775"/>
                  <a:pt x="1592052" y="10511"/>
                </a:cubicBezTo>
                <a:cubicBezTo>
                  <a:pt x="1655152" y="7767"/>
                  <a:pt x="1718176" y="3504"/>
                  <a:pt x="1781238" y="0"/>
                </a:cubicBezTo>
                <a:cubicBezTo>
                  <a:pt x="1872328" y="3504"/>
                  <a:pt x="1963683" y="2726"/>
                  <a:pt x="2054507" y="10511"/>
                </a:cubicBezTo>
                <a:cubicBezTo>
                  <a:pt x="2086689" y="13269"/>
                  <a:pt x="2124792" y="10261"/>
                  <a:pt x="2149100" y="31531"/>
                </a:cubicBezTo>
                <a:cubicBezTo>
                  <a:pt x="2162544" y="43295"/>
                  <a:pt x="2141786" y="66507"/>
                  <a:pt x="2138590" y="84083"/>
                </a:cubicBezTo>
                <a:cubicBezTo>
                  <a:pt x="2107889" y="252946"/>
                  <a:pt x="2150639" y="74085"/>
                  <a:pt x="2107059" y="178676"/>
                </a:cubicBezTo>
                <a:cubicBezTo>
                  <a:pt x="2107047" y="178705"/>
                  <a:pt x="2074364" y="276762"/>
                  <a:pt x="2065018" y="304800"/>
                </a:cubicBezTo>
                <a:cubicBezTo>
                  <a:pt x="2061514" y="315310"/>
                  <a:pt x="2060652" y="327113"/>
                  <a:pt x="2054507" y="336331"/>
                </a:cubicBezTo>
                <a:cubicBezTo>
                  <a:pt x="2040073" y="357983"/>
                  <a:pt x="2011009" y="400496"/>
                  <a:pt x="2001956" y="420414"/>
                </a:cubicBezTo>
                <a:cubicBezTo>
                  <a:pt x="1992787" y="440586"/>
                  <a:pt x="1996603" y="467808"/>
                  <a:pt x="1980935" y="483476"/>
                </a:cubicBezTo>
                <a:cubicBezTo>
                  <a:pt x="1940472" y="523939"/>
                  <a:pt x="1957649" y="502640"/>
                  <a:pt x="1928383" y="546538"/>
                </a:cubicBezTo>
                <a:cubicBezTo>
                  <a:pt x="1924880" y="560552"/>
                  <a:pt x="1923238" y="575168"/>
                  <a:pt x="1917873" y="588580"/>
                </a:cubicBezTo>
                <a:cubicBezTo>
                  <a:pt x="1909615" y="609226"/>
                  <a:pt x="1883833" y="660958"/>
                  <a:pt x="1865321" y="683173"/>
                </a:cubicBezTo>
                <a:cubicBezTo>
                  <a:pt x="1855805" y="694592"/>
                  <a:pt x="1846536" y="707057"/>
                  <a:pt x="1833790" y="714704"/>
                </a:cubicBezTo>
                <a:cubicBezTo>
                  <a:pt x="1791292" y="740203"/>
                  <a:pt x="1746073" y="753372"/>
                  <a:pt x="1697156" y="756745"/>
                </a:cubicBezTo>
                <a:cubicBezTo>
                  <a:pt x="1616692" y="762294"/>
                  <a:pt x="1535997" y="763752"/>
                  <a:pt x="1455418" y="767255"/>
                </a:cubicBezTo>
                <a:cubicBezTo>
                  <a:pt x="1425423" y="773254"/>
                  <a:pt x="1390505" y="779372"/>
                  <a:pt x="1360825" y="788276"/>
                </a:cubicBezTo>
                <a:cubicBezTo>
                  <a:pt x="1339601" y="794643"/>
                  <a:pt x="1318783" y="802290"/>
                  <a:pt x="1297762" y="809297"/>
                </a:cubicBezTo>
                <a:cubicBezTo>
                  <a:pt x="864323" y="805624"/>
                  <a:pt x="229370" y="1152947"/>
                  <a:pt x="26011" y="746235"/>
                </a:cubicBezTo>
                <a:cubicBezTo>
                  <a:pt x="15236" y="724685"/>
                  <a:pt x="8989" y="682147"/>
                  <a:pt x="4990" y="662152"/>
                </a:cubicBezTo>
                <a:cubicBezTo>
                  <a:pt x="10838" y="445768"/>
                  <a:pt x="-24609" y="363029"/>
                  <a:pt x="36521" y="210207"/>
                </a:cubicBezTo>
                <a:cubicBezTo>
                  <a:pt x="43528" y="192690"/>
                  <a:pt x="46576" y="173007"/>
                  <a:pt x="57542" y="157655"/>
                </a:cubicBezTo>
                <a:cubicBezTo>
                  <a:pt x="64884" y="147376"/>
                  <a:pt x="78563" y="143642"/>
                  <a:pt x="89073" y="136635"/>
                </a:cubicBezTo>
                <a:cubicBezTo>
                  <a:pt x="96080" y="126125"/>
                  <a:pt x="101701" y="114545"/>
                  <a:pt x="110093" y="105104"/>
                </a:cubicBezTo>
                <a:cubicBezTo>
                  <a:pt x="129843" y="82885"/>
                  <a:pt x="173156" y="42042"/>
                  <a:pt x="173156" y="42042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909CE9F-1B00-9A5B-AC48-ECAFC735D2C9}"/>
              </a:ext>
            </a:extLst>
          </p:cNvPr>
          <p:cNvSpPr/>
          <p:nvPr/>
        </p:nvSpPr>
        <p:spPr>
          <a:xfrm>
            <a:off x="688690" y="4494924"/>
            <a:ext cx="2028233" cy="943976"/>
          </a:xfrm>
          <a:custGeom>
            <a:avLst/>
            <a:gdLst>
              <a:gd name="csX0" fmla="*/ 110093 w 2153585"/>
              <a:gd name="csY0" fmla="*/ 126124 h 943976"/>
              <a:gd name="csX1" fmla="*/ 456935 w 2153585"/>
              <a:gd name="csY1" fmla="*/ 115614 h 943976"/>
              <a:gd name="csX2" fmla="*/ 730204 w 2153585"/>
              <a:gd name="csY2" fmla="*/ 84083 h 943976"/>
              <a:gd name="csX3" fmla="*/ 1192659 w 2153585"/>
              <a:gd name="csY3" fmla="*/ 52552 h 943976"/>
              <a:gd name="csX4" fmla="*/ 1297762 w 2153585"/>
              <a:gd name="csY4" fmla="*/ 21021 h 943976"/>
              <a:gd name="csX5" fmla="*/ 1592052 w 2153585"/>
              <a:gd name="csY5" fmla="*/ 10511 h 943976"/>
              <a:gd name="csX6" fmla="*/ 1781238 w 2153585"/>
              <a:gd name="csY6" fmla="*/ 0 h 943976"/>
              <a:gd name="csX7" fmla="*/ 2054507 w 2153585"/>
              <a:gd name="csY7" fmla="*/ 10511 h 943976"/>
              <a:gd name="csX8" fmla="*/ 2149100 w 2153585"/>
              <a:gd name="csY8" fmla="*/ 31531 h 943976"/>
              <a:gd name="csX9" fmla="*/ 2138590 w 2153585"/>
              <a:gd name="csY9" fmla="*/ 84083 h 943976"/>
              <a:gd name="csX10" fmla="*/ 2107059 w 2153585"/>
              <a:gd name="csY10" fmla="*/ 178676 h 943976"/>
              <a:gd name="csX11" fmla="*/ 2065018 w 2153585"/>
              <a:gd name="csY11" fmla="*/ 304800 h 943976"/>
              <a:gd name="csX12" fmla="*/ 2054507 w 2153585"/>
              <a:gd name="csY12" fmla="*/ 336331 h 943976"/>
              <a:gd name="csX13" fmla="*/ 2001956 w 2153585"/>
              <a:gd name="csY13" fmla="*/ 420414 h 943976"/>
              <a:gd name="csX14" fmla="*/ 1980935 w 2153585"/>
              <a:gd name="csY14" fmla="*/ 483476 h 943976"/>
              <a:gd name="csX15" fmla="*/ 1928383 w 2153585"/>
              <a:gd name="csY15" fmla="*/ 546538 h 943976"/>
              <a:gd name="csX16" fmla="*/ 1917873 w 2153585"/>
              <a:gd name="csY16" fmla="*/ 588580 h 943976"/>
              <a:gd name="csX17" fmla="*/ 1865321 w 2153585"/>
              <a:gd name="csY17" fmla="*/ 683173 h 943976"/>
              <a:gd name="csX18" fmla="*/ 1833790 w 2153585"/>
              <a:gd name="csY18" fmla="*/ 714704 h 943976"/>
              <a:gd name="csX19" fmla="*/ 1697156 w 2153585"/>
              <a:gd name="csY19" fmla="*/ 756745 h 943976"/>
              <a:gd name="csX20" fmla="*/ 1455418 w 2153585"/>
              <a:gd name="csY20" fmla="*/ 767255 h 943976"/>
              <a:gd name="csX21" fmla="*/ 1360825 w 2153585"/>
              <a:gd name="csY21" fmla="*/ 788276 h 943976"/>
              <a:gd name="csX22" fmla="*/ 1297762 w 2153585"/>
              <a:gd name="csY22" fmla="*/ 809297 h 943976"/>
              <a:gd name="csX23" fmla="*/ 26011 w 2153585"/>
              <a:gd name="csY23" fmla="*/ 746235 h 943976"/>
              <a:gd name="csX24" fmla="*/ 4990 w 2153585"/>
              <a:gd name="csY24" fmla="*/ 662152 h 943976"/>
              <a:gd name="csX25" fmla="*/ 36521 w 2153585"/>
              <a:gd name="csY25" fmla="*/ 210207 h 943976"/>
              <a:gd name="csX26" fmla="*/ 57542 w 2153585"/>
              <a:gd name="csY26" fmla="*/ 157655 h 943976"/>
              <a:gd name="csX27" fmla="*/ 89073 w 2153585"/>
              <a:gd name="csY27" fmla="*/ 136635 h 943976"/>
              <a:gd name="csX28" fmla="*/ 110093 w 2153585"/>
              <a:gd name="csY28" fmla="*/ 105104 h 943976"/>
              <a:gd name="csX29" fmla="*/ 173156 w 2153585"/>
              <a:gd name="csY29" fmla="*/ 42042 h 943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2153585" h="943976">
                <a:moveTo>
                  <a:pt x="110093" y="126124"/>
                </a:moveTo>
                <a:cubicBezTo>
                  <a:pt x="225707" y="122621"/>
                  <a:pt x="341533" y="123438"/>
                  <a:pt x="456935" y="115614"/>
                </a:cubicBezTo>
                <a:cubicBezTo>
                  <a:pt x="548419" y="109412"/>
                  <a:pt x="638984" y="93391"/>
                  <a:pt x="730204" y="84083"/>
                </a:cubicBezTo>
                <a:cubicBezTo>
                  <a:pt x="957986" y="60840"/>
                  <a:pt x="970681" y="63122"/>
                  <a:pt x="1192659" y="52552"/>
                </a:cubicBezTo>
                <a:cubicBezTo>
                  <a:pt x="1227693" y="42042"/>
                  <a:pt x="1261386" y="24850"/>
                  <a:pt x="1297762" y="21021"/>
                </a:cubicBezTo>
                <a:cubicBezTo>
                  <a:pt x="1395382" y="10745"/>
                  <a:pt x="1493985" y="14775"/>
                  <a:pt x="1592052" y="10511"/>
                </a:cubicBezTo>
                <a:cubicBezTo>
                  <a:pt x="1655152" y="7767"/>
                  <a:pt x="1718176" y="3504"/>
                  <a:pt x="1781238" y="0"/>
                </a:cubicBezTo>
                <a:cubicBezTo>
                  <a:pt x="1872328" y="3504"/>
                  <a:pt x="1963683" y="2726"/>
                  <a:pt x="2054507" y="10511"/>
                </a:cubicBezTo>
                <a:cubicBezTo>
                  <a:pt x="2086689" y="13269"/>
                  <a:pt x="2124792" y="10261"/>
                  <a:pt x="2149100" y="31531"/>
                </a:cubicBezTo>
                <a:cubicBezTo>
                  <a:pt x="2162544" y="43295"/>
                  <a:pt x="2141786" y="66507"/>
                  <a:pt x="2138590" y="84083"/>
                </a:cubicBezTo>
                <a:cubicBezTo>
                  <a:pt x="2107889" y="252946"/>
                  <a:pt x="2150639" y="74085"/>
                  <a:pt x="2107059" y="178676"/>
                </a:cubicBezTo>
                <a:cubicBezTo>
                  <a:pt x="2107047" y="178705"/>
                  <a:pt x="2074364" y="276762"/>
                  <a:pt x="2065018" y="304800"/>
                </a:cubicBezTo>
                <a:cubicBezTo>
                  <a:pt x="2061514" y="315310"/>
                  <a:pt x="2060652" y="327113"/>
                  <a:pt x="2054507" y="336331"/>
                </a:cubicBezTo>
                <a:cubicBezTo>
                  <a:pt x="2040073" y="357983"/>
                  <a:pt x="2011009" y="400496"/>
                  <a:pt x="2001956" y="420414"/>
                </a:cubicBezTo>
                <a:cubicBezTo>
                  <a:pt x="1992787" y="440586"/>
                  <a:pt x="1996603" y="467808"/>
                  <a:pt x="1980935" y="483476"/>
                </a:cubicBezTo>
                <a:cubicBezTo>
                  <a:pt x="1940472" y="523939"/>
                  <a:pt x="1957649" y="502640"/>
                  <a:pt x="1928383" y="546538"/>
                </a:cubicBezTo>
                <a:cubicBezTo>
                  <a:pt x="1924880" y="560552"/>
                  <a:pt x="1923238" y="575168"/>
                  <a:pt x="1917873" y="588580"/>
                </a:cubicBezTo>
                <a:cubicBezTo>
                  <a:pt x="1909615" y="609226"/>
                  <a:pt x="1883833" y="660958"/>
                  <a:pt x="1865321" y="683173"/>
                </a:cubicBezTo>
                <a:cubicBezTo>
                  <a:pt x="1855805" y="694592"/>
                  <a:pt x="1846536" y="707057"/>
                  <a:pt x="1833790" y="714704"/>
                </a:cubicBezTo>
                <a:cubicBezTo>
                  <a:pt x="1791292" y="740203"/>
                  <a:pt x="1746073" y="753372"/>
                  <a:pt x="1697156" y="756745"/>
                </a:cubicBezTo>
                <a:cubicBezTo>
                  <a:pt x="1616692" y="762294"/>
                  <a:pt x="1535997" y="763752"/>
                  <a:pt x="1455418" y="767255"/>
                </a:cubicBezTo>
                <a:cubicBezTo>
                  <a:pt x="1425423" y="773254"/>
                  <a:pt x="1390505" y="779372"/>
                  <a:pt x="1360825" y="788276"/>
                </a:cubicBezTo>
                <a:cubicBezTo>
                  <a:pt x="1339601" y="794643"/>
                  <a:pt x="1318783" y="802290"/>
                  <a:pt x="1297762" y="809297"/>
                </a:cubicBezTo>
                <a:cubicBezTo>
                  <a:pt x="864323" y="805624"/>
                  <a:pt x="229370" y="1152947"/>
                  <a:pt x="26011" y="746235"/>
                </a:cubicBezTo>
                <a:cubicBezTo>
                  <a:pt x="15236" y="724685"/>
                  <a:pt x="8989" y="682147"/>
                  <a:pt x="4990" y="662152"/>
                </a:cubicBezTo>
                <a:cubicBezTo>
                  <a:pt x="10838" y="445768"/>
                  <a:pt x="-24609" y="363029"/>
                  <a:pt x="36521" y="210207"/>
                </a:cubicBezTo>
                <a:cubicBezTo>
                  <a:pt x="43528" y="192690"/>
                  <a:pt x="46576" y="173007"/>
                  <a:pt x="57542" y="157655"/>
                </a:cubicBezTo>
                <a:cubicBezTo>
                  <a:pt x="64884" y="147376"/>
                  <a:pt x="78563" y="143642"/>
                  <a:pt x="89073" y="136635"/>
                </a:cubicBezTo>
                <a:cubicBezTo>
                  <a:pt x="96080" y="126125"/>
                  <a:pt x="101701" y="114545"/>
                  <a:pt x="110093" y="105104"/>
                </a:cubicBezTo>
                <a:cubicBezTo>
                  <a:pt x="129843" y="82885"/>
                  <a:pt x="173156" y="42042"/>
                  <a:pt x="173156" y="42042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5187D9-722A-8653-E371-D9693C395B7C}"/>
              </a:ext>
            </a:extLst>
          </p:cNvPr>
          <p:cNvSpPr/>
          <p:nvPr/>
        </p:nvSpPr>
        <p:spPr>
          <a:xfrm>
            <a:off x="2714044" y="4410069"/>
            <a:ext cx="1942040" cy="943976"/>
          </a:xfrm>
          <a:custGeom>
            <a:avLst/>
            <a:gdLst>
              <a:gd name="csX0" fmla="*/ 110093 w 2153585"/>
              <a:gd name="csY0" fmla="*/ 126124 h 943976"/>
              <a:gd name="csX1" fmla="*/ 456935 w 2153585"/>
              <a:gd name="csY1" fmla="*/ 115614 h 943976"/>
              <a:gd name="csX2" fmla="*/ 730204 w 2153585"/>
              <a:gd name="csY2" fmla="*/ 84083 h 943976"/>
              <a:gd name="csX3" fmla="*/ 1192659 w 2153585"/>
              <a:gd name="csY3" fmla="*/ 52552 h 943976"/>
              <a:gd name="csX4" fmla="*/ 1297762 w 2153585"/>
              <a:gd name="csY4" fmla="*/ 21021 h 943976"/>
              <a:gd name="csX5" fmla="*/ 1592052 w 2153585"/>
              <a:gd name="csY5" fmla="*/ 10511 h 943976"/>
              <a:gd name="csX6" fmla="*/ 1781238 w 2153585"/>
              <a:gd name="csY6" fmla="*/ 0 h 943976"/>
              <a:gd name="csX7" fmla="*/ 2054507 w 2153585"/>
              <a:gd name="csY7" fmla="*/ 10511 h 943976"/>
              <a:gd name="csX8" fmla="*/ 2149100 w 2153585"/>
              <a:gd name="csY8" fmla="*/ 31531 h 943976"/>
              <a:gd name="csX9" fmla="*/ 2138590 w 2153585"/>
              <a:gd name="csY9" fmla="*/ 84083 h 943976"/>
              <a:gd name="csX10" fmla="*/ 2107059 w 2153585"/>
              <a:gd name="csY10" fmla="*/ 178676 h 943976"/>
              <a:gd name="csX11" fmla="*/ 2065018 w 2153585"/>
              <a:gd name="csY11" fmla="*/ 304800 h 943976"/>
              <a:gd name="csX12" fmla="*/ 2054507 w 2153585"/>
              <a:gd name="csY12" fmla="*/ 336331 h 943976"/>
              <a:gd name="csX13" fmla="*/ 2001956 w 2153585"/>
              <a:gd name="csY13" fmla="*/ 420414 h 943976"/>
              <a:gd name="csX14" fmla="*/ 1980935 w 2153585"/>
              <a:gd name="csY14" fmla="*/ 483476 h 943976"/>
              <a:gd name="csX15" fmla="*/ 1928383 w 2153585"/>
              <a:gd name="csY15" fmla="*/ 546538 h 943976"/>
              <a:gd name="csX16" fmla="*/ 1917873 w 2153585"/>
              <a:gd name="csY16" fmla="*/ 588580 h 943976"/>
              <a:gd name="csX17" fmla="*/ 1865321 w 2153585"/>
              <a:gd name="csY17" fmla="*/ 683173 h 943976"/>
              <a:gd name="csX18" fmla="*/ 1833790 w 2153585"/>
              <a:gd name="csY18" fmla="*/ 714704 h 943976"/>
              <a:gd name="csX19" fmla="*/ 1697156 w 2153585"/>
              <a:gd name="csY19" fmla="*/ 756745 h 943976"/>
              <a:gd name="csX20" fmla="*/ 1455418 w 2153585"/>
              <a:gd name="csY20" fmla="*/ 767255 h 943976"/>
              <a:gd name="csX21" fmla="*/ 1360825 w 2153585"/>
              <a:gd name="csY21" fmla="*/ 788276 h 943976"/>
              <a:gd name="csX22" fmla="*/ 1297762 w 2153585"/>
              <a:gd name="csY22" fmla="*/ 809297 h 943976"/>
              <a:gd name="csX23" fmla="*/ 26011 w 2153585"/>
              <a:gd name="csY23" fmla="*/ 746235 h 943976"/>
              <a:gd name="csX24" fmla="*/ 4990 w 2153585"/>
              <a:gd name="csY24" fmla="*/ 662152 h 943976"/>
              <a:gd name="csX25" fmla="*/ 36521 w 2153585"/>
              <a:gd name="csY25" fmla="*/ 210207 h 943976"/>
              <a:gd name="csX26" fmla="*/ 57542 w 2153585"/>
              <a:gd name="csY26" fmla="*/ 157655 h 943976"/>
              <a:gd name="csX27" fmla="*/ 89073 w 2153585"/>
              <a:gd name="csY27" fmla="*/ 136635 h 943976"/>
              <a:gd name="csX28" fmla="*/ 110093 w 2153585"/>
              <a:gd name="csY28" fmla="*/ 105104 h 943976"/>
              <a:gd name="csX29" fmla="*/ 173156 w 2153585"/>
              <a:gd name="csY29" fmla="*/ 42042 h 943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2153585" h="943976">
                <a:moveTo>
                  <a:pt x="110093" y="126124"/>
                </a:moveTo>
                <a:cubicBezTo>
                  <a:pt x="225707" y="122621"/>
                  <a:pt x="341533" y="123438"/>
                  <a:pt x="456935" y="115614"/>
                </a:cubicBezTo>
                <a:cubicBezTo>
                  <a:pt x="548419" y="109412"/>
                  <a:pt x="638984" y="93391"/>
                  <a:pt x="730204" y="84083"/>
                </a:cubicBezTo>
                <a:cubicBezTo>
                  <a:pt x="957986" y="60840"/>
                  <a:pt x="970681" y="63122"/>
                  <a:pt x="1192659" y="52552"/>
                </a:cubicBezTo>
                <a:cubicBezTo>
                  <a:pt x="1227693" y="42042"/>
                  <a:pt x="1261386" y="24850"/>
                  <a:pt x="1297762" y="21021"/>
                </a:cubicBezTo>
                <a:cubicBezTo>
                  <a:pt x="1395382" y="10745"/>
                  <a:pt x="1493985" y="14775"/>
                  <a:pt x="1592052" y="10511"/>
                </a:cubicBezTo>
                <a:cubicBezTo>
                  <a:pt x="1655152" y="7767"/>
                  <a:pt x="1718176" y="3504"/>
                  <a:pt x="1781238" y="0"/>
                </a:cubicBezTo>
                <a:cubicBezTo>
                  <a:pt x="1872328" y="3504"/>
                  <a:pt x="1963683" y="2726"/>
                  <a:pt x="2054507" y="10511"/>
                </a:cubicBezTo>
                <a:cubicBezTo>
                  <a:pt x="2086689" y="13269"/>
                  <a:pt x="2124792" y="10261"/>
                  <a:pt x="2149100" y="31531"/>
                </a:cubicBezTo>
                <a:cubicBezTo>
                  <a:pt x="2162544" y="43295"/>
                  <a:pt x="2141786" y="66507"/>
                  <a:pt x="2138590" y="84083"/>
                </a:cubicBezTo>
                <a:cubicBezTo>
                  <a:pt x="2107889" y="252946"/>
                  <a:pt x="2150639" y="74085"/>
                  <a:pt x="2107059" y="178676"/>
                </a:cubicBezTo>
                <a:cubicBezTo>
                  <a:pt x="2107047" y="178705"/>
                  <a:pt x="2074364" y="276762"/>
                  <a:pt x="2065018" y="304800"/>
                </a:cubicBezTo>
                <a:cubicBezTo>
                  <a:pt x="2061514" y="315310"/>
                  <a:pt x="2060652" y="327113"/>
                  <a:pt x="2054507" y="336331"/>
                </a:cubicBezTo>
                <a:cubicBezTo>
                  <a:pt x="2040073" y="357983"/>
                  <a:pt x="2011009" y="400496"/>
                  <a:pt x="2001956" y="420414"/>
                </a:cubicBezTo>
                <a:cubicBezTo>
                  <a:pt x="1992787" y="440586"/>
                  <a:pt x="1996603" y="467808"/>
                  <a:pt x="1980935" y="483476"/>
                </a:cubicBezTo>
                <a:cubicBezTo>
                  <a:pt x="1940472" y="523939"/>
                  <a:pt x="1957649" y="502640"/>
                  <a:pt x="1928383" y="546538"/>
                </a:cubicBezTo>
                <a:cubicBezTo>
                  <a:pt x="1924880" y="560552"/>
                  <a:pt x="1923238" y="575168"/>
                  <a:pt x="1917873" y="588580"/>
                </a:cubicBezTo>
                <a:cubicBezTo>
                  <a:pt x="1909615" y="609226"/>
                  <a:pt x="1883833" y="660958"/>
                  <a:pt x="1865321" y="683173"/>
                </a:cubicBezTo>
                <a:cubicBezTo>
                  <a:pt x="1855805" y="694592"/>
                  <a:pt x="1846536" y="707057"/>
                  <a:pt x="1833790" y="714704"/>
                </a:cubicBezTo>
                <a:cubicBezTo>
                  <a:pt x="1791292" y="740203"/>
                  <a:pt x="1746073" y="753372"/>
                  <a:pt x="1697156" y="756745"/>
                </a:cubicBezTo>
                <a:cubicBezTo>
                  <a:pt x="1616692" y="762294"/>
                  <a:pt x="1535997" y="763752"/>
                  <a:pt x="1455418" y="767255"/>
                </a:cubicBezTo>
                <a:cubicBezTo>
                  <a:pt x="1425423" y="773254"/>
                  <a:pt x="1390505" y="779372"/>
                  <a:pt x="1360825" y="788276"/>
                </a:cubicBezTo>
                <a:cubicBezTo>
                  <a:pt x="1339601" y="794643"/>
                  <a:pt x="1318783" y="802290"/>
                  <a:pt x="1297762" y="809297"/>
                </a:cubicBezTo>
                <a:cubicBezTo>
                  <a:pt x="864323" y="805624"/>
                  <a:pt x="229370" y="1152947"/>
                  <a:pt x="26011" y="746235"/>
                </a:cubicBezTo>
                <a:cubicBezTo>
                  <a:pt x="15236" y="724685"/>
                  <a:pt x="8989" y="682147"/>
                  <a:pt x="4990" y="662152"/>
                </a:cubicBezTo>
                <a:cubicBezTo>
                  <a:pt x="10838" y="445768"/>
                  <a:pt x="-24609" y="363029"/>
                  <a:pt x="36521" y="210207"/>
                </a:cubicBezTo>
                <a:cubicBezTo>
                  <a:pt x="43528" y="192690"/>
                  <a:pt x="46576" y="173007"/>
                  <a:pt x="57542" y="157655"/>
                </a:cubicBezTo>
                <a:cubicBezTo>
                  <a:pt x="64884" y="147376"/>
                  <a:pt x="78563" y="143642"/>
                  <a:pt x="89073" y="136635"/>
                </a:cubicBezTo>
                <a:cubicBezTo>
                  <a:pt x="96080" y="126125"/>
                  <a:pt x="101701" y="114545"/>
                  <a:pt x="110093" y="105104"/>
                </a:cubicBezTo>
                <a:cubicBezTo>
                  <a:pt x="129843" y="82885"/>
                  <a:pt x="173156" y="42042"/>
                  <a:pt x="173156" y="42042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 × 2 + 5 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13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887BE2-0AD0-F81D-0B6D-4F5E6AE48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290" y="3020766"/>
            <a:ext cx="8303172" cy="9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8C1B96A-4906-3841-536F-01E1B55FA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0" y="3020766"/>
            <a:ext cx="8303172" cy="9084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111238" y="306570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111237" y="345705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812209" y="306570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231427" y="30551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806237" y="345705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225455" y="34570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48540" y="305519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42568" y="346756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اَلْقِسْمَةُ على 2 و3 و4 و5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إنجاز عمليات قسمة على السطر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EC62555-8D10-A007-6477-0E78A82767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7000" y="1851717"/>
            <a:ext cx="8242506" cy="4639458"/>
            <a:chOff x="337000" y="1851717"/>
            <a:chExt cx="8242506" cy="463945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CBEFA0-D350-5E27-7D8D-99117F604F3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000" y="1851717"/>
              <a:ext cx="8242506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7CE81F-1F66-5F2E-A5B6-019CE6ABDE3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32993" y="2238703"/>
              <a:ext cx="3888828" cy="3899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4_S3_V1_VF">
            <a:hlinkClick r:id="" action="ppaction://media"/>
            <a:extLst>
              <a:ext uri="{FF2B5EF4-FFF2-40B4-BE49-F238E27FC236}">
                <a16:creationId xmlns:a16="http://schemas.microsoft.com/office/drawing/2014/main" id="{37EB4CB2-4E0A-3DB3-3CB2-CCE60F24A0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4941" y="1856770"/>
            <a:ext cx="8246442" cy="463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ACA1EB-74F2-D85E-C90B-4F5B84FA6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18" y="2016558"/>
            <a:ext cx="7280373" cy="41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عمليات قسمة على السطر، خُطْوَةً خطوة مثل مجد وندى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F706D2-30DF-7FE9-F169-478EDDBDB5CB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20 ÷ 5 = ?</a:t>
            </a:r>
          </a:p>
        </p:txBody>
      </p:sp>
    </p:spTree>
    <p:extLst>
      <p:ext uri="{BB962C8B-B14F-4D97-AF65-F5344CB8AC3E}">
        <p14:creationId xmlns:p14="http://schemas.microsoft.com/office/powerpoint/2010/main" val="3245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A8185-8A84-7477-2EB9-17FCBCD85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B091013-036E-4AD2-23FF-B0F92C075AA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واكتبوا العملية التالية: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D8051B-92A9-8847-2B23-5A0D2B1CD548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20 ÷ 5 = ?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BA456-CF51-112B-A6B1-41C7FDCB6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5979-7D39-1E3E-7D5E-05F46F3F0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8AC5E3F-D319-A099-A7F4-4593BC60801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D3917A-646D-525B-C35E-9884ABD67A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33E6456F-2599-1B1A-E968-69DE7A92FA3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DE5420-B134-89CC-5B41-9AC8B51E219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5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أُحَوِّلُ القِسْمَةَ إِلَى عَمَلِيَّةِ ضَرْبٍ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20F46AF-9C11-0D1E-34D4-8D0C8858A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FEE84892-C9D0-F7EC-8080-EED7BC221AC0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16251-80AA-7069-0AD1-56ABC83A1BC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أَسْتَرْجِعُ جَدْوَلَ الضَّرْبِ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FE4B1AF8-1BC4-8D6B-7F9B-149493FFF4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225E715-5949-BE2B-F23B-E7D84E041202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615E4F-F807-DCB2-3675-0477EA94728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الْعَدَدَ فِي نَاتِجِ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48FE16BF-646A-7BEE-D67E-51D5F3FD73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A5477C7-BF90-9117-1C98-C84964876CC3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?</a:t>
            </a:r>
          </a:p>
        </p:txBody>
      </p:sp>
    </p:spTree>
    <p:extLst>
      <p:ext uri="{BB962C8B-B14F-4D97-AF65-F5344CB8AC3E}">
        <p14:creationId xmlns:p14="http://schemas.microsoft.com/office/powerpoint/2010/main" val="147561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D08C-5AFA-416C-D397-0D37E71EC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30F13AE-8FB1-86F4-6A44-08FD68FF56E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أسفل ألواحكم، عملية القسمة إلى عملية ضرب.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975E3-DFD5-0E13-34D8-69DB73465C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8F4A7EB6-1BCA-29B6-49EE-3720259206F2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1CE58BC-249B-512B-DCCF-19549521923E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5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أُحَوِّلُ القِسْمَةَ إِلَى عَمَلِيَّةِ ضَرْبٍ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5387790-CFF9-D97A-FF82-6819BEA5CB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FB7C3A5-15E1-3591-FE16-BE6BC28580BF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01EBB5E-3ED3-56FE-B768-94F82F757C8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أَسْتَرْجِعُ جَدْوَلَ الضَّرْبِ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66277EEB-5DFD-25F0-2F0D-0BC81FA216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3C1FA8BA-1C28-0A4F-7EEE-A09069AE3E1B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DC449E2-8964-36D3-BDD3-AD09F4B8B092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الْعَدَدَ فِي نَاتِجِ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E7CB6D3-DD4C-71C3-F2ED-41DCE71541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EA6F44-BC14-0E1E-3F20-06B3981710A0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0E3610-0CED-361F-A27D-7570D95F5753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bg1">
                    <a:lumMod val="65000"/>
                  </a:schemeClr>
                </a:solidFill>
              </a:rPr>
              <a:t>... × ... = ...</a:t>
            </a:r>
          </a:p>
        </p:txBody>
      </p:sp>
    </p:spTree>
    <p:extLst>
      <p:ext uri="{BB962C8B-B14F-4D97-AF65-F5344CB8AC3E}">
        <p14:creationId xmlns:p14="http://schemas.microsoft.com/office/powerpoint/2010/main" val="375188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عملية الضرب العكسية المناسبة للقسمة هي 20 = 5 ×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F68339-617F-DB29-9970-8ED20AC2EE45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8DA0148-1815-B058-E608-308C4312726D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? × 5 = 20</a:t>
            </a: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5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أُحَوِّلُ القِسْمَةَ إِلَى عَمَلِيَّةِ ضَرْبٍ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الضَّرْبِ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الْعَدَدَ فِي نَاتِجِ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8A2E800-4754-1598-82CF-8DD56503B80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D0CBD5-152A-8E96-E179-6710A6DE81A7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? × 5 = 20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A9A24-5A40-11E6-BB77-E8E27B2A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CDDBDC0-2750-E66A-3CCC-E37A8024929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راجعوا جدول ضرب 5، واكتبوا العدد الذي نضربه في 5 ليعطينا 20 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00044B-84D2-9A71-C03E-62B168E057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15ED424-6909-E8EC-5365-FCC7DDBECB54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5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أُحَوِّلُ القِسْمَةَ إِلَى عَمَلِيَّةِ ضَرْبٍ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ADDC683-8956-1BCD-1BB9-11023CA63884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C4C11-721A-C16F-BAE9-524F0E3FFEAE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الضَّرْبِ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969B8B3-670A-7799-D266-0E66F96AABB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3C4C5FD-55B6-69C2-FC1A-8BDACE92166A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BDAB0E5-D0FE-A53E-7A6E-EC4443968CD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الْعَدَدَ فِي نَاتِجِ الْقِسْمَةِ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6FB8E5C-BDCC-0711-A98B-E9D6EE6DB1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8920CB7-5DF0-4F2E-7C77-BF8F42EC9851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bg1">
                    <a:lumMod val="75000"/>
                  </a:schemeClr>
                </a:solidFill>
              </a:rPr>
              <a:t>20 ÷ 5 =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E6E4AC-B1ED-5A23-EB1C-F518D0F48937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... × 5 = 20</a:t>
            </a:r>
          </a:p>
        </p:txBody>
      </p:sp>
    </p:spTree>
    <p:extLst>
      <p:ext uri="{BB962C8B-B14F-4D97-AF65-F5344CB8AC3E}">
        <p14:creationId xmlns:p14="http://schemas.microsoft.com/office/powerpoint/2010/main" val="36134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9D980-D99D-B52B-42E2-457A03FF0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CDDDD73-8983-9402-783C-4ABE9D34B8C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العدد الذي نضربه في 5 ليعطينا 20 هو 4.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3F07C-11D2-2928-3CEF-D436ACA25D6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E21BE98-B124-365D-1E55-82620004070F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bg1">
                    <a:lumMod val="75000"/>
                  </a:schemeClr>
                </a:solidFill>
              </a:rPr>
              <a:t>20 ÷ 5 =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C67266-6260-5F61-AD30-D952A359A197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rgbClr val="C00000"/>
                </a:solidFill>
              </a:rPr>
              <a:t>4</a:t>
            </a:r>
            <a:r>
              <a:rPr lang="fr-FR" sz="4400" dirty="0">
                <a:solidFill>
                  <a:srgbClr val="002060"/>
                </a:solidFill>
              </a:rPr>
              <a:t> × 5 = 20</a:t>
            </a:r>
          </a:p>
        </p:txBody>
      </p:sp>
    </p:spTree>
    <p:extLst>
      <p:ext uri="{BB962C8B-B14F-4D97-AF65-F5344CB8AC3E}">
        <p14:creationId xmlns:p14="http://schemas.microsoft.com/office/powerpoint/2010/main" val="11082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5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أُحَوِّلُ القِسْمَةَ إِلَى عَمَلِيَّةِ ضَرْبٍ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الضَّرْبِ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أَكتُبُ الْعَدَدَ فِي نَاتِجِ الْقِسْمَةِ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AD49DF-0175-00F4-E5EC-59D58E5C9D6B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bg1">
                    <a:lumMod val="75000"/>
                  </a:schemeClr>
                </a:solidFill>
              </a:rPr>
              <a:t>20 ÷ 5 =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F6AAC7-2B46-3B02-BC6F-E62DDCBC991C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rgbClr val="C00000"/>
                </a:solidFill>
              </a:rPr>
              <a:t>4</a:t>
            </a:r>
            <a:r>
              <a:rPr lang="fr-FR" sz="4400" dirty="0">
                <a:solidFill>
                  <a:srgbClr val="002060"/>
                </a:solidFill>
              </a:rPr>
              <a:t> × 5 = 20</a:t>
            </a:r>
          </a:p>
        </p:txBody>
      </p: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31859-EB19-198A-47B0-1077CFEE8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AC5AD3B-31A7-F87E-F5B6-0B0DA07D8C8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نفس العدد "4"، في ناتج متساوية القسمة.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FD9D92-2B74-B573-1211-92D6458F4A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437F78-F285-B5C0-ECA9-C4A227B6A9A6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5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أُحَوِّلُ القِسْمَةَ إِلَى عَمَلِيَّةِ ضَرْبٍ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3A423A3-EF4E-C67B-7BED-046E16A6C2B8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92159FD-DC45-CD31-2021-A4D0921C6B3C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أَسْتَرْجِعُ جَدْوَلَ الضَّرْبِ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31E1AD4-7C76-B128-E409-454B943716C3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48FDB2-9D9F-888B-41EB-5D5256D78037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أَكتُبُ الْعَدَدَ فِي نَاتِجِ الْقِسْمَةِ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9C16C94-0982-7FBF-6106-F46C5D5368DF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871752-CFF9-C83E-1978-98A664B5603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...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3D5F60-9F96-D584-E354-5A6BCE622BAC}"/>
              </a:ext>
            </a:extLst>
          </p:cNvPr>
          <p:cNvSpPr/>
          <p:nvPr/>
        </p:nvSpPr>
        <p:spPr>
          <a:xfrm>
            <a:off x="2745171" y="4705224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C00000"/>
                </a:solidFill>
              </a:rPr>
              <a:t>4</a:t>
            </a:r>
            <a:r>
              <a:rPr lang="fr-FR" sz="4400" dirty="0">
                <a:solidFill>
                  <a:schemeClr val="bg1">
                    <a:lumMod val="75000"/>
                  </a:schemeClr>
                </a:solidFill>
              </a:rPr>
              <a:t> × 5 = 20</a:t>
            </a:r>
          </a:p>
        </p:txBody>
      </p:sp>
    </p:spTree>
    <p:extLst>
      <p:ext uri="{BB962C8B-B14F-4D97-AF65-F5344CB8AC3E}">
        <p14:creationId xmlns:p14="http://schemas.microsoft.com/office/powerpoint/2010/main" val="42469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20 قسمة 5 يساوي 4.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3511E7-244E-74B6-F822-E37346B5968F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</a:t>
            </a:r>
            <a:r>
              <a:rPr lang="fr-FR" sz="4800" b="1" dirty="0">
                <a:solidFill>
                  <a:srgbClr val="C00000"/>
                </a:solidFill>
              </a:rPr>
              <a:t>4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D647F-3B5B-2759-3990-67FFC83B6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BAA0017-0342-6C97-61A7-ED7D7EF49BE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المتساوية؟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A22CA23-DA34-D9E1-76AC-3861E66BE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4DB0EC-BAAF-741B-E363-C68B2B3CC35F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5 = </a:t>
            </a:r>
            <a:r>
              <a:rPr lang="fr-FR" sz="4800" b="1" dirty="0">
                <a:solidFill>
                  <a:srgbClr val="C00000"/>
                </a:solidFill>
              </a:rPr>
              <a:t>4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جدوا خارج العملية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C215C8-FDB5-C802-DC5E-D091FB5B60A0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18 ÷ 3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6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37C535-11B2-47B4-C7E9-FB79469FC2A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18 ÷ 3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18 قسمة 3 يساوي 6.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DB59E7-62C1-4B4B-A308-3B100A0ED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B08FFE-912B-107E-B536-171EE3AAA9B7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18 ÷ 3 = </a:t>
            </a:r>
            <a:r>
              <a:rPr lang="fr-FR" sz="4800" b="1" dirty="0">
                <a:solidFill>
                  <a:srgbClr val="C00000"/>
                </a:solidFill>
              </a:rPr>
              <a:t>6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D14B96-B07A-F903-4B95-39AA458A7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11" y="1957371"/>
            <a:ext cx="6755817" cy="455259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01966" y="2417378"/>
            <a:ext cx="2847844" cy="1208691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991E8B8-8B54-2E42-4EDE-00DB09472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98" y="2171080"/>
            <a:ext cx="8297974" cy="350450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4225159" y="2181590"/>
            <a:ext cx="4340771" cy="5056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6A99B86-F2BA-F9DB-567D-5FF740D0D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98" y="2171080"/>
            <a:ext cx="7227858" cy="30525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8745A9-E4C7-6D33-1FC3-D7090341425D}"/>
              </a:ext>
            </a:extLst>
          </p:cNvPr>
          <p:cNvSpPr/>
          <p:nvPr/>
        </p:nvSpPr>
        <p:spPr>
          <a:xfrm>
            <a:off x="3710152" y="2171080"/>
            <a:ext cx="3775153" cy="5056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8BF282A-99B4-40AE-7E3B-EE0DB4FE1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18" y="2016558"/>
            <a:ext cx="7280373" cy="41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14B67B8-D999-D302-4D3A-B6A14AF0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98" y="2171080"/>
            <a:ext cx="8297974" cy="350450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6BE5F199-6656-D7E4-EF65-9D1CE26BE006}"/>
              </a:ext>
            </a:extLst>
          </p:cNvPr>
          <p:cNvSpPr txBox="1"/>
          <p:nvPr/>
        </p:nvSpPr>
        <p:spPr>
          <a:xfrm>
            <a:off x="1879959" y="335844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07A0DF-4D8A-0E21-EE43-D76BE93B99EE}"/>
              </a:ext>
            </a:extLst>
          </p:cNvPr>
          <p:cNvSpPr txBox="1"/>
          <p:nvPr/>
        </p:nvSpPr>
        <p:spPr>
          <a:xfrm>
            <a:off x="1879959" y="371352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F14D69-FD09-47FE-CEA5-853046417D5C}"/>
              </a:ext>
            </a:extLst>
          </p:cNvPr>
          <p:cNvSpPr txBox="1"/>
          <p:nvPr/>
        </p:nvSpPr>
        <p:spPr>
          <a:xfrm>
            <a:off x="1786758" y="4100123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9FB74A-80B3-2209-877C-95FEC92F21A4}"/>
              </a:ext>
            </a:extLst>
          </p:cNvPr>
          <p:cNvSpPr txBox="1"/>
          <p:nvPr/>
        </p:nvSpPr>
        <p:spPr>
          <a:xfrm>
            <a:off x="1879959" y="448672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B8000B-1696-8664-387C-4A47F33D3474}"/>
              </a:ext>
            </a:extLst>
          </p:cNvPr>
          <p:cNvSpPr txBox="1"/>
          <p:nvPr/>
        </p:nvSpPr>
        <p:spPr>
          <a:xfrm>
            <a:off x="1879959" y="487332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946CE3-1BCD-44C9-158C-DCC1ED14130D}"/>
              </a:ext>
            </a:extLst>
          </p:cNvPr>
          <p:cNvSpPr txBox="1"/>
          <p:nvPr/>
        </p:nvSpPr>
        <p:spPr>
          <a:xfrm>
            <a:off x="3735035" y="333927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AB0947-4A46-A567-05BD-860F89F4F183}"/>
              </a:ext>
            </a:extLst>
          </p:cNvPr>
          <p:cNvSpPr txBox="1"/>
          <p:nvPr/>
        </p:nvSpPr>
        <p:spPr>
          <a:xfrm>
            <a:off x="3735035" y="372587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3D967CD-27DD-DF24-D6B3-14E8CE3238E0}"/>
              </a:ext>
            </a:extLst>
          </p:cNvPr>
          <p:cNvSpPr txBox="1"/>
          <p:nvPr/>
        </p:nvSpPr>
        <p:spPr>
          <a:xfrm>
            <a:off x="3735035" y="411247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EE4F69-6FC8-D5A7-D8CA-F81C3333BD96}"/>
              </a:ext>
            </a:extLst>
          </p:cNvPr>
          <p:cNvSpPr txBox="1"/>
          <p:nvPr/>
        </p:nvSpPr>
        <p:spPr>
          <a:xfrm>
            <a:off x="3735035" y="448221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FB99FC-F451-AA3E-32E4-C96B5083E14C}"/>
              </a:ext>
            </a:extLst>
          </p:cNvPr>
          <p:cNvSpPr txBox="1"/>
          <p:nvPr/>
        </p:nvSpPr>
        <p:spPr>
          <a:xfrm>
            <a:off x="3647090" y="4868820"/>
            <a:ext cx="578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9287B9-D3CC-CC69-EE8B-EFF742D1D1E9}"/>
              </a:ext>
            </a:extLst>
          </p:cNvPr>
          <p:cNvSpPr txBox="1"/>
          <p:nvPr/>
        </p:nvSpPr>
        <p:spPr>
          <a:xfrm>
            <a:off x="5600621" y="336292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F851E3-9228-EA72-A8FB-51FB203B0A5B}"/>
              </a:ext>
            </a:extLst>
          </p:cNvPr>
          <p:cNvSpPr txBox="1"/>
          <p:nvPr/>
        </p:nvSpPr>
        <p:spPr>
          <a:xfrm>
            <a:off x="5600621" y="371799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B4E14CA-36A9-5B78-3C60-919C2E55C101}"/>
              </a:ext>
            </a:extLst>
          </p:cNvPr>
          <p:cNvSpPr txBox="1"/>
          <p:nvPr/>
        </p:nvSpPr>
        <p:spPr>
          <a:xfrm>
            <a:off x="5600621" y="410459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EB72FE3-336D-7B3E-2F06-100F9892590F}"/>
              </a:ext>
            </a:extLst>
          </p:cNvPr>
          <p:cNvSpPr txBox="1"/>
          <p:nvPr/>
        </p:nvSpPr>
        <p:spPr>
          <a:xfrm>
            <a:off x="5600621" y="449120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DF1F37B-F411-AC98-7192-10E23D679208}"/>
              </a:ext>
            </a:extLst>
          </p:cNvPr>
          <p:cNvSpPr txBox="1"/>
          <p:nvPr/>
        </p:nvSpPr>
        <p:spPr>
          <a:xfrm>
            <a:off x="5600621" y="487780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351BAA5-4DDA-3B32-3866-F948FC7C7A6E}"/>
              </a:ext>
            </a:extLst>
          </p:cNvPr>
          <p:cNvSpPr txBox="1"/>
          <p:nvPr/>
        </p:nvSpPr>
        <p:spPr>
          <a:xfrm>
            <a:off x="7487227" y="3349396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71054B-46B1-5864-DB17-107247CA9244}"/>
              </a:ext>
            </a:extLst>
          </p:cNvPr>
          <p:cNvSpPr txBox="1"/>
          <p:nvPr/>
        </p:nvSpPr>
        <p:spPr>
          <a:xfrm>
            <a:off x="7487227" y="370446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5FEF50D-00D1-0A95-6D83-BB781ECEBA75}"/>
              </a:ext>
            </a:extLst>
          </p:cNvPr>
          <p:cNvSpPr txBox="1"/>
          <p:nvPr/>
        </p:nvSpPr>
        <p:spPr>
          <a:xfrm>
            <a:off x="7487227" y="409107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EFE2A2-75F8-E5FF-92D4-2B0CA759CDF8}"/>
              </a:ext>
            </a:extLst>
          </p:cNvPr>
          <p:cNvSpPr txBox="1"/>
          <p:nvPr/>
        </p:nvSpPr>
        <p:spPr>
          <a:xfrm>
            <a:off x="7487227" y="447767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CA17018-0A8B-1F0A-010D-DD8FD7755D5D}"/>
              </a:ext>
            </a:extLst>
          </p:cNvPr>
          <p:cNvSpPr txBox="1"/>
          <p:nvPr/>
        </p:nvSpPr>
        <p:spPr>
          <a:xfrm>
            <a:off x="7487227" y="4864278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70096" y="4646786"/>
            <a:ext cx="2798757" cy="1627889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160C9D8-C04C-4469-5690-14A3388DE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11" y="1957371"/>
            <a:ext cx="6755817" cy="455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00029428-9174-D7A4-6AED-18B674B18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274106"/>
            <a:ext cx="8334703" cy="338554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CA2BBC6-A4CE-EB23-689E-CB58F81BBF34}"/>
              </a:ext>
            </a:extLst>
          </p:cNvPr>
          <p:cNvSpPr txBox="1"/>
          <p:nvPr/>
        </p:nvSpPr>
        <p:spPr>
          <a:xfrm>
            <a:off x="1669752" y="34290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40E70E-7974-1D21-4FDD-441C9D985435}"/>
              </a:ext>
            </a:extLst>
          </p:cNvPr>
          <p:cNvSpPr txBox="1"/>
          <p:nvPr/>
        </p:nvSpPr>
        <p:spPr>
          <a:xfrm>
            <a:off x="1669752" y="378407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8905C02-C323-DCEF-30A7-D84FC2C64194}"/>
              </a:ext>
            </a:extLst>
          </p:cNvPr>
          <p:cNvSpPr txBox="1"/>
          <p:nvPr/>
        </p:nvSpPr>
        <p:spPr>
          <a:xfrm>
            <a:off x="1555531" y="4170676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76607C4-2A1A-E0F7-6F38-250057AD9EA1}"/>
              </a:ext>
            </a:extLst>
          </p:cNvPr>
          <p:cNvSpPr txBox="1"/>
          <p:nvPr/>
        </p:nvSpPr>
        <p:spPr>
          <a:xfrm>
            <a:off x="1669752" y="455727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065A191-6D92-1FF7-F06E-15BB2570B706}"/>
              </a:ext>
            </a:extLst>
          </p:cNvPr>
          <p:cNvSpPr txBox="1"/>
          <p:nvPr/>
        </p:nvSpPr>
        <p:spPr>
          <a:xfrm>
            <a:off x="1669752" y="494388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E56D718-E6CE-25F5-1F57-7D733D3A0411}"/>
              </a:ext>
            </a:extLst>
          </p:cNvPr>
          <p:cNvSpPr txBox="1"/>
          <p:nvPr/>
        </p:nvSpPr>
        <p:spPr>
          <a:xfrm>
            <a:off x="3703505" y="34290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3C80C2C-B7FD-D16D-20FD-CCF1C9444652}"/>
              </a:ext>
            </a:extLst>
          </p:cNvPr>
          <p:cNvSpPr txBox="1"/>
          <p:nvPr/>
        </p:nvSpPr>
        <p:spPr>
          <a:xfrm>
            <a:off x="3703505" y="378407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739374A-841A-E137-F3FD-F06C63EA0666}"/>
              </a:ext>
            </a:extLst>
          </p:cNvPr>
          <p:cNvSpPr txBox="1"/>
          <p:nvPr/>
        </p:nvSpPr>
        <p:spPr>
          <a:xfrm>
            <a:off x="3578774" y="4170676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338F1B3-C05F-DDBD-068B-405BAD25AC04}"/>
              </a:ext>
            </a:extLst>
          </p:cNvPr>
          <p:cNvSpPr txBox="1"/>
          <p:nvPr/>
        </p:nvSpPr>
        <p:spPr>
          <a:xfrm>
            <a:off x="3703505" y="455727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  <a:endParaRPr lang="fr-FR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A3DBBF-0449-A34B-ABB5-0CF9766320D7}"/>
              </a:ext>
            </a:extLst>
          </p:cNvPr>
          <p:cNvSpPr txBox="1"/>
          <p:nvPr/>
        </p:nvSpPr>
        <p:spPr>
          <a:xfrm>
            <a:off x="3703505" y="494388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358A62A-B6BE-A203-E967-C88AD81E467F}"/>
              </a:ext>
            </a:extLst>
          </p:cNvPr>
          <p:cNvSpPr txBox="1"/>
          <p:nvPr/>
        </p:nvSpPr>
        <p:spPr>
          <a:xfrm>
            <a:off x="5737258" y="34290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F0A0D2-1FC8-45B9-2D92-6BE9EDD84240}"/>
              </a:ext>
            </a:extLst>
          </p:cNvPr>
          <p:cNvSpPr txBox="1"/>
          <p:nvPr/>
        </p:nvSpPr>
        <p:spPr>
          <a:xfrm>
            <a:off x="5737258" y="378407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7D037A2-662F-0FB9-9E92-28B49015D6B1}"/>
              </a:ext>
            </a:extLst>
          </p:cNvPr>
          <p:cNvSpPr txBox="1"/>
          <p:nvPr/>
        </p:nvSpPr>
        <p:spPr>
          <a:xfrm>
            <a:off x="5612527" y="4170676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7596380-9AD6-B9E6-8D53-799E806136A0}"/>
              </a:ext>
            </a:extLst>
          </p:cNvPr>
          <p:cNvSpPr txBox="1"/>
          <p:nvPr/>
        </p:nvSpPr>
        <p:spPr>
          <a:xfrm>
            <a:off x="5737258" y="455727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B1804BF-0BC0-E703-4484-D2882624BF0C}"/>
              </a:ext>
            </a:extLst>
          </p:cNvPr>
          <p:cNvSpPr txBox="1"/>
          <p:nvPr/>
        </p:nvSpPr>
        <p:spPr>
          <a:xfrm>
            <a:off x="5653176" y="4943882"/>
            <a:ext cx="526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</a:t>
            </a:r>
            <a:endParaRPr lang="fr-FR" sz="240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C0C17C7-4AC0-F964-298A-B659A37A7482}"/>
              </a:ext>
            </a:extLst>
          </p:cNvPr>
          <p:cNvSpPr txBox="1"/>
          <p:nvPr/>
        </p:nvSpPr>
        <p:spPr>
          <a:xfrm>
            <a:off x="7771011" y="34290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850C9E5-656F-871B-C1EC-C2F43E94DB72}"/>
              </a:ext>
            </a:extLst>
          </p:cNvPr>
          <p:cNvSpPr txBox="1"/>
          <p:nvPr/>
        </p:nvSpPr>
        <p:spPr>
          <a:xfrm>
            <a:off x="7771011" y="3784073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EDE5FB7-CBB3-F09C-2229-4806F2F841FC}"/>
              </a:ext>
            </a:extLst>
          </p:cNvPr>
          <p:cNvSpPr txBox="1"/>
          <p:nvPr/>
        </p:nvSpPr>
        <p:spPr>
          <a:xfrm>
            <a:off x="7646280" y="4170676"/>
            <a:ext cx="588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</a:t>
            </a:r>
            <a:endParaRPr lang="fr-FR" sz="2400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5C81DB0-7F63-FCE7-107D-C78275F29C57}"/>
              </a:ext>
            </a:extLst>
          </p:cNvPr>
          <p:cNvSpPr txBox="1"/>
          <p:nvPr/>
        </p:nvSpPr>
        <p:spPr>
          <a:xfrm>
            <a:off x="7771011" y="455727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1C08ECD-0E60-89BD-A607-0582CAAD7F9A}"/>
              </a:ext>
            </a:extLst>
          </p:cNvPr>
          <p:cNvSpPr txBox="1"/>
          <p:nvPr/>
        </p:nvSpPr>
        <p:spPr>
          <a:xfrm>
            <a:off x="7667300" y="4943882"/>
            <a:ext cx="536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و45.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1E8B9-055A-879B-D234-519629503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11" y="1957371"/>
            <a:ext cx="6755817" cy="455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15804</TotalTime>
  <Words>896</Words>
  <Application>Microsoft Office PowerPoint</Application>
  <PresentationFormat>Affichage à l'écran (4:3)</PresentationFormat>
  <Paragraphs>261</Paragraphs>
  <Slides>54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54</vt:i4>
      </vt:variant>
    </vt:vector>
  </HeadingPairs>
  <TitlesOfParts>
    <vt:vector size="68" baseType="lpstr">
      <vt:lpstr>Arial</vt:lpstr>
      <vt:lpstr>Chalkboard</vt:lpstr>
      <vt:lpstr>Wingdings</vt:lpstr>
      <vt:lpstr>Aptos</vt:lpstr>
      <vt:lpstr>Dosis</vt:lpstr>
      <vt:lpstr>Calibri</vt:lpstr>
      <vt:lpstr>Aptos Display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2026-03-01T22:56:35Z</dcterms:modified>
</cp:coreProperties>
</file>