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3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4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5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904" r:id="rId4"/>
    <p:sldMasterId id="2147483908" r:id="rId5"/>
    <p:sldMasterId id="2147483913" r:id="rId6"/>
  </p:sldMasterIdLst>
  <p:notesMasterIdLst>
    <p:notesMasterId r:id="rId63"/>
  </p:notesMasterIdLst>
  <p:handoutMasterIdLst>
    <p:handoutMasterId r:id="rId64"/>
  </p:handoutMasterIdLst>
  <p:sldIdLst>
    <p:sldId id="779" r:id="rId7"/>
    <p:sldId id="948" r:id="rId8"/>
    <p:sldId id="2134807023" r:id="rId9"/>
    <p:sldId id="780" r:id="rId10"/>
    <p:sldId id="781" r:id="rId11"/>
    <p:sldId id="741" r:id="rId12"/>
    <p:sldId id="746" r:id="rId13"/>
    <p:sldId id="825" r:id="rId14"/>
    <p:sldId id="914" r:id="rId15"/>
    <p:sldId id="2134806637" r:id="rId16"/>
    <p:sldId id="2134806709" r:id="rId17"/>
    <p:sldId id="2134807029" r:id="rId18"/>
    <p:sldId id="2134807030" r:id="rId19"/>
    <p:sldId id="2134807031" r:id="rId20"/>
    <p:sldId id="2134807037" r:id="rId21"/>
    <p:sldId id="2134806710" r:id="rId22"/>
    <p:sldId id="751" r:id="rId23"/>
    <p:sldId id="871" r:id="rId24"/>
    <p:sldId id="2134806711" r:id="rId25"/>
    <p:sldId id="2134806681" r:id="rId26"/>
    <p:sldId id="2134806700" r:id="rId27"/>
    <p:sldId id="2134806722" r:id="rId28"/>
    <p:sldId id="2134806701" r:id="rId29"/>
    <p:sldId id="2134806719" r:id="rId30"/>
    <p:sldId id="2134807074" r:id="rId31"/>
    <p:sldId id="2134807070" r:id="rId32"/>
    <p:sldId id="2134807020" r:id="rId33"/>
    <p:sldId id="2134807078" r:id="rId34"/>
    <p:sldId id="2134807033" r:id="rId35"/>
    <p:sldId id="2134807068" r:id="rId36"/>
    <p:sldId id="2134807080" r:id="rId37"/>
    <p:sldId id="2134807083" r:id="rId38"/>
    <p:sldId id="2134807081" r:id="rId39"/>
    <p:sldId id="2134807082" r:id="rId40"/>
    <p:sldId id="2134807084" r:id="rId41"/>
    <p:sldId id="2134807085" r:id="rId42"/>
    <p:sldId id="2134807086" r:id="rId43"/>
    <p:sldId id="2134806689" r:id="rId44"/>
    <p:sldId id="2134806665" r:id="rId45"/>
    <p:sldId id="2134806663" r:id="rId46"/>
    <p:sldId id="2134807028" r:id="rId47"/>
    <p:sldId id="2134806664" r:id="rId48"/>
    <p:sldId id="2134806696" r:id="rId49"/>
    <p:sldId id="848" r:id="rId50"/>
    <p:sldId id="921" r:id="rId51"/>
    <p:sldId id="922" r:id="rId52"/>
    <p:sldId id="924" r:id="rId53"/>
    <p:sldId id="925" r:id="rId54"/>
    <p:sldId id="849" r:id="rId55"/>
    <p:sldId id="2134806697" r:id="rId56"/>
    <p:sldId id="2134806706" r:id="rId57"/>
    <p:sldId id="858" r:id="rId58"/>
    <p:sldId id="868" r:id="rId59"/>
    <p:sldId id="869" r:id="rId60"/>
    <p:sldId id="764" r:id="rId61"/>
    <p:sldId id="949" r:id="rId62"/>
  </p:sldIdLst>
  <p:sldSz cx="9144000" cy="6858000" type="screen4x3"/>
  <p:notesSz cx="6735763" cy="9866313"/>
  <p:embeddedFontLst>
    <p:embeddedFont>
      <p:font typeface="Dosis" pitchFamily="2" charset="0"/>
      <p:regular r:id="rId65"/>
      <p:bold r:id="rId66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58A9"/>
    <a:srgbClr val="3A8F98"/>
    <a:srgbClr val="CF1F3C"/>
    <a:srgbClr val="FC8D00"/>
    <a:srgbClr val="F2F2F2"/>
    <a:srgbClr val="F9B233"/>
    <a:srgbClr val="17AB98"/>
    <a:srgbClr val="FFFFFF"/>
    <a:srgbClr val="FF0000"/>
    <a:srgbClr val="F2F2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989" autoAdjust="0"/>
    <p:restoredTop sz="94364" autoAdjust="0"/>
  </p:normalViewPr>
  <p:slideViewPr>
    <p:cSldViewPr snapToGrid="0">
      <p:cViewPr varScale="1">
        <p:scale>
          <a:sx n="75" d="100"/>
          <a:sy n="75" d="100"/>
        </p:scale>
        <p:origin x="742" y="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63" Type="http://schemas.openxmlformats.org/officeDocument/2006/relationships/notesMaster" Target="notesMasters/notesMaster1.xml"/><Relationship Id="rId68" Type="http://schemas.openxmlformats.org/officeDocument/2006/relationships/viewProps" Target="viewProps.xml"/><Relationship Id="rId7" Type="http://schemas.openxmlformats.org/officeDocument/2006/relationships/slide" Target="slides/slide1.xml"/><Relationship Id="rId71" Type="http://schemas.microsoft.com/office/2018/10/relationships/authors" Target="author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66" Type="http://schemas.openxmlformats.org/officeDocument/2006/relationships/font" Target="fonts/font2.fntdata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5.xml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handoutMaster" Target="handoutMasters/handoutMaster1.xml"/><Relationship Id="rId69" Type="http://schemas.openxmlformats.org/officeDocument/2006/relationships/theme" Target="theme/theme1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slide" Target="slides/slide53.xml"/><Relationship Id="rId67" Type="http://schemas.openxmlformats.org/officeDocument/2006/relationships/presProps" Target="presProps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slide" Target="slides/slide56.xml"/><Relationship Id="rId7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slide" Target="slides/slide54.xml"/><Relationship Id="rId65" Type="http://schemas.openxmlformats.org/officeDocument/2006/relationships/font" Target="fonts/font1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Relationship Id="rId34" Type="http://schemas.openxmlformats.org/officeDocument/2006/relationships/slide" Target="slides/slide28.xml"/><Relationship Id="rId50" Type="http://schemas.openxmlformats.org/officeDocument/2006/relationships/slide" Target="slides/slide44.xml"/><Relationship Id="rId55" Type="http://schemas.openxmlformats.org/officeDocument/2006/relationships/slide" Target="slides/slide4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01/03/2026</a:t>
            </a:fld>
            <a:endParaRPr lang="fr-MA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01/03/2026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41218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12707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6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7460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21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t>01/03/2026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149360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88145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t>01/03/2026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342876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5705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2913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3556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3956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537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3842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1594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2095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7614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650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.jp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theme" Target="../theme/theme5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5" Type="http://schemas.openxmlformats.org/officeDocument/2006/relationships/theme" Target="../theme/theme6.xml"/><Relationship Id="rId4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00" r:id="rId2"/>
    <p:sldLayoutId id="214748390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6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03308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  <p:sldLayoutId id="2147483906" r:id="rId2"/>
    <p:sldLayoutId id="2147483907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6882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9" r:id="rId1"/>
    <p:sldLayoutId id="2147483910" r:id="rId2"/>
    <p:sldLayoutId id="2147483911" r:id="rId3"/>
    <p:sldLayoutId id="2147483912" r:id="rId4"/>
    <p:sldLayoutId id="2147483918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7418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15" r:id="rId2"/>
    <p:sldLayoutId id="2147483916" r:id="rId3"/>
    <p:sldLayoutId id="2147483917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19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2.mp4"/><Relationship Id="rId7" Type="http://schemas.openxmlformats.org/officeDocument/2006/relationships/image" Target="../media/image21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6.xml"/><Relationship Id="rId10" Type="http://schemas.openxmlformats.org/officeDocument/2006/relationships/image" Target="../media/image24.png"/><Relationship Id="rId4" Type="http://schemas.openxmlformats.org/officeDocument/2006/relationships/video" Target="../media/media2.mp4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33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2.png"/><Relationship Id="rId5" Type="http://schemas.openxmlformats.org/officeDocument/2006/relationships/image" Target="../media/image21.gif"/><Relationship Id="rId4" Type="http://schemas.openxmlformats.org/officeDocument/2006/relationships/image" Target="../media/image10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5.png"/><Relationship Id="rId5" Type="http://schemas.openxmlformats.org/officeDocument/2006/relationships/image" Target="../media/image10.emf"/><Relationship Id="rId4" Type="http://schemas.openxmlformats.org/officeDocument/2006/relationships/image" Target="../media/image21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8.sv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8.sv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8.sv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8.sv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8.sv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8.sv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8.sv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8.sv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8.sv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8.sv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8.sv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8.sv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8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8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8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6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8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3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8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8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6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9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9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6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microsoft.com/office/2007/relationships/media" Target="../media/media6.mp4"/><Relationship Id="rId7" Type="http://schemas.openxmlformats.org/officeDocument/2006/relationships/image" Target="../media/image24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23.png"/><Relationship Id="rId5" Type="http://schemas.openxmlformats.org/officeDocument/2006/relationships/slideLayout" Target="../slideLayouts/slideLayout13.xml"/><Relationship Id="rId4" Type="http://schemas.openxmlformats.org/officeDocument/2006/relationships/video" Target="../media/media6.mp4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36;p1">
            <a:extLst>
              <a:ext uri="{FF2B5EF4-FFF2-40B4-BE49-F238E27FC236}">
                <a16:creationId xmlns:a16="http://schemas.microsoft.com/office/drawing/2014/main" id="{F25118AC-26EF-8443-499E-AEAD284B4CE7}"/>
              </a:ext>
            </a:extLst>
          </p:cNvPr>
          <p:cNvSpPr/>
          <p:nvPr/>
        </p:nvSpPr>
        <p:spPr>
          <a:xfrm>
            <a:off x="5612905" y="6017392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F6BB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الدرس 14</a:t>
            </a:r>
            <a:endParaRPr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Google Shape;35;p1">
            <a:extLst>
              <a:ext uri="{FF2B5EF4-FFF2-40B4-BE49-F238E27FC236}">
                <a16:creationId xmlns:a16="http://schemas.microsoft.com/office/drawing/2014/main" id="{5FDE4BE6-D126-FBC4-B574-2B8A1D50F96E}"/>
              </a:ext>
            </a:extLst>
          </p:cNvPr>
          <p:cNvSpPr txBox="1">
            <a:spLocks/>
          </p:cNvSpPr>
          <p:nvPr/>
        </p:nvSpPr>
        <p:spPr>
          <a:xfrm rot="931040">
            <a:off x="643676" y="4155113"/>
            <a:ext cx="565014" cy="461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>
              <a:spcBef>
                <a:spcPts val="0"/>
              </a:spcBef>
              <a:buClr>
                <a:schemeClr val="lt1"/>
              </a:buClr>
              <a:buSzPts val="2400"/>
              <a:buFont typeface="Calibri"/>
              <a:buNone/>
            </a:pPr>
            <a:r>
              <a:rPr lang="fr-FR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lang="ar-MA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38;p1">
            <a:extLst>
              <a:ext uri="{FF2B5EF4-FFF2-40B4-BE49-F238E27FC236}">
                <a16:creationId xmlns:a16="http://schemas.microsoft.com/office/drawing/2014/main" id="{0A20A7BE-64C0-67BB-B74E-E4D0B6864DB0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39;p1">
            <a:extLst>
              <a:ext uri="{FF2B5EF4-FFF2-40B4-BE49-F238E27FC236}">
                <a16:creationId xmlns:a16="http://schemas.microsoft.com/office/drawing/2014/main" id="{168FCC4D-6D5C-659A-D59A-CAB9E5EC3082}"/>
              </a:ext>
            </a:extLst>
          </p:cNvPr>
          <p:cNvSpPr txBox="1"/>
          <p:nvPr/>
        </p:nvSpPr>
        <p:spPr>
          <a:xfrm>
            <a:off x="7866436" y="836579"/>
            <a:ext cx="823607" cy="6744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</a:pPr>
            <a:r>
              <a:rPr lang="fr-FR" sz="3600" b="1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r>
              <a:rPr lang="ar-MA" sz="2400" b="1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400" b="1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40;p1">
            <a:extLst>
              <a:ext uri="{FF2B5EF4-FFF2-40B4-BE49-F238E27FC236}">
                <a16:creationId xmlns:a16="http://schemas.microsoft.com/office/drawing/2014/main" id="{BE2BDA05-B937-A468-CC33-939CD5F2B11D}"/>
              </a:ext>
            </a:extLst>
          </p:cNvPr>
          <p:cNvSpPr txBox="1"/>
          <p:nvPr/>
        </p:nvSpPr>
        <p:spPr>
          <a:xfrm>
            <a:off x="3905386" y="5181843"/>
            <a:ext cx="565014" cy="461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None/>
            </a:pPr>
            <a:r>
              <a:rPr lang="ar-MA" sz="24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lang="en-US" sz="2400" b="1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4" name="Google Shape;44;p1">
            <a:extLst>
              <a:ext uri="{FF2B5EF4-FFF2-40B4-BE49-F238E27FC236}">
                <a16:creationId xmlns:a16="http://schemas.microsoft.com/office/drawing/2014/main" id="{9413443E-3989-DAAA-4FB0-1DC616F74057}"/>
              </a:ext>
            </a:extLst>
          </p:cNvPr>
          <p:cNvGrpSpPr/>
          <p:nvPr/>
        </p:nvGrpSpPr>
        <p:grpSpPr>
          <a:xfrm>
            <a:off x="4009767" y="6021421"/>
            <a:ext cx="1894361" cy="288630"/>
            <a:chOff x="5372100" y="5877672"/>
            <a:chExt cx="1894361" cy="288630"/>
          </a:xfrm>
        </p:grpSpPr>
        <p:sp>
          <p:nvSpPr>
            <p:cNvPr id="15" name="Google Shape;45;p1">
              <a:extLst>
                <a:ext uri="{FF2B5EF4-FFF2-40B4-BE49-F238E27FC236}">
                  <a16:creationId xmlns:a16="http://schemas.microsoft.com/office/drawing/2014/main" id="{098A9EB1-C319-C108-4266-43A774D6985F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rtl="1"/>
              <a:r>
                <a:rPr lang="ar-M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 الدرس 15</a:t>
              </a:r>
              <a:endParaRPr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6" name="Google Shape;46;p1">
              <a:extLst>
                <a:ext uri="{FF2B5EF4-FFF2-40B4-BE49-F238E27FC236}">
                  <a16:creationId xmlns:a16="http://schemas.microsoft.com/office/drawing/2014/main" id="{E70D31AF-1EF7-563F-771A-ABDB39A213B6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" name="Google Shape;46;p1">
              <a:extLst>
                <a:ext uri="{FF2B5EF4-FFF2-40B4-BE49-F238E27FC236}">
                  <a16:creationId xmlns:a16="http://schemas.microsoft.com/office/drawing/2014/main" id="{DBA06155-D738-FBEF-17AA-8AA535626717}"/>
                </a:ext>
              </a:extLst>
            </p:cNvPr>
            <p:cNvSpPr/>
            <p:nvPr/>
          </p:nvSpPr>
          <p:spPr>
            <a:xfrm>
              <a:off x="6997410" y="5887374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" name="Google Shape;47;p1">
            <a:extLst>
              <a:ext uri="{FF2B5EF4-FFF2-40B4-BE49-F238E27FC236}">
                <a16:creationId xmlns:a16="http://schemas.microsoft.com/office/drawing/2014/main" id="{A5CA682D-6A09-E8EA-770C-DEFC763138BE}"/>
              </a:ext>
            </a:extLst>
          </p:cNvPr>
          <p:cNvGrpSpPr/>
          <p:nvPr/>
        </p:nvGrpSpPr>
        <p:grpSpPr>
          <a:xfrm>
            <a:off x="2412982" y="6021421"/>
            <a:ext cx="1124468" cy="288630"/>
            <a:chOff x="5372103" y="5877672"/>
            <a:chExt cx="1124468" cy="288630"/>
          </a:xfrm>
        </p:grpSpPr>
        <p:sp>
          <p:nvSpPr>
            <p:cNvPr id="18" name="Google Shape;48;p1">
              <a:extLst>
                <a:ext uri="{FF2B5EF4-FFF2-40B4-BE49-F238E27FC236}">
                  <a16:creationId xmlns:a16="http://schemas.microsoft.com/office/drawing/2014/main" id="{CBF55968-EE8D-EE0F-5D04-2CE69C373ADE}"/>
                </a:ext>
              </a:extLst>
            </p:cNvPr>
            <p:cNvSpPr/>
            <p:nvPr/>
          </p:nvSpPr>
          <p:spPr>
            <a:xfrm>
              <a:off x="5372103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rtl="1"/>
              <a:r>
                <a:rPr lang="ar-M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 الدرس 16</a:t>
              </a:r>
              <a:endParaRPr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9" name="Google Shape;49;p1">
              <a:extLst>
                <a:ext uri="{FF2B5EF4-FFF2-40B4-BE49-F238E27FC236}">
                  <a16:creationId xmlns:a16="http://schemas.microsoft.com/office/drawing/2014/main" id="{E1D36B3F-2678-7EB5-76EA-7729E173AFBF}"/>
                </a:ext>
              </a:extLst>
            </p:cNvPr>
            <p:cNvSpPr/>
            <p:nvPr/>
          </p:nvSpPr>
          <p:spPr>
            <a:xfrm>
              <a:off x="6217685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" name="Google Shape;50;p1">
            <a:extLst>
              <a:ext uri="{FF2B5EF4-FFF2-40B4-BE49-F238E27FC236}">
                <a16:creationId xmlns:a16="http://schemas.microsoft.com/office/drawing/2014/main" id="{4649E5ED-402C-D55A-A90D-1DE1526D09F1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21" name="Google Shape;51;p1">
              <a:extLst>
                <a:ext uri="{FF2B5EF4-FFF2-40B4-BE49-F238E27FC236}">
                  <a16:creationId xmlns:a16="http://schemas.microsoft.com/office/drawing/2014/main" id="{FAD1993A-2E39-2712-A817-2A649F91356C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1400" b="1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المراجعة</a:t>
              </a:r>
              <a:endParaRPr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2" name="Google Shape;52;p1">
              <a:extLst>
                <a:ext uri="{FF2B5EF4-FFF2-40B4-BE49-F238E27FC236}">
                  <a16:creationId xmlns:a16="http://schemas.microsoft.com/office/drawing/2014/main" id="{139060AE-17A1-5B32-BB4E-878668284AF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296EF47-F6E9-31BE-476E-266F3E1A2E6D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AE" sz="1400" b="1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13</a:t>
            </a:r>
            <a:endParaRPr lang="fr-FR" sz="1400" b="1" dirty="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8798F644-EEAB-A59E-8CFF-E62753E35373}"/>
              </a:ext>
            </a:extLst>
          </p:cNvPr>
          <p:cNvSpPr/>
          <p:nvPr/>
        </p:nvSpPr>
        <p:spPr>
          <a:xfrm>
            <a:off x="7223010" y="6037180"/>
            <a:ext cx="269051" cy="256655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2BE7035-CF2D-2BEA-662C-7BFDC3F504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الرابع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اَلأَعدادُ مِن 0 إِلى 999 (مراجعة المستلزمات)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27C81966-C6B3-F7D1-9287-616A8C28EDA7}"/>
              </a:ext>
            </a:extLst>
          </p:cNvPr>
          <p:cNvSpPr/>
          <p:nvPr/>
        </p:nvSpPr>
        <p:spPr>
          <a:xfrm>
            <a:off x="415003" y="2722648"/>
            <a:ext cx="3780000" cy="877078"/>
          </a:xfrm>
          <a:prstGeom prst="roundRect">
            <a:avLst/>
          </a:prstGeom>
          <a:solidFill>
            <a:srgbClr val="FFDA6D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solidFill>
                <a:srgbClr val="FFFFFF"/>
              </a:solidFill>
              <a:latin typeface="Aptos" panose="02110004020202020204"/>
            </a:endParaRPr>
          </a:p>
        </p:txBody>
      </p:sp>
      <p:sp>
        <p:nvSpPr>
          <p:cNvPr id="18" name="Organigramme : Terminateur 21">
            <a:extLst>
              <a:ext uri="{FF2B5EF4-FFF2-40B4-BE49-F238E27FC236}">
                <a16:creationId xmlns:a16="http://schemas.microsoft.com/office/drawing/2014/main" id="{9FB35922-FF9D-02D1-C513-D8AE6CB30C8A}"/>
              </a:ext>
            </a:extLst>
          </p:cNvPr>
          <p:cNvSpPr/>
          <p:nvPr/>
        </p:nvSpPr>
        <p:spPr>
          <a:xfrm>
            <a:off x="2656573" y="2475889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14</a:t>
            </a:r>
            <a:endParaRPr lang="fr-FR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6AE66BB3-33A5-C801-F372-C8FCC6320002}"/>
              </a:ext>
            </a:extLst>
          </p:cNvPr>
          <p:cNvSpPr txBox="1">
            <a:spLocks/>
          </p:cNvSpPr>
          <p:nvPr/>
        </p:nvSpPr>
        <p:spPr>
          <a:xfrm>
            <a:off x="595003" y="2858113"/>
            <a:ext cx="3420000" cy="631140"/>
          </a:xfrm>
          <a:prstGeom prst="roundRect">
            <a:avLst/>
          </a:prstGeom>
          <a:solidFill>
            <a:srgbClr val="FFEFB9"/>
          </a:solidFill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b="1" i="0" u="none" strike="noStrike" kern="0" cap="none" spc="0" normalizeH="0" baseline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مَفْهومُ الْقِسْمَةِ: التَّجْميعُ</a:t>
            </a: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29D40F4D-751C-8593-FB38-864B9117CCE4}"/>
              </a:ext>
            </a:extLst>
          </p:cNvPr>
          <p:cNvSpPr/>
          <p:nvPr/>
        </p:nvSpPr>
        <p:spPr>
          <a:xfrm>
            <a:off x="4423967" y="2717811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>
              <a:solidFill>
                <a:srgbClr val="FFFFFF"/>
              </a:solidFill>
              <a:latin typeface="Aptos" panose="02110004020202020204"/>
            </a:endParaRPr>
          </a:p>
        </p:txBody>
      </p:sp>
      <p:sp>
        <p:nvSpPr>
          <p:cNvPr id="29" name="Organigramme : Terminateur 21">
            <a:extLst>
              <a:ext uri="{FF2B5EF4-FFF2-40B4-BE49-F238E27FC236}">
                <a16:creationId xmlns:a16="http://schemas.microsoft.com/office/drawing/2014/main" id="{E65D0AC4-1110-15B5-60EE-18BFB6BF000F}"/>
              </a:ext>
            </a:extLst>
          </p:cNvPr>
          <p:cNvSpPr/>
          <p:nvPr/>
        </p:nvSpPr>
        <p:spPr>
          <a:xfrm>
            <a:off x="6665537" y="2471052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13</a:t>
            </a:r>
            <a:endParaRPr lang="fr-FR" b="1" dirty="0">
              <a:solidFill>
                <a:srgbClr val="FFFFFF">
                  <a:lumMod val="50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FFB4C9B3-E09A-1D96-45D0-9103463568D1}"/>
              </a:ext>
            </a:extLst>
          </p:cNvPr>
          <p:cNvSpPr txBox="1">
            <a:spLocks/>
          </p:cNvSpPr>
          <p:nvPr/>
        </p:nvSpPr>
        <p:spPr>
          <a:xfrm>
            <a:off x="4603967" y="2853276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مَفْهومُ الْقِسْمَةِ: التَّوْزيعُ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9C73262-6EDD-081A-C026-11A95728A9AC}"/>
              </a:ext>
            </a:extLst>
          </p:cNvPr>
          <p:cNvSpPr/>
          <p:nvPr/>
        </p:nvSpPr>
        <p:spPr>
          <a:xfrm>
            <a:off x="370132" y="4144639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Organigramme : Terminateur 21">
            <a:extLst>
              <a:ext uri="{FF2B5EF4-FFF2-40B4-BE49-F238E27FC236}">
                <a16:creationId xmlns:a16="http://schemas.microsoft.com/office/drawing/2014/main" id="{B8528A7D-CC01-7599-0846-FC2E2041C809}"/>
              </a:ext>
            </a:extLst>
          </p:cNvPr>
          <p:cNvSpPr/>
          <p:nvPr/>
        </p:nvSpPr>
        <p:spPr>
          <a:xfrm>
            <a:off x="2611702" y="3897880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الدرس 16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32BBFDE1-E352-522F-DC6A-73F4154EBB52}"/>
              </a:ext>
            </a:extLst>
          </p:cNvPr>
          <p:cNvSpPr txBox="1">
            <a:spLocks/>
          </p:cNvSpPr>
          <p:nvPr/>
        </p:nvSpPr>
        <p:spPr>
          <a:xfrm>
            <a:off x="550132" y="4280104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حَلُّ المَسائِل 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85A2F114-D2FF-43A5-1BC5-C728126D6DED}"/>
              </a:ext>
            </a:extLst>
          </p:cNvPr>
          <p:cNvSpPr/>
          <p:nvPr/>
        </p:nvSpPr>
        <p:spPr>
          <a:xfrm>
            <a:off x="4405078" y="4098081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3" name="Organigramme : Terminateur 21">
            <a:extLst>
              <a:ext uri="{FF2B5EF4-FFF2-40B4-BE49-F238E27FC236}">
                <a16:creationId xmlns:a16="http://schemas.microsoft.com/office/drawing/2014/main" id="{09DF9E9A-581D-14F9-24EC-3567A55C3816}"/>
              </a:ext>
            </a:extLst>
          </p:cNvPr>
          <p:cNvSpPr/>
          <p:nvPr/>
        </p:nvSpPr>
        <p:spPr>
          <a:xfrm>
            <a:off x="6646648" y="3851322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الدرس 15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4" name="Espace réservé du texte 5">
            <a:extLst>
              <a:ext uri="{FF2B5EF4-FFF2-40B4-BE49-F238E27FC236}">
                <a16:creationId xmlns:a16="http://schemas.microsoft.com/office/drawing/2014/main" id="{94D48129-9BCD-EF1D-897A-44B36367D037}"/>
              </a:ext>
            </a:extLst>
          </p:cNvPr>
          <p:cNvSpPr txBox="1">
            <a:spLocks/>
          </p:cNvSpPr>
          <p:nvPr/>
        </p:nvSpPr>
        <p:spPr>
          <a:xfrm>
            <a:off x="4585078" y="4233546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الْقِسْمَةُ على 2 و3 و4 و5</a:t>
            </a:r>
          </a:p>
        </p:txBody>
      </p: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المراجعة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مُراجَعَةُ دُروسِ الأُسْبوعِ الرَّابِعِ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35041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2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467516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مَفْهومُ الْقِسْمَةِ: التَّجْميعُ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1C72083-33C1-D32C-AD82-F56E719B77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3492" y="2466778"/>
            <a:ext cx="5969875" cy="4032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Alternate Process 54">
            <a:extLst>
              <a:ext uri="{FF2B5EF4-FFF2-40B4-BE49-F238E27FC236}">
                <a16:creationId xmlns:a16="http://schemas.microsoft.com/office/drawing/2014/main" id="{004FCFE9-59F5-20A9-6213-179BCFCF3BC3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الدرس: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: Rounded Corners 55">
            <a:extLst>
              <a:ext uri="{FF2B5EF4-FFF2-40B4-BE49-F238E27FC236}">
                <a16:creationId xmlns:a16="http://schemas.microsoft.com/office/drawing/2014/main" id="{928FF62B-6E76-70F5-3D05-40222CAED675}"/>
              </a:ext>
            </a:extLst>
          </p:cNvPr>
          <p:cNvSpPr/>
          <p:nvPr/>
        </p:nvSpPr>
        <p:spPr>
          <a:xfrm>
            <a:off x="1905587" y="3316117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Oval 81">
            <a:extLst>
              <a:ext uri="{FF2B5EF4-FFF2-40B4-BE49-F238E27FC236}">
                <a16:creationId xmlns:a16="http://schemas.microsoft.com/office/drawing/2014/main" id="{014C250B-527C-DBF7-89EF-8E3998D9E07B}"/>
              </a:ext>
            </a:extLst>
          </p:cNvPr>
          <p:cNvSpPr>
            <a:spLocks noChangeAspect="1"/>
          </p:cNvSpPr>
          <p:nvPr/>
        </p:nvSpPr>
        <p:spPr>
          <a:xfrm>
            <a:off x="7304356" y="343119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45" name="Rectangle: Rounded Corners 55">
            <a:extLst>
              <a:ext uri="{FF2B5EF4-FFF2-40B4-BE49-F238E27FC236}">
                <a16:creationId xmlns:a16="http://schemas.microsoft.com/office/drawing/2014/main" id="{4346EA57-A012-8296-40C7-F83DCFE3639E}"/>
              </a:ext>
            </a:extLst>
          </p:cNvPr>
          <p:cNvSpPr/>
          <p:nvPr/>
        </p:nvSpPr>
        <p:spPr>
          <a:xfrm>
            <a:off x="1917734" y="4072533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الموجهة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Oval 81">
            <a:extLst>
              <a:ext uri="{FF2B5EF4-FFF2-40B4-BE49-F238E27FC236}">
                <a16:creationId xmlns:a16="http://schemas.microsoft.com/office/drawing/2014/main" id="{04681448-1970-2F35-6100-5F47C9752943}"/>
              </a:ext>
            </a:extLst>
          </p:cNvPr>
          <p:cNvSpPr>
            <a:spLocks noChangeAspect="1"/>
          </p:cNvSpPr>
          <p:nvPr/>
        </p:nvSpPr>
        <p:spPr>
          <a:xfrm>
            <a:off x="7304355" y="41596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48" name="Rectangle: Rounded Corners 55">
            <a:extLst>
              <a:ext uri="{FF2B5EF4-FFF2-40B4-BE49-F238E27FC236}">
                <a16:creationId xmlns:a16="http://schemas.microsoft.com/office/drawing/2014/main" id="{842E022C-4DB1-F0A5-EA74-B2EB68860CE8}"/>
              </a:ext>
            </a:extLst>
          </p:cNvPr>
          <p:cNvSpPr/>
          <p:nvPr/>
        </p:nvSpPr>
        <p:spPr>
          <a:xfrm>
            <a:off x="1905587" y="4828949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المستقلة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9" name="Oval 81">
            <a:extLst>
              <a:ext uri="{FF2B5EF4-FFF2-40B4-BE49-F238E27FC236}">
                <a16:creationId xmlns:a16="http://schemas.microsoft.com/office/drawing/2014/main" id="{6C6B68DB-DD3E-113B-EABF-FC3DE923AE27}"/>
              </a:ext>
            </a:extLst>
          </p:cNvPr>
          <p:cNvSpPr>
            <a:spLocks noChangeAspect="1"/>
          </p:cNvSpPr>
          <p:nvPr/>
        </p:nvSpPr>
        <p:spPr>
          <a:xfrm>
            <a:off x="7304354" y="487341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51" name="Rectangle: Rounded Corners 55">
            <a:extLst>
              <a:ext uri="{FF2B5EF4-FFF2-40B4-BE49-F238E27FC236}">
                <a16:creationId xmlns:a16="http://schemas.microsoft.com/office/drawing/2014/main" id="{552543E0-C64D-1373-F711-CE51C9618D2A}"/>
              </a:ext>
            </a:extLst>
          </p:cNvPr>
          <p:cNvSpPr/>
          <p:nvPr/>
        </p:nvSpPr>
        <p:spPr>
          <a:xfrm>
            <a:off x="1910596" y="5585365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2" name="Oval 81">
            <a:extLst>
              <a:ext uri="{FF2B5EF4-FFF2-40B4-BE49-F238E27FC236}">
                <a16:creationId xmlns:a16="http://schemas.microsoft.com/office/drawing/2014/main" id="{8CC27E03-4922-18BE-BB20-C96A03FF2A65}"/>
              </a:ext>
            </a:extLst>
          </p:cNvPr>
          <p:cNvSpPr>
            <a:spLocks noChangeAspect="1"/>
          </p:cNvSpPr>
          <p:nvPr/>
        </p:nvSpPr>
        <p:spPr>
          <a:xfrm>
            <a:off x="7304353" y="5656898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Oval 81">
            <a:extLst>
              <a:ext uri="{FF2B5EF4-FFF2-40B4-BE49-F238E27FC236}">
                <a16:creationId xmlns:a16="http://schemas.microsoft.com/office/drawing/2014/main" id="{61663448-D991-9F03-2D0E-CA6E0B2DEA0D}"/>
              </a:ext>
            </a:extLst>
          </p:cNvPr>
          <p:cNvSpPr>
            <a:spLocks noChangeAspect="1"/>
          </p:cNvSpPr>
          <p:nvPr/>
        </p:nvSpPr>
        <p:spPr>
          <a:xfrm>
            <a:off x="7304357" y="26582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D2640C5B-A809-2A72-E1C0-48F512127CD5}"/>
              </a:ext>
            </a:extLst>
          </p:cNvPr>
          <p:cNvGrpSpPr/>
          <p:nvPr/>
        </p:nvGrpSpPr>
        <p:grpSpPr>
          <a:xfrm>
            <a:off x="1577383" y="2459765"/>
            <a:ext cx="599748" cy="671849"/>
            <a:chOff x="1583196" y="2459765"/>
            <a:chExt cx="599748" cy="671849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AF9EE853-4E73-D2BE-977B-013C3D5E23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83196" y="2459765"/>
              <a:ext cx="599748" cy="671849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F22FB7B0-D15E-0968-6CBA-892FD246587C}"/>
                </a:ext>
              </a:extLst>
            </p:cNvPr>
            <p:cNvSpPr txBox="1"/>
            <p:nvPr/>
          </p:nvSpPr>
          <p:spPr>
            <a:xfrm>
              <a:off x="1660247" y="2676088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5</a:t>
              </a: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ADDB8762-6FDE-FBFF-2B7D-F8DE2652E9BF}"/>
              </a:ext>
            </a:extLst>
          </p:cNvPr>
          <p:cNvGrpSpPr/>
          <p:nvPr/>
        </p:nvGrpSpPr>
        <p:grpSpPr>
          <a:xfrm>
            <a:off x="1577383" y="3240243"/>
            <a:ext cx="599748" cy="671849"/>
            <a:chOff x="1547089" y="3240243"/>
            <a:chExt cx="599748" cy="671849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66D8F5E2-7AB5-3E3B-B152-F1258EFB3E7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47089" y="3240243"/>
              <a:ext cx="599748" cy="671849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FF7246CC-FBA5-2FBF-09DB-5441CB32A178}"/>
                </a:ext>
              </a:extLst>
            </p:cNvPr>
            <p:cNvSpPr txBox="1"/>
            <p:nvPr/>
          </p:nvSpPr>
          <p:spPr>
            <a:xfrm>
              <a:off x="1619360" y="343895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047F568E-11BE-3EA0-B360-FD047834AB71}"/>
              </a:ext>
            </a:extLst>
          </p:cNvPr>
          <p:cNvGrpSpPr/>
          <p:nvPr/>
        </p:nvGrpSpPr>
        <p:grpSpPr>
          <a:xfrm>
            <a:off x="1571806" y="3988655"/>
            <a:ext cx="610903" cy="684345"/>
            <a:chOff x="1596523" y="3988655"/>
            <a:chExt cx="610903" cy="684345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615BAEA4-5E46-826B-64F2-3D27E883F59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96523" y="3988655"/>
              <a:ext cx="610903" cy="684345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274016A1-FC94-FB9F-40AE-DA3562BD644C}"/>
                </a:ext>
              </a:extLst>
            </p:cNvPr>
            <p:cNvSpPr txBox="1"/>
            <p:nvPr/>
          </p:nvSpPr>
          <p:spPr>
            <a:xfrm>
              <a:off x="1679152" y="4170209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30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68635283-C055-42D6-AC6C-1410FA3FD262}"/>
              </a:ext>
            </a:extLst>
          </p:cNvPr>
          <p:cNvGrpSpPr>
            <a:grpSpLocks noChangeAspect="1"/>
          </p:cNvGrpSpPr>
          <p:nvPr/>
        </p:nvGrpSpPr>
        <p:grpSpPr>
          <a:xfrm>
            <a:off x="1588029" y="4792462"/>
            <a:ext cx="578457" cy="648000"/>
            <a:chOff x="976754" y="4005561"/>
            <a:chExt cx="558587" cy="625740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8E530040-D907-6A34-4A20-6225B5B22E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35C645DD-8B75-B0EE-B01B-6AF1AA870E4D}"/>
                </a:ext>
              </a:extLst>
            </p:cNvPr>
            <p:cNvSpPr txBox="1"/>
            <p:nvPr/>
          </p:nvSpPr>
          <p:spPr>
            <a:xfrm>
              <a:off x="1042995" y="4142677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15</a:t>
              </a:r>
            </a:p>
          </p:txBody>
        </p: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63AF0C53-78B8-137A-A1BA-2724E597CF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597964" y="5438370"/>
            <a:ext cx="558587" cy="754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156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E7CF3D80-B16B-1FF4-4E21-A0B3FA48041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F61DA521-F13F-66F6-14CE-A2EDCDA0706F}"/>
              </a:ext>
            </a:extLst>
          </p:cNvPr>
          <p:cNvSpPr/>
          <p:nvPr/>
        </p:nvSpPr>
        <p:spPr>
          <a:xfrm>
            <a:off x="1076206" y="3638497"/>
            <a:ext cx="6801287" cy="89255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E62AB0F6-D3DF-7F4A-5CAC-FA5FE96ADA2E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34" name="TextBox 5">
              <a:extLst>
                <a:ext uri="{FF2B5EF4-FFF2-40B4-BE49-F238E27FC236}">
                  <a16:creationId xmlns:a16="http://schemas.microsoft.com/office/drawing/2014/main" id="{82E58A50-8395-C227-44A9-21F7B70D19A7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35" name="TextBox 9">
              <a:extLst>
                <a:ext uri="{FF2B5EF4-FFF2-40B4-BE49-F238E27FC236}">
                  <a16:creationId xmlns:a16="http://schemas.microsoft.com/office/drawing/2014/main" id="{F84808FE-7B1E-8859-378D-D6834AA5EC6B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1" name="ZoneTexte 20">
            <a:extLst>
              <a:ext uri="{FF2B5EF4-FFF2-40B4-BE49-F238E27FC236}">
                <a16:creationId xmlns:a16="http://schemas.microsoft.com/office/drawing/2014/main" id="{E9ECD804-8F28-F47E-3785-C7A9A0C72A66}"/>
              </a:ext>
            </a:extLst>
          </p:cNvPr>
          <p:cNvSpPr txBox="1"/>
          <p:nvPr/>
        </p:nvSpPr>
        <p:spPr>
          <a:xfrm>
            <a:off x="1076206" y="3835273"/>
            <a:ext cx="6284211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تَعرُّفِ مَفْهومِ الْقِسْمَة بِالتَّجْميعِ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DCAC60F-F174-80BC-6C17-D631E71A6D80}"/>
              </a:ext>
            </a:extLst>
          </p:cNvPr>
          <p:cNvGrpSpPr/>
          <p:nvPr/>
        </p:nvGrpSpPr>
        <p:grpSpPr>
          <a:xfrm>
            <a:off x="7352956" y="3505458"/>
            <a:ext cx="952824" cy="892559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B478F8F0-FDB5-7109-CDA9-3D6AF665214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1A973C2B-B7AA-10F2-122B-7041671CF0C1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3E0BB714-E402-6E20-B41D-F78AFCB1EE6E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8002616D-624D-521F-827F-D86B3CF0162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6" name="Chevron 5">
                <a:extLst>
                  <a:ext uri="{FF2B5EF4-FFF2-40B4-BE49-F238E27FC236}">
                    <a16:creationId xmlns:a16="http://schemas.microsoft.com/office/drawing/2014/main" id="{7178F748-085A-6FFC-8232-BF11AF8E6BD8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7" name="Connecteur droit 6">
                <a:extLst>
                  <a:ext uri="{FF2B5EF4-FFF2-40B4-BE49-F238E27FC236}">
                    <a16:creationId xmlns:a16="http://schemas.microsoft.com/office/drawing/2014/main" id="{45477987-C1A6-78AD-FA46-F48FA57B3571}"/>
                  </a:ext>
                </a:extLst>
              </p:cNvPr>
              <p:cNvCxnSpPr>
                <a:cxnSpLocks/>
                <a:stCxn id="6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847969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D30D09B-1B87-9D6D-BE2C-649FAA0450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6483" y="6407095"/>
            <a:ext cx="623980" cy="450905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1003451" y="881868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سنتابع درسا جديدا مع مجد وندى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45408D55-ECA6-9870-7012-5437E560A9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3" name="majd_wave">
            <a:hlinkClick r:id="" action="ppaction://media"/>
            <a:extLst>
              <a:ext uri="{FF2B5EF4-FFF2-40B4-BE49-F238E27FC236}">
                <a16:creationId xmlns:a16="http://schemas.microsoft.com/office/drawing/2014/main" id="{35A1C823-B3EF-1EAB-51EA-2124ED9720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FD42E-BDFA-A8E0-5BE2-D1257A161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9FD9CBC-31AE-65FA-6C6D-45780769C34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2B518CF9-111A-D636-78A9-1613AF60DDC5}"/>
              </a:ext>
            </a:extLst>
          </p:cNvPr>
          <p:cNvGrpSpPr/>
          <p:nvPr/>
        </p:nvGrpSpPr>
        <p:grpSpPr>
          <a:xfrm>
            <a:off x="2106000" y="2158011"/>
            <a:ext cx="4932000" cy="2854675"/>
            <a:chOff x="2193989" y="2167843"/>
            <a:chExt cx="4932000" cy="2854675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22CD944-C95A-7F13-1B05-B180BA86D5AC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2" name="Image 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16E12811-D3C5-1449-AAF8-0AA3CB58415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68822" y="3238208"/>
              <a:ext cx="747268" cy="747268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DC3487C0-6552-437C-909E-045AE91FF9CA}"/>
                </a:ext>
              </a:extLst>
            </p:cNvPr>
            <p:cNvSpPr txBox="1"/>
            <p:nvPr/>
          </p:nvSpPr>
          <p:spPr>
            <a:xfrm>
              <a:off x="2290915" y="3345288"/>
              <a:ext cx="397790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تصحيح الواجب المنزلي</a:t>
              </a:r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FC951D87-2E52-FBCF-D41D-2115D913E897}"/>
                </a:ext>
              </a:extLst>
            </p:cNvPr>
            <p:cNvSpPr txBox="1"/>
            <p:nvPr/>
          </p:nvSpPr>
          <p:spPr>
            <a:xfrm>
              <a:off x="2669966" y="4052380"/>
              <a:ext cx="35988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chemeClr val="bg1">
                      <a:lumMod val="7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حساب ذهني</a:t>
              </a:r>
            </a:p>
          </p:txBody>
        </p:sp>
        <p:sp>
          <p:nvSpPr>
            <p:cNvPr id="13" name="Flowchart: Alternate Process 54">
              <a:extLst>
                <a:ext uri="{FF2B5EF4-FFF2-40B4-BE49-F238E27FC236}">
                  <a16:creationId xmlns:a16="http://schemas.microsoft.com/office/drawing/2014/main" id="{F4D1FC43-BD67-3C35-73CB-F3A8D7C8ADBE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1B76E087-25C7-D484-EEE8-A3FA0490F5A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FDD94071-5FD6-6FBA-4DA2-F3C170426D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723259" y="4420035"/>
            <a:ext cx="764479" cy="103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673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15ABA-D5F1-AA76-1E95-BD3F55F51B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texte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189B070A-6731-5416-1C93-7EFD39C522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3394" y="1816043"/>
            <a:ext cx="6913419" cy="4675421"/>
          </a:xfrm>
          <a:prstGeom prst="rect">
            <a:avLst/>
          </a:prstGeom>
        </p:spPr>
      </p:pic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1199F26-7B81-19DD-2D4C-DF52EE8D73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5C6F929-47AA-A485-98A4-0CF58E349B4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08E74FE8-D8D1-7970-FB80-E8616FD39297}"/>
              </a:ext>
            </a:extLst>
          </p:cNvPr>
          <p:cNvSpPr txBox="1"/>
          <p:nvPr/>
        </p:nvSpPr>
        <p:spPr>
          <a:xfrm>
            <a:off x="327278" y="894883"/>
            <a:ext cx="7201401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 ص 41 – سنصحح تمارين الواجب المنزلي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4357566-3B3E-8587-65E5-FA4ADBE92449}"/>
              </a:ext>
            </a:extLst>
          </p:cNvPr>
          <p:cNvSpPr/>
          <p:nvPr/>
        </p:nvSpPr>
        <p:spPr>
          <a:xfrm>
            <a:off x="1037599" y="4719145"/>
            <a:ext cx="2809194" cy="1508019"/>
          </a:xfrm>
          <a:prstGeom prst="roundRect">
            <a:avLst>
              <a:gd name="adj" fmla="val 5858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7953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030E62-33F1-E584-FAA4-DB27F114AA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écriture manuscrite, Polic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673383FE-1E06-26C4-A778-6719FF9B51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107" y="2154869"/>
            <a:ext cx="8271641" cy="3875044"/>
          </a:xfrm>
          <a:prstGeom prst="rect">
            <a:avLst/>
          </a:prstGeom>
        </p:spPr>
      </p:pic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B11A408-8D50-9DA0-5262-0DE875D0D8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7B329FC-B3F1-C54A-F573-71E51BF65D56}"/>
              </a:ext>
            </a:extLst>
          </p:cNvPr>
          <p:cNvSpPr txBox="1"/>
          <p:nvPr/>
        </p:nvSpPr>
        <p:spPr>
          <a:xfrm>
            <a:off x="1403648" y="838597"/>
            <a:ext cx="6058520" cy="379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التمرين 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بسرعة،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لديكم دقيقة واحدة.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9F5A85C-59A8-D880-C47D-571D7A3F90BA}"/>
              </a:ext>
            </a:extLst>
          </p:cNvPr>
          <p:cNvSpPr txBox="1"/>
          <p:nvPr/>
        </p:nvSpPr>
        <p:spPr>
          <a:xfrm>
            <a:off x="2760024" y="3825155"/>
            <a:ext cx="6096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</a:rPr>
              <a:t>20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E94A71F-E16A-7964-74B3-84D2B01C0673}"/>
              </a:ext>
            </a:extLst>
          </p:cNvPr>
          <p:cNvSpPr txBox="1"/>
          <p:nvPr/>
        </p:nvSpPr>
        <p:spPr>
          <a:xfrm>
            <a:off x="6715932" y="3830781"/>
            <a:ext cx="6096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</a:rPr>
              <a:t>10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5F9C7AB-DEDF-3AD4-47E6-D7E6E31BDE9A}"/>
              </a:ext>
            </a:extLst>
          </p:cNvPr>
          <p:cNvSpPr txBox="1"/>
          <p:nvPr/>
        </p:nvSpPr>
        <p:spPr>
          <a:xfrm>
            <a:off x="7620322" y="4255057"/>
            <a:ext cx="6096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</a:rPr>
              <a:t>5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9FC4D0E-BE41-AC9A-C574-656AB1AB2E28}"/>
              </a:ext>
            </a:extLst>
          </p:cNvPr>
          <p:cNvSpPr txBox="1"/>
          <p:nvPr/>
        </p:nvSpPr>
        <p:spPr>
          <a:xfrm>
            <a:off x="6650896" y="4709299"/>
            <a:ext cx="6096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</a:rPr>
              <a:t>2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0006F1C-2836-B8D7-B31D-F47301E83E7D}"/>
              </a:ext>
            </a:extLst>
          </p:cNvPr>
          <p:cNvSpPr txBox="1"/>
          <p:nvPr/>
        </p:nvSpPr>
        <p:spPr>
          <a:xfrm>
            <a:off x="4571823" y="5214217"/>
            <a:ext cx="6096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</a:rPr>
              <a:t>10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1AEBD32-6FF4-EDD9-68B0-0DCA1847DAF3}"/>
              </a:ext>
            </a:extLst>
          </p:cNvPr>
          <p:cNvSpPr txBox="1"/>
          <p:nvPr/>
        </p:nvSpPr>
        <p:spPr>
          <a:xfrm>
            <a:off x="5306558" y="5190415"/>
            <a:ext cx="6096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</a:rPr>
              <a:t>5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6F4D3C1-00C7-37A3-C4C0-422C944F34F8}"/>
              </a:ext>
            </a:extLst>
          </p:cNvPr>
          <p:cNvSpPr txBox="1"/>
          <p:nvPr/>
        </p:nvSpPr>
        <p:spPr>
          <a:xfrm>
            <a:off x="5986270" y="5188782"/>
            <a:ext cx="6096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</a:rPr>
              <a:t>2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3E44CFE-CEB7-CD90-8C31-252A4577B918}"/>
              </a:ext>
            </a:extLst>
          </p:cNvPr>
          <p:cNvSpPr txBox="1"/>
          <p:nvPr/>
        </p:nvSpPr>
        <p:spPr>
          <a:xfrm>
            <a:off x="477269" y="3825155"/>
            <a:ext cx="6096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solidFill>
                  <a:srgbClr val="C00000"/>
                </a:solidFill>
              </a:rPr>
              <a:t>4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AE74DFC8-91D3-C844-861C-D903A37B983D}"/>
              </a:ext>
            </a:extLst>
          </p:cNvPr>
          <p:cNvSpPr txBox="1"/>
          <p:nvPr/>
        </p:nvSpPr>
        <p:spPr>
          <a:xfrm>
            <a:off x="2542587" y="4727412"/>
            <a:ext cx="6096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solidFill>
                  <a:srgbClr val="C00000"/>
                </a:solidFill>
              </a:rPr>
              <a:t>5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18FC795F-E624-A1B8-DC70-4E2C5B5246FF}"/>
              </a:ext>
            </a:extLst>
          </p:cNvPr>
          <p:cNvSpPr txBox="1"/>
          <p:nvPr/>
        </p:nvSpPr>
        <p:spPr>
          <a:xfrm>
            <a:off x="484236" y="5199292"/>
            <a:ext cx="6096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</a:rPr>
              <a:t>20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25FB5637-ED8D-39CD-E122-BF4640CB51BE}"/>
              </a:ext>
            </a:extLst>
          </p:cNvPr>
          <p:cNvSpPr txBox="1"/>
          <p:nvPr/>
        </p:nvSpPr>
        <p:spPr>
          <a:xfrm>
            <a:off x="1035080" y="5186001"/>
            <a:ext cx="6096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solidFill>
                  <a:srgbClr val="C00000"/>
                </a:solidFill>
              </a:rPr>
              <a:t>4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CAA4724-95C1-0954-5359-C1CD3C57E47E}"/>
              </a:ext>
            </a:extLst>
          </p:cNvPr>
          <p:cNvSpPr txBox="1"/>
          <p:nvPr/>
        </p:nvSpPr>
        <p:spPr>
          <a:xfrm>
            <a:off x="1714792" y="5193197"/>
            <a:ext cx="6096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solidFill>
                  <a:srgbClr val="C00000"/>
                </a:solidFill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2378115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994A5-0AB2-4475-001D-25BB6F1135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6A802B1-288C-1C54-F456-A75AED90E03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CC3964-DBB0-EA11-F07F-9996FFDA9FBD}"/>
              </a:ext>
            </a:extLst>
          </p:cNvPr>
          <p:cNvGrpSpPr/>
          <p:nvPr/>
        </p:nvGrpSpPr>
        <p:grpSpPr>
          <a:xfrm>
            <a:off x="2106000" y="2158011"/>
            <a:ext cx="4932000" cy="2854675"/>
            <a:chOff x="2193989" y="2167843"/>
            <a:chExt cx="4932000" cy="2854675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085803EA-815E-A7E8-F351-99A7F36D1AB9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2" name="Image 1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FA95BBD9-9459-0131-248C-32DC5451C25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58990" y="3931847"/>
              <a:ext cx="841742" cy="841742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9A48B48A-C619-8D16-0632-41001EB5C933}"/>
                </a:ext>
              </a:extLst>
            </p:cNvPr>
            <p:cNvSpPr txBox="1"/>
            <p:nvPr/>
          </p:nvSpPr>
          <p:spPr>
            <a:xfrm>
              <a:off x="2290915" y="3345288"/>
              <a:ext cx="397790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chemeClr val="bg1">
                      <a:lumMod val="7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تصحيح الواجب المنزلي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A09D6FCE-6006-984D-3CC0-50D6562FC653}"/>
                </a:ext>
              </a:extLst>
            </p:cNvPr>
            <p:cNvSpPr txBox="1"/>
            <p:nvPr/>
          </p:nvSpPr>
          <p:spPr>
            <a:xfrm>
              <a:off x="2669966" y="4052380"/>
              <a:ext cx="35988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حساب ذهني</a:t>
              </a: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2DFB9E5C-D581-B3CF-B2C1-1B5E1AFF1397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E7B4A74D-12EE-C1E1-7939-1C880F06F67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E1DC1429-07DE-6F15-1586-44348ACADC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733592" y="4422172"/>
            <a:ext cx="764479" cy="103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3597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BEED030-CB55-2CFB-47F0-F3208FD44391}"/>
              </a:ext>
            </a:extLst>
          </p:cNvPr>
          <p:cNvSpPr txBox="1"/>
          <p:nvPr/>
        </p:nvSpPr>
        <p:spPr>
          <a:xfrm>
            <a:off x="560439" y="881801"/>
            <a:ext cx="695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نبدأ حصتنا بنشاط الحساب الذهني. خذوا كراسات الحساب الذهني، على الصفحة 15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Image 5" descr="Une image contenant texte, dessin humoristique, Dessin animé, habits&#10;&#10;Le contenu généré par l’IA peut être incorrect.">
            <a:extLst>
              <a:ext uri="{FF2B5EF4-FFF2-40B4-BE49-F238E27FC236}">
                <a16:creationId xmlns:a16="http://schemas.microsoft.com/office/drawing/2014/main" id="{D5F6AC03-2E24-08E6-49AF-CC6EBD50F0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31535" y="1671101"/>
            <a:ext cx="3280929" cy="4644132"/>
          </a:xfrm>
          <a:prstGeom prst="rect">
            <a:avLst/>
          </a:prstGeom>
          <a:ln>
            <a:solidFill>
              <a:schemeClr val="accent2"/>
            </a:solidFill>
          </a:ln>
        </p:spPr>
      </p:pic>
    </p:spTree>
    <p:extLst>
      <p:ext uri="{BB962C8B-B14F-4D97-AF65-F5344CB8AC3E}">
        <p14:creationId xmlns:p14="http://schemas.microsoft.com/office/powerpoint/2010/main" val="927124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F78AFF-29F3-5899-5E9D-E270EBCC31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117987" y="871291"/>
            <a:ext cx="74198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دقيقة واحدة لتنجزوا 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العمليات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التالية. دوّنوا النتيجة فقط في دفاتركم.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921AD5-3176-F974-6954-F37A1EEEA040}"/>
              </a:ext>
            </a:extLst>
          </p:cNvPr>
          <p:cNvGrpSpPr/>
          <p:nvPr/>
        </p:nvGrpSpPr>
        <p:grpSpPr>
          <a:xfrm>
            <a:off x="1581931" y="2616985"/>
            <a:ext cx="5597012" cy="613155"/>
            <a:chOff x="1581931" y="2616985"/>
            <a:chExt cx="5597012" cy="613155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4FE8EC36-9FFE-6BC1-DC34-E3A98359CB37}"/>
                </a:ext>
              </a:extLst>
            </p:cNvPr>
            <p:cNvSpPr/>
            <p:nvPr/>
          </p:nvSpPr>
          <p:spPr>
            <a:xfrm>
              <a:off x="1848631" y="2616985"/>
              <a:ext cx="3421088" cy="564279"/>
            </a:xfrm>
            <a:prstGeom prst="roundRect">
              <a:avLst/>
            </a:prstGeom>
            <a:solidFill>
              <a:srgbClr val="FFEFB9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F3EEC354-2DDD-0730-627C-2C069E64FD5A}"/>
                </a:ext>
              </a:extLst>
            </p:cNvPr>
            <p:cNvSpPr txBox="1"/>
            <p:nvPr/>
          </p:nvSpPr>
          <p:spPr>
            <a:xfrm>
              <a:off x="2326931" y="2637496"/>
              <a:ext cx="310904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6</a:t>
              </a:r>
              <a:r>
                <a: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× </a:t>
              </a:r>
              <a:r>
                <a:rPr lang="fr-FR" sz="2800" b="1" dirty="0">
                  <a:solidFill>
                    <a:srgbClr val="3A8F98"/>
                  </a:solidFill>
                  <a:latin typeface="Aptos" panose="02110004020202020204"/>
                </a:rPr>
                <a:t>3 </a:t>
              </a:r>
              <a:r>
                <a: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=</a:t>
              </a:r>
              <a:endPara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Chalkboard" panose="03050602040202020205" pitchFamily="66" charset="77"/>
                <a:ea typeface="+mn-ea"/>
                <a:cs typeface="JF Flat Bold" panose="02000500000000000000" pitchFamily="2" charset="-78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7ED6C027-0D08-0EF6-9603-D1094FD01DA0}"/>
                </a:ext>
              </a:extLst>
            </p:cNvPr>
            <p:cNvSpPr/>
            <p:nvPr/>
          </p:nvSpPr>
          <p:spPr>
            <a:xfrm>
              <a:off x="1581931" y="2666105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72FDAD17-E160-8610-99FB-7B9539A7868F}"/>
                </a:ext>
              </a:extLst>
            </p:cNvPr>
            <p:cNvSpPr txBox="1"/>
            <p:nvPr/>
          </p:nvSpPr>
          <p:spPr>
            <a:xfrm>
              <a:off x="1641888" y="2680015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1023F1B6-9208-F418-F161-218457461693}"/>
                </a:ext>
              </a:extLst>
            </p:cNvPr>
            <p:cNvSpPr txBox="1"/>
            <p:nvPr/>
          </p:nvSpPr>
          <p:spPr>
            <a:xfrm>
              <a:off x="4896465" y="2768475"/>
              <a:ext cx="228247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مِ</a:t>
              </a:r>
              <a:r>
                <a:rPr kumimoji="0" lang="ar-MA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ثالٌ</a:t>
              </a:r>
              <a:r>
                <a:rPr kumimoji="0" lang="fr-FR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: </a:t>
              </a:r>
              <a:endPara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F1C08F30-F4EA-1342-CD19-41EB0B9463D7}"/>
              </a:ext>
            </a:extLst>
          </p:cNvPr>
          <p:cNvGrpSpPr/>
          <p:nvPr/>
        </p:nvGrpSpPr>
        <p:grpSpPr>
          <a:xfrm>
            <a:off x="2208522" y="3613351"/>
            <a:ext cx="5090686" cy="931212"/>
            <a:chOff x="2208522" y="3613351"/>
            <a:chExt cx="5090686" cy="931212"/>
          </a:xfrm>
        </p:grpSpPr>
        <p:pic>
          <p:nvPicPr>
            <p:cNvPr id="24" name="Image 23" descr="Une image contenant Graphique, clipart, conception&#10;&#10;Le contenu généré par l’IA peut être incorrect.">
              <a:extLst>
                <a:ext uri="{FF2B5EF4-FFF2-40B4-BE49-F238E27FC236}">
                  <a16:creationId xmlns:a16="http://schemas.microsoft.com/office/drawing/2014/main" id="{E91CEDC2-FBA2-D759-B7A9-5FF74E6F4F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8522" y="3613351"/>
              <a:ext cx="925683" cy="745204"/>
            </a:xfrm>
            <a:prstGeom prst="rect">
              <a:avLst/>
            </a:prstGeom>
          </p:spPr>
        </p:pic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59FCB7F9-A045-AC19-8C12-ACB78DF9558C}"/>
                </a:ext>
              </a:extLst>
            </p:cNvPr>
            <p:cNvSpPr/>
            <p:nvPr/>
          </p:nvSpPr>
          <p:spPr>
            <a:xfrm>
              <a:off x="3426908" y="3799359"/>
              <a:ext cx="1842811" cy="745204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6BB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46EB45A0-9A0B-79E6-740C-548B853357BE}"/>
                </a:ext>
              </a:extLst>
            </p:cNvPr>
            <p:cNvSpPr txBox="1"/>
            <p:nvPr/>
          </p:nvSpPr>
          <p:spPr>
            <a:xfrm>
              <a:off x="3772836" y="3881881"/>
              <a:ext cx="122195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Chalkboard" panose="03050602040202020205" pitchFamily="66" charset="77"/>
                  <a:ea typeface="+mn-ea"/>
                  <a:cs typeface="JF Flat Bold" panose="02000500000000000000" pitchFamily="2" charset="-78"/>
                </a:rPr>
                <a:t>18</a:t>
              </a:r>
              <a:endPara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E8E8E8">
                    <a:lumMod val="25000"/>
                  </a:srgbClr>
                </a:solidFill>
                <a:effectLst/>
                <a:uLnTx/>
                <a:uFillTx/>
                <a:latin typeface="Chalkboard" panose="03050602040202020205" pitchFamily="66" charset="77"/>
                <a:ea typeface="+mn-ea"/>
                <a:cs typeface="JF Flat Bold" panose="02000500000000000000" pitchFamily="2" charset="-78"/>
              </a:endParaRP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16932ACC-E9AD-38DF-C0B5-7CDE5E071BCD}"/>
                </a:ext>
              </a:extLst>
            </p:cNvPr>
            <p:cNvSpPr txBox="1"/>
            <p:nvPr/>
          </p:nvSpPr>
          <p:spPr>
            <a:xfrm>
              <a:off x="5269719" y="4012134"/>
              <a:ext cx="20294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اُكْتُبواْ في دَفاتِرِكُمْ:</a:t>
              </a: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B337E72E-8527-75A0-0EFA-C84255C9408B}"/>
                </a:ext>
              </a:extLst>
            </p:cNvPr>
            <p:cNvSpPr/>
            <p:nvPr/>
          </p:nvSpPr>
          <p:spPr>
            <a:xfrm>
              <a:off x="3180708" y="3942683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D8DCB309-3B71-0754-276A-461A3976226E}"/>
                </a:ext>
              </a:extLst>
            </p:cNvPr>
            <p:cNvSpPr txBox="1"/>
            <p:nvPr/>
          </p:nvSpPr>
          <p:spPr>
            <a:xfrm>
              <a:off x="3250484" y="395521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88641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الحساب الذهني </a:t>
            </a:r>
          </a:p>
        </p:txBody>
      </p:sp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AD31042-9EC4-A96C-3DEF-A3AA67C419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097" y="5844424"/>
            <a:ext cx="862304" cy="623125"/>
          </a:xfrm>
          <a:prstGeom prst="rect">
            <a:avLst/>
          </a:prstGeom>
        </p:spPr>
      </p:pic>
      <p:pic>
        <p:nvPicPr>
          <p:cNvPr id="3" name="WhatsApp Video 2026-01-31 at 17.00.54">
            <a:hlinkClick r:id="" action="ppaction://media"/>
            <a:extLst>
              <a:ext uri="{FF2B5EF4-FFF2-40B4-BE49-F238E27FC236}">
                <a16:creationId xmlns:a16="http://schemas.microsoft.com/office/drawing/2014/main" id="{2E0CAEF6-A4A5-F3E4-0359-21094E86919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10115" t="70179" r="9195" b="5293"/>
          <a:stretch>
            <a:fillRect/>
          </a:stretch>
        </p:blipFill>
        <p:spPr>
          <a:xfrm>
            <a:off x="788275" y="4466897"/>
            <a:ext cx="7378263" cy="126159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AFF2651-F083-FBFD-41F8-41A1B63F891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4800" y="3008111"/>
            <a:ext cx="8376745" cy="926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290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7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769A103B-E018-2F4B-0274-C01C85E2E4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3008111"/>
            <a:ext cx="8376745" cy="926654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89062B6-B166-72E0-4B9E-A4912E382D31}"/>
              </a:ext>
            </a:extLst>
          </p:cNvPr>
          <p:cNvSpPr txBox="1"/>
          <p:nvPr/>
        </p:nvSpPr>
        <p:spPr>
          <a:xfrm>
            <a:off x="2857518" y="863797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5EC4B3D-4B42-F75F-B539-7B370559225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CF39A64C-23AB-E8E4-A630-9D0B5D444E3C}"/>
              </a:ext>
            </a:extLst>
          </p:cNvPr>
          <p:cNvSpPr txBox="1"/>
          <p:nvPr/>
        </p:nvSpPr>
        <p:spPr>
          <a:xfrm>
            <a:off x="1603836" y="3029882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12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28111A8-99F5-5765-F7A9-03EC8DF61D29}"/>
              </a:ext>
            </a:extLst>
          </p:cNvPr>
          <p:cNvSpPr txBox="1"/>
          <p:nvPr/>
        </p:nvSpPr>
        <p:spPr>
          <a:xfrm>
            <a:off x="1603837" y="3430118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36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B834931-C9AF-2E30-592F-C2C2BF3BB573}"/>
              </a:ext>
            </a:extLst>
          </p:cNvPr>
          <p:cNvSpPr txBox="1"/>
          <p:nvPr/>
        </p:nvSpPr>
        <p:spPr>
          <a:xfrm>
            <a:off x="3638801" y="3028578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18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3A48D2A-12BE-229C-2DD3-0566DAD0CFE1}"/>
              </a:ext>
            </a:extLst>
          </p:cNvPr>
          <p:cNvSpPr txBox="1"/>
          <p:nvPr/>
        </p:nvSpPr>
        <p:spPr>
          <a:xfrm>
            <a:off x="5642232" y="3023287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24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EA6760ED-84A7-B4CC-3985-3D78DCD7689B}"/>
              </a:ext>
            </a:extLst>
          </p:cNvPr>
          <p:cNvSpPr txBox="1"/>
          <p:nvPr/>
        </p:nvSpPr>
        <p:spPr>
          <a:xfrm>
            <a:off x="3628291" y="3431626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42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9FA4B86-2B94-E77C-3079-E52CEB049A98}"/>
              </a:ext>
            </a:extLst>
          </p:cNvPr>
          <p:cNvSpPr txBox="1"/>
          <p:nvPr/>
        </p:nvSpPr>
        <p:spPr>
          <a:xfrm>
            <a:off x="5642233" y="3446291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48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BB6E5B91-CA26-2AB1-0347-E8CC9FA939AF}"/>
              </a:ext>
            </a:extLst>
          </p:cNvPr>
          <p:cNvSpPr txBox="1"/>
          <p:nvPr/>
        </p:nvSpPr>
        <p:spPr>
          <a:xfrm>
            <a:off x="7787593" y="3033797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30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51FDF5A7-4EBC-E930-B90C-43839320519B}"/>
              </a:ext>
            </a:extLst>
          </p:cNvPr>
          <p:cNvSpPr txBox="1"/>
          <p:nvPr/>
        </p:nvSpPr>
        <p:spPr>
          <a:xfrm>
            <a:off x="7798103" y="3438755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54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5190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BFBBCEF-D646-11D1-A22C-4483676C26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57543" y="3541840"/>
            <a:ext cx="765221" cy="765221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37908E46-0C93-50FC-46ED-90A0A328BAA7}"/>
              </a:ext>
            </a:extLst>
          </p:cNvPr>
          <p:cNvGrpSpPr/>
          <p:nvPr/>
        </p:nvGrpSpPr>
        <p:grpSpPr>
          <a:xfrm>
            <a:off x="2106000" y="2158011"/>
            <a:ext cx="4932000" cy="2854675"/>
            <a:chOff x="2193989" y="2167843"/>
            <a:chExt cx="4932000" cy="2854675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A4516206-7278-5837-B1A7-7D0FB8C81D28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515ABE7-B97A-F1D8-DA24-CA25B3A5B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58990" y="3214087"/>
              <a:ext cx="841742" cy="841742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BAA7C1BC-ACCF-4727-42AA-551246061261}"/>
                </a:ext>
              </a:extLst>
            </p:cNvPr>
            <p:cNvSpPr txBox="1"/>
            <p:nvPr/>
          </p:nvSpPr>
          <p:spPr>
            <a:xfrm>
              <a:off x="2517989" y="3210205"/>
              <a:ext cx="3750834" cy="67185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ct val="150000"/>
                </a:lnSpc>
                <a:defRPr/>
              </a:pPr>
              <a:r>
                <a:rPr lang="ar-MA" sz="28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تَعرُّفِ مَفْهومِ الْقِسْمَة بِالتَّجْميعِ</a:t>
              </a:r>
            </a:p>
          </p:txBody>
        </p:sp>
        <p:sp>
          <p:nvSpPr>
            <p:cNvPr id="16" name="Flowchart: Alternate Process 54">
              <a:extLst>
                <a:ext uri="{FF2B5EF4-FFF2-40B4-BE49-F238E27FC236}">
                  <a16:creationId xmlns:a16="http://schemas.microsoft.com/office/drawing/2014/main" id="{5021892F-2F86-43BD-B3BE-E64B1F2EFB62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النمذجة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36B90ADC-8FF7-E6F4-1992-213967D0F5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93EBA9DD-7D98-DCE3-E659-747C76171715}"/>
              </a:ext>
            </a:extLst>
          </p:cNvPr>
          <p:cNvGrpSpPr/>
          <p:nvPr/>
        </p:nvGrpSpPr>
        <p:grpSpPr>
          <a:xfrm>
            <a:off x="1782000" y="4642137"/>
            <a:ext cx="648000" cy="682105"/>
            <a:chOff x="1547089" y="3240244"/>
            <a:chExt cx="568182" cy="636488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6A05688-B2B5-A374-B0CA-AEFBE5F2588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47089" y="3240244"/>
              <a:ext cx="568182" cy="636488"/>
            </a:xfrm>
            <a:prstGeom prst="rect">
              <a:avLst/>
            </a:prstGeom>
          </p:spPr>
        </p:pic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F2AD8281-5D06-1D55-C56F-0BD71F84F0D4}"/>
                </a:ext>
              </a:extLst>
            </p:cNvPr>
            <p:cNvSpPr txBox="1"/>
            <p:nvPr/>
          </p:nvSpPr>
          <p:spPr>
            <a:xfrm>
              <a:off x="1607393" y="341348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76825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772703-AEA7-32C5-14B4-CB62BA216F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6FCAA204-E01F-1D7E-1548-76115FB57B4A}"/>
              </a:ext>
            </a:extLst>
          </p:cNvPr>
          <p:cNvSpPr txBox="1"/>
          <p:nvPr/>
        </p:nvSpPr>
        <p:spPr>
          <a:xfrm>
            <a:off x="358020" y="875930"/>
            <a:ext cx="7192829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/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مرحباً، </a:t>
            </a:r>
            <a:r>
              <a:rPr lang="ar-MA" sz="1800" b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سنتعلم </a:t>
            </a:r>
            <a:r>
              <a:rPr lang="ar-MA" b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تحويل </a:t>
            </a:r>
            <a:r>
              <a:rPr lang="ar-MA" b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قياسات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بالكيلومتر إلى المتر </a:t>
            </a: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مع مجد وندى</a:t>
            </a:r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AC99BB-33C5-8180-4DC4-627D068D90D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19B2982-CC9B-5665-A674-D17D03C8017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522483" y="2270234"/>
            <a:ext cx="3867807" cy="386780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F6AAE7F-EDC7-FAAB-7133-D993F20649F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283312" y="1807358"/>
            <a:ext cx="8346147" cy="4694327"/>
            <a:chOff x="283312" y="1807358"/>
            <a:chExt cx="8346147" cy="469432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D5B3907E-DEE2-F5B6-73F6-B5B8B7ED09F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83312" y="1807358"/>
              <a:ext cx="8346147" cy="4694327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7701B2AC-61A2-13A8-14EF-8CFF07994DC0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522483" y="2343804"/>
              <a:ext cx="3867807" cy="386780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772703-AEA7-32C5-14B4-CB62BA216F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888555" y="88630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النمذجة</a:t>
            </a:r>
          </a:p>
        </p:txBody>
      </p:sp>
      <p:pic>
        <p:nvPicPr>
          <p:cNvPr id="2" name="MATH_N3_P3_SEM4_S2_V1">
            <a:hlinkClick r:id="" action="ppaction://media"/>
            <a:extLst>
              <a:ext uri="{FF2B5EF4-FFF2-40B4-BE49-F238E27FC236}">
                <a16:creationId xmlns:a16="http://schemas.microsoft.com/office/drawing/2014/main" id="{CB33CEEA-6A1E-A339-DD70-6CC0C6756B3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88209" y="1811062"/>
            <a:ext cx="8345214" cy="4694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486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241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96ECBD-5986-75E3-16AD-19E44D6D08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16B9CDE2-B85C-692C-FFAE-273A1EE43352}"/>
              </a:ext>
            </a:extLst>
          </p:cNvPr>
          <p:cNvSpPr txBox="1"/>
          <p:nvPr/>
        </p:nvSpPr>
        <p:spPr>
          <a:xfrm>
            <a:off x="358020" y="875930"/>
            <a:ext cx="7192829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لنتذكر ما تعلمناه مع مجد وندى؛ </a:t>
            </a: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3D54B55-9DB5-7176-70B1-528698398C3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" name="Image 3" descr="Une image contenant texte, Police, écriture manuscrite, ligne&#10;&#10;Le contenu généré par l’IA peut être incorrect.">
            <a:extLst>
              <a:ext uri="{FF2B5EF4-FFF2-40B4-BE49-F238E27FC236}">
                <a16:creationId xmlns:a16="http://schemas.microsoft.com/office/drawing/2014/main" id="{92178A5F-AA77-FCBF-23D9-37B08FD5C1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738" y="1950956"/>
            <a:ext cx="7724435" cy="4449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327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EB682AD1-235B-63C0-FF62-59E8CF268588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8" name="Image 27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DE16350-4EC5-0807-5914-889DC5E59D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017447"/>
            <a:ext cx="841742" cy="841742"/>
          </a:xfrm>
          <a:prstGeom prst="rect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F1A71785-8DCF-259E-4AB4-9C53216A4CB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30" name="Flowchart: Alternate Process 54">
            <a:extLst>
              <a:ext uri="{FF2B5EF4-FFF2-40B4-BE49-F238E27FC236}">
                <a16:creationId xmlns:a16="http://schemas.microsoft.com/office/drawing/2014/main" id="{F5E6B08A-1DDB-3F04-5761-C7DCA3D111C7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Oval 80">
            <a:extLst>
              <a:ext uri="{FF2B5EF4-FFF2-40B4-BE49-F238E27FC236}">
                <a16:creationId xmlns:a16="http://schemas.microsoft.com/office/drawing/2014/main" id="{067991E9-6782-4311-F2C2-A3B864E83234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A3EC2C7D-B3C1-87D6-43EF-33516828D2C8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A57C3412-0F8F-7BBB-2EC8-550AE9FE56FF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9D54DA90-8090-3879-A901-DFCFA95CB1E3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0908FEDC-C006-4088-F113-6C9DB3AC50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F8742ADB-9065-C2F4-1F14-19E703493253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721374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7FCF6A-EF6A-E468-6EFD-6E65E30349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157317" y="849493"/>
            <a:ext cx="73747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انتبهوا، سنجمع هذه الكرات في مجموعات من 4 كرات، خُطْوَةً خطوة، مثل مجد وندى.</a:t>
            </a:r>
          </a:p>
        </p:txBody>
      </p:sp>
      <p:pic>
        <p:nvPicPr>
          <p:cNvPr id="38" name="Image 3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C661FC1-F1DB-1E1B-1F60-AEF94B50EA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1" name="Groupe 40">
            <a:extLst>
              <a:ext uri="{FF2B5EF4-FFF2-40B4-BE49-F238E27FC236}">
                <a16:creationId xmlns:a16="http://schemas.microsoft.com/office/drawing/2014/main" id="{51021EB2-758C-5B6A-2A66-E4031F4593C2}"/>
              </a:ext>
            </a:extLst>
          </p:cNvPr>
          <p:cNvGrpSpPr/>
          <p:nvPr/>
        </p:nvGrpSpPr>
        <p:grpSpPr>
          <a:xfrm>
            <a:off x="577529" y="3042363"/>
            <a:ext cx="7690822" cy="675290"/>
            <a:chOff x="577529" y="3429000"/>
            <a:chExt cx="7690822" cy="675290"/>
          </a:xfrm>
        </p:grpSpPr>
        <p:pic>
          <p:nvPicPr>
            <p:cNvPr id="27" name="Graphique 26" descr="Ballon de plage contour">
              <a:extLst>
                <a:ext uri="{FF2B5EF4-FFF2-40B4-BE49-F238E27FC236}">
                  <a16:creationId xmlns:a16="http://schemas.microsoft.com/office/drawing/2014/main" id="{5C28122B-C5B9-AF1F-454E-47B8417C0A9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813561" y="3429000"/>
              <a:ext cx="675290" cy="675290"/>
            </a:xfrm>
            <a:prstGeom prst="rect">
              <a:avLst/>
            </a:prstGeom>
          </p:spPr>
        </p:pic>
        <p:pic>
          <p:nvPicPr>
            <p:cNvPr id="28" name="Graphique 27" descr="Ballon de plage contour">
              <a:extLst>
                <a:ext uri="{FF2B5EF4-FFF2-40B4-BE49-F238E27FC236}">
                  <a16:creationId xmlns:a16="http://schemas.microsoft.com/office/drawing/2014/main" id="{76F98F63-7247-F333-68D1-4197CB00DDB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77529" y="3429000"/>
              <a:ext cx="675290" cy="675290"/>
            </a:xfrm>
            <a:prstGeom prst="rect">
              <a:avLst/>
            </a:prstGeom>
          </p:spPr>
        </p:pic>
        <p:pic>
          <p:nvPicPr>
            <p:cNvPr id="29" name="Graphique 28" descr="Ballon de plage contour">
              <a:extLst>
                <a:ext uri="{FF2B5EF4-FFF2-40B4-BE49-F238E27FC236}">
                  <a16:creationId xmlns:a16="http://schemas.microsoft.com/office/drawing/2014/main" id="{F5BC849C-9CB9-E5AB-C3DD-9AFFD94A156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357033" y="3429000"/>
              <a:ext cx="675290" cy="675290"/>
            </a:xfrm>
            <a:prstGeom prst="rect">
              <a:avLst/>
            </a:prstGeom>
          </p:spPr>
        </p:pic>
        <p:pic>
          <p:nvPicPr>
            <p:cNvPr id="30" name="Graphique 29" descr="Ballon de plage contour">
              <a:extLst>
                <a:ext uri="{FF2B5EF4-FFF2-40B4-BE49-F238E27FC236}">
                  <a16:creationId xmlns:a16="http://schemas.microsoft.com/office/drawing/2014/main" id="{C5A652BD-5226-BE7D-FE1E-367FC1CFF5F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136537" y="3429000"/>
              <a:ext cx="675290" cy="675290"/>
            </a:xfrm>
            <a:prstGeom prst="rect">
              <a:avLst/>
            </a:prstGeom>
          </p:spPr>
        </p:pic>
        <p:pic>
          <p:nvPicPr>
            <p:cNvPr id="31" name="Graphique 30" descr="Ballon de plage contour">
              <a:extLst>
                <a:ext uri="{FF2B5EF4-FFF2-40B4-BE49-F238E27FC236}">
                  <a16:creationId xmlns:a16="http://schemas.microsoft.com/office/drawing/2014/main" id="{15CB23EE-C0B0-C269-BC9E-B0B4D5279CE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916041" y="3429000"/>
              <a:ext cx="675290" cy="675290"/>
            </a:xfrm>
            <a:prstGeom prst="rect">
              <a:avLst/>
            </a:prstGeom>
          </p:spPr>
        </p:pic>
        <p:pic>
          <p:nvPicPr>
            <p:cNvPr id="32" name="Graphique 31" descr="Ballon de plage contour">
              <a:extLst>
                <a:ext uri="{FF2B5EF4-FFF2-40B4-BE49-F238E27FC236}">
                  <a16:creationId xmlns:a16="http://schemas.microsoft.com/office/drawing/2014/main" id="{88709955-5F7A-E8A2-D580-0A6C2AC63C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695545" y="3429000"/>
              <a:ext cx="675290" cy="675290"/>
            </a:xfrm>
            <a:prstGeom prst="rect">
              <a:avLst/>
            </a:prstGeom>
          </p:spPr>
        </p:pic>
        <p:pic>
          <p:nvPicPr>
            <p:cNvPr id="33" name="Graphique 32" descr="Ballon de plage contour">
              <a:extLst>
                <a:ext uri="{FF2B5EF4-FFF2-40B4-BE49-F238E27FC236}">
                  <a16:creationId xmlns:a16="http://schemas.microsoft.com/office/drawing/2014/main" id="{A20C4471-551E-5F61-6EA4-61B659FBCDE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475049" y="3429000"/>
              <a:ext cx="675290" cy="675290"/>
            </a:xfrm>
            <a:prstGeom prst="rect">
              <a:avLst/>
            </a:prstGeom>
          </p:spPr>
        </p:pic>
        <p:pic>
          <p:nvPicPr>
            <p:cNvPr id="37" name="Graphique 36" descr="Ballon de plage contour">
              <a:extLst>
                <a:ext uri="{FF2B5EF4-FFF2-40B4-BE49-F238E27FC236}">
                  <a16:creationId xmlns:a16="http://schemas.microsoft.com/office/drawing/2014/main" id="{13F766EB-10B4-3FCF-7F0A-48B061925A3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254553" y="3429000"/>
              <a:ext cx="675290" cy="675290"/>
            </a:xfrm>
            <a:prstGeom prst="rect">
              <a:avLst/>
            </a:prstGeom>
          </p:spPr>
        </p:pic>
        <p:pic>
          <p:nvPicPr>
            <p:cNvPr id="39" name="Graphique 38" descr="Ballon de plage contour">
              <a:extLst>
                <a:ext uri="{FF2B5EF4-FFF2-40B4-BE49-F238E27FC236}">
                  <a16:creationId xmlns:a16="http://schemas.microsoft.com/office/drawing/2014/main" id="{EB74CB2B-CD0F-2F86-4E1D-1DBE08FCCE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034057" y="3429000"/>
              <a:ext cx="675290" cy="675290"/>
            </a:xfrm>
            <a:prstGeom prst="rect">
              <a:avLst/>
            </a:prstGeom>
          </p:spPr>
        </p:pic>
        <p:pic>
          <p:nvPicPr>
            <p:cNvPr id="40" name="Graphique 39" descr="Ballon de plage contour">
              <a:extLst>
                <a:ext uri="{FF2B5EF4-FFF2-40B4-BE49-F238E27FC236}">
                  <a16:creationId xmlns:a16="http://schemas.microsoft.com/office/drawing/2014/main" id="{CA845F50-65E5-84F8-D0E4-6615C418DED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593061" y="3429000"/>
              <a:ext cx="675290" cy="675290"/>
            </a:xfrm>
            <a:prstGeom prst="rect">
              <a:avLst/>
            </a:prstGeom>
          </p:spPr>
        </p:pic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1FF95944-ECB5-3CBF-054E-A1612ACB83D2}"/>
              </a:ext>
            </a:extLst>
          </p:cNvPr>
          <p:cNvGrpSpPr/>
          <p:nvPr/>
        </p:nvGrpSpPr>
        <p:grpSpPr>
          <a:xfrm>
            <a:off x="577529" y="2367073"/>
            <a:ext cx="7690822" cy="675290"/>
            <a:chOff x="577529" y="3429000"/>
            <a:chExt cx="7690822" cy="675290"/>
          </a:xfrm>
        </p:grpSpPr>
        <p:pic>
          <p:nvPicPr>
            <p:cNvPr id="43" name="Graphique 42" descr="Ballon de plage contour">
              <a:extLst>
                <a:ext uri="{FF2B5EF4-FFF2-40B4-BE49-F238E27FC236}">
                  <a16:creationId xmlns:a16="http://schemas.microsoft.com/office/drawing/2014/main" id="{554F06D9-A631-B937-C78F-069D12C7165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813561" y="3429000"/>
              <a:ext cx="675290" cy="675290"/>
            </a:xfrm>
            <a:prstGeom prst="rect">
              <a:avLst/>
            </a:prstGeom>
          </p:spPr>
        </p:pic>
        <p:pic>
          <p:nvPicPr>
            <p:cNvPr id="44" name="Graphique 43" descr="Ballon de plage contour">
              <a:extLst>
                <a:ext uri="{FF2B5EF4-FFF2-40B4-BE49-F238E27FC236}">
                  <a16:creationId xmlns:a16="http://schemas.microsoft.com/office/drawing/2014/main" id="{05C9EAD3-85CC-AB74-3899-C53F24954A7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77529" y="3429000"/>
              <a:ext cx="675290" cy="675290"/>
            </a:xfrm>
            <a:prstGeom prst="rect">
              <a:avLst/>
            </a:prstGeom>
          </p:spPr>
        </p:pic>
        <p:pic>
          <p:nvPicPr>
            <p:cNvPr id="45" name="Graphique 44" descr="Ballon de plage contour">
              <a:extLst>
                <a:ext uri="{FF2B5EF4-FFF2-40B4-BE49-F238E27FC236}">
                  <a16:creationId xmlns:a16="http://schemas.microsoft.com/office/drawing/2014/main" id="{ABDFC8B6-35C0-1491-9CB9-F8CEE99C425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357033" y="3429000"/>
              <a:ext cx="675290" cy="675290"/>
            </a:xfrm>
            <a:prstGeom prst="rect">
              <a:avLst/>
            </a:prstGeom>
          </p:spPr>
        </p:pic>
        <p:pic>
          <p:nvPicPr>
            <p:cNvPr id="46" name="Graphique 45" descr="Ballon de plage contour">
              <a:extLst>
                <a:ext uri="{FF2B5EF4-FFF2-40B4-BE49-F238E27FC236}">
                  <a16:creationId xmlns:a16="http://schemas.microsoft.com/office/drawing/2014/main" id="{68DE0D38-35EB-EC24-2D52-A62A0C8DCEF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136537" y="3429000"/>
              <a:ext cx="675290" cy="675290"/>
            </a:xfrm>
            <a:prstGeom prst="rect">
              <a:avLst/>
            </a:prstGeom>
          </p:spPr>
        </p:pic>
        <p:pic>
          <p:nvPicPr>
            <p:cNvPr id="47" name="Graphique 46" descr="Ballon de plage contour">
              <a:extLst>
                <a:ext uri="{FF2B5EF4-FFF2-40B4-BE49-F238E27FC236}">
                  <a16:creationId xmlns:a16="http://schemas.microsoft.com/office/drawing/2014/main" id="{73591B27-030E-D16D-50AA-9A98E18BE83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916041" y="3429000"/>
              <a:ext cx="675290" cy="675290"/>
            </a:xfrm>
            <a:prstGeom prst="rect">
              <a:avLst/>
            </a:prstGeom>
          </p:spPr>
        </p:pic>
        <p:pic>
          <p:nvPicPr>
            <p:cNvPr id="48" name="Graphique 47" descr="Ballon de plage contour">
              <a:extLst>
                <a:ext uri="{FF2B5EF4-FFF2-40B4-BE49-F238E27FC236}">
                  <a16:creationId xmlns:a16="http://schemas.microsoft.com/office/drawing/2014/main" id="{071831B0-D498-C2EC-1367-9A8E4CCE103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695545" y="3429000"/>
              <a:ext cx="675290" cy="675290"/>
            </a:xfrm>
            <a:prstGeom prst="rect">
              <a:avLst/>
            </a:prstGeom>
          </p:spPr>
        </p:pic>
        <p:pic>
          <p:nvPicPr>
            <p:cNvPr id="49" name="Graphique 48" descr="Ballon de plage contour">
              <a:extLst>
                <a:ext uri="{FF2B5EF4-FFF2-40B4-BE49-F238E27FC236}">
                  <a16:creationId xmlns:a16="http://schemas.microsoft.com/office/drawing/2014/main" id="{325152E1-7CC1-0A65-A3EC-E04CF25821A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475049" y="3429000"/>
              <a:ext cx="675290" cy="675290"/>
            </a:xfrm>
            <a:prstGeom prst="rect">
              <a:avLst/>
            </a:prstGeom>
          </p:spPr>
        </p:pic>
        <p:pic>
          <p:nvPicPr>
            <p:cNvPr id="50" name="Graphique 49" descr="Ballon de plage contour">
              <a:extLst>
                <a:ext uri="{FF2B5EF4-FFF2-40B4-BE49-F238E27FC236}">
                  <a16:creationId xmlns:a16="http://schemas.microsoft.com/office/drawing/2014/main" id="{D7CA1AA6-3537-9570-C43A-3DD75B85132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254553" y="3429000"/>
              <a:ext cx="675290" cy="675290"/>
            </a:xfrm>
            <a:prstGeom prst="rect">
              <a:avLst/>
            </a:prstGeom>
          </p:spPr>
        </p:pic>
        <p:pic>
          <p:nvPicPr>
            <p:cNvPr id="51" name="Graphique 50" descr="Ballon de plage contour">
              <a:extLst>
                <a:ext uri="{FF2B5EF4-FFF2-40B4-BE49-F238E27FC236}">
                  <a16:creationId xmlns:a16="http://schemas.microsoft.com/office/drawing/2014/main" id="{FB4D0DD6-4432-31CD-A6D2-35664715B31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034057" y="3429000"/>
              <a:ext cx="675290" cy="675290"/>
            </a:xfrm>
            <a:prstGeom prst="rect">
              <a:avLst/>
            </a:prstGeom>
          </p:spPr>
        </p:pic>
        <p:pic>
          <p:nvPicPr>
            <p:cNvPr id="52" name="Graphique 51" descr="Ballon de plage contour">
              <a:extLst>
                <a:ext uri="{FF2B5EF4-FFF2-40B4-BE49-F238E27FC236}">
                  <a16:creationId xmlns:a16="http://schemas.microsoft.com/office/drawing/2014/main" id="{2C7E2936-2D0D-423F-A2AC-93A2E91D151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593061" y="3429000"/>
              <a:ext cx="675290" cy="67529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83092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BF75B7-612F-7246-D687-2F052A25F2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7A0E0B7-194B-A9B1-78D7-1BFF4E09A732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الألواح،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وارسموا العناصر التالية لتمثيل التجميع: 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65C1EB9-023C-8117-E859-F275C792F3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2185" y="630931"/>
            <a:ext cx="918524" cy="918524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97A8FE71-91BC-F8CB-44C7-48AC7C74F1E5}"/>
              </a:ext>
            </a:extLst>
          </p:cNvPr>
          <p:cNvGrpSpPr/>
          <p:nvPr/>
        </p:nvGrpSpPr>
        <p:grpSpPr>
          <a:xfrm>
            <a:off x="577529" y="3042363"/>
            <a:ext cx="7690822" cy="675290"/>
            <a:chOff x="577529" y="3429000"/>
            <a:chExt cx="7690822" cy="675290"/>
          </a:xfrm>
        </p:grpSpPr>
        <p:pic>
          <p:nvPicPr>
            <p:cNvPr id="4" name="Graphique 3" descr="Ballon de plage contour">
              <a:extLst>
                <a:ext uri="{FF2B5EF4-FFF2-40B4-BE49-F238E27FC236}">
                  <a16:creationId xmlns:a16="http://schemas.microsoft.com/office/drawing/2014/main" id="{9B547DA9-5B19-DDB0-7410-DCA44905759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813561" y="3429000"/>
              <a:ext cx="675290" cy="675290"/>
            </a:xfrm>
            <a:prstGeom prst="rect">
              <a:avLst/>
            </a:prstGeom>
          </p:spPr>
        </p:pic>
        <p:pic>
          <p:nvPicPr>
            <p:cNvPr id="6" name="Graphique 5" descr="Ballon de plage contour">
              <a:extLst>
                <a:ext uri="{FF2B5EF4-FFF2-40B4-BE49-F238E27FC236}">
                  <a16:creationId xmlns:a16="http://schemas.microsoft.com/office/drawing/2014/main" id="{1F3138DF-DDD1-7E8B-D67E-71C84223693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77529" y="3429000"/>
              <a:ext cx="675290" cy="675290"/>
            </a:xfrm>
            <a:prstGeom prst="rect">
              <a:avLst/>
            </a:prstGeom>
          </p:spPr>
        </p:pic>
        <p:pic>
          <p:nvPicPr>
            <p:cNvPr id="7" name="Graphique 6" descr="Ballon de plage contour">
              <a:extLst>
                <a:ext uri="{FF2B5EF4-FFF2-40B4-BE49-F238E27FC236}">
                  <a16:creationId xmlns:a16="http://schemas.microsoft.com/office/drawing/2014/main" id="{7C6AFF12-69C0-AF2D-691A-41EC9A040A0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357033" y="3429000"/>
              <a:ext cx="675290" cy="675290"/>
            </a:xfrm>
            <a:prstGeom prst="rect">
              <a:avLst/>
            </a:prstGeom>
          </p:spPr>
        </p:pic>
        <p:pic>
          <p:nvPicPr>
            <p:cNvPr id="8" name="Graphique 7" descr="Ballon de plage contour">
              <a:extLst>
                <a:ext uri="{FF2B5EF4-FFF2-40B4-BE49-F238E27FC236}">
                  <a16:creationId xmlns:a16="http://schemas.microsoft.com/office/drawing/2014/main" id="{95A1910D-2EAA-5CCF-8258-7F8D008C5DF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136537" y="3429000"/>
              <a:ext cx="675290" cy="675290"/>
            </a:xfrm>
            <a:prstGeom prst="rect">
              <a:avLst/>
            </a:prstGeom>
          </p:spPr>
        </p:pic>
        <p:pic>
          <p:nvPicPr>
            <p:cNvPr id="9" name="Graphique 8" descr="Ballon de plage contour">
              <a:extLst>
                <a:ext uri="{FF2B5EF4-FFF2-40B4-BE49-F238E27FC236}">
                  <a16:creationId xmlns:a16="http://schemas.microsoft.com/office/drawing/2014/main" id="{1451B511-DD10-84A5-C957-62FAC5BBEBF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916041" y="3429000"/>
              <a:ext cx="675290" cy="675290"/>
            </a:xfrm>
            <a:prstGeom prst="rect">
              <a:avLst/>
            </a:prstGeom>
          </p:spPr>
        </p:pic>
        <p:pic>
          <p:nvPicPr>
            <p:cNvPr id="10" name="Graphique 9" descr="Ballon de plage contour">
              <a:extLst>
                <a:ext uri="{FF2B5EF4-FFF2-40B4-BE49-F238E27FC236}">
                  <a16:creationId xmlns:a16="http://schemas.microsoft.com/office/drawing/2014/main" id="{370A5CCF-C6E2-E2A0-FA0B-E066D92D1D1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695545" y="3429000"/>
              <a:ext cx="675290" cy="675290"/>
            </a:xfrm>
            <a:prstGeom prst="rect">
              <a:avLst/>
            </a:prstGeom>
          </p:spPr>
        </p:pic>
        <p:pic>
          <p:nvPicPr>
            <p:cNvPr id="11" name="Graphique 10" descr="Ballon de plage contour">
              <a:extLst>
                <a:ext uri="{FF2B5EF4-FFF2-40B4-BE49-F238E27FC236}">
                  <a16:creationId xmlns:a16="http://schemas.microsoft.com/office/drawing/2014/main" id="{47B0A416-DB4E-295D-BAEE-A1E1029F961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475049" y="3429000"/>
              <a:ext cx="675290" cy="675290"/>
            </a:xfrm>
            <a:prstGeom prst="rect">
              <a:avLst/>
            </a:prstGeom>
          </p:spPr>
        </p:pic>
        <p:pic>
          <p:nvPicPr>
            <p:cNvPr id="12" name="Graphique 11" descr="Ballon de plage contour">
              <a:extLst>
                <a:ext uri="{FF2B5EF4-FFF2-40B4-BE49-F238E27FC236}">
                  <a16:creationId xmlns:a16="http://schemas.microsoft.com/office/drawing/2014/main" id="{54A7EB58-51C1-B962-5984-A689CF0964A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254553" y="3429000"/>
              <a:ext cx="675290" cy="675290"/>
            </a:xfrm>
            <a:prstGeom prst="rect">
              <a:avLst/>
            </a:prstGeom>
          </p:spPr>
        </p:pic>
        <p:pic>
          <p:nvPicPr>
            <p:cNvPr id="13" name="Graphique 12" descr="Ballon de plage contour">
              <a:extLst>
                <a:ext uri="{FF2B5EF4-FFF2-40B4-BE49-F238E27FC236}">
                  <a16:creationId xmlns:a16="http://schemas.microsoft.com/office/drawing/2014/main" id="{97CEA9AE-39E5-7923-61C2-BC9B2A571D2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034057" y="3429000"/>
              <a:ext cx="675290" cy="675290"/>
            </a:xfrm>
            <a:prstGeom prst="rect">
              <a:avLst/>
            </a:prstGeom>
          </p:spPr>
        </p:pic>
        <p:pic>
          <p:nvPicPr>
            <p:cNvPr id="14" name="Graphique 13" descr="Ballon de plage contour">
              <a:extLst>
                <a:ext uri="{FF2B5EF4-FFF2-40B4-BE49-F238E27FC236}">
                  <a16:creationId xmlns:a16="http://schemas.microsoft.com/office/drawing/2014/main" id="{0E2E83D0-ED91-A4FD-A83F-D6B85967BA9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593061" y="3429000"/>
              <a:ext cx="675290" cy="675290"/>
            </a:xfrm>
            <a:prstGeom prst="rect">
              <a:avLst/>
            </a:prstGeom>
          </p:spPr>
        </p:pic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D877E369-DA1D-03B0-3E9A-7E3EA8420FAD}"/>
              </a:ext>
            </a:extLst>
          </p:cNvPr>
          <p:cNvGrpSpPr/>
          <p:nvPr/>
        </p:nvGrpSpPr>
        <p:grpSpPr>
          <a:xfrm>
            <a:off x="577529" y="2367073"/>
            <a:ext cx="7690822" cy="675290"/>
            <a:chOff x="577529" y="3429000"/>
            <a:chExt cx="7690822" cy="675290"/>
          </a:xfrm>
        </p:grpSpPr>
        <p:pic>
          <p:nvPicPr>
            <p:cNvPr id="16" name="Graphique 15" descr="Ballon de plage contour">
              <a:extLst>
                <a:ext uri="{FF2B5EF4-FFF2-40B4-BE49-F238E27FC236}">
                  <a16:creationId xmlns:a16="http://schemas.microsoft.com/office/drawing/2014/main" id="{C35A91FF-00D8-32B2-DD42-2B4427DFDC0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813561" y="3429000"/>
              <a:ext cx="675290" cy="675290"/>
            </a:xfrm>
            <a:prstGeom prst="rect">
              <a:avLst/>
            </a:prstGeom>
          </p:spPr>
        </p:pic>
        <p:pic>
          <p:nvPicPr>
            <p:cNvPr id="17" name="Graphique 16" descr="Ballon de plage contour">
              <a:extLst>
                <a:ext uri="{FF2B5EF4-FFF2-40B4-BE49-F238E27FC236}">
                  <a16:creationId xmlns:a16="http://schemas.microsoft.com/office/drawing/2014/main" id="{6DCC2556-CE9E-003E-9721-2BDC53E3162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77529" y="3429000"/>
              <a:ext cx="675290" cy="675290"/>
            </a:xfrm>
            <a:prstGeom prst="rect">
              <a:avLst/>
            </a:prstGeom>
          </p:spPr>
        </p:pic>
        <p:pic>
          <p:nvPicPr>
            <p:cNvPr id="18" name="Graphique 17" descr="Ballon de plage contour">
              <a:extLst>
                <a:ext uri="{FF2B5EF4-FFF2-40B4-BE49-F238E27FC236}">
                  <a16:creationId xmlns:a16="http://schemas.microsoft.com/office/drawing/2014/main" id="{593557E2-78E1-65EB-3724-5694D33A516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357033" y="3429000"/>
              <a:ext cx="675290" cy="675290"/>
            </a:xfrm>
            <a:prstGeom prst="rect">
              <a:avLst/>
            </a:prstGeom>
          </p:spPr>
        </p:pic>
        <p:pic>
          <p:nvPicPr>
            <p:cNvPr id="19" name="Graphique 18" descr="Ballon de plage contour">
              <a:extLst>
                <a:ext uri="{FF2B5EF4-FFF2-40B4-BE49-F238E27FC236}">
                  <a16:creationId xmlns:a16="http://schemas.microsoft.com/office/drawing/2014/main" id="{AD57DA02-F552-E5B0-E726-5795A16A119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136537" y="3429000"/>
              <a:ext cx="675290" cy="675290"/>
            </a:xfrm>
            <a:prstGeom prst="rect">
              <a:avLst/>
            </a:prstGeom>
          </p:spPr>
        </p:pic>
        <p:pic>
          <p:nvPicPr>
            <p:cNvPr id="20" name="Graphique 19" descr="Ballon de plage contour">
              <a:extLst>
                <a:ext uri="{FF2B5EF4-FFF2-40B4-BE49-F238E27FC236}">
                  <a16:creationId xmlns:a16="http://schemas.microsoft.com/office/drawing/2014/main" id="{35C955B6-C537-64C6-6E6D-548DEF475E2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916041" y="3429000"/>
              <a:ext cx="675290" cy="675290"/>
            </a:xfrm>
            <a:prstGeom prst="rect">
              <a:avLst/>
            </a:prstGeom>
          </p:spPr>
        </p:pic>
        <p:pic>
          <p:nvPicPr>
            <p:cNvPr id="38" name="Graphique 37" descr="Ballon de plage contour">
              <a:extLst>
                <a:ext uri="{FF2B5EF4-FFF2-40B4-BE49-F238E27FC236}">
                  <a16:creationId xmlns:a16="http://schemas.microsoft.com/office/drawing/2014/main" id="{13122C75-A304-C881-BA6A-741E5A7E85D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695545" y="3429000"/>
              <a:ext cx="675290" cy="675290"/>
            </a:xfrm>
            <a:prstGeom prst="rect">
              <a:avLst/>
            </a:prstGeom>
          </p:spPr>
        </p:pic>
        <p:pic>
          <p:nvPicPr>
            <p:cNvPr id="39" name="Graphique 38" descr="Ballon de plage contour">
              <a:extLst>
                <a:ext uri="{FF2B5EF4-FFF2-40B4-BE49-F238E27FC236}">
                  <a16:creationId xmlns:a16="http://schemas.microsoft.com/office/drawing/2014/main" id="{E2E8E191-2DBA-1575-1870-6B52D227DE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475049" y="3429000"/>
              <a:ext cx="675290" cy="675290"/>
            </a:xfrm>
            <a:prstGeom prst="rect">
              <a:avLst/>
            </a:prstGeom>
          </p:spPr>
        </p:pic>
        <p:pic>
          <p:nvPicPr>
            <p:cNvPr id="40" name="Graphique 39" descr="Ballon de plage contour">
              <a:extLst>
                <a:ext uri="{FF2B5EF4-FFF2-40B4-BE49-F238E27FC236}">
                  <a16:creationId xmlns:a16="http://schemas.microsoft.com/office/drawing/2014/main" id="{B9B3A474-7830-EA3A-86FF-211D578A15C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254553" y="3429000"/>
              <a:ext cx="675290" cy="675290"/>
            </a:xfrm>
            <a:prstGeom prst="rect">
              <a:avLst/>
            </a:prstGeom>
          </p:spPr>
        </p:pic>
        <p:pic>
          <p:nvPicPr>
            <p:cNvPr id="41" name="Graphique 40" descr="Ballon de plage contour">
              <a:extLst>
                <a:ext uri="{FF2B5EF4-FFF2-40B4-BE49-F238E27FC236}">
                  <a16:creationId xmlns:a16="http://schemas.microsoft.com/office/drawing/2014/main" id="{2CEF9AA3-55D2-A7BC-0B72-DCF992CC7E5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034057" y="3429000"/>
              <a:ext cx="675290" cy="675290"/>
            </a:xfrm>
            <a:prstGeom prst="rect">
              <a:avLst/>
            </a:prstGeom>
          </p:spPr>
        </p:pic>
        <p:pic>
          <p:nvPicPr>
            <p:cNvPr id="42" name="Graphique 41" descr="Ballon de plage contour">
              <a:extLst>
                <a:ext uri="{FF2B5EF4-FFF2-40B4-BE49-F238E27FC236}">
                  <a16:creationId xmlns:a16="http://schemas.microsoft.com/office/drawing/2014/main" id="{963A8C4B-B5C2-18EE-9DB4-F207D50AB4B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593061" y="3429000"/>
              <a:ext cx="675290" cy="67529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53040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4A3BD0-9C52-0B75-AA18-EFF2559A43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7BF8D9B2-F745-6DA9-12C2-EBAB9B1097A1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الأولى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؟</a:t>
            </a:r>
          </a:p>
        </p:txBody>
      </p:sp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E410E26-AC52-FA6E-ADA4-84AFE3A55A7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8" name="Group 12">
            <a:extLst>
              <a:ext uri="{FF2B5EF4-FFF2-40B4-BE49-F238E27FC236}">
                <a16:creationId xmlns:a16="http://schemas.microsoft.com/office/drawing/2014/main" id="{55B5F864-8EA2-C043-34C5-3DD319080C9D}"/>
              </a:ext>
            </a:extLst>
          </p:cNvPr>
          <p:cNvGrpSpPr/>
          <p:nvPr/>
        </p:nvGrpSpPr>
        <p:grpSpPr>
          <a:xfrm>
            <a:off x="5669527" y="1737451"/>
            <a:ext cx="2614454" cy="551406"/>
            <a:chOff x="5827780" y="1914188"/>
            <a:chExt cx="2526167" cy="551406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6F429F47-9863-CEB0-072C-5855CE9F8C59}"/>
                </a:ext>
              </a:extLst>
            </p:cNvPr>
            <p:cNvSpPr/>
            <p:nvPr/>
          </p:nvSpPr>
          <p:spPr>
            <a:xfrm>
              <a:off x="5827780" y="1914188"/>
              <a:ext cx="2087059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rtl="1">
                <a:defRPr/>
              </a:pPr>
              <a:r>
                <a:rPr lang="ar-MA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أُحَدِّدُ عَدَدَ الْعَناصِرِ فِي الْمَجْمُوعَةِ</a:t>
              </a: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CF4EB9C5-9CDC-13CB-403B-F78EA36D403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21329" y="1979518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1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1" name="Group 12">
            <a:extLst>
              <a:ext uri="{FF2B5EF4-FFF2-40B4-BE49-F238E27FC236}">
                <a16:creationId xmlns:a16="http://schemas.microsoft.com/office/drawing/2014/main" id="{2A081C5F-941E-8979-8DE1-31C3900102D3}"/>
              </a:ext>
            </a:extLst>
          </p:cNvPr>
          <p:cNvGrpSpPr/>
          <p:nvPr/>
        </p:nvGrpSpPr>
        <p:grpSpPr>
          <a:xfrm>
            <a:off x="3009629" y="1737451"/>
            <a:ext cx="2602699" cy="551406"/>
            <a:chOff x="5691260" y="1914188"/>
            <a:chExt cx="2602699" cy="551406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3AE1B13A-6813-7744-1FD0-155B914E62E5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أُكَوِّنُ مَجْمُوعَاتٍ مُتَسَاوِيَةً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0CB188B9-B27B-4FDC-6D5A-86D80995805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4" name="Group 12">
            <a:extLst>
              <a:ext uri="{FF2B5EF4-FFF2-40B4-BE49-F238E27FC236}">
                <a16:creationId xmlns:a16="http://schemas.microsoft.com/office/drawing/2014/main" id="{05770D29-C970-C33C-D83F-911FB3205DA6}"/>
              </a:ext>
            </a:extLst>
          </p:cNvPr>
          <p:cNvGrpSpPr/>
          <p:nvPr/>
        </p:nvGrpSpPr>
        <p:grpSpPr>
          <a:xfrm>
            <a:off x="349731" y="1737451"/>
            <a:ext cx="2602699" cy="551406"/>
            <a:chOff x="5691260" y="1914188"/>
            <a:chExt cx="2602699" cy="551406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EFA243B6-7293-B790-B539-4BAD98812746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أَعُدُّ المَجْمُوعَاتِ لِأَجِدَ النَّاتِجَ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Oval 80">
              <a:extLst>
                <a:ext uri="{FF2B5EF4-FFF2-40B4-BE49-F238E27FC236}">
                  <a16:creationId xmlns:a16="http://schemas.microsoft.com/office/drawing/2014/main" id="{885945CB-3470-391B-286E-FA839DB5209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81976B0C-3EF9-1EFA-F617-A31EF146F2E1}"/>
              </a:ext>
            </a:extLst>
          </p:cNvPr>
          <p:cNvGrpSpPr/>
          <p:nvPr/>
        </p:nvGrpSpPr>
        <p:grpSpPr>
          <a:xfrm>
            <a:off x="577529" y="3210523"/>
            <a:ext cx="7690822" cy="675290"/>
            <a:chOff x="577529" y="3429000"/>
            <a:chExt cx="7690822" cy="675290"/>
          </a:xfrm>
        </p:grpSpPr>
        <p:pic>
          <p:nvPicPr>
            <p:cNvPr id="31" name="Graphique 30" descr="Ballon de plage contour">
              <a:extLst>
                <a:ext uri="{FF2B5EF4-FFF2-40B4-BE49-F238E27FC236}">
                  <a16:creationId xmlns:a16="http://schemas.microsoft.com/office/drawing/2014/main" id="{CDA6CF15-91B2-6438-38B0-DB176D5D4C7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813561" y="3429000"/>
              <a:ext cx="675290" cy="675290"/>
            </a:xfrm>
            <a:prstGeom prst="rect">
              <a:avLst/>
            </a:prstGeom>
          </p:spPr>
        </p:pic>
        <p:pic>
          <p:nvPicPr>
            <p:cNvPr id="32" name="Graphique 31" descr="Ballon de plage contour">
              <a:extLst>
                <a:ext uri="{FF2B5EF4-FFF2-40B4-BE49-F238E27FC236}">
                  <a16:creationId xmlns:a16="http://schemas.microsoft.com/office/drawing/2014/main" id="{5954446A-8F77-CE40-866F-A914677721B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77529" y="3429000"/>
              <a:ext cx="675290" cy="675290"/>
            </a:xfrm>
            <a:prstGeom prst="rect">
              <a:avLst/>
            </a:prstGeom>
          </p:spPr>
        </p:pic>
        <p:pic>
          <p:nvPicPr>
            <p:cNvPr id="33" name="Graphique 32" descr="Ballon de plage contour">
              <a:extLst>
                <a:ext uri="{FF2B5EF4-FFF2-40B4-BE49-F238E27FC236}">
                  <a16:creationId xmlns:a16="http://schemas.microsoft.com/office/drawing/2014/main" id="{F72CA2F0-6222-5887-6790-2EF92F79D68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357033" y="3429000"/>
              <a:ext cx="675290" cy="675290"/>
            </a:xfrm>
            <a:prstGeom prst="rect">
              <a:avLst/>
            </a:prstGeom>
          </p:spPr>
        </p:pic>
        <p:pic>
          <p:nvPicPr>
            <p:cNvPr id="34" name="Graphique 33" descr="Ballon de plage contour">
              <a:extLst>
                <a:ext uri="{FF2B5EF4-FFF2-40B4-BE49-F238E27FC236}">
                  <a16:creationId xmlns:a16="http://schemas.microsoft.com/office/drawing/2014/main" id="{51897DED-B9BF-5B32-7656-41F690D97FB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136537" y="3429000"/>
              <a:ext cx="675290" cy="675290"/>
            </a:xfrm>
            <a:prstGeom prst="rect">
              <a:avLst/>
            </a:prstGeom>
          </p:spPr>
        </p:pic>
        <p:pic>
          <p:nvPicPr>
            <p:cNvPr id="35" name="Graphique 34" descr="Ballon de plage contour">
              <a:extLst>
                <a:ext uri="{FF2B5EF4-FFF2-40B4-BE49-F238E27FC236}">
                  <a16:creationId xmlns:a16="http://schemas.microsoft.com/office/drawing/2014/main" id="{4A5CAE05-94F6-B7B9-CED9-4922E5F9D6E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916041" y="3429000"/>
              <a:ext cx="675290" cy="675290"/>
            </a:xfrm>
            <a:prstGeom prst="rect">
              <a:avLst/>
            </a:prstGeom>
          </p:spPr>
        </p:pic>
        <p:pic>
          <p:nvPicPr>
            <p:cNvPr id="36" name="Graphique 35" descr="Ballon de plage contour">
              <a:extLst>
                <a:ext uri="{FF2B5EF4-FFF2-40B4-BE49-F238E27FC236}">
                  <a16:creationId xmlns:a16="http://schemas.microsoft.com/office/drawing/2014/main" id="{0296363D-F100-5422-A032-F671F2839DA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695545" y="3429000"/>
              <a:ext cx="675290" cy="675290"/>
            </a:xfrm>
            <a:prstGeom prst="rect">
              <a:avLst/>
            </a:prstGeom>
          </p:spPr>
        </p:pic>
        <p:pic>
          <p:nvPicPr>
            <p:cNvPr id="37" name="Graphique 36" descr="Ballon de plage contour">
              <a:extLst>
                <a:ext uri="{FF2B5EF4-FFF2-40B4-BE49-F238E27FC236}">
                  <a16:creationId xmlns:a16="http://schemas.microsoft.com/office/drawing/2014/main" id="{0D34647E-A744-283F-6609-B9AE1A387AE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475049" y="3429000"/>
              <a:ext cx="675290" cy="675290"/>
            </a:xfrm>
            <a:prstGeom prst="rect">
              <a:avLst/>
            </a:prstGeom>
          </p:spPr>
        </p:pic>
        <p:pic>
          <p:nvPicPr>
            <p:cNvPr id="38" name="Graphique 37" descr="Ballon de plage contour">
              <a:extLst>
                <a:ext uri="{FF2B5EF4-FFF2-40B4-BE49-F238E27FC236}">
                  <a16:creationId xmlns:a16="http://schemas.microsoft.com/office/drawing/2014/main" id="{5718BF21-62C3-67CC-2E2A-2BD9003996B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254553" y="3429000"/>
              <a:ext cx="675290" cy="675290"/>
            </a:xfrm>
            <a:prstGeom prst="rect">
              <a:avLst/>
            </a:prstGeom>
          </p:spPr>
        </p:pic>
        <p:pic>
          <p:nvPicPr>
            <p:cNvPr id="39" name="Graphique 38" descr="Ballon de plage contour">
              <a:extLst>
                <a:ext uri="{FF2B5EF4-FFF2-40B4-BE49-F238E27FC236}">
                  <a16:creationId xmlns:a16="http://schemas.microsoft.com/office/drawing/2014/main" id="{69CAB1E4-C57C-1B34-D5B6-27223211582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034057" y="3429000"/>
              <a:ext cx="675290" cy="675290"/>
            </a:xfrm>
            <a:prstGeom prst="rect">
              <a:avLst/>
            </a:prstGeom>
          </p:spPr>
        </p:pic>
        <p:pic>
          <p:nvPicPr>
            <p:cNvPr id="40" name="Graphique 39" descr="Ballon de plage contour">
              <a:extLst>
                <a:ext uri="{FF2B5EF4-FFF2-40B4-BE49-F238E27FC236}">
                  <a16:creationId xmlns:a16="http://schemas.microsoft.com/office/drawing/2014/main" id="{B31E80C6-0529-69F9-1D22-045CEFDB7A2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593061" y="3429000"/>
              <a:ext cx="675290" cy="675290"/>
            </a:xfrm>
            <a:prstGeom prst="rect">
              <a:avLst/>
            </a:prstGeom>
          </p:spPr>
        </p:pic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D055DF44-94F8-C6D7-45B1-269CB51B0F27}"/>
              </a:ext>
            </a:extLst>
          </p:cNvPr>
          <p:cNvGrpSpPr/>
          <p:nvPr/>
        </p:nvGrpSpPr>
        <p:grpSpPr>
          <a:xfrm>
            <a:off x="577529" y="2535233"/>
            <a:ext cx="7690822" cy="675290"/>
            <a:chOff x="577529" y="3429000"/>
            <a:chExt cx="7690822" cy="675290"/>
          </a:xfrm>
        </p:grpSpPr>
        <p:pic>
          <p:nvPicPr>
            <p:cNvPr id="42" name="Graphique 41" descr="Ballon de plage contour">
              <a:extLst>
                <a:ext uri="{FF2B5EF4-FFF2-40B4-BE49-F238E27FC236}">
                  <a16:creationId xmlns:a16="http://schemas.microsoft.com/office/drawing/2014/main" id="{8D5869A9-A5AF-A357-6DD5-CBC962C3D71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813561" y="3429000"/>
              <a:ext cx="675290" cy="675290"/>
            </a:xfrm>
            <a:prstGeom prst="rect">
              <a:avLst/>
            </a:prstGeom>
          </p:spPr>
        </p:pic>
        <p:pic>
          <p:nvPicPr>
            <p:cNvPr id="43" name="Graphique 42" descr="Ballon de plage contour">
              <a:extLst>
                <a:ext uri="{FF2B5EF4-FFF2-40B4-BE49-F238E27FC236}">
                  <a16:creationId xmlns:a16="http://schemas.microsoft.com/office/drawing/2014/main" id="{AC15C531-3090-685E-2D81-17A2DC44A6C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77529" y="3429000"/>
              <a:ext cx="675290" cy="675290"/>
            </a:xfrm>
            <a:prstGeom prst="rect">
              <a:avLst/>
            </a:prstGeom>
          </p:spPr>
        </p:pic>
        <p:pic>
          <p:nvPicPr>
            <p:cNvPr id="44" name="Graphique 43" descr="Ballon de plage contour">
              <a:extLst>
                <a:ext uri="{FF2B5EF4-FFF2-40B4-BE49-F238E27FC236}">
                  <a16:creationId xmlns:a16="http://schemas.microsoft.com/office/drawing/2014/main" id="{1B5D695A-1DB6-6022-B354-E87240E026C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357033" y="3429000"/>
              <a:ext cx="675290" cy="675290"/>
            </a:xfrm>
            <a:prstGeom prst="rect">
              <a:avLst/>
            </a:prstGeom>
          </p:spPr>
        </p:pic>
        <p:pic>
          <p:nvPicPr>
            <p:cNvPr id="45" name="Graphique 44" descr="Ballon de plage contour">
              <a:extLst>
                <a:ext uri="{FF2B5EF4-FFF2-40B4-BE49-F238E27FC236}">
                  <a16:creationId xmlns:a16="http://schemas.microsoft.com/office/drawing/2014/main" id="{746E83A7-EA38-A59B-B386-C6241D22285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136537" y="3429000"/>
              <a:ext cx="675290" cy="675290"/>
            </a:xfrm>
            <a:prstGeom prst="rect">
              <a:avLst/>
            </a:prstGeom>
          </p:spPr>
        </p:pic>
        <p:pic>
          <p:nvPicPr>
            <p:cNvPr id="46" name="Graphique 45" descr="Ballon de plage contour">
              <a:extLst>
                <a:ext uri="{FF2B5EF4-FFF2-40B4-BE49-F238E27FC236}">
                  <a16:creationId xmlns:a16="http://schemas.microsoft.com/office/drawing/2014/main" id="{FF7992C2-5D1F-D503-7086-5F3BC6A5B76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916041" y="3429000"/>
              <a:ext cx="675290" cy="675290"/>
            </a:xfrm>
            <a:prstGeom prst="rect">
              <a:avLst/>
            </a:prstGeom>
          </p:spPr>
        </p:pic>
        <p:pic>
          <p:nvPicPr>
            <p:cNvPr id="47" name="Graphique 46" descr="Ballon de plage contour">
              <a:extLst>
                <a:ext uri="{FF2B5EF4-FFF2-40B4-BE49-F238E27FC236}">
                  <a16:creationId xmlns:a16="http://schemas.microsoft.com/office/drawing/2014/main" id="{5097DB2C-C692-BD1C-B06F-7A582589798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695545" y="3429000"/>
              <a:ext cx="675290" cy="675290"/>
            </a:xfrm>
            <a:prstGeom prst="rect">
              <a:avLst/>
            </a:prstGeom>
          </p:spPr>
        </p:pic>
        <p:pic>
          <p:nvPicPr>
            <p:cNvPr id="48" name="Graphique 47" descr="Ballon de plage contour">
              <a:extLst>
                <a:ext uri="{FF2B5EF4-FFF2-40B4-BE49-F238E27FC236}">
                  <a16:creationId xmlns:a16="http://schemas.microsoft.com/office/drawing/2014/main" id="{60445AD3-D7FB-EA76-8BBF-5159E637819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475049" y="3429000"/>
              <a:ext cx="675290" cy="675290"/>
            </a:xfrm>
            <a:prstGeom prst="rect">
              <a:avLst/>
            </a:prstGeom>
          </p:spPr>
        </p:pic>
        <p:pic>
          <p:nvPicPr>
            <p:cNvPr id="49" name="Graphique 48" descr="Ballon de plage contour">
              <a:extLst>
                <a:ext uri="{FF2B5EF4-FFF2-40B4-BE49-F238E27FC236}">
                  <a16:creationId xmlns:a16="http://schemas.microsoft.com/office/drawing/2014/main" id="{A45108ED-D002-C1E2-9F5D-01DBE1C5F98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254553" y="3429000"/>
              <a:ext cx="675290" cy="675290"/>
            </a:xfrm>
            <a:prstGeom prst="rect">
              <a:avLst/>
            </a:prstGeom>
          </p:spPr>
        </p:pic>
        <p:pic>
          <p:nvPicPr>
            <p:cNvPr id="50" name="Graphique 49" descr="Ballon de plage contour">
              <a:extLst>
                <a:ext uri="{FF2B5EF4-FFF2-40B4-BE49-F238E27FC236}">
                  <a16:creationId xmlns:a16="http://schemas.microsoft.com/office/drawing/2014/main" id="{412D21AD-798A-662C-328D-0FFE547B223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034057" y="3429000"/>
              <a:ext cx="675290" cy="675290"/>
            </a:xfrm>
            <a:prstGeom prst="rect">
              <a:avLst/>
            </a:prstGeom>
          </p:spPr>
        </p:pic>
        <p:pic>
          <p:nvPicPr>
            <p:cNvPr id="51" name="Graphique 50" descr="Ballon de plage contour">
              <a:extLst>
                <a:ext uri="{FF2B5EF4-FFF2-40B4-BE49-F238E27FC236}">
                  <a16:creationId xmlns:a16="http://schemas.microsoft.com/office/drawing/2014/main" id="{DB662393-C4E7-0CAE-5A97-BE051A5822D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593061" y="3429000"/>
              <a:ext cx="675290" cy="67529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2592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9F00F1-D9B2-C7CC-0F49-D111160ED6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4DBEBD4-E5B5-F02A-FE5D-2C4F8296AD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29" name="ZoneTexte 2">
            <a:extLst>
              <a:ext uri="{FF2B5EF4-FFF2-40B4-BE49-F238E27FC236}">
                <a16:creationId xmlns:a16="http://schemas.microsoft.com/office/drawing/2014/main" id="{85E44D67-2D6F-B6AE-058B-9EA9C2669F0C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ألواحكم، حددوا عدد العناصر المطلوبة في كل مجموعة.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2" name="Group 12">
            <a:extLst>
              <a:ext uri="{FF2B5EF4-FFF2-40B4-BE49-F238E27FC236}">
                <a16:creationId xmlns:a16="http://schemas.microsoft.com/office/drawing/2014/main" id="{3FC757A7-5EAF-B45B-B0B4-B0E75A93E41C}"/>
              </a:ext>
            </a:extLst>
          </p:cNvPr>
          <p:cNvGrpSpPr/>
          <p:nvPr/>
        </p:nvGrpSpPr>
        <p:grpSpPr>
          <a:xfrm>
            <a:off x="5669527" y="1737451"/>
            <a:ext cx="2614454" cy="551406"/>
            <a:chOff x="5827780" y="1914188"/>
            <a:chExt cx="2526167" cy="551406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6B928EFA-6BA4-4583-0B5E-ABA35217B2EA}"/>
                </a:ext>
              </a:extLst>
            </p:cNvPr>
            <p:cNvSpPr/>
            <p:nvPr/>
          </p:nvSpPr>
          <p:spPr>
            <a:xfrm>
              <a:off x="5827780" y="1914188"/>
              <a:ext cx="2087059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rtl="1">
                <a:defRPr/>
              </a:pPr>
              <a:r>
                <a:rPr lang="ar-MA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أُحَدِّدُ عَدَدَ الْعَناصِرِ فِي الْمَجْمُوعَةِ</a:t>
              </a: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EC0CB823-F186-AB0B-FA6F-42C62DB7F76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21329" y="1979518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1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3" name="Group 12">
            <a:extLst>
              <a:ext uri="{FF2B5EF4-FFF2-40B4-BE49-F238E27FC236}">
                <a16:creationId xmlns:a16="http://schemas.microsoft.com/office/drawing/2014/main" id="{FAD0ED14-D27E-CFDB-343E-C73F200AC345}"/>
              </a:ext>
            </a:extLst>
          </p:cNvPr>
          <p:cNvGrpSpPr/>
          <p:nvPr/>
        </p:nvGrpSpPr>
        <p:grpSpPr>
          <a:xfrm>
            <a:off x="3009629" y="1737451"/>
            <a:ext cx="2602699" cy="551406"/>
            <a:chOff x="5691260" y="1914188"/>
            <a:chExt cx="2602699" cy="551406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F454FCF7-1765-FA8D-183A-7C2D205142BB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أُكَوِّنُ مَجْمُوعَاتٍ مُتَسَاوِيَةً</a:t>
              </a: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A0D1A1E6-9786-BDD5-98A4-335ABAD50F2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 12">
            <a:extLst>
              <a:ext uri="{FF2B5EF4-FFF2-40B4-BE49-F238E27FC236}">
                <a16:creationId xmlns:a16="http://schemas.microsoft.com/office/drawing/2014/main" id="{011736B7-D33F-9F0B-CBBD-BFF6F3605697}"/>
              </a:ext>
            </a:extLst>
          </p:cNvPr>
          <p:cNvGrpSpPr/>
          <p:nvPr/>
        </p:nvGrpSpPr>
        <p:grpSpPr>
          <a:xfrm>
            <a:off x="349731" y="1737451"/>
            <a:ext cx="2602699" cy="551406"/>
            <a:chOff x="5691260" y="1914188"/>
            <a:chExt cx="2602699" cy="551406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61DF3CD6-2EEF-9AF8-CAA6-772829B4F9A9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أَعُدُّ المَجْمُوعَاتِ لِأَجِدَ النَّاتِجَ</a:t>
              </a: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343E18E8-1A54-710A-D8EA-A50EE7612BE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52" name="Groupe 51">
            <a:extLst>
              <a:ext uri="{FF2B5EF4-FFF2-40B4-BE49-F238E27FC236}">
                <a16:creationId xmlns:a16="http://schemas.microsoft.com/office/drawing/2014/main" id="{70DDC609-5030-FD81-AB1D-6E5AA5715A70}"/>
              </a:ext>
            </a:extLst>
          </p:cNvPr>
          <p:cNvGrpSpPr/>
          <p:nvPr/>
        </p:nvGrpSpPr>
        <p:grpSpPr>
          <a:xfrm>
            <a:off x="577529" y="3210523"/>
            <a:ext cx="7690822" cy="675290"/>
            <a:chOff x="577529" y="3429000"/>
            <a:chExt cx="7690822" cy="675290"/>
          </a:xfrm>
        </p:grpSpPr>
        <p:pic>
          <p:nvPicPr>
            <p:cNvPr id="53" name="Graphique 52" descr="Ballon de plage contour">
              <a:extLst>
                <a:ext uri="{FF2B5EF4-FFF2-40B4-BE49-F238E27FC236}">
                  <a16:creationId xmlns:a16="http://schemas.microsoft.com/office/drawing/2014/main" id="{B291410E-303F-16FC-98B5-4FC9139D606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813561" y="3429000"/>
              <a:ext cx="675290" cy="675290"/>
            </a:xfrm>
            <a:prstGeom prst="rect">
              <a:avLst/>
            </a:prstGeom>
          </p:spPr>
        </p:pic>
        <p:pic>
          <p:nvPicPr>
            <p:cNvPr id="54" name="Graphique 53" descr="Ballon de plage contour">
              <a:extLst>
                <a:ext uri="{FF2B5EF4-FFF2-40B4-BE49-F238E27FC236}">
                  <a16:creationId xmlns:a16="http://schemas.microsoft.com/office/drawing/2014/main" id="{E43FC375-CF9E-D1FF-53FB-ECA87ACBB83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77529" y="3429000"/>
              <a:ext cx="675290" cy="675290"/>
            </a:xfrm>
            <a:prstGeom prst="rect">
              <a:avLst/>
            </a:prstGeom>
          </p:spPr>
        </p:pic>
        <p:pic>
          <p:nvPicPr>
            <p:cNvPr id="55" name="Graphique 54" descr="Ballon de plage contour">
              <a:extLst>
                <a:ext uri="{FF2B5EF4-FFF2-40B4-BE49-F238E27FC236}">
                  <a16:creationId xmlns:a16="http://schemas.microsoft.com/office/drawing/2014/main" id="{BB689AAC-2347-5D02-23D9-8B49C6B233A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357033" y="3429000"/>
              <a:ext cx="675290" cy="675290"/>
            </a:xfrm>
            <a:prstGeom prst="rect">
              <a:avLst/>
            </a:prstGeom>
          </p:spPr>
        </p:pic>
        <p:pic>
          <p:nvPicPr>
            <p:cNvPr id="56" name="Graphique 55" descr="Ballon de plage contour">
              <a:extLst>
                <a:ext uri="{FF2B5EF4-FFF2-40B4-BE49-F238E27FC236}">
                  <a16:creationId xmlns:a16="http://schemas.microsoft.com/office/drawing/2014/main" id="{8057F4C6-0B4F-B4A7-6CC7-E71284CD7C4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136537" y="3429000"/>
              <a:ext cx="675290" cy="675290"/>
            </a:xfrm>
            <a:prstGeom prst="rect">
              <a:avLst/>
            </a:prstGeom>
          </p:spPr>
        </p:pic>
        <p:pic>
          <p:nvPicPr>
            <p:cNvPr id="57" name="Graphique 56" descr="Ballon de plage contour">
              <a:extLst>
                <a:ext uri="{FF2B5EF4-FFF2-40B4-BE49-F238E27FC236}">
                  <a16:creationId xmlns:a16="http://schemas.microsoft.com/office/drawing/2014/main" id="{212D196D-326A-07FF-D4D1-4633D607C48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916041" y="3429000"/>
              <a:ext cx="675290" cy="675290"/>
            </a:xfrm>
            <a:prstGeom prst="rect">
              <a:avLst/>
            </a:prstGeom>
          </p:spPr>
        </p:pic>
        <p:pic>
          <p:nvPicPr>
            <p:cNvPr id="58" name="Graphique 57" descr="Ballon de plage contour">
              <a:extLst>
                <a:ext uri="{FF2B5EF4-FFF2-40B4-BE49-F238E27FC236}">
                  <a16:creationId xmlns:a16="http://schemas.microsoft.com/office/drawing/2014/main" id="{E934F297-B252-E60E-C069-F5722D2DBD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695545" y="3429000"/>
              <a:ext cx="675290" cy="675290"/>
            </a:xfrm>
            <a:prstGeom prst="rect">
              <a:avLst/>
            </a:prstGeom>
          </p:spPr>
        </p:pic>
        <p:pic>
          <p:nvPicPr>
            <p:cNvPr id="59" name="Graphique 58" descr="Ballon de plage contour">
              <a:extLst>
                <a:ext uri="{FF2B5EF4-FFF2-40B4-BE49-F238E27FC236}">
                  <a16:creationId xmlns:a16="http://schemas.microsoft.com/office/drawing/2014/main" id="{1772C5A3-0EDE-1E81-EC8E-3D6F913E5FD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475049" y="3429000"/>
              <a:ext cx="675290" cy="675290"/>
            </a:xfrm>
            <a:prstGeom prst="rect">
              <a:avLst/>
            </a:prstGeom>
          </p:spPr>
        </p:pic>
        <p:pic>
          <p:nvPicPr>
            <p:cNvPr id="60" name="Graphique 59" descr="Ballon de plage contour">
              <a:extLst>
                <a:ext uri="{FF2B5EF4-FFF2-40B4-BE49-F238E27FC236}">
                  <a16:creationId xmlns:a16="http://schemas.microsoft.com/office/drawing/2014/main" id="{0B51488A-DAF4-2167-AE3B-9D962F41E02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254553" y="3429000"/>
              <a:ext cx="675290" cy="675290"/>
            </a:xfrm>
            <a:prstGeom prst="rect">
              <a:avLst/>
            </a:prstGeom>
          </p:spPr>
        </p:pic>
        <p:pic>
          <p:nvPicPr>
            <p:cNvPr id="61" name="Graphique 60" descr="Ballon de plage contour">
              <a:extLst>
                <a:ext uri="{FF2B5EF4-FFF2-40B4-BE49-F238E27FC236}">
                  <a16:creationId xmlns:a16="http://schemas.microsoft.com/office/drawing/2014/main" id="{73008F45-28BB-D73B-BB1B-80C7468C186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034057" y="3429000"/>
              <a:ext cx="675290" cy="675290"/>
            </a:xfrm>
            <a:prstGeom prst="rect">
              <a:avLst/>
            </a:prstGeom>
          </p:spPr>
        </p:pic>
        <p:pic>
          <p:nvPicPr>
            <p:cNvPr id="62" name="Graphique 61" descr="Ballon de plage contour">
              <a:extLst>
                <a:ext uri="{FF2B5EF4-FFF2-40B4-BE49-F238E27FC236}">
                  <a16:creationId xmlns:a16="http://schemas.microsoft.com/office/drawing/2014/main" id="{33DD8D49-5E6F-29DA-D612-15B2D9E987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593061" y="3429000"/>
              <a:ext cx="675290" cy="675290"/>
            </a:xfrm>
            <a:prstGeom prst="rect">
              <a:avLst/>
            </a:prstGeom>
          </p:spPr>
        </p:pic>
      </p:grpSp>
      <p:grpSp>
        <p:nvGrpSpPr>
          <p:cNvPr id="63" name="Groupe 62">
            <a:extLst>
              <a:ext uri="{FF2B5EF4-FFF2-40B4-BE49-F238E27FC236}">
                <a16:creationId xmlns:a16="http://schemas.microsoft.com/office/drawing/2014/main" id="{54285B93-3B4A-EC04-F53D-E62A9437C525}"/>
              </a:ext>
            </a:extLst>
          </p:cNvPr>
          <p:cNvGrpSpPr/>
          <p:nvPr/>
        </p:nvGrpSpPr>
        <p:grpSpPr>
          <a:xfrm>
            <a:off x="577529" y="2535233"/>
            <a:ext cx="7690822" cy="675290"/>
            <a:chOff x="577529" y="3429000"/>
            <a:chExt cx="7690822" cy="675290"/>
          </a:xfrm>
        </p:grpSpPr>
        <p:pic>
          <p:nvPicPr>
            <p:cNvPr id="64" name="Graphique 63" descr="Ballon de plage contour">
              <a:extLst>
                <a:ext uri="{FF2B5EF4-FFF2-40B4-BE49-F238E27FC236}">
                  <a16:creationId xmlns:a16="http://schemas.microsoft.com/office/drawing/2014/main" id="{BFE612CA-867F-30B1-4B49-DB766A232E5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813561" y="3429000"/>
              <a:ext cx="675290" cy="675290"/>
            </a:xfrm>
            <a:prstGeom prst="rect">
              <a:avLst/>
            </a:prstGeom>
          </p:spPr>
        </p:pic>
        <p:pic>
          <p:nvPicPr>
            <p:cNvPr id="65" name="Graphique 64" descr="Ballon de plage contour">
              <a:extLst>
                <a:ext uri="{FF2B5EF4-FFF2-40B4-BE49-F238E27FC236}">
                  <a16:creationId xmlns:a16="http://schemas.microsoft.com/office/drawing/2014/main" id="{D0AA4F23-357B-A72E-E2A8-B37BC2F040D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77529" y="3429000"/>
              <a:ext cx="675290" cy="675290"/>
            </a:xfrm>
            <a:prstGeom prst="rect">
              <a:avLst/>
            </a:prstGeom>
          </p:spPr>
        </p:pic>
        <p:pic>
          <p:nvPicPr>
            <p:cNvPr id="66" name="Graphique 65" descr="Ballon de plage contour">
              <a:extLst>
                <a:ext uri="{FF2B5EF4-FFF2-40B4-BE49-F238E27FC236}">
                  <a16:creationId xmlns:a16="http://schemas.microsoft.com/office/drawing/2014/main" id="{15BA4DB4-95A8-B8D3-6B71-D912D18496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357033" y="3429000"/>
              <a:ext cx="675290" cy="675290"/>
            </a:xfrm>
            <a:prstGeom prst="rect">
              <a:avLst/>
            </a:prstGeom>
          </p:spPr>
        </p:pic>
        <p:pic>
          <p:nvPicPr>
            <p:cNvPr id="67" name="Graphique 66" descr="Ballon de plage contour">
              <a:extLst>
                <a:ext uri="{FF2B5EF4-FFF2-40B4-BE49-F238E27FC236}">
                  <a16:creationId xmlns:a16="http://schemas.microsoft.com/office/drawing/2014/main" id="{F5734BD1-D05B-0A38-C4FD-88855A78662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136537" y="3429000"/>
              <a:ext cx="675290" cy="675290"/>
            </a:xfrm>
            <a:prstGeom prst="rect">
              <a:avLst/>
            </a:prstGeom>
          </p:spPr>
        </p:pic>
        <p:pic>
          <p:nvPicPr>
            <p:cNvPr id="68" name="Graphique 67" descr="Ballon de plage contour">
              <a:extLst>
                <a:ext uri="{FF2B5EF4-FFF2-40B4-BE49-F238E27FC236}">
                  <a16:creationId xmlns:a16="http://schemas.microsoft.com/office/drawing/2014/main" id="{73715940-DE66-DD0A-CB0C-DB5D098CFC4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916041" y="3429000"/>
              <a:ext cx="675290" cy="675290"/>
            </a:xfrm>
            <a:prstGeom prst="rect">
              <a:avLst/>
            </a:prstGeom>
          </p:spPr>
        </p:pic>
        <p:pic>
          <p:nvPicPr>
            <p:cNvPr id="69" name="Graphique 68" descr="Ballon de plage contour">
              <a:extLst>
                <a:ext uri="{FF2B5EF4-FFF2-40B4-BE49-F238E27FC236}">
                  <a16:creationId xmlns:a16="http://schemas.microsoft.com/office/drawing/2014/main" id="{DF41573F-4828-04BF-23C1-4A922364F05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695545" y="3429000"/>
              <a:ext cx="675290" cy="675290"/>
            </a:xfrm>
            <a:prstGeom prst="rect">
              <a:avLst/>
            </a:prstGeom>
          </p:spPr>
        </p:pic>
        <p:pic>
          <p:nvPicPr>
            <p:cNvPr id="70" name="Graphique 69" descr="Ballon de plage contour">
              <a:extLst>
                <a:ext uri="{FF2B5EF4-FFF2-40B4-BE49-F238E27FC236}">
                  <a16:creationId xmlns:a16="http://schemas.microsoft.com/office/drawing/2014/main" id="{CACD865F-95F0-D1E9-6B8E-D9A1232B8D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475049" y="3429000"/>
              <a:ext cx="675290" cy="675290"/>
            </a:xfrm>
            <a:prstGeom prst="rect">
              <a:avLst/>
            </a:prstGeom>
          </p:spPr>
        </p:pic>
        <p:pic>
          <p:nvPicPr>
            <p:cNvPr id="71" name="Graphique 70" descr="Ballon de plage contour">
              <a:extLst>
                <a:ext uri="{FF2B5EF4-FFF2-40B4-BE49-F238E27FC236}">
                  <a16:creationId xmlns:a16="http://schemas.microsoft.com/office/drawing/2014/main" id="{1D0F9EA6-77B1-15F0-4C60-D9B79FB4B24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254553" y="3429000"/>
              <a:ext cx="675290" cy="675290"/>
            </a:xfrm>
            <a:prstGeom prst="rect">
              <a:avLst/>
            </a:prstGeom>
          </p:spPr>
        </p:pic>
        <p:pic>
          <p:nvPicPr>
            <p:cNvPr id="72" name="Graphique 71" descr="Ballon de plage contour">
              <a:extLst>
                <a:ext uri="{FF2B5EF4-FFF2-40B4-BE49-F238E27FC236}">
                  <a16:creationId xmlns:a16="http://schemas.microsoft.com/office/drawing/2014/main" id="{6DAB2081-69C1-6540-377D-684C526F7A7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034057" y="3429000"/>
              <a:ext cx="675290" cy="675290"/>
            </a:xfrm>
            <a:prstGeom prst="rect">
              <a:avLst/>
            </a:prstGeom>
          </p:spPr>
        </p:pic>
        <p:pic>
          <p:nvPicPr>
            <p:cNvPr id="73" name="Graphique 72" descr="Ballon de plage contour">
              <a:extLst>
                <a:ext uri="{FF2B5EF4-FFF2-40B4-BE49-F238E27FC236}">
                  <a16:creationId xmlns:a16="http://schemas.microsoft.com/office/drawing/2014/main" id="{5EF6DD74-59F3-F17B-4B59-574007079C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593061" y="3429000"/>
              <a:ext cx="675290" cy="67529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57830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203C71-2EA0-4B05-90D2-E9D796BF59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468E417-2E6E-2225-4107-C6BCC7D6F684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23D6636-9A63-3D8B-B4C3-E04EC43385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B00A105-5D9A-C1C0-0715-445EB896315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68304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070D9A-80BE-D806-03BB-C24ACBFCE1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12EE775-61D1-9AA1-FECD-D6B104C13B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29" name="ZoneTexte 2">
            <a:extLst>
              <a:ext uri="{FF2B5EF4-FFF2-40B4-BE49-F238E27FC236}">
                <a16:creationId xmlns:a16="http://schemas.microsoft.com/office/drawing/2014/main" id="{8801F490-1C94-0B09-D7FC-6D8A6D06AE5C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صححوا، عدد العناصر المطلوب تجميعها في كل مجموعة هو 4.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CBC6468A-54FF-234C-6B02-7652DD7AD10D}"/>
              </a:ext>
            </a:extLst>
          </p:cNvPr>
          <p:cNvSpPr/>
          <p:nvPr/>
        </p:nvSpPr>
        <p:spPr>
          <a:xfrm>
            <a:off x="3288761" y="3429000"/>
            <a:ext cx="1766715" cy="705464"/>
          </a:xfrm>
          <a:prstGeom prst="round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rgbClr val="C00000"/>
                </a:solidFill>
              </a:rPr>
              <a:t>4</a:t>
            </a:r>
            <a:endParaRPr lang="fr-FR" sz="4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2041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7639AD-8D03-ECBF-9BF1-6DD7CE63D1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5BA5D556-692B-5CF7-5638-6CEC413F73D7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نفعل في الخطوة الثانية؟</a:t>
            </a:r>
          </a:p>
        </p:txBody>
      </p:sp>
      <p:pic>
        <p:nvPicPr>
          <p:cNvPr id="1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FEB497B-5991-6AB6-C23E-DE5A6169261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56BE260-0869-5D72-DE12-214024EDD4FB}"/>
              </a:ext>
            </a:extLst>
          </p:cNvPr>
          <p:cNvSpPr/>
          <p:nvPr/>
        </p:nvSpPr>
        <p:spPr>
          <a:xfrm>
            <a:off x="5669527" y="1737451"/>
            <a:ext cx="2160000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rtl="1">
              <a:defRPr/>
            </a:pPr>
            <a:r>
              <a:rPr lang="ar-MA" sz="14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أُحَدِّدُ عَدَدَ الْعَناصِرِ فِي الْمَجْمُوعَةِ</a:t>
            </a: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37D830AE-6A58-D5F0-821F-4B4B1C7FC6EC}"/>
              </a:ext>
            </a:extLst>
          </p:cNvPr>
          <p:cNvSpPr>
            <a:spLocks noChangeAspect="1"/>
          </p:cNvSpPr>
          <p:nvPr/>
        </p:nvSpPr>
        <p:spPr>
          <a:xfrm>
            <a:off x="7836243" y="1802781"/>
            <a:ext cx="44773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7050253-538B-BFDF-9560-FEE2FBC5FD7A}"/>
              </a:ext>
            </a:extLst>
          </p:cNvPr>
          <p:cNvSpPr/>
          <p:nvPr/>
        </p:nvSpPr>
        <p:spPr>
          <a:xfrm>
            <a:off x="3009629" y="1737451"/>
            <a:ext cx="2160000" cy="551406"/>
          </a:xfrm>
          <a:prstGeom prst="roundRect">
            <a:avLst/>
          </a:prstGeom>
          <a:solidFill>
            <a:srgbClr val="0F9ED5">
              <a:lumMod val="50000"/>
            </a:srgb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أُكَوِّنُ مَجْمُوعَاتٍ مُتَسَاوِيَةً</a:t>
            </a:r>
            <a:endParaRPr lang="fr-FR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9D4B5EF0-9227-6E94-CD75-844520C678F7}"/>
              </a:ext>
            </a:extLst>
          </p:cNvPr>
          <p:cNvSpPr>
            <a:spLocks noChangeAspect="1"/>
          </p:cNvSpPr>
          <p:nvPr/>
        </p:nvSpPr>
        <p:spPr>
          <a:xfrm>
            <a:off x="5179710" y="1802781"/>
            <a:ext cx="43261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2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grpSp>
        <p:nvGrpSpPr>
          <p:cNvPr id="10" name="Group 12">
            <a:extLst>
              <a:ext uri="{FF2B5EF4-FFF2-40B4-BE49-F238E27FC236}">
                <a16:creationId xmlns:a16="http://schemas.microsoft.com/office/drawing/2014/main" id="{ABE3D941-EC84-7286-164B-FE8E3524A9E3}"/>
              </a:ext>
            </a:extLst>
          </p:cNvPr>
          <p:cNvGrpSpPr/>
          <p:nvPr/>
        </p:nvGrpSpPr>
        <p:grpSpPr>
          <a:xfrm>
            <a:off x="349731" y="1737451"/>
            <a:ext cx="2602699" cy="551406"/>
            <a:chOff x="5691260" y="1914188"/>
            <a:chExt cx="2602699" cy="551406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E9B088E3-D68B-BBD9-29ED-84DB5ED4B63E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أَعُدُّ المَجْمُوعَاتِ لِأَجِدَ النَّاتِجَ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E566C106-C0E3-6BD1-9074-A356A5444FF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995EDC70-BB9D-F99F-3F87-ABC58E038218}"/>
              </a:ext>
            </a:extLst>
          </p:cNvPr>
          <p:cNvGrpSpPr/>
          <p:nvPr/>
        </p:nvGrpSpPr>
        <p:grpSpPr>
          <a:xfrm>
            <a:off x="577529" y="3210523"/>
            <a:ext cx="7690822" cy="675290"/>
            <a:chOff x="577529" y="3429000"/>
            <a:chExt cx="7690822" cy="675290"/>
          </a:xfrm>
        </p:grpSpPr>
        <p:pic>
          <p:nvPicPr>
            <p:cNvPr id="14" name="Graphique 13" descr="Ballon de plage contour">
              <a:extLst>
                <a:ext uri="{FF2B5EF4-FFF2-40B4-BE49-F238E27FC236}">
                  <a16:creationId xmlns:a16="http://schemas.microsoft.com/office/drawing/2014/main" id="{17BC8F10-5751-546B-B0C3-C3080281939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813561" y="3429000"/>
              <a:ext cx="675290" cy="675290"/>
            </a:xfrm>
            <a:prstGeom prst="rect">
              <a:avLst/>
            </a:prstGeom>
          </p:spPr>
        </p:pic>
        <p:pic>
          <p:nvPicPr>
            <p:cNvPr id="54" name="Graphique 53" descr="Ballon de plage contour">
              <a:extLst>
                <a:ext uri="{FF2B5EF4-FFF2-40B4-BE49-F238E27FC236}">
                  <a16:creationId xmlns:a16="http://schemas.microsoft.com/office/drawing/2014/main" id="{AC11DD12-494E-625A-F864-CB20850CD72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77529" y="3429000"/>
              <a:ext cx="675290" cy="675290"/>
            </a:xfrm>
            <a:prstGeom prst="rect">
              <a:avLst/>
            </a:prstGeom>
          </p:spPr>
        </p:pic>
        <p:pic>
          <p:nvPicPr>
            <p:cNvPr id="55" name="Graphique 54" descr="Ballon de plage contour">
              <a:extLst>
                <a:ext uri="{FF2B5EF4-FFF2-40B4-BE49-F238E27FC236}">
                  <a16:creationId xmlns:a16="http://schemas.microsoft.com/office/drawing/2014/main" id="{07C2DE16-D6E9-B8FA-091F-D01C09B66BD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357033" y="3429000"/>
              <a:ext cx="675290" cy="675290"/>
            </a:xfrm>
            <a:prstGeom prst="rect">
              <a:avLst/>
            </a:prstGeom>
          </p:spPr>
        </p:pic>
        <p:pic>
          <p:nvPicPr>
            <p:cNvPr id="56" name="Graphique 55" descr="Ballon de plage contour">
              <a:extLst>
                <a:ext uri="{FF2B5EF4-FFF2-40B4-BE49-F238E27FC236}">
                  <a16:creationId xmlns:a16="http://schemas.microsoft.com/office/drawing/2014/main" id="{85938425-3A53-B030-AC26-1114D4D5C62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136537" y="3429000"/>
              <a:ext cx="675290" cy="675290"/>
            </a:xfrm>
            <a:prstGeom prst="rect">
              <a:avLst/>
            </a:prstGeom>
          </p:spPr>
        </p:pic>
        <p:pic>
          <p:nvPicPr>
            <p:cNvPr id="57" name="Graphique 56" descr="Ballon de plage contour">
              <a:extLst>
                <a:ext uri="{FF2B5EF4-FFF2-40B4-BE49-F238E27FC236}">
                  <a16:creationId xmlns:a16="http://schemas.microsoft.com/office/drawing/2014/main" id="{8A609C03-62FE-D6B2-157E-992DBC5D144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916041" y="3429000"/>
              <a:ext cx="675290" cy="675290"/>
            </a:xfrm>
            <a:prstGeom prst="rect">
              <a:avLst/>
            </a:prstGeom>
          </p:spPr>
        </p:pic>
        <p:pic>
          <p:nvPicPr>
            <p:cNvPr id="58" name="Graphique 57" descr="Ballon de plage contour">
              <a:extLst>
                <a:ext uri="{FF2B5EF4-FFF2-40B4-BE49-F238E27FC236}">
                  <a16:creationId xmlns:a16="http://schemas.microsoft.com/office/drawing/2014/main" id="{DF1A549C-4893-B997-4567-AC7F57F940E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695545" y="3429000"/>
              <a:ext cx="675290" cy="675290"/>
            </a:xfrm>
            <a:prstGeom prst="rect">
              <a:avLst/>
            </a:prstGeom>
          </p:spPr>
        </p:pic>
        <p:pic>
          <p:nvPicPr>
            <p:cNvPr id="59" name="Graphique 58" descr="Ballon de plage contour">
              <a:extLst>
                <a:ext uri="{FF2B5EF4-FFF2-40B4-BE49-F238E27FC236}">
                  <a16:creationId xmlns:a16="http://schemas.microsoft.com/office/drawing/2014/main" id="{A5CED8AB-B406-AC93-D0E3-40208AD73E3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475049" y="3429000"/>
              <a:ext cx="675290" cy="675290"/>
            </a:xfrm>
            <a:prstGeom prst="rect">
              <a:avLst/>
            </a:prstGeom>
          </p:spPr>
        </p:pic>
        <p:pic>
          <p:nvPicPr>
            <p:cNvPr id="60" name="Graphique 59" descr="Ballon de plage contour">
              <a:extLst>
                <a:ext uri="{FF2B5EF4-FFF2-40B4-BE49-F238E27FC236}">
                  <a16:creationId xmlns:a16="http://schemas.microsoft.com/office/drawing/2014/main" id="{9EB5059D-C4B8-7583-8189-E81A9D3FF0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254553" y="3429000"/>
              <a:ext cx="675290" cy="675290"/>
            </a:xfrm>
            <a:prstGeom prst="rect">
              <a:avLst/>
            </a:prstGeom>
          </p:spPr>
        </p:pic>
        <p:pic>
          <p:nvPicPr>
            <p:cNvPr id="61" name="Graphique 60" descr="Ballon de plage contour">
              <a:extLst>
                <a:ext uri="{FF2B5EF4-FFF2-40B4-BE49-F238E27FC236}">
                  <a16:creationId xmlns:a16="http://schemas.microsoft.com/office/drawing/2014/main" id="{822EF086-878B-073E-5549-3BC784F2ADD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034057" y="3429000"/>
              <a:ext cx="675290" cy="675290"/>
            </a:xfrm>
            <a:prstGeom prst="rect">
              <a:avLst/>
            </a:prstGeom>
          </p:spPr>
        </p:pic>
        <p:pic>
          <p:nvPicPr>
            <p:cNvPr id="62" name="Graphique 61" descr="Ballon de plage contour">
              <a:extLst>
                <a:ext uri="{FF2B5EF4-FFF2-40B4-BE49-F238E27FC236}">
                  <a16:creationId xmlns:a16="http://schemas.microsoft.com/office/drawing/2014/main" id="{CA57F486-EB25-C5C1-F86C-28B953E06C2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593061" y="3429000"/>
              <a:ext cx="675290" cy="675290"/>
            </a:xfrm>
            <a:prstGeom prst="rect">
              <a:avLst/>
            </a:prstGeom>
          </p:spPr>
        </p:pic>
      </p:grpSp>
      <p:grpSp>
        <p:nvGrpSpPr>
          <p:cNvPr id="63" name="Groupe 62">
            <a:extLst>
              <a:ext uri="{FF2B5EF4-FFF2-40B4-BE49-F238E27FC236}">
                <a16:creationId xmlns:a16="http://schemas.microsoft.com/office/drawing/2014/main" id="{CC2E5918-57BF-8C5F-73E3-00F48FBC3FFC}"/>
              </a:ext>
            </a:extLst>
          </p:cNvPr>
          <p:cNvGrpSpPr/>
          <p:nvPr/>
        </p:nvGrpSpPr>
        <p:grpSpPr>
          <a:xfrm>
            <a:off x="577529" y="2535233"/>
            <a:ext cx="7690822" cy="675290"/>
            <a:chOff x="577529" y="3429000"/>
            <a:chExt cx="7690822" cy="675290"/>
          </a:xfrm>
        </p:grpSpPr>
        <p:pic>
          <p:nvPicPr>
            <p:cNvPr id="64" name="Graphique 63" descr="Ballon de plage contour">
              <a:extLst>
                <a:ext uri="{FF2B5EF4-FFF2-40B4-BE49-F238E27FC236}">
                  <a16:creationId xmlns:a16="http://schemas.microsoft.com/office/drawing/2014/main" id="{50AB93D1-640C-302E-5DB7-1F073189591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813561" y="3429000"/>
              <a:ext cx="675290" cy="675290"/>
            </a:xfrm>
            <a:prstGeom prst="rect">
              <a:avLst/>
            </a:prstGeom>
          </p:spPr>
        </p:pic>
        <p:pic>
          <p:nvPicPr>
            <p:cNvPr id="65" name="Graphique 64" descr="Ballon de plage contour">
              <a:extLst>
                <a:ext uri="{FF2B5EF4-FFF2-40B4-BE49-F238E27FC236}">
                  <a16:creationId xmlns:a16="http://schemas.microsoft.com/office/drawing/2014/main" id="{0EB2B106-1061-C4DA-A763-D7F53CA53D1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77529" y="3429000"/>
              <a:ext cx="675290" cy="675290"/>
            </a:xfrm>
            <a:prstGeom prst="rect">
              <a:avLst/>
            </a:prstGeom>
          </p:spPr>
        </p:pic>
        <p:pic>
          <p:nvPicPr>
            <p:cNvPr id="66" name="Graphique 65" descr="Ballon de plage contour">
              <a:extLst>
                <a:ext uri="{FF2B5EF4-FFF2-40B4-BE49-F238E27FC236}">
                  <a16:creationId xmlns:a16="http://schemas.microsoft.com/office/drawing/2014/main" id="{3C730F72-D089-B9AB-7662-105D0603FA1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357033" y="3429000"/>
              <a:ext cx="675290" cy="675290"/>
            </a:xfrm>
            <a:prstGeom prst="rect">
              <a:avLst/>
            </a:prstGeom>
          </p:spPr>
        </p:pic>
        <p:pic>
          <p:nvPicPr>
            <p:cNvPr id="67" name="Graphique 66" descr="Ballon de plage contour">
              <a:extLst>
                <a:ext uri="{FF2B5EF4-FFF2-40B4-BE49-F238E27FC236}">
                  <a16:creationId xmlns:a16="http://schemas.microsoft.com/office/drawing/2014/main" id="{40AB3ED0-59F4-DCD8-5242-0BD379EC72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136537" y="3429000"/>
              <a:ext cx="675290" cy="675290"/>
            </a:xfrm>
            <a:prstGeom prst="rect">
              <a:avLst/>
            </a:prstGeom>
          </p:spPr>
        </p:pic>
        <p:pic>
          <p:nvPicPr>
            <p:cNvPr id="68" name="Graphique 67" descr="Ballon de plage contour">
              <a:extLst>
                <a:ext uri="{FF2B5EF4-FFF2-40B4-BE49-F238E27FC236}">
                  <a16:creationId xmlns:a16="http://schemas.microsoft.com/office/drawing/2014/main" id="{81744350-D7E6-4AE0-E0F7-819CB3ED9FE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916041" y="3429000"/>
              <a:ext cx="675290" cy="675290"/>
            </a:xfrm>
            <a:prstGeom prst="rect">
              <a:avLst/>
            </a:prstGeom>
          </p:spPr>
        </p:pic>
        <p:pic>
          <p:nvPicPr>
            <p:cNvPr id="69" name="Graphique 68" descr="Ballon de plage contour">
              <a:extLst>
                <a:ext uri="{FF2B5EF4-FFF2-40B4-BE49-F238E27FC236}">
                  <a16:creationId xmlns:a16="http://schemas.microsoft.com/office/drawing/2014/main" id="{555842EA-AAD2-FBFA-9F94-58AE2281731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695545" y="3429000"/>
              <a:ext cx="675290" cy="675290"/>
            </a:xfrm>
            <a:prstGeom prst="rect">
              <a:avLst/>
            </a:prstGeom>
          </p:spPr>
        </p:pic>
        <p:pic>
          <p:nvPicPr>
            <p:cNvPr id="70" name="Graphique 69" descr="Ballon de plage contour">
              <a:extLst>
                <a:ext uri="{FF2B5EF4-FFF2-40B4-BE49-F238E27FC236}">
                  <a16:creationId xmlns:a16="http://schemas.microsoft.com/office/drawing/2014/main" id="{9F90D557-3B13-FAA4-B97B-79A56B9BF6D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475049" y="3429000"/>
              <a:ext cx="675290" cy="675290"/>
            </a:xfrm>
            <a:prstGeom prst="rect">
              <a:avLst/>
            </a:prstGeom>
          </p:spPr>
        </p:pic>
        <p:pic>
          <p:nvPicPr>
            <p:cNvPr id="71" name="Graphique 70" descr="Ballon de plage contour">
              <a:extLst>
                <a:ext uri="{FF2B5EF4-FFF2-40B4-BE49-F238E27FC236}">
                  <a16:creationId xmlns:a16="http://schemas.microsoft.com/office/drawing/2014/main" id="{77E29F32-6B52-D321-0EAB-CD6E5787761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254553" y="3429000"/>
              <a:ext cx="675290" cy="675290"/>
            </a:xfrm>
            <a:prstGeom prst="rect">
              <a:avLst/>
            </a:prstGeom>
          </p:spPr>
        </p:pic>
        <p:pic>
          <p:nvPicPr>
            <p:cNvPr id="72" name="Graphique 71" descr="Ballon de plage contour">
              <a:extLst>
                <a:ext uri="{FF2B5EF4-FFF2-40B4-BE49-F238E27FC236}">
                  <a16:creationId xmlns:a16="http://schemas.microsoft.com/office/drawing/2014/main" id="{CFF548F2-766B-16FA-8636-8E8C39A81F1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034057" y="3429000"/>
              <a:ext cx="675290" cy="675290"/>
            </a:xfrm>
            <a:prstGeom prst="rect">
              <a:avLst/>
            </a:prstGeom>
          </p:spPr>
        </p:pic>
        <p:pic>
          <p:nvPicPr>
            <p:cNvPr id="73" name="Graphique 72" descr="Ballon de plage contour">
              <a:extLst>
                <a:ext uri="{FF2B5EF4-FFF2-40B4-BE49-F238E27FC236}">
                  <a16:creationId xmlns:a16="http://schemas.microsoft.com/office/drawing/2014/main" id="{ACCE2B9A-D469-CF97-DF38-0BCF0B8269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593061" y="3429000"/>
              <a:ext cx="675290" cy="67529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2613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0BDB64-0F47-A385-3D42-171056BD6B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FE71D28E-64A3-8C43-E2D3-6EBA1EF6F9E4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كونوا، على الواحكم، مجموعات من 4 كرات:</a:t>
            </a:r>
          </a:p>
        </p:txBody>
      </p:sp>
      <p:pic>
        <p:nvPicPr>
          <p:cNvPr id="1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7025952-5861-6BD7-E5FF-28DC9B2CA9B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49E294B9-7B87-ABF2-65A0-91E05E038C51}"/>
              </a:ext>
            </a:extLst>
          </p:cNvPr>
          <p:cNvSpPr/>
          <p:nvPr/>
        </p:nvSpPr>
        <p:spPr>
          <a:xfrm>
            <a:off x="5669527" y="1737451"/>
            <a:ext cx="2160000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rtl="1">
              <a:defRPr/>
            </a:pPr>
            <a:r>
              <a:rPr lang="ar-MA" sz="14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أُحَدِّدُ عَدَدَ الْعَناصِرِ فِي الْمَجْمُوعَةِ</a:t>
            </a: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55EB4223-42E0-531F-6A7B-5959403472C4}"/>
              </a:ext>
            </a:extLst>
          </p:cNvPr>
          <p:cNvSpPr>
            <a:spLocks noChangeAspect="1"/>
          </p:cNvSpPr>
          <p:nvPr/>
        </p:nvSpPr>
        <p:spPr>
          <a:xfrm>
            <a:off x="7836243" y="1802781"/>
            <a:ext cx="44773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4" name="Rectangle : coins arrondis 53">
            <a:extLst>
              <a:ext uri="{FF2B5EF4-FFF2-40B4-BE49-F238E27FC236}">
                <a16:creationId xmlns:a16="http://schemas.microsoft.com/office/drawing/2014/main" id="{4E64A929-8BF9-7D48-F1F0-289A362F3DAC}"/>
              </a:ext>
            </a:extLst>
          </p:cNvPr>
          <p:cNvSpPr/>
          <p:nvPr/>
        </p:nvSpPr>
        <p:spPr>
          <a:xfrm>
            <a:off x="3009629" y="1737451"/>
            <a:ext cx="2160000" cy="551406"/>
          </a:xfrm>
          <a:prstGeom prst="roundRect">
            <a:avLst/>
          </a:prstGeom>
          <a:solidFill>
            <a:srgbClr val="0F9ED5">
              <a:lumMod val="50000"/>
            </a:srgb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أُكَوِّنُ مَجْمُوعَاتٍ مُتَسَاوِيَةً</a:t>
            </a:r>
            <a:endParaRPr lang="fr-FR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5" name="Oval 80">
            <a:extLst>
              <a:ext uri="{FF2B5EF4-FFF2-40B4-BE49-F238E27FC236}">
                <a16:creationId xmlns:a16="http://schemas.microsoft.com/office/drawing/2014/main" id="{C7EB5DCC-1F48-D0A8-A95B-23A1830630C8}"/>
              </a:ext>
            </a:extLst>
          </p:cNvPr>
          <p:cNvSpPr>
            <a:spLocks noChangeAspect="1"/>
          </p:cNvSpPr>
          <p:nvPr/>
        </p:nvSpPr>
        <p:spPr>
          <a:xfrm>
            <a:off x="5179710" y="1802781"/>
            <a:ext cx="43261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2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grpSp>
        <p:nvGrpSpPr>
          <p:cNvPr id="56" name="Group 12">
            <a:extLst>
              <a:ext uri="{FF2B5EF4-FFF2-40B4-BE49-F238E27FC236}">
                <a16:creationId xmlns:a16="http://schemas.microsoft.com/office/drawing/2014/main" id="{34D7CD70-6609-B7A7-970B-DF56ACD5C894}"/>
              </a:ext>
            </a:extLst>
          </p:cNvPr>
          <p:cNvGrpSpPr/>
          <p:nvPr/>
        </p:nvGrpSpPr>
        <p:grpSpPr>
          <a:xfrm>
            <a:off x="349731" y="1737451"/>
            <a:ext cx="2602699" cy="551406"/>
            <a:chOff x="5691260" y="1914188"/>
            <a:chExt cx="2602699" cy="551406"/>
          </a:xfrm>
        </p:grpSpPr>
        <p:sp>
          <p:nvSpPr>
            <p:cNvPr id="57" name="Rectangle : coins arrondis 56">
              <a:extLst>
                <a:ext uri="{FF2B5EF4-FFF2-40B4-BE49-F238E27FC236}">
                  <a16:creationId xmlns:a16="http://schemas.microsoft.com/office/drawing/2014/main" id="{9A9162EE-4237-CCFD-C40F-C65885311428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أَعُدُّ المَجْمُوعَاتِ لِأَجِدَ النَّاتِجَ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8" name="Oval 80">
              <a:extLst>
                <a:ext uri="{FF2B5EF4-FFF2-40B4-BE49-F238E27FC236}">
                  <a16:creationId xmlns:a16="http://schemas.microsoft.com/office/drawing/2014/main" id="{BD3AB80D-5F8A-AD0B-AC4E-1C92379B8D1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59" name="Groupe 58">
            <a:extLst>
              <a:ext uri="{FF2B5EF4-FFF2-40B4-BE49-F238E27FC236}">
                <a16:creationId xmlns:a16="http://schemas.microsoft.com/office/drawing/2014/main" id="{BB8FDA29-88CC-ABAD-D36E-6B9A98CF60D6}"/>
              </a:ext>
            </a:extLst>
          </p:cNvPr>
          <p:cNvGrpSpPr/>
          <p:nvPr/>
        </p:nvGrpSpPr>
        <p:grpSpPr>
          <a:xfrm>
            <a:off x="577529" y="3210523"/>
            <a:ext cx="7690822" cy="675290"/>
            <a:chOff x="577529" y="3429000"/>
            <a:chExt cx="7690822" cy="675290"/>
          </a:xfrm>
        </p:grpSpPr>
        <p:pic>
          <p:nvPicPr>
            <p:cNvPr id="60" name="Graphique 59" descr="Ballon de plage contour">
              <a:extLst>
                <a:ext uri="{FF2B5EF4-FFF2-40B4-BE49-F238E27FC236}">
                  <a16:creationId xmlns:a16="http://schemas.microsoft.com/office/drawing/2014/main" id="{8093191D-9A3D-4154-41EB-EBD9F961D9D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813561" y="3429000"/>
              <a:ext cx="675290" cy="675290"/>
            </a:xfrm>
            <a:prstGeom prst="rect">
              <a:avLst/>
            </a:prstGeom>
          </p:spPr>
        </p:pic>
        <p:pic>
          <p:nvPicPr>
            <p:cNvPr id="61" name="Graphique 60" descr="Ballon de plage contour">
              <a:extLst>
                <a:ext uri="{FF2B5EF4-FFF2-40B4-BE49-F238E27FC236}">
                  <a16:creationId xmlns:a16="http://schemas.microsoft.com/office/drawing/2014/main" id="{78459756-581E-E7A0-2FEC-F384ECF7260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77529" y="3429000"/>
              <a:ext cx="675290" cy="675290"/>
            </a:xfrm>
            <a:prstGeom prst="rect">
              <a:avLst/>
            </a:prstGeom>
          </p:spPr>
        </p:pic>
        <p:pic>
          <p:nvPicPr>
            <p:cNvPr id="62" name="Graphique 61" descr="Ballon de plage contour">
              <a:extLst>
                <a:ext uri="{FF2B5EF4-FFF2-40B4-BE49-F238E27FC236}">
                  <a16:creationId xmlns:a16="http://schemas.microsoft.com/office/drawing/2014/main" id="{144630C9-6652-5A0E-54C6-1A9F25F9AC6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357033" y="3429000"/>
              <a:ext cx="675290" cy="675290"/>
            </a:xfrm>
            <a:prstGeom prst="rect">
              <a:avLst/>
            </a:prstGeom>
          </p:spPr>
        </p:pic>
        <p:pic>
          <p:nvPicPr>
            <p:cNvPr id="63" name="Graphique 62" descr="Ballon de plage contour">
              <a:extLst>
                <a:ext uri="{FF2B5EF4-FFF2-40B4-BE49-F238E27FC236}">
                  <a16:creationId xmlns:a16="http://schemas.microsoft.com/office/drawing/2014/main" id="{AAFC110F-2603-3F53-6DC1-4B9659A2672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136537" y="3429000"/>
              <a:ext cx="675290" cy="675290"/>
            </a:xfrm>
            <a:prstGeom prst="rect">
              <a:avLst/>
            </a:prstGeom>
          </p:spPr>
        </p:pic>
        <p:pic>
          <p:nvPicPr>
            <p:cNvPr id="64" name="Graphique 63" descr="Ballon de plage contour">
              <a:extLst>
                <a:ext uri="{FF2B5EF4-FFF2-40B4-BE49-F238E27FC236}">
                  <a16:creationId xmlns:a16="http://schemas.microsoft.com/office/drawing/2014/main" id="{AE4F933B-B590-CDED-B4DF-F67EBBEDF04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916041" y="3429000"/>
              <a:ext cx="675290" cy="675290"/>
            </a:xfrm>
            <a:prstGeom prst="rect">
              <a:avLst/>
            </a:prstGeom>
          </p:spPr>
        </p:pic>
        <p:pic>
          <p:nvPicPr>
            <p:cNvPr id="65" name="Graphique 64" descr="Ballon de plage contour">
              <a:extLst>
                <a:ext uri="{FF2B5EF4-FFF2-40B4-BE49-F238E27FC236}">
                  <a16:creationId xmlns:a16="http://schemas.microsoft.com/office/drawing/2014/main" id="{17C317EA-1F1D-060D-D9ED-9DADF533C4C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695545" y="3429000"/>
              <a:ext cx="675290" cy="675290"/>
            </a:xfrm>
            <a:prstGeom prst="rect">
              <a:avLst/>
            </a:prstGeom>
          </p:spPr>
        </p:pic>
        <p:pic>
          <p:nvPicPr>
            <p:cNvPr id="66" name="Graphique 65" descr="Ballon de plage contour">
              <a:extLst>
                <a:ext uri="{FF2B5EF4-FFF2-40B4-BE49-F238E27FC236}">
                  <a16:creationId xmlns:a16="http://schemas.microsoft.com/office/drawing/2014/main" id="{DCDBC93A-E0C5-383A-0702-07A3C5D7936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475049" y="3429000"/>
              <a:ext cx="675290" cy="675290"/>
            </a:xfrm>
            <a:prstGeom prst="rect">
              <a:avLst/>
            </a:prstGeom>
          </p:spPr>
        </p:pic>
        <p:pic>
          <p:nvPicPr>
            <p:cNvPr id="67" name="Graphique 66" descr="Ballon de plage contour">
              <a:extLst>
                <a:ext uri="{FF2B5EF4-FFF2-40B4-BE49-F238E27FC236}">
                  <a16:creationId xmlns:a16="http://schemas.microsoft.com/office/drawing/2014/main" id="{A4B12477-4F31-471E-0184-EB470D44032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254553" y="3429000"/>
              <a:ext cx="675290" cy="675290"/>
            </a:xfrm>
            <a:prstGeom prst="rect">
              <a:avLst/>
            </a:prstGeom>
          </p:spPr>
        </p:pic>
        <p:pic>
          <p:nvPicPr>
            <p:cNvPr id="68" name="Graphique 67" descr="Ballon de plage contour">
              <a:extLst>
                <a:ext uri="{FF2B5EF4-FFF2-40B4-BE49-F238E27FC236}">
                  <a16:creationId xmlns:a16="http://schemas.microsoft.com/office/drawing/2014/main" id="{893B0456-B438-64E5-AB39-AA6B18F731C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034057" y="3429000"/>
              <a:ext cx="675290" cy="675290"/>
            </a:xfrm>
            <a:prstGeom prst="rect">
              <a:avLst/>
            </a:prstGeom>
          </p:spPr>
        </p:pic>
        <p:pic>
          <p:nvPicPr>
            <p:cNvPr id="69" name="Graphique 68" descr="Ballon de plage contour">
              <a:extLst>
                <a:ext uri="{FF2B5EF4-FFF2-40B4-BE49-F238E27FC236}">
                  <a16:creationId xmlns:a16="http://schemas.microsoft.com/office/drawing/2014/main" id="{DEB68724-91B9-C718-198C-2AC8C43DF52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593061" y="3429000"/>
              <a:ext cx="675290" cy="675290"/>
            </a:xfrm>
            <a:prstGeom prst="rect">
              <a:avLst/>
            </a:prstGeom>
          </p:spPr>
        </p:pic>
      </p:grpSp>
      <p:grpSp>
        <p:nvGrpSpPr>
          <p:cNvPr id="70" name="Groupe 69">
            <a:extLst>
              <a:ext uri="{FF2B5EF4-FFF2-40B4-BE49-F238E27FC236}">
                <a16:creationId xmlns:a16="http://schemas.microsoft.com/office/drawing/2014/main" id="{AECBD04A-BF48-E039-C29E-26F0B0945F0F}"/>
              </a:ext>
            </a:extLst>
          </p:cNvPr>
          <p:cNvGrpSpPr/>
          <p:nvPr/>
        </p:nvGrpSpPr>
        <p:grpSpPr>
          <a:xfrm>
            <a:off x="577529" y="2535233"/>
            <a:ext cx="7690822" cy="675290"/>
            <a:chOff x="577529" y="3429000"/>
            <a:chExt cx="7690822" cy="675290"/>
          </a:xfrm>
        </p:grpSpPr>
        <p:pic>
          <p:nvPicPr>
            <p:cNvPr id="71" name="Graphique 70" descr="Ballon de plage contour">
              <a:extLst>
                <a:ext uri="{FF2B5EF4-FFF2-40B4-BE49-F238E27FC236}">
                  <a16:creationId xmlns:a16="http://schemas.microsoft.com/office/drawing/2014/main" id="{A0C01F2B-E617-FF69-C160-EAD2052234E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813561" y="3429000"/>
              <a:ext cx="675290" cy="675290"/>
            </a:xfrm>
            <a:prstGeom prst="rect">
              <a:avLst/>
            </a:prstGeom>
          </p:spPr>
        </p:pic>
        <p:pic>
          <p:nvPicPr>
            <p:cNvPr id="72" name="Graphique 71" descr="Ballon de plage contour">
              <a:extLst>
                <a:ext uri="{FF2B5EF4-FFF2-40B4-BE49-F238E27FC236}">
                  <a16:creationId xmlns:a16="http://schemas.microsoft.com/office/drawing/2014/main" id="{CB5FCF9B-9532-A331-0C00-AB81EE26BC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77529" y="3429000"/>
              <a:ext cx="675290" cy="675290"/>
            </a:xfrm>
            <a:prstGeom prst="rect">
              <a:avLst/>
            </a:prstGeom>
          </p:spPr>
        </p:pic>
        <p:pic>
          <p:nvPicPr>
            <p:cNvPr id="73" name="Graphique 72" descr="Ballon de plage contour">
              <a:extLst>
                <a:ext uri="{FF2B5EF4-FFF2-40B4-BE49-F238E27FC236}">
                  <a16:creationId xmlns:a16="http://schemas.microsoft.com/office/drawing/2014/main" id="{90E5A589-A757-938E-8CFF-259EEA80E5D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357033" y="3429000"/>
              <a:ext cx="675290" cy="675290"/>
            </a:xfrm>
            <a:prstGeom prst="rect">
              <a:avLst/>
            </a:prstGeom>
          </p:spPr>
        </p:pic>
        <p:pic>
          <p:nvPicPr>
            <p:cNvPr id="74" name="Graphique 73" descr="Ballon de plage contour">
              <a:extLst>
                <a:ext uri="{FF2B5EF4-FFF2-40B4-BE49-F238E27FC236}">
                  <a16:creationId xmlns:a16="http://schemas.microsoft.com/office/drawing/2014/main" id="{92DD8407-13B3-BBC7-2AAC-1792B925BAB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136537" y="3429000"/>
              <a:ext cx="675290" cy="675290"/>
            </a:xfrm>
            <a:prstGeom prst="rect">
              <a:avLst/>
            </a:prstGeom>
          </p:spPr>
        </p:pic>
        <p:pic>
          <p:nvPicPr>
            <p:cNvPr id="75" name="Graphique 74" descr="Ballon de plage contour">
              <a:extLst>
                <a:ext uri="{FF2B5EF4-FFF2-40B4-BE49-F238E27FC236}">
                  <a16:creationId xmlns:a16="http://schemas.microsoft.com/office/drawing/2014/main" id="{088033FE-E7C6-5F2B-415A-86A34D984D4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916041" y="3429000"/>
              <a:ext cx="675290" cy="675290"/>
            </a:xfrm>
            <a:prstGeom prst="rect">
              <a:avLst/>
            </a:prstGeom>
          </p:spPr>
        </p:pic>
        <p:pic>
          <p:nvPicPr>
            <p:cNvPr id="76" name="Graphique 75" descr="Ballon de plage contour">
              <a:extLst>
                <a:ext uri="{FF2B5EF4-FFF2-40B4-BE49-F238E27FC236}">
                  <a16:creationId xmlns:a16="http://schemas.microsoft.com/office/drawing/2014/main" id="{B8630C49-6E51-F059-A2F2-59D9CC5CDD1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695545" y="3429000"/>
              <a:ext cx="675290" cy="675290"/>
            </a:xfrm>
            <a:prstGeom prst="rect">
              <a:avLst/>
            </a:prstGeom>
          </p:spPr>
        </p:pic>
        <p:pic>
          <p:nvPicPr>
            <p:cNvPr id="77" name="Graphique 76" descr="Ballon de plage contour">
              <a:extLst>
                <a:ext uri="{FF2B5EF4-FFF2-40B4-BE49-F238E27FC236}">
                  <a16:creationId xmlns:a16="http://schemas.microsoft.com/office/drawing/2014/main" id="{19D7C703-D002-FF60-F7D7-3ED5AC27BF3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475049" y="3429000"/>
              <a:ext cx="675290" cy="675290"/>
            </a:xfrm>
            <a:prstGeom prst="rect">
              <a:avLst/>
            </a:prstGeom>
          </p:spPr>
        </p:pic>
        <p:pic>
          <p:nvPicPr>
            <p:cNvPr id="78" name="Graphique 77" descr="Ballon de plage contour">
              <a:extLst>
                <a:ext uri="{FF2B5EF4-FFF2-40B4-BE49-F238E27FC236}">
                  <a16:creationId xmlns:a16="http://schemas.microsoft.com/office/drawing/2014/main" id="{970D33E7-3C42-DDE9-CD23-7D764A4961C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254553" y="3429000"/>
              <a:ext cx="675290" cy="675290"/>
            </a:xfrm>
            <a:prstGeom prst="rect">
              <a:avLst/>
            </a:prstGeom>
          </p:spPr>
        </p:pic>
        <p:pic>
          <p:nvPicPr>
            <p:cNvPr id="79" name="Graphique 78" descr="Ballon de plage contour">
              <a:extLst>
                <a:ext uri="{FF2B5EF4-FFF2-40B4-BE49-F238E27FC236}">
                  <a16:creationId xmlns:a16="http://schemas.microsoft.com/office/drawing/2014/main" id="{11C1F518-00AB-E698-2134-3C22EFF8C91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034057" y="3429000"/>
              <a:ext cx="675290" cy="675290"/>
            </a:xfrm>
            <a:prstGeom prst="rect">
              <a:avLst/>
            </a:prstGeom>
          </p:spPr>
        </p:pic>
        <p:pic>
          <p:nvPicPr>
            <p:cNvPr id="80" name="Graphique 79" descr="Ballon de plage contour">
              <a:extLst>
                <a:ext uri="{FF2B5EF4-FFF2-40B4-BE49-F238E27FC236}">
                  <a16:creationId xmlns:a16="http://schemas.microsoft.com/office/drawing/2014/main" id="{749B3FB8-1A7C-62EA-4BE6-05D5496D81C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593061" y="3429000"/>
              <a:ext cx="675290" cy="67529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75354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13A430-6BDC-5C0A-5F4F-CC6848C8B1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D888389-1CA2-D3F1-BB30-0D858CE54F9F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5CE2177-D04C-63AD-BA32-AEC94B4A67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7FA39C0-7F2C-F519-9E40-6D4D90FE6D3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27298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93742A-44D2-4C1F-7437-8DA1637E70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F0F3628A-CB90-0C66-6650-358704FD952D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يجب أن تجمعوا 4 كرات في كل مجموعة.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D01C122-F998-A544-379B-BD3A610BD9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CCC4F22C-7997-50B7-4DA0-366F616B67AE}"/>
              </a:ext>
            </a:extLst>
          </p:cNvPr>
          <p:cNvGrpSpPr/>
          <p:nvPr/>
        </p:nvGrpSpPr>
        <p:grpSpPr>
          <a:xfrm>
            <a:off x="577529" y="3210523"/>
            <a:ext cx="7690822" cy="675290"/>
            <a:chOff x="577529" y="3429000"/>
            <a:chExt cx="7690822" cy="675290"/>
          </a:xfrm>
        </p:grpSpPr>
        <p:pic>
          <p:nvPicPr>
            <p:cNvPr id="19" name="Graphique 18" descr="Ballon de plage contour">
              <a:extLst>
                <a:ext uri="{FF2B5EF4-FFF2-40B4-BE49-F238E27FC236}">
                  <a16:creationId xmlns:a16="http://schemas.microsoft.com/office/drawing/2014/main" id="{6CC26B4F-17DC-8983-6B96-EF875AFAB3E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813561" y="3429000"/>
              <a:ext cx="675290" cy="675290"/>
            </a:xfrm>
            <a:prstGeom prst="rect">
              <a:avLst/>
            </a:prstGeom>
          </p:spPr>
        </p:pic>
        <p:pic>
          <p:nvPicPr>
            <p:cNvPr id="20" name="Graphique 19" descr="Ballon de plage contour">
              <a:extLst>
                <a:ext uri="{FF2B5EF4-FFF2-40B4-BE49-F238E27FC236}">
                  <a16:creationId xmlns:a16="http://schemas.microsoft.com/office/drawing/2014/main" id="{41F44B12-FEE3-04CB-B80A-8E74370592D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77529" y="3429000"/>
              <a:ext cx="675290" cy="675290"/>
            </a:xfrm>
            <a:prstGeom prst="rect">
              <a:avLst/>
            </a:prstGeom>
          </p:spPr>
        </p:pic>
        <p:pic>
          <p:nvPicPr>
            <p:cNvPr id="21" name="Graphique 20" descr="Ballon de plage contour">
              <a:extLst>
                <a:ext uri="{FF2B5EF4-FFF2-40B4-BE49-F238E27FC236}">
                  <a16:creationId xmlns:a16="http://schemas.microsoft.com/office/drawing/2014/main" id="{136AAB96-0621-18EA-6B31-E8A1DD3C276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357033" y="3429000"/>
              <a:ext cx="675290" cy="675290"/>
            </a:xfrm>
            <a:prstGeom prst="rect">
              <a:avLst/>
            </a:prstGeom>
          </p:spPr>
        </p:pic>
        <p:pic>
          <p:nvPicPr>
            <p:cNvPr id="22" name="Graphique 21" descr="Ballon de plage contour">
              <a:extLst>
                <a:ext uri="{FF2B5EF4-FFF2-40B4-BE49-F238E27FC236}">
                  <a16:creationId xmlns:a16="http://schemas.microsoft.com/office/drawing/2014/main" id="{39AECFBD-5467-C82F-6CA1-F4F7B8D89B1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136537" y="3429000"/>
              <a:ext cx="675290" cy="675290"/>
            </a:xfrm>
            <a:prstGeom prst="rect">
              <a:avLst/>
            </a:prstGeom>
          </p:spPr>
        </p:pic>
        <p:pic>
          <p:nvPicPr>
            <p:cNvPr id="24" name="Graphique 23" descr="Ballon de plage contour">
              <a:extLst>
                <a:ext uri="{FF2B5EF4-FFF2-40B4-BE49-F238E27FC236}">
                  <a16:creationId xmlns:a16="http://schemas.microsoft.com/office/drawing/2014/main" id="{EFA0257C-7101-66CE-9AB1-79C2C0EEA70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916041" y="3429000"/>
              <a:ext cx="675290" cy="675290"/>
            </a:xfrm>
            <a:prstGeom prst="rect">
              <a:avLst/>
            </a:prstGeom>
          </p:spPr>
        </p:pic>
        <p:pic>
          <p:nvPicPr>
            <p:cNvPr id="25" name="Graphique 24" descr="Ballon de plage contour">
              <a:extLst>
                <a:ext uri="{FF2B5EF4-FFF2-40B4-BE49-F238E27FC236}">
                  <a16:creationId xmlns:a16="http://schemas.microsoft.com/office/drawing/2014/main" id="{1C9856D6-0230-7265-B534-043F32BBCF9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695545" y="3429000"/>
              <a:ext cx="675290" cy="675290"/>
            </a:xfrm>
            <a:prstGeom prst="rect">
              <a:avLst/>
            </a:prstGeom>
          </p:spPr>
        </p:pic>
        <p:pic>
          <p:nvPicPr>
            <p:cNvPr id="26" name="Graphique 25" descr="Ballon de plage contour">
              <a:extLst>
                <a:ext uri="{FF2B5EF4-FFF2-40B4-BE49-F238E27FC236}">
                  <a16:creationId xmlns:a16="http://schemas.microsoft.com/office/drawing/2014/main" id="{9078D91D-7C5F-F820-49BA-D2B6D20FDAD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475049" y="3429000"/>
              <a:ext cx="675290" cy="675290"/>
            </a:xfrm>
            <a:prstGeom prst="rect">
              <a:avLst/>
            </a:prstGeom>
          </p:spPr>
        </p:pic>
        <p:pic>
          <p:nvPicPr>
            <p:cNvPr id="27" name="Graphique 26" descr="Ballon de plage contour">
              <a:extLst>
                <a:ext uri="{FF2B5EF4-FFF2-40B4-BE49-F238E27FC236}">
                  <a16:creationId xmlns:a16="http://schemas.microsoft.com/office/drawing/2014/main" id="{01A94D4F-9F0B-DF46-9158-E08073507D5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254553" y="3429000"/>
              <a:ext cx="675290" cy="675290"/>
            </a:xfrm>
            <a:prstGeom prst="rect">
              <a:avLst/>
            </a:prstGeom>
          </p:spPr>
        </p:pic>
        <p:pic>
          <p:nvPicPr>
            <p:cNvPr id="28" name="Graphique 27" descr="Ballon de plage contour">
              <a:extLst>
                <a:ext uri="{FF2B5EF4-FFF2-40B4-BE49-F238E27FC236}">
                  <a16:creationId xmlns:a16="http://schemas.microsoft.com/office/drawing/2014/main" id="{DD3BE655-96FB-C421-0AD3-F79EE0C1BFE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034057" y="3429000"/>
              <a:ext cx="675290" cy="675290"/>
            </a:xfrm>
            <a:prstGeom prst="rect">
              <a:avLst/>
            </a:prstGeom>
          </p:spPr>
        </p:pic>
        <p:pic>
          <p:nvPicPr>
            <p:cNvPr id="30" name="Graphique 29" descr="Ballon de plage contour">
              <a:extLst>
                <a:ext uri="{FF2B5EF4-FFF2-40B4-BE49-F238E27FC236}">
                  <a16:creationId xmlns:a16="http://schemas.microsoft.com/office/drawing/2014/main" id="{AE042795-29BD-6702-6DB2-BECE70F0266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593061" y="3429000"/>
              <a:ext cx="675290" cy="675290"/>
            </a:xfrm>
            <a:prstGeom prst="rect">
              <a:avLst/>
            </a:prstGeom>
          </p:spPr>
        </p:pic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DCF13AD7-F2C5-C57D-C3B5-53BAF48E44D7}"/>
              </a:ext>
            </a:extLst>
          </p:cNvPr>
          <p:cNvGrpSpPr/>
          <p:nvPr/>
        </p:nvGrpSpPr>
        <p:grpSpPr>
          <a:xfrm>
            <a:off x="577529" y="2535233"/>
            <a:ext cx="7690822" cy="675290"/>
            <a:chOff x="577529" y="3429000"/>
            <a:chExt cx="7690822" cy="675290"/>
          </a:xfrm>
        </p:grpSpPr>
        <p:pic>
          <p:nvPicPr>
            <p:cNvPr id="32" name="Graphique 31" descr="Ballon de plage contour">
              <a:extLst>
                <a:ext uri="{FF2B5EF4-FFF2-40B4-BE49-F238E27FC236}">
                  <a16:creationId xmlns:a16="http://schemas.microsoft.com/office/drawing/2014/main" id="{CDE46AD4-DB4D-8C20-1190-13C158E7A43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813561" y="3429000"/>
              <a:ext cx="675290" cy="675290"/>
            </a:xfrm>
            <a:prstGeom prst="rect">
              <a:avLst/>
            </a:prstGeom>
          </p:spPr>
        </p:pic>
        <p:pic>
          <p:nvPicPr>
            <p:cNvPr id="33" name="Graphique 32" descr="Ballon de plage contour">
              <a:extLst>
                <a:ext uri="{FF2B5EF4-FFF2-40B4-BE49-F238E27FC236}">
                  <a16:creationId xmlns:a16="http://schemas.microsoft.com/office/drawing/2014/main" id="{253A8255-B550-912B-18EA-DE9F8EE6E64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77529" y="3429000"/>
              <a:ext cx="675290" cy="675290"/>
            </a:xfrm>
            <a:prstGeom prst="rect">
              <a:avLst/>
            </a:prstGeom>
          </p:spPr>
        </p:pic>
        <p:pic>
          <p:nvPicPr>
            <p:cNvPr id="34" name="Graphique 33" descr="Ballon de plage contour">
              <a:extLst>
                <a:ext uri="{FF2B5EF4-FFF2-40B4-BE49-F238E27FC236}">
                  <a16:creationId xmlns:a16="http://schemas.microsoft.com/office/drawing/2014/main" id="{61EED19E-1FC9-E933-CA92-C57907ED92C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357033" y="3429000"/>
              <a:ext cx="675290" cy="675290"/>
            </a:xfrm>
            <a:prstGeom prst="rect">
              <a:avLst/>
            </a:prstGeom>
          </p:spPr>
        </p:pic>
        <p:pic>
          <p:nvPicPr>
            <p:cNvPr id="35" name="Graphique 34" descr="Ballon de plage contour">
              <a:extLst>
                <a:ext uri="{FF2B5EF4-FFF2-40B4-BE49-F238E27FC236}">
                  <a16:creationId xmlns:a16="http://schemas.microsoft.com/office/drawing/2014/main" id="{48119401-C546-2CFC-787D-6058F7E27DB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136537" y="3429000"/>
              <a:ext cx="675290" cy="675290"/>
            </a:xfrm>
            <a:prstGeom prst="rect">
              <a:avLst/>
            </a:prstGeom>
          </p:spPr>
        </p:pic>
        <p:pic>
          <p:nvPicPr>
            <p:cNvPr id="36" name="Graphique 35" descr="Ballon de plage contour">
              <a:extLst>
                <a:ext uri="{FF2B5EF4-FFF2-40B4-BE49-F238E27FC236}">
                  <a16:creationId xmlns:a16="http://schemas.microsoft.com/office/drawing/2014/main" id="{3E51E86D-A95A-896C-9B3E-E3A65DEE6CF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916041" y="3429000"/>
              <a:ext cx="675290" cy="675290"/>
            </a:xfrm>
            <a:prstGeom prst="rect">
              <a:avLst/>
            </a:prstGeom>
          </p:spPr>
        </p:pic>
        <p:pic>
          <p:nvPicPr>
            <p:cNvPr id="37" name="Graphique 36" descr="Ballon de plage contour">
              <a:extLst>
                <a:ext uri="{FF2B5EF4-FFF2-40B4-BE49-F238E27FC236}">
                  <a16:creationId xmlns:a16="http://schemas.microsoft.com/office/drawing/2014/main" id="{EA27E656-42F6-98F0-7BA2-A2A2E0658A4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695545" y="3429000"/>
              <a:ext cx="675290" cy="675290"/>
            </a:xfrm>
            <a:prstGeom prst="rect">
              <a:avLst/>
            </a:prstGeom>
          </p:spPr>
        </p:pic>
        <p:pic>
          <p:nvPicPr>
            <p:cNvPr id="38" name="Graphique 37" descr="Ballon de plage contour">
              <a:extLst>
                <a:ext uri="{FF2B5EF4-FFF2-40B4-BE49-F238E27FC236}">
                  <a16:creationId xmlns:a16="http://schemas.microsoft.com/office/drawing/2014/main" id="{5BE032DB-EB5D-04DA-05D4-FC1DF840734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475049" y="3429000"/>
              <a:ext cx="675290" cy="675290"/>
            </a:xfrm>
            <a:prstGeom prst="rect">
              <a:avLst/>
            </a:prstGeom>
          </p:spPr>
        </p:pic>
        <p:pic>
          <p:nvPicPr>
            <p:cNvPr id="39" name="Graphique 38" descr="Ballon de plage contour">
              <a:extLst>
                <a:ext uri="{FF2B5EF4-FFF2-40B4-BE49-F238E27FC236}">
                  <a16:creationId xmlns:a16="http://schemas.microsoft.com/office/drawing/2014/main" id="{37AFA361-F8F1-BBDD-6A9C-C121503846F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254553" y="3429000"/>
              <a:ext cx="675290" cy="675290"/>
            </a:xfrm>
            <a:prstGeom prst="rect">
              <a:avLst/>
            </a:prstGeom>
          </p:spPr>
        </p:pic>
        <p:pic>
          <p:nvPicPr>
            <p:cNvPr id="40" name="Graphique 39" descr="Ballon de plage contour">
              <a:extLst>
                <a:ext uri="{FF2B5EF4-FFF2-40B4-BE49-F238E27FC236}">
                  <a16:creationId xmlns:a16="http://schemas.microsoft.com/office/drawing/2014/main" id="{0C45E836-0739-879F-742F-BA5893B6970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034057" y="3429000"/>
              <a:ext cx="675290" cy="675290"/>
            </a:xfrm>
            <a:prstGeom prst="rect">
              <a:avLst/>
            </a:prstGeom>
          </p:spPr>
        </p:pic>
        <p:pic>
          <p:nvPicPr>
            <p:cNvPr id="42" name="Graphique 41" descr="Ballon de plage contour">
              <a:extLst>
                <a:ext uri="{FF2B5EF4-FFF2-40B4-BE49-F238E27FC236}">
                  <a16:creationId xmlns:a16="http://schemas.microsoft.com/office/drawing/2014/main" id="{4D6D2052-6E6E-C711-FE4C-DED9CF5DEB0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593061" y="3429000"/>
              <a:ext cx="675290" cy="675290"/>
            </a:xfrm>
            <a:prstGeom prst="rect">
              <a:avLst/>
            </a:prstGeom>
          </p:spPr>
        </p:pic>
      </p:grpSp>
      <p:sp>
        <p:nvSpPr>
          <p:cNvPr id="43" name="Rectangle : coins arrondis 42">
            <a:extLst>
              <a:ext uri="{FF2B5EF4-FFF2-40B4-BE49-F238E27FC236}">
                <a16:creationId xmlns:a16="http://schemas.microsoft.com/office/drawing/2014/main" id="{106F0BDD-0118-9CE0-5DF0-72973E8266A2}"/>
              </a:ext>
            </a:extLst>
          </p:cNvPr>
          <p:cNvSpPr/>
          <p:nvPr/>
        </p:nvSpPr>
        <p:spPr>
          <a:xfrm>
            <a:off x="577529" y="2535233"/>
            <a:ext cx="1454794" cy="1350580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4" name="Rectangle : coins arrondis 43">
            <a:extLst>
              <a:ext uri="{FF2B5EF4-FFF2-40B4-BE49-F238E27FC236}">
                <a16:creationId xmlns:a16="http://schemas.microsoft.com/office/drawing/2014/main" id="{0381A4F4-4BEC-CC60-EEF2-124D21F9A5A2}"/>
              </a:ext>
            </a:extLst>
          </p:cNvPr>
          <p:cNvSpPr/>
          <p:nvPr/>
        </p:nvSpPr>
        <p:spPr>
          <a:xfrm>
            <a:off x="2136092" y="2535233"/>
            <a:ext cx="1454794" cy="1350580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5" name="Rectangle : coins arrondis 44">
            <a:extLst>
              <a:ext uri="{FF2B5EF4-FFF2-40B4-BE49-F238E27FC236}">
                <a16:creationId xmlns:a16="http://schemas.microsoft.com/office/drawing/2014/main" id="{1AEEF28C-B30F-F0E0-73F2-C7B33DAF32E8}"/>
              </a:ext>
            </a:extLst>
          </p:cNvPr>
          <p:cNvSpPr/>
          <p:nvPr/>
        </p:nvSpPr>
        <p:spPr>
          <a:xfrm>
            <a:off x="3694655" y="2535233"/>
            <a:ext cx="1454794" cy="1350580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6" name="Rectangle : coins arrondis 45">
            <a:extLst>
              <a:ext uri="{FF2B5EF4-FFF2-40B4-BE49-F238E27FC236}">
                <a16:creationId xmlns:a16="http://schemas.microsoft.com/office/drawing/2014/main" id="{0F76938B-BCD4-8CCD-04AD-C15D8FF77C3A}"/>
              </a:ext>
            </a:extLst>
          </p:cNvPr>
          <p:cNvSpPr/>
          <p:nvPr/>
        </p:nvSpPr>
        <p:spPr>
          <a:xfrm>
            <a:off x="5253218" y="2535233"/>
            <a:ext cx="1454794" cy="1350580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7" name="Rectangle : coins arrondis 46">
            <a:extLst>
              <a:ext uri="{FF2B5EF4-FFF2-40B4-BE49-F238E27FC236}">
                <a16:creationId xmlns:a16="http://schemas.microsoft.com/office/drawing/2014/main" id="{7CBA4E4E-B50F-7772-F307-FBC5934B49FF}"/>
              </a:ext>
            </a:extLst>
          </p:cNvPr>
          <p:cNvSpPr/>
          <p:nvPr/>
        </p:nvSpPr>
        <p:spPr>
          <a:xfrm>
            <a:off x="6811779" y="2535233"/>
            <a:ext cx="1454794" cy="1350580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8526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C35F8F-4919-4A79-F5C9-93CA7B2E1A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17C0A19A-50CA-33BF-A264-E6EB7F249667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الثالثة؟</a:t>
            </a:r>
          </a:p>
        </p:txBody>
      </p:sp>
      <p:pic>
        <p:nvPicPr>
          <p:cNvPr id="1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32E0368-BD33-9B07-4D06-7755371D574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7AB98A8-9B76-B61A-28D7-D5CAAD58C54D}"/>
              </a:ext>
            </a:extLst>
          </p:cNvPr>
          <p:cNvSpPr/>
          <p:nvPr/>
        </p:nvSpPr>
        <p:spPr>
          <a:xfrm>
            <a:off x="5669527" y="1737451"/>
            <a:ext cx="2160000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rtl="1">
              <a:defRPr/>
            </a:pPr>
            <a:r>
              <a:rPr lang="ar-MA" sz="14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أُحَدِّدُ عَدَدَ الْعَناصِرِ فِي الْمَجْمُوعَةِ</a:t>
            </a: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B22FCF16-160D-798D-842F-BF00BD392429}"/>
              </a:ext>
            </a:extLst>
          </p:cNvPr>
          <p:cNvSpPr>
            <a:spLocks noChangeAspect="1"/>
          </p:cNvSpPr>
          <p:nvPr/>
        </p:nvSpPr>
        <p:spPr>
          <a:xfrm>
            <a:off x="7836243" y="1802781"/>
            <a:ext cx="44773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E8DEABC-694E-7C13-125E-4561A1B27FC1}"/>
              </a:ext>
            </a:extLst>
          </p:cNvPr>
          <p:cNvSpPr/>
          <p:nvPr/>
        </p:nvSpPr>
        <p:spPr>
          <a:xfrm>
            <a:off x="3009629" y="1737451"/>
            <a:ext cx="2160000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أُكَوِّنُ مَجْمُوعَاتٍ مُتَسَاوِيَةً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8699B3D3-2FB2-51CB-36D3-B3F990AFEC44}"/>
              </a:ext>
            </a:extLst>
          </p:cNvPr>
          <p:cNvSpPr>
            <a:spLocks noChangeAspect="1"/>
          </p:cNvSpPr>
          <p:nvPr/>
        </p:nvSpPr>
        <p:spPr>
          <a:xfrm>
            <a:off x="5179710" y="1802781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D6C78113-7599-8560-D9EB-C24435DF4B54}"/>
              </a:ext>
            </a:extLst>
          </p:cNvPr>
          <p:cNvSpPr/>
          <p:nvPr/>
        </p:nvSpPr>
        <p:spPr>
          <a:xfrm>
            <a:off x="349731" y="1737451"/>
            <a:ext cx="2160000" cy="551406"/>
          </a:xfrm>
          <a:prstGeom prst="roundRect">
            <a:avLst/>
          </a:prstGeom>
          <a:solidFill>
            <a:srgbClr val="0F9ED5">
              <a:lumMod val="50000"/>
            </a:srgb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أَعُدُّ المَجْمُوعَاتِ لِأَجِدَ النَّاتِجَ</a:t>
            </a:r>
            <a:endParaRPr lang="fr-FR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CD1A3B5C-9B87-CA96-B59A-FE240F8B7C29}"/>
              </a:ext>
            </a:extLst>
          </p:cNvPr>
          <p:cNvSpPr>
            <a:spLocks noChangeAspect="1"/>
          </p:cNvSpPr>
          <p:nvPr/>
        </p:nvSpPr>
        <p:spPr>
          <a:xfrm>
            <a:off x="2519812" y="1802781"/>
            <a:ext cx="43261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3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C9B7534-4885-F6DA-8186-491DFE000D00}"/>
              </a:ext>
            </a:extLst>
          </p:cNvPr>
          <p:cNvGrpSpPr/>
          <p:nvPr/>
        </p:nvGrpSpPr>
        <p:grpSpPr>
          <a:xfrm>
            <a:off x="577529" y="3210523"/>
            <a:ext cx="7690822" cy="675290"/>
            <a:chOff x="577529" y="3429000"/>
            <a:chExt cx="7690822" cy="675290"/>
          </a:xfrm>
        </p:grpSpPr>
        <p:pic>
          <p:nvPicPr>
            <p:cNvPr id="7" name="Graphique 6" descr="Ballon de plage contour">
              <a:extLst>
                <a:ext uri="{FF2B5EF4-FFF2-40B4-BE49-F238E27FC236}">
                  <a16:creationId xmlns:a16="http://schemas.microsoft.com/office/drawing/2014/main" id="{38623680-7858-3BD8-BB68-256F3E2CE65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813561" y="3429000"/>
              <a:ext cx="675290" cy="675290"/>
            </a:xfrm>
            <a:prstGeom prst="rect">
              <a:avLst/>
            </a:prstGeom>
          </p:spPr>
        </p:pic>
        <p:pic>
          <p:nvPicPr>
            <p:cNvPr id="16" name="Graphique 15" descr="Ballon de plage contour">
              <a:extLst>
                <a:ext uri="{FF2B5EF4-FFF2-40B4-BE49-F238E27FC236}">
                  <a16:creationId xmlns:a16="http://schemas.microsoft.com/office/drawing/2014/main" id="{ADEA6679-1E80-EF73-68BA-682618CDD64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77529" y="3429000"/>
              <a:ext cx="675290" cy="675290"/>
            </a:xfrm>
            <a:prstGeom prst="rect">
              <a:avLst/>
            </a:prstGeom>
          </p:spPr>
        </p:pic>
        <p:pic>
          <p:nvPicPr>
            <p:cNvPr id="17" name="Graphique 16" descr="Ballon de plage contour">
              <a:extLst>
                <a:ext uri="{FF2B5EF4-FFF2-40B4-BE49-F238E27FC236}">
                  <a16:creationId xmlns:a16="http://schemas.microsoft.com/office/drawing/2014/main" id="{5CFF5389-88F1-FA24-14CA-FE25D12B10D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357033" y="3429000"/>
              <a:ext cx="675290" cy="675290"/>
            </a:xfrm>
            <a:prstGeom prst="rect">
              <a:avLst/>
            </a:prstGeom>
          </p:spPr>
        </p:pic>
        <p:pic>
          <p:nvPicPr>
            <p:cNvPr id="18" name="Graphique 17" descr="Ballon de plage contour">
              <a:extLst>
                <a:ext uri="{FF2B5EF4-FFF2-40B4-BE49-F238E27FC236}">
                  <a16:creationId xmlns:a16="http://schemas.microsoft.com/office/drawing/2014/main" id="{495DE8F8-AE57-F54E-AFB1-9336F705EF4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136537" y="3429000"/>
              <a:ext cx="675290" cy="675290"/>
            </a:xfrm>
            <a:prstGeom prst="rect">
              <a:avLst/>
            </a:prstGeom>
          </p:spPr>
        </p:pic>
        <p:pic>
          <p:nvPicPr>
            <p:cNvPr id="19" name="Graphique 18" descr="Ballon de plage contour">
              <a:extLst>
                <a:ext uri="{FF2B5EF4-FFF2-40B4-BE49-F238E27FC236}">
                  <a16:creationId xmlns:a16="http://schemas.microsoft.com/office/drawing/2014/main" id="{DA483669-7C19-BA2C-3D4B-8B88191FCB8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916041" y="3429000"/>
              <a:ext cx="675290" cy="675290"/>
            </a:xfrm>
            <a:prstGeom prst="rect">
              <a:avLst/>
            </a:prstGeom>
          </p:spPr>
        </p:pic>
        <p:pic>
          <p:nvPicPr>
            <p:cNvPr id="20" name="Graphique 19" descr="Ballon de plage contour">
              <a:extLst>
                <a:ext uri="{FF2B5EF4-FFF2-40B4-BE49-F238E27FC236}">
                  <a16:creationId xmlns:a16="http://schemas.microsoft.com/office/drawing/2014/main" id="{EBAB368F-4A55-D7A0-2142-F050646425C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695545" y="3429000"/>
              <a:ext cx="675290" cy="675290"/>
            </a:xfrm>
            <a:prstGeom prst="rect">
              <a:avLst/>
            </a:prstGeom>
          </p:spPr>
        </p:pic>
        <p:pic>
          <p:nvPicPr>
            <p:cNvPr id="21" name="Graphique 20" descr="Ballon de plage contour">
              <a:extLst>
                <a:ext uri="{FF2B5EF4-FFF2-40B4-BE49-F238E27FC236}">
                  <a16:creationId xmlns:a16="http://schemas.microsoft.com/office/drawing/2014/main" id="{AB5DF996-9CA5-C2FC-3723-6B0DEA5A979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475049" y="3429000"/>
              <a:ext cx="675290" cy="675290"/>
            </a:xfrm>
            <a:prstGeom prst="rect">
              <a:avLst/>
            </a:prstGeom>
          </p:spPr>
        </p:pic>
        <p:pic>
          <p:nvPicPr>
            <p:cNvPr id="22" name="Graphique 21" descr="Ballon de plage contour">
              <a:extLst>
                <a:ext uri="{FF2B5EF4-FFF2-40B4-BE49-F238E27FC236}">
                  <a16:creationId xmlns:a16="http://schemas.microsoft.com/office/drawing/2014/main" id="{FE7ECE0E-D60B-2782-9DDD-51B79B7AEC1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254553" y="3429000"/>
              <a:ext cx="675290" cy="675290"/>
            </a:xfrm>
            <a:prstGeom prst="rect">
              <a:avLst/>
            </a:prstGeom>
          </p:spPr>
        </p:pic>
        <p:pic>
          <p:nvPicPr>
            <p:cNvPr id="23" name="Graphique 22" descr="Ballon de plage contour">
              <a:extLst>
                <a:ext uri="{FF2B5EF4-FFF2-40B4-BE49-F238E27FC236}">
                  <a16:creationId xmlns:a16="http://schemas.microsoft.com/office/drawing/2014/main" id="{020C028E-F123-C44A-CA9A-3BF5646532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034057" y="3429000"/>
              <a:ext cx="675290" cy="675290"/>
            </a:xfrm>
            <a:prstGeom prst="rect">
              <a:avLst/>
            </a:prstGeom>
          </p:spPr>
        </p:pic>
        <p:pic>
          <p:nvPicPr>
            <p:cNvPr id="24" name="Graphique 23" descr="Ballon de plage contour">
              <a:extLst>
                <a:ext uri="{FF2B5EF4-FFF2-40B4-BE49-F238E27FC236}">
                  <a16:creationId xmlns:a16="http://schemas.microsoft.com/office/drawing/2014/main" id="{60621396-4448-1E42-75B6-D9F96A0AAD8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593061" y="3429000"/>
              <a:ext cx="675290" cy="675290"/>
            </a:xfrm>
            <a:prstGeom prst="rect">
              <a:avLst/>
            </a:prstGeom>
          </p:spPr>
        </p:pic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B5A3A6D1-6B22-14D2-1090-8E1C2C8C1C38}"/>
              </a:ext>
            </a:extLst>
          </p:cNvPr>
          <p:cNvGrpSpPr/>
          <p:nvPr/>
        </p:nvGrpSpPr>
        <p:grpSpPr>
          <a:xfrm>
            <a:off x="577529" y="2535233"/>
            <a:ext cx="7690822" cy="675290"/>
            <a:chOff x="577529" y="3429000"/>
            <a:chExt cx="7690822" cy="675290"/>
          </a:xfrm>
        </p:grpSpPr>
        <p:pic>
          <p:nvPicPr>
            <p:cNvPr id="26" name="Graphique 25" descr="Ballon de plage contour">
              <a:extLst>
                <a:ext uri="{FF2B5EF4-FFF2-40B4-BE49-F238E27FC236}">
                  <a16:creationId xmlns:a16="http://schemas.microsoft.com/office/drawing/2014/main" id="{52382BBF-3884-691A-AE91-6B08B827E6E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813561" y="3429000"/>
              <a:ext cx="675290" cy="675290"/>
            </a:xfrm>
            <a:prstGeom prst="rect">
              <a:avLst/>
            </a:prstGeom>
          </p:spPr>
        </p:pic>
        <p:pic>
          <p:nvPicPr>
            <p:cNvPr id="27" name="Graphique 26" descr="Ballon de plage contour">
              <a:extLst>
                <a:ext uri="{FF2B5EF4-FFF2-40B4-BE49-F238E27FC236}">
                  <a16:creationId xmlns:a16="http://schemas.microsoft.com/office/drawing/2014/main" id="{CA0F6DBB-DC0E-2267-9A62-BEBFEA10913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77529" y="3429000"/>
              <a:ext cx="675290" cy="675290"/>
            </a:xfrm>
            <a:prstGeom prst="rect">
              <a:avLst/>
            </a:prstGeom>
          </p:spPr>
        </p:pic>
        <p:pic>
          <p:nvPicPr>
            <p:cNvPr id="28" name="Graphique 27" descr="Ballon de plage contour">
              <a:extLst>
                <a:ext uri="{FF2B5EF4-FFF2-40B4-BE49-F238E27FC236}">
                  <a16:creationId xmlns:a16="http://schemas.microsoft.com/office/drawing/2014/main" id="{134827A3-00E8-7799-F21B-161C0DDE541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357033" y="3429000"/>
              <a:ext cx="675290" cy="675290"/>
            </a:xfrm>
            <a:prstGeom prst="rect">
              <a:avLst/>
            </a:prstGeom>
          </p:spPr>
        </p:pic>
        <p:pic>
          <p:nvPicPr>
            <p:cNvPr id="30" name="Graphique 29" descr="Ballon de plage contour">
              <a:extLst>
                <a:ext uri="{FF2B5EF4-FFF2-40B4-BE49-F238E27FC236}">
                  <a16:creationId xmlns:a16="http://schemas.microsoft.com/office/drawing/2014/main" id="{7161F023-60C9-F37B-9D71-4E09D133275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136537" y="3429000"/>
              <a:ext cx="675290" cy="675290"/>
            </a:xfrm>
            <a:prstGeom prst="rect">
              <a:avLst/>
            </a:prstGeom>
          </p:spPr>
        </p:pic>
        <p:pic>
          <p:nvPicPr>
            <p:cNvPr id="31" name="Graphique 30" descr="Ballon de plage contour">
              <a:extLst>
                <a:ext uri="{FF2B5EF4-FFF2-40B4-BE49-F238E27FC236}">
                  <a16:creationId xmlns:a16="http://schemas.microsoft.com/office/drawing/2014/main" id="{4AC46598-8709-90DC-F7F2-07E57E55928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916041" y="3429000"/>
              <a:ext cx="675290" cy="675290"/>
            </a:xfrm>
            <a:prstGeom prst="rect">
              <a:avLst/>
            </a:prstGeom>
          </p:spPr>
        </p:pic>
        <p:pic>
          <p:nvPicPr>
            <p:cNvPr id="69" name="Graphique 68" descr="Ballon de plage contour">
              <a:extLst>
                <a:ext uri="{FF2B5EF4-FFF2-40B4-BE49-F238E27FC236}">
                  <a16:creationId xmlns:a16="http://schemas.microsoft.com/office/drawing/2014/main" id="{F815214D-943A-46D4-2AAD-2ED00A02C4A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695545" y="3429000"/>
              <a:ext cx="675290" cy="675290"/>
            </a:xfrm>
            <a:prstGeom prst="rect">
              <a:avLst/>
            </a:prstGeom>
          </p:spPr>
        </p:pic>
        <p:pic>
          <p:nvPicPr>
            <p:cNvPr id="70" name="Graphique 69" descr="Ballon de plage contour">
              <a:extLst>
                <a:ext uri="{FF2B5EF4-FFF2-40B4-BE49-F238E27FC236}">
                  <a16:creationId xmlns:a16="http://schemas.microsoft.com/office/drawing/2014/main" id="{C958A0EE-1F27-5C0C-4869-504E684C902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475049" y="3429000"/>
              <a:ext cx="675290" cy="675290"/>
            </a:xfrm>
            <a:prstGeom prst="rect">
              <a:avLst/>
            </a:prstGeom>
          </p:spPr>
        </p:pic>
        <p:pic>
          <p:nvPicPr>
            <p:cNvPr id="71" name="Graphique 70" descr="Ballon de plage contour">
              <a:extLst>
                <a:ext uri="{FF2B5EF4-FFF2-40B4-BE49-F238E27FC236}">
                  <a16:creationId xmlns:a16="http://schemas.microsoft.com/office/drawing/2014/main" id="{0231D12F-168A-9F6A-2A4D-E1B7950A5C3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254553" y="3429000"/>
              <a:ext cx="675290" cy="675290"/>
            </a:xfrm>
            <a:prstGeom prst="rect">
              <a:avLst/>
            </a:prstGeom>
          </p:spPr>
        </p:pic>
        <p:pic>
          <p:nvPicPr>
            <p:cNvPr id="72" name="Graphique 71" descr="Ballon de plage contour">
              <a:extLst>
                <a:ext uri="{FF2B5EF4-FFF2-40B4-BE49-F238E27FC236}">
                  <a16:creationId xmlns:a16="http://schemas.microsoft.com/office/drawing/2014/main" id="{0D265170-0F96-3472-7DEC-B1C97680599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034057" y="3429000"/>
              <a:ext cx="675290" cy="675290"/>
            </a:xfrm>
            <a:prstGeom prst="rect">
              <a:avLst/>
            </a:prstGeom>
          </p:spPr>
        </p:pic>
        <p:pic>
          <p:nvPicPr>
            <p:cNvPr id="73" name="Graphique 72" descr="Ballon de plage contour">
              <a:extLst>
                <a:ext uri="{FF2B5EF4-FFF2-40B4-BE49-F238E27FC236}">
                  <a16:creationId xmlns:a16="http://schemas.microsoft.com/office/drawing/2014/main" id="{4556297C-F1CE-9F1A-06BE-077AC74F906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593061" y="3429000"/>
              <a:ext cx="675290" cy="675290"/>
            </a:xfrm>
            <a:prstGeom prst="rect">
              <a:avLst/>
            </a:prstGeom>
          </p:spPr>
        </p:pic>
      </p:grpSp>
      <p:sp>
        <p:nvSpPr>
          <p:cNvPr id="74" name="Rectangle : coins arrondis 73">
            <a:extLst>
              <a:ext uri="{FF2B5EF4-FFF2-40B4-BE49-F238E27FC236}">
                <a16:creationId xmlns:a16="http://schemas.microsoft.com/office/drawing/2014/main" id="{909B1090-1FC3-C960-9F21-ABD5B1F83D31}"/>
              </a:ext>
            </a:extLst>
          </p:cNvPr>
          <p:cNvSpPr/>
          <p:nvPr/>
        </p:nvSpPr>
        <p:spPr>
          <a:xfrm>
            <a:off x="577529" y="2535233"/>
            <a:ext cx="1454794" cy="1350580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 : coins arrondis 74">
            <a:extLst>
              <a:ext uri="{FF2B5EF4-FFF2-40B4-BE49-F238E27FC236}">
                <a16:creationId xmlns:a16="http://schemas.microsoft.com/office/drawing/2014/main" id="{A806B97E-41C1-225A-F069-9922E9FBE39B}"/>
              </a:ext>
            </a:extLst>
          </p:cNvPr>
          <p:cNvSpPr/>
          <p:nvPr/>
        </p:nvSpPr>
        <p:spPr>
          <a:xfrm>
            <a:off x="2136092" y="2535233"/>
            <a:ext cx="1454794" cy="1350580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 : coins arrondis 75">
            <a:extLst>
              <a:ext uri="{FF2B5EF4-FFF2-40B4-BE49-F238E27FC236}">
                <a16:creationId xmlns:a16="http://schemas.microsoft.com/office/drawing/2014/main" id="{95A00FAC-1CCA-2FDC-B16D-519B3BBD4E3D}"/>
              </a:ext>
            </a:extLst>
          </p:cNvPr>
          <p:cNvSpPr/>
          <p:nvPr/>
        </p:nvSpPr>
        <p:spPr>
          <a:xfrm>
            <a:off x="3694655" y="2535233"/>
            <a:ext cx="1454794" cy="1350580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7" name="Rectangle : coins arrondis 76">
            <a:extLst>
              <a:ext uri="{FF2B5EF4-FFF2-40B4-BE49-F238E27FC236}">
                <a16:creationId xmlns:a16="http://schemas.microsoft.com/office/drawing/2014/main" id="{E60E4087-F8A0-5147-2462-C9ECF9F42AD5}"/>
              </a:ext>
            </a:extLst>
          </p:cNvPr>
          <p:cNvSpPr/>
          <p:nvPr/>
        </p:nvSpPr>
        <p:spPr>
          <a:xfrm>
            <a:off x="5253218" y="2535233"/>
            <a:ext cx="1454794" cy="1350580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8" name="Rectangle : coins arrondis 77">
            <a:extLst>
              <a:ext uri="{FF2B5EF4-FFF2-40B4-BE49-F238E27FC236}">
                <a16:creationId xmlns:a16="http://schemas.microsoft.com/office/drawing/2014/main" id="{B061CD2E-64E8-EEC4-CFD3-67E5FC2A9415}"/>
              </a:ext>
            </a:extLst>
          </p:cNvPr>
          <p:cNvSpPr/>
          <p:nvPr/>
        </p:nvSpPr>
        <p:spPr>
          <a:xfrm>
            <a:off x="6811779" y="2535233"/>
            <a:ext cx="1454794" cy="1350580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3300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0EDF08-43FA-9BF1-D8AC-C315C62D2A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52BEB2DE-E24B-0332-60A3-D421FC2DEA10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اكتبوا، على ألواحكم، عدد المجموعات التي حصلتم عليها بعد التجميع.</a:t>
            </a:r>
          </a:p>
        </p:txBody>
      </p:sp>
      <p:pic>
        <p:nvPicPr>
          <p:cNvPr id="1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15B8FED-656A-B54E-7485-9976E4B8DB54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6B8084D-480A-4AF0-6673-611B38438E39}"/>
              </a:ext>
            </a:extLst>
          </p:cNvPr>
          <p:cNvSpPr/>
          <p:nvPr/>
        </p:nvSpPr>
        <p:spPr>
          <a:xfrm>
            <a:off x="5669527" y="1737451"/>
            <a:ext cx="2160000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rtl="1">
              <a:defRPr/>
            </a:pPr>
            <a:r>
              <a:rPr lang="ar-MA" sz="14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أُحَدِّدُ عَدَدَ الْعَناصِرِ فِي الْمَجْمُوعَةِ</a:t>
            </a: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8DD7C1FF-2EF7-2B77-FE36-33A3158695E5}"/>
              </a:ext>
            </a:extLst>
          </p:cNvPr>
          <p:cNvSpPr>
            <a:spLocks noChangeAspect="1"/>
          </p:cNvSpPr>
          <p:nvPr/>
        </p:nvSpPr>
        <p:spPr>
          <a:xfrm>
            <a:off x="7836243" y="1802781"/>
            <a:ext cx="44773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39CBEF6-9376-CCFD-5702-1BB429DC0DF0}"/>
              </a:ext>
            </a:extLst>
          </p:cNvPr>
          <p:cNvSpPr/>
          <p:nvPr/>
        </p:nvSpPr>
        <p:spPr>
          <a:xfrm>
            <a:off x="3009629" y="1737451"/>
            <a:ext cx="2160000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أُكَوِّنُ مَجْمُوعَاتٍ مُتَسَاوِيَةً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AB3407AA-685D-ABBA-B401-45CEB146B871}"/>
              </a:ext>
            </a:extLst>
          </p:cNvPr>
          <p:cNvSpPr>
            <a:spLocks noChangeAspect="1"/>
          </p:cNvSpPr>
          <p:nvPr/>
        </p:nvSpPr>
        <p:spPr>
          <a:xfrm>
            <a:off x="5179710" y="1802781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7E80C21C-1B08-6D93-34D0-66979EFB7543}"/>
              </a:ext>
            </a:extLst>
          </p:cNvPr>
          <p:cNvSpPr/>
          <p:nvPr/>
        </p:nvSpPr>
        <p:spPr>
          <a:xfrm>
            <a:off x="349731" y="1737451"/>
            <a:ext cx="2160000" cy="551406"/>
          </a:xfrm>
          <a:prstGeom prst="roundRect">
            <a:avLst/>
          </a:prstGeom>
          <a:solidFill>
            <a:srgbClr val="0F9ED5">
              <a:lumMod val="50000"/>
            </a:srgb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أَعُدُّ المَجْمُوعَاتِ لِأَجِدَ النَّاتِجَ</a:t>
            </a:r>
            <a:endParaRPr lang="fr-FR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10A94906-11FA-3ADE-1747-90378D385D04}"/>
              </a:ext>
            </a:extLst>
          </p:cNvPr>
          <p:cNvSpPr>
            <a:spLocks noChangeAspect="1"/>
          </p:cNvSpPr>
          <p:nvPr/>
        </p:nvSpPr>
        <p:spPr>
          <a:xfrm>
            <a:off x="2519812" y="1802781"/>
            <a:ext cx="43261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3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8B7378B-6EB8-BAAB-FCE9-28FA0A1976AC}"/>
              </a:ext>
            </a:extLst>
          </p:cNvPr>
          <p:cNvGrpSpPr/>
          <p:nvPr/>
        </p:nvGrpSpPr>
        <p:grpSpPr>
          <a:xfrm>
            <a:off x="577529" y="3210523"/>
            <a:ext cx="7690822" cy="675290"/>
            <a:chOff x="577529" y="3429000"/>
            <a:chExt cx="7690822" cy="675290"/>
          </a:xfrm>
        </p:grpSpPr>
        <p:pic>
          <p:nvPicPr>
            <p:cNvPr id="7" name="Graphique 6" descr="Ballon de plage contour">
              <a:extLst>
                <a:ext uri="{FF2B5EF4-FFF2-40B4-BE49-F238E27FC236}">
                  <a16:creationId xmlns:a16="http://schemas.microsoft.com/office/drawing/2014/main" id="{2AF17798-74C8-818A-C3BA-62B68BE37E3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813561" y="3429000"/>
              <a:ext cx="675290" cy="675290"/>
            </a:xfrm>
            <a:prstGeom prst="rect">
              <a:avLst/>
            </a:prstGeom>
          </p:spPr>
        </p:pic>
        <p:pic>
          <p:nvPicPr>
            <p:cNvPr id="16" name="Graphique 15" descr="Ballon de plage contour">
              <a:extLst>
                <a:ext uri="{FF2B5EF4-FFF2-40B4-BE49-F238E27FC236}">
                  <a16:creationId xmlns:a16="http://schemas.microsoft.com/office/drawing/2014/main" id="{6E88E3DD-CD82-010D-BE2D-EA85B9B53FF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77529" y="3429000"/>
              <a:ext cx="675290" cy="675290"/>
            </a:xfrm>
            <a:prstGeom prst="rect">
              <a:avLst/>
            </a:prstGeom>
          </p:spPr>
        </p:pic>
        <p:pic>
          <p:nvPicPr>
            <p:cNvPr id="17" name="Graphique 16" descr="Ballon de plage contour">
              <a:extLst>
                <a:ext uri="{FF2B5EF4-FFF2-40B4-BE49-F238E27FC236}">
                  <a16:creationId xmlns:a16="http://schemas.microsoft.com/office/drawing/2014/main" id="{2362575A-A5A1-10D5-D67A-5CD5FBBA15C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357033" y="3429000"/>
              <a:ext cx="675290" cy="675290"/>
            </a:xfrm>
            <a:prstGeom prst="rect">
              <a:avLst/>
            </a:prstGeom>
          </p:spPr>
        </p:pic>
        <p:pic>
          <p:nvPicPr>
            <p:cNvPr id="18" name="Graphique 17" descr="Ballon de plage contour">
              <a:extLst>
                <a:ext uri="{FF2B5EF4-FFF2-40B4-BE49-F238E27FC236}">
                  <a16:creationId xmlns:a16="http://schemas.microsoft.com/office/drawing/2014/main" id="{F2F212E3-57FE-71F1-C568-D56528E481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136537" y="3429000"/>
              <a:ext cx="675290" cy="675290"/>
            </a:xfrm>
            <a:prstGeom prst="rect">
              <a:avLst/>
            </a:prstGeom>
          </p:spPr>
        </p:pic>
        <p:pic>
          <p:nvPicPr>
            <p:cNvPr id="19" name="Graphique 18" descr="Ballon de plage contour">
              <a:extLst>
                <a:ext uri="{FF2B5EF4-FFF2-40B4-BE49-F238E27FC236}">
                  <a16:creationId xmlns:a16="http://schemas.microsoft.com/office/drawing/2014/main" id="{DD08A916-4B62-B029-CDDC-AFBB9529987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916041" y="3429000"/>
              <a:ext cx="675290" cy="675290"/>
            </a:xfrm>
            <a:prstGeom prst="rect">
              <a:avLst/>
            </a:prstGeom>
          </p:spPr>
        </p:pic>
        <p:pic>
          <p:nvPicPr>
            <p:cNvPr id="20" name="Graphique 19" descr="Ballon de plage contour">
              <a:extLst>
                <a:ext uri="{FF2B5EF4-FFF2-40B4-BE49-F238E27FC236}">
                  <a16:creationId xmlns:a16="http://schemas.microsoft.com/office/drawing/2014/main" id="{BEB6E5B1-A9F0-8197-7C60-7B22ED2A4AD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695545" y="3429000"/>
              <a:ext cx="675290" cy="675290"/>
            </a:xfrm>
            <a:prstGeom prst="rect">
              <a:avLst/>
            </a:prstGeom>
          </p:spPr>
        </p:pic>
        <p:pic>
          <p:nvPicPr>
            <p:cNvPr id="21" name="Graphique 20" descr="Ballon de plage contour">
              <a:extLst>
                <a:ext uri="{FF2B5EF4-FFF2-40B4-BE49-F238E27FC236}">
                  <a16:creationId xmlns:a16="http://schemas.microsoft.com/office/drawing/2014/main" id="{102447EF-0DC5-6A22-C4C6-A6B521D49F6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475049" y="3429000"/>
              <a:ext cx="675290" cy="675290"/>
            </a:xfrm>
            <a:prstGeom prst="rect">
              <a:avLst/>
            </a:prstGeom>
          </p:spPr>
        </p:pic>
        <p:pic>
          <p:nvPicPr>
            <p:cNvPr id="22" name="Graphique 21" descr="Ballon de plage contour">
              <a:extLst>
                <a:ext uri="{FF2B5EF4-FFF2-40B4-BE49-F238E27FC236}">
                  <a16:creationId xmlns:a16="http://schemas.microsoft.com/office/drawing/2014/main" id="{BDD296FB-6364-2EA7-1AD2-2F3356A4841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254553" y="3429000"/>
              <a:ext cx="675290" cy="675290"/>
            </a:xfrm>
            <a:prstGeom prst="rect">
              <a:avLst/>
            </a:prstGeom>
          </p:spPr>
        </p:pic>
        <p:pic>
          <p:nvPicPr>
            <p:cNvPr id="23" name="Graphique 22" descr="Ballon de plage contour">
              <a:extLst>
                <a:ext uri="{FF2B5EF4-FFF2-40B4-BE49-F238E27FC236}">
                  <a16:creationId xmlns:a16="http://schemas.microsoft.com/office/drawing/2014/main" id="{8B5B1868-DF9D-7643-D1A6-80FDAD805A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034057" y="3429000"/>
              <a:ext cx="675290" cy="675290"/>
            </a:xfrm>
            <a:prstGeom prst="rect">
              <a:avLst/>
            </a:prstGeom>
          </p:spPr>
        </p:pic>
        <p:pic>
          <p:nvPicPr>
            <p:cNvPr id="24" name="Graphique 23" descr="Ballon de plage contour">
              <a:extLst>
                <a:ext uri="{FF2B5EF4-FFF2-40B4-BE49-F238E27FC236}">
                  <a16:creationId xmlns:a16="http://schemas.microsoft.com/office/drawing/2014/main" id="{31916AC5-AF41-D77F-7380-C42F1578CD1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593061" y="3429000"/>
              <a:ext cx="675290" cy="675290"/>
            </a:xfrm>
            <a:prstGeom prst="rect">
              <a:avLst/>
            </a:prstGeom>
          </p:spPr>
        </p:pic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FEA9F604-9D48-A8BB-9C68-0E95BE291C3D}"/>
              </a:ext>
            </a:extLst>
          </p:cNvPr>
          <p:cNvGrpSpPr/>
          <p:nvPr/>
        </p:nvGrpSpPr>
        <p:grpSpPr>
          <a:xfrm>
            <a:off x="577529" y="2535233"/>
            <a:ext cx="7690822" cy="675290"/>
            <a:chOff x="577529" y="3429000"/>
            <a:chExt cx="7690822" cy="675290"/>
          </a:xfrm>
        </p:grpSpPr>
        <p:pic>
          <p:nvPicPr>
            <p:cNvPr id="26" name="Graphique 25" descr="Ballon de plage contour">
              <a:extLst>
                <a:ext uri="{FF2B5EF4-FFF2-40B4-BE49-F238E27FC236}">
                  <a16:creationId xmlns:a16="http://schemas.microsoft.com/office/drawing/2014/main" id="{9D4EA503-0867-32AE-1F7C-D743A534B9E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813561" y="3429000"/>
              <a:ext cx="675290" cy="675290"/>
            </a:xfrm>
            <a:prstGeom prst="rect">
              <a:avLst/>
            </a:prstGeom>
          </p:spPr>
        </p:pic>
        <p:pic>
          <p:nvPicPr>
            <p:cNvPr id="27" name="Graphique 26" descr="Ballon de plage contour">
              <a:extLst>
                <a:ext uri="{FF2B5EF4-FFF2-40B4-BE49-F238E27FC236}">
                  <a16:creationId xmlns:a16="http://schemas.microsoft.com/office/drawing/2014/main" id="{03208B59-E008-F3B3-DAB5-6C3E5761FDE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77529" y="3429000"/>
              <a:ext cx="675290" cy="675290"/>
            </a:xfrm>
            <a:prstGeom prst="rect">
              <a:avLst/>
            </a:prstGeom>
          </p:spPr>
        </p:pic>
        <p:pic>
          <p:nvPicPr>
            <p:cNvPr id="28" name="Graphique 27" descr="Ballon de plage contour">
              <a:extLst>
                <a:ext uri="{FF2B5EF4-FFF2-40B4-BE49-F238E27FC236}">
                  <a16:creationId xmlns:a16="http://schemas.microsoft.com/office/drawing/2014/main" id="{D898B00D-67D9-4BE0-6560-5BFD9B70D43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357033" y="3429000"/>
              <a:ext cx="675290" cy="675290"/>
            </a:xfrm>
            <a:prstGeom prst="rect">
              <a:avLst/>
            </a:prstGeom>
          </p:spPr>
        </p:pic>
        <p:pic>
          <p:nvPicPr>
            <p:cNvPr id="30" name="Graphique 29" descr="Ballon de plage contour">
              <a:extLst>
                <a:ext uri="{FF2B5EF4-FFF2-40B4-BE49-F238E27FC236}">
                  <a16:creationId xmlns:a16="http://schemas.microsoft.com/office/drawing/2014/main" id="{D2DC14DE-288C-2573-D500-7E5A7BFD9CD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136537" y="3429000"/>
              <a:ext cx="675290" cy="675290"/>
            </a:xfrm>
            <a:prstGeom prst="rect">
              <a:avLst/>
            </a:prstGeom>
          </p:spPr>
        </p:pic>
        <p:pic>
          <p:nvPicPr>
            <p:cNvPr id="31" name="Graphique 30" descr="Ballon de plage contour">
              <a:extLst>
                <a:ext uri="{FF2B5EF4-FFF2-40B4-BE49-F238E27FC236}">
                  <a16:creationId xmlns:a16="http://schemas.microsoft.com/office/drawing/2014/main" id="{6D58B9F9-2A2C-3720-A3B0-0208569159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916041" y="3429000"/>
              <a:ext cx="675290" cy="675290"/>
            </a:xfrm>
            <a:prstGeom prst="rect">
              <a:avLst/>
            </a:prstGeom>
          </p:spPr>
        </p:pic>
        <p:pic>
          <p:nvPicPr>
            <p:cNvPr id="69" name="Graphique 68" descr="Ballon de plage contour">
              <a:extLst>
                <a:ext uri="{FF2B5EF4-FFF2-40B4-BE49-F238E27FC236}">
                  <a16:creationId xmlns:a16="http://schemas.microsoft.com/office/drawing/2014/main" id="{7C01AB1F-9AF0-6137-7A70-DADA9A3D03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695545" y="3429000"/>
              <a:ext cx="675290" cy="675290"/>
            </a:xfrm>
            <a:prstGeom prst="rect">
              <a:avLst/>
            </a:prstGeom>
          </p:spPr>
        </p:pic>
        <p:pic>
          <p:nvPicPr>
            <p:cNvPr id="70" name="Graphique 69" descr="Ballon de plage contour">
              <a:extLst>
                <a:ext uri="{FF2B5EF4-FFF2-40B4-BE49-F238E27FC236}">
                  <a16:creationId xmlns:a16="http://schemas.microsoft.com/office/drawing/2014/main" id="{466CCB1C-1C21-E92F-A675-F3C374FC060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475049" y="3429000"/>
              <a:ext cx="675290" cy="675290"/>
            </a:xfrm>
            <a:prstGeom prst="rect">
              <a:avLst/>
            </a:prstGeom>
          </p:spPr>
        </p:pic>
        <p:pic>
          <p:nvPicPr>
            <p:cNvPr id="71" name="Graphique 70" descr="Ballon de plage contour">
              <a:extLst>
                <a:ext uri="{FF2B5EF4-FFF2-40B4-BE49-F238E27FC236}">
                  <a16:creationId xmlns:a16="http://schemas.microsoft.com/office/drawing/2014/main" id="{3E470CD5-F416-B6C1-DB4F-D1059981093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254553" y="3429000"/>
              <a:ext cx="675290" cy="675290"/>
            </a:xfrm>
            <a:prstGeom prst="rect">
              <a:avLst/>
            </a:prstGeom>
          </p:spPr>
        </p:pic>
        <p:pic>
          <p:nvPicPr>
            <p:cNvPr id="72" name="Graphique 71" descr="Ballon de plage contour">
              <a:extLst>
                <a:ext uri="{FF2B5EF4-FFF2-40B4-BE49-F238E27FC236}">
                  <a16:creationId xmlns:a16="http://schemas.microsoft.com/office/drawing/2014/main" id="{F7EAE75E-D49B-EB07-C468-409AB182DC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034057" y="3429000"/>
              <a:ext cx="675290" cy="675290"/>
            </a:xfrm>
            <a:prstGeom prst="rect">
              <a:avLst/>
            </a:prstGeom>
          </p:spPr>
        </p:pic>
        <p:pic>
          <p:nvPicPr>
            <p:cNvPr id="73" name="Graphique 72" descr="Ballon de plage contour">
              <a:extLst>
                <a:ext uri="{FF2B5EF4-FFF2-40B4-BE49-F238E27FC236}">
                  <a16:creationId xmlns:a16="http://schemas.microsoft.com/office/drawing/2014/main" id="{D6465214-97CF-B201-7915-01A3C2CBD1D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593061" y="3429000"/>
              <a:ext cx="675290" cy="675290"/>
            </a:xfrm>
            <a:prstGeom prst="rect">
              <a:avLst/>
            </a:prstGeom>
          </p:spPr>
        </p:pic>
      </p:grpSp>
      <p:sp>
        <p:nvSpPr>
          <p:cNvPr id="74" name="Rectangle : coins arrondis 73">
            <a:extLst>
              <a:ext uri="{FF2B5EF4-FFF2-40B4-BE49-F238E27FC236}">
                <a16:creationId xmlns:a16="http://schemas.microsoft.com/office/drawing/2014/main" id="{2D9F386C-A235-AA2C-169E-50C011CCDDC9}"/>
              </a:ext>
            </a:extLst>
          </p:cNvPr>
          <p:cNvSpPr/>
          <p:nvPr/>
        </p:nvSpPr>
        <p:spPr>
          <a:xfrm>
            <a:off x="577529" y="2535233"/>
            <a:ext cx="1454794" cy="1350580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 : coins arrondis 74">
            <a:extLst>
              <a:ext uri="{FF2B5EF4-FFF2-40B4-BE49-F238E27FC236}">
                <a16:creationId xmlns:a16="http://schemas.microsoft.com/office/drawing/2014/main" id="{15533395-2D40-4C8B-29E0-2D7F929EFEC9}"/>
              </a:ext>
            </a:extLst>
          </p:cNvPr>
          <p:cNvSpPr/>
          <p:nvPr/>
        </p:nvSpPr>
        <p:spPr>
          <a:xfrm>
            <a:off x="2136092" y="2535233"/>
            <a:ext cx="1454794" cy="1350580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 : coins arrondis 75">
            <a:extLst>
              <a:ext uri="{FF2B5EF4-FFF2-40B4-BE49-F238E27FC236}">
                <a16:creationId xmlns:a16="http://schemas.microsoft.com/office/drawing/2014/main" id="{EAE77871-D2FC-F531-6F94-1184A278D52D}"/>
              </a:ext>
            </a:extLst>
          </p:cNvPr>
          <p:cNvSpPr/>
          <p:nvPr/>
        </p:nvSpPr>
        <p:spPr>
          <a:xfrm>
            <a:off x="3694655" y="2535233"/>
            <a:ext cx="1454794" cy="1350580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7" name="Rectangle : coins arrondis 76">
            <a:extLst>
              <a:ext uri="{FF2B5EF4-FFF2-40B4-BE49-F238E27FC236}">
                <a16:creationId xmlns:a16="http://schemas.microsoft.com/office/drawing/2014/main" id="{88620D75-2C42-E7A6-0C10-F1FAF3D0A280}"/>
              </a:ext>
            </a:extLst>
          </p:cNvPr>
          <p:cNvSpPr/>
          <p:nvPr/>
        </p:nvSpPr>
        <p:spPr>
          <a:xfrm>
            <a:off x="5253218" y="2535233"/>
            <a:ext cx="1454794" cy="1350580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8" name="Rectangle : coins arrondis 77">
            <a:extLst>
              <a:ext uri="{FF2B5EF4-FFF2-40B4-BE49-F238E27FC236}">
                <a16:creationId xmlns:a16="http://schemas.microsoft.com/office/drawing/2014/main" id="{B3DE1899-EA7C-8ABA-3D7C-B355D594C01D}"/>
              </a:ext>
            </a:extLst>
          </p:cNvPr>
          <p:cNvSpPr/>
          <p:nvPr/>
        </p:nvSpPr>
        <p:spPr>
          <a:xfrm>
            <a:off x="6811779" y="2535233"/>
            <a:ext cx="1454794" cy="1350580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35671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2F8343-8DF7-F879-0E0E-28C3BDF7DE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04D8D1E9-277C-8D17-25AB-68C35E22B63F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67AA19F-7419-CC88-D098-FCC99011AF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AF336D2-0307-DED9-3DC2-9736154CBA6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28954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A69118-5DF6-E3DA-4C3C-65BCCCF21C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B6A1DD6B-E237-4D96-CEF6-038E69B5A9F8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صححوا: عدد المجموعات المحصل عليها هو 5.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B3EBBA11-FB0E-0EF6-23A2-C955225BB8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61" name="Rectangle : coins arrondis 60">
            <a:extLst>
              <a:ext uri="{FF2B5EF4-FFF2-40B4-BE49-F238E27FC236}">
                <a16:creationId xmlns:a16="http://schemas.microsoft.com/office/drawing/2014/main" id="{C8BA188C-A94F-46B0-CE2E-5D3EDA19E372}"/>
              </a:ext>
            </a:extLst>
          </p:cNvPr>
          <p:cNvSpPr/>
          <p:nvPr/>
        </p:nvSpPr>
        <p:spPr>
          <a:xfrm>
            <a:off x="3311284" y="4708634"/>
            <a:ext cx="2119102" cy="937710"/>
          </a:xfrm>
          <a:prstGeom prst="round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000" b="1" dirty="0">
                <a:solidFill>
                  <a:srgbClr val="C00000"/>
                </a:solidFill>
              </a:rPr>
              <a:t>5</a:t>
            </a:r>
            <a:endParaRPr lang="fr-FR" sz="4000" b="1" dirty="0">
              <a:solidFill>
                <a:srgbClr val="C00000"/>
              </a:solidFill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85CD14C5-47C9-15C8-A983-C70B16610F98}"/>
              </a:ext>
            </a:extLst>
          </p:cNvPr>
          <p:cNvGrpSpPr/>
          <p:nvPr/>
        </p:nvGrpSpPr>
        <p:grpSpPr>
          <a:xfrm>
            <a:off x="577529" y="3210523"/>
            <a:ext cx="7690822" cy="675290"/>
            <a:chOff x="577529" y="3429000"/>
            <a:chExt cx="7690822" cy="675290"/>
          </a:xfrm>
        </p:grpSpPr>
        <p:pic>
          <p:nvPicPr>
            <p:cNvPr id="4" name="Graphique 3" descr="Ballon de plage contour">
              <a:extLst>
                <a:ext uri="{FF2B5EF4-FFF2-40B4-BE49-F238E27FC236}">
                  <a16:creationId xmlns:a16="http://schemas.microsoft.com/office/drawing/2014/main" id="{4E6FAFDF-2BCD-5B49-E2C6-40595D8DB1A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813561" y="3429000"/>
              <a:ext cx="675290" cy="675290"/>
            </a:xfrm>
            <a:prstGeom prst="rect">
              <a:avLst/>
            </a:prstGeom>
          </p:spPr>
        </p:pic>
        <p:pic>
          <p:nvPicPr>
            <p:cNvPr id="5" name="Graphique 4" descr="Ballon de plage contour">
              <a:extLst>
                <a:ext uri="{FF2B5EF4-FFF2-40B4-BE49-F238E27FC236}">
                  <a16:creationId xmlns:a16="http://schemas.microsoft.com/office/drawing/2014/main" id="{62C85B09-756C-9A61-EEF0-3A03C531AD9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77529" y="3429000"/>
              <a:ext cx="675290" cy="675290"/>
            </a:xfrm>
            <a:prstGeom prst="rect">
              <a:avLst/>
            </a:prstGeom>
          </p:spPr>
        </p:pic>
        <p:pic>
          <p:nvPicPr>
            <p:cNvPr id="6" name="Graphique 5" descr="Ballon de plage contour">
              <a:extLst>
                <a:ext uri="{FF2B5EF4-FFF2-40B4-BE49-F238E27FC236}">
                  <a16:creationId xmlns:a16="http://schemas.microsoft.com/office/drawing/2014/main" id="{17288A04-31AA-91C1-CCBF-29F77AEED39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357033" y="3429000"/>
              <a:ext cx="675290" cy="675290"/>
            </a:xfrm>
            <a:prstGeom prst="rect">
              <a:avLst/>
            </a:prstGeom>
          </p:spPr>
        </p:pic>
        <p:pic>
          <p:nvPicPr>
            <p:cNvPr id="7" name="Graphique 6" descr="Ballon de plage contour">
              <a:extLst>
                <a:ext uri="{FF2B5EF4-FFF2-40B4-BE49-F238E27FC236}">
                  <a16:creationId xmlns:a16="http://schemas.microsoft.com/office/drawing/2014/main" id="{230259B0-C281-C2D5-7F9E-6E22229AB2C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136537" y="3429000"/>
              <a:ext cx="675290" cy="675290"/>
            </a:xfrm>
            <a:prstGeom prst="rect">
              <a:avLst/>
            </a:prstGeom>
          </p:spPr>
        </p:pic>
        <p:pic>
          <p:nvPicPr>
            <p:cNvPr id="8" name="Graphique 7" descr="Ballon de plage contour">
              <a:extLst>
                <a:ext uri="{FF2B5EF4-FFF2-40B4-BE49-F238E27FC236}">
                  <a16:creationId xmlns:a16="http://schemas.microsoft.com/office/drawing/2014/main" id="{23DA3646-F502-B10D-F73E-84F3B3BBE82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916041" y="3429000"/>
              <a:ext cx="675290" cy="675290"/>
            </a:xfrm>
            <a:prstGeom prst="rect">
              <a:avLst/>
            </a:prstGeom>
          </p:spPr>
        </p:pic>
        <p:pic>
          <p:nvPicPr>
            <p:cNvPr id="9" name="Graphique 8" descr="Ballon de plage contour">
              <a:extLst>
                <a:ext uri="{FF2B5EF4-FFF2-40B4-BE49-F238E27FC236}">
                  <a16:creationId xmlns:a16="http://schemas.microsoft.com/office/drawing/2014/main" id="{5F725460-FC3D-8F69-57E6-21AFA00103D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695545" y="3429000"/>
              <a:ext cx="675290" cy="675290"/>
            </a:xfrm>
            <a:prstGeom prst="rect">
              <a:avLst/>
            </a:prstGeom>
          </p:spPr>
        </p:pic>
        <p:pic>
          <p:nvPicPr>
            <p:cNvPr id="10" name="Graphique 9" descr="Ballon de plage contour">
              <a:extLst>
                <a:ext uri="{FF2B5EF4-FFF2-40B4-BE49-F238E27FC236}">
                  <a16:creationId xmlns:a16="http://schemas.microsoft.com/office/drawing/2014/main" id="{79DEA286-1271-F4DF-9862-0ED87932169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475049" y="3429000"/>
              <a:ext cx="675290" cy="675290"/>
            </a:xfrm>
            <a:prstGeom prst="rect">
              <a:avLst/>
            </a:prstGeom>
          </p:spPr>
        </p:pic>
        <p:pic>
          <p:nvPicPr>
            <p:cNvPr id="11" name="Graphique 10" descr="Ballon de plage contour">
              <a:extLst>
                <a:ext uri="{FF2B5EF4-FFF2-40B4-BE49-F238E27FC236}">
                  <a16:creationId xmlns:a16="http://schemas.microsoft.com/office/drawing/2014/main" id="{CDCEF7AE-9869-82B7-9D26-A60B41057F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254553" y="3429000"/>
              <a:ext cx="675290" cy="675290"/>
            </a:xfrm>
            <a:prstGeom prst="rect">
              <a:avLst/>
            </a:prstGeom>
          </p:spPr>
        </p:pic>
        <p:pic>
          <p:nvPicPr>
            <p:cNvPr id="12" name="Graphique 11" descr="Ballon de plage contour">
              <a:extLst>
                <a:ext uri="{FF2B5EF4-FFF2-40B4-BE49-F238E27FC236}">
                  <a16:creationId xmlns:a16="http://schemas.microsoft.com/office/drawing/2014/main" id="{A9C511E2-9C95-8923-DCFB-7CC70361620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034057" y="3429000"/>
              <a:ext cx="675290" cy="675290"/>
            </a:xfrm>
            <a:prstGeom prst="rect">
              <a:avLst/>
            </a:prstGeom>
          </p:spPr>
        </p:pic>
        <p:pic>
          <p:nvPicPr>
            <p:cNvPr id="13" name="Graphique 12" descr="Ballon de plage contour">
              <a:extLst>
                <a:ext uri="{FF2B5EF4-FFF2-40B4-BE49-F238E27FC236}">
                  <a16:creationId xmlns:a16="http://schemas.microsoft.com/office/drawing/2014/main" id="{2478F2A6-B58F-1C21-F884-D1772E1EBBB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593061" y="3429000"/>
              <a:ext cx="675290" cy="675290"/>
            </a:xfrm>
            <a:prstGeom prst="rect">
              <a:avLst/>
            </a:prstGeom>
          </p:spPr>
        </p:pic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20AE495-5942-9C4B-D452-D30AE7B91BDF}"/>
              </a:ext>
            </a:extLst>
          </p:cNvPr>
          <p:cNvGrpSpPr/>
          <p:nvPr/>
        </p:nvGrpSpPr>
        <p:grpSpPr>
          <a:xfrm>
            <a:off x="577529" y="2535233"/>
            <a:ext cx="7690822" cy="675290"/>
            <a:chOff x="577529" y="3429000"/>
            <a:chExt cx="7690822" cy="675290"/>
          </a:xfrm>
        </p:grpSpPr>
        <p:pic>
          <p:nvPicPr>
            <p:cNvPr id="15" name="Graphique 14" descr="Ballon de plage contour">
              <a:extLst>
                <a:ext uri="{FF2B5EF4-FFF2-40B4-BE49-F238E27FC236}">
                  <a16:creationId xmlns:a16="http://schemas.microsoft.com/office/drawing/2014/main" id="{ED388DCF-F5E2-D85C-561D-08731970887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813561" y="3429000"/>
              <a:ext cx="675290" cy="675290"/>
            </a:xfrm>
            <a:prstGeom prst="rect">
              <a:avLst/>
            </a:prstGeom>
          </p:spPr>
        </p:pic>
        <p:pic>
          <p:nvPicPr>
            <p:cNvPr id="16" name="Graphique 15" descr="Ballon de plage contour">
              <a:extLst>
                <a:ext uri="{FF2B5EF4-FFF2-40B4-BE49-F238E27FC236}">
                  <a16:creationId xmlns:a16="http://schemas.microsoft.com/office/drawing/2014/main" id="{6E279CE4-5721-BACC-97A7-CBC5A9A8FA2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77529" y="3429000"/>
              <a:ext cx="675290" cy="675290"/>
            </a:xfrm>
            <a:prstGeom prst="rect">
              <a:avLst/>
            </a:prstGeom>
          </p:spPr>
        </p:pic>
        <p:pic>
          <p:nvPicPr>
            <p:cNvPr id="17" name="Graphique 16" descr="Ballon de plage contour">
              <a:extLst>
                <a:ext uri="{FF2B5EF4-FFF2-40B4-BE49-F238E27FC236}">
                  <a16:creationId xmlns:a16="http://schemas.microsoft.com/office/drawing/2014/main" id="{38212620-FDC3-AA86-DE59-02A779D0C81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357033" y="3429000"/>
              <a:ext cx="675290" cy="675290"/>
            </a:xfrm>
            <a:prstGeom prst="rect">
              <a:avLst/>
            </a:prstGeom>
          </p:spPr>
        </p:pic>
        <p:pic>
          <p:nvPicPr>
            <p:cNvPr id="18" name="Graphique 17" descr="Ballon de plage contour">
              <a:extLst>
                <a:ext uri="{FF2B5EF4-FFF2-40B4-BE49-F238E27FC236}">
                  <a16:creationId xmlns:a16="http://schemas.microsoft.com/office/drawing/2014/main" id="{E4B28524-8027-6313-242E-FC2ED1539A7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136537" y="3429000"/>
              <a:ext cx="675290" cy="675290"/>
            </a:xfrm>
            <a:prstGeom prst="rect">
              <a:avLst/>
            </a:prstGeom>
          </p:spPr>
        </p:pic>
        <p:pic>
          <p:nvPicPr>
            <p:cNvPr id="38" name="Graphique 37" descr="Ballon de plage contour">
              <a:extLst>
                <a:ext uri="{FF2B5EF4-FFF2-40B4-BE49-F238E27FC236}">
                  <a16:creationId xmlns:a16="http://schemas.microsoft.com/office/drawing/2014/main" id="{F640217B-25C2-0E85-C23B-85BA257221F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916041" y="3429000"/>
              <a:ext cx="675290" cy="675290"/>
            </a:xfrm>
            <a:prstGeom prst="rect">
              <a:avLst/>
            </a:prstGeom>
          </p:spPr>
        </p:pic>
        <p:pic>
          <p:nvPicPr>
            <p:cNvPr id="39" name="Graphique 38" descr="Ballon de plage contour">
              <a:extLst>
                <a:ext uri="{FF2B5EF4-FFF2-40B4-BE49-F238E27FC236}">
                  <a16:creationId xmlns:a16="http://schemas.microsoft.com/office/drawing/2014/main" id="{320F4D0E-9097-780C-CAA0-5608EE32CA9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695545" y="3429000"/>
              <a:ext cx="675290" cy="675290"/>
            </a:xfrm>
            <a:prstGeom prst="rect">
              <a:avLst/>
            </a:prstGeom>
          </p:spPr>
        </p:pic>
        <p:pic>
          <p:nvPicPr>
            <p:cNvPr id="40" name="Graphique 39" descr="Ballon de plage contour">
              <a:extLst>
                <a:ext uri="{FF2B5EF4-FFF2-40B4-BE49-F238E27FC236}">
                  <a16:creationId xmlns:a16="http://schemas.microsoft.com/office/drawing/2014/main" id="{1142105B-BEB1-8632-BB89-91AFB37B47D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475049" y="3429000"/>
              <a:ext cx="675290" cy="675290"/>
            </a:xfrm>
            <a:prstGeom prst="rect">
              <a:avLst/>
            </a:prstGeom>
          </p:spPr>
        </p:pic>
        <p:pic>
          <p:nvPicPr>
            <p:cNvPr id="41" name="Graphique 40" descr="Ballon de plage contour">
              <a:extLst>
                <a:ext uri="{FF2B5EF4-FFF2-40B4-BE49-F238E27FC236}">
                  <a16:creationId xmlns:a16="http://schemas.microsoft.com/office/drawing/2014/main" id="{7359E9EF-833F-22BC-2DEB-02DC774211A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254553" y="3429000"/>
              <a:ext cx="675290" cy="675290"/>
            </a:xfrm>
            <a:prstGeom prst="rect">
              <a:avLst/>
            </a:prstGeom>
          </p:spPr>
        </p:pic>
        <p:pic>
          <p:nvPicPr>
            <p:cNvPr id="42" name="Graphique 41" descr="Ballon de plage contour">
              <a:extLst>
                <a:ext uri="{FF2B5EF4-FFF2-40B4-BE49-F238E27FC236}">
                  <a16:creationId xmlns:a16="http://schemas.microsoft.com/office/drawing/2014/main" id="{363CA62A-8767-DBD9-D57E-006CFD42E29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034057" y="3429000"/>
              <a:ext cx="675290" cy="675290"/>
            </a:xfrm>
            <a:prstGeom prst="rect">
              <a:avLst/>
            </a:prstGeom>
          </p:spPr>
        </p:pic>
        <p:pic>
          <p:nvPicPr>
            <p:cNvPr id="43" name="Graphique 42" descr="Ballon de plage contour">
              <a:extLst>
                <a:ext uri="{FF2B5EF4-FFF2-40B4-BE49-F238E27FC236}">
                  <a16:creationId xmlns:a16="http://schemas.microsoft.com/office/drawing/2014/main" id="{F265BA78-7DFA-36D2-B6E5-1949D494BC0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593061" y="3429000"/>
              <a:ext cx="675290" cy="675290"/>
            </a:xfrm>
            <a:prstGeom prst="rect">
              <a:avLst/>
            </a:prstGeom>
          </p:spPr>
        </p:pic>
      </p:grpSp>
      <p:sp>
        <p:nvSpPr>
          <p:cNvPr id="45" name="Rectangle : coins arrondis 44">
            <a:extLst>
              <a:ext uri="{FF2B5EF4-FFF2-40B4-BE49-F238E27FC236}">
                <a16:creationId xmlns:a16="http://schemas.microsoft.com/office/drawing/2014/main" id="{04325010-4300-F569-0FE4-7C5DEF7F676C}"/>
              </a:ext>
            </a:extLst>
          </p:cNvPr>
          <p:cNvSpPr/>
          <p:nvPr/>
        </p:nvSpPr>
        <p:spPr>
          <a:xfrm>
            <a:off x="577529" y="2535233"/>
            <a:ext cx="1454794" cy="1350580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6" name="Rectangle : coins arrondis 45">
            <a:extLst>
              <a:ext uri="{FF2B5EF4-FFF2-40B4-BE49-F238E27FC236}">
                <a16:creationId xmlns:a16="http://schemas.microsoft.com/office/drawing/2014/main" id="{4E48000B-AABE-D781-0358-24A145E91436}"/>
              </a:ext>
            </a:extLst>
          </p:cNvPr>
          <p:cNvSpPr/>
          <p:nvPr/>
        </p:nvSpPr>
        <p:spPr>
          <a:xfrm>
            <a:off x="2136092" y="2535233"/>
            <a:ext cx="1454794" cy="1350580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7" name="Rectangle : coins arrondis 46">
            <a:extLst>
              <a:ext uri="{FF2B5EF4-FFF2-40B4-BE49-F238E27FC236}">
                <a16:creationId xmlns:a16="http://schemas.microsoft.com/office/drawing/2014/main" id="{0FFAC0A7-7792-D424-ED26-F197C605D1C9}"/>
              </a:ext>
            </a:extLst>
          </p:cNvPr>
          <p:cNvSpPr/>
          <p:nvPr/>
        </p:nvSpPr>
        <p:spPr>
          <a:xfrm>
            <a:off x="3694655" y="2535233"/>
            <a:ext cx="1454794" cy="1350580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8" name="Rectangle : coins arrondis 47">
            <a:extLst>
              <a:ext uri="{FF2B5EF4-FFF2-40B4-BE49-F238E27FC236}">
                <a16:creationId xmlns:a16="http://schemas.microsoft.com/office/drawing/2014/main" id="{FF5E1524-4FD0-78D8-C621-2A7FED0EFDB6}"/>
              </a:ext>
            </a:extLst>
          </p:cNvPr>
          <p:cNvSpPr/>
          <p:nvPr/>
        </p:nvSpPr>
        <p:spPr>
          <a:xfrm>
            <a:off x="5253218" y="2535233"/>
            <a:ext cx="1454794" cy="1350580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9" name="Rectangle : coins arrondis 48">
            <a:extLst>
              <a:ext uri="{FF2B5EF4-FFF2-40B4-BE49-F238E27FC236}">
                <a16:creationId xmlns:a16="http://schemas.microsoft.com/office/drawing/2014/main" id="{82B17921-F908-43BD-4C03-CC25EAEA362F}"/>
              </a:ext>
            </a:extLst>
          </p:cNvPr>
          <p:cNvSpPr/>
          <p:nvPr/>
        </p:nvSpPr>
        <p:spPr>
          <a:xfrm>
            <a:off x="6811779" y="2535233"/>
            <a:ext cx="1454794" cy="1350580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080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474A0B-D83D-EB93-580A-14382613B3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FA142651-30B3-7658-CF65-5F8FFAE3CA32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اكتبوا، على ألواحكم، متساوية القسمة المناسبة للتجميع التالي:</a:t>
            </a:r>
          </a:p>
        </p:txBody>
      </p:sp>
      <p:pic>
        <p:nvPicPr>
          <p:cNvPr id="1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5C1E189-B6F4-E9DE-190E-CFAC4D8CCFC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0CE07215-8915-DF3D-2D5A-C33E22E4D79E}"/>
              </a:ext>
            </a:extLst>
          </p:cNvPr>
          <p:cNvGrpSpPr/>
          <p:nvPr/>
        </p:nvGrpSpPr>
        <p:grpSpPr>
          <a:xfrm>
            <a:off x="577529" y="3210523"/>
            <a:ext cx="7690822" cy="675290"/>
            <a:chOff x="577529" y="3429000"/>
            <a:chExt cx="7690822" cy="675290"/>
          </a:xfrm>
        </p:grpSpPr>
        <p:pic>
          <p:nvPicPr>
            <p:cNvPr id="7" name="Graphique 6" descr="Ballon de plage contour">
              <a:extLst>
                <a:ext uri="{FF2B5EF4-FFF2-40B4-BE49-F238E27FC236}">
                  <a16:creationId xmlns:a16="http://schemas.microsoft.com/office/drawing/2014/main" id="{DE85DADF-A335-15A6-0C4B-4A40D73A118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813561" y="3429000"/>
              <a:ext cx="675290" cy="675290"/>
            </a:xfrm>
            <a:prstGeom prst="rect">
              <a:avLst/>
            </a:prstGeom>
          </p:spPr>
        </p:pic>
        <p:pic>
          <p:nvPicPr>
            <p:cNvPr id="16" name="Graphique 15" descr="Ballon de plage contour">
              <a:extLst>
                <a:ext uri="{FF2B5EF4-FFF2-40B4-BE49-F238E27FC236}">
                  <a16:creationId xmlns:a16="http://schemas.microsoft.com/office/drawing/2014/main" id="{F3B808C0-AD6D-0EDE-E659-01DE0D1410D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77529" y="3429000"/>
              <a:ext cx="675290" cy="675290"/>
            </a:xfrm>
            <a:prstGeom prst="rect">
              <a:avLst/>
            </a:prstGeom>
          </p:spPr>
        </p:pic>
        <p:pic>
          <p:nvPicPr>
            <p:cNvPr id="17" name="Graphique 16" descr="Ballon de plage contour">
              <a:extLst>
                <a:ext uri="{FF2B5EF4-FFF2-40B4-BE49-F238E27FC236}">
                  <a16:creationId xmlns:a16="http://schemas.microsoft.com/office/drawing/2014/main" id="{B98F1D41-A685-1E1B-39E7-B9EAA680644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357033" y="3429000"/>
              <a:ext cx="675290" cy="675290"/>
            </a:xfrm>
            <a:prstGeom prst="rect">
              <a:avLst/>
            </a:prstGeom>
          </p:spPr>
        </p:pic>
        <p:pic>
          <p:nvPicPr>
            <p:cNvPr id="18" name="Graphique 17" descr="Ballon de plage contour">
              <a:extLst>
                <a:ext uri="{FF2B5EF4-FFF2-40B4-BE49-F238E27FC236}">
                  <a16:creationId xmlns:a16="http://schemas.microsoft.com/office/drawing/2014/main" id="{15DD3169-936A-8511-FD4C-A0C0BACC667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136537" y="3429000"/>
              <a:ext cx="675290" cy="675290"/>
            </a:xfrm>
            <a:prstGeom prst="rect">
              <a:avLst/>
            </a:prstGeom>
          </p:spPr>
        </p:pic>
        <p:pic>
          <p:nvPicPr>
            <p:cNvPr id="19" name="Graphique 18" descr="Ballon de plage contour">
              <a:extLst>
                <a:ext uri="{FF2B5EF4-FFF2-40B4-BE49-F238E27FC236}">
                  <a16:creationId xmlns:a16="http://schemas.microsoft.com/office/drawing/2014/main" id="{14090AC6-2311-DDC0-1465-D73F0637A0D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916041" y="3429000"/>
              <a:ext cx="675290" cy="675290"/>
            </a:xfrm>
            <a:prstGeom prst="rect">
              <a:avLst/>
            </a:prstGeom>
          </p:spPr>
        </p:pic>
        <p:pic>
          <p:nvPicPr>
            <p:cNvPr id="20" name="Graphique 19" descr="Ballon de plage contour">
              <a:extLst>
                <a:ext uri="{FF2B5EF4-FFF2-40B4-BE49-F238E27FC236}">
                  <a16:creationId xmlns:a16="http://schemas.microsoft.com/office/drawing/2014/main" id="{198A741F-A1A6-B6E1-1F25-66A483F9697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695545" y="3429000"/>
              <a:ext cx="675290" cy="675290"/>
            </a:xfrm>
            <a:prstGeom prst="rect">
              <a:avLst/>
            </a:prstGeom>
          </p:spPr>
        </p:pic>
        <p:pic>
          <p:nvPicPr>
            <p:cNvPr id="21" name="Graphique 20" descr="Ballon de plage contour">
              <a:extLst>
                <a:ext uri="{FF2B5EF4-FFF2-40B4-BE49-F238E27FC236}">
                  <a16:creationId xmlns:a16="http://schemas.microsoft.com/office/drawing/2014/main" id="{248005C1-A78E-C626-10C9-898AA8C35C9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475049" y="3429000"/>
              <a:ext cx="675290" cy="675290"/>
            </a:xfrm>
            <a:prstGeom prst="rect">
              <a:avLst/>
            </a:prstGeom>
          </p:spPr>
        </p:pic>
        <p:pic>
          <p:nvPicPr>
            <p:cNvPr id="22" name="Graphique 21" descr="Ballon de plage contour">
              <a:extLst>
                <a:ext uri="{FF2B5EF4-FFF2-40B4-BE49-F238E27FC236}">
                  <a16:creationId xmlns:a16="http://schemas.microsoft.com/office/drawing/2014/main" id="{01DC3B5F-1CC0-73A6-D8ED-F3023FC734F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254553" y="3429000"/>
              <a:ext cx="675290" cy="675290"/>
            </a:xfrm>
            <a:prstGeom prst="rect">
              <a:avLst/>
            </a:prstGeom>
          </p:spPr>
        </p:pic>
        <p:pic>
          <p:nvPicPr>
            <p:cNvPr id="23" name="Graphique 22" descr="Ballon de plage contour">
              <a:extLst>
                <a:ext uri="{FF2B5EF4-FFF2-40B4-BE49-F238E27FC236}">
                  <a16:creationId xmlns:a16="http://schemas.microsoft.com/office/drawing/2014/main" id="{3956B71A-EF4D-7164-3967-ACCB41C61ED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034057" y="3429000"/>
              <a:ext cx="675290" cy="675290"/>
            </a:xfrm>
            <a:prstGeom prst="rect">
              <a:avLst/>
            </a:prstGeom>
          </p:spPr>
        </p:pic>
        <p:pic>
          <p:nvPicPr>
            <p:cNvPr id="24" name="Graphique 23" descr="Ballon de plage contour">
              <a:extLst>
                <a:ext uri="{FF2B5EF4-FFF2-40B4-BE49-F238E27FC236}">
                  <a16:creationId xmlns:a16="http://schemas.microsoft.com/office/drawing/2014/main" id="{D7875CE6-DC93-6325-E978-3765EE8B7C4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593061" y="3429000"/>
              <a:ext cx="675290" cy="675290"/>
            </a:xfrm>
            <a:prstGeom prst="rect">
              <a:avLst/>
            </a:prstGeom>
          </p:spPr>
        </p:pic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45FCC403-2EFB-7B36-6933-FCC4768C02F8}"/>
              </a:ext>
            </a:extLst>
          </p:cNvPr>
          <p:cNvGrpSpPr/>
          <p:nvPr/>
        </p:nvGrpSpPr>
        <p:grpSpPr>
          <a:xfrm>
            <a:off x="577529" y="2535233"/>
            <a:ext cx="7690822" cy="675290"/>
            <a:chOff x="577529" y="3429000"/>
            <a:chExt cx="7690822" cy="675290"/>
          </a:xfrm>
        </p:grpSpPr>
        <p:pic>
          <p:nvPicPr>
            <p:cNvPr id="26" name="Graphique 25" descr="Ballon de plage contour">
              <a:extLst>
                <a:ext uri="{FF2B5EF4-FFF2-40B4-BE49-F238E27FC236}">
                  <a16:creationId xmlns:a16="http://schemas.microsoft.com/office/drawing/2014/main" id="{64CC4B27-CDA7-D731-751D-3FF2367F5AA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813561" y="3429000"/>
              <a:ext cx="675290" cy="675290"/>
            </a:xfrm>
            <a:prstGeom prst="rect">
              <a:avLst/>
            </a:prstGeom>
          </p:spPr>
        </p:pic>
        <p:pic>
          <p:nvPicPr>
            <p:cNvPr id="27" name="Graphique 26" descr="Ballon de plage contour">
              <a:extLst>
                <a:ext uri="{FF2B5EF4-FFF2-40B4-BE49-F238E27FC236}">
                  <a16:creationId xmlns:a16="http://schemas.microsoft.com/office/drawing/2014/main" id="{26658575-66FF-EED4-C961-68798FA7F1A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77529" y="3429000"/>
              <a:ext cx="675290" cy="675290"/>
            </a:xfrm>
            <a:prstGeom prst="rect">
              <a:avLst/>
            </a:prstGeom>
          </p:spPr>
        </p:pic>
        <p:pic>
          <p:nvPicPr>
            <p:cNvPr id="28" name="Graphique 27" descr="Ballon de plage contour">
              <a:extLst>
                <a:ext uri="{FF2B5EF4-FFF2-40B4-BE49-F238E27FC236}">
                  <a16:creationId xmlns:a16="http://schemas.microsoft.com/office/drawing/2014/main" id="{56E6466A-3D69-CE4B-247B-444A2CB8E03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357033" y="3429000"/>
              <a:ext cx="675290" cy="675290"/>
            </a:xfrm>
            <a:prstGeom prst="rect">
              <a:avLst/>
            </a:prstGeom>
          </p:spPr>
        </p:pic>
        <p:pic>
          <p:nvPicPr>
            <p:cNvPr id="30" name="Graphique 29" descr="Ballon de plage contour">
              <a:extLst>
                <a:ext uri="{FF2B5EF4-FFF2-40B4-BE49-F238E27FC236}">
                  <a16:creationId xmlns:a16="http://schemas.microsoft.com/office/drawing/2014/main" id="{5E514B2D-8D2A-4227-62B5-6A775AA4410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136537" y="3429000"/>
              <a:ext cx="675290" cy="675290"/>
            </a:xfrm>
            <a:prstGeom prst="rect">
              <a:avLst/>
            </a:prstGeom>
          </p:spPr>
        </p:pic>
        <p:pic>
          <p:nvPicPr>
            <p:cNvPr id="31" name="Graphique 30" descr="Ballon de plage contour">
              <a:extLst>
                <a:ext uri="{FF2B5EF4-FFF2-40B4-BE49-F238E27FC236}">
                  <a16:creationId xmlns:a16="http://schemas.microsoft.com/office/drawing/2014/main" id="{5AE65A05-49F7-78C2-94DF-F2CFEBA3A21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916041" y="3429000"/>
              <a:ext cx="675290" cy="675290"/>
            </a:xfrm>
            <a:prstGeom prst="rect">
              <a:avLst/>
            </a:prstGeom>
          </p:spPr>
        </p:pic>
        <p:pic>
          <p:nvPicPr>
            <p:cNvPr id="69" name="Graphique 68" descr="Ballon de plage contour">
              <a:extLst>
                <a:ext uri="{FF2B5EF4-FFF2-40B4-BE49-F238E27FC236}">
                  <a16:creationId xmlns:a16="http://schemas.microsoft.com/office/drawing/2014/main" id="{9DAFB298-E2CB-5980-5F33-21C20A5CA7D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695545" y="3429000"/>
              <a:ext cx="675290" cy="675290"/>
            </a:xfrm>
            <a:prstGeom prst="rect">
              <a:avLst/>
            </a:prstGeom>
          </p:spPr>
        </p:pic>
        <p:pic>
          <p:nvPicPr>
            <p:cNvPr id="70" name="Graphique 69" descr="Ballon de plage contour">
              <a:extLst>
                <a:ext uri="{FF2B5EF4-FFF2-40B4-BE49-F238E27FC236}">
                  <a16:creationId xmlns:a16="http://schemas.microsoft.com/office/drawing/2014/main" id="{275D1B91-3592-803D-2B43-4BF03E3EB3F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475049" y="3429000"/>
              <a:ext cx="675290" cy="675290"/>
            </a:xfrm>
            <a:prstGeom prst="rect">
              <a:avLst/>
            </a:prstGeom>
          </p:spPr>
        </p:pic>
        <p:pic>
          <p:nvPicPr>
            <p:cNvPr id="71" name="Graphique 70" descr="Ballon de plage contour">
              <a:extLst>
                <a:ext uri="{FF2B5EF4-FFF2-40B4-BE49-F238E27FC236}">
                  <a16:creationId xmlns:a16="http://schemas.microsoft.com/office/drawing/2014/main" id="{66745B0B-38E0-5313-C357-99EC9FBC0B9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254553" y="3429000"/>
              <a:ext cx="675290" cy="675290"/>
            </a:xfrm>
            <a:prstGeom prst="rect">
              <a:avLst/>
            </a:prstGeom>
          </p:spPr>
        </p:pic>
        <p:pic>
          <p:nvPicPr>
            <p:cNvPr id="72" name="Graphique 71" descr="Ballon de plage contour">
              <a:extLst>
                <a:ext uri="{FF2B5EF4-FFF2-40B4-BE49-F238E27FC236}">
                  <a16:creationId xmlns:a16="http://schemas.microsoft.com/office/drawing/2014/main" id="{2022E070-FD3B-A92B-41BC-92F6A05DEFC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034057" y="3429000"/>
              <a:ext cx="675290" cy="675290"/>
            </a:xfrm>
            <a:prstGeom prst="rect">
              <a:avLst/>
            </a:prstGeom>
          </p:spPr>
        </p:pic>
        <p:pic>
          <p:nvPicPr>
            <p:cNvPr id="73" name="Graphique 72" descr="Ballon de plage contour">
              <a:extLst>
                <a:ext uri="{FF2B5EF4-FFF2-40B4-BE49-F238E27FC236}">
                  <a16:creationId xmlns:a16="http://schemas.microsoft.com/office/drawing/2014/main" id="{AE8B8103-4926-8B2C-BF64-BCB9F57EF6E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593061" y="3429000"/>
              <a:ext cx="675290" cy="675290"/>
            </a:xfrm>
            <a:prstGeom prst="rect">
              <a:avLst/>
            </a:prstGeom>
          </p:spPr>
        </p:pic>
      </p:grpSp>
      <p:sp>
        <p:nvSpPr>
          <p:cNvPr id="74" name="Rectangle : coins arrondis 73">
            <a:extLst>
              <a:ext uri="{FF2B5EF4-FFF2-40B4-BE49-F238E27FC236}">
                <a16:creationId xmlns:a16="http://schemas.microsoft.com/office/drawing/2014/main" id="{DE735BAB-927D-4978-8762-6CBD1CC05887}"/>
              </a:ext>
            </a:extLst>
          </p:cNvPr>
          <p:cNvSpPr/>
          <p:nvPr/>
        </p:nvSpPr>
        <p:spPr>
          <a:xfrm>
            <a:off x="577529" y="2535233"/>
            <a:ext cx="1454794" cy="1350580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 : coins arrondis 74">
            <a:extLst>
              <a:ext uri="{FF2B5EF4-FFF2-40B4-BE49-F238E27FC236}">
                <a16:creationId xmlns:a16="http://schemas.microsoft.com/office/drawing/2014/main" id="{F389AF0A-8E67-5A5E-76BA-8FE080A00842}"/>
              </a:ext>
            </a:extLst>
          </p:cNvPr>
          <p:cNvSpPr/>
          <p:nvPr/>
        </p:nvSpPr>
        <p:spPr>
          <a:xfrm>
            <a:off x="2136092" y="2535233"/>
            <a:ext cx="1454794" cy="1350580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 : coins arrondis 75">
            <a:extLst>
              <a:ext uri="{FF2B5EF4-FFF2-40B4-BE49-F238E27FC236}">
                <a16:creationId xmlns:a16="http://schemas.microsoft.com/office/drawing/2014/main" id="{55FD0423-6307-E780-1A24-4DE5EEE85F78}"/>
              </a:ext>
            </a:extLst>
          </p:cNvPr>
          <p:cNvSpPr/>
          <p:nvPr/>
        </p:nvSpPr>
        <p:spPr>
          <a:xfrm>
            <a:off x="3694655" y="2535233"/>
            <a:ext cx="1454794" cy="1350580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7" name="Rectangle : coins arrondis 76">
            <a:extLst>
              <a:ext uri="{FF2B5EF4-FFF2-40B4-BE49-F238E27FC236}">
                <a16:creationId xmlns:a16="http://schemas.microsoft.com/office/drawing/2014/main" id="{BC613633-DF90-2F9E-4B4E-740B69C74BB3}"/>
              </a:ext>
            </a:extLst>
          </p:cNvPr>
          <p:cNvSpPr/>
          <p:nvPr/>
        </p:nvSpPr>
        <p:spPr>
          <a:xfrm>
            <a:off x="5253218" y="2535233"/>
            <a:ext cx="1454794" cy="1350580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8" name="Rectangle : coins arrondis 77">
            <a:extLst>
              <a:ext uri="{FF2B5EF4-FFF2-40B4-BE49-F238E27FC236}">
                <a16:creationId xmlns:a16="http://schemas.microsoft.com/office/drawing/2014/main" id="{07DCE9A3-ED81-B94E-AE1F-86EFCAE65B5F}"/>
              </a:ext>
            </a:extLst>
          </p:cNvPr>
          <p:cNvSpPr/>
          <p:nvPr/>
        </p:nvSpPr>
        <p:spPr>
          <a:xfrm>
            <a:off x="6811779" y="2535233"/>
            <a:ext cx="1454794" cy="1350580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4641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887335-F475-529D-A130-E01EBB1EE4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2E3681BE-FC4B-A1E8-AD8F-35DB38246A42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D3631CD-B21E-F0B1-4955-9435A213D7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7969143-84A9-AD8B-A40E-B971813EC90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33060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08AE2C-6E9B-6C82-EE53-59BD1C2945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C07E4BE7-AAFA-A944-E170-1A26E5B56C8C}"/>
              </a:ext>
            </a:extLst>
          </p:cNvPr>
          <p:cNvSpPr txBox="1"/>
          <p:nvPr/>
        </p:nvSpPr>
        <p:spPr>
          <a:xfrm>
            <a:off x="349731" y="849493"/>
            <a:ext cx="71823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صححوا: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متساوية القسمة المناسبة للتجميع هي: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7B4AC745-507E-7BCF-B333-0C058C4B3F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759E0B82-D49E-9CA7-30AE-B994B975DD3B}"/>
              </a:ext>
            </a:extLst>
          </p:cNvPr>
          <p:cNvGrpSpPr/>
          <p:nvPr/>
        </p:nvGrpSpPr>
        <p:grpSpPr>
          <a:xfrm>
            <a:off x="577529" y="3210523"/>
            <a:ext cx="7690822" cy="675290"/>
            <a:chOff x="577529" y="3429000"/>
            <a:chExt cx="7690822" cy="675290"/>
          </a:xfrm>
        </p:grpSpPr>
        <p:pic>
          <p:nvPicPr>
            <p:cNvPr id="4" name="Graphique 3" descr="Ballon de plage contour">
              <a:extLst>
                <a:ext uri="{FF2B5EF4-FFF2-40B4-BE49-F238E27FC236}">
                  <a16:creationId xmlns:a16="http://schemas.microsoft.com/office/drawing/2014/main" id="{866E4932-3475-5ECB-8C69-19236173C0F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813561" y="3429000"/>
              <a:ext cx="675290" cy="675290"/>
            </a:xfrm>
            <a:prstGeom prst="rect">
              <a:avLst/>
            </a:prstGeom>
          </p:spPr>
        </p:pic>
        <p:pic>
          <p:nvPicPr>
            <p:cNvPr id="5" name="Graphique 4" descr="Ballon de plage contour">
              <a:extLst>
                <a:ext uri="{FF2B5EF4-FFF2-40B4-BE49-F238E27FC236}">
                  <a16:creationId xmlns:a16="http://schemas.microsoft.com/office/drawing/2014/main" id="{CF6B03F0-23CD-6A40-F33E-E64F14D6081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77529" y="3429000"/>
              <a:ext cx="675290" cy="675290"/>
            </a:xfrm>
            <a:prstGeom prst="rect">
              <a:avLst/>
            </a:prstGeom>
          </p:spPr>
        </p:pic>
        <p:pic>
          <p:nvPicPr>
            <p:cNvPr id="6" name="Graphique 5" descr="Ballon de plage contour">
              <a:extLst>
                <a:ext uri="{FF2B5EF4-FFF2-40B4-BE49-F238E27FC236}">
                  <a16:creationId xmlns:a16="http://schemas.microsoft.com/office/drawing/2014/main" id="{F5AA8110-67F7-3A96-D7AC-EBA5FF6C149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357033" y="3429000"/>
              <a:ext cx="675290" cy="675290"/>
            </a:xfrm>
            <a:prstGeom prst="rect">
              <a:avLst/>
            </a:prstGeom>
          </p:spPr>
        </p:pic>
        <p:pic>
          <p:nvPicPr>
            <p:cNvPr id="7" name="Graphique 6" descr="Ballon de plage contour">
              <a:extLst>
                <a:ext uri="{FF2B5EF4-FFF2-40B4-BE49-F238E27FC236}">
                  <a16:creationId xmlns:a16="http://schemas.microsoft.com/office/drawing/2014/main" id="{529DE2A6-F244-8D0F-E68F-D98979B4CA0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136537" y="3429000"/>
              <a:ext cx="675290" cy="675290"/>
            </a:xfrm>
            <a:prstGeom prst="rect">
              <a:avLst/>
            </a:prstGeom>
          </p:spPr>
        </p:pic>
        <p:pic>
          <p:nvPicPr>
            <p:cNvPr id="8" name="Graphique 7" descr="Ballon de plage contour">
              <a:extLst>
                <a:ext uri="{FF2B5EF4-FFF2-40B4-BE49-F238E27FC236}">
                  <a16:creationId xmlns:a16="http://schemas.microsoft.com/office/drawing/2014/main" id="{7EFE5DBA-173D-CF55-C682-547F7FAEF68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916041" y="3429000"/>
              <a:ext cx="675290" cy="675290"/>
            </a:xfrm>
            <a:prstGeom prst="rect">
              <a:avLst/>
            </a:prstGeom>
          </p:spPr>
        </p:pic>
        <p:pic>
          <p:nvPicPr>
            <p:cNvPr id="9" name="Graphique 8" descr="Ballon de plage contour">
              <a:extLst>
                <a:ext uri="{FF2B5EF4-FFF2-40B4-BE49-F238E27FC236}">
                  <a16:creationId xmlns:a16="http://schemas.microsoft.com/office/drawing/2014/main" id="{45BE66C2-C55E-C8DC-7D47-4FEAE40088A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695545" y="3429000"/>
              <a:ext cx="675290" cy="675290"/>
            </a:xfrm>
            <a:prstGeom prst="rect">
              <a:avLst/>
            </a:prstGeom>
          </p:spPr>
        </p:pic>
        <p:pic>
          <p:nvPicPr>
            <p:cNvPr id="10" name="Graphique 9" descr="Ballon de plage contour">
              <a:extLst>
                <a:ext uri="{FF2B5EF4-FFF2-40B4-BE49-F238E27FC236}">
                  <a16:creationId xmlns:a16="http://schemas.microsoft.com/office/drawing/2014/main" id="{4C044CA7-3DD4-ACB8-65C3-96E6648FF6A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475049" y="3429000"/>
              <a:ext cx="675290" cy="675290"/>
            </a:xfrm>
            <a:prstGeom prst="rect">
              <a:avLst/>
            </a:prstGeom>
          </p:spPr>
        </p:pic>
        <p:pic>
          <p:nvPicPr>
            <p:cNvPr id="11" name="Graphique 10" descr="Ballon de plage contour">
              <a:extLst>
                <a:ext uri="{FF2B5EF4-FFF2-40B4-BE49-F238E27FC236}">
                  <a16:creationId xmlns:a16="http://schemas.microsoft.com/office/drawing/2014/main" id="{848BC11A-32E3-3D74-DC19-09FB09D9B95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254553" y="3429000"/>
              <a:ext cx="675290" cy="675290"/>
            </a:xfrm>
            <a:prstGeom prst="rect">
              <a:avLst/>
            </a:prstGeom>
          </p:spPr>
        </p:pic>
        <p:pic>
          <p:nvPicPr>
            <p:cNvPr id="12" name="Graphique 11" descr="Ballon de plage contour">
              <a:extLst>
                <a:ext uri="{FF2B5EF4-FFF2-40B4-BE49-F238E27FC236}">
                  <a16:creationId xmlns:a16="http://schemas.microsoft.com/office/drawing/2014/main" id="{CE5AE9B1-2EDA-2B76-7BE1-7B674BE1B82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034057" y="3429000"/>
              <a:ext cx="675290" cy="675290"/>
            </a:xfrm>
            <a:prstGeom prst="rect">
              <a:avLst/>
            </a:prstGeom>
          </p:spPr>
        </p:pic>
        <p:pic>
          <p:nvPicPr>
            <p:cNvPr id="13" name="Graphique 12" descr="Ballon de plage contour">
              <a:extLst>
                <a:ext uri="{FF2B5EF4-FFF2-40B4-BE49-F238E27FC236}">
                  <a16:creationId xmlns:a16="http://schemas.microsoft.com/office/drawing/2014/main" id="{282F514C-35E5-3581-B4F3-91554D07F8A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593061" y="3429000"/>
              <a:ext cx="675290" cy="675290"/>
            </a:xfrm>
            <a:prstGeom prst="rect">
              <a:avLst/>
            </a:prstGeom>
          </p:spPr>
        </p:pic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842E8BF-7BBB-3583-BF55-55086E4F883B}"/>
              </a:ext>
            </a:extLst>
          </p:cNvPr>
          <p:cNvGrpSpPr/>
          <p:nvPr/>
        </p:nvGrpSpPr>
        <p:grpSpPr>
          <a:xfrm>
            <a:off x="577529" y="2535233"/>
            <a:ext cx="7690822" cy="675290"/>
            <a:chOff x="577529" y="3429000"/>
            <a:chExt cx="7690822" cy="675290"/>
          </a:xfrm>
        </p:grpSpPr>
        <p:pic>
          <p:nvPicPr>
            <p:cNvPr id="15" name="Graphique 14" descr="Ballon de plage contour">
              <a:extLst>
                <a:ext uri="{FF2B5EF4-FFF2-40B4-BE49-F238E27FC236}">
                  <a16:creationId xmlns:a16="http://schemas.microsoft.com/office/drawing/2014/main" id="{47F94A73-FC00-96EE-6F1D-21BA4C7D8ED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813561" y="3429000"/>
              <a:ext cx="675290" cy="675290"/>
            </a:xfrm>
            <a:prstGeom prst="rect">
              <a:avLst/>
            </a:prstGeom>
          </p:spPr>
        </p:pic>
        <p:pic>
          <p:nvPicPr>
            <p:cNvPr id="16" name="Graphique 15" descr="Ballon de plage contour">
              <a:extLst>
                <a:ext uri="{FF2B5EF4-FFF2-40B4-BE49-F238E27FC236}">
                  <a16:creationId xmlns:a16="http://schemas.microsoft.com/office/drawing/2014/main" id="{1B18ED71-AB5F-7FD6-D6BA-CEF5BFE43C2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77529" y="3429000"/>
              <a:ext cx="675290" cy="675290"/>
            </a:xfrm>
            <a:prstGeom prst="rect">
              <a:avLst/>
            </a:prstGeom>
          </p:spPr>
        </p:pic>
        <p:pic>
          <p:nvPicPr>
            <p:cNvPr id="17" name="Graphique 16" descr="Ballon de plage contour">
              <a:extLst>
                <a:ext uri="{FF2B5EF4-FFF2-40B4-BE49-F238E27FC236}">
                  <a16:creationId xmlns:a16="http://schemas.microsoft.com/office/drawing/2014/main" id="{F22E155A-6277-461F-13A0-C94BD3F14F4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357033" y="3429000"/>
              <a:ext cx="675290" cy="675290"/>
            </a:xfrm>
            <a:prstGeom prst="rect">
              <a:avLst/>
            </a:prstGeom>
          </p:spPr>
        </p:pic>
        <p:pic>
          <p:nvPicPr>
            <p:cNvPr id="18" name="Graphique 17" descr="Ballon de plage contour">
              <a:extLst>
                <a:ext uri="{FF2B5EF4-FFF2-40B4-BE49-F238E27FC236}">
                  <a16:creationId xmlns:a16="http://schemas.microsoft.com/office/drawing/2014/main" id="{92953AD3-71E8-1595-5591-4F5F5974312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136537" y="3429000"/>
              <a:ext cx="675290" cy="675290"/>
            </a:xfrm>
            <a:prstGeom prst="rect">
              <a:avLst/>
            </a:prstGeom>
          </p:spPr>
        </p:pic>
        <p:pic>
          <p:nvPicPr>
            <p:cNvPr id="38" name="Graphique 37" descr="Ballon de plage contour">
              <a:extLst>
                <a:ext uri="{FF2B5EF4-FFF2-40B4-BE49-F238E27FC236}">
                  <a16:creationId xmlns:a16="http://schemas.microsoft.com/office/drawing/2014/main" id="{7537CC45-77C8-BCE6-9B0B-280F23B6595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916041" y="3429000"/>
              <a:ext cx="675290" cy="675290"/>
            </a:xfrm>
            <a:prstGeom prst="rect">
              <a:avLst/>
            </a:prstGeom>
          </p:spPr>
        </p:pic>
        <p:pic>
          <p:nvPicPr>
            <p:cNvPr id="39" name="Graphique 38" descr="Ballon de plage contour">
              <a:extLst>
                <a:ext uri="{FF2B5EF4-FFF2-40B4-BE49-F238E27FC236}">
                  <a16:creationId xmlns:a16="http://schemas.microsoft.com/office/drawing/2014/main" id="{CD32C6D5-B9F3-5833-BBFD-7B7754ED79A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695545" y="3429000"/>
              <a:ext cx="675290" cy="675290"/>
            </a:xfrm>
            <a:prstGeom prst="rect">
              <a:avLst/>
            </a:prstGeom>
          </p:spPr>
        </p:pic>
        <p:pic>
          <p:nvPicPr>
            <p:cNvPr id="40" name="Graphique 39" descr="Ballon de plage contour">
              <a:extLst>
                <a:ext uri="{FF2B5EF4-FFF2-40B4-BE49-F238E27FC236}">
                  <a16:creationId xmlns:a16="http://schemas.microsoft.com/office/drawing/2014/main" id="{8366C12A-4936-B0A6-0759-A7417D52AF1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475049" y="3429000"/>
              <a:ext cx="675290" cy="675290"/>
            </a:xfrm>
            <a:prstGeom prst="rect">
              <a:avLst/>
            </a:prstGeom>
          </p:spPr>
        </p:pic>
        <p:pic>
          <p:nvPicPr>
            <p:cNvPr id="41" name="Graphique 40" descr="Ballon de plage contour">
              <a:extLst>
                <a:ext uri="{FF2B5EF4-FFF2-40B4-BE49-F238E27FC236}">
                  <a16:creationId xmlns:a16="http://schemas.microsoft.com/office/drawing/2014/main" id="{AB3528DB-B49E-2C9C-AFFC-9DAB9BB101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254553" y="3429000"/>
              <a:ext cx="675290" cy="675290"/>
            </a:xfrm>
            <a:prstGeom prst="rect">
              <a:avLst/>
            </a:prstGeom>
          </p:spPr>
        </p:pic>
        <p:pic>
          <p:nvPicPr>
            <p:cNvPr id="42" name="Graphique 41" descr="Ballon de plage contour">
              <a:extLst>
                <a:ext uri="{FF2B5EF4-FFF2-40B4-BE49-F238E27FC236}">
                  <a16:creationId xmlns:a16="http://schemas.microsoft.com/office/drawing/2014/main" id="{6B8C565D-20AB-4478-EBCB-B8B1A2504D7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034057" y="3429000"/>
              <a:ext cx="675290" cy="675290"/>
            </a:xfrm>
            <a:prstGeom prst="rect">
              <a:avLst/>
            </a:prstGeom>
          </p:spPr>
        </p:pic>
        <p:pic>
          <p:nvPicPr>
            <p:cNvPr id="43" name="Graphique 42" descr="Ballon de plage contour">
              <a:extLst>
                <a:ext uri="{FF2B5EF4-FFF2-40B4-BE49-F238E27FC236}">
                  <a16:creationId xmlns:a16="http://schemas.microsoft.com/office/drawing/2014/main" id="{7FF0DB81-1EF7-22D9-E953-9616E3676E3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593061" y="3429000"/>
              <a:ext cx="675290" cy="675290"/>
            </a:xfrm>
            <a:prstGeom prst="rect">
              <a:avLst/>
            </a:prstGeom>
          </p:spPr>
        </p:pic>
      </p:grpSp>
      <p:sp>
        <p:nvSpPr>
          <p:cNvPr id="45" name="Rectangle : coins arrondis 44">
            <a:extLst>
              <a:ext uri="{FF2B5EF4-FFF2-40B4-BE49-F238E27FC236}">
                <a16:creationId xmlns:a16="http://schemas.microsoft.com/office/drawing/2014/main" id="{3AE9FA68-45A1-F39A-7837-EC6A1CC8233F}"/>
              </a:ext>
            </a:extLst>
          </p:cNvPr>
          <p:cNvSpPr/>
          <p:nvPr/>
        </p:nvSpPr>
        <p:spPr>
          <a:xfrm>
            <a:off x="577529" y="2535233"/>
            <a:ext cx="1454794" cy="1350580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6" name="Rectangle : coins arrondis 45">
            <a:extLst>
              <a:ext uri="{FF2B5EF4-FFF2-40B4-BE49-F238E27FC236}">
                <a16:creationId xmlns:a16="http://schemas.microsoft.com/office/drawing/2014/main" id="{9F11973D-27CA-735C-96DD-8B3021C5FA76}"/>
              </a:ext>
            </a:extLst>
          </p:cNvPr>
          <p:cNvSpPr/>
          <p:nvPr/>
        </p:nvSpPr>
        <p:spPr>
          <a:xfrm>
            <a:off x="2136092" y="2535233"/>
            <a:ext cx="1454794" cy="1350580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7" name="Rectangle : coins arrondis 46">
            <a:extLst>
              <a:ext uri="{FF2B5EF4-FFF2-40B4-BE49-F238E27FC236}">
                <a16:creationId xmlns:a16="http://schemas.microsoft.com/office/drawing/2014/main" id="{A60CA2EE-395D-7421-7C5D-FEE59FFEFF65}"/>
              </a:ext>
            </a:extLst>
          </p:cNvPr>
          <p:cNvSpPr/>
          <p:nvPr/>
        </p:nvSpPr>
        <p:spPr>
          <a:xfrm>
            <a:off x="3694655" y="2535233"/>
            <a:ext cx="1454794" cy="1350580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8" name="Rectangle : coins arrondis 47">
            <a:extLst>
              <a:ext uri="{FF2B5EF4-FFF2-40B4-BE49-F238E27FC236}">
                <a16:creationId xmlns:a16="http://schemas.microsoft.com/office/drawing/2014/main" id="{5598A9AB-CFDC-C63A-4DFE-6E7AEC57861A}"/>
              </a:ext>
            </a:extLst>
          </p:cNvPr>
          <p:cNvSpPr/>
          <p:nvPr/>
        </p:nvSpPr>
        <p:spPr>
          <a:xfrm>
            <a:off x="5253218" y="2535233"/>
            <a:ext cx="1454794" cy="1350580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9" name="Rectangle : coins arrondis 48">
            <a:extLst>
              <a:ext uri="{FF2B5EF4-FFF2-40B4-BE49-F238E27FC236}">
                <a16:creationId xmlns:a16="http://schemas.microsoft.com/office/drawing/2014/main" id="{03B2F6F7-49C4-B9D0-3509-46D7A0A10860}"/>
              </a:ext>
            </a:extLst>
          </p:cNvPr>
          <p:cNvSpPr/>
          <p:nvPr/>
        </p:nvSpPr>
        <p:spPr>
          <a:xfrm>
            <a:off x="6811779" y="2535233"/>
            <a:ext cx="1454794" cy="1350580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2AB8687-D027-F408-0B00-E9320D5950DF}"/>
              </a:ext>
            </a:extLst>
          </p:cNvPr>
          <p:cNvSpPr/>
          <p:nvPr/>
        </p:nvSpPr>
        <p:spPr>
          <a:xfrm>
            <a:off x="2565575" y="4698124"/>
            <a:ext cx="3610520" cy="848479"/>
          </a:xfrm>
          <a:prstGeom prst="round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000" dirty="0">
                <a:solidFill>
                  <a:srgbClr val="C00000"/>
                </a:solidFill>
              </a:rPr>
              <a:t>20</a:t>
            </a:r>
            <a:r>
              <a:rPr lang="fr-FR" sz="4000" dirty="0">
                <a:solidFill>
                  <a:srgbClr val="C00000"/>
                </a:solidFill>
              </a:rPr>
              <a:t> ÷ </a:t>
            </a:r>
            <a:r>
              <a:rPr lang="ar-MA" sz="4000" dirty="0">
                <a:solidFill>
                  <a:srgbClr val="C00000"/>
                </a:solidFill>
              </a:rPr>
              <a:t>4</a:t>
            </a:r>
            <a:r>
              <a:rPr lang="fr-FR" sz="4000" dirty="0">
                <a:solidFill>
                  <a:srgbClr val="C00000"/>
                </a:solidFill>
              </a:rPr>
              <a:t> =  </a:t>
            </a:r>
            <a:r>
              <a:rPr lang="ar-MA" sz="4000" dirty="0">
                <a:solidFill>
                  <a:srgbClr val="C00000"/>
                </a:solidFill>
              </a:rPr>
              <a:t>5</a:t>
            </a:r>
            <a:endParaRPr lang="fr-FR" sz="4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2063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C4EF43-51C7-D188-5EF5-580C111CB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DDFEA7E-7F8A-C048-786F-DCABA1F2E29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1A2687B7-08A2-7736-7A8F-CE7BFA215B60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21036E64-6355-3A9D-BEC9-C883CE10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627043"/>
            <a:ext cx="841742" cy="84174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8E14B7C6-3D7D-CE92-59E8-0178E028C705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1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18973899-64D5-3129-61F9-CE394B540C66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14B6CE55-F22C-ECF5-1AEC-B10480226C18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32354BCD-FBFD-34ED-D88A-D0F3285BA50D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6119EAF-0957-5E0D-87D1-01CFA5F365D9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DD07AF8A-38B2-8AF7-B639-239BA532D97B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F2CB330E-D003-2FBE-1D5E-8E12F40C89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3864F651-222A-35FA-DF9E-0B885E008F0E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0398400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C7EE2-CB20-3621-254C-91F175C74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AB411F16-9CDA-E58C-D8DB-C6A198E657F8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ألواحكم، كونوا مجموعات من 6 مثلثات، ثم اكتبوا متساوية القسمة المناسبة: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AA9C55B-33E3-80B8-998D-E00BFAAC75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54" name="Groupe 53">
            <a:extLst>
              <a:ext uri="{FF2B5EF4-FFF2-40B4-BE49-F238E27FC236}">
                <a16:creationId xmlns:a16="http://schemas.microsoft.com/office/drawing/2014/main" id="{E49D8F23-EAE1-9D83-7D8C-47CF7EB53455}"/>
              </a:ext>
            </a:extLst>
          </p:cNvPr>
          <p:cNvGrpSpPr/>
          <p:nvPr/>
        </p:nvGrpSpPr>
        <p:grpSpPr>
          <a:xfrm>
            <a:off x="421449" y="2480441"/>
            <a:ext cx="8173086" cy="746235"/>
            <a:chOff x="421449" y="2480441"/>
            <a:chExt cx="8173086" cy="746235"/>
          </a:xfrm>
        </p:grpSpPr>
        <p:sp>
          <p:nvSpPr>
            <p:cNvPr id="55" name="Triangle isocèle 54">
              <a:extLst>
                <a:ext uri="{FF2B5EF4-FFF2-40B4-BE49-F238E27FC236}">
                  <a16:creationId xmlns:a16="http://schemas.microsoft.com/office/drawing/2014/main" id="{16F905D4-FF1B-C06A-76BB-201C76FF809D}"/>
                </a:ext>
              </a:extLst>
            </p:cNvPr>
            <p:cNvSpPr/>
            <p:nvPr/>
          </p:nvSpPr>
          <p:spPr>
            <a:xfrm>
              <a:off x="421449" y="2480441"/>
              <a:ext cx="767255" cy="746235"/>
            </a:xfrm>
            <a:custGeom>
              <a:avLst/>
              <a:gdLst>
                <a:gd name="csX0" fmla="*/ 0 w 767255"/>
                <a:gd name="csY0" fmla="*/ 746235 h 746235"/>
                <a:gd name="csX1" fmla="*/ 191814 w 767255"/>
                <a:gd name="csY1" fmla="*/ 373118 h 746235"/>
                <a:gd name="csX2" fmla="*/ 383628 w 767255"/>
                <a:gd name="csY2" fmla="*/ 0 h 746235"/>
                <a:gd name="csX3" fmla="*/ 575442 w 767255"/>
                <a:gd name="csY3" fmla="*/ 373118 h 746235"/>
                <a:gd name="csX4" fmla="*/ 767255 w 767255"/>
                <a:gd name="csY4" fmla="*/ 746235 h 746235"/>
                <a:gd name="csX5" fmla="*/ 391300 w 767255"/>
                <a:gd name="csY5" fmla="*/ 746235 h 746235"/>
                <a:gd name="csX6" fmla="*/ 0 w 767255"/>
                <a:gd name="csY6" fmla="*/ 746235 h 7462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767255" h="746235" extrusionOk="0">
                  <a:moveTo>
                    <a:pt x="0" y="746235"/>
                  </a:moveTo>
                  <a:cubicBezTo>
                    <a:pt x="95032" y="599178"/>
                    <a:pt x="119763" y="483945"/>
                    <a:pt x="191814" y="373118"/>
                  </a:cubicBezTo>
                  <a:cubicBezTo>
                    <a:pt x="263865" y="262291"/>
                    <a:pt x="330099" y="104150"/>
                    <a:pt x="383628" y="0"/>
                  </a:cubicBezTo>
                  <a:cubicBezTo>
                    <a:pt x="445381" y="103019"/>
                    <a:pt x="507641" y="210770"/>
                    <a:pt x="575442" y="373118"/>
                  </a:cubicBezTo>
                  <a:cubicBezTo>
                    <a:pt x="643242" y="535466"/>
                    <a:pt x="726677" y="632224"/>
                    <a:pt x="767255" y="746235"/>
                  </a:cubicBezTo>
                  <a:cubicBezTo>
                    <a:pt x="587573" y="747166"/>
                    <a:pt x="522255" y="743225"/>
                    <a:pt x="391300" y="746235"/>
                  </a:cubicBezTo>
                  <a:cubicBezTo>
                    <a:pt x="260345" y="749245"/>
                    <a:pt x="138942" y="762788"/>
                    <a:pt x="0" y="746235"/>
                  </a:cubicBezTo>
                  <a:close/>
                </a:path>
              </a:pathLst>
            </a:custGeom>
            <a:noFill/>
            <a:ln>
              <a:solidFill>
                <a:srgbClr val="0070C0"/>
              </a:solidFill>
              <a:extLst>
                <a:ext uri="{C807C97D-BFC1-408E-A445-0C87EB9F89A2}">
                  <ask:lineSketchStyleProps xmlns:ask="http://schemas.microsoft.com/office/drawing/2018/sketchyshapes" sd="2488308481">
                    <a:prstGeom prst="triangle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6" name="Triangle isocèle 55">
              <a:extLst>
                <a:ext uri="{FF2B5EF4-FFF2-40B4-BE49-F238E27FC236}">
                  <a16:creationId xmlns:a16="http://schemas.microsoft.com/office/drawing/2014/main" id="{FA8429AB-9A87-DA1E-5574-2D096002BCC9}"/>
                </a:ext>
              </a:extLst>
            </p:cNvPr>
            <p:cNvSpPr/>
            <p:nvPr/>
          </p:nvSpPr>
          <p:spPr>
            <a:xfrm>
              <a:off x="1347178" y="2480441"/>
              <a:ext cx="767255" cy="746235"/>
            </a:xfrm>
            <a:custGeom>
              <a:avLst/>
              <a:gdLst>
                <a:gd name="csX0" fmla="*/ 0 w 767255"/>
                <a:gd name="csY0" fmla="*/ 746235 h 746235"/>
                <a:gd name="csX1" fmla="*/ 191814 w 767255"/>
                <a:gd name="csY1" fmla="*/ 373118 h 746235"/>
                <a:gd name="csX2" fmla="*/ 383628 w 767255"/>
                <a:gd name="csY2" fmla="*/ 0 h 746235"/>
                <a:gd name="csX3" fmla="*/ 575442 w 767255"/>
                <a:gd name="csY3" fmla="*/ 373118 h 746235"/>
                <a:gd name="csX4" fmla="*/ 767255 w 767255"/>
                <a:gd name="csY4" fmla="*/ 746235 h 746235"/>
                <a:gd name="csX5" fmla="*/ 391300 w 767255"/>
                <a:gd name="csY5" fmla="*/ 746235 h 746235"/>
                <a:gd name="csX6" fmla="*/ 0 w 767255"/>
                <a:gd name="csY6" fmla="*/ 746235 h 7462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767255" h="746235" extrusionOk="0">
                  <a:moveTo>
                    <a:pt x="0" y="746235"/>
                  </a:moveTo>
                  <a:cubicBezTo>
                    <a:pt x="95032" y="599178"/>
                    <a:pt x="119763" y="483945"/>
                    <a:pt x="191814" y="373118"/>
                  </a:cubicBezTo>
                  <a:cubicBezTo>
                    <a:pt x="263865" y="262291"/>
                    <a:pt x="330099" y="104150"/>
                    <a:pt x="383628" y="0"/>
                  </a:cubicBezTo>
                  <a:cubicBezTo>
                    <a:pt x="445381" y="103019"/>
                    <a:pt x="507641" y="210770"/>
                    <a:pt x="575442" y="373118"/>
                  </a:cubicBezTo>
                  <a:cubicBezTo>
                    <a:pt x="643242" y="535466"/>
                    <a:pt x="726677" y="632224"/>
                    <a:pt x="767255" y="746235"/>
                  </a:cubicBezTo>
                  <a:cubicBezTo>
                    <a:pt x="587573" y="747166"/>
                    <a:pt x="522255" y="743225"/>
                    <a:pt x="391300" y="746235"/>
                  </a:cubicBezTo>
                  <a:cubicBezTo>
                    <a:pt x="260345" y="749245"/>
                    <a:pt x="138942" y="762788"/>
                    <a:pt x="0" y="746235"/>
                  </a:cubicBezTo>
                  <a:close/>
                </a:path>
              </a:pathLst>
            </a:custGeom>
            <a:noFill/>
            <a:ln>
              <a:solidFill>
                <a:srgbClr val="0070C0"/>
              </a:solidFill>
              <a:extLst>
                <a:ext uri="{C807C97D-BFC1-408E-A445-0C87EB9F89A2}">
                  <ask:lineSketchStyleProps xmlns:ask="http://schemas.microsoft.com/office/drawing/2018/sketchyshapes" sd="2488308481">
                    <a:prstGeom prst="triangle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7" name="Triangle isocèle 56">
              <a:extLst>
                <a:ext uri="{FF2B5EF4-FFF2-40B4-BE49-F238E27FC236}">
                  <a16:creationId xmlns:a16="http://schemas.microsoft.com/office/drawing/2014/main" id="{7F47A5BA-FD0C-E32E-D502-43ABC1295276}"/>
                </a:ext>
              </a:extLst>
            </p:cNvPr>
            <p:cNvSpPr/>
            <p:nvPr/>
          </p:nvSpPr>
          <p:spPr>
            <a:xfrm>
              <a:off x="2272907" y="2480441"/>
              <a:ext cx="767255" cy="746235"/>
            </a:xfrm>
            <a:custGeom>
              <a:avLst/>
              <a:gdLst>
                <a:gd name="csX0" fmla="*/ 0 w 767255"/>
                <a:gd name="csY0" fmla="*/ 746235 h 746235"/>
                <a:gd name="csX1" fmla="*/ 191814 w 767255"/>
                <a:gd name="csY1" fmla="*/ 373118 h 746235"/>
                <a:gd name="csX2" fmla="*/ 383628 w 767255"/>
                <a:gd name="csY2" fmla="*/ 0 h 746235"/>
                <a:gd name="csX3" fmla="*/ 575442 w 767255"/>
                <a:gd name="csY3" fmla="*/ 373118 h 746235"/>
                <a:gd name="csX4" fmla="*/ 767255 w 767255"/>
                <a:gd name="csY4" fmla="*/ 746235 h 746235"/>
                <a:gd name="csX5" fmla="*/ 391300 w 767255"/>
                <a:gd name="csY5" fmla="*/ 746235 h 746235"/>
                <a:gd name="csX6" fmla="*/ 0 w 767255"/>
                <a:gd name="csY6" fmla="*/ 746235 h 7462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767255" h="746235" extrusionOk="0">
                  <a:moveTo>
                    <a:pt x="0" y="746235"/>
                  </a:moveTo>
                  <a:cubicBezTo>
                    <a:pt x="95032" y="599178"/>
                    <a:pt x="119763" y="483945"/>
                    <a:pt x="191814" y="373118"/>
                  </a:cubicBezTo>
                  <a:cubicBezTo>
                    <a:pt x="263865" y="262291"/>
                    <a:pt x="330099" y="104150"/>
                    <a:pt x="383628" y="0"/>
                  </a:cubicBezTo>
                  <a:cubicBezTo>
                    <a:pt x="445381" y="103019"/>
                    <a:pt x="507641" y="210770"/>
                    <a:pt x="575442" y="373118"/>
                  </a:cubicBezTo>
                  <a:cubicBezTo>
                    <a:pt x="643242" y="535466"/>
                    <a:pt x="726677" y="632224"/>
                    <a:pt x="767255" y="746235"/>
                  </a:cubicBezTo>
                  <a:cubicBezTo>
                    <a:pt x="587573" y="747166"/>
                    <a:pt x="522255" y="743225"/>
                    <a:pt x="391300" y="746235"/>
                  </a:cubicBezTo>
                  <a:cubicBezTo>
                    <a:pt x="260345" y="749245"/>
                    <a:pt x="138942" y="762788"/>
                    <a:pt x="0" y="746235"/>
                  </a:cubicBezTo>
                  <a:close/>
                </a:path>
              </a:pathLst>
            </a:custGeom>
            <a:noFill/>
            <a:ln>
              <a:solidFill>
                <a:srgbClr val="0070C0"/>
              </a:solidFill>
              <a:extLst>
                <a:ext uri="{C807C97D-BFC1-408E-A445-0C87EB9F89A2}">
                  <ask:lineSketchStyleProps xmlns:ask="http://schemas.microsoft.com/office/drawing/2018/sketchyshapes" sd="2488308481">
                    <a:prstGeom prst="triangle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8" name="Triangle isocèle 57">
              <a:extLst>
                <a:ext uri="{FF2B5EF4-FFF2-40B4-BE49-F238E27FC236}">
                  <a16:creationId xmlns:a16="http://schemas.microsoft.com/office/drawing/2014/main" id="{E84BF997-E9E9-59F4-53F7-08D6083C0365}"/>
                </a:ext>
              </a:extLst>
            </p:cNvPr>
            <p:cNvSpPr/>
            <p:nvPr/>
          </p:nvSpPr>
          <p:spPr>
            <a:xfrm>
              <a:off x="3198636" y="2480441"/>
              <a:ext cx="767255" cy="746235"/>
            </a:xfrm>
            <a:custGeom>
              <a:avLst/>
              <a:gdLst>
                <a:gd name="csX0" fmla="*/ 0 w 767255"/>
                <a:gd name="csY0" fmla="*/ 746235 h 746235"/>
                <a:gd name="csX1" fmla="*/ 191814 w 767255"/>
                <a:gd name="csY1" fmla="*/ 373118 h 746235"/>
                <a:gd name="csX2" fmla="*/ 383628 w 767255"/>
                <a:gd name="csY2" fmla="*/ 0 h 746235"/>
                <a:gd name="csX3" fmla="*/ 575442 w 767255"/>
                <a:gd name="csY3" fmla="*/ 373118 h 746235"/>
                <a:gd name="csX4" fmla="*/ 767255 w 767255"/>
                <a:gd name="csY4" fmla="*/ 746235 h 746235"/>
                <a:gd name="csX5" fmla="*/ 391300 w 767255"/>
                <a:gd name="csY5" fmla="*/ 746235 h 746235"/>
                <a:gd name="csX6" fmla="*/ 0 w 767255"/>
                <a:gd name="csY6" fmla="*/ 746235 h 7462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767255" h="746235" extrusionOk="0">
                  <a:moveTo>
                    <a:pt x="0" y="746235"/>
                  </a:moveTo>
                  <a:cubicBezTo>
                    <a:pt x="95032" y="599178"/>
                    <a:pt x="119763" y="483945"/>
                    <a:pt x="191814" y="373118"/>
                  </a:cubicBezTo>
                  <a:cubicBezTo>
                    <a:pt x="263865" y="262291"/>
                    <a:pt x="330099" y="104150"/>
                    <a:pt x="383628" y="0"/>
                  </a:cubicBezTo>
                  <a:cubicBezTo>
                    <a:pt x="445381" y="103019"/>
                    <a:pt x="507641" y="210770"/>
                    <a:pt x="575442" y="373118"/>
                  </a:cubicBezTo>
                  <a:cubicBezTo>
                    <a:pt x="643242" y="535466"/>
                    <a:pt x="726677" y="632224"/>
                    <a:pt x="767255" y="746235"/>
                  </a:cubicBezTo>
                  <a:cubicBezTo>
                    <a:pt x="587573" y="747166"/>
                    <a:pt x="522255" y="743225"/>
                    <a:pt x="391300" y="746235"/>
                  </a:cubicBezTo>
                  <a:cubicBezTo>
                    <a:pt x="260345" y="749245"/>
                    <a:pt x="138942" y="762788"/>
                    <a:pt x="0" y="746235"/>
                  </a:cubicBezTo>
                  <a:close/>
                </a:path>
              </a:pathLst>
            </a:custGeom>
            <a:noFill/>
            <a:ln>
              <a:solidFill>
                <a:srgbClr val="0070C0"/>
              </a:solidFill>
              <a:extLst>
                <a:ext uri="{C807C97D-BFC1-408E-A445-0C87EB9F89A2}">
                  <ask:lineSketchStyleProps xmlns:ask="http://schemas.microsoft.com/office/drawing/2018/sketchyshapes" sd="2488308481">
                    <a:prstGeom prst="triangle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9" name="Triangle isocèle 58">
              <a:extLst>
                <a:ext uri="{FF2B5EF4-FFF2-40B4-BE49-F238E27FC236}">
                  <a16:creationId xmlns:a16="http://schemas.microsoft.com/office/drawing/2014/main" id="{F5999DE7-8E3E-483D-A330-C0854561607E}"/>
                </a:ext>
              </a:extLst>
            </p:cNvPr>
            <p:cNvSpPr/>
            <p:nvPr/>
          </p:nvSpPr>
          <p:spPr>
            <a:xfrm>
              <a:off x="4124365" y="2480441"/>
              <a:ext cx="767255" cy="746235"/>
            </a:xfrm>
            <a:custGeom>
              <a:avLst/>
              <a:gdLst>
                <a:gd name="csX0" fmla="*/ 0 w 767255"/>
                <a:gd name="csY0" fmla="*/ 746235 h 746235"/>
                <a:gd name="csX1" fmla="*/ 191814 w 767255"/>
                <a:gd name="csY1" fmla="*/ 373118 h 746235"/>
                <a:gd name="csX2" fmla="*/ 383628 w 767255"/>
                <a:gd name="csY2" fmla="*/ 0 h 746235"/>
                <a:gd name="csX3" fmla="*/ 575442 w 767255"/>
                <a:gd name="csY3" fmla="*/ 373118 h 746235"/>
                <a:gd name="csX4" fmla="*/ 767255 w 767255"/>
                <a:gd name="csY4" fmla="*/ 746235 h 746235"/>
                <a:gd name="csX5" fmla="*/ 391300 w 767255"/>
                <a:gd name="csY5" fmla="*/ 746235 h 746235"/>
                <a:gd name="csX6" fmla="*/ 0 w 767255"/>
                <a:gd name="csY6" fmla="*/ 746235 h 7462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767255" h="746235" extrusionOk="0">
                  <a:moveTo>
                    <a:pt x="0" y="746235"/>
                  </a:moveTo>
                  <a:cubicBezTo>
                    <a:pt x="95032" y="599178"/>
                    <a:pt x="119763" y="483945"/>
                    <a:pt x="191814" y="373118"/>
                  </a:cubicBezTo>
                  <a:cubicBezTo>
                    <a:pt x="263865" y="262291"/>
                    <a:pt x="330099" y="104150"/>
                    <a:pt x="383628" y="0"/>
                  </a:cubicBezTo>
                  <a:cubicBezTo>
                    <a:pt x="445381" y="103019"/>
                    <a:pt x="507641" y="210770"/>
                    <a:pt x="575442" y="373118"/>
                  </a:cubicBezTo>
                  <a:cubicBezTo>
                    <a:pt x="643242" y="535466"/>
                    <a:pt x="726677" y="632224"/>
                    <a:pt x="767255" y="746235"/>
                  </a:cubicBezTo>
                  <a:cubicBezTo>
                    <a:pt x="587573" y="747166"/>
                    <a:pt x="522255" y="743225"/>
                    <a:pt x="391300" y="746235"/>
                  </a:cubicBezTo>
                  <a:cubicBezTo>
                    <a:pt x="260345" y="749245"/>
                    <a:pt x="138942" y="762788"/>
                    <a:pt x="0" y="746235"/>
                  </a:cubicBezTo>
                  <a:close/>
                </a:path>
              </a:pathLst>
            </a:custGeom>
            <a:noFill/>
            <a:ln>
              <a:solidFill>
                <a:srgbClr val="0070C0"/>
              </a:solidFill>
              <a:extLst>
                <a:ext uri="{C807C97D-BFC1-408E-A445-0C87EB9F89A2}">
                  <ask:lineSketchStyleProps xmlns:ask="http://schemas.microsoft.com/office/drawing/2018/sketchyshapes" sd="2488308481">
                    <a:prstGeom prst="triangle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0" name="Triangle isocèle 59">
              <a:extLst>
                <a:ext uri="{FF2B5EF4-FFF2-40B4-BE49-F238E27FC236}">
                  <a16:creationId xmlns:a16="http://schemas.microsoft.com/office/drawing/2014/main" id="{F673BA7E-4AC2-D7E8-51D8-38BC70FEE894}"/>
                </a:ext>
              </a:extLst>
            </p:cNvPr>
            <p:cNvSpPr/>
            <p:nvPr/>
          </p:nvSpPr>
          <p:spPr>
            <a:xfrm>
              <a:off x="5050094" y="2480441"/>
              <a:ext cx="767255" cy="746235"/>
            </a:xfrm>
            <a:custGeom>
              <a:avLst/>
              <a:gdLst>
                <a:gd name="csX0" fmla="*/ 0 w 767255"/>
                <a:gd name="csY0" fmla="*/ 746235 h 746235"/>
                <a:gd name="csX1" fmla="*/ 191814 w 767255"/>
                <a:gd name="csY1" fmla="*/ 373118 h 746235"/>
                <a:gd name="csX2" fmla="*/ 383628 w 767255"/>
                <a:gd name="csY2" fmla="*/ 0 h 746235"/>
                <a:gd name="csX3" fmla="*/ 575442 w 767255"/>
                <a:gd name="csY3" fmla="*/ 373118 h 746235"/>
                <a:gd name="csX4" fmla="*/ 767255 w 767255"/>
                <a:gd name="csY4" fmla="*/ 746235 h 746235"/>
                <a:gd name="csX5" fmla="*/ 391300 w 767255"/>
                <a:gd name="csY5" fmla="*/ 746235 h 746235"/>
                <a:gd name="csX6" fmla="*/ 0 w 767255"/>
                <a:gd name="csY6" fmla="*/ 746235 h 7462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767255" h="746235" extrusionOk="0">
                  <a:moveTo>
                    <a:pt x="0" y="746235"/>
                  </a:moveTo>
                  <a:cubicBezTo>
                    <a:pt x="95032" y="599178"/>
                    <a:pt x="119763" y="483945"/>
                    <a:pt x="191814" y="373118"/>
                  </a:cubicBezTo>
                  <a:cubicBezTo>
                    <a:pt x="263865" y="262291"/>
                    <a:pt x="330099" y="104150"/>
                    <a:pt x="383628" y="0"/>
                  </a:cubicBezTo>
                  <a:cubicBezTo>
                    <a:pt x="445381" y="103019"/>
                    <a:pt x="507641" y="210770"/>
                    <a:pt x="575442" y="373118"/>
                  </a:cubicBezTo>
                  <a:cubicBezTo>
                    <a:pt x="643242" y="535466"/>
                    <a:pt x="726677" y="632224"/>
                    <a:pt x="767255" y="746235"/>
                  </a:cubicBezTo>
                  <a:cubicBezTo>
                    <a:pt x="587573" y="747166"/>
                    <a:pt x="522255" y="743225"/>
                    <a:pt x="391300" y="746235"/>
                  </a:cubicBezTo>
                  <a:cubicBezTo>
                    <a:pt x="260345" y="749245"/>
                    <a:pt x="138942" y="762788"/>
                    <a:pt x="0" y="746235"/>
                  </a:cubicBezTo>
                  <a:close/>
                </a:path>
              </a:pathLst>
            </a:custGeom>
            <a:noFill/>
            <a:ln>
              <a:solidFill>
                <a:srgbClr val="0070C0"/>
              </a:solidFill>
              <a:extLst>
                <a:ext uri="{C807C97D-BFC1-408E-A445-0C87EB9F89A2}">
                  <ask:lineSketchStyleProps xmlns:ask="http://schemas.microsoft.com/office/drawing/2018/sketchyshapes" sd="2488308481">
                    <a:prstGeom prst="triangle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1" name="Triangle isocèle 60">
              <a:extLst>
                <a:ext uri="{FF2B5EF4-FFF2-40B4-BE49-F238E27FC236}">
                  <a16:creationId xmlns:a16="http://schemas.microsoft.com/office/drawing/2014/main" id="{E44963B5-27A2-5C2E-D7AC-850610B18083}"/>
                </a:ext>
              </a:extLst>
            </p:cNvPr>
            <p:cNvSpPr/>
            <p:nvPr/>
          </p:nvSpPr>
          <p:spPr>
            <a:xfrm>
              <a:off x="5975823" y="2480441"/>
              <a:ext cx="767255" cy="746235"/>
            </a:xfrm>
            <a:custGeom>
              <a:avLst/>
              <a:gdLst>
                <a:gd name="csX0" fmla="*/ 0 w 767255"/>
                <a:gd name="csY0" fmla="*/ 746235 h 746235"/>
                <a:gd name="csX1" fmla="*/ 191814 w 767255"/>
                <a:gd name="csY1" fmla="*/ 373118 h 746235"/>
                <a:gd name="csX2" fmla="*/ 383628 w 767255"/>
                <a:gd name="csY2" fmla="*/ 0 h 746235"/>
                <a:gd name="csX3" fmla="*/ 575442 w 767255"/>
                <a:gd name="csY3" fmla="*/ 373118 h 746235"/>
                <a:gd name="csX4" fmla="*/ 767255 w 767255"/>
                <a:gd name="csY4" fmla="*/ 746235 h 746235"/>
                <a:gd name="csX5" fmla="*/ 391300 w 767255"/>
                <a:gd name="csY5" fmla="*/ 746235 h 746235"/>
                <a:gd name="csX6" fmla="*/ 0 w 767255"/>
                <a:gd name="csY6" fmla="*/ 746235 h 7462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767255" h="746235" extrusionOk="0">
                  <a:moveTo>
                    <a:pt x="0" y="746235"/>
                  </a:moveTo>
                  <a:cubicBezTo>
                    <a:pt x="95032" y="599178"/>
                    <a:pt x="119763" y="483945"/>
                    <a:pt x="191814" y="373118"/>
                  </a:cubicBezTo>
                  <a:cubicBezTo>
                    <a:pt x="263865" y="262291"/>
                    <a:pt x="330099" y="104150"/>
                    <a:pt x="383628" y="0"/>
                  </a:cubicBezTo>
                  <a:cubicBezTo>
                    <a:pt x="445381" y="103019"/>
                    <a:pt x="507641" y="210770"/>
                    <a:pt x="575442" y="373118"/>
                  </a:cubicBezTo>
                  <a:cubicBezTo>
                    <a:pt x="643242" y="535466"/>
                    <a:pt x="726677" y="632224"/>
                    <a:pt x="767255" y="746235"/>
                  </a:cubicBezTo>
                  <a:cubicBezTo>
                    <a:pt x="587573" y="747166"/>
                    <a:pt x="522255" y="743225"/>
                    <a:pt x="391300" y="746235"/>
                  </a:cubicBezTo>
                  <a:cubicBezTo>
                    <a:pt x="260345" y="749245"/>
                    <a:pt x="138942" y="762788"/>
                    <a:pt x="0" y="746235"/>
                  </a:cubicBezTo>
                  <a:close/>
                </a:path>
              </a:pathLst>
            </a:custGeom>
            <a:noFill/>
            <a:ln>
              <a:solidFill>
                <a:srgbClr val="0070C0"/>
              </a:solidFill>
              <a:extLst>
                <a:ext uri="{C807C97D-BFC1-408E-A445-0C87EB9F89A2}">
                  <ask:lineSketchStyleProps xmlns:ask="http://schemas.microsoft.com/office/drawing/2018/sketchyshapes" sd="2488308481">
                    <a:prstGeom prst="triangle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2" name="Triangle isocèle 61">
              <a:extLst>
                <a:ext uri="{FF2B5EF4-FFF2-40B4-BE49-F238E27FC236}">
                  <a16:creationId xmlns:a16="http://schemas.microsoft.com/office/drawing/2014/main" id="{D68CCFF4-C6CE-DF26-DA0D-E4C5162F2146}"/>
                </a:ext>
              </a:extLst>
            </p:cNvPr>
            <p:cNvSpPr/>
            <p:nvPr/>
          </p:nvSpPr>
          <p:spPr>
            <a:xfrm>
              <a:off x="6901552" y="2480441"/>
              <a:ext cx="767255" cy="746235"/>
            </a:xfrm>
            <a:custGeom>
              <a:avLst/>
              <a:gdLst>
                <a:gd name="csX0" fmla="*/ 0 w 767255"/>
                <a:gd name="csY0" fmla="*/ 746235 h 746235"/>
                <a:gd name="csX1" fmla="*/ 191814 w 767255"/>
                <a:gd name="csY1" fmla="*/ 373118 h 746235"/>
                <a:gd name="csX2" fmla="*/ 383628 w 767255"/>
                <a:gd name="csY2" fmla="*/ 0 h 746235"/>
                <a:gd name="csX3" fmla="*/ 575442 w 767255"/>
                <a:gd name="csY3" fmla="*/ 373118 h 746235"/>
                <a:gd name="csX4" fmla="*/ 767255 w 767255"/>
                <a:gd name="csY4" fmla="*/ 746235 h 746235"/>
                <a:gd name="csX5" fmla="*/ 391300 w 767255"/>
                <a:gd name="csY5" fmla="*/ 746235 h 746235"/>
                <a:gd name="csX6" fmla="*/ 0 w 767255"/>
                <a:gd name="csY6" fmla="*/ 746235 h 7462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767255" h="746235" extrusionOk="0">
                  <a:moveTo>
                    <a:pt x="0" y="746235"/>
                  </a:moveTo>
                  <a:cubicBezTo>
                    <a:pt x="95032" y="599178"/>
                    <a:pt x="119763" y="483945"/>
                    <a:pt x="191814" y="373118"/>
                  </a:cubicBezTo>
                  <a:cubicBezTo>
                    <a:pt x="263865" y="262291"/>
                    <a:pt x="330099" y="104150"/>
                    <a:pt x="383628" y="0"/>
                  </a:cubicBezTo>
                  <a:cubicBezTo>
                    <a:pt x="445381" y="103019"/>
                    <a:pt x="507641" y="210770"/>
                    <a:pt x="575442" y="373118"/>
                  </a:cubicBezTo>
                  <a:cubicBezTo>
                    <a:pt x="643242" y="535466"/>
                    <a:pt x="726677" y="632224"/>
                    <a:pt x="767255" y="746235"/>
                  </a:cubicBezTo>
                  <a:cubicBezTo>
                    <a:pt x="587573" y="747166"/>
                    <a:pt x="522255" y="743225"/>
                    <a:pt x="391300" y="746235"/>
                  </a:cubicBezTo>
                  <a:cubicBezTo>
                    <a:pt x="260345" y="749245"/>
                    <a:pt x="138942" y="762788"/>
                    <a:pt x="0" y="746235"/>
                  </a:cubicBezTo>
                  <a:close/>
                </a:path>
              </a:pathLst>
            </a:custGeom>
            <a:noFill/>
            <a:ln>
              <a:solidFill>
                <a:srgbClr val="0070C0"/>
              </a:solidFill>
              <a:extLst>
                <a:ext uri="{C807C97D-BFC1-408E-A445-0C87EB9F89A2}">
                  <ask:lineSketchStyleProps xmlns:ask="http://schemas.microsoft.com/office/drawing/2018/sketchyshapes" sd="2488308481">
                    <a:prstGeom prst="triangle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3" name="Triangle isocèle 62">
              <a:extLst>
                <a:ext uri="{FF2B5EF4-FFF2-40B4-BE49-F238E27FC236}">
                  <a16:creationId xmlns:a16="http://schemas.microsoft.com/office/drawing/2014/main" id="{532A2ADC-BAD3-DBA4-351E-F1A1C00FE1D4}"/>
                </a:ext>
              </a:extLst>
            </p:cNvPr>
            <p:cNvSpPr/>
            <p:nvPr/>
          </p:nvSpPr>
          <p:spPr>
            <a:xfrm>
              <a:off x="7827280" y="2480441"/>
              <a:ext cx="767255" cy="746235"/>
            </a:xfrm>
            <a:custGeom>
              <a:avLst/>
              <a:gdLst>
                <a:gd name="csX0" fmla="*/ 0 w 767255"/>
                <a:gd name="csY0" fmla="*/ 746235 h 746235"/>
                <a:gd name="csX1" fmla="*/ 191814 w 767255"/>
                <a:gd name="csY1" fmla="*/ 373118 h 746235"/>
                <a:gd name="csX2" fmla="*/ 383628 w 767255"/>
                <a:gd name="csY2" fmla="*/ 0 h 746235"/>
                <a:gd name="csX3" fmla="*/ 575442 w 767255"/>
                <a:gd name="csY3" fmla="*/ 373118 h 746235"/>
                <a:gd name="csX4" fmla="*/ 767255 w 767255"/>
                <a:gd name="csY4" fmla="*/ 746235 h 746235"/>
                <a:gd name="csX5" fmla="*/ 391300 w 767255"/>
                <a:gd name="csY5" fmla="*/ 746235 h 746235"/>
                <a:gd name="csX6" fmla="*/ 0 w 767255"/>
                <a:gd name="csY6" fmla="*/ 746235 h 7462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767255" h="746235" extrusionOk="0">
                  <a:moveTo>
                    <a:pt x="0" y="746235"/>
                  </a:moveTo>
                  <a:cubicBezTo>
                    <a:pt x="95032" y="599178"/>
                    <a:pt x="119763" y="483945"/>
                    <a:pt x="191814" y="373118"/>
                  </a:cubicBezTo>
                  <a:cubicBezTo>
                    <a:pt x="263865" y="262291"/>
                    <a:pt x="330099" y="104150"/>
                    <a:pt x="383628" y="0"/>
                  </a:cubicBezTo>
                  <a:cubicBezTo>
                    <a:pt x="445381" y="103019"/>
                    <a:pt x="507641" y="210770"/>
                    <a:pt x="575442" y="373118"/>
                  </a:cubicBezTo>
                  <a:cubicBezTo>
                    <a:pt x="643242" y="535466"/>
                    <a:pt x="726677" y="632224"/>
                    <a:pt x="767255" y="746235"/>
                  </a:cubicBezTo>
                  <a:cubicBezTo>
                    <a:pt x="587573" y="747166"/>
                    <a:pt x="522255" y="743225"/>
                    <a:pt x="391300" y="746235"/>
                  </a:cubicBezTo>
                  <a:cubicBezTo>
                    <a:pt x="260345" y="749245"/>
                    <a:pt x="138942" y="762788"/>
                    <a:pt x="0" y="746235"/>
                  </a:cubicBezTo>
                  <a:close/>
                </a:path>
              </a:pathLst>
            </a:custGeom>
            <a:noFill/>
            <a:ln>
              <a:solidFill>
                <a:srgbClr val="0070C0"/>
              </a:solidFill>
              <a:extLst>
                <a:ext uri="{C807C97D-BFC1-408E-A445-0C87EB9F89A2}">
                  <ask:lineSketchStyleProps xmlns:ask="http://schemas.microsoft.com/office/drawing/2018/sketchyshapes" sd="2488308481">
                    <a:prstGeom prst="triangle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64" name="Groupe 63">
            <a:extLst>
              <a:ext uri="{FF2B5EF4-FFF2-40B4-BE49-F238E27FC236}">
                <a16:creationId xmlns:a16="http://schemas.microsoft.com/office/drawing/2014/main" id="{A7002871-BAB9-3EE1-81BA-8160AA98FF5A}"/>
              </a:ext>
            </a:extLst>
          </p:cNvPr>
          <p:cNvGrpSpPr/>
          <p:nvPr/>
        </p:nvGrpSpPr>
        <p:grpSpPr>
          <a:xfrm>
            <a:off x="421449" y="3335175"/>
            <a:ext cx="8173086" cy="746235"/>
            <a:chOff x="421449" y="2480441"/>
            <a:chExt cx="8173086" cy="746235"/>
          </a:xfrm>
        </p:grpSpPr>
        <p:sp>
          <p:nvSpPr>
            <p:cNvPr id="65" name="Triangle isocèle 64">
              <a:extLst>
                <a:ext uri="{FF2B5EF4-FFF2-40B4-BE49-F238E27FC236}">
                  <a16:creationId xmlns:a16="http://schemas.microsoft.com/office/drawing/2014/main" id="{7A681517-8CE0-CEFC-0399-3512B6AD5809}"/>
                </a:ext>
              </a:extLst>
            </p:cNvPr>
            <p:cNvSpPr/>
            <p:nvPr/>
          </p:nvSpPr>
          <p:spPr>
            <a:xfrm>
              <a:off x="421449" y="2480441"/>
              <a:ext cx="767255" cy="746235"/>
            </a:xfrm>
            <a:custGeom>
              <a:avLst/>
              <a:gdLst>
                <a:gd name="csX0" fmla="*/ 0 w 767255"/>
                <a:gd name="csY0" fmla="*/ 746235 h 746235"/>
                <a:gd name="csX1" fmla="*/ 191814 w 767255"/>
                <a:gd name="csY1" fmla="*/ 373118 h 746235"/>
                <a:gd name="csX2" fmla="*/ 383628 w 767255"/>
                <a:gd name="csY2" fmla="*/ 0 h 746235"/>
                <a:gd name="csX3" fmla="*/ 575442 w 767255"/>
                <a:gd name="csY3" fmla="*/ 373118 h 746235"/>
                <a:gd name="csX4" fmla="*/ 767255 w 767255"/>
                <a:gd name="csY4" fmla="*/ 746235 h 746235"/>
                <a:gd name="csX5" fmla="*/ 391300 w 767255"/>
                <a:gd name="csY5" fmla="*/ 746235 h 746235"/>
                <a:gd name="csX6" fmla="*/ 0 w 767255"/>
                <a:gd name="csY6" fmla="*/ 746235 h 7462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767255" h="746235" extrusionOk="0">
                  <a:moveTo>
                    <a:pt x="0" y="746235"/>
                  </a:moveTo>
                  <a:cubicBezTo>
                    <a:pt x="95032" y="599178"/>
                    <a:pt x="119763" y="483945"/>
                    <a:pt x="191814" y="373118"/>
                  </a:cubicBezTo>
                  <a:cubicBezTo>
                    <a:pt x="263865" y="262291"/>
                    <a:pt x="330099" y="104150"/>
                    <a:pt x="383628" y="0"/>
                  </a:cubicBezTo>
                  <a:cubicBezTo>
                    <a:pt x="445381" y="103019"/>
                    <a:pt x="507641" y="210770"/>
                    <a:pt x="575442" y="373118"/>
                  </a:cubicBezTo>
                  <a:cubicBezTo>
                    <a:pt x="643242" y="535466"/>
                    <a:pt x="726677" y="632224"/>
                    <a:pt x="767255" y="746235"/>
                  </a:cubicBezTo>
                  <a:cubicBezTo>
                    <a:pt x="587573" y="747166"/>
                    <a:pt x="522255" y="743225"/>
                    <a:pt x="391300" y="746235"/>
                  </a:cubicBezTo>
                  <a:cubicBezTo>
                    <a:pt x="260345" y="749245"/>
                    <a:pt x="138942" y="762788"/>
                    <a:pt x="0" y="746235"/>
                  </a:cubicBezTo>
                  <a:close/>
                </a:path>
              </a:pathLst>
            </a:custGeom>
            <a:noFill/>
            <a:ln>
              <a:solidFill>
                <a:srgbClr val="0070C0"/>
              </a:solidFill>
              <a:extLst>
                <a:ext uri="{C807C97D-BFC1-408E-A445-0C87EB9F89A2}">
                  <ask:lineSketchStyleProps xmlns:ask="http://schemas.microsoft.com/office/drawing/2018/sketchyshapes" sd="2488308481">
                    <a:prstGeom prst="triangle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6" name="Triangle isocèle 65">
              <a:extLst>
                <a:ext uri="{FF2B5EF4-FFF2-40B4-BE49-F238E27FC236}">
                  <a16:creationId xmlns:a16="http://schemas.microsoft.com/office/drawing/2014/main" id="{4B5C007D-3F62-072F-F26B-F478ECBE008E}"/>
                </a:ext>
              </a:extLst>
            </p:cNvPr>
            <p:cNvSpPr/>
            <p:nvPr/>
          </p:nvSpPr>
          <p:spPr>
            <a:xfrm>
              <a:off x="1347178" y="2480441"/>
              <a:ext cx="767255" cy="746235"/>
            </a:xfrm>
            <a:custGeom>
              <a:avLst/>
              <a:gdLst>
                <a:gd name="csX0" fmla="*/ 0 w 767255"/>
                <a:gd name="csY0" fmla="*/ 746235 h 746235"/>
                <a:gd name="csX1" fmla="*/ 191814 w 767255"/>
                <a:gd name="csY1" fmla="*/ 373118 h 746235"/>
                <a:gd name="csX2" fmla="*/ 383628 w 767255"/>
                <a:gd name="csY2" fmla="*/ 0 h 746235"/>
                <a:gd name="csX3" fmla="*/ 575442 w 767255"/>
                <a:gd name="csY3" fmla="*/ 373118 h 746235"/>
                <a:gd name="csX4" fmla="*/ 767255 w 767255"/>
                <a:gd name="csY4" fmla="*/ 746235 h 746235"/>
                <a:gd name="csX5" fmla="*/ 391300 w 767255"/>
                <a:gd name="csY5" fmla="*/ 746235 h 746235"/>
                <a:gd name="csX6" fmla="*/ 0 w 767255"/>
                <a:gd name="csY6" fmla="*/ 746235 h 7462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767255" h="746235" extrusionOk="0">
                  <a:moveTo>
                    <a:pt x="0" y="746235"/>
                  </a:moveTo>
                  <a:cubicBezTo>
                    <a:pt x="95032" y="599178"/>
                    <a:pt x="119763" y="483945"/>
                    <a:pt x="191814" y="373118"/>
                  </a:cubicBezTo>
                  <a:cubicBezTo>
                    <a:pt x="263865" y="262291"/>
                    <a:pt x="330099" y="104150"/>
                    <a:pt x="383628" y="0"/>
                  </a:cubicBezTo>
                  <a:cubicBezTo>
                    <a:pt x="445381" y="103019"/>
                    <a:pt x="507641" y="210770"/>
                    <a:pt x="575442" y="373118"/>
                  </a:cubicBezTo>
                  <a:cubicBezTo>
                    <a:pt x="643242" y="535466"/>
                    <a:pt x="726677" y="632224"/>
                    <a:pt x="767255" y="746235"/>
                  </a:cubicBezTo>
                  <a:cubicBezTo>
                    <a:pt x="587573" y="747166"/>
                    <a:pt x="522255" y="743225"/>
                    <a:pt x="391300" y="746235"/>
                  </a:cubicBezTo>
                  <a:cubicBezTo>
                    <a:pt x="260345" y="749245"/>
                    <a:pt x="138942" y="762788"/>
                    <a:pt x="0" y="746235"/>
                  </a:cubicBezTo>
                  <a:close/>
                </a:path>
              </a:pathLst>
            </a:custGeom>
            <a:noFill/>
            <a:ln>
              <a:solidFill>
                <a:srgbClr val="0070C0"/>
              </a:solidFill>
              <a:extLst>
                <a:ext uri="{C807C97D-BFC1-408E-A445-0C87EB9F89A2}">
                  <ask:lineSketchStyleProps xmlns:ask="http://schemas.microsoft.com/office/drawing/2018/sketchyshapes" sd="2488308481">
                    <a:prstGeom prst="triangle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" name="Triangle isocèle 66">
              <a:extLst>
                <a:ext uri="{FF2B5EF4-FFF2-40B4-BE49-F238E27FC236}">
                  <a16:creationId xmlns:a16="http://schemas.microsoft.com/office/drawing/2014/main" id="{78CD8635-1549-111A-65CA-73EAE8AE7885}"/>
                </a:ext>
              </a:extLst>
            </p:cNvPr>
            <p:cNvSpPr/>
            <p:nvPr/>
          </p:nvSpPr>
          <p:spPr>
            <a:xfrm>
              <a:off x="2272907" y="2480441"/>
              <a:ext cx="767255" cy="746235"/>
            </a:xfrm>
            <a:custGeom>
              <a:avLst/>
              <a:gdLst>
                <a:gd name="csX0" fmla="*/ 0 w 767255"/>
                <a:gd name="csY0" fmla="*/ 746235 h 746235"/>
                <a:gd name="csX1" fmla="*/ 191814 w 767255"/>
                <a:gd name="csY1" fmla="*/ 373118 h 746235"/>
                <a:gd name="csX2" fmla="*/ 383628 w 767255"/>
                <a:gd name="csY2" fmla="*/ 0 h 746235"/>
                <a:gd name="csX3" fmla="*/ 575442 w 767255"/>
                <a:gd name="csY3" fmla="*/ 373118 h 746235"/>
                <a:gd name="csX4" fmla="*/ 767255 w 767255"/>
                <a:gd name="csY4" fmla="*/ 746235 h 746235"/>
                <a:gd name="csX5" fmla="*/ 391300 w 767255"/>
                <a:gd name="csY5" fmla="*/ 746235 h 746235"/>
                <a:gd name="csX6" fmla="*/ 0 w 767255"/>
                <a:gd name="csY6" fmla="*/ 746235 h 7462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767255" h="746235" extrusionOk="0">
                  <a:moveTo>
                    <a:pt x="0" y="746235"/>
                  </a:moveTo>
                  <a:cubicBezTo>
                    <a:pt x="95032" y="599178"/>
                    <a:pt x="119763" y="483945"/>
                    <a:pt x="191814" y="373118"/>
                  </a:cubicBezTo>
                  <a:cubicBezTo>
                    <a:pt x="263865" y="262291"/>
                    <a:pt x="330099" y="104150"/>
                    <a:pt x="383628" y="0"/>
                  </a:cubicBezTo>
                  <a:cubicBezTo>
                    <a:pt x="445381" y="103019"/>
                    <a:pt x="507641" y="210770"/>
                    <a:pt x="575442" y="373118"/>
                  </a:cubicBezTo>
                  <a:cubicBezTo>
                    <a:pt x="643242" y="535466"/>
                    <a:pt x="726677" y="632224"/>
                    <a:pt x="767255" y="746235"/>
                  </a:cubicBezTo>
                  <a:cubicBezTo>
                    <a:pt x="587573" y="747166"/>
                    <a:pt x="522255" y="743225"/>
                    <a:pt x="391300" y="746235"/>
                  </a:cubicBezTo>
                  <a:cubicBezTo>
                    <a:pt x="260345" y="749245"/>
                    <a:pt x="138942" y="762788"/>
                    <a:pt x="0" y="746235"/>
                  </a:cubicBezTo>
                  <a:close/>
                </a:path>
              </a:pathLst>
            </a:custGeom>
            <a:noFill/>
            <a:ln>
              <a:solidFill>
                <a:srgbClr val="0070C0"/>
              </a:solidFill>
              <a:extLst>
                <a:ext uri="{C807C97D-BFC1-408E-A445-0C87EB9F89A2}">
                  <ask:lineSketchStyleProps xmlns:ask="http://schemas.microsoft.com/office/drawing/2018/sketchyshapes" sd="2488308481">
                    <a:prstGeom prst="triangle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8" name="Triangle isocèle 67">
              <a:extLst>
                <a:ext uri="{FF2B5EF4-FFF2-40B4-BE49-F238E27FC236}">
                  <a16:creationId xmlns:a16="http://schemas.microsoft.com/office/drawing/2014/main" id="{FD4BFF99-9224-F43B-C58E-F5090481E4B2}"/>
                </a:ext>
              </a:extLst>
            </p:cNvPr>
            <p:cNvSpPr/>
            <p:nvPr/>
          </p:nvSpPr>
          <p:spPr>
            <a:xfrm>
              <a:off x="3198636" y="2480441"/>
              <a:ext cx="767255" cy="746235"/>
            </a:xfrm>
            <a:custGeom>
              <a:avLst/>
              <a:gdLst>
                <a:gd name="csX0" fmla="*/ 0 w 767255"/>
                <a:gd name="csY0" fmla="*/ 746235 h 746235"/>
                <a:gd name="csX1" fmla="*/ 191814 w 767255"/>
                <a:gd name="csY1" fmla="*/ 373118 h 746235"/>
                <a:gd name="csX2" fmla="*/ 383628 w 767255"/>
                <a:gd name="csY2" fmla="*/ 0 h 746235"/>
                <a:gd name="csX3" fmla="*/ 575442 w 767255"/>
                <a:gd name="csY3" fmla="*/ 373118 h 746235"/>
                <a:gd name="csX4" fmla="*/ 767255 w 767255"/>
                <a:gd name="csY4" fmla="*/ 746235 h 746235"/>
                <a:gd name="csX5" fmla="*/ 391300 w 767255"/>
                <a:gd name="csY5" fmla="*/ 746235 h 746235"/>
                <a:gd name="csX6" fmla="*/ 0 w 767255"/>
                <a:gd name="csY6" fmla="*/ 746235 h 7462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767255" h="746235" extrusionOk="0">
                  <a:moveTo>
                    <a:pt x="0" y="746235"/>
                  </a:moveTo>
                  <a:cubicBezTo>
                    <a:pt x="95032" y="599178"/>
                    <a:pt x="119763" y="483945"/>
                    <a:pt x="191814" y="373118"/>
                  </a:cubicBezTo>
                  <a:cubicBezTo>
                    <a:pt x="263865" y="262291"/>
                    <a:pt x="330099" y="104150"/>
                    <a:pt x="383628" y="0"/>
                  </a:cubicBezTo>
                  <a:cubicBezTo>
                    <a:pt x="445381" y="103019"/>
                    <a:pt x="507641" y="210770"/>
                    <a:pt x="575442" y="373118"/>
                  </a:cubicBezTo>
                  <a:cubicBezTo>
                    <a:pt x="643242" y="535466"/>
                    <a:pt x="726677" y="632224"/>
                    <a:pt x="767255" y="746235"/>
                  </a:cubicBezTo>
                  <a:cubicBezTo>
                    <a:pt x="587573" y="747166"/>
                    <a:pt x="522255" y="743225"/>
                    <a:pt x="391300" y="746235"/>
                  </a:cubicBezTo>
                  <a:cubicBezTo>
                    <a:pt x="260345" y="749245"/>
                    <a:pt x="138942" y="762788"/>
                    <a:pt x="0" y="746235"/>
                  </a:cubicBezTo>
                  <a:close/>
                </a:path>
              </a:pathLst>
            </a:custGeom>
            <a:noFill/>
            <a:ln>
              <a:solidFill>
                <a:srgbClr val="0070C0"/>
              </a:solidFill>
              <a:extLst>
                <a:ext uri="{C807C97D-BFC1-408E-A445-0C87EB9F89A2}">
                  <ask:lineSketchStyleProps xmlns:ask="http://schemas.microsoft.com/office/drawing/2018/sketchyshapes" sd="2488308481">
                    <a:prstGeom prst="triangle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9" name="Triangle isocèle 68">
              <a:extLst>
                <a:ext uri="{FF2B5EF4-FFF2-40B4-BE49-F238E27FC236}">
                  <a16:creationId xmlns:a16="http://schemas.microsoft.com/office/drawing/2014/main" id="{F83EA726-E94B-0CB9-F96F-F04E1E0A821D}"/>
                </a:ext>
              </a:extLst>
            </p:cNvPr>
            <p:cNvSpPr/>
            <p:nvPr/>
          </p:nvSpPr>
          <p:spPr>
            <a:xfrm>
              <a:off x="4124365" y="2480441"/>
              <a:ext cx="767255" cy="746235"/>
            </a:xfrm>
            <a:custGeom>
              <a:avLst/>
              <a:gdLst>
                <a:gd name="csX0" fmla="*/ 0 w 767255"/>
                <a:gd name="csY0" fmla="*/ 746235 h 746235"/>
                <a:gd name="csX1" fmla="*/ 191814 w 767255"/>
                <a:gd name="csY1" fmla="*/ 373118 h 746235"/>
                <a:gd name="csX2" fmla="*/ 383628 w 767255"/>
                <a:gd name="csY2" fmla="*/ 0 h 746235"/>
                <a:gd name="csX3" fmla="*/ 575442 w 767255"/>
                <a:gd name="csY3" fmla="*/ 373118 h 746235"/>
                <a:gd name="csX4" fmla="*/ 767255 w 767255"/>
                <a:gd name="csY4" fmla="*/ 746235 h 746235"/>
                <a:gd name="csX5" fmla="*/ 391300 w 767255"/>
                <a:gd name="csY5" fmla="*/ 746235 h 746235"/>
                <a:gd name="csX6" fmla="*/ 0 w 767255"/>
                <a:gd name="csY6" fmla="*/ 746235 h 7462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767255" h="746235" extrusionOk="0">
                  <a:moveTo>
                    <a:pt x="0" y="746235"/>
                  </a:moveTo>
                  <a:cubicBezTo>
                    <a:pt x="95032" y="599178"/>
                    <a:pt x="119763" y="483945"/>
                    <a:pt x="191814" y="373118"/>
                  </a:cubicBezTo>
                  <a:cubicBezTo>
                    <a:pt x="263865" y="262291"/>
                    <a:pt x="330099" y="104150"/>
                    <a:pt x="383628" y="0"/>
                  </a:cubicBezTo>
                  <a:cubicBezTo>
                    <a:pt x="445381" y="103019"/>
                    <a:pt x="507641" y="210770"/>
                    <a:pt x="575442" y="373118"/>
                  </a:cubicBezTo>
                  <a:cubicBezTo>
                    <a:pt x="643242" y="535466"/>
                    <a:pt x="726677" y="632224"/>
                    <a:pt x="767255" y="746235"/>
                  </a:cubicBezTo>
                  <a:cubicBezTo>
                    <a:pt x="587573" y="747166"/>
                    <a:pt x="522255" y="743225"/>
                    <a:pt x="391300" y="746235"/>
                  </a:cubicBezTo>
                  <a:cubicBezTo>
                    <a:pt x="260345" y="749245"/>
                    <a:pt x="138942" y="762788"/>
                    <a:pt x="0" y="746235"/>
                  </a:cubicBezTo>
                  <a:close/>
                </a:path>
              </a:pathLst>
            </a:custGeom>
            <a:noFill/>
            <a:ln>
              <a:solidFill>
                <a:srgbClr val="0070C0"/>
              </a:solidFill>
              <a:extLst>
                <a:ext uri="{C807C97D-BFC1-408E-A445-0C87EB9F89A2}">
                  <ask:lineSketchStyleProps xmlns:ask="http://schemas.microsoft.com/office/drawing/2018/sketchyshapes" sd="2488308481">
                    <a:prstGeom prst="triangle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0" name="Triangle isocèle 69">
              <a:extLst>
                <a:ext uri="{FF2B5EF4-FFF2-40B4-BE49-F238E27FC236}">
                  <a16:creationId xmlns:a16="http://schemas.microsoft.com/office/drawing/2014/main" id="{3B7CC65E-7E74-88BF-837D-46EC753EED89}"/>
                </a:ext>
              </a:extLst>
            </p:cNvPr>
            <p:cNvSpPr/>
            <p:nvPr/>
          </p:nvSpPr>
          <p:spPr>
            <a:xfrm>
              <a:off x="5050094" y="2480441"/>
              <a:ext cx="767255" cy="746235"/>
            </a:xfrm>
            <a:custGeom>
              <a:avLst/>
              <a:gdLst>
                <a:gd name="csX0" fmla="*/ 0 w 767255"/>
                <a:gd name="csY0" fmla="*/ 746235 h 746235"/>
                <a:gd name="csX1" fmla="*/ 191814 w 767255"/>
                <a:gd name="csY1" fmla="*/ 373118 h 746235"/>
                <a:gd name="csX2" fmla="*/ 383628 w 767255"/>
                <a:gd name="csY2" fmla="*/ 0 h 746235"/>
                <a:gd name="csX3" fmla="*/ 575442 w 767255"/>
                <a:gd name="csY3" fmla="*/ 373118 h 746235"/>
                <a:gd name="csX4" fmla="*/ 767255 w 767255"/>
                <a:gd name="csY4" fmla="*/ 746235 h 746235"/>
                <a:gd name="csX5" fmla="*/ 391300 w 767255"/>
                <a:gd name="csY5" fmla="*/ 746235 h 746235"/>
                <a:gd name="csX6" fmla="*/ 0 w 767255"/>
                <a:gd name="csY6" fmla="*/ 746235 h 7462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767255" h="746235" extrusionOk="0">
                  <a:moveTo>
                    <a:pt x="0" y="746235"/>
                  </a:moveTo>
                  <a:cubicBezTo>
                    <a:pt x="95032" y="599178"/>
                    <a:pt x="119763" y="483945"/>
                    <a:pt x="191814" y="373118"/>
                  </a:cubicBezTo>
                  <a:cubicBezTo>
                    <a:pt x="263865" y="262291"/>
                    <a:pt x="330099" y="104150"/>
                    <a:pt x="383628" y="0"/>
                  </a:cubicBezTo>
                  <a:cubicBezTo>
                    <a:pt x="445381" y="103019"/>
                    <a:pt x="507641" y="210770"/>
                    <a:pt x="575442" y="373118"/>
                  </a:cubicBezTo>
                  <a:cubicBezTo>
                    <a:pt x="643242" y="535466"/>
                    <a:pt x="726677" y="632224"/>
                    <a:pt x="767255" y="746235"/>
                  </a:cubicBezTo>
                  <a:cubicBezTo>
                    <a:pt x="587573" y="747166"/>
                    <a:pt x="522255" y="743225"/>
                    <a:pt x="391300" y="746235"/>
                  </a:cubicBezTo>
                  <a:cubicBezTo>
                    <a:pt x="260345" y="749245"/>
                    <a:pt x="138942" y="762788"/>
                    <a:pt x="0" y="746235"/>
                  </a:cubicBezTo>
                  <a:close/>
                </a:path>
              </a:pathLst>
            </a:custGeom>
            <a:noFill/>
            <a:ln>
              <a:solidFill>
                <a:srgbClr val="0070C0"/>
              </a:solidFill>
              <a:extLst>
                <a:ext uri="{C807C97D-BFC1-408E-A445-0C87EB9F89A2}">
                  <ask:lineSketchStyleProps xmlns:ask="http://schemas.microsoft.com/office/drawing/2018/sketchyshapes" sd="2488308481">
                    <a:prstGeom prst="triangle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1" name="Triangle isocèle 70">
              <a:extLst>
                <a:ext uri="{FF2B5EF4-FFF2-40B4-BE49-F238E27FC236}">
                  <a16:creationId xmlns:a16="http://schemas.microsoft.com/office/drawing/2014/main" id="{FB7FC569-781B-5B9E-620F-6B687D184272}"/>
                </a:ext>
              </a:extLst>
            </p:cNvPr>
            <p:cNvSpPr/>
            <p:nvPr/>
          </p:nvSpPr>
          <p:spPr>
            <a:xfrm>
              <a:off x="5975823" y="2480441"/>
              <a:ext cx="767255" cy="746235"/>
            </a:xfrm>
            <a:custGeom>
              <a:avLst/>
              <a:gdLst>
                <a:gd name="csX0" fmla="*/ 0 w 767255"/>
                <a:gd name="csY0" fmla="*/ 746235 h 746235"/>
                <a:gd name="csX1" fmla="*/ 191814 w 767255"/>
                <a:gd name="csY1" fmla="*/ 373118 h 746235"/>
                <a:gd name="csX2" fmla="*/ 383628 w 767255"/>
                <a:gd name="csY2" fmla="*/ 0 h 746235"/>
                <a:gd name="csX3" fmla="*/ 575442 w 767255"/>
                <a:gd name="csY3" fmla="*/ 373118 h 746235"/>
                <a:gd name="csX4" fmla="*/ 767255 w 767255"/>
                <a:gd name="csY4" fmla="*/ 746235 h 746235"/>
                <a:gd name="csX5" fmla="*/ 391300 w 767255"/>
                <a:gd name="csY5" fmla="*/ 746235 h 746235"/>
                <a:gd name="csX6" fmla="*/ 0 w 767255"/>
                <a:gd name="csY6" fmla="*/ 746235 h 7462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767255" h="746235" extrusionOk="0">
                  <a:moveTo>
                    <a:pt x="0" y="746235"/>
                  </a:moveTo>
                  <a:cubicBezTo>
                    <a:pt x="95032" y="599178"/>
                    <a:pt x="119763" y="483945"/>
                    <a:pt x="191814" y="373118"/>
                  </a:cubicBezTo>
                  <a:cubicBezTo>
                    <a:pt x="263865" y="262291"/>
                    <a:pt x="330099" y="104150"/>
                    <a:pt x="383628" y="0"/>
                  </a:cubicBezTo>
                  <a:cubicBezTo>
                    <a:pt x="445381" y="103019"/>
                    <a:pt x="507641" y="210770"/>
                    <a:pt x="575442" y="373118"/>
                  </a:cubicBezTo>
                  <a:cubicBezTo>
                    <a:pt x="643242" y="535466"/>
                    <a:pt x="726677" y="632224"/>
                    <a:pt x="767255" y="746235"/>
                  </a:cubicBezTo>
                  <a:cubicBezTo>
                    <a:pt x="587573" y="747166"/>
                    <a:pt x="522255" y="743225"/>
                    <a:pt x="391300" y="746235"/>
                  </a:cubicBezTo>
                  <a:cubicBezTo>
                    <a:pt x="260345" y="749245"/>
                    <a:pt x="138942" y="762788"/>
                    <a:pt x="0" y="746235"/>
                  </a:cubicBezTo>
                  <a:close/>
                </a:path>
              </a:pathLst>
            </a:custGeom>
            <a:noFill/>
            <a:ln>
              <a:solidFill>
                <a:srgbClr val="0070C0"/>
              </a:solidFill>
              <a:extLst>
                <a:ext uri="{C807C97D-BFC1-408E-A445-0C87EB9F89A2}">
                  <ask:lineSketchStyleProps xmlns:ask="http://schemas.microsoft.com/office/drawing/2018/sketchyshapes" sd="2488308481">
                    <a:prstGeom prst="triangle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2" name="Triangle isocèle 71">
              <a:extLst>
                <a:ext uri="{FF2B5EF4-FFF2-40B4-BE49-F238E27FC236}">
                  <a16:creationId xmlns:a16="http://schemas.microsoft.com/office/drawing/2014/main" id="{76B80917-1CEC-ADF4-40AF-A1FBA5C9F04B}"/>
                </a:ext>
              </a:extLst>
            </p:cNvPr>
            <p:cNvSpPr/>
            <p:nvPr/>
          </p:nvSpPr>
          <p:spPr>
            <a:xfrm>
              <a:off x="6901552" y="2480441"/>
              <a:ext cx="767255" cy="746235"/>
            </a:xfrm>
            <a:custGeom>
              <a:avLst/>
              <a:gdLst>
                <a:gd name="csX0" fmla="*/ 0 w 767255"/>
                <a:gd name="csY0" fmla="*/ 746235 h 746235"/>
                <a:gd name="csX1" fmla="*/ 191814 w 767255"/>
                <a:gd name="csY1" fmla="*/ 373118 h 746235"/>
                <a:gd name="csX2" fmla="*/ 383628 w 767255"/>
                <a:gd name="csY2" fmla="*/ 0 h 746235"/>
                <a:gd name="csX3" fmla="*/ 575442 w 767255"/>
                <a:gd name="csY3" fmla="*/ 373118 h 746235"/>
                <a:gd name="csX4" fmla="*/ 767255 w 767255"/>
                <a:gd name="csY4" fmla="*/ 746235 h 746235"/>
                <a:gd name="csX5" fmla="*/ 391300 w 767255"/>
                <a:gd name="csY5" fmla="*/ 746235 h 746235"/>
                <a:gd name="csX6" fmla="*/ 0 w 767255"/>
                <a:gd name="csY6" fmla="*/ 746235 h 7462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767255" h="746235" extrusionOk="0">
                  <a:moveTo>
                    <a:pt x="0" y="746235"/>
                  </a:moveTo>
                  <a:cubicBezTo>
                    <a:pt x="95032" y="599178"/>
                    <a:pt x="119763" y="483945"/>
                    <a:pt x="191814" y="373118"/>
                  </a:cubicBezTo>
                  <a:cubicBezTo>
                    <a:pt x="263865" y="262291"/>
                    <a:pt x="330099" y="104150"/>
                    <a:pt x="383628" y="0"/>
                  </a:cubicBezTo>
                  <a:cubicBezTo>
                    <a:pt x="445381" y="103019"/>
                    <a:pt x="507641" y="210770"/>
                    <a:pt x="575442" y="373118"/>
                  </a:cubicBezTo>
                  <a:cubicBezTo>
                    <a:pt x="643242" y="535466"/>
                    <a:pt x="726677" y="632224"/>
                    <a:pt x="767255" y="746235"/>
                  </a:cubicBezTo>
                  <a:cubicBezTo>
                    <a:pt x="587573" y="747166"/>
                    <a:pt x="522255" y="743225"/>
                    <a:pt x="391300" y="746235"/>
                  </a:cubicBezTo>
                  <a:cubicBezTo>
                    <a:pt x="260345" y="749245"/>
                    <a:pt x="138942" y="762788"/>
                    <a:pt x="0" y="746235"/>
                  </a:cubicBezTo>
                  <a:close/>
                </a:path>
              </a:pathLst>
            </a:custGeom>
            <a:noFill/>
            <a:ln>
              <a:solidFill>
                <a:srgbClr val="0070C0"/>
              </a:solidFill>
              <a:extLst>
                <a:ext uri="{C807C97D-BFC1-408E-A445-0C87EB9F89A2}">
                  <ask:lineSketchStyleProps xmlns:ask="http://schemas.microsoft.com/office/drawing/2018/sketchyshapes" sd="2488308481">
                    <a:prstGeom prst="triangle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3" name="Triangle isocèle 72">
              <a:extLst>
                <a:ext uri="{FF2B5EF4-FFF2-40B4-BE49-F238E27FC236}">
                  <a16:creationId xmlns:a16="http://schemas.microsoft.com/office/drawing/2014/main" id="{B4B9A89A-4E40-2B6B-777D-7949814A7470}"/>
                </a:ext>
              </a:extLst>
            </p:cNvPr>
            <p:cNvSpPr/>
            <p:nvPr/>
          </p:nvSpPr>
          <p:spPr>
            <a:xfrm>
              <a:off x="7827280" y="2480441"/>
              <a:ext cx="767255" cy="746235"/>
            </a:xfrm>
            <a:custGeom>
              <a:avLst/>
              <a:gdLst>
                <a:gd name="csX0" fmla="*/ 0 w 767255"/>
                <a:gd name="csY0" fmla="*/ 746235 h 746235"/>
                <a:gd name="csX1" fmla="*/ 191814 w 767255"/>
                <a:gd name="csY1" fmla="*/ 373118 h 746235"/>
                <a:gd name="csX2" fmla="*/ 383628 w 767255"/>
                <a:gd name="csY2" fmla="*/ 0 h 746235"/>
                <a:gd name="csX3" fmla="*/ 575442 w 767255"/>
                <a:gd name="csY3" fmla="*/ 373118 h 746235"/>
                <a:gd name="csX4" fmla="*/ 767255 w 767255"/>
                <a:gd name="csY4" fmla="*/ 746235 h 746235"/>
                <a:gd name="csX5" fmla="*/ 391300 w 767255"/>
                <a:gd name="csY5" fmla="*/ 746235 h 746235"/>
                <a:gd name="csX6" fmla="*/ 0 w 767255"/>
                <a:gd name="csY6" fmla="*/ 746235 h 7462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767255" h="746235" extrusionOk="0">
                  <a:moveTo>
                    <a:pt x="0" y="746235"/>
                  </a:moveTo>
                  <a:cubicBezTo>
                    <a:pt x="95032" y="599178"/>
                    <a:pt x="119763" y="483945"/>
                    <a:pt x="191814" y="373118"/>
                  </a:cubicBezTo>
                  <a:cubicBezTo>
                    <a:pt x="263865" y="262291"/>
                    <a:pt x="330099" y="104150"/>
                    <a:pt x="383628" y="0"/>
                  </a:cubicBezTo>
                  <a:cubicBezTo>
                    <a:pt x="445381" y="103019"/>
                    <a:pt x="507641" y="210770"/>
                    <a:pt x="575442" y="373118"/>
                  </a:cubicBezTo>
                  <a:cubicBezTo>
                    <a:pt x="643242" y="535466"/>
                    <a:pt x="726677" y="632224"/>
                    <a:pt x="767255" y="746235"/>
                  </a:cubicBezTo>
                  <a:cubicBezTo>
                    <a:pt x="587573" y="747166"/>
                    <a:pt x="522255" y="743225"/>
                    <a:pt x="391300" y="746235"/>
                  </a:cubicBezTo>
                  <a:cubicBezTo>
                    <a:pt x="260345" y="749245"/>
                    <a:pt x="138942" y="762788"/>
                    <a:pt x="0" y="746235"/>
                  </a:cubicBezTo>
                  <a:close/>
                </a:path>
              </a:pathLst>
            </a:custGeom>
            <a:noFill/>
            <a:ln>
              <a:solidFill>
                <a:srgbClr val="0070C0"/>
              </a:solidFill>
              <a:extLst>
                <a:ext uri="{C807C97D-BFC1-408E-A445-0C87EB9F89A2}">
                  <ask:lineSketchStyleProps xmlns:ask="http://schemas.microsoft.com/office/drawing/2018/sketchyshapes" sd="2488308481">
                    <a:prstGeom prst="triangle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74" name="Rectangle : coins arrondis 73">
            <a:extLst>
              <a:ext uri="{FF2B5EF4-FFF2-40B4-BE49-F238E27FC236}">
                <a16:creationId xmlns:a16="http://schemas.microsoft.com/office/drawing/2014/main" id="{2DACE2EB-AB08-EFB2-E93E-DCA14F066E0A}"/>
              </a:ext>
            </a:extLst>
          </p:cNvPr>
          <p:cNvSpPr/>
          <p:nvPr/>
        </p:nvSpPr>
        <p:spPr>
          <a:xfrm>
            <a:off x="2766740" y="5023946"/>
            <a:ext cx="3610520" cy="862667"/>
          </a:xfrm>
          <a:prstGeom prst="round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>
                <a:solidFill>
                  <a:schemeClr val="bg1">
                    <a:lumMod val="50000"/>
                  </a:schemeClr>
                </a:solidFill>
              </a:rPr>
              <a:t>....... ÷ ..... =  .....</a:t>
            </a:r>
          </a:p>
        </p:txBody>
      </p:sp>
    </p:spTree>
    <p:extLst>
      <p:ext uri="{BB962C8B-B14F-4D97-AF65-F5344CB8AC3E}">
        <p14:creationId xmlns:p14="http://schemas.microsoft.com/office/powerpoint/2010/main" val="2564039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FE425-8C92-D6E6-7A6D-A061A1BA7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116BAC0-9835-0C03-15A9-B08735E9BF0A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480922-8D7C-9D29-2342-0675CA9A87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83EF84-FB7A-567B-0ADD-C038F3B2718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53422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D4C9A4-D143-9BB6-3405-21F8DC9C1A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29CDDF95-33B8-CD43-E4E3-1B0FAEA3DC2C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إلى السبورة، ليشرح لنا كيف توصل إلى الجواب؟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6160A50-690B-76EC-0B34-AEE26FA1BC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30" name="Groupe 29">
            <a:extLst>
              <a:ext uri="{FF2B5EF4-FFF2-40B4-BE49-F238E27FC236}">
                <a16:creationId xmlns:a16="http://schemas.microsoft.com/office/drawing/2014/main" id="{73C44F96-8FA5-F69E-993C-E88FAD4CA44E}"/>
              </a:ext>
            </a:extLst>
          </p:cNvPr>
          <p:cNvGrpSpPr/>
          <p:nvPr/>
        </p:nvGrpSpPr>
        <p:grpSpPr>
          <a:xfrm>
            <a:off x="421449" y="2480441"/>
            <a:ext cx="8173086" cy="746235"/>
            <a:chOff x="421449" y="2480441"/>
            <a:chExt cx="8173086" cy="746235"/>
          </a:xfrm>
        </p:grpSpPr>
        <p:sp>
          <p:nvSpPr>
            <p:cNvPr id="31" name="Triangle isocèle 30">
              <a:extLst>
                <a:ext uri="{FF2B5EF4-FFF2-40B4-BE49-F238E27FC236}">
                  <a16:creationId xmlns:a16="http://schemas.microsoft.com/office/drawing/2014/main" id="{FF525217-6A82-58D2-3987-CF64B4FD460F}"/>
                </a:ext>
              </a:extLst>
            </p:cNvPr>
            <p:cNvSpPr/>
            <p:nvPr/>
          </p:nvSpPr>
          <p:spPr>
            <a:xfrm>
              <a:off x="421449" y="2480441"/>
              <a:ext cx="767255" cy="746235"/>
            </a:xfrm>
            <a:custGeom>
              <a:avLst/>
              <a:gdLst>
                <a:gd name="csX0" fmla="*/ 0 w 767255"/>
                <a:gd name="csY0" fmla="*/ 746235 h 746235"/>
                <a:gd name="csX1" fmla="*/ 191814 w 767255"/>
                <a:gd name="csY1" fmla="*/ 373118 h 746235"/>
                <a:gd name="csX2" fmla="*/ 383628 w 767255"/>
                <a:gd name="csY2" fmla="*/ 0 h 746235"/>
                <a:gd name="csX3" fmla="*/ 575442 w 767255"/>
                <a:gd name="csY3" fmla="*/ 373118 h 746235"/>
                <a:gd name="csX4" fmla="*/ 767255 w 767255"/>
                <a:gd name="csY4" fmla="*/ 746235 h 746235"/>
                <a:gd name="csX5" fmla="*/ 391300 w 767255"/>
                <a:gd name="csY5" fmla="*/ 746235 h 746235"/>
                <a:gd name="csX6" fmla="*/ 0 w 767255"/>
                <a:gd name="csY6" fmla="*/ 746235 h 7462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767255" h="746235" extrusionOk="0">
                  <a:moveTo>
                    <a:pt x="0" y="746235"/>
                  </a:moveTo>
                  <a:cubicBezTo>
                    <a:pt x="95032" y="599178"/>
                    <a:pt x="119763" y="483945"/>
                    <a:pt x="191814" y="373118"/>
                  </a:cubicBezTo>
                  <a:cubicBezTo>
                    <a:pt x="263865" y="262291"/>
                    <a:pt x="330099" y="104150"/>
                    <a:pt x="383628" y="0"/>
                  </a:cubicBezTo>
                  <a:cubicBezTo>
                    <a:pt x="445381" y="103019"/>
                    <a:pt x="507641" y="210770"/>
                    <a:pt x="575442" y="373118"/>
                  </a:cubicBezTo>
                  <a:cubicBezTo>
                    <a:pt x="643242" y="535466"/>
                    <a:pt x="726677" y="632224"/>
                    <a:pt x="767255" y="746235"/>
                  </a:cubicBezTo>
                  <a:cubicBezTo>
                    <a:pt x="587573" y="747166"/>
                    <a:pt x="522255" y="743225"/>
                    <a:pt x="391300" y="746235"/>
                  </a:cubicBezTo>
                  <a:cubicBezTo>
                    <a:pt x="260345" y="749245"/>
                    <a:pt x="138942" y="762788"/>
                    <a:pt x="0" y="746235"/>
                  </a:cubicBezTo>
                  <a:close/>
                </a:path>
              </a:pathLst>
            </a:custGeom>
            <a:noFill/>
            <a:ln>
              <a:solidFill>
                <a:srgbClr val="0070C0"/>
              </a:solidFill>
              <a:extLst>
                <a:ext uri="{C807C97D-BFC1-408E-A445-0C87EB9F89A2}">
                  <ask:lineSketchStyleProps xmlns:ask="http://schemas.microsoft.com/office/drawing/2018/sketchyshapes" sd="2488308481">
                    <a:prstGeom prst="triangle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2" name="Triangle isocèle 31">
              <a:extLst>
                <a:ext uri="{FF2B5EF4-FFF2-40B4-BE49-F238E27FC236}">
                  <a16:creationId xmlns:a16="http://schemas.microsoft.com/office/drawing/2014/main" id="{3168DA3A-E780-5B42-F88E-195DEA783C73}"/>
                </a:ext>
              </a:extLst>
            </p:cNvPr>
            <p:cNvSpPr/>
            <p:nvPr/>
          </p:nvSpPr>
          <p:spPr>
            <a:xfrm>
              <a:off x="1347178" y="2480441"/>
              <a:ext cx="767255" cy="746235"/>
            </a:xfrm>
            <a:custGeom>
              <a:avLst/>
              <a:gdLst>
                <a:gd name="csX0" fmla="*/ 0 w 767255"/>
                <a:gd name="csY0" fmla="*/ 746235 h 746235"/>
                <a:gd name="csX1" fmla="*/ 191814 w 767255"/>
                <a:gd name="csY1" fmla="*/ 373118 h 746235"/>
                <a:gd name="csX2" fmla="*/ 383628 w 767255"/>
                <a:gd name="csY2" fmla="*/ 0 h 746235"/>
                <a:gd name="csX3" fmla="*/ 575442 w 767255"/>
                <a:gd name="csY3" fmla="*/ 373118 h 746235"/>
                <a:gd name="csX4" fmla="*/ 767255 w 767255"/>
                <a:gd name="csY4" fmla="*/ 746235 h 746235"/>
                <a:gd name="csX5" fmla="*/ 391300 w 767255"/>
                <a:gd name="csY5" fmla="*/ 746235 h 746235"/>
                <a:gd name="csX6" fmla="*/ 0 w 767255"/>
                <a:gd name="csY6" fmla="*/ 746235 h 7462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767255" h="746235" extrusionOk="0">
                  <a:moveTo>
                    <a:pt x="0" y="746235"/>
                  </a:moveTo>
                  <a:cubicBezTo>
                    <a:pt x="95032" y="599178"/>
                    <a:pt x="119763" y="483945"/>
                    <a:pt x="191814" y="373118"/>
                  </a:cubicBezTo>
                  <a:cubicBezTo>
                    <a:pt x="263865" y="262291"/>
                    <a:pt x="330099" y="104150"/>
                    <a:pt x="383628" y="0"/>
                  </a:cubicBezTo>
                  <a:cubicBezTo>
                    <a:pt x="445381" y="103019"/>
                    <a:pt x="507641" y="210770"/>
                    <a:pt x="575442" y="373118"/>
                  </a:cubicBezTo>
                  <a:cubicBezTo>
                    <a:pt x="643242" y="535466"/>
                    <a:pt x="726677" y="632224"/>
                    <a:pt x="767255" y="746235"/>
                  </a:cubicBezTo>
                  <a:cubicBezTo>
                    <a:pt x="587573" y="747166"/>
                    <a:pt x="522255" y="743225"/>
                    <a:pt x="391300" y="746235"/>
                  </a:cubicBezTo>
                  <a:cubicBezTo>
                    <a:pt x="260345" y="749245"/>
                    <a:pt x="138942" y="762788"/>
                    <a:pt x="0" y="746235"/>
                  </a:cubicBezTo>
                  <a:close/>
                </a:path>
              </a:pathLst>
            </a:custGeom>
            <a:noFill/>
            <a:ln>
              <a:solidFill>
                <a:srgbClr val="0070C0"/>
              </a:solidFill>
              <a:extLst>
                <a:ext uri="{C807C97D-BFC1-408E-A445-0C87EB9F89A2}">
                  <ask:lineSketchStyleProps xmlns:ask="http://schemas.microsoft.com/office/drawing/2018/sketchyshapes" sd="2488308481">
                    <a:prstGeom prst="triangle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3" name="Triangle isocèle 32">
              <a:extLst>
                <a:ext uri="{FF2B5EF4-FFF2-40B4-BE49-F238E27FC236}">
                  <a16:creationId xmlns:a16="http://schemas.microsoft.com/office/drawing/2014/main" id="{84DCDF09-5BA3-CAED-E2D6-3CB7B189507C}"/>
                </a:ext>
              </a:extLst>
            </p:cNvPr>
            <p:cNvSpPr/>
            <p:nvPr/>
          </p:nvSpPr>
          <p:spPr>
            <a:xfrm>
              <a:off x="2272907" y="2480441"/>
              <a:ext cx="767255" cy="746235"/>
            </a:xfrm>
            <a:custGeom>
              <a:avLst/>
              <a:gdLst>
                <a:gd name="csX0" fmla="*/ 0 w 767255"/>
                <a:gd name="csY0" fmla="*/ 746235 h 746235"/>
                <a:gd name="csX1" fmla="*/ 191814 w 767255"/>
                <a:gd name="csY1" fmla="*/ 373118 h 746235"/>
                <a:gd name="csX2" fmla="*/ 383628 w 767255"/>
                <a:gd name="csY2" fmla="*/ 0 h 746235"/>
                <a:gd name="csX3" fmla="*/ 575442 w 767255"/>
                <a:gd name="csY3" fmla="*/ 373118 h 746235"/>
                <a:gd name="csX4" fmla="*/ 767255 w 767255"/>
                <a:gd name="csY4" fmla="*/ 746235 h 746235"/>
                <a:gd name="csX5" fmla="*/ 391300 w 767255"/>
                <a:gd name="csY5" fmla="*/ 746235 h 746235"/>
                <a:gd name="csX6" fmla="*/ 0 w 767255"/>
                <a:gd name="csY6" fmla="*/ 746235 h 7462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767255" h="746235" extrusionOk="0">
                  <a:moveTo>
                    <a:pt x="0" y="746235"/>
                  </a:moveTo>
                  <a:cubicBezTo>
                    <a:pt x="95032" y="599178"/>
                    <a:pt x="119763" y="483945"/>
                    <a:pt x="191814" y="373118"/>
                  </a:cubicBezTo>
                  <a:cubicBezTo>
                    <a:pt x="263865" y="262291"/>
                    <a:pt x="330099" y="104150"/>
                    <a:pt x="383628" y="0"/>
                  </a:cubicBezTo>
                  <a:cubicBezTo>
                    <a:pt x="445381" y="103019"/>
                    <a:pt x="507641" y="210770"/>
                    <a:pt x="575442" y="373118"/>
                  </a:cubicBezTo>
                  <a:cubicBezTo>
                    <a:pt x="643242" y="535466"/>
                    <a:pt x="726677" y="632224"/>
                    <a:pt x="767255" y="746235"/>
                  </a:cubicBezTo>
                  <a:cubicBezTo>
                    <a:pt x="587573" y="747166"/>
                    <a:pt x="522255" y="743225"/>
                    <a:pt x="391300" y="746235"/>
                  </a:cubicBezTo>
                  <a:cubicBezTo>
                    <a:pt x="260345" y="749245"/>
                    <a:pt x="138942" y="762788"/>
                    <a:pt x="0" y="746235"/>
                  </a:cubicBezTo>
                  <a:close/>
                </a:path>
              </a:pathLst>
            </a:custGeom>
            <a:noFill/>
            <a:ln>
              <a:solidFill>
                <a:srgbClr val="0070C0"/>
              </a:solidFill>
              <a:extLst>
                <a:ext uri="{C807C97D-BFC1-408E-A445-0C87EB9F89A2}">
                  <ask:lineSketchStyleProps xmlns:ask="http://schemas.microsoft.com/office/drawing/2018/sketchyshapes" sd="2488308481">
                    <a:prstGeom prst="triangle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4" name="Triangle isocèle 33">
              <a:extLst>
                <a:ext uri="{FF2B5EF4-FFF2-40B4-BE49-F238E27FC236}">
                  <a16:creationId xmlns:a16="http://schemas.microsoft.com/office/drawing/2014/main" id="{0F048448-6A3F-00D8-32B8-160CB9FE92B1}"/>
                </a:ext>
              </a:extLst>
            </p:cNvPr>
            <p:cNvSpPr/>
            <p:nvPr/>
          </p:nvSpPr>
          <p:spPr>
            <a:xfrm>
              <a:off x="3198636" y="2480441"/>
              <a:ext cx="767255" cy="746235"/>
            </a:xfrm>
            <a:custGeom>
              <a:avLst/>
              <a:gdLst>
                <a:gd name="csX0" fmla="*/ 0 w 767255"/>
                <a:gd name="csY0" fmla="*/ 746235 h 746235"/>
                <a:gd name="csX1" fmla="*/ 191814 w 767255"/>
                <a:gd name="csY1" fmla="*/ 373118 h 746235"/>
                <a:gd name="csX2" fmla="*/ 383628 w 767255"/>
                <a:gd name="csY2" fmla="*/ 0 h 746235"/>
                <a:gd name="csX3" fmla="*/ 575442 w 767255"/>
                <a:gd name="csY3" fmla="*/ 373118 h 746235"/>
                <a:gd name="csX4" fmla="*/ 767255 w 767255"/>
                <a:gd name="csY4" fmla="*/ 746235 h 746235"/>
                <a:gd name="csX5" fmla="*/ 391300 w 767255"/>
                <a:gd name="csY5" fmla="*/ 746235 h 746235"/>
                <a:gd name="csX6" fmla="*/ 0 w 767255"/>
                <a:gd name="csY6" fmla="*/ 746235 h 7462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767255" h="746235" extrusionOk="0">
                  <a:moveTo>
                    <a:pt x="0" y="746235"/>
                  </a:moveTo>
                  <a:cubicBezTo>
                    <a:pt x="95032" y="599178"/>
                    <a:pt x="119763" y="483945"/>
                    <a:pt x="191814" y="373118"/>
                  </a:cubicBezTo>
                  <a:cubicBezTo>
                    <a:pt x="263865" y="262291"/>
                    <a:pt x="330099" y="104150"/>
                    <a:pt x="383628" y="0"/>
                  </a:cubicBezTo>
                  <a:cubicBezTo>
                    <a:pt x="445381" y="103019"/>
                    <a:pt x="507641" y="210770"/>
                    <a:pt x="575442" y="373118"/>
                  </a:cubicBezTo>
                  <a:cubicBezTo>
                    <a:pt x="643242" y="535466"/>
                    <a:pt x="726677" y="632224"/>
                    <a:pt x="767255" y="746235"/>
                  </a:cubicBezTo>
                  <a:cubicBezTo>
                    <a:pt x="587573" y="747166"/>
                    <a:pt x="522255" y="743225"/>
                    <a:pt x="391300" y="746235"/>
                  </a:cubicBezTo>
                  <a:cubicBezTo>
                    <a:pt x="260345" y="749245"/>
                    <a:pt x="138942" y="762788"/>
                    <a:pt x="0" y="746235"/>
                  </a:cubicBezTo>
                  <a:close/>
                </a:path>
              </a:pathLst>
            </a:custGeom>
            <a:noFill/>
            <a:ln>
              <a:solidFill>
                <a:srgbClr val="0070C0"/>
              </a:solidFill>
              <a:extLst>
                <a:ext uri="{C807C97D-BFC1-408E-A445-0C87EB9F89A2}">
                  <ask:lineSketchStyleProps xmlns:ask="http://schemas.microsoft.com/office/drawing/2018/sketchyshapes" sd="2488308481">
                    <a:prstGeom prst="triangle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5" name="Triangle isocèle 34">
              <a:extLst>
                <a:ext uri="{FF2B5EF4-FFF2-40B4-BE49-F238E27FC236}">
                  <a16:creationId xmlns:a16="http://schemas.microsoft.com/office/drawing/2014/main" id="{70FB6F8C-C07C-01B4-ABCF-1BE905A9D64F}"/>
                </a:ext>
              </a:extLst>
            </p:cNvPr>
            <p:cNvSpPr/>
            <p:nvPr/>
          </p:nvSpPr>
          <p:spPr>
            <a:xfrm>
              <a:off x="4124365" y="2480441"/>
              <a:ext cx="767255" cy="746235"/>
            </a:xfrm>
            <a:custGeom>
              <a:avLst/>
              <a:gdLst>
                <a:gd name="csX0" fmla="*/ 0 w 767255"/>
                <a:gd name="csY0" fmla="*/ 746235 h 746235"/>
                <a:gd name="csX1" fmla="*/ 191814 w 767255"/>
                <a:gd name="csY1" fmla="*/ 373118 h 746235"/>
                <a:gd name="csX2" fmla="*/ 383628 w 767255"/>
                <a:gd name="csY2" fmla="*/ 0 h 746235"/>
                <a:gd name="csX3" fmla="*/ 575442 w 767255"/>
                <a:gd name="csY3" fmla="*/ 373118 h 746235"/>
                <a:gd name="csX4" fmla="*/ 767255 w 767255"/>
                <a:gd name="csY4" fmla="*/ 746235 h 746235"/>
                <a:gd name="csX5" fmla="*/ 391300 w 767255"/>
                <a:gd name="csY5" fmla="*/ 746235 h 746235"/>
                <a:gd name="csX6" fmla="*/ 0 w 767255"/>
                <a:gd name="csY6" fmla="*/ 746235 h 7462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767255" h="746235" extrusionOk="0">
                  <a:moveTo>
                    <a:pt x="0" y="746235"/>
                  </a:moveTo>
                  <a:cubicBezTo>
                    <a:pt x="95032" y="599178"/>
                    <a:pt x="119763" y="483945"/>
                    <a:pt x="191814" y="373118"/>
                  </a:cubicBezTo>
                  <a:cubicBezTo>
                    <a:pt x="263865" y="262291"/>
                    <a:pt x="330099" y="104150"/>
                    <a:pt x="383628" y="0"/>
                  </a:cubicBezTo>
                  <a:cubicBezTo>
                    <a:pt x="445381" y="103019"/>
                    <a:pt x="507641" y="210770"/>
                    <a:pt x="575442" y="373118"/>
                  </a:cubicBezTo>
                  <a:cubicBezTo>
                    <a:pt x="643242" y="535466"/>
                    <a:pt x="726677" y="632224"/>
                    <a:pt x="767255" y="746235"/>
                  </a:cubicBezTo>
                  <a:cubicBezTo>
                    <a:pt x="587573" y="747166"/>
                    <a:pt x="522255" y="743225"/>
                    <a:pt x="391300" y="746235"/>
                  </a:cubicBezTo>
                  <a:cubicBezTo>
                    <a:pt x="260345" y="749245"/>
                    <a:pt x="138942" y="762788"/>
                    <a:pt x="0" y="746235"/>
                  </a:cubicBezTo>
                  <a:close/>
                </a:path>
              </a:pathLst>
            </a:custGeom>
            <a:noFill/>
            <a:ln>
              <a:solidFill>
                <a:srgbClr val="0070C0"/>
              </a:solidFill>
              <a:extLst>
                <a:ext uri="{C807C97D-BFC1-408E-A445-0C87EB9F89A2}">
                  <ask:lineSketchStyleProps xmlns:ask="http://schemas.microsoft.com/office/drawing/2018/sketchyshapes" sd="2488308481">
                    <a:prstGeom prst="triangle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6" name="Triangle isocèle 35">
              <a:extLst>
                <a:ext uri="{FF2B5EF4-FFF2-40B4-BE49-F238E27FC236}">
                  <a16:creationId xmlns:a16="http://schemas.microsoft.com/office/drawing/2014/main" id="{F5E6ACF0-871C-4A97-CC47-146DE36E297E}"/>
                </a:ext>
              </a:extLst>
            </p:cNvPr>
            <p:cNvSpPr/>
            <p:nvPr/>
          </p:nvSpPr>
          <p:spPr>
            <a:xfrm>
              <a:off x="5050094" y="2480441"/>
              <a:ext cx="767255" cy="746235"/>
            </a:xfrm>
            <a:custGeom>
              <a:avLst/>
              <a:gdLst>
                <a:gd name="csX0" fmla="*/ 0 w 767255"/>
                <a:gd name="csY0" fmla="*/ 746235 h 746235"/>
                <a:gd name="csX1" fmla="*/ 191814 w 767255"/>
                <a:gd name="csY1" fmla="*/ 373118 h 746235"/>
                <a:gd name="csX2" fmla="*/ 383628 w 767255"/>
                <a:gd name="csY2" fmla="*/ 0 h 746235"/>
                <a:gd name="csX3" fmla="*/ 575442 w 767255"/>
                <a:gd name="csY3" fmla="*/ 373118 h 746235"/>
                <a:gd name="csX4" fmla="*/ 767255 w 767255"/>
                <a:gd name="csY4" fmla="*/ 746235 h 746235"/>
                <a:gd name="csX5" fmla="*/ 391300 w 767255"/>
                <a:gd name="csY5" fmla="*/ 746235 h 746235"/>
                <a:gd name="csX6" fmla="*/ 0 w 767255"/>
                <a:gd name="csY6" fmla="*/ 746235 h 7462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767255" h="746235" extrusionOk="0">
                  <a:moveTo>
                    <a:pt x="0" y="746235"/>
                  </a:moveTo>
                  <a:cubicBezTo>
                    <a:pt x="95032" y="599178"/>
                    <a:pt x="119763" y="483945"/>
                    <a:pt x="191814" y="373118"/>
                  </a:cubicBezTo>
                  <a:cubicBezTo>
                    <a:pt x="263865" y="262291"/>
                    <a:pt x="330099" y="104150"/>
                    <a:pt x="383628" y="0"/>
                  </a:cubicBezTo>
                  <a:cubicBezTo>
                    <a:pt x="445381" y="103019"/>
                    <a:pt x="507641" y="210770"/>
                    <a:pt x="575442" y="373118"/>
                  </a:cubicBezTo>
                  <a:cubicBezTo>
                    <a:pt x="643242" y="535466"/>
                    <a:pt x="726677" y="632224"/>
                    <a:pt x="767255" y="746235"/>
                  </a:cubicBezTo>
                  <a:cubicBezTo>
                    <a:pt x="587573" y="747166"/>
                    <a:pt x="522255" y="743225"/>
                    <a:pt x="391300" y="746235"/>
                  </a:cubicBezTo>
                  <a:cubicBezTo>
                    <a:pt x="260345" y="749245"/>
                    <a:pt x="138942" y="762788"/>
                    <a:pt x="0" y="746235"/>
                  </a:cubicBezTo>
                  <a:close/>
                </a:path>
              </a:pathLst>
            </a:custGeom>
            <a:noFill/>
            <a:ln>
              <a:solidFill>
                <a:srgbClr val="0070C0"/>
              </a:solidFill>
              <a:extLst>
                <a:ext uri="{C807C97D-BFC1-408E-A445-0C87EB9F89A2}">
                  <ask:lineSketchStyleProps xmlns:ask="http://schemas.microsoft.com/office/drawing/2018/sketchyshapes" sd="2488308481">
                    <a:prstGeom prst="triangle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7" name="Triangle isocèle 36">
              <a:extLst>
                <a:ext uri="{FF2B5EF4-FFF2-40B4-BE49-F238E27FC236}">
                  <a16:creationId xmlns:a16="http://schemas.microsoft.com/office/drawing/2014/main" id="{F9228819-5568-72BE-2AB1-8B2A9175D9F3}"/>
                </a:ext>
              </a:extLst>
            </p:cNvPr>
            <p:cNvSpPr/>
            <p:nvPr/>
          </p:nvSpPr>
          <p:spPr>
            <a:xfrm>
              <a:off x="5975823" y="2480441"/>
              <a:ext cx="767255" cy="746235"/>
            </a:xfrm>
            <a:custGeom>
              <a:avLst/>
              <a:gdLst>
                <a:gd name="csX0" fmla="*/ 0 w 767255"/>
                <a:gd name="csY0" fmla="*/ 746235 h 746235"/>
                <a:gd name="csX1" fmla="*/ 191814 w 767255"/>
                <a:gd name="csY1" fmla="*/ 373118 h 746235"/>
                <a:gd name="csX2" fmla="*/ 383628 w 767255"/>
                <a:gd name="csY2" fmla="*/ 0 h 746235"/>
                <a:gd name="csX3" fmla="*/ 575442 w 767255"/>
                <a:gd name="csY3" fmla="*/ 373118 h 746235"/>
                <a:gd name="csX4" fmla="*/ 767255 w 767255"/>
                <a:gd name="csY4" fmla="*/ 746235 h 746235"/>
                <a:gd name="csX5" fmla="*/ 391300 w 767255"/>
                <a:gd name="csY5" fmla="*/ 746235 h 746235"/>
                <a:gd name="csX6" fmla="*/ 0 w 767255"/>
                <a:gd name="csY6" fmla="*/ 746235 h 7462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767255" h="746235" extrusionOk="0">
                  <a:moveTo>
                    <a:pt x="0" y="746235"/>
                  </a:moveTo>
                  <a:cubicBezTo>
                    <a:pt x="95032" y="599178"/>
                    <a:pt x="119763" y="483945"/>
                    <a:pt x="191814" y="373118"/>
                  </a:cubicBezTo>
                  <a:cubicBezTo>
                    <a:pt x="263865" y="262291"/>
                    <a:pt x="330099" y="104150"/>
                    <a:pt x="383628" y="0"/>
                  </a:cubicBezTo>
                  <a:cubicBezTo>
                    <a:pt x="445381" y="103019"/>
                    <a:pt x="507641" y="210770"/>
                    <a:pt x="575442" y="373118"/>
                  </a:cubicBezTo>
                  <a:cubicBezTo>
                    <a:pt x="643242" y="535466"/>
                    <a:pt x="726677" y="632224"/>
                    <a:pt x="767255" y="746235"/>
                  </a:cubicBezTo>
                  <a:cubicBezTo>
                    <a:pt x="587573" y="747166"/>
                    <a:pt x="522255" y="743225"/>
                    <a:pt x="391300" y="746235"/>
                  </a:cubicBezTo>
                  <a:cubicBezTo>
                    <a:pt x="260345" y="749245"/>
                    <a:pt x="138942" y="762788"/>
                    <a:pt x="0" y="746235"/>
                  </a:cubicBezTo>
                  <a:close/>
                </a:path>
              </a:pathLst>
            </a:custGeom>
            <a:noFill/>
            <a:ln>
              <a:solidFill>
                <a:srgbClr val="0070C0"/>
              </a:solidFill>
              <a:extLst>
                <a:ext uri="{C807C97D-BFC1-408E-A445-0C87EB9F89A2}">
                  <ask:lineSketchStyleProps xmlns:ask="http://schemas.microsoft.com/office/drawing/2018/sketchyshapes" sd="2488308481">
                    <a:prstGeom prst="triangle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8" name="Triangle isocèle 37">
              <a:extLst>
                <a:ext uri="{FF2B5EF4-FFF2-40B4-BE49-F238E27FC236}">
                  <a16:creationId xmlns:a16="http://schemas.microsoft.com/office/drawing/2014/main" id="{F40B39F3-840D-94BB-3BEC-B32A4EC25EFD}"/>
                </a:ext>
              </a:extLst>
            </p:cNvPr>
            <p:cNvSpPr/>
            <p:nvPr/>
          </p:nvSpPr>
          <p:spPr>
            <a:xfrm>
              <a:off x="6901552" y="2480441"/>
              <a:ext cx="767255" cy="746235"/>
            </a:xfrm>
            <a:custGeom>
              <a:avLst/>
              <a:gdLst>
                <a:gd name="csX0" fmla="*/ 0 w 767255"/>
                <a:gd name="csY0" fmla="*/ 746235 h 746235"/>
                <a:gd name="csX1" fmla="*/ 191814 w 767255"/>
                <a:gd name="csY1" fmla="*/ 373118 h 746235"/>
                <a:gd name="csX2" fmla="*/ 383628 w 767255"/>
                <a:gd name="csY2" fmla="*/ 0 h 746235"/>
                <a:gd name="csX3" fmla="*/ 575442 w 767255"/>
                <a:gd name="csY3" fmla="*/ 373118 h 746235"/>
                <a:gd name="csX4" fmla="*/ 767255 w 767255"/>
                <a:gd name="csY4" fmla="*/ 746235 h 746235"/>
                <a:gd name="csX5" fmla="*/ 391300 w 767255"/>
                <a:gd name="csY5" fmla="*/ 746235 h 746235"/>
                <a:gd name="csX6" fmla="*/ 0 w 767255"/>
                <a:gd name="csY6" fmla="*/ 746235 h 7462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767255" h="746235" extrusionOk="0">
                  <a:moveTo>
                    <a:pt x="0" y="746235"/>
                  </a:moveTo>
                  <a:cubicBezTo>
                    <a:pt x="95032" y="599178"/>
                    <a:pt x="119763" y="483945"/>
                    <a:pt x="191814" y="373118"/>
                  </a:cubicBezTo>
                  <a:cubicBezTo>
                    <a:pt x="263865" y="262291"/>
                    <a:pt x="330099" y="104150"/>
                    <a:pt x="383628" y="0"/>
                  </a:cubicBezTo>
                  <a:cubicBezTo>
                    <a:pt x="445381" y="103019"/>
                    <a:pt x="507641" y="210770"/>
                    <a:pt x="575442" y="373118"/>
                  </a:cubicBezTo>
                  <a:cubicBezTo>
                    <a:pt x="643242" y="535466"/>
                    <a:pt x="726677" y="632224"/>
                    <a:pt x="767255" y="746235"/>
                  </a:cubicBezTo>
                  <a:cubicBezTo>
                    <a:pt x="587573" y="747166"/>
                    <a:pt x="522255" y="743225"/>
                    <a:pt x="391300" y="746235"/>
                  </a:cubicBezTo>
                  <a:cubicBezTo>
                    <a:pt x="260345" y="749245"/>
                    <a:pt x="138942" y="762788"/>
                    <a:pt x="0" y="746235"/>
                  </a:cubicBezTo>
                  <a:close/>
                </a:path>
              </a:pathLst>
            </a:custGeom>
            <a:noFill/>
            <a:ln>
              <a:solidFill>
                <a:srgbClr val="0070C0"/>
              </a:solidFill>
              <a:extLst>
                <a:ext uri="{C807C97D-BFC1-408E-A445-0C87EB9F89A2}">
                  <ask:lineSketchStyleProps xmlns:ask="http://schemas.microsoft.com/office/drawing/2018/sketchyshapes" sd="2488308481">
                    <a:prstGeom prst="triangle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9" name="Triangle isocèle 38">
              <a:extLst>
                <a:ext uri="{FF2B5EF4-FFF2-40B4-BE49-F238E27FC236}">
                  <a16:creationId xmlns:a16="http://schemas.microsoft.com/office/drawing/2014/main" id="{23CD0CA6-6C8C-7FA1-781B-54836FD8C87D}"/>
                </a:ext>
              </a:extLst>
            </p:cNvPr>
            <p:cNvSpPr/>
            <p:nvPr/>
          </p:nvSpPr>
          <p:spPr>
            <a:xfrm>
              <a:off x="7827280" y="2480441"/>
              <a:ext cx="767255" cy="746235"/>
            </a:xfrm>
            <a:custGeom>
              <a:avLst/>
              <a:gdLst>
                <a:gd name="csX0" fmla="*/ 0 w 767255"/>
                <a:gd name="csY0" fmla="*/ 746235 h 746235"/>
                <a:gd name="csX1" fmla="*/ 191814 w 767255"/>
                <a:gd name="csY1" fmla="*/ 373118 h 746235"/>
                <a:gd name="csX2" fmla="*/ 383628 w 767255"/>
                <a:gd name="csY2" fmla="*/ 0 h 746235"/>
                <a:gd name="csX3" fmla="*/ 575442 w 767255"/>
                <a:gd name="csY3" fmla="*/ 373118 h 746235"/>
                <a:gd name="csX4" fmla="*/ 767255 w 767255"/>
                <a:gd name="csY4" fmla="*/ 746235 h 746235"/>
                <a:gd name="csX5" fmla="*/ 391300 w 767255"/>
                <a:gd name="csY5" fmla="*/ 746235 h 746235"/>
                <a:gd name="csX6" fmla="*/ 0 w 767255"/>
                <a:gd name="csY6" fmla="*/ 746235 h 7462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767255" h="746235" extrusionOk="0">
                  <a:moveTo>
                    <a:pt x="0" y="746235"/>
                  </a:moveTo>
                  <a:cubicBezTo>
                    <a:pt x="95032" y="599178"/>
                    <a:pt x="119763" y="483945"/>
                    <a:pt x="191814" y="373118"/>
                  </a:cubicBezTo>
                  <a:cubicBezTo>
                    <a:pt x="263865" y="262291"/>
                    <a:pt x="330099" y="104150"/>
                    <a:pt x="383628" y="0"/>
                  </a:cubicBezTo>
                  <a:cubicBezTo>
                    <a:pt x="445381" y="103019"/>
                    <a:pt x="507641" y="210770"/>
                    <a:pt x="575442" y="373118"/>
                  </a:cubicBezTo>
                  <a:cubicBezTo>
                    <a:pt x="643242" y="535466"/>
                    <a:pt x="726677" y="632224"/>
                    <a:pt x="767255" y="746235"/>
                  </a:cubicBezTo>
                  <a:cubicBezTo>
                    <a:pt x="587573" y="747166"/>
                    <a:pt x="522255" y="743225"/>
                    <a:pt x="391300" y="746235"/>
                  </a:cubicBezTo>
                  <a:cubicBezTo>
                    <a:pt x="260345" y="749245"/>
                    <a:pt x="138942" y="762788"/>
                    <a:pt x="0" y="746235"/>
                  </a:cubicBezTo>
                  <a:close/>
                </a:path>
              </a:pathLst>
            </a:custGeom>
            <a:noFill/>
            <a:ln>
              <a:solidFill>
                <a:srgbClr val="0070C0"/>
              </a:solidFill>
              <a:extLst>
                <a:ext uri="{C807C97D-BFC1-408E-A445-0C87EB9F89A2}">
                  <ask:lineSketchStyleProps xmlns:ask="http://schemas.microsoft.com/office/drawing/2018/sketchyshapes" sd="2488308481">
                    <a:prstGeom prst="triangle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D35C1D25-0F89-B633-95A4-B8ED293431A9}"/>
              </a:ext>
            </a:extLst>
          </p:cNvPr>
          <p:cNvGrpSpPr/>
          <p:nvPr/>
        </p:nvGrpSpPr>
        <p:grpSpPr>
          <a:xfrm>
            <a:off x="421449" y="3335175"/>
            <a:ext cx="8173086" cy="746235"/>
            <a:chOff x="421449" y="2480441"/>
            <a:chExt cx="8173086" cy="746235"/>
          </a:xfrm>
        </p:grpSpPr>
        <p:sp>
          <p:nvSpPr>
            <p:cNvPr id="41" name="Triangle isocèle 40">
              <a:extLst>
                <a:ext uri="{FF2B5EF4-FFF2-40B4-BE49-F238E27FC236}">
                  <a16:creationId xmlns:a16="http://schemas.microsoft.com/office/drawing/2014/main" id="{E532F659-2834-4E92-678F-B75804429274}"/>
                </a:ext>
              </a:extLst>
            </p:cNvPr>
            <p:cNvSpPr/>
            <p:nvPr/>
          </p:nvSpPr>
          <p:spPr>
            <a:xfrm>
              <a:off x="421449" y="2480441"/>
              <a:ext cx="767255" cy="746235"/>
            </a:xfrm>
            <a:custGeom>
              <a:avLst/>
              <a:gdLst>
                <a:gd name="csX0" fmla="*/ 0 w 767255"/>
                <a:gd name="csY0" fmla="*/ 746235 h 746235"/>
                <a:gd name="csX1" fmla="*/ 191814 w 767255"/>
                <a:gd name="csY1" fmla="*/ 373118 h 746235"/>
                <a:gd name="csX2" fmla="*/ 383628 w 767255"/>
                <a:gd name="csY2" fmla="*/ 0 h 746235"/>
                <a:gd name="csX3" fmla="*/ 575442 w 767255"/>
                <a:gd name="csY3" fmla="*/ 373118 h 746235"/>
                <a:gd name="csX4" fmla="*/ 767255 w 767255"/>
                <a:gd name="csY4" fmla="*/ 746235 h 746235"/>
                <a:gd name="csX5" fmla="*/ 391300 w 767255"/>
                <a:gd name="csY5" fmla="*/ 746235 h 746235"/>
                <a:gd name="csX6" fmla="*/ 0 w 767255"/>
                <a:gd name="csY6" fmla="*/ 746235 h 7462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767255" h="746235" extrusionOk="0">
                  <a:moveTo>
                    <a:pt x="0" y="746235"/>
                  </a:moveTo>
                  <a:cubicBezTo>
                    <a:pt x="95032" y="599178"/>
                    <a:pt x="119763" y="483945"/>
                    <a:pt x="191814" y="373118"/>
                  </a:cubicBezTo>
                  <a:cubicBezTo>
                    <a:pt x="263865" y="262291"/>
                    <a:pt x="330099" y="104150"/>
                    <a:pt x="383628" y="0"/>
                  </a:cubicBezTo>
                  <a:cubicBezTo>
                    <a:pt x="445381" y="103019"/>
                    <a:pt x="507641" y="210770"/>
                    <a:pt x="575442" y="373118"/>
                  </a:cubicBezTo>
                  <a:cubicBezTo>
                    <a:pt x="643242" y="535466"/>
                    <a:pt x="726677" y="632224"/>
                    <a:pt x="767255" y="746235"/>
                  </a:cubicBezTo>
                  <a:cubicBezTo>
                    <a:pt x="587573" y="747166"/>
                    <a:pt x="522255" y="743225"/>
                    <a:pt x="391300" y="746235"/>
                  </a:cubicBezTo>
                  <a:cubicBezTo>
                    <a:pt x="260345" y="749245"/>
                    <a:pt x="138942" y="762788"/>
                    <a:pt x="0" y="746235"/>
                  </a:cubicBezTo>
                  <a:close/>
                </a:path>
              </a:pathLst>
            </a:custGeom>
            <a:noFill/>
            <a:ln>
              <a:solidFill>
                <a:srgbClr val="0070C0"/>
              </a:solidFill>
              <a:extLst>
                <a:ext uri="{C807C97D-BFC1-408E-A445-0C87EB9F89A2}">
                  <ask:lineSketchStyleProps xmlns:ask="http://schemas.microsoft.com/office/drawing/2018/sketchyshapes" sd="2488308481">
                    <a:prstGeom prst="triangle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2" name="Triangle isocèle 41">
              <a:extLst>
                <a:ext uri="{FF2B5EF4-FFF2-40B4-BE49-F238E27FC236}">
                  <a16:creationId xmlns:a16="http://schemas.microsoft.com/office/drawing/2014/main" id="{7F383B4A-E779-FFE0-E98E-A9A1CC24DFB8}"/>
                </a:ext>
              </a:extLst>
            </p:cNvPr>
            <p:cNvSpPr/>
            <p:nvPr/>
          </p:nvSpPr>
          <p:spPr>
            <a:xfrm>
              <a:off x="1347178" y="2480441"/>
              <a:ext cx="767255" cy="746235"/>
            </a:xfrm>
            <a:custGeom>
              <a:avLst/>
              <a:gdLst>
                <a:gd name="csX0" fmla="*/ 0 w 767255"/>
                <a:gd name="csY0" fmla="*/ 746235 h 746235"/>
                <a:gd name="csX1" fmla="*/ 191814 w 767255"/>
                <a:gd name="csY1" fmla="*/ 373118 h 746235"/>
                <a:gd name="csX2" fmla="*/ 383628 w 767255"/>
                <a:gd name="csY2" fmla="*/ 0 h 746235"/>
                <a:gd name="csX3" fmla="*/ 575442 w 767255"/>
                <a:gd name="csY3" fmla="*/ 373118 h 746235"/>
                <a:gd name="csX4" fmla="*/ 767255 w 767255"/>
                <a:gd name="csY4" fmla="*/ 746235 h 746235"/>
                <a:gd name="csX5" fmla="*/ 391300 w 767255"/>
                <a:gd name="csY5" fmla="*/ 746235 h 746235"/>
                <a:gd name="csX6" fmla="*/ 0 w 767255"/>
                <a:gd name="csY6" fmla="*/ 746235 h 7462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767255" h="746235" extrusionOk="0">
                  <a:moveTo>
                    <a:pt x="0" y="746235"/>
                  </a:moveTo>
                  <a:cubicBezTo>
                    <a:pt x="95032" y="599178"/>
                    <a:pt x="119763" y="483945"/>
                    <a:pt x="191814" y="373118"/>
                  </a:cubicBezTo>
                  <a:cubicBezTo>
                    <a:pt x="263865" y="262291"/>
                    <a:pt x="330099" y="104150"/>
                    <a:pt x="383628" y="0"/>
                  </a:cubicBezTo>
                  <a:cubicBezTo>
                    <a:pt x="445381" y="103019"/>
                    <a:pt x="507641" y="210770"/>
                    <a:pt x="575442" y="373118"/>
                  </a:cubicBezTo>
                  <a:cubicBezTo>
                    <a:pt x="643242" y="535466"/>
                    <a:pt x="726677" y="632224"/>
                    <a:pt x="767255" y="746235"/>
                  </a:cubicBezTo>
                  <a:cubicBezTo>
                    <a:pt x="587573" y="747166"/>
                    <a:pt x="522255" y="743225"/>
                    <a:pt x="391300" y="746235"/>
                  </a:cubicBezTo>
                  <a:cubicBezTo>
                    <a:pt x="260345" y="749245"/>
                    <a:pt x="138942" y="762788"/>
                    <a:pt x="0" y="746235"/>
                  </a:cubicBezTo>
                  <a:close/>
                </a:path>
              </a:pathLst>
            </a:custGeom>
            <a:noFill/>
            <a:ln>
              <a:solidFill>
                <a:srgbClr val="0070C0"/>
              </a:solidFill>
              <a:extLst>
                <a:ext uri="{C807C97D-BFC1-408E-A445-0C87EB9F89A2}">
                  <ask:lineSketchStyleProps xmlns:ask="http://schemas.microsoft.com/office/drawing/2018/sketchyshapes" sd="2488308481">
                    <a:prstGeom prst="triangle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3" name="Triangle isocèle 42">
              <a:extLst>
                <a:ext uri="{FF2B5EF4-FFF2-40B4-BE49-F238E27FC236}">
                  <a16:creationId xmlns:a16="http://schemas.microsoft.com/office/drawing/2014/main" id="{EDA947E0-9123-BF85-3FEE-716E84B0457E}"/>
                </a:ext>
              </a:extLst>
            </p:cNvPr>
            <p:cNvSpPr/>
            <p:nvPr/>
          </p:nvSpPr>
          <p:spPr>
            <a:xfrm>
              <a:off x="2272907" y="2480441"/>
              <a:ext cx="767255" cy="746235"/>
            </a:xfrm>
            <a:custGeom>
              <a:avLst/>
              <a:gdLst>
                <a:gd name="csX0" fmla="*/ 0 w 767255"/>
                <a:gd name="csY0" fmla="*/ 746235 h 746235"/>
                <a:gd name="csX1" fmla="*/ 191814 w 767255"/>
                <a:gd name="csY1" fmla="*/ 373118 h 746235"/>
                <a:gd name="csX2" fmla="*/ 383628 w 767255"/>
                <a:gd name="csY2" fmla="*/ 0 h 746235"/>
                <a:gd name="csX3" fmla="*/ 575442 w 767255"/>
                <a:gd name="csY3" fmla="*/ 373118 h 746235"/>
                <a:gd name="csX4" fmla="*/ 767255 w 767255"/>
                <a:gd name="csY4" fmla="*/ 746235 h 746235"/>
                <a:gd name="csX5" fmla="*/ 391300 w 767255"/>
                <a:gd name="csY5" fmla="*/ 746235 h 746235"/>
                <a:gd name="csX6" fmla="*/ 0 w 767255"/>
                <a:gd name="csY6" fmla="*/ 746235 h 7462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767255" h="746235" extrusionOk="0">
                  <a:moveTo>
                    <a:pt x="0" y="746235"/>
                  </a:moveTo>
                  <a:cubicBezTo>
                    <a:pt x="95032" y="599178"/>
                    <a:pt x="119763" y="483945"/>
                    <a:pt x="191814" y="373118"/>
                  </a:cubicBezTo>
                  <a:cubicBezTo>
                    <a:pt x="263865" y="262291"/>
                    <a:pt x="330099" y="104150"/>
                    <a:pt x="383628" y="0"/>
                  </a:cubicBezTo>
                  <a:cubicBezTo>
                    <a:pt x="445381" y="103019"/>
                    <a:pt x="507641" y="210770"/>
                    <a:pt x="575442" y="373118"/>
                  </a:cubicBezTo>
                  <a:cubicBezTo>
                    <a:pt x="643242" y="535466"/>
                    <a:pt x="726677" y="632224"/>
                    <a:pt x="767255" y="746235"/>
                  </a:cubicBezTo>
                  <a:cubicBezTo>
                    <a:pt x="587573" y="747166"/>
                    <a:pt x="522255" y="743225"/>
                    <a:pt x="391300" y="746235"/>
                  </a:cubicBezTo>
                  <a:cubicBezTo>
                    <a:pt x="260345" y="749245"/>
                    <a:pt x="138942" y="762788"/>
                    <a:pt x="0" y="746235"/>
                  </a:cubicBezTo>
                  <a:close/>
                </a:path>
              </a:pathLst>
            </a:custGeom>
            <a:noFill/>
            <a:ln>
              <a:solidFill>
                <a:srgbClr val="0070C0"/>
              </a:solidFill>
              <a:extLst>
                <a:ext uri="{C807C97D-BFC1-408E-A445-0C87EB9F89A2}">
                  <ask:lineSketchStyleProps xmlns:ask="http://schemas.microsoft.com/office/drawing/2018/sketchyshapes" sd="2488308481">
                    <a:prstGeom prst="triangle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4" name="Triangle isocèle 43">
              <a:extLst>
                <a:ext uri="{FF2B5EF4-FFF2-40B4-BE49-F238E27FC236}">
                  <a16:creationId xmlns:a16="http://schemas.microsoft.com/office/drawing/2014/main" id="{CE60D918-FCC7-2755-4435-764E463C6CD0}"/>
                </a:ext>
              </a:extLst>
            </p:cNvPr>
            <p:cNvSpPr/>
            <p:nvPr/>
          </p:nvSpPr>
          <p:spPr>
            <a:xfrm>
              <a:off x="3198636" y="2480441"/>
              <a:ext cx="767255" cy="746235"/>
            </a:xfrm>
            <a:custGeom>
              <a:avLst/>
              <a:gdLst>
                <a:gd name="csX0" fmla="*/ 0 w 767255"/>
                <a:gd name="csY0" fmla="*/ 746235 h 746235"/>
                <a:gd name="csX1" fmla="*/ 191814 w 767255"/>
                <a:gd name="csY1" fmla="*/ 373118 h 746235"/>
                <a:gd name="csX2" fmla="*/ 383628 w 767255"/>
                <a:gd name="csY2" fmla="*/ 0 h 746235"/>
                <a:gd name="csX3" fmla="*/ 575442 w 767255"/>
                <a:gd name="csY3" fmla="*/ 373118 h 746235"/>
                <a:gd name="csX4" fmla="*/ 767255 w 767255"/>
                <a:gd name="csY4" fmla="*/ 746235 h 746235"/>
                <a:gd name="csX5" fmla="*/ 391300 w 767255"/>
                <a:gd name="csY5" fmla="*/ 746235 h 746235"/>
                <a:gd name="csX6" fmla="*/ 0 w 767255"/>
                <a:gd name="csY6" fmla="*/ 746235 h 7462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767255" h="746235" extrusionOk="0">
                  <a:moveTo>
                    <a:pt x="0" y="746235"/>
                  </a:moveTo>
                  <a:cubicBezTo>
                    <a:pt x="95032" y="599178"/>
                    <a:pt x="119763" y="483945"/>
                    <a:pt x="191814" y="373118"/>
                  </a:cubicBezTo>
                  <a:cubicBezTo>
                    <a:pt x="263865" y="262291"/>
                    <a:pt x="330099" y="104150"/>
                    <a:pt x="383628" y="0"/>
                  </a:cubicBezTo>
                  <a:cubicBezTo>
                    <a:pt x="445381" y="103019"/>
                    <a:pt x="507641" y="210770"/>
                    <a:pt x="575442" y="373118"/>
                  </a:cubicBezTo>
                  <a:cubicBezTo>
                    <a:pt x="643242" y="535466"/>
                    <a:pt x="726677" y="632224"/>
                    <a:pt x="767255" y="746235"/>
                  </a:cubicBezTo>
                  <a:cubicBezTo>
                    <a:pt x="587573" y="747166"/>
                    <a:pt x="522255" y="743225"/>
                    <a:pt x="391300" y="746235"/>
                  </a:cubicBezTo>
                  <a:cubicBezTo>
                    <a:pt x="260345" y="749245"/>
                    <a:pt x="138942" y="762788"/>
                    <a:pt x="0" y="746235"/>
                  </a:cubicBezTo>
                  <a:close/>
                </a:path>
              </a:pathLst>
            </a:custGeom>
            <a:noFill/>
            <a:ln>
              <a:solidFill>
                <a:srgbClr val="0070C0"/>
              </a:solidFill>
              <a:extLst>
                <a:ext uri="{C807C97D-BFC1-408E-A445-0C87EB9F89A2}">
                  <ask:lineSketchStyleProps xmlns:ask="http://schemas.microsoft.com/office/drawing/2018/sketchyshapes" sd="2488308481">
                    <a:prstGeom prst="triangle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5" name="Triangle isocèle 44">
              <a:extLst>
                <a:ext uri="{FF2B5EF4-FFF2-40B4-BE49-F238E27FC236}">
                  <a16:creationId xmlns:a16="http://schemas.microsoft.com/office/drawing/2014/main" id="{40A9BF54-39E9-D5E8-7676-B628C311C889}"/>
                </a:ext>
              </a:extLst>
            </p:cNvPr>
            <p:cNvSpPr/>
            <p:nvPr/>
          </p:nvSpPr>
          <p:spPr>
            <a:xfrm>
              <a:off x="4124365" y="2480441"/>
              <a:ext cx="767255" cy="746235"/>
            </a:xfrm>
            <a:custGeom>
              <a:avLst/>
              <a:gdLst>
                <a:gd name="csX0" fmla="*/ 0 w 767255"/>
                <a:gd name="csY0" fmla="*/ 746235 h 746235"/>
                <a:gd name="csX1" fmla="*/ 191814 w 767255"/>
                <a:gd name="csY1" fmla="*/ 373118 h 746235"/>
                <a:gd name="csX2" fmla="*/ 383628 w 767255"/>
                <a:gd name="csY2" fmla="*/ 0 h 746235"/>
                <a:gd name="csX3" fmla="*/ 575442 w 767255"/>
                <a:gd name="csY3" fmla="*/ 373118 h 746235"/>
                <a:gd name="csX4" fmla="*/ 767255 w 767255"/>
                <a:gd name="csY4" fmla="*/ 746235 h 746235"/>
                <a:gd name="csX5" fmla="*/ 391300 w 767255"/>
                <a:gd name="csY5" fmla="*/ 746235 h 746235"/>
                <a:gd name="csX6" fmla="*/ 0 w 767255"/>
                <a:gd name="csY6" fmla="*/ 746235 h 7462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767255" h="746235" extrusionOk="0">
                  <a:moveTo>
                    <a:pt x="0" y="746235"/>
                  </a:moveTo>
                  <a:cubicBezTo>
                    <a:pt x="95032" y="599178"/>
                    <a:pt x="119763" y="483945"/>
                    <a:pt x="191814" y="373118"/>
                  </a:cubicBezTo>
                  <a:cubicBezTo>
                    <a:pt x="263865" y="262291"/>
                    <a:pt x="330099" y="104150"/>
                    <a:pt x="383628" y="0"/>
                  </a:cubicBezTo>
                  <a:cubicBezTo>
                    <a:pt x="445381" y="103019"/>
                    <a:pt x="507641" y="210770"/>
                    <a:pt x="575442" y="373118"/>
                  </a:cubicBezTo>
                  <a:cubicBezTo>
                    <a:pt x="643242" y="535466"/>
                    <a:pt x="726677" y="632224"/>
                    <a:pt x="767255" y="746235"/>
                  </a:cubicBezTo>
                  <a:cubicBezTo>
                    <a:pt x="587573" y="747166"/>
                    <a:pt x="522255" y="743225"/>
                    <a:pt x="391300" y="746235"/>
                  </a:cubicBezTo>
                  <a:cubicBezTo>
                    <a:pt x="260345" y="749245"/>
                    <a:pt x="138942" y="762788"/>
                    <a:pt x="0" y="746235"/>
                  </a:cubicBezTo>
                  <a:close/>
                </a:path>
              </a:pathLst>
            </a:custGeom>
            <a:noFill/>
            <a:ln>
              <a:solidFill>
                <a:srgbClr val="0070C0"/>
              </a:solidFill>
              <a:extLst>
                <a:ext uri="{C807C97D-BFC1-408E-A445-0C87EB9F89A2}">
                  <ask:lineSketchStyleProps xmlns:ask="http://schemas.microsoft.com/office/drawing/2018/sketchyshapes" sd="2488308481">
                    <a:prstGeom prst="triangle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6" name="Triangle isocèle 45">
              <a:extLst>
                <a:ext uri="{FF2B5EF4-FFF2-40B4-BE49-F238E27FC236}">
                  <a16:creationId xmlns:a16="http://schemas.microsoft.com/office/drawing/2014/main" id="{1050B0D5-B86E-0328-F1B5-8234DF66DFEF}"/>
                </a:ext>
              </a:extLst>
            </p:cNvPr>
            <p:cNvSpPr/>
            <p:nvPr/>
          </p:nvSpPr>
          <p:spPr>
            <a:xfrm>
              <a:off x="5050094" y="2480441"/>
              <a:ext cx="767255" cy="746235"/>
            </a:xfrm>
            <a:custGeom>
              <a:avLst/>
              <a:gdLst>
                <a:gd name="csX0" fmla="*/ 0 w 767255"/>
                <a:gd name="csY0" fmla="*/ 746235 h 746235"/>
                <a:gd name="csX1" fmla="*/ 191814 w 767255"/>
                <a:gd name="csY1" fmla="*/ 373118 h 746235"/>
                <a:gd name="csX2" fmla="*/ 383628 w 767255"/>
                <a:gd name="csY2" fmla="*/ 0 h 746235"/>
                <a:gd name="csX3" fmla="*/ 575442 w 767255"/>
                <a:gd name="csY3" fmla="*/ 373118 h 746235"/>
                <a:gd name="csX4" fmla="*/ 767255 w 767255"/>
                <a:gd name="csY4" fmla="*/ 746235 h 746235"/>
                <a:gd name="csX5" fmla="*/ 391300 w 767255"/>
                <a:gd name="csY5" fmla="*/ 746235 h 746235"/>
                <a:gd name="csX6" fmla="*/ 0 w 767255"/>
                <a:gd name="csY6" fmla="*/ 746235 h 7462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767255" h="746235" extrusionOk="0">
                  <a:moveTo>
                    <a:pt x="0" y="746235"/>
                  </a:moveTo>
                  <a:cubicBezTo>
                    <a:pt x="95032" y="599178"/>
                    <a:pt x="119763" y="483945"/>
                    <a:pt x="191814" y="373118"/>
                  </a:cubicBezTo>
                  <a:cubicBezTo>
                    <a:pt x="263865" y="262291"/>
                    <a:pt x="330099" y="104150"/>
                    <a:pt x="383628" y="0"/>
                  </a:cubicBezTo>
                  <a:cubicBezTo>
                    <a:pt x="445381" y="103019"/>
                    <a:pt x="507641" y="210770"/>
                    <a:pt x="575442" y="373118"/>
                  </a:cubicBezTo>
                  <a:cubicBezTo>
                    <a:pt x="643242" y="535466"/>
                    <a:pt x="726677" y="632224"/>
                    <a:pt x="767255" y="746235"/>
                  </a:cubicBezTo>
                  <a:cubicBezTo>
                    <a:pt x="587573" y="747166"/>
                    <a:pt x="522255" y="743225"/>
                    <a:pt x="391300" y="746235"/>
                  </a:cubicBezTo>
                  <a:cubicBezTo>
                    <a:pt x="260345" y="749245"/>
                    <a:pt x="138942" y="762788"/>
                    <a:pt x="0" y="746235"/>
                  </a:cubicBezTo>
                  <a:close/>
                </a:path>
              </a:pathLst>
            </a:custGeom>
            <a:noFill/>
            <a:ln>
              <a:solidFill>
                <a:srgbClr val="0070C0"/>
              </a:solidFill>
              <a:extLst>
                <a:ext uri="{C807C97D-BFC1-408E-A445-0C87EB9F89A2}">
                  <ask:lineSketchStyleProps xmlns:ask="http://schemas.microsoft.com/office/drawing/2018/sketchyshapes" sd="2488308481">
                    <a:prstGeom prst="triangle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7" name="Triangle isocèle 46">
              <a:extLst>
                <a:ext uri="{FF2B5EF4-FFF2-40B4-BE49-F238E27FC236}">
                  <a16:creationId xmlns:a16="http://schemas.microsoft.com/office/drawing/2014/main" id="{3EC56406-0F81-5DA6-373D-5BF4BC2D9F13}"/>
                </a:ext>
              </a:extLst>
            </p:cNvPr>
            <p:cNvSpPr/>
            <p:nvPr/>
          </p:nvSpPr>
          <p:spPr>
            <a:xfrm>
              <a:off x="5975823" y="2480441"/>
              <a:ext cx="767255" cy="746235"/>
            </a:xfrm>
            <a:custGeom>
              <a:avLst/>
              <a:gdLst>
                <a:gd name="csX0" fmla="*/ 0 w 767255"/>
                <a:gd name="csY0" fmla="*/ 746235 h 746235"/>
                <a:gd name="csX1" fmla="*/ 191814 w 767255"/>
                <a:gd name="csY1" fmla="*/ 373118 h 746235"/>
                <a:gd name="csX2" fmla="*/ 383628 w 767255"/>
                <a:gd name="csY2" fmla="*/ 0 h 746235"/>
                <a:gd name="csX3" fmla="*/ 575442 w 767255"/>
                <a:gd name="csY3" fmla="*/ 373118 h 746235"/>
                <a:gd name="csX4" fmla="*/ 767255 w 767255"/>
                <a:gd name="csY4" fmla="*/ 746235 h 746235"/>
                <a:gd name="csX5" fmla="*/ 391300 w 767255"/>
                <a:gd name="csY5" fmla="*/ 746235 h 746235"/>
                <a:gd name="csX6" fmla="*/ 0 w 767255"/>
                <a:gd name="csY6" fmla="*/ 746235 h 7462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767255" h="746235" extrusionOk="0">
                  <a:moveTo>
                    <a:pt x="0" y="746235"/>
                  </a:moveTo>
                  <a:cubicBezTo>
                    <a:pt x="95032" y="599178"/>
                    <a:pt x="119763" y="483945"/>
                    <a:pt x="191814" y="373118"/>
                  </a:cubicBezTo>
                  <a:cubicBezTo>
                    <a:pt x="263865" y="262291"/>
                    <a:pt x="330099" y="104150"/>
                    <a:pt x="383628" y="0"/>
                  </a:cubicBezTo>
                  <a:cubicBezTo>
                    <a:pt x="445381" y="103019"/>
                    <a:pt x="507641" y="210770"/>
                    <a:pt x="575442" y="373118"/>
                  </a:cubicBezTo>
                  <a:cubicBezTo>
                    <a:pt x="643242" y="535466"/>
                    <a:pt x="726677" y="632224"/>
                    <a:pt x="767255" y="746235"/>
                  </a:cubicBezTo>
                  <a:cubicBezTo>
                    <a:pt x="587573" y="747166"/>
                    <a:pt x="522255" y="743225"/>
                    <a:pt x="391300" y="746235"/>
                  </a:cubicBezTo>
                  <a:cubicBezTo>
                    <a:pt x="260345" y="749245"/>
                    <a:pt x="138942" y="762788"/>
                    <a:pt x="0" y="746235"/>
                  </a:cubicBezTo>
                  <a:close/>
                </a:path>
              </a:pathLst>
            </a:custGeom>
            <a:noFill/>
            <a:ln>
              <a:solidFill>
                <a:srgbClr val="0070C0"/>
              </a:solidFill>
              <a:extLst>
                <a:ext uri="{C807C97D-BFC1-408E-A445-0C87EB9F89A2}">
                  <ask:lineSketchStyleProps xmlns:ask="http://schemas.microsoft.com/office/drawing/2018/sketchyshapes" sd="2488308481">
                    <a:prstGeom prst="triangle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8" name="Triangle isocèle 47">
              <a:extLst>
                <a:ext uri="{FF2B5EF4-FFF2-40B4-BE49-F238E27FC236}">
                  <a16:creationId xmlns:a16="http://schemas.microsoft.com/office/drawing/2014/main" id="{535D6D44-2413-B1EE-EDBB-4CE4C7FC8559}"/>
                </a:ext>
              </a:extLst>
            </p:cNvPr>
            <p:cNvSpPr/>
            <p:nvPr/>
          </p:nvSpPr>
          <p:spPr>
            <a:xfrm>
              <a:off x="6901552" y="2480441"/>
              <a:ext cx="767255" cy="746235"/>
            </a:xfrm>
            <a:custGeom>
              <a:avLst/>
              <a:gdLst>
                <a:gd name="csX0" fmla="*/ 0 w 767255"/>
                <a:gd name="csY0" fmla="*/ 746235 h 746235"/>
                <a:gd name="csX1" fmla="*/ 191814 w 767255"/>
                <a:gd name="csY1" fmla="*/ 373118 h 746235"/>
                <a:gd name="csX2" fmla="*/ 383628 w 767255"/>
                <a:gd name="csY2" fmla="*/ 0 h 746235"/>
                <a:gd name="csX3" fmla="*/ 575442 w 767255"/>
                <a:gd name="csY3" fmla="*/ 373118 h 746235"/>
                <a:gd name="csX4" fmla="*/ 767255 w 767255"/>
                <a:gd name="csY4" fmla="*/ 746235 h 746235"/>
                <a:gd name="csX5" fmla="*/ 391300 w 767255"/>
                <a:gd name="csY5" fmla="*/ 746235 h 746235"/>
                <a:gd name="csX6" fmla="*/ 0 w 767255"/>
                <a:gd name="csY6" fmla="*/ 746235 h 7462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767255" h="746235" extrusionOk="0">
                  <a:moveTo>
                    <a:pt x="0" y="746235"/>
                  </a:moveTo>
                  <a:cubicBezTo>
                    <a:pt x="95032" y="599178"/>
                    <a:pt x="119763" y="483945"/>
                    <a:pt x="191814" y="373118"/>
                  </a:cubicBezTo>
                  <a:cubicBezTo>
                    <a:pt x="263865" y="262291"/>
                    <a:pt x="330099" y="104150"/>
                    <a:pt x="383628" y="0"/>
                  </a:cubicBezTo>
                  <a:cubicBezTo>
                    <a:pt x="445381" y="103019"/>
                    <a:pt x="507641" y="210770"/>
                    <a:pt x="575442" y="373118"/>
                  </a:cubicBezTo>
                  <a:cubicBezTo>
                    <a:pt x="643242" y="535466"/>
                    <a:pt x="726677" y="632224"/>
                    <a:pt x="767255" y="746235"/>
                  </a:cubicBezTo>
                  <a:cubicBezTo>
                    <a:pt x="587573" y="747166"/>
                    <a:pt x="522255" y="743225"/>
                    <a:pt x="391300" y="746235"/>
                  </a:cubicBezTo>
                  <a:cubicBezTo>
                    <a:pt x="260345" y="749245"/>
                    <a:pt x="138942" y="762788"/>
                    <a:pt x="0" y="746235"/>
                  </a:cubicBezTo>
                  <a:close/>
                </a:path>
              </a:pathLst>
            </a:custGeom>
            <a:noFill/>
            <a:ln>
              <a:solidFill>
                <a:srgbClr val="0070C0"/>
              </a:solidFill>
              <a:extLst>
                <a:ext uri="{C807C97D-BFC1-408E-A445-0C87EB9F89A2}">
                  <ask:lineSketchStyleProps xmlns:ask="http://schemas.microsoft.com/office/drawing/2018/sketchyshapes" sd="2488308481">
                    <a:prstGeom prst="triangle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9" name="Triangle isocèle 48">
              <a:extLst>
                <a:ext uri="{FF2B5EF4-FFF2-40B4-BE49-F238E27FC236}">
                  <a16:creationId xmlns:a16="http://schemas.microsoft.com/office/drawing/2014/main" id="{97E30CEA-7405-BBEB-152E-F349B0FBB140}"/>
                </a:ext>
              </a:extLst>
            </p:cNvPr>
            <p:cNvSpPr/>
            <p:nvPr/>
          </p:nvSpPr>
          <p:spPr>
            <a:xfrm>
              <a:off x="7827280" y="2480441"/>
              <a:ext cx="767255" cy="746235"/>
            </a:xfrm>
            <a:custGeom>
              <a:avLst/>
              <a:gdLst>
                <a:gd name="csX0" fmla="*/ 0 w 767255"/>
                <a:gd name="csY0" fmla="*/ 746235 h 746235"/>
                <a:gd name="csX1" fmla="*/ 191814 w 767255"/>
                <a:gd name="csY1" fmla="*/ 373118 h 746235"/>
                <a:gd name="csX2" fmla="*/ 383628 w 767255"/>
                <a:gd name="csY2" fmla="*/ 0 h 746235"/>
                <a:gd name="csX3" fmla="*/ 575442 w 767255"/>
                <a:gd name="csY3" fmla="*/ 373118 h 746235"/>
                <a:gd name="csX4" fmla="*/ 767255 w 767255"/>
                <a:gd name="csY4" fmla="*/ 746235 h 746235"/>
                <a:gd name="csX5" fmla="*/ 391300 w 767255"/>
                <a:gd name="csY5" fmla="*/ 746235 h 746235"/>
                <a:gd name="csX6" fmla="*/ 0 w 767255"/>
                <a:gd name="csY6" fmla="*/ 746235 h 7462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767255" h="746235" extrusionOk="0">
                  <a:moveTo>
                    <a:pt x="0" y="746235"/>
                  </a:moveTo>
                  <a:cubicBezTo>
                    <a:pt x="95032" y="599178"/>
                    <a:pt x="119763" y="483945"/>
                    <a:pt x="191814" y="373118"/>
                  </a:cubicBezTo>
                  <a:cubicBezTo>
                    <a:pt x="263865" y="262291"/>
                    <a:pt x="330099" y="104150"/>
                    <a:pt x="383628" y="0"/>
                  </a:cubicBezTo>
                  <a:cubicBezTo>
                    <a:pt x="445381" y="103019"/>
                    <a:pt x="507641" y="210770"/>
                    <a:pt x="575442" y="373118"/>
                  </a:cubicBezTo>
                  <a:cubicBezTo>
                    <a:pt x="643242" y="535466"/>
                    <a:pt x="726677" y="632224"/>
                    <a:pt x="767255" y="746235"/>
                  </a:cubicBezTo>
                  <a:cubicBezTo>
                    <a:pt x="587573" y="747166"/>
                    <a:pt x="522255" y="743225"/>
                    <a:pt x="391300" y="746235"/>
                  </a:cubicBezTo>
                  <a:cubicBezTo>
                    <a:pt x="260345" y="749245"/>
                    <a:pt x="138942" y="762788"/>
                    <a:pt x="0" y="746235"/>
                  </a:cubicBezTo>
                  <a:close/>
                </a:path>
              </a:pathLst>
            </a:custGeom>
            <a:noFill/>
            <a:ln>
              <a:solidFill>
                <a:srgbClr val="0070C0"/>
              </a:solidFill>
              <a:extLst>
                <a:ext uri="{C807C97D-BFC1-408E-A445-0C87EB9F89A2}">
                  <ask:lineSketchStyleProps xmlns:ask="http://schemas.microsoft.com/office/drawing/2018/sketchyshapes" sd="2488308481">
                    <a:prstGeom prst="triangle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50" name="Rectangle : coins arrondis 49">
            <a:extLst>
              <a:ext uri="{FF2B5EF4-FFF2-40B4-BE49-F238E27FC236}">
                <a16:creationId xmlns:a16="http://schemas.microsoft.com/office/drawing/2014/main" id="{4BDC551A-CD39-A54F-BC28-81C09C31033B}"/>
              </a:ext>
            </a:extLst>
          </p:cNvPr>
          <p:cNvSpPr/>
          <p:nvPr/>
        </p:nvSpPr>
        <p:spPr>
          <a:xfrm>
            <a:off x="2766740" y="5023946"/>
            <a:ext cx="3610520" cy="862667"/>
          </a:xfrm>
          <a:prstGeom prst="round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>
                <a:solidFill>
                  <a:schemeClr val="bg1">
                    <a:lumMod val="50000"/>
                  </a:schemeClr>
                </a:solidFill>
              </a:rPr>
              <a:t>....... ÷ ..... =  .....</a:t>
            </a:r>
          </a:p>
        </p:txBody>
      </p:sp>
    </p:spTree>
    <p:extLst>
      <p:ext uri="{BB962C8B-B14F-4D97-AF65-F5344CB8AC3E}">
        <p14:creationId xmlns:p14="http://schemas.microsoft.com/office/powerpoint/2010/main" val="3461592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6C3A5-610A-EB0F-A575-FC91A56309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23A54DC-51A6-8F70-1E2D-34B0910575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CA0AED7-D6A4-2E80-CB6F-7BF4CE588544}"/>
              </a:ext>
            </a:extLst>
          </p:cNvPr>
          <p:cNvSpPr/>
          <p:nvPr/>
        </p:nvSpPr>
        <p:spPr>
          <a:xfrm>
            <a:off x="3702584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2F70259-86ED-2D33-FCD7-86BE1E85BCCF}"/>
              </a:ext>
            </a:extLst>
          </p:cNvPr>
          <p:cNvSpPr txBox="1"/>
          <p:nvPr/>
        </p:nvSpPr>
        <p:spPr>
          <a:xfrm>
            <a:off x="304801" y="858759"/>
            <a:ext cx="72210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صححوا: متساوية القسمة المناسبة للتجميع هي:</a:t>
            </a:r>
            <a:r>
              <a:rPr lang="ar-MA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3 = 6 ÷ 18.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5C0E652-B5BE-F654-0F5C-D43C268051D2}"/>
              </a:ext>
            </a:extLst>
          </p:cNvPr>
          <p:cNvSpPr txBox="1"/>
          <p:nvPr/>
        </p:nvSpPr>
        <p:spPr>
          <a:xfrm>
            <a:off x="2766740" y="5046366"/>
            <a:ext cx="3610520" cy="851297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4400" dirty="0">
                <a:solidFill>
                  <a:srgbClr val="C00000"/>
                </a:solidFill>
              </a:rPr>
              <a:t>18 ÷ 6 = 3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E2AD2A13-1777-D0A4-5956-79F65DF32685}"/>
              </a:ext>
            </a:extLst>
          </p:cNvPr>
          <p:cNvGrpSpPr/>
          <p:nvPr/>
        </p:nvGrpSpPr>
        <p:grpSpPr>
          <a:xfrm>
            <a:off x="421449" y="2480441"/>
            <a:ext cx="8173086" cy="746235"/>
            <a:chOff x="421449" y="2480441"/>
            <a:chExt cx="8173086" cy="746235"/>
          </a:xfrm>
        </p:grpSpPr>
        <p:sp>
          <p:nvSpPr>
            <p:cNvPr id="11" name="Triangle isocèle 10">
              <a:extLst>
                <a:ext uri="{FF2B5EF4-FFF2-40B4-BE49-F238E27FC236}">
                  <a16:creationId xmlns:a16="http://schemas.microsoft.com/office/drawing/2014/main" id="{D0FBAC10-9E38-055C-0C47-9E403107A51C}"/>
                </a:ext>
              </a:extLst>
            </p:cNvPr>
            <p:cNvSpPr/>
            <p:nvPr/>
          </p:nvSpPr>
          <p:spPr>
            <a:xfrm>
              <a:off x="421449" y="2480441"/>
              <a:ext cx="767255" cy="746235"/>
            </a:xfrm>
            <a:custGeom>
              <a:avLst/>
              <a:gdLst>
                <a:gd name="csX0" fmla="*/ 0 w 767255"/>
                <a:gd name="csY0" fmla="*/ 746235 h 746235"/>
                <a:gd name="csX1" fmla="*/ 191814 w 767255"/>
                <a:gd name="csY1" fmla="*/ 373118 h 746235"/>
                <a:gd name="csX2" fmla="*/ 383628 w 767255"/>
                <a:gd name="csY2" fmla="*/ 0 h 746235"/>
                <a:gd name="csX3" fmla="*/ 575442 w 767255"/>
                <a:gd name="csY3" fmla="*/ 373118 h 746235"/>
                <a:gd name="csX4" fmla="*/ 767255 w 767255"/>
                <a:gd name="csY4" fmla="*/ 746235 h 746235"/>
                <a:gd name="csX5" fmla="*/ 391300 w 767255"/>
                <a:gd name="csY5" fmla="*/ 746235 h 746235"/>
                <a:gd name="csX6" fmla="*/ 0 w 767255"/>
                <a:gd name="csY6" fmla="*/ 746235 h 7462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767255" h="746235" extrusionOk="0">
                  <a:moveTo>
                    <a:pt x="0" y="746235"/>
                  </a:moveTo>
                  <a:cubicBezTo>
                    <a:pt x="95032" y="599178"/>
                    <a:pt x="119763" y="483945"/>
                    <a:pt x="191814" y="373118"/>
                  </a:cubicBezTo>
                  <a:cubicBezTo>
                    <a:pt x="263865" y="262291"/>
                    <a:pt x="330099" y="104150"/>
                    <a:pt x="383628" y="0"/>
                  </a:cubicBezTo>
                  <a:cubicBezTo>
                    <a:pt x="445381" y="103019"/>
                    <a:pt x="507641" y="210770"/>
                    <a:pt x="575442" y="373118"/>
                  </a:cubicBezTo>
                  <a:cubicBezTo>
                    <a:pt x="643242" y="535466"/>
                    <a:pt x="726677" y="632224"/>
                    <a:pt x="767255" y="746235"/>
                  </a:cubicBezTo>
                  <a:cubicBezTo>
                    <a:pt x="587573" y="747166"/>
                    <a:pt x="522255" y="743225"/>
                    <a:pt x="391300" y="746235"/>
                  </a:cubicBezTo>
                  <a:cubicBezTo>
                    <a:pt x="260345" y="749245"/>
                    <a:pt x="138942" y="762788"/>
                    <a:pt x="0" y="746235"/>
                  </a:cubicBezTo>
                  <a:close/>
                </a:path>
              </a:pathLst>
            </a:custGeom>
            <a:noFill/>
            <a:ln>
              <a:solidFill>
                <a:srgbClr val="0070C0"/>
              </a:solidFill>
              <a:extLst>
                <a:ext uri="{C807C97D-BFC1-408E-A445-0C87EB9F89A2}">
                  <ask:lineSketchStyleProps xmlns:ask="http://schemas.microsoft.com/office/drawing/2018/sketchyshapes" sd="2488308481">
                    <a:prstGeom prst="triangle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" name="Triangle isocèle 11">
              <a:extLst>
                <a:ext uri="{FF2B5EF4-FFF2-40B4-BE49-F238E27FC236}">
                  <a16:creationId xmlns:a16="http://schemas.microsoft.com/office/drawing/2014/main" id="{A8DFA65E-C5DF-B27B-C36C-BBF5AC0527B3}"/>
                </a:ext>
              </a:extLst>
            </p:cNvPr>
            <p:cNvSpPr/>
            <p:nvPr/>
          </p:nvSpPr>
          <p:spPr>
            <a:xfrm>
              <a:off x="1347178" y="2480441"/>
              <a:ext cx="767255" cy="746235"/>
            </a:xfrm>
            <a:custGeom>
              <a:avLst/>
              <a:gdLst>
                <a:gd name="csX0" fmla="*/ 0 w 767255"/>
                <a:gd name="csY0" fmla="*/ 746235 h 746235"/>
                <a:gd name="csX1" fmla="*/ 191814 w 767255"/>
                <a:gd name="csY1" fmla="*/ 373118 h 746235"/>
                <a:gd name="csX2" fmla="*/ 383628 w 767255"/>
                <a:gd name="csY2" fmla="*/ 0 h 746235"/>
                <a:gd name="csX3" fmla="*/ 575442 w 767255"/>
                <a:gd name="csY3" fmla="*/ 373118 h 746235"/>
                <a:gd name="csX4" fmla="*/ 767255 w 767255"/>
                <a:gd name="csY4" fmla="*/ 746235 h 746235"/>
                <a:gd name="csX5" fmla="*/ 391300 w 767255"/>
                <a:gd name="csY5" fmla="*/ 746235 h 746235"/>
                <a:gd name="csX6" fmla="*/ 0 w 767255"/>
                <a:gd name="csY6" fmla="*/ 746235 h 7462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767255" h="746235" extrusionOk="0">
                  <a:moveTo>
                    <a:pt x="0" y="746235"/>
                  </a:moveTo>
                  <a:cubicBezTo>
                    <a:pt x="95032" y="599178"/>
                    <a:pt x="119763" y="483945"/>
                    <a:pt x="191814" y="373118"/>
                  </a:cubicBezTo>
                  <a:cubicBezTo>
                    <a:pt x="263865" y="262291"/>
                    <a:pt x="330099" y="104150"/>
                    <a:pt x="383628" y="0"/>
                  </a:cubicBezTo>
                  <a:cubicBezTo>
                    <a:pt x="445381" y="103019"/>
                    <a:pt x="507641" y="210770"/>
                    <a:pt x="575442" y="373118"/>
                  </a:cubicBezTo>
                  <a:cubicBezTo>
                    <a:pt x="643242" y="535466"/>
                    <a:pt x="726677" y="632224"/>
                    <a:pt x="767255" y="746235"/>
                  </a:cubicBezTo>
                  <a:cubicBezTo>
                    <a:pt x="587573" y="747166"/>
                    <a:pt x="522255" y="743225"/>
                    <a:pt x="391300" y="746235"/>
                  </a:cubicBezTo>
                  <a:cubicBezTo>
                    <a:pt x="260345" y="749245"/>
                    <a:pt x="138942" y="762788"/>
                    <a:pt x="0" y="746235"/>
                  </a:cubicBezTo>
                  <a:close/>
                </a:path>
              </a:pathLst>
            </a:custGeom>
            <a:noFill/>
            <a:ln>
              <a:solidFill>
                <a:srgbClr val="0070C0"/>
              </a:solidFill>
              <a:extLst>
                <a:ext uri="{C807C97D-BFC1-408E-A445-0C87EB9F89A2}">
                  <ask:lineSketchStyleProps xmlns:ask="http://schemas.microsoft.com/office/drawing/2018/sketchyshapes" sd="2488308481">
                    <a:prstGeom prst="triangle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" name="Triangle isocèle 12">
              <a:extLst>
                <a:ext uri="{FF2B5EF4-FFF2-40B4-BE49-F238E27FC236}">
                  <a16:creationId xmlns:a16="http://schemas.microsoft.com/office/drawing/2014/main" id="{481B9276-BA3A-AF59-A736-682426654EF4}"/>
                </a:ext>
              </a:extLst>
            </p:cNvPr>
            <p:cNvSpPr/>
            <p:nvPr/>
          </p:nvSpPr>
          <p:spPr>
            <a:xfrm>
              <a:off x="2272907" y="2480441"/>
              <a:ext cx="767255" cy="746235"/>
            </a:xfrm>
            <a:custGeom>
              <a:avLst/>
              <a:gdLst>
                <a:gd name="csX0" fmla="*/ 0 w 767255"/>
                <a:gd name="csY0" fmla="*/ 746235 h 746235"/>
                <a:gd name="csX1" fmla="*/ 191814 w 767255"/>
                <a:gd name="csY1" fmla="*/ 373118 h 746235"/>
                <a:gd name="csX2" fmla="*/ 383628 w 767255"/>
                <a:gd name="csY2" fmla="*/ 0 h 746235"/>
                <a:gd name="csX3" fmla="*/ 575442 w 767255"/>
                <a:gd name="csY3" fmla="*/ 373118 h 746235"/>
                <a:gd name="csX4" fmla="*/ 767255 w 767255"/>
                <a:gd name="csY4" fmla="*/ 746235 h 746235"/>
                <a:gd name="csX5" fmla="*/ 391300 w 767255"/>
                <a:gd name="csY5" fmla="*/ 746235 h 746235"/>
                <a:gd name="csX6" fmla="*/ 0 w 767255"/>
                <a:gd name="csY6" fmla="*/ 746235 h 7462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767255" h="746235" extrusionOk="0">
                  <a:moveTo>
                    <a:pt x="0" y="746235"/>
                  </a:moveTo>
                  <a:cubicBezTo>
                    <a:pt x="95032" y="599178"/>
                    <a:pt x="119763" y="483945"/>
                    <a:pt x="191814" y="373118"/>
                  </a:cubicBezTo>
                  <a:cubicBezTo>
                    <a:pt x="263865" y="262291"/>
                    <a:pt x="330099" y="104150"/>
                    <a:pt x="383628" y="0"/>
                  </a:cubicBezTo>
                  <a:cubicBezTo>
                    <a:pt x="445381" y="103019"/>
                    <a:pt x="507641" y="210770"/>
                    <a:pt x="575442" y="373118"/>
                  </a:cubicBezTo>
                  <a:cubicBezTo>
                    <a:pt x="643242" y="535466"/>
                    <a:pt x="726677" y="632224"/>
                    <a:pt x="767255" y="746235"/>
                  </a:cubicBezTo>
                  <a:cubicBezTo>
                    <a:pt x="587573" y="747166"/>
                    <a:pt x="522255" y="743225"/>
                    <a:pt x="391300" y="746235"/>
                  </a:cubicBezTo>
                  <a:cubicBezTo>
                    <a:pt x="260345" y="749245"/>
                    <a:pt x="138942" y="762788"/>
                    <a:pt x="0" y="746235"/>
                  </a:cubicBezTo>
                  <a:close/>
                </a:path>
              </a:pathLst>
            </a:custGeom>
            <a:noFill/>
            <a:ln>
              <a:solidFill>
                <a:srgbClr val="0070C0"/>
              </a:solidFill>
              <a:extLst>
                <a:ext uri="{C807C97D-BFC1-408E-A445-0C87EB9F89A2}">
                  <ask:lineSketchStyleProps xmlns:ask="http://schemas.microsoft.com/office/drawing/2018/sketchyshapes" sd="2488308481">
                    <a:prstGeom prst="triangle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4" name="Triangle isocèle 13">
              <a:extLst>
                <a:ext uri="{FF2B5EF4-FFF2-40B4-BE49-F238E27FC236}">
                  <a16:creationId xmlns:a16="http://schemas.microsoft.com/office/drawing/2014/main" id="{767741FF-D90E-EC51-9A6F-0F1AAEA7E665}"/>
                </a:ext>
              </a:extLst>
            </p:cNvPr>
            <p:cNvSpPr/>
            <p:nvPr/>
          </p:nvSpPr>
          <p:spPr>
            <a:xfrm>
              <a:off x="3198636" y="2480441"/>
              <a:ext cx="767255" cy="746235"/>
            </a:xfrm>
            <a:custGeom>
              <a:avLst/>
              <a:gdLst>
                <a:gd name="csX0" fmla="*/ 0 w 767255"/>
                <a:gd name="csY0" fmla="*/ 746235 h 746235"/>
                <a:gd name="csX1" fmla="*/ 191814 w 767255"/>
                <a:gd name="csY1" fmla="*/ 373118 h 746235"/>
                <a:gd name="csX2" fmla="*/ 383628 w 767255"/>
                <a:gd name="csY2" fmla="*/ 0 h 746235"/>
                <a:gd name="csX3" fmla="*/ 575442 w 767255"/>
                <a:gd name="csY3" fmla="*/ 373118 h 746235"/>
                <a:gd name="csX4" fmla="*/ 767255 w 767255"/>
                <a:gd name="csY4" fmla="*/ 746235 h 746235"/>
                <a:gd name="csX5" fmla="*/ 391300 w 767255"/>
                <a:gd name="csY5" fmla="*/ 746235 h 746235"/>
                <a:gd name="csX6" fmla="*/ 0 w 767255"/>
                <a:gd name="csY6" fmla="*/ 746235 h 7462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767255" h="746235" extrusionOk="0">
                  <a:moveTo>
                    <a:pt x="0" y="746235"/>
                  </a:moveTo>
                  <a:cubicBezTo>
                    <a:pt x="95032" y="599178"/>
                    <a:pt x="119763" y="483945"/>
                    <a:pt x="191814" y="373118"/>
                  </a:cubicBezTo>
                  <a:cubicBezTo>
                    <a:pt x="263865" y="262291"/>
                    <a:pt x="330099" y="104150"/>
                    <a:pt x="383628" y="0"/>
                  </a:cubicBezTo>
                  <a:cubicBezTo>
                    <a:pt x="445381" y="103019"/>
                    <a:pt x="507641" y="210770"/>
                    <a:pt x="575442" y="373118"/>
                  </a:cubicBezTo>
                  <a:cubicBezTo>
                    <a:pt x="643242" y="535466"/>
                    <a:pt x="726677" y="632224"/>
                    <a:pt x="767255" y="746235"/>
                  </a:cubicBezTo>
                  <a:cubicBezTo>
                    <a:pt x="587573" y="747166"/>
                    <a:pt x="522255" y="743225"/>
                    <a:pt x="391300" y="746235"/>
                  </a:cubicBezTo>
                  <a:cubicBezTo>
                    <a:pt x="260345" y="749245"/>
                    <a:pt x="138942" y="762788"/>
                    <a:pt x="0" y="746235"/>
                  </a:cubicBezTo>
                  <a:close/>
                </a:path>
              </a:pathLst>
            </a:custGeom>
            <a:noFill/>
            <a:ln>
              <a:solidFill>
                <a:srgbClr val="0070C0"/>
              </a:solidFill>
              <a:extLst>
                <a:ext uri="{C807C97D-BFC1-408E-A445-0C87EB9F89A2}">
                  <ask:lineSketchStyleProps xmlns:ask="http://schemas.microsoft.com/office/drawing/2018/sketchyshapes" sd="2488308481">
                    <a:prstGeom prst="triangle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Triangle isocèle 14">
              <a:extLst>
                <a:ext uri="{FF2B5EF4-FFF2-40B4-BE49-F238E27FC236}">
                  <a16:creationId xmlns:a16="http://schemas.microsoft.com/office/drawing/2014/main" id="{91D419D0-B94B-5F13-E888-397A0ACD3E9E}"/>
                </a:ext>
              </a:extLst>
            </p:cNvPr>
            <p:cNvSpPr/>
            <p:nvPr/>
          </p:nvSpPr>
          <p:spPr>
            <a:xfrm>
              <a:off x="4124365" y="2480441"/>
              <a:ext cx="767255" cy="746235"/>
            </a:xfrm>
            <a:custGeom>
              <a:avLst/>
              <a:gdLst>
                <a:gd name="csX0" fmla="*/ 0 w 767255"/>
                <a:gd name="csY0" fmla="*/ 746235 h 746235"/>
                <a:gd name="csX1" fmla="*/ 191814 w 767255"/>
                <a:gd name="csY1" fmla="*/ 373118 h 746235"/>
                <a:gd name="csX2" fmla="*/ 383628 w 767255"/>
                <a:gd name="csY2" fmla="*/ 0 h 746235"/>
                <a:gd name="csX3" fmla="*/ 575442 w 767255"/>
                <a:gd name="csY3" fmla="*/ 373118 h 746235"/>
                <a:gd name="csX4" fmla="*/ 767255 w 767255"/>
                <a:gd name="csY4" fmla="*/ 746235 h 746235"/>
                <a:gd name="csX5" fmla="*/ 391300 w 767255"/>
                <a:gd name="csY5" fmla="*/ 746235 h 746235"/>
                <a:gd name="csX6" fmla="*/ 0 w 767255"/>
                <a:gd name="csY6" fmla="*/ 746235 h 7462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767255" h="746235" extrusionOk="0">
                  <a:moveTo>
                    <a:pt x="0" y="746235"/>
                  </a:moveTo>
                  <a:cubicBezTo>
                    <a:pt x="95032" y="599178"/>
                    <a:pt x="119763" y="483945"/>
                    <a:pt x="191814" y="373118"/>
                  </a:cubicBezTo>
                  <a:cubicBezTo>
                    <a:pt x="263865" y="262291"/>
                    <a:pt x="330099" y="104150"/>
                    <a:pt x="383628" y="0"/>
                  </a:cubicBezTo>
                  <a:cubicBezTo>
                    <a:pt x="445381" y="103019"/>
                    <a:pt x="507641" y="210770"/>
                    <a:pt x="575442" y="373118"/>
                  </a:cubicBezTo>
                  <a:cubicBezTo>
                    <a:pt x="643242" y="535466"/>
                    <a:pt x="726677" y="632224"/>
                    <a:pt x="767255" y="746235"/>
                  </a:cubicBezTo>
                  <a:cubicBezTo>
                    <a:pt x="587573" y="747166"/>
                    <a:pt x="522255" y="743225"/>
                    <a:pt x="391300" y="746235"/>
                  </a:cubicBezTo>
                  <a:cubicBezTo>
                    <a:pt x="260345" y="749245"/>
                    <a:pt x="138942" y="762788"/>
                    <a:pt x="0" y="746235"/>
                  </a:cubicBezTo>
                  <a:close/>
                </a:path>
              </a:pathLst>
            </a:custGeom>
            <a:noFill/>
            <a:ln>
              <a:solidFill>
                <a:srgbClr val="0070C0"/>
              </a:solidFill>
              <a:extLst>
                <a:ext uri="{C807C97D-BFC1-408E-A445-0C87EB9F89A2}">
                  <ask:lineSketchStyleProps xmlns:ask="http://schemas.microsoft.com/office/drawing/2018/sketchyshapes" sd="2488308481">
                    <a:prstGeom prst="triangle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6" name="Triangle isocèle 15">
              <a:extLst>
                <a:ext uri="{FF2B5EF4-FFF2-40B4-BE49-F238E27FC236}">
                  <a16:creationId xmlns:a16="http://schemas.microsoft.com/office/drawing/2014/main" id="{C5C9E519-C5EF-D6FC-8BAC-9001F60CC918}"/>
                </a:ext>
              </a:extLst>
            </p:cNvPr>
            <p:cNvSpPr/>
            <p:nvPr/>
          </p:nvSpPr>
          <p:spPr>
            <a:xfrm>
              <a:off x="5050094" y="2480441"/>
              <a:ext cx="767255" cy="746235"/>
            </a:xfrm>
            <a:custGeom>
              <a:avLst/>
              <a:gdLst>
                <a:gd name="csX0" fmla="*/ 0 w 767255"/>
                <a:gd name="csY0" fmla="*/ 746235 h 746235"/>
                <a:gd name="csX1" fmla="*/ 191814 w 767255"/>
                <a:gd name="csY1" fmla="*/ 373118 h 746235"/>
                <a:gd name="csX2" fmla="*/ 383628 w 767255"/>
                <a:gd name="csY2" fmla="*/ 0 h 746235"/>
                <a:gd name="csX3" fmla="*/ 575442 w 767255"/>
                <a:gd name="csY3" fmla="*/ 373118 h 746235"/>
                <a:gd name="csX4" fmla="*/ 767255 w 767255"/>
                <a:gd name="csY4" fmla="*/ 746235 h 746235"/>
                <a:gd name="csX5" fmla="*/ 391300 w 767255"/>
                <a:gd name="csY5" fmla="*/ 746235 h 746235"/>
                <a:gd name="csX6" fmla="*/ 0 w 767255"/>
                <a:gd name="csY6" fmla="*/ 746235 h 7462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767255" h="746235" extrusionOk="0">
                  <a:moveTo>
                    <a:pt x="0" y="746235"/>
                  </a:moveTo>
                  <a:cubicBezTo>
                    <a:pt x="95032" y="599178"/>
                    <a:pt x="119763" y="483945"/>
                    <a:pt x="191814" y="373118"/>
                  </a:cubicBezTo>
                  <a:cubicBezTo>
                    <a:pt x="263865" y="262291"/>
                    <a:pt x="330099" y="104150"/>
                    <a:pt x="383628" y="0"/>
                  </a:cubicBezTo>
                  <a:cubicBezTo>
                    <a:pt x="445381" y="103019"/>
                    <a:pt x="507641" y="210770"/>
                    <a:pt x="575442" y="373118"/>
                  </a:cubicBezTo>
                  <a:cubicBezTo>
                    <a:pt x="643242" y="535466"/>
                    <a:pt x="726677" y="632224"/>
                    <a:pt x="767255" y="746235"/>
                  </a:cubicBezTo>
                  <a:cubicBezTo>
                    <a:pt x="587573" y="747166"/>
                    <a:pt x="522255" y="743225"/>
                    <a:pt x="391300" y="746235"/>
                  </a:cubicBezTo>
                  <a:cubicBezTo>
                    <a:pt x="260345" y="749245"/>
                    <a:pt x="138942" y="762788"/>
                    <a:pt x="0" y="746235"/>
                  </a:cubicBezTo>
                  <a:close/>
                </a:path>
              </a:pathLst>
            </a:custGeom>
            <a:noFill/>
            <a:ln>
              <a:solidFill>
                <a:srgbClr val="0070C0"/>
              </a:solidFill>
              <a:extLst>
                <a:ext uri="{C807C97D-BFC1-408E-A445-0C87EB9F89A2}">
                  <ask:lineSketchStyleProps xmlns:ask="http://schemas.microsoft.com/office/drawing/2018/sketchyshapes" sd="2488308481">
                    <a:prstGeom prst="triangle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7" name="Triangle isocèle 16">
              <a:extLst>
                <a:ext uri="{FF2B5EF4-FFF2-40B4-BE49-F238E27FC236}">
                  <a16:creationId xmlns:a16="http://schemas.microsoft.com/office/drawing/2014/main" id="{838C1B05-B9A1-7A43-CC80-76B29F03D551}"/>
                </a:ext>
              </a:extLst>
            </p:cNvPr>
            <p:cNvSpPr/>
            <p:nvPr/>
          </p:nvSpPr>
          <p:spPr>
            <a:xfrm>
              <a:off x="5975823" y="2480441"/>
              <a:ext cx="767255" cy="746235"/>
            </a:xfrm>
            <a:custGeom>
              <a:avLst/>
              <a:gdLst>
                <a:gd name="csX0" fmla="*/ 0 w 767255"/>
                <a:gd name="csY0" fmla="*/ 746235 h 746235"/>
                <a:gd name="csX1" fmla="*/ 191814 w 767255"/>
                <a:gd name="csY1" fmla="*/ 373118 h 746235"/>
                <a:gd name="csX2" fmla="*/ 383628 w 767255"/>
                <a:gd name="csY2" fmla="*/ 0 h 746235"/>
                <a:gd name="csX3" fmla="*/ 575442 w 767255"/>
                <a:gd name="csY3" fmla="*/ 373118 h 746235"/>
                <a:gd name="csX4" fmla="*/ 767255 w 767255"/>
                <a:gd name="csY4" fmla="*/ 746235 h 746235"/>
                <a:gd name="csX5" fmla="*/ 391300 w 767255"/>
                <a:gd name="csY5" fmla="*/ 746235 h 746235"/>
                <a:gd name="csX6" fmla="*/ 0 w 767255"/>
                <a:gd name="csY6" fmla="*/ 746235 h 7462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767255" h="746235" extrusionOk="0">
                  <a:moveTo>
                    <a:pt x="0" y="746235"/>
                  </a:moveTo>
                  <a:cubicBezTo>
                    <a:pt x="95032" y="599178"/>
                    <a:pt x="119763" y="483945"/>
                    <a:pt x="191814" y="373118"/>
                  </a:cubicBezTo>
                  <a:cubicBezTo>
                    <a:pt x="263865" y="262291"/>
                    <a:pt x="330099" y="104150"/>
                    <a:pt x="383628" y="0"/>
                  </a:cubicBezTo>
                  <a:cubicBezTo>
                    <a:pt x="445381" y="103019"/>
                    <a:pt x="507641" y="210770"/>
                    <a:pt x="575442" y="373118"/>
                  </a:cubicBezTo>
                  <a:cubicBezTo>
                    <a:pt x="643242" y="535466"/>
                    <a:pt x="726677" y="632224"/>
                    <a:pt x="767255" y="746235"/>
                  </a:cubicBezTo>
                  <a:cubicBezTo>
                    <a:pt x="587573" y="747166"/>
                    <a:pt x="522255" y="743225"/>
                    <a:pt x="391300" y="746235"/>
                  </a:cubicBezTo>
                  <a:cubicBezTo>
                    <a:pt x="260345" y="749245"/>
                    <a:pt x="138942" y="762788"/>
                    <a:pt x="0" y="746235"/>
                  </a:cubicBezTo>
                  <a:close/>
                </a:path>
              </a:pathLst>
            </a:custGeom>
            <a:noFill/>
            <a:ln>
              <a:solidFill>
                <a:srgbClr val="0070C0"/>
              </a:solidFill>
              <a:extLst>
                <a:ext uri="{C807C97D-BFC1-408E-A445-0C87EB9F89A2}">
                  <ask:lineSketchStyleProps xmlns:ask="http://schemas.microsoft.com/office/drawing/2018/sketchyshapes" sd="2488308481">
                    <a:prstGeom prst="triangle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8" name="Triangle isocèle 17">
              <a:extLst>
                <a:ext uri="{FF2B5EF4-FFF2-40B4-BE49-F238E27FC236}">
                  <a16:creationId xmlns:a16="http://schemas.microsoft.com/office/drawing/2014/main" id="{35A36AC9-16F2-3D14-8AB9-AB96AEB025F3}"/>
                </a:ext>
              </a:extLst>
            </p:cNvPr>
            <p:cNvSpPr/>
            <p:nvPr/>
          </p:nvSpPr>
          <p:spPr>
            <a:xfrm>
              <a:off x="6901552" y="2480441"/>
              <a:ext cx="767255" cy="746235"/>
            </a:xfrm>
            <a:custGeom>
              <a:avLst/>
              <a:gdLst>
                <a:gd name="csX0" fmla="*/ 0 w 767255"/>
                <a:gd name="csY0" fmla="*/ 746235 h 746235"/>
                <a:gd name="csX1" fmla="*/ 191814 w 767255"/>
                <a:gd name="csY1" fmla="*/ 373118 h 746235"/>
                <a:gd name="csX2" fmla="*/ 383628 w 767255"/>
                <a:gd name="csY2" fmla="*/ 0 h 746235"/>
                <a:gd name="csX3" fmla="*/ 575442 w 767255"/>
                <a:gd name="csY3" fmla="*/ 373118 h 746235"/>
                <a:gd name="csX4" fmla="*/ 767255 w 767255"/>
                <a:gd name="csY4" fmla="*/ 746235 h 746235"/>
                <a:gd name="csX5" fmla="*/ 391300 w 767255"/>
                <a:gd name="csY5" fmla="*/ 746235 h 746235"/>
                <a:gd name="csX6" fmla="*/ 0 w 767255"/>
                <a:gd name="csY6" fmla="*/ 746235 h 7462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767255" h="746235" extrusionOk="0">
                  <a:moveTo>
                    <a:pt x="0" y="746235"/>
                  </a:moveTo>
                  <a:cubicBezTo>
                    <a:pt x="95032" y="599178"/>
                    <a:pt x="119763" y="483945"/>
                    <a:pt x="191814" y="373118"/>
                  </a:cubicBezTo>
                  <a:cubicBezTo>
                    <a:pt x="263865" y="262291"/>
                    <a:pt x="330099" y="104150"/>
                    <a:pt x="383628" y="0"/>
                  </a:cubicBezTo>
                  <a:cubicBezTo>
                    <a:pt x="445381" y="103019"/>
                    <a:pt x="507641" y="210770"/>
                    <a:pt x="575442" y="373118"/>
                  </a:cubicBezTo>
                  <a:cubicBezTo>
                    <a:pt x="643242" y="535466"/>
                    <a:pt x="726677" y="632224"/>
                    <a:pt x="767255" y="746235"/>
                  </a:cubicBezTo>
                  <a:cubicBezTo>
                    <a:pt x="587573" y="747166"/>
                    <a:pt x="522255" y="743225"/>
                    <a:pt x="391300" y="746235"/>
                  </a:cubicBezTo>
                  <a:cubicBezTo>
                    <a:pt x="260345" y="749245"/>
                    <a:pt x="138942" y="762788"/>
                    <a:pt x="0" y="746235"/>
                  </a:cubicBezTo>
                  <a:close/>
                </a:path>
              </a:pathLst>
            </a:custGeom>
            <a:noFill/>
            <a:ln>
              <a:solidFill>
                <a:srgbClr val="0070C0"/>
              </a:solidFill>
              <a:extLst>
                <a:ext uri="{C807C97D-BFC1-408E-A445-0C87EB9F89A2}">
                  <ask:lineSketchStyleProps xmlns:ask="http://schemas.microsoft.com/office/drawing/2018/sketchyshapes" sd="2488308481">
                    <a:prstGeom prst="triangle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9" name="Triangle isocèle 18">
              <a:extLst>
                <a:ext uri="{FF2B5EF4-FFF2-40B4-BE49-F238E27FC236}">
                  <a16:creationId xmlns:a16="http://schemas.microsoft.com/office/drawing/2014/main" id="{63B04411-6625-8F39-B636-7AA34C005120}"/>
                </a:ext>
              </a:extLst>
            </p:cNvPr>
            <p:cNvSpPr/>
            <p:nvPr/>
          </p:nvSpPr>
          <p:spPr>
            <a:xfrm>
              <a:off x="7827280" y="2480441"/>
              <a:ext cx="767255" cy="746235"/>
            </a:xfrm>
            <a:custGeom>
              <a:avLst/>
              <a:gdLst>
                <a:gd name="csX0" fmla="*/ 0 w 767255"/>
                <a:gd name="csY0" fmla="*/ 746235 h 746235"/>
                <a:gd name="csX1" fmla="*/ 191814 w 767255"/>
                <a:gd name="csY1" fmla="*/ 373118 h 746235"/>
                <a:gd name="csX2" fmla="*/ 383628 w 767255"/>
                <a:gd name="csY2" fmla="*/ 0 h 746235"/>
                <a:gd name="csX3" fmla="*/ 575442 w 767255"/>
                <a:gd name="csY3" fmla="*/ 373118 h 746235"/>
                <a:gd name="csX4" fmla="*/ 767255 w 767255"/>
                <a:gd name="csY4" fmla="*/ 746235 h 746235"/>
                <a:gd name="csX5" fmla="*/ 391300 w 767255"/>
                <a:gd name="csY5" fmla="*/ 746235 h 746235"/>
                <a:gd name="csX6" fmla="*/ 0 w 767255"/>
                <a:gd name="csY6" fmla="*/ 746235 h 7462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767255" h="746235" extrusionOk="0">
                  <a:moveTo>
                    <a:pt x="0" y="746235"/>
                  </a:moveTo>
                  <a:cubicBezTo>
                    <a:pt x="95032" y="599178"/>
                    <a:pt x="119763" y="483945"/>
                    <a:pt x="191814" y="373118"/>
                  </a:cubicBezTo>
                  <a:cubicBezTo>
                    <a:pt x="263865" y="262291"/>
                    <a:pt x="330099" y="104150"/>
                    <a:pt x="383628" y="0"/>
                  </a:cubicBezTo>
                  <a:cubicBezTo>
                    <a:pt x="445381" y="103019"/>
                    <a:pt x="507641" y="210770"/>
                    <a:pt x="575442" y="373118"/>
                  </a:cubicBezTo>
                  <a:cubicBezTo>
                    <a:pt x="643242" y="535466"/>
                    <a:pt x="726677" y="632224"/>
                    <a:pt x="767255" y="746235"/>
                  </a:cubicBezTo>
                  <a:cubicBezTo>
                    <a:pt x="587573" y="747166"/>
                    <a:pt x="522255" y="743225"/>
                    <a:pt x="391300" y="746235"/>
                  </a:cubicBezTo>
                  <a:cubicBezTo>
                    <a:pt x="260345" y="749245"/>
                    <a:pt x="138942" y="762788"/>
                    <a:pt x="0" y="746235"/>
                  </a:cubicBezTo>
                  <a:close/>
                </a:path>
              </a:pathLst>
            </a:custGeom>
            <a:noFill/>
            <a:ln>
              <a:solidFill>
                <a:srgbClr val="0070C0"/>
              </a:solidFill>
              <a:extLst>
                <a:ext uri="{C807C97D-BFC1-408E-A445-0C87EB9F89A2}">
                  <ask:lineSketchStyleProps xmlns:ask="http://schemas.microsoft.com/office/drawing/2018/sketchyshapes" sd="2488308481">
                    <a:prstGeom prst="triangle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EDB8E93D-771F-94F5-572D-60FAE1502D86}"/>
              </a:ext>
            </a:extLst>
          </p:cNvPr>
          <p:cNvGrpSpPr/>
          <p:nvPr/>
        </p:nvGrpSpPr>
        <p:grpSpPr>
          <a:xfrm>
            <a:off x="421449" y="3335175"/>
            <a:ext cx="8173086" cy="746235"/>
            <a:chOff x="421449" y="2480441"/>
            <a:chExt cx="8173086" cy="746235"/>
          </a:xfrm>
        </p:grpSpPr>
        <p:sp>
          <p:nvSpPr>
            <p:cNvPr id="36" name="Triangle isocèle 35">
              <a:extLst>
                <a:ext uri="{FF2B5EF4-FFF2-40B4-BE49-F238E27FC236}">
                  <a16:creationId xmlns:a16="http://schemas.microsoft.com/office/drawing/2014/main" id="{7122263B-BBD5-EFF2-6F58-4A1AB5D3F513}"/>
                </a:ext>
              </a:extLst>
            </p:cNvPr>
            <p:cNvSpPr/>
            <p:nvPr/>
          </p:nvSpPr>
          <p:spPr>
            <a:xfrm>
              <a:off x="421449" y="2480441"/>
              <a:ext cx="767255" cy="746235"/>
            </a:xfrm>
            <a:custGeom>
              <a:avLst/>
              <a:gdLst>
                <a:gd name="csX0" fmla="*/ 0 w 767255"/>
                <a:gd name="csY0" fmla="*/ 746235 h 746235"/>
                <a:gd name="csX1" fmla="*/ 191814 w 767255"/>
                <a:gd name="csY1" fmla="*/ 373118 h 746235"/>
                <a:gd name="csX2" fmla="*/ 383628 w 767255"/>
                <a:gd name="csY2" fmla="*/ 0 h 746235"/>
                <a:gd name="csX3" fmla="*/ 575442 w 767255"/>
                <a:gd name="csY3" fmla="*/ 373118 h 746235"/>
                <a:gd name="csX4" fmla="*/ 767255 w 767255"/>
                <a:gd name="csY4" fmla="*/ 746235 h 746235"/>
                <a:gd name="csX5" fmla="*/ 391300 w 767255"/>
                <a:gd name="csY5" fmla="*/ 746235 h 746235"/>
                <a:gd name="csX6" fmla="*/ 0 w 767255"/>
                <a:gd name="csY6" fmla="*/ 746235 h 7462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767255" h="746235" extrusionOk="0">
                  <a:moveTo>
                    <a:pt x="0" y="746235"/>
                  </a:moveTo>
                  <a:cubicBezTo>
                    <a:pt x="95032" y="599178"/>
                    <a:pt x="119763" y="483945"/>
                    <a:pt x="191814" y="373118"/>
                  </a:cubicBezTo>
                  <a:cubicBezTo>
                    <a:pt x="263865" y="262291"/>
                    <a:pt x="330099" y="104150"/>
                    <a:pt x="383628" y="0"/>
                  </a:cubicBezTo>
                  <a:cubicBezTo>
                    <a:pt x="445381" y="103019"/>
                    <a:pt x="507641" y="210770"/>
                    <a:pt x="575442" y="373118"/>
                  </a:cubicBezTo>
                  <a:cubicBezTo>
                    <a:pt x="643242" y="535466"/>
                    <a:pt x="726677" y="632224"/>
                    <a:pt x="767255" y="746235"/>
                  </a:cubicBezTo>
                  <a:cubicBezTo>
                    <a:pt x="587573" y="747166"/>
                    <a:pt x="522255" y="743225"/>
                    <a:pt x="391300" y="746235"/>
                  </a:cubicBezTo>
                  <a:cubicBezTo>
                    <a:pt x="260345" y="749245"/>
                    <a:pt x="138942" y="762788"/>
                    <a:pt x="0" y="746235"/>
                  </a:cubicBezTo>
                  <a:close/>
                </a:path>
              </a:pathLst>
            </a:custGeom>
            <a:noFill/>
            <a:ln>
              <a:solidFill>
                <a:srgbClr val="0070C0"/>
              </a:solidFill>
              <a:extLst>
                <a:ext uri="{C807C97D-BFC1-408E-A445-0C87EB9F89A2}">
                  <ask:lineSketchStyleProps xmlns:ask="http://schemas.microsoft.com/office/drawing/2018/sketchyshapes" sd="2488308481">
                    <a:prstGeom prst="triangle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7" name="Triangle isocèle 36">
              <a:extLst>
                <a:ext uri="{FF2B5EF4-FFF2-40B4-BE49-F238E27FC236}">
                  <a16:creationId xmlns:a16="http://schemas.microsoft.com/office/drawing/2014/main" id="{AFBC601E-8AAF-132A-42BA-12C6E4EE9E08}"/>
                </a:ext>
              </a:extLst>
            </p:cNvPr>
            <p:cNvSpPr/>
            <p:nvPr/>
          </p:nvSpPr>
          <p:spPr>
            <a:xfrm>
              <a:off x="1347178" y="2480441"/>
              <a:ext cx="767255" cy="746235"/>
            </a:xfrm>
            <a:custGeom>
              <a:avLst/>
              <a:gdLst>
                <a:gd name="csX0" fmla="*/ 0 w 767255"/>
                <a:gd name="csY0" fmla="*/ 746235 h 746235"/>
                <a:gd name="csX1" fmla="*/ 191814 w 767255"/>
                <a:gd name="csY1" fmla="*/ 373118 h 746235"/>
                <a:gd name="csX2" fmla="*/ 383628 w 767255"/>
                <a:gd name="csY2" fmla="*/ 0 h 746235"/>
                <a:gd name="csX3" fmla="*/ 575442 w 767255"/>
                <a:gd name="csY3" fmla="*/ 373118 h 746235"/>
                <a:gd name="csX4" fmla="*/ 767255 w 767255"/>
                <a:gd name="csY4" fmla="*/ 746235 h 746235"/>
                <a:gd name="csX5" fmla="*/ 391300 w 767255"/>
                <a:gd name="csY5" fmla="*/ 746235 h 746235"/>
                <a:gd name="csX6" fmla="*/ 0 w 767255"/>
                <a:gd name="csY6" fmla="*/ 746235 h 7462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767255" h="746235" extrusionOk="0">
                  <a:moveTo>
                    <a:pt x="0" y="746235"/>
                  </a:moveTo>
                  <a:cubicBezTo>
                    <a:pt x="95032" y="599178"/>
                    <a:pt x="119763" y="483945"/>
                    <a:pt x="191814" y="373118"/>
                  </a:cubicBezTo>
                  <a:cubicBezTo>
                    <a:pt x="263865" y="262291"/>
                    <a:pt x="330099" y="104150"/>
                    <a:pt x="383628" y="0"/>
                  </a:cubicBezTo>
                  <a:cubicBezTo>
                    <a:pt x="445381" y="103019"/>
                    <a:pt x="507641" y="210770"/>
                    <a:pt x="575442" y="373118"/>
                  </a:cubicBezTo>
                  <a:cubicBezTo>
                    <a:pt x="643242" y="535466"/>
                    <a:pt x="726677" y="632224"/>
                    <a:pt x="767255" y="746235"/>
                  </a:cubicBezTo>
                  <a:cubicBezTo>
                    <a:pt x="587573" y="747166"/>
                    <a:pt x="522255" y="743225"/>
                    <a:pt x="391300" y="746235"/>
                  </a:cubicBezTo>
                  <a:cubicBezTo>
                    <a:pt x="260345" y="749245"/>
                    <a:pt x="138942" y="762788"/>
                    <a:pt x="0" y="746235"/>
                  </a:cubicBezTo>
                  <a:close/>
                </a:path>
              </a:pathLst>
            </a:custGeom>
            <a:noFill/>
            <a:ln>
              <a:solidFill>
                <a:srgbClr val="0070C0"/>
              </a:solidFill>
              <a:extLst>
                <a:ext uri="{C807C97D-BFC1-408E-A445-0C87EB9F89A2}">
                  <ask:lineSketchStyleProps xmlns:ask="http://schemas.microsoft.com/office/drawing/2018/sketchyshapes" sd="2488308481">
                    <a:prstGeom prst="triangle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8" name="Triangle isocèle 37">
              <a:extLst>
                <a:ext uri="{FF2B5EF4-FFF2-40B4-BE49-F238E27FC236}">
                  <a16:creationId xmlns:a16="http://schemas.microsoft.com/office/drawing/2014/main" id="{E868ED71-7127-3149-B5E0-378D513BA4C8}"/>
                </a:ext>
              </a:extLst>
            </p:cNvPr>
            <p:cNvSpPr/>
            <p:nvPr/>
          </p:nvSpPr>
          <p:spPr>
            <a:xfrm>
              <a:off x="2272907" y="2480441"/>
              <a:ext cx="767255" cy="746235"/>
            </a:xfrm>
            <a:custGeom>
              <a:avLst/>
              <a:gdLst>
                <a:gd name="csX0" fmla="*/ 0 w 767255"/>
                <a:gd name="csY0" fmla="*/ 746235 h 746235"/>
                <a:gd name="csX1" fmla="*/ 191814 w 767255"/>
                <a:gd name="csY1" fmla="*/ 373118 h 746235"/>
                <a:gd name="csX2" fmla="*/ 383628 w 767255"/>
                <a:gd name="csY2" fmla="*/ 0 h 746235"/>
                <a:gd name="csX3" fmla="*/ 575442 w 767255"/>
                <a:gd name="csY3" fmla="*/ 373118 h 746235"/>
                <a:gd name="csX4" fmla="*/ 767255 w 767255"/>
                <a:gd name="csY4" fmla="*/ 746235 h 746235"/>
                <a:gd name="csX5" fmla="*/ 391300 w 767255"/>
                <a:gd name="csY5" fmla="*/ 746235 h 746235"/>
                <a:gd name="csX6" fmla="*/ 0 w 767255"/>
                <a:gd name="csY6" fmla="*/ 746235 h 7462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767255" h="746235" extrusionOk="0">
                  <a:moveTo>
                    <a:pt x="0" y="746235"/>
                  </a:moveTo>
                  <a:cubicBezTo>
                    <a:pt x="95032" y="599178"/>
                    <a:pt x="119763" y="483945"/>
                    <a:pt x="191814" y="373118"/>
                  </a:cubicBezTo>
                  <a:cubicBezTo>
                    <a:pt x="263865" y="262291"/>
                    <a:pt x="330099" y="104150"/>
                    <a:pt x="383628" y="0"/>
                  </a:cubicBezTo>
                  <a:cubicBezTo>
                    <a:pt x="445381" y="103019"/>
                    <a:pt x="507641" y="210770"/>
                    <a:pt x="575442" y="373118"/>
                  </a:cubicBezTo>
                  <a:cubicBezTo>
                    <a:pt x="643242" y="535466"/>
                    <a:pt x="726677" y="632224"/>
                    <a:pt x="767255" y="746235"/>
                  </a:cubicBezTo>
                  <a:cubicBezTo>
                    <a:pt x="587573" y="747166"/>
                    <a:pt x="522255" y="743225"/>
                    <a:pt x="391300" y="746235"/>
                  </a:cubicBezTo>
                  <a:cubicBezTo>
                    <a:pt x="260345" y="749245"/>
                    <a:pt x="138942" y="762788"/>
                    <a:pt x="0" y="746235"/>
                  </a:cubicBezTo>
                  <a:close/>
                </a:path>
              </a:pathLst>
            </a:custGeom>
            <a:noFill/>
            <a:ln>
              <a:solidFill>
                <a:srgbClr val="0070C0"/>
              </a:solidFill>
              <a:extLst>
                <a:ext uri="{C807C97D-BFC1-408E-A445-0C87EB9F89A2}">
                  <ask:lineSketchStyleProps xmlns:ask="http://schemas.microsoft.com/office/drawing/2018/sketchyshapes" sd="2488308481">
                    <a:prstGeom prst="triangle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9" name="Triangle isocèle 38">
              <a:extLst>
                <a:ext uri="{FF2B5EF4-FFF2-40B4-BE49-F238E27FC236}">
                  <a16:creationId xmlns:a16="http://schemas.microsoft.com/office/drawing/2014/main" id="{6784CFC3-01A3-A177-3EF2-5B5642C1243C}"/>
                </a:ext>
              </a:extLst>
            </p:cNvPr>
            <p:cNvSpPr/>
            <p:nvPr/>
          </p:nvSpPr>
          <p:spPr>
            <a:xfrm>
              <a:off x="3198636" y="2480441"/>
              <a:ext cx="767255" cy="746235"/>
            </a:xfrm>
            <a:custGeom>
              <a:avLst/>
              <a:gdLst>
                <a:gd name="csX0" fmla="*/ 0 w 767255"/>
                <a:gd name="csY0" fmla="*/ 746235 h 746235"/>
                <a:gd name="csX1" fmla="*/ 191814 w 767255"/>
                <a:gd name="csY1" fmla="*/ 373118 h 746235"/>
                <a:gd name="csX2" fmla="*/ 383628 w 767255"/>
                <a:gd name="csY2" fmla="*/ 0 h 746235"/>
                <a:gd name="csX3" fmla="*/ 575442 w 767255"/>
                <a:gd name="csY3" fmla="*/ 373118 h 746235"/>
                <a:gd name="csX4" fmla="*/ 767255 w 767255"/>
                <a:gd name="csY4" fmla="*/ 746235 h 746235"/>
                <a:gd name="csX5" fmla="*/ 391300 w 767255"/>
                <a:gd name="csY5" fmla="*/ 746235 h 746235"/>
                <a:gd name="csX6" fmla="*/ 0 w 767255"/>
                <a:gd name="csY6" fmla="*/ 746235 h 7462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767255" h="746235" extrusionOk="0">
                  <a:moveTo>
                    <a:pt x="0" y="746235"/>
                  </a:moveTo>
                  <a:cubicBezTo>
                    <a:pt x="95032" y="599178"/>
                    <a:pt x="119763" y="483945"/>
                    <a:pt x="191814" y="373118"/>
                  </a:cubicBezTo>
                  <a:cubicBezTo>
                    <a:pt x="263865" y="262291"/>
                    <a:pt x="330099" y="104150"/>
                    <a:pt x="383628" y="0"/>
                  </a:cubicBezTo>
                  <a:cubicBezTo>
                    <a:pt x="445381" y="103019"/>
                    <a:pt x="507641" y="210770"/>
                    <a:pt x="575442" y="373118"/>
                  </a:cubicBezTo>
                  <a:cubicBezTo>
                    <a:pt x="643242" y="535466"/>
                    <a:pt x="726677" y="632224"/>
                    <a:pt x="767255" y="746235"/>
                  </a:cubicBezTo>
                  <a:cubicBezTo>
                    <a:pt x="587573" y="747166"/>
                    <a:pt x="522255" y="743225"/>
                    <a:pt x="391300" y="746235"/>
                  </a:cubicBezTo>
                  <a:cubicBezTo>
                    <a:pt x="260345" y="749245"/>
                    <a:pt x="138942" y="762788"/>
                    <a:pt x="0" y="746235"/>
                  </a:cubicBezTo>
                  <a:close/>
                </a:path>
              </a:pathLst>
            </a:custGeom>
            <a:noFill/>
            <a:ln>
              <a:solidFill>
                <a:srgbClr val="0070C0"/>
              </a:solidFill>
              <a:extLst>
                <a:ext uri="{C807C97D-BFC1-408E-A445-0C87EB9F89A2}">
                  <ask:lineSketchStyleProps xmlns:ask="http://schemas.microsoft.com/office/drawing/2018/sketchyshapes" sd="2488308481">
                    <a:prstGeom prst="triangle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0" name="Triangle isocèle 39">
              <a:extLst>
                <a:ext uri="{FF2B5EF4-FFF2-40B4-BE49-F238E27FC236}">
                  <a16:creationId xmlns:a16="http://schemas.microsoft.com/office/drawing/2014/main" id="{D782BDB2-EB1A-206A-C01B-A53245E6548C}"/>
                </a:ext>
              </a:extLst>
            </p:cNvPr>
            <p:cNvSpPr/>
            <p:nvPr/>
          </p:nvSpPr>
          <p:spPr>
            <a:xfrm>
              <a:off x="4124365" y="2480441"/>
              <a:ext cx="767255" cy="746235"/>
            </a:xfrm>
            <a:custGeom>
              <a:avLst/>
              <a:gdLst>
                <a:gd name="csX0" fmla="*/ 0 w 767255"/>
                <a:gd name="csY0" fmla="*/ 746235 h 746235"/>
                <a:gd name="csX1" fmla="*/ 191814 w 767255"/>
                <a:gd name="csY1" fmla="*/ 373118 h 746235"/>
                <a:gd name="csX2" fmla="*/ 383628 w 767255"/>
                <a:gd name="csY2" fmla="*/ 0 h 746235"/>
                <a:gd name="csX3" fmla="*/ 575442 w 767255"/>
                <a:gd name="csY3" fmla="*/ 373118 h 746235"/>
                <a:gd name="csX4" fmla="*/ 767255 w 767255"/>
                <a:gd name="csY4" fmla="*/ 746235 h 746235"/>
                <a:gd name="csX5" fmla="*/ 391300 w 767255"/>
                <a:gd name="csY5" fmla="*/ 746235 h 746235"/>
                <a:gd name="csX6" fmla="*/ 0 w 767255"/>
                <a:gd name="csY6" fmla="*/ 746235 h 7462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767255" h="746235" extrusionOk="0">
                  <a:moveTo>
                    <a:pt x="0" y="746235"/>
                  </a:moveTo>
                  <a:cubicBezTo>
                    <a:pt x="95032" y="599178"/>
                    <a:pt x="119763" y="483945"/>
                    <a:pt x="191814" y="373118"/>
                  </a:cubicBezTo>
                  <a:cubicBezTo>
                    <a:pt x="263865" y="262291"/>
                    <a:pt x="330099" y="104150"/>
                    <a:pt x="383628" y="0"/>
                  </a:cubicBezTo>
                  <a:cubicBezTo>
                    <a:pt x="445381" y="103019"/>
                    <a:pt x="507641" y="210770"/>
                    <a:pt x="575442" y="373118"/>
                  </a:cubicBezTo>
                  <a:cubicBezTo>
                    <a:pt x="643242" y="535466"/>
                    <a:pt x="726677" y="632224"/>
                    <a:pt x="767255" y="746235"/>
                  </a:cubicBezTo>
                  <a:cubicBezTo>
                    <a:pt x="587573" y="747166"/>
                    <a:pt x="522255" y="743225"/>
                    <a:pt x="391300" y="746235"/>
                  </a:cubicBezTo>
                  <a:cubicBezTo>
                    <a:pt x="260345" y="749245"/>
                    <a:pt x="138942" y="762788"/>
                    <a:pt x="0" y="746235"/>
                  </a:cubicBezTo>
                  <a:close/>
                </a:path>
              </a:pathLst>
            </a:custGeom>
            <a:noFill/>
            <a:ln>
              <a:solidFill>
                <a:srgbClr val="0070C0"/>
              </a:solidFill>
              <a:extLst>
                <a:ext uri="{C807C97D-BFC1-408E-A445-0C87EB9F89A2}">
                  <ask:lineSketchStyleProps xmlns:ask="http://schemas.microsoft.com/office/drawing/2018/sketchyshapes" sd="2488308481">
                    <a:prstGeom prst="triangle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1" name="Triangle isocèle 40">
              <a:extLst>
                <a:ext uri="{FF2B5EF4-FFF2-40B4-BE49-F238E27FC236}">
                  <a16:creationId xmlns:a16="http://schemas.microsoft.com/office/drawing/2014/main" id="{9458DFE5-E49E-61C4-9082-B0D80041DEC9}"/>
                </a:ext>
              </a:extLst>
            </p:cNvPr>
            <p:cNvSpPr/>
            <p:nvPr/>
          </p:nvSpPr>
          <p:spPr>
            <a:xfrm>
              <a:off x="5050094" y="2480441"/>
              <a:ext cx="767255" cy="746235"/>
            </a:xfrm>
            <a:custGeom>
              <a:avLst/>
              <a:gdLst>
                <a:gd name="csX0" fmla="*/ 0 w 767255"/>
                <a:gd name="csY0" fmla="*/ 746235 h 746235"/>
                <a:gd name="csX1" fmla="*/ 191814 w 767255"/>
                <a:gd name="csY1" fmla="*/ 373118 h 746235"/>
                <a:gd name="csX2" fmla="*/ 383628 w 767255"/>
                <a:gd name="csY2" fmla="*/ 0 h 746235"/>
                <a:gd name="csX3" fmla="*/ 575442 w 767255"/>
                <a:gd name="csY3" fmla="*/ 373118 h 746235"/>
                <a:gd name="csX4" fmla="*/ 767255 w 767255"/>
                <a:gd name="csY4" fmla="*/ 746235 h 746235"/>
                <a:gd name="csX5" fmla="*/ 391300 w 767255"/>
                <a:gd name="csY5" fmla="*/ 746235 h 746235"/>
                <a:gd name="csX6" fmla="*/ 0 w 767255"/>
                <a:gd name="csY6" fmla="*/ 746235 h 7462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767255" h="746235" extrusionOk="0">
                  <a:moveTo>
                    <a:pt x="0" y="746235"/>
                  </a:moveTo>
                  <a:cubicBezTo>
                    <a:pt x="95032" y="599178"/>
                    <a:pt x="119763" y="483945"/>
                    <a:pt x="191814" y="373118"/>
                  </a:cubicBezTo>
                  <a:cubicBezTo>
                    <a:pt x="263865" y="262291"/>
                    <a:pt x="330099" y="104150"/>
                    <a:pt x="383628" y="0"/>
                  </a:cubicBezTo>
                  <a:cubicBezTo>
                    <a:pt x="445381" y="103019"/>
                    <a:pt x="507641" y="210770"/>
                    <a:pt x="575442" y="373118"/>
                  </a:cubicBezTo>
                  <a:cubicBezTo>
                    <a:pt x="643242" y="535466"/>
                    <a:pt x="726677" y="632224"/>
                    <a:pt x="767255" y="746235"/>
                  </a:cubicBezTo>
                  <a:cubicBezTo>
                    <a:pt x="587573" y="747166"/>
                    <a:pt x="522255" y="743225"/>
                    <a:pt x="391300" y="746235"/>
                  </a:cubicBezTo>
                  <a:cubicBezTo>
                    <a:pt x="260345" y="749245"/>
                    <a:pt x="138942" y="762788"/>
                    <a:pt x="0" y="746235"/>
                  </a:cubicBezTo>
                  <a:close/>
                </a:path>
              </a:pathLst>
            </a:custGeom>
            <a:noFill/>
            <a:ln>
              <a:solidFill>
                <a:srgbClr val="0070C0"/>
              </a:solidFill>
              <a:extLst>
                <a:ext uri="{C807C97D-BFC1-408E-A445-0C87EB9F89A2}">
                  <ask:lineSketchStyleProps xmlns:ask="http://schemas.microsoft.com/office/drawing/2018/sketchyshapes" sd="2488308481">
                    <a:prstGeom prst="triangle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2" name="Triangle isocèle 41">
              <a:extLst>
                <a:ext uri="{FF2B5EF4-FFF2-40B4-BE49-F238E27FC236}">
                  <a16:creationId xmlns:a16="http://schemas.microsoft.com/office/drawing/2014/main" id="{27A0CD7B-5D7F-618A-BCD1-0D76F54771D4}"/>
                </a:ext>
              </a:extLst>
            </p:cNvPr>
            <p:cNvSpPr/>
            <p:nvPr/>
          </p:nvSpPr>
          <p:spPr>
            <a:xfrm>
              <a:off x="5975823" y="2480441"/>
              <a:ext cx="767255" cy="746235"/>
            </a:xfrm>
            <a:custGeom>
              <a:avLst/>
              <a:gdLst>
                <a:gd name="csX0" fmla="*/ 0 w 767255"/>
                <a:gd name="csY0" fmla="*/ 746235 h 746235"/>
                <a:gd name="csX1" fmla="*/ 191814 w 767255"/>
                <a:gd name="csY1" fmla="*/ 373118 h 746235"/>
                <a:gd name="csX2" fmla="*/ 383628 w 767255"/>
                <a:gd name="csY2" fmla="*/ 0 h 746235"/>
                <a:gd name="csX3" fmla="*/ 575442 w 767255"/>
                <a:gd name="csY3" fmla="*/ 373118 h 746235"/>
                <a:gd name="csX4" fmla="*/ 767255 w 767255"/>
                <a:gd name="csY4" fmla="*/ 746235 h 746235"/>
                <a:gd name="csX5" fmla="*/ 391300 w 767255"/>
                <a:gd name="csY5" fmla="*/ 746235 h 746235"/>
                <a:gd name="csX6" fmla="*/ 0 w 767255"/>
                <a:gd name="csY6" fmla="*/ 746235 h 7462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767255" h="746235" extrusionOk="0">
                  <a:moveTo>
                    <a:pt x="0" y="746235"/>
                  </a:moveTo>
                  <a:cubicBezTo>
                    <a:pt x="95032" y="599178"/>
                    <a:pt x="119763" y="483945"/>
                    <a:pt x="191814" y="373118"/>
                  </a:cubicBezTo>
                  <a:cubicBezTo>
                    <a:pt x="263865" y="262291"/>
                    <a:pt x="330099" y="104150"/>
                    <a:pt x="383628" y="0"/>
                  </a:cubicBezTo>
                  <a:cubicBezTo>
                    <a:pt x="445381" y="103019"/>
                    <a:pt x="507641" y="210770"/>
                    <a:pt x="575442" y="373118"/>
                  </a:cubicBezTo>
                  <a:cubicBezTo>
                    <a:pt x="643242" y="535466"/>
                    <a:pt x="726677" y="632224"/>
                    <a:pt x="767255" y="746235"/>
                  </a:cubicBezTo>
                  <a:cubicBezTo>
                    <a:pt x="587573" y="747166"/>
                    <a:pt x="522255" y="743225"/>
                    <a:pt x="391300" y="746235"/>
                  </a:cubicBezTo>
                  <a:cubicBezTo>
                    <a:pt x="260345" y="749245"/>
                    <a:pt x="138942" y="762788"/>
                    <a:pt x="0" y="746235"/>
                  </a:cubicBezTo>
                  <a:close/>
                </a:path>
              </a:pathLst>
            </a:custGeom>
            <a:noFill/>
            <a:ln>
              <a:solidFill>
                <a:srgbClr val="0070C0"/>
              </a:solidFill>
              <a:extLst>
                <a:ext uri="{C807C97D-BFC1-408E-A445-0C87EB9F89A2}">
                  <ask:lineSketchStyleProps xmlns:ask="http://schemas.microsoft.com/office/drawing/2018/sketchyshapes" sd="2488308481">
                    <a:prstGeom prst="triangle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3" name="Triangle isocèle 42">
              <a:extLst>
                <a:ext uri="{FF2B5EF4-FFF2-40B4-BE49-F238E27FC236}">
                  <a16:creationId xmlns:a16="http://schemas.microsoft.com/office/drawing/2014/main" id="{A2914877-087B-F857-0A48-A8AC8D24EF92}"/>
                </a:ext>
              </a:extLst>
            </p:cNvPr>
            <p:cNvSpPr/>
            <p:nvPr/>
          </p:nvSpPr>
          <p:spPr>
            <a:xfrm>
              <a:off x="6901552" y="2480441"/>
              <a:ext cx="767255" cy="746235"/>
            </a:xfrm>
            <a:custGeom>
              <a:avLst/>
              <a:gdLst>
                <a:gd name="csX0" fmla="*/ 0 w 767255"/>
                <a:gd name="csY0" fmla="*/ 746235 h 746235"/>
                <a:gd name="csX1" fmla="*/ 191814 w 767255"/>
                <a:gd name="csY1" fmla="*/ 373118 h 746235"/>
                <a:gd name="csX2" fmla="*/ 383628 w 767255"/>
                <a:gd name="csY2" fmla="*/ 0 h 746235"/>
                <a:gd name="csX3" fmla="*/ 575442 w 767255"/>
                <a:gd name="csY3" fmla="*/ 373118 h 746235"/>
                <a:gd name="csX4" fmla="*/ 767255 w 767255"/>
                <a:gd name="csY4" fmla="*/ 746235 h 746235"/>
                <a:gd name="csX5" fmla="*/ 391300 w 767255"/>
                <a:gd name="csY5" fmla="*/ 746235 h 746235"/>
                <a:gd name="csX6" fmla="*/ 0 w 767255"/>
                <a:gd name="csY6" fmla="*/ 746235 h 7462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767255" h="746235" extrusionOk="0">
                  <a:moveTo>
                    <a:pt x="0" y="746235"/>
                  </a:moveTo>
                  <a:cubicBezTo>
                    <a:pt x="95032" y="599178"/>
                    <a:pt x="119763" y="483945"/>
                    <a:pt x="191814" y="373118"/>
                  </a:cubicBezTo>
                  <a:cubicBezTo>
                    <a:pt x="263865" y="262291"/>
                    <a:pt x="330099" y="104150"/>
                    <a:pt x="383628" y="0"/>
                  </a:cubicBezTo>
                  <a:cubicBezTo>
                    <a:pt x="445381" y="103019"/>
                    <a:pt x="507641" y="210770"/>
                    <a:pt x="575442" y="373118"/>
                  </a:cubicBezTo>
                  <a:cubicBezTo>
                    <a:pt x="643242" y="535466"/>
                    <a:pt x="726677" y="632224"/>
                    <a:pt x="767255" y="746235"/>
                  </a:cubicBezTo>
                  <a:cubicBezTo>
                    <a:pt x="587573" y="747166"/>
                    <a:pt x="522255" y="743225"/>
                    <a:pt x="391300" y="746235"/>
                  </a:cubicBezTo>
                  <a:cubicBezTo>
                    <a:pt x="260345" y="749245"/>
                    <a:pt x="138942" y="762788"/>
                    <a:pt x="0" y="746235"/>
                  </a:cubicBezTo>
                  <a:close/>
                </a:path>
              </a:pathLst>
            </a:custGeom>
            <a:noFill/>
            <a:ln>
              <a:solidFill>
                <a:srgbClr val="0070C0"/>
              </a:solidFill>
              <a:extLst>
                <a:ext uri="{C807C97D-BFC1-408E-A445-0C87EB9F89A2}">
                  <ask:lineSketchStyleProps xmlns:ask="http://schemas.microsoft.com/office/drawing/2018/sketchyshapes" sd="2488308481">
                    <a:prstGeom prst="triangle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4" name="Triangle isocèle 43">
              <a:extLst>
                <a:ext uri="{FF2B5EF4-FFF2-40B4-BE49-F238E27FC236}">
                  <a16:creationId xmlns:a16="http://schemas.microsoft.com/office/drawing/2014/main" id="{E5BD90B5-36A6-6846-2A44-B4A6C37FF788}"/>
                </a:ext>
              </a:extLst>
            </p:cNvPr>
            <p:cNvSpPr/>
            <p:nvPr/>
          </p:nvSpPr>
          <p:spPr>
            <a:xfrm>
              <a:off x="7827280" y="2480441"/>
              <a:ext cx="767255" cy="746235"/>
            </a:xfrm>
            <a:custGeom>
              <a:avLst/>
              <a:gdLst>
                <a:gd name="csX0" fmla="*/ 0 w 767255"/>
                <a:gd name="csY0" fmla="*/ 746235 h 746235"/>
                <a:gd name="csX1" fmla="*/ 191814 w 767255"/>
                <a:gd name="csY1" fmla="*/ 373118 h 746235"/>
                <a:gd name="csX2" fmla="*/ 383628 w 767255"/>
                <a:gd name="csY2" fmla="*/ 0 h 746235"/>
                <a:gd name="csX3" fmla="*/ 575442 w 767255"/>
                <a:gd name="csY3" fmla="*/ 373118 h 746235"/>
                <a:gd name="csX4" fmla="*/ 767255 w 767255"/>
                <a:gd name="csY4" fmla="*/ 746235 h 746235"/>
                <a:gd name="csX5" fmla="*/ 391300 w 767255"/>
                <a:gd name="csY5" fmla="*/ 746235 h 746235"/>
                <a:gd name="csX6" fmla="*/ 0 w 767255"/>
                <a:gd name="csY6" fmla="*/ 746235 h 7462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767255" h="746235" extrusionOk="0">
                  <a:moveTo>
                    <a:pt x="0" y="746235"/>
                  </a:moveTo>
                  <a:cubicBezTo>
                    <a:pt x="95032" y="599178"/>
                    <a:pt x="119763" y="483945"/>
                    <a:pt x="191814" y="373118"/>
                  </a:cubicBezTo>
                  <a:cubicBezTo>
                    <a:pt x="263865" y="262291"/>
                    <a:pt x="330099" y="104150"/>
                    <a:pt x="383628" y="0"/>
                  </a:cubicBezTo>
                  <a:cubicBezTo>
                    <a:pt x="445381" y="103019"/>
                    <a:pt x="507641" y="210770"/>
                    <a:pt x="575442" y="373118"/>
                  </a:cubicBezTo>
                  <a:cubicBezTo>
                    <a:pt x="643242" y="535466"/>
                    <a:pt x="726677" y="632224"/>
                    <a:pt x="767255" y="746235"/>
                  </a:cubicBezTo>
                  <a:cubicBezTo>
                    <a:pt x="587573" y="747166"/>
                    <a:pt x="522255" y="743225"/>
                    <a:pt x="391300" y="746235"/>
                  </a:cubicBezTo>
                  <a:cubicBezTo>
                    <a:pt x="260345" y="749245"/>
                    <a:pt x="138942" y="762788"/>
                    <a:pt x="0" y="746235"/>
                  </a:cubicBezTo>
                  <a:close/>
                </a:path>
              </a:pathLst>
            </a:custGeom>
            <a:noFill/>
            <a:ln>
              <a:solidFill>
                <a:srgbClr val="0070C0"/>
              </a:solidFill>
              <a:extLst>
                <a:ext uri="{C807C97D-BFC1-408E-A445-0C87EB9F89A2}">
                  <ask:lineSketchStyleProps xmlns:ask="http://schemas.microsoft.com/office/drawing/2018/sketchyshapes" sd="2488308481">
                    <a:prstGeom prst="triangle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45" name="Rectangle 44">
            <a:extLst>
              <a:ext uri="{FF2B5EF4-FFF2-40B4-BE49-F238E27FC236}">
                <a16:creationId xmlns:a16="http://schemas.microsoft.com/office/drawing/2014/main" id="{0817A0C0-F8E0-CBFD-A76A-2C7FEEFDC78B}"/>
              </a:ext>
            </a:extLst>
          </p:cNvPr>
          <p:cNvSpPr/>
          <p:nvPr/>
        </p:nvSpPr>
        <p:spPr>
          <a:xfrm>
            <a:off x="421449" y="2427891"/>
            <a:ext cx="2618713" cy="173420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75777E4B-9504-418F-5305-4894E7964F7E}"/>
              </a:ext>
            </a:extLst>
          </p:cNvPr>
          <p:cNvSpPr/>
          <p:nvPr/>
        </p:nvSpPr>
        <p:spPr>
          <a:xfrm>
            <a:off x="3178688" y="2427890"/>
            <a:ext cx="2618713" cy="173420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E198B399-AACF-15D8-CB63-ACFB53A5EFE0}"/>
              </a:ext>
            </a:extLst>
          </p:cNvPr>
          <p:cNvSpPr/>
          <p:nvPr/>
        </p:nvSpPr>
        <p:spPr>
          <a:xfrm>
            <a:off x="5977967" y="2427889"/>
            <a:ext cx="2618713" cy="173420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8" name="Rectangle : coins arrondis 47">
            <a:extLst>
              <a:ext uri="{FF2B5EF4-FFF2-40B4-BE49-F238E27FC236}">
                <a16:creationId xmlns:a16="http://schemas.microsoft.com/office/drawing/2014/main" id="{6F1D08A3-204B-5E61-1041-6911DE7286CA}"/>
              </a:ext>
            </a:extLst>
          </p:cNvPr>
          <p:cNvSpPr/>
          <p:nvPr/>
        </p:nvSpPr>
        <p:spPr>
          <a:xfrm>
            <a:off x="2766740" y="5023946"/>
            <a:ext cx="3610520" cy="862667"/>
          </a:xfrm>
          <a:prstGeom prst="round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4117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4310E7-CEBC-3CCF-B729-BFD8A0AD9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ECD7183B-2359-5CCE-EF4D-D1CAF842CB0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77C9C3DA-F73E-9269-D5BF-E8F48BF3216E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52C1DC8-DE34-6ED6-4B36-0A0BDFDE26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4256315"/>
            <a:ext cx="841742" cy="84174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68FC6CE5-FC39-10FF-FAF4-57C8683C039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1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FEBD621A-0DE2-629E-40F0-9125C5E903DB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CC322D68-4A37-3B69-8B3C-647827DFF209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756B434-57A8-A733-5694-90E31EEE3823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A49191F0-4FE0-9486-384A-4FF252B473C7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AF99E3C-8E64-0364-2834-ED8579BB5F28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39A6DD0D-376C-50F2-DF05-115743B141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886A515D-A620-9448-991E-195ABBC8E053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1233144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 افتحوا كراساتكم على الصفحة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43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1124607" y="2259725"/>
            <a:ext cx="2837799" cy="1765737"/>
          </a:xfrm>
          <a:prstGeom prst="roundRect">
            <a:avLst>
              <a:gd name="adj" fmla="val 9962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58FDF8E-E1CE-D636-0AB7-4FCB2C0665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5422" y="1824226"/>
            <a:ext cx="6978869" cy="4714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E278A5-CE53-7B19-2151-4DAA11D46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7C6CCA4-8498-984F-268A-0919154CF062}"/>
              </a:ext>
            </a:extLst>
          </p:cNvPr>
          <p:cNvSpPr txBox="1"/>
          <p:nvPr/>
        </p:nvSpPr>
        <p:spPr>
          <a:xfrm>
            <a:off x="381066" y="803664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سنطبق نفس الخطوات في هذين النشاطين؛ سأشرح التعليمة. انتظروا الانطلاقة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611AC0D-FF8E-3DE6-03F5-474CDE7F90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9516" y="589935"/>
            <a:ext cx="994585" cy="1024853"/>
          </a:xfrm>
          <a:prstGeom prst="ellipse">
            <a:avLst/>
          </a:prstGeom>
        </p:spPr>
      </p:pic>
      <p:pic>
        <p:nvPicPr>
          <p:cNvPr id="6" name="Image 5" descr="Une image contenant text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77310399-5955-5AC3-76E7-D102C72025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2264582"/>
            <a:ext cx="8282152" cy="3423779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E69B569-85B4-DB74-8EC7-8026908AAD4F}"/>
              </a:ext>
            </a:extLst>
          </p:cNvPr>
          <p:cNvSpPr/>
          <p:nvPr/>
        </p:nvSpPr>
        <p:spPr>
          <a:xfrm>
            <a:off x="1040524" y="2254072"/>
            <a:ext cx="7525408" cy="483832"/>
          </a:xfrm>
          <a:prstGeom prst="roundRect">
            <a:avLst>
              <a:gd name="adj" fmla="val 50000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7286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text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62642BCF-5EC9-510F-2EF7-C4D4956164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2264583"/>
            <a:ext cx="7116323" cy="2941834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دقائق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للإنجاز؛ سأمر بين الصفوف لمساعدتكم؛</a:t>
            </a: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0AF2288-3F6B-0EE1-473B-E946DCD3764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C472C68-5436-A894-1577-F65791DC34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280399" y="3048362"/>
            <a:ext cx="2761054" cy="2761054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774DE369-C874-C7C8-1306-E3A992B677BB}"/>
              </a:ext>
            </a:extLst>
          </p:cNvPr>
          <p:cNvSpPr/>
          <p:nvPr/>
        </p:nvSpPr>
        <p:spPr>
          <a:xfrm>
            <a:off x="914404" y="2254072"/>
            <a:ext cx="6496209" cy="412219"/>
          </a:xfrm>
          <a:prstGeom prst="roundRect">
            <a:avLst>
              <a:gd name="adj" fmla="val 50000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814787D-0691-0F7E-25F0-7E581E5D306B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الآن، ستشتغلون في ثنائيات.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20FAED4-34C1-7704-3FDB-318383F608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67468" y="2619673"/>
            <a:ext cx="2609063" cy="2609063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7FB6CBD-B57A-742F-A96D-E5A7420BAE0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D392F-0343-F160-5933-A9DFB83D6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CC431C3-A15C-E82E-F1D7-64EDFBEC32D7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كل واحد يقارن إنجازه مع زميله. تأكدوا أنكم اتبعتم الخطوات بشكل سليم. </a:t>
            </a: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88767D6-6E0A-49BE-A000-F942A5DB6F5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 descr="Une image contenant texte, Police, écriture manuscrite, ligne&#10;&#10;Le contenu généré par l’IA peut être incorrect.">
            <a:extLst>
              <a:ext uri="{FF2B5EF4-FFF2-40B4-BE49-F238E27FC236}">
                <a16:creationId xmlns:a16="http://schemas.microsoft.com/office/drawing/2014/main" id="{C4E46B60-ED4D-962D-5DC3-FACAE1C07A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738" y="1950956"/>
            <a:ext cx="7724435" cy="4449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94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text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9F4F0115-B3A9-F320-5DCC-20E7466AAE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2264582"/>
            <a:ext cx="8282152" cy="3423779"/>
          </a:xfrm>
          <a:prstGeom prst="rect">
            <a:avLst/>
          </a:prstGeom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B3580E3-0C29-1B3D-1258-55AAA706AF21}"/>
              </a:ext>
            </a:extLst>
          </p:cNvPr>
          <p:cNvSpPr/>
          <p:nvPr/>
        </p:nvSpPr>
        <p:spPr>
          <a:xfrm>
            <a:off x="1040524" y="2254072"/>
            <a:ext cx="7525408" cy="483832"/>
          </a:xfrm>
          <a:prstGeom prst="roundRect">
            <a:avLst>
              <a:gd name="adj" fmla="val 50000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ZoneTexte 2">
            <a:extLst>
              <a:ext uri="{FF2B5EF4-FFF2-40B4-BE49-F238E27FC236}">
                <a16:creationId xmlns:a16="http://schemas.microsoft.com/office/drawing/2014/main" id="{FE84880A-15FC-E436-B785-13B976395EF7}"/>
              </a:ext>
            </a:extLst>
          </p:cNvPr>
          <p:cNvSpPr txBox="1"/>
          <p:nvPr/>
        </p:nvSpPr>
        <p:spPr>
          <a:xfrm>
            <a:off x="327278" y="813495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DAABA68-A5D9-5492-FA8F-85C4C229F97F}"/>
              </a:ext>
            </a:extLst>
          </p:cNvPr>
          <p:cNvSpPr txBox="1"/>
          <p:nvPr/>
        </p:nvSpPr>
        <p:spPr>
          <a:xfrm>
            <a:off x="4388065" y="4255732"/>
            <a:ext cx="11035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28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4875615-BD45-7872-3247-A8F5A74ADD1E}"/>
              </a:ext>
            </a:extLst>
          </p:cNvPr>
          <p:cNvSpPr txBox="1"/>
          <p:nvPr/>
        </p:nvSpPr>
        <p:spPr>
          <a:xfrm>
            <a:off x="3284478" y="4807220"/>
            <a:ext cx="11035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7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39AE74A-704C-DD00-1889-101E4CD158EE}"/>
              </a:ext>
            </a:extLst>
          </p:cNvPr>
          <p:cNvSpPr txBox="1"/>
          <p:nvPr/>
        </p:nvSpPr>
        <p:spPr>
          <a:xfrm>
            <a:off x="3195140" y="4287262"/>
            <a:ext cx="11035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FE51F047-AC56-8865-0E83-68606C186597}"/>
              </a:ext>
            </a:extLst>
          </p:cNvPr>
          <p:cNvSpPr/>
          <p:nvPr/>
        </p:nvSpPr>
        <p:spPr>
          <a:xfrm>
            <a:off x="1975944" y="2932386"/>
            <a:ext cx="1008994" cy="1135117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AE28BCF0-1EF7-8962-6D5B-5A6966ECF215}"/>
              </a:ext>
            </a:extLst>
          </p:cNvPr>
          <p:cNvSpPr/>
          <p:nvPr/>
        </p:nvSpPr>
        <p:spPr>
          <a:xfrm>
            <a:off x="3030136" y="2932386"/>
            <a:ext cx="1008994" cy="1135117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191ACC5B-53AE-8169-89E1-24072EFE88BD}"/>
              </a:ext>
            </a:extLst>
          </p:cNvPr>
          <p:cNvSpPr/>
          <p:nvPr/>
        </p:nvSpPr>
        <p:spPr>
          <a:xfrm>
            <a:off x="4084328" y="2932386"/>
            <a:ext cx="1008994" cy="1135117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E402FA15-A121-9235-1A53-FBDCEF90CCC5}"/>
              </a:ext>
            </a:extLst>
          </p:cNvPr>
          <p:cNvSpPr/>
          <p:nvPr/>
        </p:nvSpPr>
        <p:spPr>
          <a:xfrm>
            <a:off x="5138520" y="2932386"/>
            <a:ext cx="1008994" cy="1135117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729117F6-BE27-41EC-D282-2592B8AA1698}"/>
              </a:ext>
            </a:extLst>
          </p:cNvPr>
          <p:cNvSpPr/>
          <p:nvPr/>
        </p:nvSpPr>
        <p:spPr>
          <a:xfrm>
            <a:off x="6192712" y="2932386"/>
            <a:ext cx="1008994" cy="1135117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E5414B1E-84C2-5E13-59C7-B7E325974EC5}"/>
              </a:ext>
            </a:extLst>
          </p:cNvPr>
          <p:cNvSpPr/>
          <p:nvPr/>
        </p:nvSpPr>
        <p:spPr>
          <a:xfrm>
            <a:off x="7246904" y="2932386"/>
            <a:ext cx="1008994" cy="1135117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529A7B4-AFD0-8B34-FD6E-734271B9968E}"/>
              </a:ext>
            </a:extLst>
          </p:cNvPr>
          <p:cNvSpPr/>
          <p:nvPr/>
        </p:nvSpPr>
        <p:spPr>
          <a:xfrm>
            <a:off x="2106000" y="2600687"/>
            <a:ext cx="4932000" cy="160752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2" name="Image 1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CD86B12-23CE-09F8-4312-452CEE42DC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017447"/>
            <a:ext cx="841742" cy="84174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D912C49-8F6E-04B0-51CF-B69DF9C0FAB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أنجز بمفردي</a:t>
            </a:r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1F340EDF-EC6A-0787-852F-2E3654BE744A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ممارسة مستقلة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D9A148B1-BE32-D6AB-B1AD-29EA5BE9076C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7A56B5FA-5EF3-8C50-FF46-E1041DC16B91}"/>
              </a:ext>
            </a:extLst>
          </p:cNvPr>
          <p:cNvGrpSpPr>
            <a:grpSpLocks noChangeAspect="1"/>
          </p:cNvGrpSpPr>
          <p:nvPr/>
        </p:nvGrpSpPr>
        <p:grpSpPr>
          <a:xfrm>
            <a:off x="1717190" y="3753586"/>
            <a:ext cx="738292" cy="827051"/>
            <a:chOff x="976754" y="4005561"/>
            <a:chExt cx="558587" cy="625740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333C13FF-7516-482D-08AE-46BD39DBEB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77BC9C06-D1C5-1540-7147-1195BA293A4C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033671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D027F1-695F-7275-00C4-7AE7D6324A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D6BCD8F-0F40-708C-47A2-F7FF872B17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5422" y="1824226"/>
            <a:ext cx="6978869" cy="4714092"/>
          </a:xfrm>
          <a:prstGeom prst="rect">
            <a:avLst/>
          </a:prstGeom>
        </p:spPr>
      </p:pic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1D0FCE1-C25B-8C9F-6BEE-87003743C2B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290145" y="730665"/>
            <a:ext cx="7231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الصفحة 43، أنجزوا النشاط</a:t>
            </a:r>
            <a:r>
              <a:rPr lang="en-US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4،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 بين الصفوف لأتحقق من  إنجازاتكم وأصحح كراساتكم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31CC39B-DC75-22F4-9A0B-6744A4C2E791}"/>
              </a:ext>
            </a:extLst>
          </p:cNvPr>
          <p:cNvSpPr/>
          <p:nvPr/>
        </p:nvSpPr>
        <p:spPr>
          <a:xfrm>
            <a:off x="1198181" y="3692540"/>
            <a:ext cx="2816772" cy="1415487"/>
          </a:xfrm>
          <a:prstGeom prst="roundRect">
            <a:avLst>
              <a:gd name="adj" fmla="val 8285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0255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A7F5BB-4D3B-6002-A7E9-58CEAE181A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, capture d’écran, Police, diagramme&#10;&#10;Le contenu généré par l’IA peut être incorrect.">
            <a:extLst>
              <a:ext uri="{FF2B5EF4-FFF2-40B4-BE49-F238E27FC236}">
                <a16:creationId xmlns:a16="http://schemas.microsoft.com/office/drawing/2014/main" id="{541D593D-F0A6-5DE0-6765-DAEFBF5E74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451" y="1919375"/>
            <a:ext cx="8303172" cy="3983869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40D68B4C-F630-151A-2773-6965F398D3B5}"/>
              </a:ext>
            </a:extLst>
          </p:cNvPr>
          <p:cNvSpPr txBox="1"/>
          <p:nvPr/>
        </p:nvSpPr>
        <p:spPr>
          <a:xfrm>
            <a:off x="1272261" y="891696"/>
            <a:ext cx="62494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:</a:t>
            </a:r>
          </a:p>
        </p:txBody>
      </p:sp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6B84A4A-998F-2107-2127-514387B48BC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CB746D1-6AB8-9CDB-B909-A49C7431DBDB}"/>
              </a:ext>
            </a:extLst>
          </p:cNvPr>
          <p:cNvSpPr txBox="1"/>
          <p:nvPr/>
        </p:nvSpPr>
        <p:spPr>
          <a:xfrm>
            <a:off x="2016404" y="5441579"/>
            <a:ext cx="11035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20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4A91A32-8251-F485-3329-30A2A2B4CE80}"/>
              </a:ext>
            </a:extLst>
          </p:cNvPr>
          <p:cNvSpPr txBox="1"/>
          <p:nvPr/>
        </p:nvSpPr>
        <p:spPr>
          <a:xfrm>
            <a:off x="3692804" y="4926956"/>
            <a:ext cx="11035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10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7F3C216-20A7-1852-7859-24A3CB8F51B9}"/>
              </a:ext>
            </a:extLst>
          </p:cNvPr>
          <p:cNvSpPr txBox="1"/>
          <p:nvPr/>
        </p:nvSpPr>
        <p:spPr>
          <a:xfrm>
            <a:off x="3119991" y="4926956"/>
            <a:ext cx="11035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20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DACBE48-4136-572B-B498-E74BBD7E981D}"/>
              </a:ext>
            </a:extLst>
          </p:cNvPr>
          <p:cNvSpPr txBox="1"/>
          <p:nvPr/>
        </p:nvSpPr>
        <p:spPr>
          <a:xfrm>
            <a:off x="3119991" y="5446630"/>
            <a:ext cx="11035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10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5331B7E-6F12-AEB6-99B0-8868791CEF24}"/>
              </a:ext>
            </a:extLst>
          </p:cNvPr>
          <p:cNvSpPr/>
          <p:nvPr/>
        </p:nvSpPr>
        <p:spPr>
          <a:xfrm>
            <a:off x="2711670" y="2932389"/>
            <a:ext cx="1103587" cy="830318"/>
          </a:xfrm>
          <a:custGeom>
            <a:avLst/>
            <a:gdLst>
              <a:gd name="csX0" fmla="*/ 0 w 1103587"/>
              <a:gd name="csY0" fmla="*/ 0 h 830318"/>
              <a:gd name="csX1" fmla="*/ 562829 w 1103587"/>
              <a:gd name="csY1" fmla="*/ 0 h 830318"/>
              <a:gd name="csX2" fmla="*/ 1103587 w 1103587"/>
              <a:gd name="csY2" fmla="*/ 0 h 830318"/>
              <a:gd name="csX3" fmla="*/ 1103587 w 1103587"/>
              <a:gd name="csY3" fmla="*/ 390249 h 830318"/>
              <a:gd name="csX4" fmla="*/ 1103587 w 1103587"/>
              <a:gd name="csY4" fmla="*/ 830318 h 830318"/>
              <a:gd name="csX5" fmla="*/ 540758 w 1103587"/>
              <a:gd name="csY5" fmla="*/ 830318 h 830318"/>
              <a:gd name="csX6" fmla="*/ 0 w 1103587"/>
              <a:gd name="csY6" fmla="*/ 830318 h 830318"/>
              <a:gd name="csX7" fmla="*/ 0 w 1103587"/>
              <a:gd name="csY7" fmla="*/ 423462 h 830318"/>
              <a:gd name="csX8" fmla="*/ 0 w 1103587"/>
              <a:gd name="csY8" fmla="*/ 0 h 83031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103587" h="830318" extrusionOk="0">
                <a:moveTo>
                  <a:pt x="0" y="0"/>
                </a:moveTo>
                <a:cubicBezTo>
                  <a:pt x="164376" y="-9917"/>
                  <a:pt x="289723" y="23994"/>
                  <a:pt x="562829" y="0"/>
                </a:cubicBezTo>
                <a:cubicBezTo>
                  <a:pt x="835935" y="-23994"/>
                  <a:pt x="964886" y="44055"/>
                  <a:pt x="1103587" y="0"/>
                </a:cubicBezTo>
                <a:cubicBezTo>
                  <a:pt x="1125388" y="174071"/>
                  <a:pt x="1078314" y="283488"/>
                  <a:pt x="1103587" y="390249"/>
                </a:cubicBezTo>
                <a:cubicBezTo>
                  <a:pt x="1128860" y="497010"/>
                  <a:pt x="1081167" y="648334"/>
                  <a:pt x="1103587" y="830318"/>
                </a:cubicBezTo>
                <a:cubicBezTo>
                  <a:pt x="950009" y="883451"/>
                  <a:pt x="743855" y="806197"/>
                  <a:pt x="540758" y="830318"/>
                </a:cubicBezTo>
                <a:cubicBezTo>
                  <a:pt x="337661" y="854439"/>
                  <a:pt x="137858" y="818309"/>
                  <a:pt x="0" y="830318"/>
                </a:cubicBezTo>
                <a:cubicBezTo>
                  <a:pt x="-43420" y="670386"/>
                  <a:pt x="39798" y="521763"/>
                  <a:pt x="0" y="423462"/>
                </a:cubicBezTo>
                <a:cubicBezTo>
                  <a:pt x="-39798" y="325161"/>
                  <a:pt x="3128" y="164108"/>
                  <a:pt x="0" y="0"/>
                </a:cubicBezTo>
                <a:close/>
              </a:path>
            </a:pathLst>
          </a:custGeom>
          <a:noFill/>
          <a:ln>
            <a:solidFill>
              <a:srgbClr val="0070C0"/>
            </a:solidFill>
            <a:extLst>
              <a:ext uri="{C807C97D-BFC1-408E-A445-0C87EB9F89A2}">
                <ask:lineSketchStyleProps xmlns:ask="http://schemas.microsoft.com/office/drawing/2018/sketchyshapes" sd="192104945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D934ACA-2CBF-2EB8-C950-4BBF2B2EF59E}"/>
              </a:ext>
            </a:extLst>
          </p:cNvPr>
          <p:cNvSpPr/>
          <p:nvPr/>
        </p:nvSpPr>
        <p:spPr>
          <a:xfrm>
            <a:off x="4034054" y="2932389"/>
            <a:ext cx="1103587" cy="830318"/>
          </a:xfrm>
          <a:custGeom>
            <a:avLst/>
            <a:gdLst>
              <a:gd name="csX0" fmla="*/ 0 w 1103587"/>
              <a:gd name="csY0" fmla="*/ 0 h 830318"/>
              <a:gd name="csX1" fmla="*/ 562829 w 1103587"/>
              <a:gd name="csY1" fmla="*/ 0 h 830318"/>
              <a:gd name="csX2" fmla="*/ 1103587 w 1103587"/>
              <a:gd name="csY2" fmla="*/ 0 h 830318"/>
              <a:gd name="csX3" fmla="*/ 1103587 w 1103587"/>
              <a:gd name="csY3" fmla="*/ 390249 h 830318"/>
              <a:gd name="csX4" fmla="*/ 1103587 w 1103587"/>
              <a:gd name="csY4" fmla="*/ 830318 h 830318"/>
              <a:gd name="csX5" fmla="*/ 540758 w 1103587"/>
              <a:gd name="csY5" fmla="*/ 830318 h 830318"/>
              <a:gd name="csX6" fmla="*/ 0 w 1103587"/>
              <a:gd name="csY6" fmla="*/ 830318 h 830318"/>
              <a:gd name="csX7" fmla="*/ 0 w 1103587"/>
              <a:gd name="csY7" fmla="*/ 423462 h 830318"/>
              <a:gd name="csX8" fmla="*/ 0 w 1103587"/>
              <a:gd name="csY8" fmla="*/ 0 h 83031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103587" h="830318" extrusionOk="0">
                <a:moveTo>
                  <a:pt x="0" y="0"/>
                </a:moveTo>
                <a:cubicBezTo>
                  <a:pt x="164376" y="-9917"/>
                  <a:pt x="289723" y="23994"/>
                  <a:pt x="562829" y="0"/>
                </a:cubicBezTo>
                <a:cubicBezTo>
                  <a:pt x="835935" y="-23994"/>
                  <a:pt x="964886" y="44055"/>
                  <a:pt x="1103587" y="0"/>
                </a:cubicBezTo>
                <a:cubicBezTo>
                  <a:pt x="1125388" y="174071"/>
                  <a:pt x="1078314" y="283488"/>
                  <a:pt x="1103587" y="390249"/>
                </a:cubicBezTo>
                <a:cubicBezTo>
                  <a:pt x="1128860" y="497010"/>
                  <a:pt x="1081167" y="648334"/>
                  <a:pt x="1103587" y="830318"/>
                </a:cubicBezTo>
                <a:cubicBezTo>
                  <a:pt x="950009" y="883451"/>
                  <a:pt x="743855" y="806197"/>
                  <a:pt x="540758" y="830318"/>
                </a:cubicBezTo>
                <a:cubicBezTo>
                  <a:pt x="337661" y="854439"/>
                  <a:pt x="137858" y="818309"/>
                  <a:pt x="0" y="830318"/>
                </a:cubicBezTo>
                <a:cubicBezTo>
                  <a:pt x="-43420" y="670386"/>
                  <a:pt x="39798" y="521763"/>
                  <a:pt x="0" y="423462"/>
                </a:cubicBezTo>
                <a:cubicBezTo>
                  <a:pt x="-39798" y="325161"/>
                  <a:pt x="3128" y="164108"/>
                  <a:pt x="0" y="0"/>
                </a:cubicBezTo>
                <a:close/>
              </a:path>
            </a:pathLst>
          </a:custGeom>
          <a:noFill/>
          <a:ln>
            <a:solidFill>
              <a:srgbClr val="0070C0"/>
            </a:solidFill>
            <a:extLst>
              <a:ext uri="{C807C97D-BFC1-408E-A445-0C87EB9F89A2}">
                <ask:lineSketchStyleProps xmlns:ask="http://schemas.microsoft.com/office/drawing/2018/sketchyshapes" sd="192104945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9BD0497-D4D8-B815-819E-E2D7195B6CC5}"/>
              </a:ext>
            </a:extLst>
          </p:cNvPr>
          <p:cNvSpPr/>
          <p:nvPr/>
        </p:nvSpPr>
        <p:spPr>
          <a:xfrm>
            <a:off x="5356438" y="2932389"/>
            <a:ext cx="1103587" cy="830318"/>
          </a:xfrm>
          <a:custGeom>
            <a:avLst/>
            <a:gdLst>
              <a:gd name="csX0" fmla="*/ 0 w 1103587"/>
              <a:gd name="csY0" fmla="*/ 0 h 830318"/>
              <a:gd name="csX1" fmla="*/ 562829 w 1103587"/>
              <a:gd name="csY1" fmla="*/ 0 h 830318"/>
              <a:gd name="csX2" fmla="*/ 1103587 w 1103587"/>
              <a:gd name="csY2" fmla="*/ 0 h 830318"/>
              <a:gd name="csX3" fmla="*/ 1103587 w 1103587"/>
              <a:gd name="csY3" fmla="*/ 390249 h 830318"/>
              <a:gd name="csX4" fmla="*/ 1103587 w 1103587"/>
              <a:gd name="csY4" fmla="*/ 830318 h 830318"/>
              <a:gd name="csX5" fmla="*/ 540758 w 1103587"/>
              <a:gd name="csY5" fmla="*/ 830318 h 830318"/>
              <a:gd name="csX6" fmla="*/ 0 w 1103587"/>
              <a:gd name="csY6" fmla="*/ 830318 h 830318"/>
              <a:gd name="csX7" fmla="*/ 0 w 1103587"/>
              <a:gd name="csY7" fmla="*/ 423462 h 830318"/>
              <a:gd name="csX8" fmla="*/ 0 w 1103587"/>
              <a:gd name="csY8" fmla="*/ 0 h 83031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103587" h="830318" extrusionOk="0">
                <a:moveTo>
                  <a:pt x="0" y="0"/>
                </a:moveTo>
                <a:cubicBezTo>
                  <a:pt x="164376" y="-9917"/>
                  <a:pt x="289723" y="23994"/>
                  <a:pt x="562829" y="0"/>
                </a:cubicBezTo>
                <a:cubicBezTo>
                  <a:pt x="835935" y="-23994"/>
                  <a:pt x="964886" y="44055"/>
                  <a:pt x="1103587" y="0"/>
                </a:cubicBezTo>
                <a:cubicBezTo>
                  <a:pt x="1125388" y="174071"/>
                  <a:pt x="1078314" y="283488"/>
                  <a:pt x="1103587" y="390249"/>
                </a:cubicBezTo>
                <a:cubicBezTo>
                  <a:pt x="1128860" y="497010"/>
                  <a:pt x="1081167" y="648334"/>
                  <a:pt x="1103587" y="830318"/>
                </a:cubicBezTo>
                <a:cubicBezTo>
                  <a:pt x="950009" y="883451"/>
                  <a:pt x="743855" y="806197"/>
                  <a:pt x="540758" y="830318"/>
                </a:cubicBezTo>
                <a:cubicBezTo>
                  <a:pt x="337661" y="854439"/>
                  <a:pt x="137858" y="818309"/>
                  <a:pt x="0" y="830318"/>
                </a:cubicBezTo>
                <a:cubicBezTo>
                  <a:pt x="-43420" y="670386"/>
                  <a:pt x="39798" y="521763"/>
                  <a:pt x="0" y="423462"/>
                </a:cubicBezTo>
                <a:cubicBezTo>
                  <a:pt x="-39798" y="325161"/>
                  <a:pt x="3128" y="164108"/>
                  <a:pt x="0" y="0"/>
                </a:cubicBezTo>
                <a:close/>
              </a:path>
            </a:pathLst>
          </a:custGeom>
          <a:noFill/>
          <a:ln>
            <a:solidFill>
              <a:srgbClr val="0070C0"/>
            </a:solidFill>
            <a:extLst>
              <a:ext uri="{C807C97D-BFC1-408E-A445-0C87EB9F89A2}">
                <ask:lineSketchStyleProps xmlns:ask="http://schemas.microsoft.com/office/drawing/2018/sketchyshapes" sd="192104945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DCE2032-787A-7A3C-49DF-6D9A49FE364E}"/>
              </a:ext>
            </a:extLst>
          </p:cNvPr>
          <p:cNvSpPr/>
          <p:nvPr/>
        </p:nvSpPr>
        <p:spPr>
          <a:xfrm>
            <a:off x="6678821" y="2932389"/>
            <a:ext cx="1103587" cy="830318"/>
          </a:xfrm>
          <a:custGeom>
            <a:avLst/>
            <a:gdLst>
              <a:gd name="csX0" fmla="*/ 0 w 1103587"/>
              <a:gd name="csY0" fmla="*/ 0 h 830318"/>
              <a:gd name="csX1" fmla="*/ 562829 w 1103587"/>
              <a:gd name="csY1" fmla="*/ 0 h 830318"/>
              <a:gd name="csX2" fmla="*/ 1103587 w 1103587"/>
              <a:gd name="csY2" fmla="*/ 0 h 830318"/>
              <a:gd name="csX3" fmla="*/ 1103587 w 1103587"/>
              <a:gd name="csY3" fmla="*/ 390249 h 830318"/>
              <a:gd name="csX4" fmla="*/ 1103587 w 1103587"/>
              <a:gd name="csY4" fmla="*/ 830318 h 830318"/>
              <a:gd name="csX5" fmla="*/ 540758 w 1103587"/>
              <a:gd name="csY5" fmla="*/ 830318 h 830318"/>
              <a:gd name="csX6" fmla="*/ 0 w 1103587"/>
              <a:gd name="csY6" fmla="*/ 830318 h 830318"/>
              <a:gd name="csX7" fmla="*/ 0 w 1103587"/>
              <a:gd name="csY7" fmla="*/ 423462 h 830318"/>
              <a:gd name="csX8" fmla="*/ 0 w 1103587"/>
              <a:gd name="csY8" fmla="*/ 0 h 83031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103587" h="830318" extrusionOk="0">
                <a:moveTo>
                  <a:pt x="0" y="0"/>
                </a:moveTo>
                <a:cubicBezTo>
                  <a:pt x="164376" y="-9917"/>
                  <a:pt x="289723" y="23994"/>
                  <a:pt x="562829" y="0"/>
                </a:cubicBezTo>
                <a:cubicBezTo>
                  <a:pt x="835935" y="-23994"/>
                  <a:pt x="964886" y="44055"/>
                  <a:pt x="1103587" y="0"/>
                </a:cubicBezTo>
                <a:cubicBezTo>
                  <a:pt x="1125388" y="174071"/>
                  <a:pt x="1078314" y="283488"/>
                  <a:pt x="1103587" y="390249"/>
                </a:cubicBezTo>
                <a:cubicBezTo>
                  <a:pt x="1128860" y="497010"/>
                  <a:pt x="1081167" y="648334"/>
                  <a:pt x="1103587" y="830318"/>
                </a:cubicBezTo>
                <a:cubicBezTo>
                  <a:pt x="950009" y="883451"/>
                  <a:pt x="743855" y="806197"/>
                  <a:pt x="540758" y="830318"/>
                </a:cubicBezTo>
                <a:cubicBezTo>
                  <a:pt x="337661" y="854439"/>
                  <a:pt x="137858" y="818309"/>
                  <a:pt x="0" y="830318"/>
                </a:cubicBezTo>
                <a:cubicBezTo>
                  <a:pt x="-43420" y="670386"/>
                  <a:pt x="39798" y="521763"/>
                  <a:pt x="0" y="423462"/>
                </a:cubicBezTo>
                <a:cubicBezTo>
                  <a:pt x="-39798" y="325161"/>
                  <a:pt x="3128" y="164108"/>
                  <a:pt x="0" y="0"/>
                </a:cubicBezTo>
                <a:close/>
              </a:path>
            </a:pathLst>
          </a:custGeom>
          <a:noFill/>
          <a:ln>
            <a:solidFill>
              <a:srgbClr val="0070C0"/>
            </a:solidFill>
            <a:extLst>
              <a:ext uri="{C807C97D-BFC1-408E-A445-0C87EB9F89A2}">
                <ask:lineSketchStyleProps xmlns:ask="http://schemas.microsoft.com/office/drawing/2018/sketchyshapes" sd="192104945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D1D5F0B-A016-AA9F-E54B-A08ABDB6E17A}"/>
              </a:ext>
            </a:extLst>
          </p:cNvPr>
          <p:cNvSpPr/>
          <p:nvPr/>
        </p:nvSpPr>
        <p:spPr>
          <a:xfrm>
            <a:off x="1335321" y="3825767"/>
            <a:ext cx="1103587" cy="830318"/>
          </a:xfrm>
          <a:custGeom>
            <a:avLst/>
            <a:gdLst>
              <a:gd name="csX0" fmla="*/ 0 w 1103587"/>
              <a:gd name="csY0" fmla="*/ 0 h 830318"/>
              <a:gd name="csX1" fmla="*/ 562829 w 1103587"/>
              <a:gd name="csY1" fmla="*/ 0 h 830318"/>
              <a:gd name="csX2" fmla="*/ 1103587 w 1103587"/>
              <a:gd name="csY2" fmla="*/ 0 h 830318"/>
              <a:gd name="csX3" fmla="*/ 1103587 w 1103587"/>
              <a:gd name="csY3" fmla="*/ 390249 h 830318"/>
              <a:gd name="csX4" fmla="*/ 1103587 w 1103587"/>
              <a:gd name="csY4" fmla="*/ 830318 h 830318"/>
              <a:gd name="csX5" fmla="*/ 540758 w 1103587"/>
              <a:gd name="csY5" fmla="*/ 830318 h 830318"/>
              <a:gd name="csX6" fmla="*/ 0 w 1103587"/>
              <a:gd name="csY6" fmla="*/ 830318 h 830318"/>
              <a:gd name="csX7" fmla="*/ 0 w 1103587"/>
              <a:gd name="csY7" fmla="*/ 423462 h 830318"/>
              <a:gd name="csX8" fmla="*/ 0 w 1103587"/>
              <a:gd name="csY8" fmla="*/ 0 h 83031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103587" h="830318" extrusionOk="0">
                <a:moveTo>
                  <a:pt x="0" y="0"/>
                </a:moveTo>
                <a:cubicBezTo>
                  <a:pt x="164376" y="-9917"/>
                  <a:pt x="289723" y="23994"/>
                  <a:pt x="562829" y="0"/>
                </a:cubicBezTo>
                <a:cubicBezTo>
                  <a:pt x="835935" y="-23994"/>
                  <a:pt x="964886" y="44055"/>
                  <a:pt x="1103587" y="0"/>
                </a:cubicBezTo>
                <a:cubicBezTo>
                  <a:pt x="1125388" y="174071"/>
                  <a:pt x="1078314" y="283488"/>
                  <a:pt x="1103587" y="390249"/>
                </a:cubicBezTo>
                <a:cubicBezTo>
                  <a:pt x="1128860" y="497010"/>
                  <a:pt x="1081167" y="648334"/>
                  <a:pt x="1103587" y="830318"/>
                </a:cubicBezTo>
                <a:cubicBezTo>
                  <a:pt x="950009" y="883451"/>
                  <a:pt x="743855" y="806197"/>
                  <a:pt x="540758" y="830318"/>
                </a:cubicBezTo>
                <a:cubicBezTo>
                  <a:pt x="337661" y="854439"/>
                  <a:pt x="137858" y="818309"/>
                  <a:pt x="0" y="830318"/>
                </a:cubicBezTo>
                <a:cubicBezTo>
                  <a:pt x="-43420" y="670386"/>
                  <a:pt x="39798" y="521763"/>
                  <a:pt x="0" y="423462"/>
                </a:cubicBezTo>
                <a:cubicBezTo>
                  <a:pt x="-39798" y="325161"/>
                  <a:pt x="3128" y="164108"/>
                  <a:pt x="0" y="0"/>
                </a:cubicBezTo>
                <a:close/>
              </a:path>
            </a:pathLst>
          </a:custGeom>
          <a:noFill/>
          <a:ln>
            <a:solidFill>
              <a:srgbClr val="0070C0"/>
            </a:solidFill>
            <a:extLst>
              <a:ext uri="{C807C97D-BFC1-408E-A445-0C87EB9F89A2}">
                <ask:lineSketchStyleProps xmlns:ask="http://schemas.microsoft.com/office/drawing/2018/sketchyshapes" sd="192104945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C62EBE0-FDB5-BEC0-D85B-DCC7245BC4CF}"/>
              </a:ext>
            </a:extLst>
          </p:cNvPr>
          <p:cNvSpPr/>
          <p:nvPr/>
        </p:nvSpPr>
        <p:spPr>
          <a:xfrm>
            <a:off x="2662791" y="3825767"/>
            <a:ext cx="1103587" cy="830318"/>
          </a:xfrm>
          <a:custGeom>
            <a:avLst/>
            <a:gdLst>
              <a:gd name="csX0" fmla="*/ 0 w 1103587"/>
              <a:gd name="csY0" fmla="*/ 0 h 830318"/>
              <a:gd name="csX1" fmla="*/ 562829 w 1103587"/>
              <a:gd name="csY1" fmla="*/ 0 h 830318"/>
              <a:gd name="csX2" fmla="*/ 1103587 w 1103587"/>
              <a:gd name="csY2" fmla="*/ 0 h 830318"/>
              <a:gd name="csX3" fmla="*/ 1103587 w 1103587"/>
              <a:gd name="csY3" fmla="*/ 390249 h 830318"/>
              <a:gd name="csX4" fmla="*/ 1103587 w 1103587"/>
              <a:gd name="csY4" fmla="*/ 830318 h 830318"/>
              <a:gd name="csX5" fmla="*/ 540758 w 1103587"/>
              <a:gd name="csY5" fmla="*/ 830318 h 830318"/>
              <a:gd name="csX6" fmla="*/ 0 w 1103587"/>
              <a:gd name="csY6" fmla="*/ 830318 h 830318"/>
              <a:gd name="csX7" fmla="*/ 0 w 1103587"/>
              <a:gd name="csY7" fmla="*/ 423462 h 830318"/>
              <a:gd name="csX8" fmla="*/ 0 w 1103587"/>
              <a:gd name="csY8" fmla="*/ 0 h 83031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103587" h="830318" extrusionOk="0">
                <a:moveTo>
                  <a:pt x="0" y="0"/>
                </a:moveTo>
                <a:cubicBezTo>
                  <a:pt x="164376" y="-9917"/>
                  <a:pt x="289723" y="23994"/>
                  <a:pt x="562829" y="0"/>
                </a:cubicBezTo>
                <a:cubicBezTo>
                  <a:pt x="835935" y="-23994"/>
                  <a:pt x="964886" y="44055"/>
                  <a:pt x="1103587" y="0"/>
                </a:cubicBezTo>
                <a:cubicBezTo>
                  <a:pt x="1125388" y="174071"/>
                  <a:pt x="1078314" y="283488"/>
                  <a:pt x="1103587" y="390249"/>
                </a:cubicBezTo>
                <a:cubicBezTo>
                  <a:pt x="1128860" y="497010"/>
                  <a:pt x="1081167" y="648334"/>
                  <a:pt x="1103587" y="830318"/>
                </a:cubicBezTo>
                <a:cubicBezTo>
                  <a:pt x="950009" y="883451"/>
                  <a:pt x="743855" y="806197"/>
                  <a:pt x="540758" y="830318"/>
                </a:cubicBezTo>
                <a:cubicBezTo>
                  <a:pt x="337661" y="854439"/>
                  <a:pt x="137858" y="818309"/>
                  <a:pt x="0" y="830318"/>
                </a:cubicBezTo>
                <a:cubicBezTo>
                  <a:pt x="-43420" y="670386"/>
                  <a:pt x="39798" y="521763"/>
                  <a:pt x="0" y="423462"/>
                </a:cubicBezTo>
                <a:cubicBezTo>
                  <a:pt x="-39798" y="325161"/>
                  <a:pt x="3128" y="164108"/>
                  <a:pt x="0" y="0"/>
                </a:cubicBezTo>
                <a:close/>
              </a:path>
            </a:pathLst>
          </a:custGeom>
          <a:noFill/>
          <a:ln>
            <a:solidFill>
              <a:srgbClr val="0070C0"/>
            </a:solidFill>
            <a:extLst>
              <a:ext uri="{C807C97D-BFC1-408E-A445-0C87EB9F89A2}">
                <ask:lineSketchStyleProps xmlns:ask="http://schemas.microsoft.com/office/drawing/2018/sketchyshapes" sd="192104945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682F507-E289-15C4-A70E-F14B4B607D13}"/>
              </a:ext>
            </a:extLst>
          </p:cNvPr>
          <p:cNvSpPr/>
          <p:nvPr/>
        </p:nvSpPr>
        <p:spPr>
          <a:xfrm>
            <a:off x="3990261" y="3825767"/>
            <a:ext cx="1103587" cy="830318"/>
          </a:xfrm>
          <a:custGeom>
            <a:avLst/>
            <a:gdLst>
              <a:gd name="csX0" fmla="*/ 0 w 1103587"/>
              <a:gd name="csY0" fmla="*/ 0 h 830318"/>
              <a:gd name="csX1" fmla="*/ 562829 w 1103587"/>
              <a:gd name="csY1" fmla="*/ 0 h 830318"/>
              <a:gd name="csX2" fmla="*/ 1103587 w 1103587"/>
              <a:gd name="csY2" fmla="*/ 0 h 830318"/>
              <a:gd name="csX3" fmla="*/ 1103587 w 1103587"/>
              <a:gd name="csY3" fmla="*/ 390249 h 830318"/>
              <a:gd name="csX4" fmla="*/ 1103587 w 1103587"/>
              <a:gd name="csY4" fmla="*/ 830318 h 830318"/>
              <a:gd name="csX5" fmla="*/ 540758 w 1103587"/>
              <a:gd name="csY5" fmla="*/ 830318 h 830318"/>
              <a:gd name="csX6" fmla="*/ 0 w 1103587"/>
              <a:gd name="csY6" fmla="*/ 830318 h 830318"/>
              <a:gd name="csX7" fmla="*/ 0 w 1103587"/>
              <a:gd name="csY7" fmla="*/ 423462 h 830318"/>
              <a:gd name="csX8" fmla="*/ 0 w 1103587"/>
              <a:gd name="csY8" fmla="*/ 0 h 83031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103587" h="830318" extrusionOk="0">
                <a:moveTo>
                  <a:pt x="0" y="0"/>
                </a:moveTo>
                <a:cubicBezTo>
                  <a:pt x="164376" y="-9917"/>
                  <a:pt x="289723" y="23994"/>
                  <a:pt x="562829" y="0"/>
                </a:cubicBezTo>
                <a:cubicBezTo>
                  <a:pt x="835935" y="-23994"/>
                  <a:pt x="964886" y="44055"/>
                  <a:pt x="1103587" y="0"/>
                </a:cubicBezTo>
                <a:cubicBezTo>
                  <a:pt x="1125388" y="174071"/>
                  <a:pt x="1078314" y="283488"/>
                  <a:pt x="1103587" y="390249"/>
                </a:cubicBezTo>
                <a:cubicBezTo>
                  <a:pt x="1128860" y="497010"/>
                  <a:pt x="1081167" y="648334"/>
                  <a:pt x="1103587" y="830318"/>
                </a:cubicBezTo>
                <a:cubicBezTo>
                  <a:pt x="950009" y="883451"/>
                  <a:pt x="743855" y="806197"/>
                  <a:pt x="540758" y="830318"/>
                </a:cubicBezTo>
                <a:cubicBezTo>
                  <a:pt x="337661" y="854439"/>
                  <a:pt x="137858" y="818309"/>
                  <a:pt x="0" y="830318"/>
                </a:cubicBezTo>
                <a:cubicBezTo>
                  <a:pt x="-43420" y="670386"/>
                  <a:pt x="39798" y="521763"/>
                  <a:pt x="0" y="423462"/>
                </a:cubicBezTo>
                <a:cubicBezTo>
                  <a:pt x="-39798" y="325161"/>
                  <a:pt x="3128" y="164108"/>
                  <a:pt x="0" y="0"/>
                </a:cubicBezTo>
                <a:close/>
              </a:path>
            </a:pathLst>
          </a:custGeom>
          <a:noFill/>
          <a:ln>
            <a:solidFill>
              <a:srgbClr val="0070C0"/>
            </a:solidFill>
            <a:extLst>
              <a:ext uri="{C807C97D-BFC1-408E-A445-0C87EB9F89A2}">
                <ask:lineSketchStyleProps xmlns:ask="http://schemas.microsoft.com/office/drawing/2018/sketchyshapes" sd="192104945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314C5A-AC66-5606-28C7-7089939F7EC9}"/>
              </a:ext>
            </a:extLst>
          </p:cNvPr>
          <p:cNvSpPr/>
          <p:nvPr/>
        </p:nvSpPr>
        <p:spPr>
          <a:xfrm>
            <a:off x="5317731" y="3825767"/>
            <a:ext cx="1103587" cy="830318"/>
          </a:xfrm>
          <a:custGeom>
            <a:avLst/>
            <a:gdLst>
              <a:gd name="csX0" fmla="*/ 0 w 1103587"/>
              <a:gd name="csY0" fmla="*/ 0 h 830318"/>
              <a:gd name="csX1" fmla="*/ 562829 w 1103587"/>
              <a:gd name="csY1" fmla="*/ 0 h 830318"/>
              <a:gd name="csX2" fmla="*/ 1103587 w 1103587"/>
              <a:gd name="csY2" fmla="*/ 0 h 830318"/>
              <a:gd name="csX3" fmla="*/ 1103587 w 1103587"/>
              <a:gd name="csY3" fmla="*/ 390249 h 830318"/>
              <a:gd name="csX4" fmla="*/ 1103587 w 1103587"/>
              <a:gd name="csY4" fmla="*/ 830318 h 830318"/>
              <a:gd name="csX5" fmla="*/ 540758 w 1103587"/>
              <a:gd name="csY5" fmla="*/ 830318 h 830318"/>
              <a:gd name="csX6" fmla="*/ 0 w 1103587"/>
              <a:gd name="csY6" fmla="*/ 830318 h 830318"/>
              <a:gd name="csX7" fmla="*/ 0 w 1103587"/>
              <a:gd name="csY7" fmla="*/ 423462 h 830318"/>
              <a:gd name="csX8" fmla="*/ 0 w 1103587"/>
              <a:gd name="csY8" fmla="*/ 0 h 83031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103587" h="830318" extrusionOk="0">
                <a:moveTo>
                  <a:pt x="0" y="0"/>
                </a:moveTo>
                <a:cubicBezTo>
                  <a:pt x="164376" y="-9917"/>
                  <a:pt x="289723" y="23994"/>
                  <a:pt x="562829" y="0"/>
                </a:cubicBezTo>
                <a:cubicBezTo>
                  <a:pt x="835935" y="-23994"/>
                  <a:pt x="964886" y="44055"/>
                  <a:pt x="1103587" y="0"/>
                </a:cubicBezTo>
                <a:cubicBezTo>
                  <a:pt x="1125388" y="174071"/>
                  <a:pt x="1078314" y="283488"/>
                  <a:pt x="1103587" y="390249"/>
                </a:cubicBezTo>
                <a:cubicBezTo>
                  <a:pt x="1128860" y="497010"/>
                  <a:pt x="1081167" y="648334"/>
                  <a:pt x="1103587" y="830318"/>
                </a:cubicBezTo>
                <a:cubicBezTo>
                  <a:pt x="950009" y="883451"/>
                  <a:pt x="743855" y="806197"/>
                  <a:pt x="540758" y="830318"/>
                </a:cubicBezTo>
                <a:cubicBezTo>
                  <a:pt x="337661" y="854439"/>
                  <a:pt x="137858" y="818309"/>
                  <a:pt x="0" y="830318"/>
                </a:cubicBezTo>
                <a:cubicBezTo>
                  <a:pt x="-43420" y="670386"/>
                  <a:pt x="39798" y="521763"/>
                  <a:pt x="0" y="423462"/>
                </a:cubicBezTo>
                <a:cubicBezTo>
                  <a:pt x="-39798" y="325161"/>
                  <a:pt x="3128" y="164108"/>
                  <a:pt x="0" y="0"/>
                </a:cubicBezTo>
                <a:close/>
              </a:path>
            </a:pathLst>
          </a:custGeom>
          <a:noFill/>
          <a:ln>
            <a:solidFill>
              <a:srgbClr val="0070C0"/>
            </a:solidFill>
            <a:extLst>
              <a:ext uri="{C807C97D-BFC1-408E-A445-0C87EB9F89A2}">
                <ask:lineSketchStyleProps xmlns:ask="http://schemas.microsoft.com/office/drawing/2018/sketchyshapes" sd="192104945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B6BC773-149F-DF6B-426E-CF38BD62260E}"/>
              </a:ext>
            </a:extLst>
          </p:cNvPr>
          <p:cNvSpPr/>
          <p:nvPr/>
        </p:nvSpPr>
        <p:spPr>
          <a:xfrm>
            <a:off x="6645201" y="3825767"/>
            <a:ext cx="1103587" cy="830318"/>
          </a:xfrm>
          <a:custGeom>
            <a:avLst/>
            <a:gdLst>
              <a:gd name="csX0" fmla="*/ 0 w 1103587"/>
              <a:gd name="csY0" fmla="*/ 0 h 830318"/>
              <a:gd name="csX1" fmla="*/ 562829 w 1103587"/>
              <a:gd name="csY1" fmla="*/ 0 h 830318"/>
              <a:gd name="csX2" fmla="*/ 1103587 w 1103587"/>
              <a:gd name="csY2" fmla="*/ 0 h 830318"/>
              <a:gd name="csX3" fmla="*/ 1103587 w 1103587"/>
              <a:gd name="csY3" fmla="*/ 390249 h 830318"/>
              <a:gd name="csX4" fmla="*/ 1103587 w 1103587"/>
              <a:gd name="csY4" fmla="*/ 830318 h 830318"/>
              <a:gd name="csX5" fmla="*/ 540758 w 1103587"/>
              <a:gd name="csY5" fmla="*/ 830318 h 830318"/>
              <a:gd name="csX6" fmla="*/ 0 w 1103587"/>
              <a:gd name="csY6" fmla="*/ 830318 h 830318"/>
              <a:gd name="csX7" fmla="*/ 0 w 1103587"/>
              <a:gd name="csY7" fmla="*/ 423462 h 830318"/>
              <a:gd name="csX8" fmla="*/ 0 w 1103587"/>
              <a:gd name="csY8" fmla="*/ 0 h 83031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103587" h="830318" extrusionOk="0">
                <a:moveTo>
                  <a:pt x="0" y="0"/>
                </a:moveTo>
                <a:cubicBezTo>
                  <a:pt x="164376" y="-9917"/>
                  <a:pt x="289723" y="23994"/>
                  <a:pt x="562829" y="0"/>
                </a:cubicBezTo>
                <a:cubicBezTo>
                  <a:pt x="835935" y="-23994"/>
                  <a:pt x="964886" y="44055"/>
                  <a:pt x="1103587" y="0"/>
                </a:cubicBezTo>
                <a:cubicBezTo>
                  <a:pt x="1125388" y="174071"/>
                  <a:pt x="1078314" y="283488"/>
                  <a:pt x="1103587" y="390249"/>
                </a:cubicBezTo>
                <a:cubicBezTo>
                  <a:pt x="1128860" y="497010"/>
                  <a:pt x="1081167" y="648334"/>
                  <a:pt x="1103587" y="830318"/>
                </a:cubicBezTo>
                <a:cubicBezTo>
                  <a:pt x="950009" y="883451"/>
                  <a:pt x="743855" y="806197"/>
                  <a:pt x="540758" y="830318"/>
                </a:cubicBezTo>
                <a:cubicBezTo>
                  <a:pt x="337661" y="854439"/>
                  <a:pt x="137858" y="818309"/>
                  <a:pt x="0" y="830318"/>
                </a:cubicBezTo>
                <a:cubicBezTo>
                  <a:pt x="-43420" y="670386"/>
                  <a:pt x="39798" y="521763"/>
                  <a:pt x="0" y="423462"/>
                </a:cubicBezTo>
                <a:cubicBezTo>
                  <a:pt x="-39798" y="325161"/>
                  <a:pt x="3128" y="164108"/>
                  <a:pt x="0" y="0"/>
                </a:cubicBezTo>
                <a:close/>
              </a:path>
            </a:pathLst>
          </a:custGeom>
          <a:noFill/>
          <a:ln>
            <a:solidFill>
              <a:srgbClr val="0070C0"/>
            </a:solidFill>
            <a:extLst>
              <a:ext uri="{C807C97D-BFC1-408E-A445-0C87EB9F89A2}">
                <ask:lineSketchStyleProps xmlns:ask="http://schemas.microsoft.com/office/drawing/2018/sketchyshapes" sd="192104945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1895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6E982E-69EC-19E2-0324-3874D6C27F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89C4F29-5CE8-D542-DDA9-DA112BBD09A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0" name="Flowchart: Alternate Process 54">
            <a:extLst>
              <a:ext uri="{FF2B5EF4-FFF2-40B4-BE49-F238E27FC236}">
                <a16:creationId xmlns:a16="http://schemas.microsoft.com/office/drawing/2014/main" id="{5DE28FCE-462E-4D46-B570-E5BAC997F590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993983EE-22A2-84EA-7F7A-EDDAE4064FC8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5</a:t>
            </a:r>
            <a:endParaRPr lang="fr-MA" sz="3200" b="1" dirty="0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ADE55D7-5166-3E72-7B4D-CF6BA66B23E0}"/>
              </a:ext>
            </a:extLst>
          </p:cNvPr>
          <p:cNvGrpSpPr>
            <a:grpSpLocks noChangeAspect="1"/>
          </p:cNvGrpSpPr>
          <p:nvPr/>
        </p:nvGrpSpPr>
        <p:grpSpPr>
          <a:xfrm>
            <a:off x="4041754" y="4264863"/>
            <a:ext cx="738292" cy="827051"/>
            <a:chOff x="976754" y="4005561"/>
            <a:chExt cx="558587" cy="625740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7064A5A2-96F0-BE66-D5A7-213C1AC958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66D3B83D-3491-3039-6466-537F6DE8A141}"/>
                </a:ext>
              </a:extLst>
            </p:cNvPr>
            <p:cNvSpPr txBox="1"/>
            <p:nvPr/>
          </p:nvSpPr>
          <p:spPr>
            <a:xfrm>
              <a:off x="1027905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0804115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7F9F7-85DB-B502-CF03-C045F2680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F0390367-D950-06A6-0C55-FF05F68B21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5422" y="1824226"/>
            <a:ext cx="6978869" cy="4714092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04868DD8-7F1A-F6E4-F67E-3778EE85807C}"/>
              </a:ext>
            </a:extLst>
          </p:cNvPr>
          <p:cNvSpPr txBox="1"/>
          <p:nvPr/>
        </p:nvSpPr>
        <p:spPr>
          <a:xfrm>
            <a:off x="327278" y="894883"/>
            <a:ext cx="72014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Low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 جيدا</a:t>
            </a: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! 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في المنزل، ستنجزون كل الأنشطة المتبقية على الصفحتين:</a:t>
            </a: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42 و43</a:t>
            </a:r>
          </a:p>
        </p:txBody>
      </p:sp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EE6F4F8-81C1-CAD3-5776-2F998978AF5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4939584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89387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إلى اللقاء. في الحصة القادمة، سنقوم بتصحيح التمارين المنجزة في المنزل. </a:t>
            </a:r>
          </a:p>
        </p:txBody>
      </p: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BC8D666-AD87-430E-F88A-6152ABAE80A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7206DB3B-F23E-2B82-DDAA-B51068E4546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411252C-2590-D9D4-26CE-BB962E0A20D4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0519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FCA8558-4F6B-8E3C-863D-A04174875E3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F8B6CD-37DD-31F0-91B5-518A30F1C879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8" name="Image 7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9076AE98-2370-FDA7-945D-9AB455B81C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08549EC-681C-B690-E2E1-0445E53F45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970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80E42B2D-F162-4C8D-9630-3474C2D444A6}">
  <we:reference id="wa200004858" version="2.1.0.0" store="fr-FR" storeType="OMEX"/>
  <we:alternateReferences>
    <we:reference id="WA200004858" version="2.1.0.0" store="WA200004858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16655</TotalTime>
  <Words>794</Words>
  <Application>Microsoft Office PowerPoint</Application>
  <PresentationFormat>Affichage à l'écran (4:3)</PresentationFormat>
  <Paragraphs>226</Paragraphs>
  <Slides>56</Slides>
  <Notes>6</Notes>
  <HiddenSlides>0</HiddenSlides>
  <MMClips>6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6</vt:i4>
      </vt:variant>
      <vt:variant>
        <vt:lpstr>Titres des diapositives</vt:lpstr>
      </vt:variant>
      <vt:variant>
        <vt:i4>56</vt:i4>
      </vt:variant>
    </vt:vector>
  </HeadingPairs>
  <TitlesOfParts>
    <vt:vector size="70" baseType="lpstr">
      <vt:lpstr>Arial</vt:lpstr>
      <vt:lpstr>Wingdings</vt:lpstr>
      <vt:lpstr>Aptos</vt:lpstr>
      <vt:lpstr>Calibri</vt:lpstr>
      <vt:lpstr>Effra CC Arbc</vt:lpstr>
      <vt:lpstr>Dosis</vt:lpstr>
      <vt:lpstr>Aptos Display</vt:lpstr>
      <vt:lpstr>Chalkboard</vt:lpstr>
      <vt:lpstr>2_Conception personnalisée</vt:lpstr>
      <vt:lpstr>Page d'entree</vt:lpstr>
      <vt:lpstr>partie 1</vt:lpstr>
      <vt:lpstr>1_Page d'entree</vt:lpstr>
      <vt:lpstr>1_partie 1</vt:lpstr>
      <vt:lpstr>3_Conception personnalisée</vt:lpstr>
      <vt:lpstr>Présentation PowerPoint</vt:lpstr>
      <vt:lpstr>Présentation PowerPoint</vt:lpstr>
      <vt:lpstr>برمجة الأسبوع الرابع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EL HAMDOUNI BTIHAJ</cp:lastModifiedBy>
  <cp:revision>127</cp:revision>
  <cp:lastPrinted>2025-08-13T10:11:39Z</cp:lastPrinted>
  <dcterms:created xsi:type="dcterms:W3CDTF">2025-08-01T12:31:49Z</dcterms:created>
  <dcterms:modified xsi:type="dcterms:W3CDTF">2026-03-01T20:21:37Z</dcterms:modified>
</cp:coreProperties>
</file>