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7"/>
  </p:notesMasterIdLst>
  <p:handoutMasterIdLst>
    <p:handoutMasterId r:id="rId68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6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4" r:id="rId31"/>
    <p:sldId id="2134807070" r:id="rId32"/>
    <p:sldId id="2134807071" r:id="rId33"/>
    <p:sldId id="2134807073" r:id="rId34"/>
    <p:sldId id="2134807072" r:id="rId35"/>
    <p:sldId id="2134807075" r:id="rId36"/>
    <p:sldId id="2134807076" r:id="rId37"/>
    <p:sldId id="2134807077" r:id="rId38"/>
    <p:sldId id="2134807020" r:id="rId39"/>
    <p:sldId id="2134807078" r:id="rId40"/>
    <p:sldId id="2134807065" r:id="rId41"/>
    <p:sldId id="2134807079" r:id="rId42"/>
    <p:sldId id="2134807033" r:id="rId43"/>
    <p:sldId id="2134807068" r:id="rId44"/>
    <p:sldId id="2134807080" r:id="rId45"/>
    <p:sldId id="2134807081" r:id="rId46"/>
    <p:sldId id="2134807082" r:id="rId47"/>
    <p:sldId id="2134806689" r:id="rId48"/>
    <p:sldId id="2134806665" r:id="rId49"/>
    <p:sldId id="2134806663" r:id="rId50"/>
    <p:sldId id="2134807028" r:id="rId51"/>
    <p:sldId id="2134806664" r:id="rId52"/>
    <p:sldId id="2134806696" r:id="rId53"/>
    <p:sldId id="848" r:id="rId54"/>
    <p:sldId id="921" r:id="rId55"/>
    <p:sldId id="922" r:id="rId56"/>
    <p:sldId id="924" r:id="rId57"/>
    <p:sldId id="925" r:id="rId58"/>
    <p:sldId id="849" r:id="rId59"/>
    <p:sldId id="2134806697" r:id="rId60"/>
    <p:sldId id="2134806706" r:id="rId61"/>
    <p:sldId id="858" r:id="rId62"/>
    <p:sldId id="868" r:id="rId63"/>
    <p:sldId id="869" r:id="rId64"/>
    <p:sldId id="764" r:id="rId65"/>
    <p:sldId id="949" r:id="rId6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9"/>
    </p:embeddedFont>
    <p:embeddedFont>
      <p:font typeface="Dosis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B67A"/>
    <a:srgbClr val="C00000"/>
    <a:srgbClr val="FC8D00"/>
    <a:srgbClr val="F28C2E"/>
    <a:srgbClr val="008F8D"/>
    <a:srgbClr val="3A8F98"/>
    <a:srgbClr val="7EC4BE"/>
    <a:srgbClr val="199995"/>
    <a:srgbClr val="00B050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0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110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2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microsoft.com/office/2018/10/relationships/authors" Target="authors.xml"/><Relationship Id="rId7" Type="http://schemas.openxmlformats.org/officeDocument/2006/relationships/slide" Target="slides/slide1.xml"/><Relationship Id="rId71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jf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f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f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f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0.png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14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التَّجْميعُ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13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التَّوْزيعُ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2 و3 و4 و5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46198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مَفْهومُ الْقِسْمَةِ: التَّوْزيعُ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C9C535C-570B-855A-0683-4E15FD97B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307" y="2495100"/>
            <a:ext cx="5891385" cy="398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751840" y="3835273"/>
            <a:ext cx="65361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تَعرُّفِ مَفْهومِ الْقِسْمَة بِالتَّوْزيعِ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DFF8F3B9-5A28-985E-6C9B-E6ACF853F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638" y="1366248"/>
            <a:ext cx="3587484" cy="508863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15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2551920" y="5455787"/>
            <a:ext cx="3356264" cy="659878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9235BE2-C4BD-E11A-08F2-8990A9884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09" y="2961097"/>
            <a:ext cx="8294916" cy="1645413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1133341" y="4084575"/>
            <a:ext cx="1200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335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A6EA9F-71CB-7B80-F231-9386D97E1C45}"/>
              </a:ext>
            </a:extLst>
          </p:cNvPr>
          <p:cNvSpPr txBox="1"/>
          <p:nvPr/>
        </p:nvSpPr>
        <p:spPr>
          <a:xfrm>
            <a:off x="2923867" y="4084575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292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DDAE3-A756-3B72-05AC-F85FC133EF6C}"/>
              </a:ext>
            </a:extLst>
          </p:cNvPr>
          <p:cNvSpPr txBox="1"/>
          <p:nvPr/>
        </p:nvSpPr>
        <p:spPr>
          <a:xfrm>
            <a:off x="4812717" y="4084575"/>
            <a:ext cx="109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D5075-85CF-DE36-117A-6F158EFDAB48}"/>
              </a:ext>
            </a:extLst>
          </p:cNvPr>
          <p:cNvSpPr txBox="1"/>
          <p:nvPr/>
        </p:nvSpPr>
        <p:spPr>
          <a:xfrm>
            <a:off x="6536160" y="4084575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112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lang="fr-FR" sz="2800" b="1" dirty="0">
                  <a:solidFill>
                    <a:srgbClr val="3A8F98"/>
                  </a:solidFill>
                  <a:latin typeface="Aptos" panose="02110004020202020204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838D6-57BF-8FC0-2F83-BCC0546189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303" y="3002573"/>
            <a:ext cx="8357420" cy="94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3E55C3-7827-535D-CB81-E71E243B0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03" y="3002573"/>
            <a:ext cx="8357420" cy="9414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6880" y="305022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66881" y="345046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92013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4940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91335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4941" y="346663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19107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33685" y="34590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مَفْهومُ الْقِسْمَةِ: التَّوْزيعُ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وحدة جديدة لقياس الأطوال،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28524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7058" y="2310581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4_S1_v1 (1)">
            <a:hlinkClick r:id="" action="ppaction://media"/>
            <a:extLst>
              <a:ext uri="{FF2B5EF4-FFF2-40B4-BE49-F238E27FC236}">
                <a16:creationId xmlns:a16="http://schemas.microsoft.com/office/drawing/2014/main" id="{A2FC621D-AE42-4F1B-25FE-A3F3AFB34D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9357" y="1849072"/>
            <a:ext cx="8208030" cy="461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65E597E-5453-DBC6-CDF9-A8080C2AB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03" y="2104102"/>
            <a:ext cx="7493498" cy="430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سنوزع هذه البيضات بالتساوي على السلال الثلاثة،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D6B639-1D5B-03DA-5A1C-58AB269EB2B3}"/>
              </a:ext>
            </a:extLst>
          </p:cNvPr>
          <p:cNvGrpSpPr/>
          <p:nvPr/>
        </p:nvGrpSpPr>
        <p:grpSpPr>
          <a:xfrm>
            <a:off x="264790" y="2376607"/>
            <a:ext cx="8352777" cy="796754"/>
            <a:chOff x="313951" y="2632246"/>
            <a:chExt cx="8352777" cy="796754"/>
          </a:xfrm>
        </p:grpSpPr>
        <p:pic>
          <p:nvPicPr>
            <p:cNvPr id="4" name="Image 3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E756C2A6-9B76-9977-F71C-3486E4600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862" y="2632246"/>
              <a:ext cx="796754" cy="796754"/>
            </a:xfrm>
            <a:prstGeom prst="rect">
              <a:avLst/>
            </a:prstGeom>
          </p:spPr>
        </p:pic>
        <p:pic>
          <p:nvPicPr>
            <p:cNvPr id="5" name="Image 4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2B34B22E-5F3E-6726-7B18-944B906CE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951" y="2632246"/>
              <a:ext cx="796754" cy="796754"/>
            </a:xfrm>
            <a:prstGeom prst="rect">
              <a:avLst/>
            </a:prstGeom>
          </p:spPr>
        </p:pic>
        <p:pic>
          <p:nvPicPr>
            <p:cNvPr id="6" name="Image 5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E70D268B-B909-D654-6552-C111A9876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7773" y="2632246"/>
              <a:ext cx="796754" cy="796754"/>
            </a:xfrm>
            <a:prstGeom prst="rect">
              <a:avLst/>
            </a:prstGeom>
          </p:spPr>
        </p:pic>
        <p:pic>
          <p:nvPicPr>
            <p:cNvPr id="7" name="Image 6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5C8D80DE-9849-6B26-C960-699C24940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4684" y="2632246"/>
              <a:ext cx="796754" cy="796754"/>
            </a:xfrm>
            <a:prstGeom prst="rect">
              <a:avLst/>
            </a:prstGeom>
          </p:spPr>
        </p:pic>
        <p:pic>
          <p:nvPicPr>
            <p:cNvPr id="8" name="Image 7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1253D2EF-42B9-C7AD-E51D-1D8DAE1F5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1595" y="2632246"/>
              <a:ext cx="796754" cy="796754"/>
            </a:xfrm>
            <a:prstGeom prst="rect">
              <a:avLst/>
            </a:prstGeom>
          </p:spPr>
        </p:pic>
        <p:pic>
          <p:nvPicPr>
            <p:cNvPr id="16" name="Image 15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6D8421EC-4937-7E17-BE2F-91A1B42FF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8506" y="2632246"/>
              <a:ext cx="796754" cy="796754"/>
            </a:xfrm>
            <a:prstGeom prst="rect">
              <a:avLst/>
            </a:prstGeom>
          </p:spPr>
        </p:pic>
        <p:pic>
          <p:nvPicPr>
            <p:cNvPr id="17" name="Image 16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E564CCD4-7312-49A1-7343-1A3DD9751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417" y="2632246"/>
              <a:ext cx="796754" cy="796754"/>
            </a:xfrm>
            <a:prstGeom prst="rect">
              <a:avLst/>
            </a:prstGeom>
          </p:spPr>
        </p:pic>
        <p:pic>
          <p:nvPicPr>
            <p:cNvPr id="18" name="Image 17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8017EAFB-028F-1868-3694-0FF1E10ED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2328" y="2632246"/>
              <a:ext cx="796754" cy="796754"/>
            </a:xfrm>
            <a:prstGeom prst="rect">
              <a:avLst/>
            </a:prstGeom>
          </p:spPr>
        </p:pic>
        <p:pic>
          <p:nvPicPr>
            <p:cNvPr id="19" name="Image 18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57A56414-7402-A19B-2609-CC776B150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9239" y="2632246"/>
              <a:ext cx="796754" cy="796754"/>
            </a:xfrm>
            <a:prstGeom prst="rect">
              <a:avLst/>
            </a:prstGeom>
          </p:spPr>
        </p:pic>
        <p:pic>
          <p:nvPicPr>
            <p:cNvPr id="20" name="Image 19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FB9E5E77-6EB6-E0D3-1787-248F904D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6150" y="2632246"/>
              <a:ext cx="796754" cy="796754"/>
            </a:xfrm>
            <a:prstGeom prst="rect">
              <a:avLst/>
            </a:prstGeom>
          </p:spPr>
        </p:pic>
        <p:pic>
          <p:nvPicPr>
            <p:cNvPr id="21" name="Image 20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5257DF5A-F8E4-B743-1D09-CB60D58F2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3061" y="2632246"/>
              <a:ext cx="796754" cy="796754"/>
            </a:xfrm>
            <a:prstGeom prst="rect">
              <a:avLst/>
            </a:prstGeom>
          </p:spPr>
        </p:pic>
        <p:pic>
          <p:nvPicPr>
            <p:cNvPr id="22" name="Image 21" descr="Une image contenant cercle, objet astronomique&#10;&#10;Le contenu généré par l’IA peut être incorrect.">
              <a:extLst>
                <a:ext uri="{FF2B5EF4-FFF2-40B4-BE49-F238E27FC236}">
                  <a16:creationId xmlns:a16="http://schemas.microsoft.com/office/drawing/2014/main" id="{ADAF3075-AA8D-D22F-9BD8-B826A883A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9974" y="2632246"/>
              <a:ext cx="796754" cy="796754"/>
            </a:xfrm>
            <a:prstGeom prst="rect">
              <a:avLst/>
            </a:prstGeom>
          </p:spPr>
        </p:pic>
      </p:grpSp>
      <p:pic>
        <p:nvPicPr>
          <p:cNvPr id="34" name="Image 33" descr="Une image contenant panier, conteneur, osier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1C4FBB58-8461-2D2C-27BF-C230A83D7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1" y="4270308"/>
            <a:ext cx="2312386" cy="2312386"/>
          </a:xfrm>
          <a:prstGeom prst="rect">
            <a:avLst/>
          </a:prstGeom>
        </p:spPr>
      </p:pic>
      <p:pic>
        <p:nvPicPr>
          <p:cNvPr id="35" name="Image 34" descr="Une image contenant panier, conteneur, osier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2E6525FB-0EEF-F6E1-1BCC-86660CAE6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175" y="4270308"/>
            <a:ext cx="2312386" cy="2312386"/>
          </a:xfrm>
          <a:prstGeom prst="rect">
            <a:avLst/>
          </a:prstGeom>
        </p:spPr>
      </p:pic>
      <p:pic>
        <p:nvPicPr>
          <p:cNvPr id="36" name="Image 35" descr="Une image contenant panier, conteneur, osier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734D4079-5828-13E4-D89E-FF44921A1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459" y="4270308"/>
            <a:ext cx="2312386" cy="23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وارسموا العناصر التالية لتمثيل التوزيع: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0D6675A4-A79A-880E-54F5-CA94189762B4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9814D98-D6FE-CC61-7F6E-44DF85B40C07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A8A0E1C-CD9B-7745-FEE5-D96AEC31930E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3E8AFE6-9D7C-03EB-5ED2-AC6F68DB324C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16FE971-B5D5-C4FF-46BE-F2F76D3104D5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3E6910B-8BFF-15E3-B41B-D692531B1887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796F2DD-CBFF-D24C-FE27-3A971309A7F8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CE1270A-3115-E8F1-EFDC-EA5D443DED8C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5E78ED7-F765-EF02-F9B1-0AADB9119FFE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1978C58-9E3F-E84C-1DFA-3671648488B0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8D7AA96-E9EC-3E4C-DE3B-9CC6F3CED4D0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ABE1EE5-2AC2-489A-118B-6EC9E953914C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E96204E-55A9-EE30-BC0D-D796B18180E3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5EDFFEBA-6728-9708-9B04-A163441D8A09}"/>
              </a:ext>
            </a:extLst>
          </p:cNvPr>
          <p:cNvGrpSpPr/>
          <p:nvPr/>
        </p:nvGrpSpPr>
        <p:grpSpPr>
          <a:xfrm>
            <a:off x="917978" y="4534235"/>
            <a:ext cx="7304273" cy="1465006"/>
            <a:chOff x="917978" y="4534235"/>
            <a:chExt cx="7304273" cy="1465006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CCB78F6-F2F1-0E3A-2ED0-BAA43956D727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1DE05B83-E79E-29DB-F890-CA2B2D06154D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EAECC3E-6E9D-2092-5113-136B8820886F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أُوَزِّعُ العَنَاصِرَ وَاحِداً وَاحِداً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أَتَأَكَّدُ أَنَّ التَّوزيعَ مُتَساوٍ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العَنَاصِرَ دَاخِلَ مَجْمُوعَةٍ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A80932-CAE3-97B9-12A0-89F017901F24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DDE23025-F2E4-DA28-5CEC-DB44DBE2C3F0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A74290D-A502-1845-F9B6-0C408A654C18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6E29E5B-A0B0-7CAC-1C4E-20AC0F9C5989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E780AF5-637D-44F4-8648-53E03ED6E2F6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BB653A9-9126-88BE-442E-1E8C33D3B7D5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7BD8464-C5CF-0586-FA71-8120A3578CAA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00EA670-D585-B6B6-C453-B245C0257B94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D5F6CFE-4938-6773-0544-9B3C2F0A2932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F1F76CB-EA4B-A733-CDA3-12BFC5B977B4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AB9BA67-6490-81DF-6B3E-65656D007814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F92ED56-E7E2-E35D-6486-0127B300720D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AA1B61B-A42A-5834-03E2-AE71BAE52313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1230665-D2AF-8FF8-6925-ABA7872B4245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D0E9672-2CE8-5C6A-9392-3D7834FB04F5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4E8AB76-1B32-1E85-EB57-2E3CC0038B0B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094B385-FB6F-A575-67DA-1C036708C541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وزعوا ثلاث بيضات على السلال الثلاثة، لا تنسوا شطب العناصر الموزعة.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أُوَزِّعُ العَنَاصِرَ وَاحِداً وَاحِداً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أَتَأَكَّدُ أَنَّ التَّوزيعَ مُتَساوٍ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011736B7-D33F-9F0B-CBBD-BFF6F3605697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1DF3CD6-2EEF-9AF8-CAA6-772829B4F9A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العَنَاصِرَ دَاخِلَ مَجْمُوعَةٍ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43E18E8-1A54-710A-D8EA-A50EE7612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622EEA-82DD-EEE1-9A78-7E6B99B027A5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ED4B880-835C-DEDD-BC58-AD474A5B8ED5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E7DDDF6-5FF4-6033-B5C5-20C0E4AFFFFB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A23E3B0-E23B-6834-BF6D-41951216E32C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C1B3DA4-59AF-D90C-E07D-A585C75513A7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8009171-74EE-C1B8-34A3-E3DA9C47A71F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67D7413-A813-81AF-AC29-21A435B0AD45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2BF2E51-1351-D423-185B-88BBC3C96F40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18B0A14-4935-2F65-B21F-92ECB80DF96D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2417E1F-8C20-7D57-B3F5-20BD4EC2E367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7F48579-8F16-5095-5191-65E20BAF294D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0448F19B-C11C-3D43-F699-6AD05F1B1660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70C8D93-74A2-38FC-502F-EA47E46A4945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1C2FDC4-2444-04A8-C21E-0F4E0599AB2C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8850C60-7CED-AF70-3667-4D227FB07269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213964E-098D-C9AB-3B34-03AC776645A0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D7AC683-8BD3-0832-4A72-41631C848DE3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يجب أن يكون توزيعكم كالتالي: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DC1E259-0AA6-7CEF-9DDB-77DA7C739B10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06653B9-9322-1A30-031E-80B45741D19B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502AAF2-4AEC-D49E-9212-C97ED3B6296C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AD60B10-3D48-96F8-C7E6-4D8CC0DD87C0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B04B22B-C299-A217-270C-E759955E4B6E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FD4DB93-50B5-1D5F-1576-7BA1CBC1DCB1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725B797-5AF3-FC07-A1B0-D72533D9BDE6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0CEBC00-EBC7-CAEF-4EA4-4FFF24E2D8E3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0C10354-5483-B791-513C-15D7B9B02C86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9635E55-EEB5-1B99-339E-D5FAB387707F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3252AA5-A840-5DE9-ABD9-613451BC59FC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FE4D523-3158-3C4A-4163-CEF93C153207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462AF67-7C6E-2C45-E02E-890466F707D3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74FD6BA-7257-2E5A-B629-800EEEA8D36C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B7655FF-2A2E-DA78-453C-7C0CE3F87622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373D391-A193-CFD4-81DB-718172072EFC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45A9357-0480-7287-1D20-1DAEA3269C3D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2A5BB299-7D2E-5D8E-9CBB-6860DCE05B9F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0444D57-ED40-0CE5-4FF8-9F3FDA63D9C4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CD49953-FC6A-8972-62C0-8804A6A73EEA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CC3668E-A690-AD9B-90D2-B66338F6A0CE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EDCFBD1-3ACC-C8C4-72C9-C8834284D744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396F79C-6FFF-8978-4B46-DA3F823A56F4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D4973-3238-70D4-3EE3-FCFA1EDA9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553CC14-5293-FA99-E6CD-61A74045D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B72C0906-5EDB-2FAD-9850-2DD49EDC1F3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وزعوا الثلاث بيضات الموالية مع شطبها من مجموع البيض.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CC833326-C566-96B1-DDFD-485EB4B9F161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021EBA4-086D-3C24-759C-2BB1097829C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أُوَزِّعُ العَنَاصِرَ وَاحِداً وَاحِداً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A3C562B-9088-2945-273B-57E56D38BA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45E26E8B-436C-F79A-5502-A5FE88691171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16BFD43-3CF1-F9D1-53E9-D7189271E98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أَتَأَكَّدُ أَنَّ التَّوزيعَ مُتَساوٍ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A8D4842-E9AD-9F67-1745-0D82AA6A81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B6EC853-D9A5-5330-1E73-5DABB9CF5E25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F42580C-549D-60F6-BB61-7C9A807FCB4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العَنَاصِرَ دَاخِلَ مَجْمُوعَةٍ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2359FE8-5017-A753-81EA-18670DFED0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081BACB-8BF0-15A1-D4E4-3F8B2AAC4DA4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65DD559-12F7-C0B9-F484-F9E6001906A4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D4481C0-E551-5FA6-E7CB-0A7761E70DB0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767C111-F9A3-D3DA-BB4C-1CF199A852D3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A903CDB-66E1-F2A2-3DFD-237F37D0CA04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49E38F4-4ADF-8EE3-293C-69AECA40DC93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6E3C1CB-0371-ABF1-FD52-549355CBB77D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EF9E86F0-DE0C-89AB-21DF-A4220AE799AB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2CFF6106-2E33-2406-4097-52D7A0DED32A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64F86F6-07D8-49FB-BE9F-27D1102A8C84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A66D7D3-C67C-B5F7-221C-0CEECC46E343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BA9C1D9-DFAD-D673-8BCC-B9B42F23FF62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616486E4-9C30-7691-830A-3A45C4CADF6D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94A8CB33-D97B-8447-F55B-F35A85F2DA79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9784934-F774-AEBF-46BA-13C34D46AE07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6428CE90-54B9-25DC-C307-2436711DAD8E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423D3BCF-0B6E-DC7A-B877-E2537FDB3A64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EFB922DB-1FD5-9EBF-B51E-9919B219B800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C7A59E1C-E3C5-06A5-8E7D-679A3991DA6D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215A9A45-5F9A-EE43-9C19-D5E6E5D28018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C7AB9EC5-F92C-FC5D-B506-1C380E9C64C6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A4FCE909-0FEC-8037-5BB0-E2BECA3E2004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6BAEEA39-E1C6-603E-E610-457D2C305DC4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43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9D8C7-28A9-9896-80BA-228A90E37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426F71F-4358-0EF6-4A76-5FEC4FC73C7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B7D42C-283C-EC80-A398-411389CDF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21325D-83DA-0EE9-E439-5388091087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681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5DAED-5335-9131-737D-5BFF6976C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AA4E-DAEB-FF8B-06F2-BE8196A63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7CE0ED3F-4F3C-3D4B-BF73-AA30C09C054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يكون توزيعكم كالتالي: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B229DA4-3467-1CC9-67C6-C4B4AD5FC3FB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694D770-62FF-E0BE-5F1E-897493FF4759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C03DEF5-002E-4C0C-C5A7-DF4602A3DECC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5656E38-613A-2D66-2A08-00AB4F3AE8F9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12C9456-7505-8AC5-C104-3E83F9D59825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8D786D5-CBEB-5CBB-31EB-343EA903A5EA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C8B6138-88A9-2686-FC3D-86F2A4A30B0A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321B3EE-B81B-801B-E146-90283333F84B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BB1DD56-4B24-CCA6-48B2-B0FA728411A3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4CED542-DB0A-58DD-1529-9702D78008C3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4F7CBE8D-871F-0494-4CE7-1A6BD3D263A8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0855A9F-220E-3D81-2964-C49E1BE937AA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AB346B13-7570-0BCA-2073-1288922EB5FD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92AC3E6-52F0-5743-A781-71A53F645039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02EC0F5A-97DD-2A5F-5D3D-8D2B57CF92F6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EFF3492-B190-A1A2-C89E-CEC19AA9928E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22DFBB11-3BEB-30A3-6CC3-A4DB39F51309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778D39ED-2F5F-1030-3773-82EE779DABED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79D6264D-AFD3-E9BD-C349-04F69FAA694F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782947C3-02D3-CD4E-2394-7CC9F8B0276D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5F1540B5-A3FC-F917-5849-3C779D9F5C16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4FAB52B-8ECF-3E60-974A-BD48324C9666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673405B2-1DAF-BC64-B00F-7A442F580DB5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7056D505-2692-33E8-EC03-0E452C699676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E6EFB93-CABE-E3F8-BFD8-6B7B94889343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32849D6-BA25-62D3-C8FF-D2367DA02068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F4E4CD1-1CF6-7318-E508-65AEE8E58133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A765E90-7CF2-328C-91D4-0E75FE5DE79A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B02D3ED-B1C4-6508-B373-A272B521C378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99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A9015-83C0-B6EA-119D-7D32C6F51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7ED699-AA1E-1DF1-AB77-1747E89BE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0D2C24B6-0094-EEB4-E28B-D2D0A09721B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واصلوا التوزيع ثلاثة </a:t>
            </a:r>
            <a:r>
              <a:rPr lang="ar-M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ثلاثة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حتى لا يتبقى لديكم أي بيضة.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BF2E95A-84C5-5522-E0D1-9159D9C07128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F3B35EE-4D34-2A39-06AF-3E14B9882309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7B8A01F-EAA4-4E0C-15AC-00D77BF5044C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C6AE99E-318C-3911-ECE9-285D33412621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9678F42-B24D-73BA-096C-A92BDBFE7EBF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C747A8A-2F8F-1C78-CCC5-9E3C07F67CD2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206F97DD-9923-9BF9-AB7B-6EF6D0F8C386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ED17B7D-F885-0C8D-BCB7-EA1009A23EEF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69CCE51-DA13-0112-95CB-9BBF62696D80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D1D0535-C791-F0AA-9D05-42450FCD8CBB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13E88EA-6D04-FA79-E8C6-4EBA49684AF8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7FF3F21-CEF0-2263-9401-8272FBD51DBB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6DC159F9-BA23-C8CF-4110-0D54470134EF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6089BDA2-A407-7A3F-27A5-9004CCADFCC7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00FCB6C6-8FB2-9BDC-29B1-66C5A8A7F182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0483DED0-B789-3433-97FB-3742B16C18F2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2899158-3195-02C1-42E3-41445B72D0CD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BD8C944B-23CE-B706-DE7C-4CF155C9F771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C76A468A-7A61-DE9D-1597-8C31F851BEB0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A4F44DF-983D-6D94-C519-80473F126BE5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098F6395-0827-8829-6899-3A74BAE0F27B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EB02DFE-594D-9D85-FFBF-38FFC29BB5BB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4AAEA887-A61A-F5FF-D58B-2321748C5088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1E10F1CE-3124-4C33-DF27-ECBEC76D2B0A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4B1ACAD-D586-FDFD-95CD-3DEBCD61D09F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06D787E-4084-B144-EB2E-CC13DB70625B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0F2CAC0-6224-ED4F-5E2E-F781B485E6C2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BE3C236-99F2-1AA6-D7CA-16D516D234B1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418F4D5-959A-DC76-F3ED-E5248DDDCDA1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2">
            <a:extLst>
              <a:ext uri="{FF2B5EF4-FFF2-40B4-BE49-F238E27FC236}">
                <a16:creationId xmlns:a16="http://schemas.microsoft.com/office/drawing/2014/main" id="{39B984D7-65CE-23B4-8F08-F1C6D69D51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93FDE78-E3AE-02B4-84DA-95B19A5DF84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أُوَزِّعُ العَنَاصِرَ وَاحِداً وَاحِداً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76AC96B7-6D59-09DF-5440-38FBB4483B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6916EE5-C631-7C82-4A7A-6D71EC498556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FC5418F-F93B-6C83-685B-DBE92229191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أَتَأَكَّدُ أَنَّ التَّوزيعَ مُتَساوٍ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DB99FCA8-30AC-ADBE-5546-EB4C93F434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8FEFAC5C-6396-C6B3-4F2D-0660C429238E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F857279-6765-9466-226E-A4A72A6A736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العَنَاصِرَ دَاخِلَ مَجْمُوعَةٍ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413D131-4E67-BCEC-D576-2CAF94CEDC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33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F0A64-80FA-0D11-F675-5A5121F51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F4BC22-2950-5828-41F2-65852BE92A2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BD0BCEE-B0EB-FBF9-D841-B6B5E9692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BF88C3-49E8-B310-4804-E496A5902B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819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33B60-24D8-8958-60F3-B8A976F79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4A287B-F731-378E-760C-8DAFB9EB6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DD8F7911-B6FD-ED1E-0B3F-10F1D8732AB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يكون التوزيع النهائي كالتالي: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B80805E-6A83-F84F-A8F2-07FD36A982AF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3E1278B-95AD-FA59-1933-144DE4279AAB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5460A92-67A2-186C-152A-53B38772216F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18BD287-BA30-9C92-2AB0-5F070F731689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68E5A5D-DAB1-9312-1333-BEDCD2DDB39E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C468122-DAA6-C19C-56CC-8A3FF9CF8CF8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9F859C2-33C2-D97B-0BFD-1258CC3DA79B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C6E0949-E94B-397D-1C63-ACE9954DE374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2EE17B53-A1AE-E199-C679-AE8949B46827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1C7AE44-C113-04E0-9A30-A13D28C821EE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C87CA25-0360-223D-E0D2-A481406B0809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074A5D3E-B5CF-B849-84B2-21087FF3FDB9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CCAB56E-2A80-15B1-6309-9E6A90103022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3078BBCE-DC8D-8BFE-F794-FB2FEA9F6715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E4D53CB7-8D1B-0740-0B70-9CDC26666562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C46AC42F-C231-F5F1-C4CC-23211799C2FA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237E5B0-48B5-E8D8-2EFE-30B3E7B15E5B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5DBD3D58-D4C0-10FA-6CFD-DA3C482B07D4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EDA2C9B-7CAE-199D-30AE-F29FDA6FF4E2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0CEFE5B0-4C77-33FE-2BE2-15FCA4A481D1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505E8563-70FE-19FB-6ABA-02257DD49213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9541548-DF7E-2184-4FBE-E53E52BC0D10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E0AF4679-0A11-578B-ACFA-19F8319E25AC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2A1B02FC-9444-595C-C0BE-80C16A5B5E1A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5ADFFE2-E902-000D-9C3D-91F65C808C6E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582339C-DFAC-E132-4AD2-6E9D450F3458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1582312-E73B-F613-9BE1-6B3C44683FD0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3611ACE-675C-00AC-E8C7-B471531DBE58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9C02D1C-146A-A69D-1395-47C467D6EF02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08D90D15-F757-D5B2-259D-D7F327A18656}"/>
              </a:ext>
            </a:extLst>
          </p:cNvPr>
          <p:cNvSpPr/>
          <p:nvPr/>
        </p:nvSpPr>
        <p:spPr>
          <a:xfrm>
            <a:off x="1540726" y="523319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3FD1C9A-029F-A9C4-7715-D90BB7B702FF}"/>
              </a:ext>
            </a:extLst>
          </p:cNvPr>
          <p:cNvSpPr/>
          <p:nvPr/>
        </p:nvSpPr>
        <p:spPr>
          <a:xfrm>
            <a:off x="4075004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59FEC9F-D7FB-340E-3EA2-43BE61D04439}"/>
              </a:ext>
            </a:extLst>
          </p:cNvPr>
          <p:cNvSpPr/>
          <p:nvPr/>
        </p:nvSpPr>
        <p:spPr>
          <a:xfrm>
            <a:off x="6678925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A7631C2-E083-29DE-DA63-C1693C73D475}"/>
              </a:ext>
            </a:extLst>
          </p:cNvPr>
          <p:cNvSpPr/>
          <p:nvPr/>
        </p:nvSpPr>
        <p:spPr>
          <a:xfrm>
            <a:off x="2111668" y="524679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F6AC973-CCBD-28FA-2386-EE35C601601A}"/>
              </a:ext>
            </a:extLst>
          </p:cNvPr>
          <p:cNvSpPr/>
          <p:nvPr/>
        </p:nvSpPr>
        <p:spPr>
          <a:xfrm>
            <a:off x="4645946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BE91C3D-F087-BE23-C96D-5C549E35C805}"/>
              </a:ext>
            </a:extLst>
          </p:cNvPr>
          <p:cNvSpPr/>
          <p:nvPr/>
        </p:nvSpPr>
        <p:spPr>
          <a:xfrm>
            <a:off x="7249867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D40305C-CDFC-8FD3-2212-CA34C12E04F0}"/>
              </a:ext>
            </a:extLst>
          </p:cNvPr>
          <p:cNvCxnSpPr>
            <a:cxnSpLocks/>
          </p:cNvCxnSpPr>
          <p:nvPr/>
        </p:nvCxnSpPr>
        <p:spPr>
          <a:xfrm flipH="1">
            <a:off x="450221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A8ED307-8BF5-96A3-BA78-8A3583AE57C2}"/>
              </a:ext>
            </a:extLst>
          </p:cNvPr>
          <p:cNvCxnSpPr>
            <a:cxnSpLocks/>
          </p:cNvCxnSpPr>
          <p:nvPr/>
        </p:nvCxnSpPr>
        <p:spPr>
          <a:xfrm flipH="1">
            <a:off x="5189130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E3FDC94-3042-2958-0212-0E0BDCF9B91F}"/>
              </a:ext>
            </a:extLst>
          </p:cNvPr>
          <p:cNvCxnSpPr>
            <a:cxnSpLocks/>
          </p:cNvCxnSpPr>
          <p:nvPr/>
        </p:nvCxnSpPr>
        <p:spPr>
          <a:xfrm flipH="1">
            <a:off x="5876041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3DFF307-C8DF-87BF-A2E8-5732869B821A}"/>
              </a:ext>
            </a:extLst>
          </p:cNvPr>
          <p:cNvCxnSpPr>
            <a:cxnSpLocks/>
          </p:cNvCxnSpPr>
          <p:nvPr/>
        </p:nvCxnSpPr>
        <p:spPr>
          <a:xfrm flipH="1">
            <a:off x="6562950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D6F47D0-895F-AE57-CB73-80C16C110B9E}"/>
              </a:ext>
            </a:extLst>
          </p:cNvPr>
          <p:cNvCxnSpPr>
            <a:cxnSpLocks/>
          </p:cNvCxnSpPr>
          <p:nvPr/>
        </p:nvCxnSpPr>
        <p:spPr>
          <a:xfrm flipH="1">
            <a:off x="7249861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46EB75C-9BC8-A3C4-B524-4F5FC8F59F04}"/>
              </a:ext>
            </a:extLst>
          </p:cNvPr>
          <p:cNvCxnSpPr>
            <a:cxnSpLocks/>
          </p:cNvCxnSpPr>
          <p:nvPr/>
        </p:nvCxnSpPr>
        <p:spPr>
          <a:xfrm flipH="1">
            <a:off x="7936772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27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أُوَزِّعُ العَنَاصِرَ وَاحِداً وَاحِداً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أَتَأَكَّدُ أَنَّ التَّوزيعَ مُتَساوٍ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العَنَاصِرَ دَاخِلَ مَجْمُوعَةٍ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001855-45AC-57D7-2C26-F140554A6095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92E129F-934C-4813-8DDC-025A0BADA364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1A1E60D-2BF6-73BE-2311-EEAC3386DCE4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EEC5066-1F8E-D718-0846-EF5423E22CEC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A2F2A37-B060-8DC3-26F7-64E29CCBD1F2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9D531E6-24E6-1AEC-BD04-6549895F6225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BE60765-60F0-664A-C418-3E36CEE3DE50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36A5770-7250-516D-9A41-F87715E6FF73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93A6419-9818-A6B4-D4FE-4EFAF636A92D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3CA2B85-AB3F-2A2B-C8B9-20F944B62606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6769869-0815-6B29-3A51-5FACAAED3FFA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DDFF044-4A60-5C5F-4E0A-C9751765BB28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C96D951-3B86-F171-26A7-7C291B0DA73B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4676564-A419-C540-DB20-9B49A469D333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342B5B9-E77A-8410-A21F-52BCBB6A1E59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EC73273-E30A-0AB5-80E3-6298B8FE4086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6D13D4C-B4DF-75BB-0144-CB158886EA71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0" name="Ellipse 29">
            <a:extLst>
              <a:ext uri="{FF2B5EF4-FFF2-40B4-BE49-F238E27FC236}">
                <a16:creationId xmlns:a16="http://schemas.microsoft.com/office/drawing/2014/main" id="{6A64FD93-0429-629A-3271-903391AEEE66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548F2B-2872-89D5-80A9-180236B781D4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A5657CA-965E-3504-1CDE-198A096107B9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2200CB1-C543-D463-AC70-DCCB5EF49AE5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EBEB03B-5A13-2E2A-5780-57BC333E192F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DD45A88-9001-052D-168C-94F617D1E7C5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6A5A307E-194F-F40B-14C7-C5C09BCBFC70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67D29AF3-4DA7-9B08-F045-2238A06C9B5B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7DC690FC-AF02-E91A-C672-4C99FF3B6DFB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999F604-BDAF-BD2B-E5D2-4A190C97386E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F85CCD2-FDA3-89AF-F37D-541F75D1DC53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8FA20E2-CA2E-E268-FC79-5141D8E0FE12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lipse 41">
            <a:extLst>
              <a:ext uri="{FF2B5EF4-FFF2-40B4-BE49-F238E27FC236}">
                <a16:creationId xmlns:a16="http://schemas.microsoft.com/office/drawing/2014/main" id="{CCF12098-F06B-172B-DE03-07C5EFE33091}"/>
              </a:ext>
            </a:extLst>
          </p:cNvPr>
          <p:cNvSpPr/>
          <p:nvPr/>
        </p:nvSpPr>
        <p:spPr>
          <a:xfrm>
            <a:off x="1540726" y="523319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B482778-FD93-376C-35BD-590EC1FED42A}"/>
              </a:ext>
            </a:extLst>
          </p:cNvPr>
          <p:cNvSpPr/>
          <p:nvPr/>
        </p:nvSpPr>
        <p:spPr>
          <a:xfrm>
            <a:off x="4075004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34F0C428-B3D0-EE72-475A-C97E434C5F27}"/>
              </a:ext>
            </a:extLst>
          </p:cNvPr>
          <p:cNvSpPr/>
          <p:nvPr/>
        </p:nvSpPr>
        <p:spPr>
          <a:xfrm>
            <a:off x="6678925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F155120-1FB0-A4B4-8625-3F487457A96D}"/>
              </a:ext>
            </a:extLst>
          </p:cNvPr>
          <p:cNvSpPr/>
          <p:nvPr/>
        </p:nvSpPr>
        <p:spPr>
          <a:xfrm>
            <a:off x="2111668" y="524679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DA32587-07A0-4E0F-3204-516F85E02080}"/>
              </a:ext>
            </a:extLst>
          </p:cNvPr>
          <p:cNvSpPr/>
          <p:nvPr/>
        </p:nvSpPr>
        <p:spPr>
          <a:xfrm>
            <a:off x="4645946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96AADA45-C194-54A1-D124-799E92E98603}"/>
              </a:ext>
            </a:extLst>
          </p:cNvPr>
          <p:cNvSpPr/>
          <p:nvPr/>
        </p:nvSpPr>
        <p:spPr>
          <a:xfrm>
            <a:off x="7249867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BBFD62D8-56A9-42BB-52CC-03B35C7BB64C}"/>
              </a:ext>
            </a:extLst>
          </p:cNvPr>
          <p:cNvCxnSpPr>
            <a:cxnSpLocks/>
          </p:cNvCxnSpPr>
          <p:nvPr/>
        </p:nvCxnSpPr>
        <p:spPr>
          <a:xfrm flipH="1">
            <a:off x="450221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964830FB-B904-30CF-B1EC-74096ACF8084}"/>
              </a:ext>
            </a:extLst>
          </p:cNvPr>
          <p:cNvCxnSpPr>
            <a:cxnSpLocks/>
          </p:cNvCxnSpPr>
          <p:nvPr/>
        </p:nvCxnSpPr>
        <p:spPr>
          <a:xfrm flipH="1">
            <a:off x="5189130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2E23C067-1D45-1A1E-1878-59F30B4D4AF0}"/>
              </a:ext>
            </a:extLst>
          </p:cNvPr>
          <p:cNvCxnSpPr>
            <a:cxnSpLocks/>
          </p:cNvCxnSpPr>
          <p:nvPr/>
        </p:nvCxnSpPr>
        <p:spPr>
          <a:xfrm flipH="1">
            <a:off x="5876041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B2DA971E-AA2E-0B23-93F3-AB12F52E378D}"/>
              </a:ext>
            </a:extLst>
          </p:cNvPr>
          <p:cNvCxnSpPr>
            <a:cxnSpLocks/>
          </p:cNvCxnSpPr>
          <p:nvPr/>
        </p:nvCxnSpPr>
        <p:spPr>
          <a:xfrm flipH="1">
            <a:off x="6562950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DAEDA6F-B851-7A91-A46F-093416C87D56}"/>
              </a:ext>
            </a:extLst>
          </p:cNvPr>
          <p:cNvCxnSpPr>
            <a:cxnSpLocks/>
          </p:cNvCxnSpPr>
          <p:nvPr/>
        </p:nvCxnSpPr>
        <p:spPr>
          <a:xfrm flipH="1">
            <a:off x="7249861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D91A0987-D01F-CE6D-8D12-EF8A43273553}"/>
              </a:ext>
            </a:extLst>
          </p:cNvPr>
          <p:cNvCxnSpPr>
            <a:cxnSpLocks/>
          </p:cNvCxnSpPr>
          <p:nvPr/>
        </p:nvCxnSpPr>
        <p:spPr>
          <a:xfrm flipH="1">
            <a:off x="7944716" y="2467897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ليتحقق أن التوزيع مُتَسَاوٍ بَيْنَ السَّلَّاتِ الثَّلاثِ.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079E0C-A585-9920-0C19-F70DDC105DF0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أُوَزِّعُ العَنَاصِرَ وَاحِداً وَاحِداً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BEED39E-B500-D84C-0220-88E50AA1423F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CD6755-9C8C-1759-C3F4-6C885A7790FB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أَتَأَكَّدُ أَنَّ التَّوزيعَ مُتَساوٍ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9C71EC1-BE55-4178-FB42-42EE7AD1225B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2F95132-1307-9A7D-7405-BD72841069F5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E4A52A-8C52-0D0C-51D2-C09CD97E770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العَنَاصِرَ دَاخِلَ مَجْمُوعَةٍ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361EB8E-40C1-E8E9-219E-7377F1882D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B6DF68-A9D3-6646-0DF7-1C7E89B45C47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542F7E3-6870-A119-C930-62CF3BAC98F6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44BD14FD-C99D-1F49-D7C7-C4A26EC0F336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F6D69CD-3C43-8969-02AC-0F32F3657C5C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078F7AF-F27D-CB59-D070-BC4A318BF184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66461CF-74E8-D27D-91EC-276920E90F95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0A46745-4195-6C73-9788-314F8428A058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9331339-9630-DC06-4EE1-9EB66C8D977A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835E43C-DA99-B348-1CC6-3ED9285FCA9F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C2117A7-588E-68D0-C43D-A251B69F7513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7BD7ACA-6336-5027-5DCF-7EE93AFFC5AE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8076417-917C-E8FB-D8E1-500B2156A758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8470716-4097-CC2C-86BB-959296AFC09B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043CDD5-ABCF-065E-A89C-8281EAE3D5A6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F7342DB-187F-E6DF-D883-5B3B1F001B04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A1E5C341-44E0-E74B-AA05-C2F16284B87D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49AEFE9-6D1B-A545-77B3-AA2F1D3D1DF2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0" name="Ellipse 29">
            <a:extLst>
              <a:ext uri="{FF2B5EF4-FFF2-40B4-BE49-F238E27FC236}">
                <a16:creationId xmlns:a16="http://schemas.microsoft.com/office/drawing/2014/main" id="{C77A1553-21A6-0C08-012E-4A14EB94538E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41698F0-51F5-7A8F-85C1-978B47B7DC56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D7CECCFD-5484-B932-2855-308D7DEB0357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15977FE-33E2-45D3-62DF-560ACA3E5D4E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0F5CA8D-A863-F26D-90B7-3F3C198137B5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5CC13BD-C3E3-AD00-9965-E69B44680482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9854FEF5-319C-28AD-A7E2-625CF0799CD4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E49FB568-33B2-DDFE-F5DD-8F3D5C536217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CF20D734-B0C5-D7C2-E9A5-93286B510903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FDBBE491-2CDB-2110-590D-84EE0E1FAD83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2B384C3-DF17-109F-2295-79501729581B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AA26B19-C028-021F-4120-66ADFDDC9B25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lipse 41">
            <a:extLst>
              <a:ext uri="{FF2B5EF4-FFF2-40B4-BE49-F238E27FC236}">
                <a16:creationId xmlns:a16="http://schemas.microsoft.com/office/drawing/2014/main" id="{43B6D2A7-F76F-3D05-D33A-741086335472}"/>
              </a:ext>
            </a:extLst>
          </p:cNvPr>
          <p:cNvSpPr/>
          <p:nvPr/>
        </p:nvSpPr>
        <p:spPr>
          <a:xfrm>
            <a:off x="1540726" y="523319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7F5D741-11B9-270F-08FD-276E35BAA541}"/>
              </a:ext>
            </a:extLst>
          </p:cNvPr>
          <p:cNvSpPr/>
          <p:nvPr/>
        </p:nvSpPr>
        <p:spPr>
          <a:xfrm>
            <a:off x="4075004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F24685F-A977-AB92-DC13-7BA58B6D39AD}"/>
              </a:ext>
            </a:extLst>
          </p:cNvPr>
          <p:cNvSpPr/>
          <p:nvPr/>
        </p:nvSpPr>
        <p:spPr>
          <a:xfrm>
            <a:off x="6678925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644B536-7D60-9DC9-33F6-2DC6F8DEC7A6}"/>
              </a:ext>
            </a:extLst>
          </p:cNvPr>
          <p:cNvSpPr/>
          <p:nvPr/>
        </p:nvSpPr>
        <p:spPr>
          <a:xfrm>
            <a:off x="2111668" y="524679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C7D0B833-8A1A-10A4-F7EA-8FDF553311F7}"/>
              </a:ext>
            </a:extLst>
          </p:cNvPr>
          <p:cNvSpPr/>
          <p:nvPr/>
        </p:nvSpPr>
        <p:spPr>
          <a:xfrm>
            <a:off x="4645946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47552BEB-A9E3-CA9B-54BF-C00DB56AA55B}"/>
              </a:ext>
            </a:extLst>
          </p:cNvPr>
          <p:cNvSpPr/>
          <p:nvPr/>
        </p:nvSpPr>
        <p:spPr>
          <a:xfrm>
            <a:off x="7249867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2FB24D13-D8E6-801A-AD9C-8051C0A4DD7F}"/>
              </a:ext>
            </a:extLst>
          </p:cNvPr>
          <p:cNvCxnSpPr>
            <a:cxnSpLocks/>
          </p:cNvCxnSpPr>
          <p:nvPr/>
        </p:nvCxnSpPr>
        <p:spPr>
          <a:xfrm flipH="1">
            <a:off x="450221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E52305E5-B6B6-A1CB-BAAF-29E9DBA1B471}"/>
              </a:ext>
            </a:extLst>
          </p:cNvPr>
          <p:cNvCxnSpPr>
            <a:cxnSpLocks/>
          </p:cNvCxnSpPr>
          <p:nvPr/>
        </p:nvCxnSpPr>
        <p:spPr>
          <a:xfrm flipH="1">
            <a:off x="5189130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C7C3B4F-0FCB-0164-91C5-C6306B596A34}"/>
              </a:ext>
            </a:extLst>
          </p:cNvPr>
          <p:cNvCxnSpPr>
            <a:cxnSpLocks/>
          </p:cNvCxnSpPr>
          <p:nvPr/>
        </p:nvCxnSpPr>
        <p:spPr>
          <a:xfrm flipH="1">
            <a:off x="5876041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5274F710-4083-C304-241D-ED97F8D10855}"/>
              </a:ext>
            </a:extLst>
          </p:cNvPr>
          <p:cNvCxnSpPr>
            <a:cxnSpLocks/>
          </p:cNvCxnSpPr>
          <p:nvPr/>
        </p:nvCxnSpPr>
        <p:spPr>
          <a:xfrm flipH="1">
            <a:off x="6562950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D3A2646-F59D-24DE-EFC3-4B7916BB29BC}"/>
              </a:ext>
            </a:extLst>
          </p:cNvPr>
          <p:cNvCxnSpPr>
            <a:cxnSpLocks/>
          </p:cNvCxnSpPr>
          <p:nvPr/>
        </p:nvCxnSpPr>
        <p:spPr>
          <a:xfrm flipH="1">
            <a:off x="7249861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6B5FDEDE-C8BD-29DD-C91B-3CDA226B7503}"/>
              </a:ext>
            </a:extLst>
          </p:cNvPr>
          <p:cNvCxnSpPr>
            <a:cxnSpLocks/>
          </p:cNvCxnSpPr>
          <p:nvPr/>
        </p:nvCxnSpPr>
        <p:spPr>
          <a:xfrm flipH="1">
            <a:off x="7944716" y="2467897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15419-94FF-F77D-5E05-AEE171F2D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A01CFEE-BFF0-74F6-21DB-4DB2E4CB691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E568D-77EB-C530-0EC4-3F7DBDC305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CB618C-B67C-46D9-7EB1-2BB62E85A0A8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أُوَزِّعُ العَنَاصِرَ وَاحِداً وَاحِداً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C973BA4-7C50-9D29-0DAE-2F41EB44839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7AE3C0-B2F4-FE91-13F1-EC2F8295F5A5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 أَنَّ التَّوزيعَ مُتَساوٍ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366E67A-BBCB-E869-4B61-C43D8F806CA0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2A0B6C2-04EF-1591-9340-3BD54167A4E5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أَعُدُّ العَنَاصِرَ دَاخِلَ مَجْمُوعَةٍ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2FC83D6-B59A-8B1A-3720-7BED6E2D46A3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1968A5-F485-F767-D147-EB06F82F08C4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47723E2-1FF2-6297-B632-4094B9514870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667F141-FCC9-B976-A0C8-BDBE26D66D54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6661BB2-6F8E-6FD3-2A9B-81910C235B55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92CDDE5-35D7-534A-51C6-06DEC8CE8E74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7174979-DF98-8E04-CEBB-1952C572F398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F6F5F96-F346-5DA1-E000-D669B3EB5ABB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BE17633-0A5F-FD87-E7D0-34DC7D988596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719E2A5-6AA9-C947-EE21-0B98CD0F6B1B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BDB7027-2BBE-F241-6D0C-586D5E8F2A96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5146C855-84A3-79A0-48C4-9E17F805CFC5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EFC2FC3-0FB0-4C07-FDC7-58A983762D9E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4C3EC9B-9791-34E6-9FE0-E212F5042628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8303482-3084-9F8A-5E2E-2163067B7EBF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CAA37F0E-7A80-57C1-6579-CA0BFAF60B0B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1384C7A-013E-A6FB-579D-501979EE0174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9FAC104-DBCD-5A37-371A-676DFC9D7DBF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81A42442-CD30-921E-A6A7-11B29942540F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A0BB5C8-4543-3620-2113-C2B19B56E960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329F5D7C-751A-FCC7-AEB9-B3E7551DBC94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DD83604-33BC-917F-5A61-0F5E2C1682A1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26D3E7DB-7104-7953-F977-35FF70DAEC3D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4D7B62D8-41F5-0EE9-A12C-C37AC4D617D8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lipse 51">
            <a:extLst>
              <a:ext uri="{FF2B5EF4-FFF2-40B4-BE49-F238E27FC236}">
                <a16:creationId xmlns:a16="http://schemas.microsoft.com/office/drawing/2014/main" id="{72D60140-C51B-4D09-C294-169A9C88A0F0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B5CEFC99-A331-59D0-6944-7B77D7C535BF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3F3FBCA8-A9EF-E29E-9CDB-2D6E1E8E7869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610C2EB6-FD48-2486-C701-23D1799F4B77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D9981053-006F-1799-E8A3-B0D4BA10F97F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9B8CDAF-8D20-D255-0F88-1C932C395B7A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lipse 57">
            <a:extLst>
              <a:ext uri="{FF2B5EF4-FFF2-40B4-BE49-F238E27FC236}">
                <a16:creationId xmlns:a16="http://schemas.microsoft.com/office/drawing/2014/main" id="{6C38AE37-D143-2986-1154-43C2F82FF370}"/>
              </a:ext>
            </a:extLst>
          </p:cNvPr>
          <p:cNvSpPr/>
          <p:nvPr/>
        </p:nvSpPr>
        <p:spPr>
          <a:xfrm>
            <a:off x="1540726" y="523319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E061F7BB-81C0-6199-3AB7-6F16136D9442}"/>
              </a:ext>
            </a:extLst>
          </p:cNvPr>
          <p:cNvSpPr/>
          <p:nvPr/>
        </p:nvSpPr>
        <p:spPr>
          <a:xfrm>
            <a:off x="4075004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59965FFF-D4AC-C1F2-F32C-C777017AD649}"/>
              </a:ext>
            </a:extLst>
          </p:cNvPr>
          <p:cNvSpPr/>
          <p:nvPr/>
        </p:nvSpPr>
        <p:spPr>
          <a:xfrm>
            <a:off x="6678925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E1D83C78-AF68-5E0C-99A9-FE76C95BD64D}"/>
              </a:ext>
            </a:extLst>
          </p:cNvPr>
          <p:cNvSpPr/>
          <p:nvPr/>
        </p:nvSpPr>
        <p:spPr>
          <a:xfrm>
            <a:off x="2111668" y="524679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D39113DE-F75D-B911-EDC6-0C3662CA7632}"/>
              </a:ext>
            </a:extLst>
          </p:cNvPr>
          <p:cNvSpPr/>
          <p:nvPr/>
        </p:nvSpPr>
        <p:spPr>
          <a:xfrm>
            <a:off x="4645946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7DFE3CE1-2ABE-91BA-26A5-DB22A8F144B8}"/>
              </a:ext>
            </a:extLst>
          </p:cNvPr>
          <p:cNvSpPr/>
          <p:nvPr/>
        </p:nvSpPr>
        <p:spPr>
          <a:xfrm>
            <a:off x="7249867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E3FDE1B6-FAF6-2D13-611B-93B71DD84383}"/>
              </a:ext>
            </a:extLst>
          </p:cNvPr>
          <p:cNvCxnSpPr>
            <a:cxnSpLocks/>
          </p:cNvCxnSpPr>
          <p:nvPr/>
        </p:nvCxnSpPr>
        <p:spPr>
          <a:xfrm flipH="1">
            <a:off x="450221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2D2BFEC4-BE9C-32A7-0E0D-3F61B7F9D2E9}"/>
              </a:ext>
            </a:extLst>
          </p:cNvPr>
          <p:cNvCxnSpPr>
            <a:cxnSpLocks/>
          </p:cNvCxnSpPr>
          <p:nvPr/>
        </p:nvCxnSpPr>
        <p:spPr>
          <a:xfrm flipH="1">
            <a:off x="5189130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D51D89E5-C3DC-BEA5-340E-51CBB1268F33}"/>
              </a:ext>
            </a:extLst>
          </p:cNvPr>
          <p:cNvCxnSpPr>
            <a:cxnSpLocks/>
          </p:cNvCxnSpPr>
          <p:nvPr/>
        </p:nvCxnSpPr>
        <p:spPr>
          <a:xfrm flipH="1">
            <a:off x="5876041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29C7D555-6FCD-4EF5-FCED-4480491135E1}"/>
              </a:ext>
            </a:extLst>
          </p:cNvPr>
          <p:cNvCxnSpPr>
            <a:cxnSpLocks/>
          </p:cNvCxnSpPr>
          <p:nvPr/>
        </p:nvCxnSpPr>
        <p:spPr>
          <a:xfrm flipH="1">
            <a:off x="6562950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C219F585-CE28-527E-1D45-366E7E9D2C85}"/>
              </a:ext>
            </a:extLst>
          </p:cNvPr>
          <p:cNvCxnSpPr>
            <a:cxnSpLocks/>
          </p:cNvCxnSpPr>
          <p:nvPr/>
        </p:nvCxnSpPr>
        <p:spPr>
          <a:xfrm flipH="1">
            <a:off x="7249861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DD85684A-1581-C21B-2E01-86D947897771}"/>
              </a:ext>
            </a:extLst>
          </p:cNvPr>
          <p:cNvCxnSpPr>
            <a:cxnSpLocks/>
          </p:cNvCxnSpPr>
          <p:nvPr/>
        </p:nvCxnSpPr>
        <p:spPr>
          <a:xfrm flipH="1">
            <a:off x="7944716" y="2467897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66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A7271-92D5-C04F-80C0-1A008E852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80C59D2-63DF-B3A6-873B-30F41ADA99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ألواحكم ناتج القسمة، أي عدد العناصر في كل مجموعة.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98B822-CD85-C93C-7AE2-0204F2156DC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9365E2E-F457-3C3C-8353-EC6F40989041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أُوَزِّعُ العَنَاصِرَ وَاحِداً وَاحِداً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FCBCC3-9980-2B75-8430-AD601C853161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1EC9C7-A711-4528-50A6-EBE83FD746ED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 أَنَّ التَّوزيعَ مُتَساوٍ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969F160-B4DA-EBBC-D292-7652FF527A6A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5C777C-FD5F-93C2-D713-AD324DE865CA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أَعُدُّ العَنَاصِرَ دَاخِلَ مَجْمُوعَةٍ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2562115-A9D7-B70D-D180-3376D56E70F7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CC5DFBA-E5E5-3619-FFD6-B4B55E99BA92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B9CC9CA-9DE2-C7BA-0816-849E47484267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CB6FE0C-D613-E8DC-058F-CF0EB9FADB98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978D4D8C-4E69-5D3F-0BB7-284F21A89595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A03B298-82A8-C0C2-A634-574C9F69166E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D67B5E8D-4001-56D8-D98C-C524751FB2FB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27246242-E82C-3BB4-A1F3-769AAE39A15B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4D04C29-AEDE-817C-2C4D-D5E64E6DB295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DFAC8B3-6D85-A3BC-5612-D3DAA6FECA0E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90EA452B-9B76-FF2B-49FB-B01D38A528B0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8197560-C811-E8CB-3806-01FE9085C6DB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A1F8B60-EFFB-A7A6-25BC-0A83190B36B0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F6BA452-6913-D12D-313F-E8804E68004D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633FFB7-6871-0361-345F-D283A03C0FA9}"/>
              </a:ext>
            </a:extLst>
          </p:cNvPr>
          <p:cNvGrpSpPr/>
          <p:nvPr/>
        </p:nvGrpSpPr>
        <p:grpSpPr>
          <a:xfrm>
            <a:off x="850086" y="454350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5E46FD4-D722-E76A-0F9E-3DAC1B62E920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E0F3CA34-C2EE-2951-280A-AF2F78A66161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6C11224-EB41-07EF-3D2A-A77DA4C0ED3B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CA361D72-0AC3-0DE8-B2A8-A892A2F6F1E2}"/>
              </a:ext>
            </a:extLst>
          </p:cNvPr>
          <p:cNvSpPr/>
          <p:nvPr/>
        </p:nvSpPr>
        <p:spPr>
          <a:xfrm>
            <a:off x="1281034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BC17E994-6F80-D38F-9BA9-B4BB4D8F9903}"/>
              </a:ext>
            </a:extLst>
          </p:cNvPr>
          <p:cNvSpPr/>
          <p:nvPr/>
        </p:nvSpPr>
        <p:spPr>
          <a:xfrm>
            <a:off x="381531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0667135A-3E5F-4F96-8183-1936056FAE5B}"/>
              </a:ext>
            </a:extLst>
          </p:cNvPr>
          <p:cNvSpPr/>
          <p:nvPr/>
        </p:nvSpPr>
        <p:spPr>
          <a:xfrm>
            <a:off x="6419233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EEC17240-89CB-0B47-2616-E8BBFCF8ED00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2B088D67-50E6-FA3C-AA78-C7A069DD352E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8623B0D-A724-D9C8-1317-9B94BF6B4F17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lipse 51">
            <a:extLst>
              <a:ext uri="{FF2B5EF4-FFF2-40B4-BE49-F238E27FC236}">
                <a16:creationId xmlns:a16="http://schemas.microsoft.com/office/drawing/2014/main" id="{2088BA46-D00B-4F80-0090-C585387DC134}"/>
              </a:ext>
            </a:extLst>
          </p:cNvPr>
          <p:cNvSpPr/>
          <p:nvPr/>
        </p:nvSpPr>
        <p:spPr>
          <a:xfrm>
            <a:off x="1997453" y="456914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0D7A89A5-C157-C354-4E50-D4C11329D29F}"/>
              </a:ext>
            </a:extLst>
          </p:cNvPr>
          <p:cNvSpPr/>
          <p:nvPr/>
        </p:nvSpPr>
        <p:spPr>
          <a:xfrm>
            <a:off x="4531731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04FE8E1E-0068-0165-871F-55DC4B9498E0}"/>
              </a:ext>
            </a:extLst>
          </p:cNvPr>
          <p:cNvSpPr/>
          <p:nvPr/>
        </p:nvSpPr>
        <p:spPr>
          <a:xfrm>
            <a:off x="7135652" y="459695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CC806FE-EBCE-1B33-C390-9E1C2F36A37E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0175B896-7F3A-ACF1-E0A4-4167F4B4B4C2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0C20C8C6-B709-5239-DBAB-F641E631E4AA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lipse 57">
            <a:extLst>
              <a:ext uri="{FF2B5EF4-FFF2-40B4-BE49-F238E27FC236}">
                <a16:creationId xmlns:a16="http://schemas.microsoft.com/office/drawing/2014/main" id="{AD2FD3C0-6695-49C8-B755-AA4A576C4D93}"/>
              </a:ext>
            </a:extLst>
          </p:cNvPr>
          <p:cNvSpPr/>
          <p:nvPr/>
        </p:nvSpPr>
        <p:spPr>
          <a:xfrm>
            <a:off x="1540726" y="523319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5E5BAEF8-6A5D-26DE-560B-1DCCB9E8EEF2}"/>
              </a:ext>
            </a:extLst>
          </p:cNvPr>
          <p:cNvSpPr/>
          <p:nvPr/>
        </p:nvSpPr>
        <p:spPr>
          <a:xfrm>
            <a:off x="4075004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00E56402-5699-D161-6CA9-66F19051731C}"/>
              </a:ext>
            </a:extLst>
          </p:cNvPr>
          <p:cNvSpPr/>
          <p:nvPr/>
        </p:nvSpPr>
        <p:spPr>
          <a:xfrm>
            <a:off x="6678925" y="526101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5A87860B-0D89-219C-4271-559658B0BE0E}"/>
              </a:ext>
            </a:extLst>
          </p:cNvPr>
          <p:cNvSpPr/>
          <p:nvPr/>
        </p:nvSpPr>
        <p:spPr>
          <a:xfrm>
            <a:off x="2111668" y="524679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F704E804-7736-C781-C96C-9CB5BF289E56}"/>
              </a:ext>
            </a:extLst>
          </p:cNvPr>
          <p:cNvSpPr/>
          <p:nvPr/>
        </p:nvSpPr>
        <p:spPr>
          <a:xfrm>
            <a:off x="4645946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39243720-1498-FF0B-A850-D490F88A9E57}"/>
              </a:ext>
            </a:extLst>
          </p:cNvPr>
          <p:cNvSpPr/>
          <p:nvPr/>
        </p:nvSpPr>
        <p:spPr>
          <a:xfrm>
            <a:off x="7249867" y="527460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8ECCCA0E-743B-1FA2-2BAF-0BDD28F05B10}"/>
              </a:ext>
            </a:extLst>
          </p:cNvPr>
          <p:cNvCxnSpPr>
            <a:cxnSpLocks/>
          </p:cNvCxnSpPr>
          <p:nvPr/>
        </p:nvCxnSpPr>
        <p:spPr>
          <a:xfrm flipH="1">
            <a:off x="450221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B829CC5-9FB3-6366-4993-CA6B2424FE24}"/>
              </a:ext>
            </a:extLst>
          </p:cNvPr>
          <p:cNvCxnSpPr>
            <a:cxnSpLocks/>
          </p:cNvCxnSpPr>
          <p:nvPr/>
        </p:nvCxnSpPr>
        <p:spPr>
          <a:xfrm flipH="1">
            <a:off x="5189130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230B8C22-80B6-0ED2-091D-922E46A009D0}"/>
              </a:ext>
            </a:extLst>
          </p:cNvPr>
          <p:cNvCxnSpPr>
            <a:cxnSpLocks/>
          </p:cNvCxnSpPr>
          <p:nvPr/>
        </p:nvCxnSpPr>
        <p:spPr>
          <a:xfrm flipH="1">
            <a:off x="5876041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5EB6BF7-827E-C9EB-E551-7C5541D31C73}"/>
              </a:ext>
            </a:extLst>
          </p:cNvPr>
          <p:cNvCxnSpPr>
            <a:cxnSpLocks/>
          </p:cNvCxnSpPr>
          <p:nvPr/>
        </p:nvCxnSpPr>
        <p:spPr>
          <a:xfrm flipH="1">
            <a:off x="6562950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32464BA8-C8A6-D5AB-C616-D5D906D0B7AC}"/>
              </a:ext>
            </a:extLst>
          </p:cNvPr>
          <p:cNvCxnSpPr>
            <a:cxnSpLocks/>
          </p:cNvCxnSpPr>
          <p:nvPr/>
        </p:nvCxnSpPr>
        <p:spPr>
          <a:xfrm flipH="1">
            <a:off x="7249861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6B3F5D4-679A-DF45-C400-2DD24A611348}"/>
              </a:ext>
            </a:extLst>
          </p:cNvPr>
          <p:cNvCxnSpPr>
            <a:cxnSpLocks/>
          </p:cNvCxnSpPr>
          <p:nvPr/>
        </p:nvCxnSpPr>
        <p:spPr>
          <a:xfrm flipH="1">
            <a:off x="7944716" y="2467897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42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3742A-44D2-4C1F-7437-8DA1637E7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0F3628A-CB90-0C66-6650-358704FD95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ناتج القسمة هو 4.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01C122-F998-A544-379B-BD3A610BD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4EACD385-E4E4-91F8-2585-1B2A0B2621CA}"/>
              </a:ext>
            </a:extLst>
          </p:cNvPr>
          <p:cNvSpPr txBox="1"/>
          <p:nvPr/>
        </p:nvSpPr>
        <p:spPr>
          <a:xfrm>
            <a:off x="3171638" y="5258926"/>
            <a:ext cx="244069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FR" sz="44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435D1A-C593-B875-A7AB-E81F418A7F05}"/>
              </a:ext>
            </a:extLst>
          </p:cNvPr>
          <p:cNvGrpSpPr/>
          <p:nvPr/>
        </p:nvGrpSpPr>
        <p:grpSpPr>
          <a:xfrm>
            <a:off x="919863" y="3048997"/>
            <a:ext cx="7304273" cy="1465006"/>
            <a:chOff x="917978" y="4534235"/>
            <a:chExt cx="7304273" cy="146500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0F327AAB-A654-5E7B-FB83-5570CE053AEF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13DA197-0155-AC5A-2613-D0A23F53B6A8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4B55C5E-4DFB-ADD3-4F14-AA5D46EED34D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Ellipse 6">
            <a:extLst>
              <a:ext uri="{FF2B5EF4-FFF2-40B4-BE49-F238E27FC236}">
                <a16:creationId xmlns:a16="http://schemas.microsoft.com/office/drawing/2014/main" id="{0ED43142-DBC1-A3B3-C13E-4784C017875D}"/>
              </a:ext>
            </a:extLst>
          </p:cNvPr>
          <p:cNvSpPr/>
          <p:nvPr/>
        </p:nvSpPr>
        <p:spPr>
          <a:xfrm>
            <a:off x="1350811" y="3074640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339F75E-07DD-9E01-7DE7-D492F04389D6}"/>
              </a:ext>
            </a:extLst>
          </p:cNvPr>
          <p:cNvSpPr/>
          <p:nvPr/>
        </p:nvSpPr>
        <p:spPr>
          <a:xfrm>
            <a:off x="3885089" y="3102455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B394FCD-6BB0-B6B0-797F-E24321262EEE}"/>
              </a:ext>
            </a:extLst>
          </p:cNvPr>
          <p:cNvSpPr/>
          <p:nvPr/>
        </p:nvSpPr>
        <p:spPr>
          <a:xfrm>
            <a:off x="6489010" y="3102455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A13AD6D-E484-E79D-8F62-625A76E8BB26}"/>
              </a:ext>
            </a:extLst>
          </p:cNvPr>
          <p:cNvSpPr/>
          <p:nvPr/>
        </p:nvSpPr>
        <p:spPr>
          <a:xfrm>
            <a:off x="2067230" y="3074640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06D8177-0956-0A51-9E92-C366B47F1DA0}"/>
              </a:ext>
            </a:extLst>
          </p:cNvPr>
          <p:cNvSpPr/>
          <p:nvPr/>
        </p:nvSpPr>
        <p:spPr>
          <a:xfrm>
            <a:off x="4601508" y="3102455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9DA3B8-7C2F-E91C-8A27-A375CE7876C9}"/>
              </a:ext>
            </a:extLst>
          </p:cNvPr>
          <p:cNvSpPr/>
          <p:nvPr/>
        </p:nvSpPr>
        <p:spPr>
          <a:xfrm>
            <a:off x="7205429" y="3102455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917483A-D8D6-4FF6-6634-20B0F2BBC062}"/>
              </a:ext>
            </a:extLst>
          </p:cNvPr>
          <p:cNvSpPr/>
          <p:nvPr/>
        </p:nvSpPr>
        <p:spPr>
          <a:xfrm>
            <a:off x="1610503" y="3738692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05FBBB2-70CF-7911-2AF2-482C1A6FF30D}"/>
              </a:ext>
            </a:extLst>
          </p:cNvPr>
          <p:cNvSpPr/>
          <p:nvPr/>
        </p:nvSpPr>
        <p:spPr>
          <a:xfrm>
            <a:off x="4144781" y="3766507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C382B4C-F51C-FB86-DFC3-403CC543ACD0}"/>
              </a:ext>
            </a:extLst>
          </p:cNvPr>
          <p:cNvSpPr/>
          <p:nvPr/>
        </p:nvSpPr>
        <p:spPr>
          <a:xfrm>
            <a:off x="6748702" y="3766507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55388B0-B9C8-0548-C858-E3ED93EC4543}"/>
              </a:ext>
            </a:extLst>
          </p:cNvPr>
          <p:cNvSpPr/>
          <p:nvPr/>
        </p:nvSpPr>
        <p:spPr>
          <a:xfrm>
            <a:off x="2181445" y="3752289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6B809BD-51AA-123A-B499-05484B619912}"/>
              </a:ext>
            </a:extLst>
          </p:cNvPr>
          <p:cNvSpPr/>
          <p:nvPr/>
        </p:nvSpPr>
        <p:spPr>
          <a:xfrm>
            <a:off x="4715723" y="378010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C95EE0A-BE33-3AD0-A192-17A9244C8E0B}"/>
              </a:ext>
            </a:extLst>
          </p:cNvPr>
          <p:cNvSpPr/>
          <p:nvPr/>
        </p:nvSpPr>
        <p:spPr>
          <a:xfrm>
            <a:off x="7319644" y="3780104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5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ألواحكم متساوية القسمة المناسبة للتوزيع: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B98A8-9B76-B61A-28D7-D5CAAD58C54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أُوَزِّعُ العَنَاصِرَ وَاحِداً وَاحِداً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2FCF16-160D-798D-842F-BF00BD392429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8DEABC-694E-7C13-125E-4561A1B27FC1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 أَنَّ التَّوزيعَ مُتَساوٍ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99B3D3-2FB2-51CB-36D3-B3F990AFEC4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C78113-7599-8560-D9EB-C24435DF4B5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أَعُدُّ العَنَاصِرَ دَاخِلَ مَجْمُوعَةٍ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1A3B5C-9B87-CA96-B59A-FE240F8B7C29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2147CD8-518A-104A-2FAE-D9B2BC808F5E}"/>
              </a:ext>
            </a:extLst>
          </p:cNvPr>
          <p:cNvGrpSpPr/>
          <p:nvPr/>
        </p:nvGrpSpPr>
        <p:grpSpPr>
          <a:xfrm>
            <a:off x="380757" y="2467897"/>
            <a:ext cx="8126965" cy="705464"/>
            <a:chOff x="380757" y="2467897"/>
            <a:chExt cx="8126965" cy="705464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14A60DB-62C4-5ED7-FDAB-1106CD286BA9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051C3E7-E75D-4819-FD20-C45E7077ED4B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6A569-0CB1-D153-514E-68CF640A3656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4E24120-B111-396E-AE8F-6F95D6F293BB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57EEC91-B357-F0DE-4D83-90CC026A64D1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978FBBD-D725-C27F-E65C-FA840A694D24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6796C25-32E6-9894-08C6-B032371670AC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5D70461-EE1B-5A17-C7E2-424B6523C726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C2BD6CB-5E06-A1F4-DA7F-E44A53365F9A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18A4101-AFEA-9E54-9893-3034CE8961AA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2A28B4F-A07D-1E7E-5DBA-38FD381CF878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B395DF0-2D63-471B-9EEE-74630DF3D238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336FC69-E0BB-9160-015A-C182523D6BAD}"/>
              </a:ext>
            </a:extLst>
          </p:cNvPr>
          <p:cNvGrpSpPr/>
          <p:nvPr/>
        </p:nvGrpSpPr>
        <p:grpSpPr>
          <a:xfrm>
            <a:off x="919863" y="3836641"/>
            <a:ext cx="7304273" cy="1465006"/>
            <a:chOff x="917978" y="4534235"/>
            <a:chExt cx="7304273" cy="1465006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8D01A1D5-EE4B-7963-F47B-52A4D7A8523B}"/>
                </a:ext>
              </a:extLst>
            </p:cNvPr>
            <p:cNvSpPr/>
            <p:nvPr/>
          </p:nvSpPr>
          <p:spPr>
            <a:xfrm>
              <a:off x="3524993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2069CC73-4988-A7BE-37C9-34CCA6D838A3}"/>
                </a:ext>
              </a:extLst>
            </p:cNvPr>
            <p:cNvSpPr/>
            <p:nvPr/>
          </p:nvSpPr>
          <p:spPr>
            <a:xfrm>
              <a:off x="6132009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4700012-CFF6-3C4F-71CC-FB7BCB860627}"/>
                </a:ext>
              </a:extLst>
            </p:cNvPr>
            <p:cNvSpPr/>
            <p:nvPr/>
          </p:nvSpPr>
          <p:spPr>
            <a:xfrm>
              <a:off x="917978" y="4534235"/>
              <a:ext cx="2090242" cy="1465006"/>
            </a:xfrm>
            <a:prstGeom prst="ellipse">
              <a:avLst/>
            </a:prstGeom>
            <a:noFill/>
            <a:ln w="28575">
              <a:solidFill>
                <a:srgbClr val="FFB6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16834486-9720-B269-115D-BC4066DBCBFD}"/>
              </a:ext>
            </a:extLst>
          </p:cNvPr>
          <p:cNvSpPr/>
          <p:nvPr/>
        </p:nvSpPr>
        <p:spPr>
          <a:xfrm>
            <a:off x="1281034" y="388088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017CFE4D-CFE8-46D5-803B-9940F098B937}"/>
              </a:ext>
            </a:extLst>
          </p:cNvPr>
          <p:cNvSpPr/>
          <p:nvPr/>
        </p:nvSpPr>
        <p:spPr>
          <a:xfrm>
            <a:off x="3815312" y="390870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9427BE90-48B1-C94B-57E9-F39AD58CA6CB}"/>
              </a:ext>
            </a:extLst>
          </p:cNvPr>
          <p:cNvSpPr/>
          <p:nvPr/>
        </p:nvSpPr>
        <p:spPr>
          <a:xfrm>
            <a:off x="6419233" y="390870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3728932E-ED9B-43D8-6BEA-EF994A3CDFD1}"/>
              </a:ext>
            </a:extLst>
          </p:cNvPr>
          <p:cNvCxnSpPr>
            <a:cxnSpLocks/>
          </p:cNvCxnSpPr>
          <p:nvPr/>
        </p:nvCxnSpPr>
        <p:spPr>
          <a:xfrm flipH="1">
            <a:off x="380757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04259B1-FD9C-B6C5-421C-50E71C6A48ED}"/>
              </a:ext>
            </a:extLst>
          </p:cNvPr>
          <p:cNvCxnSpPr>
            <a:cxnSpLocks/>
          </p:cNvCxnSpPr>
          <p:nvPr/>
        </p:nvCxnSpPr>
        <p:spPr>
          <a:xfrm flipH="1">
            <a:off x="1067668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E91A072C-04F0-A791-E692-4AEB8B4A99E5}"/>
              </a:ext>
            </a:extLst>
          </p:cNvPr>
          <p:cNvCxnSpPr>
            <a:cxnSpLocks/>
          </p:cNvCxnSpPr>
          <p:nvPr/>
        </p:nvCxnSpPr>
        <p:spPr>
          <a:xfrm flipH="1">
            <a:off x="175457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lipse 51">
            <a:extLst>
              <a:ext uri="{FF2B5EF4-FFF2-40B4-BE49-F238E27FC236}">
                <a16:creationId xmlns:a16="http://schemas.microsoft.com/office/drawing/2014/main" id="{82A98E89-AA05-B2DD-A80F-36CD7067F30D}"/>
              </a:ext>
            </a:extLst>
          </p:cNvPr>
          <p:cNvSpPr/>
          <p:nvPr/>
        </p:nvSpPr>
        <p:spPr>
          <a:xfrm>
            <a:off x="1997453" y="3880886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A8C856A8-CEDB-D4EB-A1A7-533DEA17ADDD}"/>
              </a:ext>
            </a:extLst>
          </p:cNvPr>
          <p:cNvSpPr/>
          <p:nvPr/>
        </p:nvSpPr>
        <p:spPr>
          <a:xfrm>
            <a:off x="4531731" y="390870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BA4A02B2-7B26-1E85-892A-AE89D0155BDE}"/>
              </a:ext>
            </a:extLst>
          </p:cNvPr>
          <p:cNvSpPr/>
          <p:nvPr/>
        </p:nvSpPr>
        <p:spPr>
          <a:xfrm>
            <a:off x="7135652" y="3908701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23F0867-C720-E53A-D744-268B1C02C9BE}"/>
              </a:ext>
            </a:extLst>
          </p:cNvPr>
          <p:cNvCxnSpPr>
            <a:cxnSpLocks/>
          </p:cNvCxnSpPr>
          <p:nvPr/>
        </p:nvCxnSpPr>
        <p:spPr>
          <a:xfrm flipH="1">
            <a:off x="2441488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3A6E4D6A-73F2-946C-B179-517C9DADEEAF}"/>
              </a:ext>
            </a:extLst>
          </p:cNvPr>
          <p:cNvCxnSpPr>
            <a:cxnSpLocks/>
          </p:cNvCxnSpPr>
          <p:nvPr/>
        </p:nvCxnSpPr>
        <p:spPr>
          <a:xfrm flipH="1">
            <a:off x="3128399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22B1ACA0-80D9-037B-0627-89C03FE17ADC}"/>
              </a:ext>
            </a:extLst>
          </p:cNvPr>
          <p:cNvCxnSpPr>
            <a:cxnSpLocks/>
          </p:cNvCxnSpPr>
          <p:nvPr/>
        </p:nvCxnSpPr>
        <p:spPr>
          <a:xfrm flipH="1">
            <a:off x="3815310" y="2426109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lipse 57">
            <a:extLst>
              <a:ext uri="{FF2B5EF4-FFF2-40B4-BE49-F238E27FC236}">
                <a16:creationId xmlns:a16="http://schemas.microsoft.com/office/drawing/2014/main" id="{4567270B-BA16-8E58-E110-00493A0F32B2}"/>
              </a:ext>
            </a:extLst>
          </p:cNvPr>
          <p:cNvSpPr/>
          <p:nvPr/>
        </p:nvSpPr>
        <p:spPr>
          <a:xfrm>
            <a:off x="1540726" y="4544938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538E1435-A518-4699-70FB-F7F33E15B652}"/>
              </a:ext>
            </a:extLst>
          </p:cNvPr>
          <p:cNvSpPr/>
          <p:nvPr/>
        </p:nvSpPr>
        <p:spPr>
          <a:xfrm>
            <a:off x="4075004" y="457275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28762CAA-607B-3746-0E88-43CAAC83D029}"/>
              </a:ext>
            </a:extLst>
          </p:cNvPr>
          <p:cNvSpPr/>
          <p:nvPr/>
        </p:nvSpPr>
        <p:spPr>
          <a:xfrm>
            <a:off x="6678925" y="4572753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E95DD155-2284-1FD3-2C61-45A24BA8003D}"/>
              </a:ext>
            </a:extLst>
          </p:cNvPr>
          <p:cNvSpPr/>
          <p:nvPr/>
        </p:nvSpPr>
        <p:spPr>
          <a:xfrm>
            <a:off x="2111668" y="4558535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7609F59D-97E3-EC3F-7186-DD31E7D87662}"/>
              </a:ext>
            </a:extLst>
          </p:cNvPr>
          <p:cNvSpPr/>
          <p:nvPr/>
        </p:nvSpPr>
        <p:spPr>
          <a:xfrm>
            <a:off x="4645946" y="4586350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39DBF299-24CF-7F5D-488E-3607AEB5384F}"/>
              </a:ext>
            </a:extLst>
          </p:cNvPr>
          <p:cNvSpPr/>
          <p:nvPr/>
        </p:nvSpPr>
        <p:spPr>
          <a:xfrm>
            <a:off x="7249867" y="4586350"/>
            <a:ext cx="570942" cy="70546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525C1F80-11A7-C084-5DD4-FC6FF87CF28D}"/>
              </a:ext>
            </a:extLst>
          </p:cNvPr>
          <p:cNvCxnSpPr>
            <a:cxnSpLocks/>
          </p:cNvCxnSpPr>
          <p:nvPr/>
        </p:nvCxnSpPr>
        <p:spPr>
          <a:xfrm flipH="1">
            <a:off x="4502219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C7186281-4715-CE7D-A81C-A571759B4257}"/>
              </a:ext>
            </a:extLst>
          </p:cNvPr>
          <p:cNvCxnSpPr>
            <a:cxnSpLocks/>
          </p:cNvCxnSpPr>
          <p:nvPr/>
        </p:nvCxnSpPr>
        <p:spPr>
          <a:xfrm flipH="1">
            <a:off x="5189130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393F67B1-E4AE-77EE-05CD-29ABFE325EA7}"/>
              </a:ext>
            </a:extLst>
          </p:cNvPr>
          <p:cNvCxnSpPr>
            <a:cxnSpLocks/>
          </p:cNvCxnSpPr>
          <p:nvPr/>
        </p:nvCxnSpPr>
        <p:spPr>
          <a:xfrm flipH="1">
            <a:off x="5876041" y="2458065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6A082D3-E08E-24FC-4BAE-856930A81A53}"/>
              </a:ext>
            </a:extLst>
          </p:cNvPr>
          <p:cNvCxnSpPr>
            <a:cxnSpLocks/>
          </p:cNvCxnSpPr>
          <p:nvPr/>
        </p:nvCxnSpPr>
        <p:spPr>
          <a:xfrm flipH="1">
            <a:off x="6562950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BAA411C1-F8E2-6B00-81DE-E33665140E89}"/>
              </a:ext>
            </a:extLst>
          </p:cNvPr>
          <p:cNvCxnSpPr>
            <a:cxnSpLocks/>
          </p:cNvCxnSpPr>
          <p:nvPr/>
        </p:nvCxnSpPr>
        <p:spPr>
          <a:xfrm flipH="1">
            <a:off x="7249861" y="2490021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2E2CACD-F9DF-BBDD-6559-EFAB9916A5F2}"/>
              </a:ext>
            </a:extLst>
          </p:cNvPr>
          <p:cNvSpPr/>
          <p:nvPr/>
        </p:nvSpPr>
        <p:spPr>
          <a:xfrm>
            <a:off x="2952430" y="5624052"/>
            <a:ext cx="3610520" cy="70546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....... ÷ ..... =  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5B12AEE-3D5D-507D-169F-16FB6487D8F4}"/>
              </a:ext>
            </a:extLst>
          </p:cNvPr>
          <p:cNvCxnSpPr>
            <a:cxnSpLocks/>
          </p:cNvCxnSpPr>
          <p:nvPr/>
        </p:nvCxnSpPr>
        <p:spPr>
          <a:xfrm flipH="1">
            <a:off x="7944716" y="2467897"/>
            <a:ext cx="570942" cy="747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F8343-8DF7-F879-0E0E-28C3BDF7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D8D1E9-277C-8D17-25AB-68C35E22B63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7AA19F-7419-CC88-D098-FCC99011A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336D2-0307-DED9-3DC2-9736154CB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9118-5DF6-E3DA-4C3C-65BCCCF2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6A1DD6B-E237-4D96-CEF6-038E69B5A9F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القسمة هي: 4 = 3 ÷ 12.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EBBA11-FB0E-0EF6-23A2-C955225BB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8BC9F7-E10B-2282-CF29-3400AF588471}"/>
              </a:ext>
            </a:extLst>
          </p:cNvPr>
          <p:cNvGrpSpPr/>
          <p:nvPr/>
        </p:nvGrpSpPr>
        <p:grpSpPr>
          <a:xfrm>
            <a:off x="380758" y="2281083"/>
            <a:ext cx="5495282" cy="653447"/>
            <a:chOff x="380757" y="2467897"/>
            <a:chExt cx="8126965" cy="705464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C4BBFC0-0DF3-09EB-11EB-71D5F76C586D}"/>
                </a:ext>
              </a:extLst>
            </p:cNvPr>
            <p:cNvSpPr/>
            <p:nvPr/>
          </p:nvSpPr>
          <p:spPr>
            <a:xfrm>
              <a:off x="38075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608B3CD-9C13-8F3C-755D-247E194D00D1}"/>
                </a:ext>
              </a:extLst>
            </p:cNvPr>
            <p:cNvSpPr/>
            <p:nvPr/>
          </p:nvSpPr>
          <p:spPr>
            <a:xfrm>
              <a:off x="1067668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EE3E43F-AE83-E3E4-D48E-476C050FA8FD}"/>
                </a:ext>
              </a:extLst>
            </p:cNvPr>
            <p:cNvSpPr/>
            <p:nvPr/>
          </p:nvSpPr>
          <p:spPr>
            <a:xfrm>
              <a:off x="1754579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B21B182-B8AF-0743-4A19-008573D410BF}"/>
                </a:ext>
              </a:extLst>
            </p:cNvPr>
            <p:cNvSpPr/>
            <p:nvPr/>
          </p:nvSpPr>
          <p:spPr>
            <a:xfrm>
              <a:off x="244149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8819074-6302-98AD-C62C-810DB5127786}"/>
                </a:ext>
              </a:extLst>
            </p:cNvPr>
            <p:cNvSpPr/>
            <p:nvPr/>
          </p:nvSpPr>
          <p:spPr>
            <a:xfrm>
              <a:off x="3128401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2927ED9-20D1-DDF9-1271-23A4D6B7B240}"/>
                </a:ext>
              </a:extLst>
            </p:cNvPr>
            <p:cNvSpPr/>
            <p:nvPr/>
          </p:nvSpPr>
          <p:spPr>
            <a:xfrm>
              <a:off x="3815312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7D9767D-CD23-A11C-E5F0-733A2D121472}"/>
                </a:ext>
              </a:extLst>
            </p:cNvPr>
            <p:cNvSpPr/>
            <p:nvPr/>
          </p:nvSpPr>
          <p:spPr>
            <a:xfrm>
              <a:off x="4502223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0B1CBE3-026F-7BC9-501D-513EC9114A18}"/>
                </a:ext>
              </a:extLst>
            </p:cNvPr>
            <p:cNvSpPr/>
            <p:nvPr/>
          </p:nvSpPr>
          <p:spPr>
            <a:xfrm>
              <a:off x="5189134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F3D76EF-B9BB-FB6F-5695-52F9EBFFC81C}"/>
                </a:ext>
              </a:extLst>
            </p:cNvPr>
            <p:cNvSpPr/>
            <p:nvPr/>
          </p:nvSpPr>
          <p:spPr>
            <a:xfrm>
              <a:off x="5876045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7C0B433-89CB-8A4E-751E-6E9B33EA7DA6}"/>
                </a:ext>
              </a:extLst>
            </p:cNvPr>
            <p:cNvSpPr/>
            <p:nvPr/>
          </p:nvSpPr>
          <p:spPr>
            <a:xfrm>
              <a:off x="6562956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EB9CFB5-67C4-6277-15AA-A042EA208E9A}"/>
                </a:ext>
              </a:extLst>
            </p:cNvPr>
            <p:cNvSpPr/>
            <p:nvPr/>
          </p:nvSpPr>
          <p:spPr>
            <a:xfrm>
              <a:off x="7249867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BC6B967-BDB0-19EA-74B9-B2BFDB80C5F7}"/>
                </a:ext>
              </a:extLst>
            </p:cNvPr>
            <p:cNvSpPr/>
            <p:nvPr/>
          </p:nvSpPr>
          <p:spPr>
            <a:xfrm>
              <a:off x="7936780" y="2467897"/>
              <a:ext cx="570942" cy="705464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8BA188C-A94F-46B0-CE2E-5D3EDA19E372}"/>
              </a:ext>
            </a:extLst>
          </p:cNvPr>
          <p:cNvSpPr/>
          <p:nvPr/>
        </p:nvSpPr>
        <p:spPr>
          <a:xfrm>
            <a:off x="2952430" y="5624052"/>
            <a:ext cx="3610520" cy="70546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12</a:t>
            </a:r>
            <a:r>
              <a:rPr lang="fr-FR" sz="3600" b="1" dirty="0">
                <a:solidFill>
                  <a:srgbClr val="C00000"/>
                </a:solidFill>
              </a:rPr>
              <a:t> ÷ </a:t>
            </a:r>
            <a:r>
              <a:rPr lang="ar-MA" sz="3600" b="1" dirty="0">
                <a:solidFill>
                  <a:srgbClr val="C00000"/>
                </a:solidFill>
              </a:rPr>
              <a:t>3</a:t>
            </a:r>
            <a:r>
              <a:rPr lang="fr-FR" sz="3600" b="1" dirty="0">
                <a:solidFill>
                  <a:srgbClr val="C00000"/>
                </a:solidFill>
              </a:rPr>
              <a:t> =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ar-MA" sz="3600" b="1" dirty="0">
                <a:solidFill>
                  <a:srgbClr val="C00000"/>
                </a:solidFill>
              </a:rPr>
              <a:t>4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9CAECFEC-F4A7-3237-695C-9825F48FE6E9}"/>
              </a:ext>
            </a:extLst>
          </p:cNvPr>
          <p:cNvGrpSpPr/>
          <p:nvPr/>
        </p:nvGrpSpPr>
        <p:grpSpPr>
          <a:xfrm>
            <a:off x="1774182" y="3655049"/>
            <a:ext cx="4956177" cy="1413761"/>
            <a:chOff x="919863" y="3836641"/>
            <a:chExt cx="4956177" cy="1413761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45584C96-8BBD-677C-8F21-AC933FAD6E48}"/>
                </a:ext>
              </a:extLst>
            </p:cNvPr>
            <p:cNvGrpSpPr/>
            <p:nvPr/>
          </p:nvGrpSpPr>
          <p:grpSpPr>
            <a:xfrm>
              <a:off x="919863" y="3836641"/>
              <a:ext cx="4956177" cy="1413761"/>
              <a:chOff x="917978" y="4534235"/>
              <a:chExt cx="7304273" cy="1465006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E9229675-F5A6-059F-F8AB-930476ED4A6D}"/>
                  </a:ext>
                </a:extLst>
              </p:cNvPr>
              <p:cNvSpPr/>
              <p:nvPr/>
            </p:nvSpPr>
            <p:spPr>
              <a:xfrm>
                <a:off x="3524993" y="4534235"/>
                <a:ext cx="2090242" cy="1465006"/>
              </a:xfrm>
              <a:prstGeom prst="ellipse">
                <a:avLst/>
              </a:prstGeom>
              <a:noFill/>
              <a:ln w="28575">
                <a:solidFill>
                  <a:srgbClr val="FFB67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5D74677D-41B1-FAF1-E4AE-052712785047}"/>
                  </a:ext>
                </a:extLst>
              </p:cNvPr>
              <p:cNvSpPr/>
              <p:nvPr/>
            </p:nvSpPr>
            <p:spPr>
              <a:xfrm>
                <a:off x="6132009" y="4534235"/>
                <a:ext cx="2090242" cy="1465006"/>
              </a:xfrm>
              <a:prstGeom prst="ellipse">
                <a:avLst/>
              </a:prstGeom>
              <a:noFill/>
              <a:ln w="28575">
                <a:solidFill>
                  <a:srgbClr val="FFB67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7189EFF8-C87D-2F5F-91ED-E9F91B7DBFE4}"/>
                  </a:ext>
                </a:extLst>
              </p:cNvPr>
              <p:cNvSpPr/>
              <p:nvPr/>
            </p:nvSpPr>
            <p:spPr>
              <a:xfrm>
                <a:off x="917978" y="4534235"/>
                <a:ext cx="2090242" cy="1465006"/>
              </a:xfrm>
              <a:prstGeom prst="ellipse">
                <a:avLst/>
              </a:prstGeom>
              <a:noFill/>
              <a:ln w="28575">
                <a:solidFill>
                  <a:srgbClr val="FFB67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6051BB2-2EAF-0186-C978-50E1CFF8364B}"/>
                </a:ext>
              </a:extLst>
            </p:cNvPr>
            <p:cNvSpPr/>
            <p:nvPr/>
          </p:nvSpPr>
          <p:spPr>
            <a:xfrm>
              <a:off x="1154914" y="386084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205151A-D294-B930-9335-8CA106D1B4F2}"/>
                </a:ext>
              </a:extLst>
            </p:cNvPr>
            <p:cNvSpPr/>
            <p:nvPr/>
          </p:nvSpPr>
          <p:spPr>
            <a:xfrm>
              <a:off x="1629010" y="3847246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A047D79-BCA9-03AE-F55F-EFAC9653C6D3}"/>
                </a:ext>
              </a:extLst>
            </p:cNvPr>
            <p:cNvSpPr/>
            <p:nvPr/>
          </p:nvSpPr>
          <p:spPr>
            <a:xfrm>
              <a:off x="1284132" y="450069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932C2ED-21B0-2E7A-E747-C95F6F6EB0D4}"/>
                </a:ext>
              </a:extLst>
            </p:cNvPr>
            <p:cNvSpPr/>
            <p:nvPr/>
          </p:nvSpPr>
          <p:spPr>
            <a:xfrm>
              <a:off x="1774182" y="450069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F33D2F65-E025-F7EC-CC76-9B3AB851C0B4}"/>
                </a:ext>
              </a:extLst>
            </p:cNvPr>
            <p:cNvSpPr/>
            <p:nvPr/>
          </p:nvSpPr>
          <p:spPr>
            <a:xfrm>
              <a:off x="2934397" y="386084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EC21842-89A8-F380-4763-B0ABC771A767}"/>
                </a:ext>
              </a:extLst>
            </p:cNvPr>
            <p:cNvSpPr/>
            <p:nvPr/>
          </p:nvSpPr>
          <p:spPr>
            <a:xfrm>
              <a:off x="3408493" y="3847246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1AB0764F-2587-600B-D0F5-C4933A7279C0}"/>
                </a:ext>
              </a:extLst>
            </p:cNvPr>
            <p:cNvSpPr/>
            <p:nvPr/>
          </p:nvSpPr>
          <p:spPr>
            <a:xfrm>
              <a:off x="3063615" y="450069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9CC8FF0-B847-82A0-0405-6896C018341E}"/>
                </a:ext>
              </a:extLst>
            </p:cNvPr>
            <p:cNvSpPr/>
            <p:nvPr/>
          </p:nvSpPr>
          <p:spPr>
            <a:xfrm>
              <a:off x="3553665" y="450069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AF90430F-D994-1AE8-2865-29D99F1C032F}"/>
                </a:ext>
              </a:extLst>
            </p:cNvPr>
            <p:cNvSpPr/>
            <p:nvPr/>
          </p:nvSpPr>
          <p:spPr>
            <a:xfrm>
              <a:off x="4713880" y="386084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F766F9EC-732C-A9D7-2901-FC6D0846F72C}"/>
                </a:ext>
              </a:extLst>
            </p:cNvPr>
            <p:cNvSpPr/>
            <p:nvPr/>
          </p:nvSpPr>
          <p:spPr>
            <a:xfrm>
              <a:off x="5187976" y="3847246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F23E2BEE-5F11-A4C7-78E4-9FB6722CB5CD}"/>
                </a:ext>
              </a:extLst>
            </p:cNvPr>
            <p:cNvSpPr/>
            <p:nvPr/>
          </p:nvSpPr>
          <p:spPr>
            <a:xfrm>
              <a:off x="4843098" y="450069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488DA7E7-C82A-26A2-4E14-88C858D2DB3B}"/>
                </a:ext>
              </a:extLst>
            </p:cNvPr>
            <p:cNvSpPr/>
            <p:nvPr/>
          </p:nvSpPr>
          <p:spPr>
            <a:xfrm>
              <a:off x="5333148" y="4500693"/>
              <a:ext cx="414689" cy="653447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78F3B647-1175-7415-11D2-FC9A8945B237}"/>
              </a:ext>
            </a:extLst>
          </p:cNvPr>
          <p:cNvCxnSpPr>
            <a:cxnSpLocks/>
          </p:cNvCxnSpPr>
          <p:nvPr/>
        </p:nvCxnSpPr>
        <p:spPr>
          <a:xfrm>
            <a:off x="3167606" y="3478072"/>
            <a:ext cx="621110" cy="214598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Accolade ouvrante 74">
            <a:extLst>
              <a:ext uri="{FF2B5EF4-FFF2-40B4-BE49-F238E27FC236}">
                <a16:creationId xmlns:a16="http://schemas.microsoft.com/office/drawing/2014/main" id="{11B43DB0-EECE-9003-EFF2-FF0764DA79E8}"/>
              </a:ext>
            </a:extLst>
          </p:cNvPr>
          <p:cNvSpPr/>
          <p:nvPr/>
        </p:nvSpPr>
        <p:spPr>
          <a:xfrm rot="16200000">
            <a:off x="2837073" y="349931"/>
            <a:ext cx="564272" cy="5513662"/>
          </a:xfrm>
          <a:prstGeom prst="leftBrace">
            <a:avLst>
              <a:gd name="adj1" fmla="val 26749"/>
              <a:gd name="adj2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78656" y="878423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على ألواحكم، حبات فاكهة ثم وزعوها على الصحون الأربعة ثم اكتبوا متساوية القسمة: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26E6B020-14AC-0CD8-304C-6DA52E823AFD}"/>
              </a:ext>
            </a:extLst>
          </p:cNvPr>
          <p:cNvGrpSpPr/>
          <p:nvPr/>
        </p:nvGrpSpPr>
        <p:grpSpPr>
          <a:xfrm>
            <a:off x="527001" y="4366860"/>
            <a:ext cx="7883715" cy="584348"/>
            <a:chOff x="614370" y="4583170"/>
            <a:chExt cx="7883715" cy="584348"/>
          </a:xfrm>
        </p:grpSpPr>
        <p:pic>
          <p:nvPicPr>
            <p:cNvPr id="19" name="Image 18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CEF4D237-6173-5C18-FEAC-B99333706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614370" y="4583170"/>
              <a:ext cx="1852252" cy="584348"/>
            </a:xfrm>
            <a:prstGeom prst="rect">
              <a:avLst/>
            </a:prstGeom>
          </p:spPr>
        </p:pic>
        <p:pic>
          <p:nvPicPr>
            <p:cNvPr id="20" name="Image 19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712A5D0E-A603-6579-3423-EF6CABC24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2624858" y="4583170"/>
              <a:ext cx="1852252" cy="584348"/>
            </a:xfrm>
            <a:prstGeom prst="rect">
              <a:avLst/>
            </a:prstGeom>
          </p:spPr>
        </p:pic>
        <p:pic>
          <p:nvPicPr>
            <p:cNvPr id="21" name="Image 20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040259B3-FEAE-FA69-9EE4-4C4241606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4635346" y="4583170"/>
              <a:ext cx="1852252" cy="584348"/>
            </a:xfrm>
            <a:prstGeom prst="rect">
              <a:avLst/>
            </a:prstGeom>
          </p:spPr>
        </p:pic>
        <p:pic>
          <p:nvPicPr>
            <p:cNvPr id="22" name="Image 21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B85E5DDA-C573-271B-0FAC-2023B371A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6645833" y="4583170"/>
              <a:ext cx="1852252" cy="584348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84B527C-707C-B86B-3A7E-F7BC727F6C03}"/>
              </a:ext>
            </a:extLst>
          </p:cNvPr>
          <p:cNvGrpSpPr/>
          <p:nvPr/>
        </p:nvGrpSpPr>
        <p:grpSpPr>
          <a:xfrm>
            <a:off x="595061" y="2697440"/>
            <a:ext cx="7696958" cy="731560"/>
            <a:chOff x="614371" y="2341964"/>
            <a:chExt cx="7696958" cy="73156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F8A26B0-E54E-BBBB-6499-7CD96E8C0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614371" y="2341964"/>
              <a:ext cx="594998" cy="73156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08BFF55-53A5-7759-02E4-5B7A1F541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1260004" y="2341964"/>
              <a:ext cx="594998" cy="731560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34A147FF-734B-E490-C91B-588ABCE50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1905637" y="2341964"/>
              <a:ext cx="594998" cy="731560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F699EBE3-B39C-BD63-48F2-23676E14F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2551270" y="2341964"/>
              <a:ext cx="594998" cy="731560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07F5384-9663-4501-0AA7-F72FB7ABF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3196903" y="2341964"/>
              <a:ext cx="594998" cy="731560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755AB695-89E3-69AB-71B3-7D4A9D487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3842536" y="2341964"/>
              <a:ext cx="594998" cy="731560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56B48982-1C73-19FD-0EF4-74224C2C1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4488169" y="2341964"/>
              <a:ext cx="594998" cy="731560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F027E448-D59E-E938-903C-5096CF91D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5133802" y="2341964"/>
              <a:ext cx="594998" cy="731560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C6AC1BBD-753F-CA2C-E8CB-E7FFF3867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5779435" y="2341964"/>
              <a:ext cx="594998" cy="731560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0AD4B845-569D-4EAC-E59C-37E4B6839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6425068" y="2341964"/>
              <a:ext cx="594998" cy="731560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FE01185B-705E-C272-A342-69AE51E7B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7070701" y="2341964"/>
              <a:ext cx="594998" cy="731560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48230EF5-4484-6067-4458-BCB9C6358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7716331" y="2341964"/>
              <a:ext cx="594998" cy="731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وزع حبات الفاكهة؟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A33F69-838D-46A4-04AB-AC78A46A9CE0}"/>
              </a:ext>
            </a:extLst>
          </p:cNvPr>
          <p:cNvGrpSpPr/>
          <p:nvPr/>
        </p:nvGrpSpPr>
        <p:grpSpPr>
          <a:xfrm>
            <a:off x="527001" y="4366860"/>
            <a:ext cx="7883715" cy="584348"/>
            <a:chOff x="614370" y="4583170"/>
            <a:chExt cx="7883715" cy="584348"/>
          </a:xfrm>
        </p:grpSpPr>
        <p:pic>
          <p:nvPicPr>
            <p:cNvPr id="4" name="Image 3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220CE7A6-9F8D-6E94-0D8E-AE10721B5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614370" y="4583170"/>
              <a:ext cx="1852252" cy="584348"/>
            </a:xfrm>
            <a:prstGeom prst="rect">
              <a:avLst/>
            </a:prstGeom>
          </p:spPr>
        </p:pic>
        <p:pic>
          <p:nvPicPr>
            <p:cNvPr id="5" name="Image 4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585BEBC1-4C46-F9A3-F1E0-72538258D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2624858" y="4583170"/>
              <a:ext cx="1852252" cy="584348"/>
            </a:xfrm>
            <a:prstGeom prst="rect">
              <a:avLst/>
            </a:prstGeom>
          </p:spPr>
        </p:pic>
        <p:pic>
          <p:nvPicPr>
            <p:cNvPr id="7" name="Image 6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70DF783F-31DE-4A82-3D35-C4FEA8C0F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4635346" y="4583170"/>
              <a:ext cx="1852252" cy="584348"/>
            </a:xfrm>
            <a:prstGeom prst="rect">
              <a:avLst/>
            </a:prstGeom>
          </p:spPr>
        </p:pic>
        <p:pic>
          <p:nvPicPr>
            <p:cNvPr id="8" name="Image 7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0F9268BC-79F7-47B9-65A1-123962DEA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6645833" y="4583170"/>
              <a:ext cx="1852252" cy="584348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B91F8F-78CA-907B-B9BA-5036EB932B8C}"/>
              </a:ext>
            </a:extLst>
          </p:cNvPr>
          <p:cNvGrpSpPr/>
          <p:nvPr/>
        </p:nvGrpSpPr>
        <p:grpSpPr>
          <a:xfrm>
            <a:off x="595061" y="2697440"/>
            <a:ext cx="7696958" cy="731560"/>
            <a:chOff x="614371" y="2341964"/>
            <a:chExt cx="7696958" cy="73156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2F13A2E-9E3C-C8BE-6B76-DBEA4897F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614371" y="2341964"/>
              <a:ext cx="594998" cy="73156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7E66A11-EFED-1193-3A0C-944D3F7D0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1260004" y="2341964"/>
              <a:ext cx="594998" cy="73156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A95EAD4-F34F-4427-A280-3C7640AF4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1905637" y="2341964"/>
              <a:ext cx="594998" cy="73156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6641714-A72B-3664-DFCD-DF3AAF631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2551270" y="2341964"/>
              <a:ext cx="594998" cy="73156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2EF172F-EE2D-A87F-1CAA-6FD6703B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3196903" y="2341964"/>
              <a:ext cx="594998" cy="73156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5DEDB9A-530C-EF3D-8E25-3044B431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3842536" y="2341964"/>
              <a:ext cx="594998" cy="73156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2C111E6-5F52-7CE0-DFE3-B1901BE0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4488169" y="2341964"/>
              <a:ext cx="594998" cy="73156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940B73-96D3-5845-1D65-A7AD54010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5133802" y="2341964"/>
              <a:ext cx="594998" cy="73156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8931881-2AFC-61B7-E429-1DFEDFB06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5779435" y="2341964"/>
              <a:ext cx="594998" cy="73156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4FABDFE-391B-4338-CF19-D6B20A23D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6425068" y="2341964"/>
              <a:ext cx="594998" cy="73156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04F1742-3D1A-2E3F-4D81-5334F52CF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7070701" y="2341964"/>
              <a:ext cx="594998" cy="73156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5550BC7-0CB5-B07B-E653-C5FAF473D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7716331" y="2341964"/>
              <a:ext cx="594998" cy="731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التوزيع المناسب هو ما يلي: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5C0A4F-93AA-5ACA-0D8C-7F2ABA26D39F}"/>
              </a:ext>
            </a:extLst>
          </p:cNvPr>
          <p:cNvSpPr txBox="1"/>
          <p:nvPr/>
        </p:nvSpPr>
        <p:spPr>
          <a:xfrm>
            <a:off x="2919020" y="5475159"/>
            <a:ext cx="3208188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12 ÷ 4 =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40D22EA-6F1C-69CB-B6B4-56C2C2BD3C80}"/>
              </a:ext>
            </a:extLst>
          </p:cNvPr>
          <p:cNvGrpSpPr/>
          <p:nvPr/>
        </p:nvGrpSpPr>
        <p:grpSpPr>
          <a:xfrm>
            <a:off x="527001" y="4366860"/>
            <a:ext cx="7883715" cy="584348"/>
            <a:chOff x="614370" y="4583170"/>
            <a:chExt cx="7883715" cy="584348"/>
          </a:xfrm>
        </p:grpSpPr>
        <p:pic>
          <p:nvPicPr>
            <p:cNvPr id="8" name="Image 7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68DD2F12-7BD0-8D71-4C88-B3F1B9F0C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614370" y="4583170"/>
              <a:ext cx="1852252" cy="584348"/>
            </a:xfrm>
            <a:prstGeom prst="rect">
              <a:avLst/>
            </a:prstGeom>
          </p:spPr>
        </p:pic>
        <p:pic>
          <p:nvPicPr>
            <p:cNvPr id="24" name="Image 23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0B8671C9-0FD8-3F77-113A-C0C6DA2EB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2624858" y="4583170"/>
              <a:ext cx="1852252" cy="584348"/>
            </a:xfrm>
            <a:prstGeom prst="rect">
              <a:avLst/>
            </a:prstGeom>
          </p:spPr>
        </p:pic>
        <p:pic>
          <p:nvPicPr>
            <p:cNvPr id="25" name="Image 24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01DF3960-AC37-FCA5-3D2B-4D9DC7E5F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4635346" y="4583170"/>
              <a:ext cx="1852252" cy="584348"/>
            </a:xfrm>
            <a:prstGeom prst="rect">
              <a:avLst/>
            </a:prstGeom>
          </p:spPr>
        </p:pic>
        <p:pic>
          <p:nvPicPr>
            <p:cNvPr id="27" name="Image 26" descr="Une image contenant Saladier, céramique, vaisselle, bol&#10;&#10;Le contenu généré par l’IA peut être incorrect.">
              <a:extLst>
                <a:ext uri="{FF2B5EF4-FFF2-40B4-BE49-F238E27FC236}">
                  <a16:creationId xmlns:a16="http://schemas.microsoft.com/office/drawing/2014/main" id="{B3B14335-8441-6F8B-821D-031CEC8D8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5" t="41147" r="12735" b="35341"/>
            <a:stretch>
              <a:fillRect/>
            </a:stretch>
          </p:blipFill>
          <p:spPr>
            <a:xfrm>
              <a:off x="6645833" y="4583170"/>
              <a:ext cx="1852252" cy="584348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89A5B17-5073-FFC7-BAA0-0D25A72D60A2}"/>
              </a:ext>
            </a:extLst>
          </p:cNvPr>
          <p:cNvGrpSpPr/>
          <p:nvPr/>
        </p:nvGrpSpPr>
        <p:grpSpPr>
          <a:xfrm>
            <a:off x="595061" y="2697440"/>
            <a:ext cx="7696958" cy="731560"/>
            <a:chOff x="614371" y="2341964"/>
            <a:chExt cx="7696958" cy="73156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55D83AD-924B-461A-9E20-6162A10B8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614371" y="2341964"/>
              <a:ext cx="594998" cy="73156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C6E2FD2-4769-33B3-23E2-5620A4BBA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1260004" y="2341964"/>
              <a:ext cx="594998" cy="73156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B610603-2547-9E2E-A5A5-986AA6301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1905637" y="2341964"/>
              <a:ext cx="594998" cy="73156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FA340B6-AE01-5C2F-1A0C-D8B836B88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2551270" y="2341964"/>
              <a:ext cx="594998" cy="73156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0F149293-A5E3-1F0B-B510-856D9E49C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3196903" y="2341964"/>
              <a:ext cx="594998" cy="731560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8ED9CC8-6304-3897-1C84-A9C85BF07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3842536" y="2341964"/>
              <a:ext cx="594998" cy="73156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00038063-C1DB-47AE-E68F-E68DAC77D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4488169" y="2341964"/>
              <a:ext cx="594998" cy="731560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465978D-63BB-DB03-C550-A51798FC6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5133802" y="2341964"/>
              <a:ext cx="594998" cy="731560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636928A-8DE8-B6E2-F425-E695E67E6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5779435" y="2341964"/>
              <a:ext cx="594998" cy="731560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707CB017-18DE-0846-5441-74DD503F3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6425068" y="2341964"/>
              <a:ext cx="594998" cy="731560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676C77F3-0A35-9350-5E04-01A76C789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7070701" y="2341964"/>
              <a:ext cx="594998" cy="731560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384B1EAB-1DF6-4FC2-AF58-156261A7F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798" t="37785" r="36630" b="15054"/>
            <a:stretch>
              <a:fillRect/>
            </a:stretch>
          </p:blipFill>
          <p:spPr>
            <a:xfrm>
              <a:off x="7716331" y="2341964"/>
              <a:ext cx="594998" cy="731560"/>
            </a:xfrm>
            <a:prstGeom prst="rect">
              <a:avLst/>
            </a:prstGeom>
          </p:spPr>
        </p:pic>
      </p:grpSp>
      <p:sp>
        <p:nvSpPr>
          <p:cNvPr id="41" name="Organigramme : Connecteur 40">
            <a:extLst>
              <a:ext uri="{FF2B5EF4-FFF2-40B4-BE49-F238E27FC236}">
                <a16:creationId xmlns:a16="http://schemas.microsoft.com/office/drawing/2014/main" id="{64708E24-0437-D620-A7E5-A1880C910C6E}"/>
              </a:ext>
            </a:extLst>
          </p:cNvPr>
          <p:cNvSpPr/>
          <p:nvPr/>
        </p:nvSpPr>
        <p:spPr>
          <a:xfrm>
            <a:off x="786582" y="4247535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2BE0EAD1-DEFE-89D9-CD96-2A9312851001}"/>
              </a:ext>
            </a:extLst>
          </p:cNvPr>
          <p:cNvSpPr/>
          <p:nvPr/>
        </p:nvSpPr>
        <p:spPr>
          <a:xfrm>
            <a:off x="1329600" y="4247535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Organigramme : Connecteur 43">
            <a:extLst>
              <a:ext uri="{FF2B5EF4-FFF2-40B4-BE49-F238E27FC236}">
                <a16:creationId xmlns:a16="http://schemas.microsoft.com/office/drawing/2014/main" id="{F88993A3-B76D-0DEC-92BA-A09012DCFA2E}"/>
              </a:ext>
            </a:extLst>
          </p:cNvPr>
          <p:cNvSpPr/>
          <p:nvPr/>
        </p:nvSpPr>
        <p:spPr>
          <a:xfrm>
            <a:off x="1918054" y="4255911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32241B9B-D008-F200-4E6A-5DC54B67A3DE}"/>
              </a:ext>
            </a:extLst>
          </p:cNvPr>
          <p:cNvSpPr/>
          <p:nvPr/>
        </p:nvSpPr>
        <p:spPr>
          <a:xfrm>
            <a:off x="2795417" y="4265864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D0EF850B-EBB2-7988-2823-F596BD05E9D3}"/>
              </a:ext>
            </a:extLst>
          </p:cNvPr>
          <p:cNvSpPr/>
          <p:nvPr/>
        </p:nvSpPr>
        <p:spPr>
          <a:xfrm>
            <a:off x="3338435" y="4265864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Organigramme : Connecteur 46">
            <a:extLst>
              <a:ext uri="{FF2B5EF4-FFF2-40B4-BE49-F238E27FC236}">
                <a16:creationId xmlns:a16="http://schemas.microsoft.com/office/drawing/2014/main" id="{53A405F0-09C5-7825-0757-4CF07BAE834E}"/>
              </a:ext>
            </a:extLst>
          </p:cNvPr>
          <p:cNvSpPr/>
          <p:nvPr/>
        </p:nvSpPr>
        <p:spPr>
          <a:xfrm>
            <a:off x="3926889" y="4274240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Organigramme : Connecteur 47">
            <a:extLst>
              <a:ext uri="{FF2B5EF4-FFF2-40B4-BE49-F238E27FC236}">
                <a16:creationId xmlns:a16="http://schemas.microsoft.com/office/drawing/2014/main" id="{5BC8A5A4-5015-EEFB-1D3A-B7B723C2A610}"/>
              </a:ext>
            </a:extLst>
          </p:cNvPr>
          <p:cNvSpPr/>
          <p:nvPr/>
        </p:nvSpPr>
        <p:spPr>
          <a:xfrm>
            <a:off x="4804252" y="4284193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Organigramme : Connecteur 48">
            <a:extLst>
              <a:ext uri="{FF2B5EF4-FFF2-40B4-BE49-F238E27FC236}">
                <a16:creationId xmlns:a16="http://schemas.microsoft.com/office/drawing/2014/main" id="{395BC567-D5CF-D473-94DA-6EF378A5F141}"/>
              </a:ext>
            </a:extLst>
          </p:cNvPr>
          <p:cNvSpPr/>
          <p:nvPr/>
        </p:nvSpPr>
        <p:spPr>
          <a:xfrm>
            <a:off x="5347270" y="4284193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Organigramme : Connecteur 49">
            <a:extLst>
              <a:ext uri="{FF2B5EF4-FFF2-40B4-BE49-F238E27FC236}">
                <a16:creationId xmlns:a16="http://schemas.microsoft.com/office/drawing/2014/main" id="{99612706-8DC9-91A5-7649-0F62220894B6}"/>
              </a:ext>
            </a:extLst>
          </p:cNvPr>
          <p:cNvSpPr/>
          <p:nvPr/>
        </p:nvSpPr>
        <p:spPr>
          <a:xfrm>
            <a:off x="5935724" y="4292569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Organigramme : Connecteur 50">
            <a:extLst>
              <a:ext uri="{FF2B5EF4-FFF2-40B4-BE49-F238E27FC236}">
                <a16:creationId xmlns:a16="http://schemas.microsoft.com/office/drawing/2014/main" id="{C758ADB2-7557-E065-A284-B6A22D25F3B3}"/>
              </a:ext>
            </a:extLst>
          </p:cNvPr>
          <p:cNvSpPr/>
          <p:nvPr/>
        </p:nvSpPr>
        <p:spPr>
          <a:xfrm>
            <a:off x="6813087" y="4302522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Organigramme : Connecteur 51">
            <a:extLst>
              <a:ext uri="{FF2B5EF4-FFF2-40B4-BE49-F238E27FC236}">
                <a16:creationId xmlns:a16="http://schemas.microsoft.com/office/drawing/2014/main" id="{BC3456A2-5C3A-2ED4-7EAF-663A501E0914}"/>
              </a:ext>
            </a:extLst>
          </p:cNvPr>
          <p:cNvSpPr/>
          <p:nvPr/>
        </p:nvSpPr>
        <p:spPr>
          <a:xfrm>
            <a:off x="7356105" y="4302522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Organigramme : Connecteur 52">
            <a:extLst>
              <a:ext uri="{FF2B5EF4-FFF2-40B4-BE49-F238E27FC236}">
                <a16:creationId xmlns:a16="http://schemas.microsoft.com/office/drawing/2014/main" id="{D7E94090-9A56-C3F2-A5F8-2B4B25542456}"/>
              </a:ext>
            </a:extLst>
          </p:cNvPr>
          <p:cNvSpPr/>
          <p:nvPr/>
        </p:nvSpPr>
        <p:spPr>
          <a:xfrm>
            <a:off x="7944559" y="4310898"/>
            <a:ext cx="364149" cy="40312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96D35914-EC3E-D7AF-FEDA-7DC5F413B370}"/>
              </a:ext>
            </a:extLst>
          </p:cNvPr>
          <p:cNvCxnSpPr/>
          <p:nvPr/>
        </p:nvCxnSpPr>
        <p:spPr>
          <a:xfrm flipH="1">
            <a:off x="649316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29F29F15-86C4-31EC-CB9F-77FA52CB0D00}"/>
              </a:ext>
            </a:extLst>
          </p:cNvPr>
          <p:cNvCxnSpPr/>
          <p:nvPr/>
        </p:nvCxnSpPr>
        <p:spPr>
          <a:xfrm flipH="1">
            <a:off x="1294949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A15D51D-F558-A0C3-F1C5-144151301C1D}"/>
              </a:ext>
            </a:extLst>
          </p:cNvPr>
          <p:cNvCxnSpPr/>
          <p:nvPr/>
        </p:nvCxnSpPr>
        <p:spPr>
          <a:xfrm flipH="1">
            <a:off x="1940582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3937509F-3830-4DA8-0179-1CBBF8CF30D8}"/>
              </a:ext>
            </a:extLst>
          </p:cNvPr>
          <p:cNvCxnSpPr/>
          <p:nvPr/>
        </p:nvCxnSpPr>
        <p:spPr>
          <a:xfrm flipH="1">
            <a:off x="2586215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0BB0A8CA-0DF6-20D3-C0B5-0FB140135796}"/>
              </a:ext>
            </a:extLst>
          </p:cNvPr>
          <p:cNvCxnSpPr/>
          <p:nvPr/>
        </p:nvCxnSpPr>
        <p:spPr>
          <a:xfrm flipH="1">
            <a:off x="3231848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F3C0EDE8-3C74-D486-5AED-E07940DD94EB}"/>
              </a:ext>
            </a:extLst>
          </p:cNvPr>
          <p:cNvCxnSpPr/>
          <p:nvPr/>
        </p:nvCxnSpPr>
        <p:spPr>
          <a:xfrm flipH="1">
            <a:off x="3877481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1028B532-7FF6-CD16-F566-CAF2083A75F2}"/>
              </a:ext>
            </a:extLst>
          </p:cNvPr>
          <p:cNvCxnSpPr/>
          <p:nvPr/>
        </p:nvCxnSpPr>
        <p:spPr>
          <a:xfrm flipH="1">
            <a:off x="4523114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C7BC57BD-A123-C8AC-61F3-58DD8240BF95}"/>
              </a:ext>
            </a:extLst>
          </p:cNvPr>
          <p:cNvCxnSpPr/>
          <p:nvPr/>
        </p:nvCxnSpPr>
        <p:spPr>
          <a:xfrm flipH="1">
            <a:off x="5168747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7B4E20D9-0517-BF20-C165-2A52CB58847C}"/>
              </a:ext>
            </a:extLst>
          </p:cNvPr>
          <p:cNvCxnSpPr/>
          <p:nvPr/>
        </p:nvCxnSpPr>
        <p:spPr>
          <a:xfrm flipH="1">
            <a:off x="5814380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E67327F1-1189-0FFD-3E50-9A259D938E34}"/>
              </a:ext>
            </a:extLst>
          </p:cNvPr>
          <p:cNvCxnSpPr/>
          <p:nvPr/>
        </p:nvCxnSpPr>
        <p:spPr>
          <a:xfrm flipH="1">
            <a:off x="6460013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645E8850-0B9A-A8DA-EDBE-77626F26D09E}"/>
              </a:ext>
            </a:extLst>
          </p:cNvPr>
          <p:cNvCxnSpPr/>
          <p:nvPr/>
        </p:nvCxnSpPr>
        <p:spPr>
          <a:xfrm flipH="1">
            <a:off x="7105646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F8C3670-0FE3-A647-0CA7-2E747F3782CD}"/>
              </a:ext>
            </a:extLst>
          </p:cNvPr>
          <p:cNvCxnSpPr/>
          <p:nvPr/>
        </p:nvCxnSpPr>
        <p:spPr>
          <a:xfrm flipH="1">
            <a:off x="7751279" y="2759649"/>
            <a:ext cx="486487" cy="60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65571DC-CE51-07AF-BC41-A61184396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94" y="1816043"/>
            <a:ext cx="6913419" cy="46754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70039" y="2250113"/>
            <a:ext cx="2902213" cy="1260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nourriture&#10;&#10;Le contenu généré par l’IA peut être incorrect.">
            <a:extLst>
              <a:ext uri="{FF2B5EF4-FFF2-40B4-BE49-F238E27FC236}">
                <a16:creationId xmlns:a16="http://schemas.microsoft.com/office/drawing/2014/main" id="{D8273045-3231-A9B2-6824-98A8438B0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27" y="2317480"/>
            <a:ext cx="8265535" cy="34737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356852" y="2326717"/>
            <a:ext cx="7226711" cy="937593"/>
          </a:xfrm>
          <a:prstGeom prst="roundRect">
            <a:avLst>
              <a:gd name="adj" fmla="val 3604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nourriture&#10;&#10;Le contenu généré par l’IA peut être incorrect.">
            <a:extLst>
              <a:ext uri="{FF2B5EF4-FFF2-40B4-BE49-F238E27FC236}">
                <a16:creationId xmlns:a16="http://schemas.microsoft.com/office/drawing/2014/main" id="{58A000A5-8140-736F-6CD2-68000E709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471" y="2317481"/>
            <a:ext cx="6794091" cy="28553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B040483-66F1-EE9F-0885-9A5D6EAFB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03" y="2104102"/>
            <a:ext cx="7493498" cy="430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nourriture&#10;&#10;Le contenu généré par l’IA peut être incorrect.">
            <a:extLst>
              <a:ext uri="{FF2B5EF4-FFF2-40B4-BE49-F238E27FC236}">
                <a16:creationId xmlns:a16="http://schemas.microsoft.com/office/drawing/2014/main" id="{A8EA9703-540E-BBCD-02A0-0D410023E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27" y="2317480"/>
            <a:ext cx="8265535" cy="34737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AE45735-8E29-5A19-8986-52C00029C752}"/>
                  </a:ext>
                </a:extLst>
              </p:cNvPr>
              <p:cNvSpPr txBox="1"/>
              <p:nvPr/>
            </p:nvSpPr>
            <p:spPr>
              <a:xfrm>
                <a:off x="2726156" y="5189626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AE45735-8E29-5A19-8986-52C00029C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156" y="5189626"/>
                <a:ext cx="7420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/>
              <p:nvPr/>
            </p:nvSpPr>
            <p:spPr>
              <a:xfrm>
                <a:off x="3277345" y="5189625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345" y="5189625"/>
                <a:ext cx="74200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5CC43B8-2AC4-687B-06B9-9F66C1356E3E}"/>
                  </a:ext>
                </a:extLst>
              </p:cNvPr>
              <p:cNvSpPr txBox="1"/>
              <p:nvPr/>
            </p:nvSpPr>
            <p:spPr>
              <a:xfrm>
                <a:off x="4019353" y="5189624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5CC43B8-2AC4-687B-06B9-9F66C1356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353" y="5189624"/>
                <a:ext cx="74200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B7A2B53-23AF-3D25-0E99-BB10E7C22C60}"/>
              </a:ext>
            </a:extLst>
          </p:cNvPr>
          <p:cNvCxnSpPr/>
          <p:nvPr/>
        </p:nvCxnSpPr>
        <p:spPr>
          <a:xfrm flipH="1">
            <a:off x="1533833" y="3549445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A4C150D-BBA0-9C9D-B21B-BA6C0C3FCBE2}"/>
              </a:ext>
            </a:extLst>
          </p:cNvPr>
          <p:cNvCxnSpPr/>
          <p:nvPr/>
        </p:nvCxnSpPr>
        <p:spPr>
          <a:xfrm flipH="1">
            <a:off x="2138516" y="3549440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F84CECB-B61E-B4EB-E23E-DD7EEE911178}"/>
              </a:ext>
            </a:extLst>
          </p:cNvPr>
          <p:cNvCxnSpPr/>
          <p:nvPr/>
        </p:nvCxnSpPr>
        <p:spPr>
          <a:xfrm flipH="1">
            <a:off x="2783787" y="3569108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6C44891-5BAC-9ADF-2886-7C1E96A1B991}"/>
              </a:ext>
            </a:extLst>
          </p:cNvPr>
          <p:cNvCxnSpPr/>
          <p:nvPr/>
        </p:nvCxnSpPr>
        <p:spPr>
          <a:xfrm flipH="1">
            <a:off x="4093348" y="3569109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DBBB103-D5D6-6D2B-A868-0E3A09B20A9D}"/>
              </a:ext>
            </a:extLst>
          </p:cNvPr>
          <p:cNvCxnSpPr/>
          <p:nvPr/>
        </p:nvCxnSpPr>
        <p:spPr>
          <a:xfrm flipH="1">
            <a:off x="4706259" y="3549445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5A16F28-C8F8-958B-077B-A7EA1F96B932}"/>
              </a:ext>
            </a:extLst>
          </p:cNvPr>
          <p:cNvCxnSpPr/>
          <p:nvPr/>
        </p:nvCxnSpPr>
        <p:spPr>
          <a:xfrm flipH="1">
            <a:off x="5361039" y="3549444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19EAC43-7647-5371-3DCB-E706E03FB924}"/>
              </a:ext>
            </a:extLst>
          </p:cNvPr>
          <p:cNvCxnSpPr/>
          <p:nvPr/>
        </p:nvCxnSpPr>
        <p:spPr>
          <a:xfrm flipH="1">
            <a:off x="6644910" y="3549442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B937487-DBC4-84E8-16EC-0515F84B85DB}"/>
              </a:ext>
            </a:extLst>
          </p:cNvPr>
          <p:cNvCxnSpPr/>
          <p:nvPr/>
        </p:nvCxnSpPr>
        <p:spPr>
          <a:xfrm flipH="1">
            <a:off x="7274001" y="3549441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3A8C954-6871-7A69-94B1-625C4005EE0C}"/>
              </a:ext>
            </a:extLst>
          </p:cNvPr>
          <p:cNvCxnSpPr/>
          <p:nvPr/>
        </p:nvCxnSpPr>
        <p:spPr>
          <a:xfrm flipH="1">
            <a:off x="7903092" y="3549440"/>
            <a:ext cx="285136" cy="4424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C2418C45-40B9-FB8D-214C-948F063DE1B8}"/>
              </a:ext>
            </a:extLst>
          </p:cNvPr>
          <p:cNvSpPr/>
          <p:nvPr/>
        </p:nvSpPr>
        <p:spPr>
          <a:xfrm>
            <a:off x="1676401" y="4326194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60FEE34B-80E0-9665-7F8F-6530D36F2508}"/>
              </a:ext>
            </a:extLst>
          </p:cNvPr>
          <p:cNvSpPr/>
          <p:nvPr/>
        </p:nvSpPr>
        <p:spPr>
          <a:xfrm>
            <a:off x="2133600" y="4547420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14A0E8CB-12E5-20D0-E206-1F77F1AF6E91}"/>
              </a:ext>
            </a:extLst>
          </p:cNvPr>
          <p:cNvSpPr/>
          <p:nvPr/>
        </p:nvSpPr>
        <p:spPr>
          <a:xfrm>
            <a:off x="1606539" y="4781409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93C4A470-B422-4445-3A49-2965AB8DDA8C}"/>
              </a:ext>
            </a:extLst>
          </p:cNvPr>
          <p:cNvSpPr/>
          <p:nvPr/>
        </p:nvSpPr>
        <p:spPr>
          <a:xfrm>
            <a:off x="4190063" y="4337778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DA6B03FF-A12F-A7E4-4DBD-723292FB74D7}"/>
              </a:ext>
            </a:extLst>
          </p:cNvPr>
          <p:cNvSpPr/>
          <p:nvPr/>
        </p:nvSpPr>
        <p:spPr>
          <a:xfrm>
            <a:off x="4632515" y="4576916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61823ADB-318D-C454-D6A2-F6BD98E01416}"/>
              </a:ext>
            </a:extLst>
          </p:cNvPr>
          <p:cNvSpPr/>
          <p:nvPr/>
        </p:nvSpPr>
        <p:spPr>
          <a:xfrm>
            <a:off x="4108098" y="4780230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A1F6F35B-7FD7-D812-63BA-39D840808D67}"/>
              </a:ext>
            </a:extLst>
          </p:cNvPr>
          <p:cNvSpPr/>
          <p:nvPr/>
        </p:nvSpPr>
        <p:spPr>
          <a:xfrm>
            <a:off x="6581089" y="4241641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E433D354-34B4-3F5C-8410-15AD6CC9DEC7}"/>
              </a:ext>
            </a:extLst>
          </p:cNvPr>
          <p:cNvSpPr/>
          <p:nvPr/>
        </p:nvSpPr>
        <p:spPr>
          <a:xfrm>
            <a:off x="7062869" y="4431619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9C8A62F0-F629-E1CC-933E-223EFEC98189}"/>
              </a:ext>
            </a:extLst>
          </p:cNvPr>
          <p:cNvSpPr/>
          <p:nvPr/>
        </p:nvSpPr>
        <p:spPr>
          <a:xfrm>
            <a:off x="6528620" y="4684093"/>
            <a:ext cx="481780" cy="442452"/>
          </a:xfrm>
          <a:custGeom>
            <a:avLst/>
            <a:gdLst>
              <a:gd name="csX0" fmla="*/ 0 w 481780"/>
              <a:gd name="csY0" fmla="*/ 221226 h 442452"/>
              <a:gd name="csX1" fmla="*/ 240890 w 481780"/>
              <a:gd name="csY1" fmla="*/ 0 h 442452"/>
              <a:gd name="csX2" fmla="*/ 481780 w 481780"/>
              <a:gd name="csY2" fmla="*/ 221226 h 442452"/>
              <a:gd name="csX3" fmla="*/ 240890 w 481780"/>
              <a:gd name="csY3" fmla="*/ 442452 h 442452"/>
              <a:gd name="csX4" fmla="*/ 0 w 481780"/>
              <a:gd name="csY4" fmla="*/ 221226 h 4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1780" h="442452" extrusionOk="0">
                <a:moveTo>
                  <a:pt x="0" y="221226"/>
                </a:moveTo>
                <a:cubicBezTo>
                  <a:pt x="-7211" y="78888"/>
                  <a:pt x="105615" y="-27119"/>
                  <a:pt x="240890" y="0"/>
                </a:cubicBezTo>
                <a:cubicBezTo>
                  <a:pt x="371407" y="-611"/>
                  <a:pt x="467777" y="101684"/>
                  <a:pt x="481780" y="221226"/>
                </a:cubicBezTo>
                <a:cubicBezTo>
                  <a:pt x="489666" y="360090"/>
                  <a:pt x="410196" y="427387"/>
                  <a:pt x="240890" y="442452"/>
                </a:cubicBezTo>
                <a:cubicBezTo>
                  <a:pt x="137111" y="443836"/>
                  <a:pt x="1789" y="363845"/>
                  <a:pt x="0" y="221226"/>
                </a:cubicBezTo>
                <a:close/>
              </a:path>
            </a:pathLst>
          </a:custGeom>
          <a:noFill/>
          <a:ln>
            <a:solidFill>
              <a:srgbClr val="F28C2E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E586BD8D-88A1-F467-EE4C-4D90E12DA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94" y="1816043"/>
            <a:ext cx="6913419" cy="467542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41، أنجزوا النشاط رقم 4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208027" y="3738039"/>
            <a:ext cx="2791412" cy="119222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0D144AE9-0F26-E1BD-67C9-CB99D69F3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6" y="2256353"/>
            <a:ext cx="8308258" cy="345182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Étoile : 5 branches 1">
            <a:extLst>
              <a:ext uri="{FF2B5EF4-FFF2-40B4-BE49-F238E27FC236}">
                <a16:creationId xmlns:a16="http://schemas.microsoft.com/office/drawing/2014/main" id="{3C91D4E2-6233-589F-2267-7E833B2F3718}"/>
              </a:ext>
            </a:extLst>
          </p:cNvPr>
          <p:cNvSpPr/>
          <p:nvPr/>
        </p:nvSpPr>
        <p:spPr>
          <a:xfrm>
            <a:off x="550606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Étoile : 5 branches 2">
            <a:extLst>
              <a:ext uri="{FF2B5EF4-FFF2-40B4-BE49-F238E27FC236}">
                <a16:creationId xmlns:a16="http://schemas.microsoft.com/office/drawing/2014/main" id="{D47F71B8-7748-BB63-E2EC-43667ACBC73A}"/>
              </a:ext>
            </a:extLst>
          </p:cNvPr>
          <p:cNvSpPr/>
          <p:nvPr/>
        </p:nvSpPr>
        <p:spPr>
          <a:xfrm>
            <a:off x="1146474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Étoile : 5 branches 4">
            <a:extLst>
              <a:ext uri="{FF2B5EF4-FFF2-40B4-BE49-F238E27FC236}">
                <a16:creationId xmlns:a16="http://schemas.microsoft.com/office/drawing/2014/main" id="{5AAE3302-8338-945B-306F-DC689BC40D0F}"/>
              </a:ext>
            </a:extLst>
          </p:cNvPr>
          <p:cNvSpPr/>
          <p:nvPr/>
        </p:nvSpPr>
        <p:spPr>
          <a:xfrm>
            <a:off x="1742342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4BAFCE03-C9E3-36FC-304C-02A92BDB916C}"/>
              </a:ext>
            </a:extLst>
          </p:cNvPr>
          <p:cNvSpPr/>
          <p:nvPr/>
        </p:nvSpPr>
        <p:spPr>
          <a:xfrm>
            <a:off x="2636144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6EF79F27-541A-99CA-5DC3-C76C69055F49}"/>
              </a:ext>
            </a:extLst>
          </p:cNvPr>
          <p:cNvSpPr/>
          <p:nvPr/>
        </p:nvSpPr>
        <p:spPr>
          <a:xfrm>
            <a:off x="3232012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toile : 5 branches 7">
            <a:extLst>
              <a:ext uri="{FF2B5EF4-FFF2-40B4-BE49-F238E27FC236}">
                <a16:creationId xmlns:a16="http://schemas.microsoft.com/office/drawing/2014/main" id="{BAA64DCB-E09B-A10A-7AC1-8470D99CCD11}"/>
              </a:ext>
            </a:extLst>
          </p:cNvPr>
          <p:cNvSpPr/>
          <p:nvPr/>
        </p:nvSpPr>
        <p:spPr>
          <a:xfrm>
            <a:off x="3827880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 : 5 branches 8">
            <a:extLst>
              <a:ext uri="{FF2B5EF4-FFF2-40B4-BE49-F238E27FC236}">
                <a16:creationId xmlns:a16="http://schemas.microsoft.com/office/drawing/2014/main" id="{0D0B82DE-E024-0A46-F7A6-07DC65AD0D85}"/>
              </a:ext>
            </a:extLst>
          </p:cNvPr>
          <p:cNvSpPr/>
          <p:nvPr/>
        </p:nvSpPr>
        <p:spPr>
          <a:xfrm>
            <a:off x="4572000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Étoile : 5 branches 9">
            <a:extLst>
              <a:ext uri="{FF2B5EF4-FFF2-40B4-BE49-F238E27FC236}">
                <a16:creationId xmlns:a16="http://schemas.microsoft.com/office/drawing/2014/main" id="{78B2F008-923D-7BEB-041D-C8CE8A1FFBBD}"/>
              </a:ext>
            </a:extLst>
          </p:cNvPr>
          <p:cNvSpPr/>
          <p:nvPr/>
        </p:nvSpPr>
        <p:spPr>
          <a:xfrm>
            <a:off x="5167868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Étoile : 5 branches 10">
            <a:extLst>
              <a:ext uri="{FF2B5EF4-FFF2-40B4-BE49-F238E27FC236}">
                <a16:creationId xmlns:a16="http://schemas.microsoft.com/office/drawing/2014/main" id="{2AACC799-1C0B-FCCC-54A7-1791AE047296}"/>
              </a:ext>
            </a:extLst>
          </p:cNvPr>
          <p:cNvSpPr/>
          <p:nvPr/>
        </p:nvSpPr>
        <p:spPr>
          <a:xfrm>
            <a:off x="5789936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Étoile : 5 branches 11">
            <a:extLst>
              <a:ext uri="{FF2B5EF4-FFF2-40B4-BE49-F238E27FC236}">
                <a16:creationId xmlns:a16="http://schemas.microsoft.com/office/drawing/2014/main" id="{CE238808-7B2D-1347-4579-7A062920E1E2}"/>
              </a:ext>
            </a:extLst>
          </p:cNvPr>
          <p:cNvSpPr/>
          <p:nvPr/>
        </p:nvSpPr>
        <p:spPr>
          <a:xfrm>
            <a:off x="6679755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Étoile : 5 branches 13">
            <a:extLst>
              <a:ext uri="{FF2B5EF4-FFF2-40B4-BE49-F238E27FC236}">
                <a16:creationId xmlns:a16="http://schemas.microsoft.com/office/drawing/2014/main" id="{F7C6A1B3-A1F0-F9C7-207D-469949F19461}"/>
              </a:ext>
            </a:extLst>
          </p:cNvPr>
          <p:cNvSpPr/>
          <p:nvPr/>
        </p:nvSpPr>
        <p:spPr>
          <a:xfrm>
            <a:off x="7275623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Étoile : 5 branches 14">
            <a:extLst>
              <a:ext uri="{FF2B5EF4-FFF2-40B4-BE49-F238E27FC236}">
                <a16:creationId xmlns:a16="http://schemas.microsoft.com/office/drawing/2014/main" id="{3F3F6A99-4DE6-A533-8F69-F2C45850F9DE}"/>
              </a:ext>
            </a:extLst>
          </p:cNvPr>
          <p:cNvSpPr/>
          <p:nvPr/>
        </p:nvSpPr>
        <p:spPr>
          <a:xfrm>
            <a:off x="7846568" y="4129548"/>
            <a:ext cx="595868" cy="639096"/>
          </a:xfrm>
          <a:custGeom>
            <a:avLst/>
            <a:gdLst>
              <a:gd name="csX0" fmla="*/ 1 w 595868"/>
              <a:gd name="csY0" fmla="*/ 244112 h 639096"/>
              <a:gd name="csX1" fmla="*/ 201979 w 595868"/>
              <a:gd name="csY1" fmla="*/ 204340 h 639096"/>
              <a:gd name="csX2" fmla="*/ 297934 w 595868"/>
              <a:gd name="csY2" fmla="*/ 0 h 639096"/>
              <a:gd name="csX3" fmla="*/ 393889 w 595868"/>
              <a:gd name="csY3" fmla="*/ 204340 h 639096"/>
              <a:gd name="csX4" fmla="*/ 595867 w 595868"/>
              <a:gd name="csY4" fmla="*/ 244112 h 639096"/>
              <a:gd name="csX5" fmla="*/ 453193 w 595868"/>
              <a:gd name="csY5" fmla="*/ 410174 h 639096"/>
              <a:gd name="csX6" fmla="*/ 482067 w 595868"/>
              <a:gd name="csY6" fmla="*/ 639094 h 639096"/>
              <a:gd name="csX7" fmla="*/ 297934 w 595868"/>
              <a:gd name="csY7" fmla="*/ 537385 h 639096"/>
              <a:gd name="csX8" fmla="*/ 113801 w 595868"/>
              <a:gd name="csY8" fmla="*/ 639094 h 639096"/>
              <a:gd name="csX9" fmla="*/ 142675 w 595868"/>
              <a:gd name="csY9" fmla="*/ 410174 h 639096"/>
              <a:gd name="csX10" fmla="*/ 1 w 595868"/>
              <a:gd name="csY10" fmla="*/ 244112 h 639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95868" h="639096" fill="none" extrusionOk="0">
                <a:moveTo>
                  <a:pt x="1" y="244112"/>
                </a:moveTo>
                <a:cubicBezTo>
                  <a:pt x="59173" y="236389"/>
                  <a:pt x="149614" y="215397"/>
                  <a:pt x="201979" y="204340"/>
                </a:cubicBezTo>
                <a:cubicBezTo>
                  <a:pt x="216939" y="151143"/>
                  <a:pt x="260536" y="98215"/>
                  <a:pt x="297934" y="0"/>
                </a:cubicBezTo>
                <a:cubicBezTo>
                  <a:pt x="337373" y="76067"/>
                  <a:pt x="361607" y="154252"/>
                  <a:pt x="393889" y="204340"/>
                </a:cubicBezTo>
                <a:cubicBezTo>
                  <a:pt x="433652" y="215508"/>
                  <a:pt x="551050" y="238819"/>
                  <a:pt x="595867" y="244112"/>
                </a:cubicBezTo>
                <a:cubicBezTo>
                  <a:pt x="543242" y="308649"/>
                  <a:pt x="496639" y="352260"/>
                  <a:pt x="453193" y="410174"/>
                </a:cubicBezTo>
                <a:cubicBezTo>
                  <a:pt x="468838" y="521631"/>
                  <a:pt x="467781" y="528417"/>
                  <a:pt x="482067" y="639094"/>
                </a:cubicBezTo>
                <a:cubicBezTo>
                  <a:pt x="421024" y="607036"/>
                  <a:pt x="371264" y="569675"/>
                  <a:pt x="297934" y="537385"/>
                </a:cubicBezTo>
                <a:cubicBezTo>
                  <a:pt x="219191" y="575689"/>
                  <a:pt x="175665" y="601569"/>
                  <a:pt x="113801" y="639094"/>
                </a:cubicBezTo>
                <a:cubicBezTo>
                  <a:pt x="120825" y="527204"/>
                  <a:pt x="130193" y="460998"/>
                  <a:pt x="142675" y="410174"/>
                </a:cubicBezTo>
                <a:cubicBezTo>
                  <a:pt x="89914" y="350824"/>
                  <a:pt x="49623" y="306327"/>
                  <a:pt x="1" y="244112"/>
                </a:cubicBezTo>
                <a:close/>
              </a:path>
              <a:path w="595868" h="639096" stroke="0" extrusionOk="0">
                <a:moveTo>
                  <a:pt x="1" y="244112"/>
                </a:moveTo>
                <a:cubicBezTo>
                  <a:pt x="69680" y="225694"/>
                  <a:pt x="149163" y="223448"/>
                  <a:pt x="201979" y="204340"/>
                </a:cubicBezTo>
                <a:cubicBezTo>
                  <a:pt x="238962" y="146736"/>
                  <a:pt x="270158" y="71354"/>
                  <a:pt x="297934" y="0"/>
                </a:cubicBezTo>
                <a:cubicBezTo>
                  <a:pt x="323481" y="65508"/>
                  <a:pt x="354310" y="139578"/>
                  <a:pt x="393889" y="204340"/>
                </a:cubicBezTo>
                <a:cubicBezTo>
                  <a:pt x="481448" y="221331"/>
                  <a:pt x="497179" y="227461"/>
                  <a:pt x="595867" y="244112"/>
                </a:cubicBezTo>
                <a:cubicBezTo>
                  <a:pt x="560630" y="273186"/>
                  <a:pt x="491901" y="352599"/>
                  <a:pt x="453193" y="410174"/>
                </a:cubicBezTo>
                <a:cubicBezTo>
                  <a:pt x="462778" y="517831"/>
                  <a:pt x="468126" y="569759"/>
                  <a:pt x="482067" y="639094"/>
                </a:cubicBezTo>
                <a:cubicBezTo>
                  <a:pt x="422727" y="600069"/>
                  <a:pt x="369570" y="587510"/>
                  <a:pt x="297934" y="537385"/>
                </a:cubicBezTo>
                <a:cubicBezTo>
                  <a:pt x="227060" y="582940"/>
                  <a:pt x="154422" y="624304"/>
                  <a:pt x="113801" y="639094"/>
                </a:cubicBezTo>
                <a:cubicBezTo>
                  <a:pt x="126373" y="547705"/>
                  <a:pt x="125725" y="519691"/>
                  <a:pt x="142675" y="410174"/>
                </a:cubicBezTo>
                <a:cubicBezTo>
                  <a:pt x="72751" y="329237"/>
                  <a:pt x="34439" y="288598"/>
                  <a:pt x="1" y="24411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C8D00"/>
            </a:solidFill>
            <a:extLst>
              <a:ext uri="{C807C97D-BFC1-408E-A445-0C87EB9F89A2}">
                <ask:lineSketchStyleProps xmlns:ask="http://schemas.microsoft.com/office/drawing/2018/sketchyshapes" sd="3257013683">
                  <a:prstGeom prst="star5">
                    <a:avLst>
                      <a:gd name="adj" fmla="val 26056"/>
                      <a:gd name="hf" fmla="val 105146"/>
                      <a:gd name="vf" fmla="val 1105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12D51F6-3DB3-803C-E1D9-B79F518DBFB6}"/>
              </a:ext>
            </a:extLst>
          </p:cNvPr>
          <p:cNvCxnSpPr>
            <a:cxnSpLocks/>
          </p:cNvCxnSpPr>
          <p:nvPr/>
        </p:nvCxnSpPr>
        <p:spPr>
          <a:xfrm flipH="1">
            <a:off x="646979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71B279F-E29D-4CED-693B-F02EA6FA2CB9}"/>
              </a:ext>
            </a:extLst>
          </p:cNvPr>
          <p:cNvCxnSpPr>
            <a:cxnSpLocks/>
          </p:cNvCxnSpPr>
          <p:nvPr/>
        </p:nvCxnSpPr>
        <p:spPr>
          <a:xfrm flipH="1">
            <a:off x="1280228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D6889BB-6291-D4BB-FAB0-540F0ADF749C}"/>
              </a:ext>
            </a:extLst>
          </p:cNvPr>
          <p:cNvCxnSpPr>
            <a:cxnSpLocks/>
          </p:cNvCxnSpPr>
          <p:nvPr/>
        </p:nvCxnSpPr>
        <p:spPr>
          <a:xfrm flipH="1">
            <a:off x="1923309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E13F1CB-2972-BC27-20B5-10EE34A7C93B}"/>
              </a:ext>
            </a:extLst>
          </p:cNvPr>
          <p:cNvCxnSpPr>
            <a:cxnSpLocks/>
          </p:cNvCxnSpPr>
          <p:nvPr/>
        </p:nvCxnSpPr>
        <p:spPr>
          <a:xfrm flipH="1">
            <a:off x="2556558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62D45A8-CBEA-582F-ACAC-D0D55BD196EC}"/>
              </a:ext>
            </a:extLst>
          </p:cNvPr>
          <p:cNvCxnSpPr>
            <a:cxnSpLocks/>
          </p:cNvCxnSpPr>
          <p:nvPr/>
        </p:nvCxnSpPr>
        <p:spPr>
          <a:xfrm flipH="1">
            <a:off x="3229135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468E269-911E-5ED7-4E4B-D408305B94B1}"/>
              </a:ext>
            </a:extLst>
          </p:cNvPr>
          <p:cNvCxnSpPr>
            <a:cxnSpLocks/>
          </p:cNvCxnSpPr>
          <p:nvPr/>
        </p:nvCxnSpPr>
        <p:spPr>
          <a:xfrm flipH="1">
            <a:off x="3852552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A158E34-9C00-69D2-89E8-29E1A6DFCCDA}"/>
              </a:ext>
            </a:extLst>
          </p:cNvPr>
          <p:cNvCxnSpPr>
            <a:cxnSpLocks/>
          </p:cNvCxnSpPr>
          <p:nvPr/>
        </p:nvCxnSpPr>
        <p:spPr>
          <a:xfrm flipH="1">
            <a:off x="4495633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F239754-07A7-DADD-2885-7FF90062EDA4}"/>
              </a:ext>
            </a:extLst>
          </p:cNvPr>
          <p:cNvCxnSpPr>
            <a:cxnSpLocks/>
          </p:cNvCxnSpPr>
          <p:nvPr/>
        </p:nvCxnSpPr>
        <p:spPr>
          <a:xfrm flipH="1">
            <a:off x="5128882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903511A-0C94-BFCB-CFA1-036E6085568C}"/>
              </a:ext>
            </a:extLst>
          </p:cNvPr>
          <p:cNvCxnSpPr>
            <a:cxnSpLocks/>
          </p:cNvCxnSpPr>
          <p:nvPr/>
        </p:nvCxnSpPr>
        <p:spPr>
          <a:xfrm flipH="1">
            <a:off x="5762131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710A366-02D7-DC4D-0A15-2095F13855CC}"/>
              </a:ext>
            </a:extLst>
          </p:cNvPr>
          <p:cNvCxnSpPr>
            <a:cxnSpLocks/>
          </p:cNvCxnSpPr>
          <p:nvPr/>
        </p:nvCxnSpPr>
        <p:spPr>
          <a:xfrm flipH="1">
            <a:off x="6405210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8199CC5-F340-CEEF-42DE-D9D0D6DF22A5}"/>
              </a:ext>
            </a:extLst>
          </p:cNvPr>
          <p:cNvCxnSpPr>
            <a:cxnSpLocks/>
          </p:cNvCxnSpPr>
          <p:nvPr/>
        </p:nvCxnSpPr>
        <p:spPr>
          <a:xfrm flipH="1">
            <a:off x="7028627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146C6F5-5FC6-4D31-E7DD-17C13C45DF1B}"/>
              </a:ext>
            </a:extLst>
          </p:cNvPr>
          <p:cNvCxnSpPr>
            <a:cxnSpLocks/>
          </p:cNvCxnSpPr>
          <p:nvPr/>
        </p:nvCxnSpPr>
        <p:spPr>
          <a:xfrm flipH="1">
            <a:off x="7711038" y="3386325"/>
            <a:ext cx="383458" cy="501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890EC51-38C2-36A7-75E1-43A158B59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94" y="1816043"/>
            <a:ext cx="6913419" cy="467542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40 و41.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15096</TotalTime>
  <Words>848</Words>
  <Application>Microsoft Office PowerPoint</Application>
  <PresentationFormat>Affichage à l'écran (4:3)</PresentationFormat>
  <Paragraphs>233</Paragraphs>
  <Slides>60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60</vt:i4>
      </vt:variant>
    </vt:vector>
  </HeadingPairs>
  <TitlesOfParts>
    <vt:vector size="74" baseType="lpstr">
      <vt:lpstr>Arial</vt:lpstr>
      <vt:lpstr>Aptos</vt:lpstr>
      <vt:lpstr>Cambria Math</vt:lpstr>
      <vt:lpstr>Calibri</vt:lpstr>
      <vt:lpstr>Effra CC Arbc</vt:lpstr>
      <vt:lpstr>Dosis</vt:lpstr>
      <vt:lpstr>Aptos Display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128</cp:revision>
  <cp:lastPrinted>2025-08-13T10:11:39Z</cp:lastPrinted>
  <dcterms:created xsi:type="dcterms:W3CDTF">2025-08-01T12:31:49Z</dcterms:created>
  <dcterms:modified xsi:type="dcterms:W3CDTF">2026-03-01T20:13:01Z</dcterms:modified>
</cp:coreProperties>
</file>