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1" r:id="rId4"/>
  </p:sldMasterIdLst>
  <p:notesMasterIdLst>
    <p:notesMasterId r:id="rId63"/>
  </p:notesMasterIdLst>
  <p:handoutMasterIdLst>
    <p:handoutMasterId r:id="rId64"/>
  </p:handoutMasterIdLst>
  <p:sldIdLst>
    <p:sldId id="1043" r:id="rId5"/>
    <p:sldId id="1010" r:id="rId6"/>
    <p:sldId id="2134806762" r:id="rId7"/>
    <p:sldId id="780" r:id="rId8"/>
    <p:sldId id="1011" r:id="rId9"/>
    <p:sldId id="1012" r:id="rId10"/>
    <p:sldId id="1142" r:id="rId11"/>
    <p:sldId id="766" r:id="rId12"/>
    <p:sldId id="2134806763" r:id="rId13"/>
    <p:sldId id="1146" r:id="rId14"/>
    <p:sldId id="1147" r:id="rId15"/>
    <p:sldId id="1022" r:id="rId16"/>
    <p:sldId id="2134806764" r:id="rId17"/>
    <p:sldId id="1072" r:id="rId18"/>
    <p:sldId id="1074" r:id="rId19"/>
    <p:sldId id="2134806765" r:id="rId20"/>
    <p:sldId id="786" r:id="rId21"/>
    <p:sldId id="812" r:id="rId22"/>
    <p:sldId id="751" r:id="rId23"/>
    <p:sldId id="916" r:id="rId24"/>
    <p:sldId id="787" r:id="rId25"/>
    <p:sldId id="777" r:id="rId26"/>
    <p:sldId id="917" r:id="rId27"/>
    <p:sldId id="740" r:id="rId28"/>
    <p:sldId id="940" r:id="rId29"/>
    <p:sldId id="945" r:id="rId30"/>
    <p:sldId id="941" r:id="rId31"/>
    <p:sldId id="2134806708" r:id="rId32"/>
    <p:sldId id="847" r:id="rId33"/>
    <p:sldId id="2134806709" r:id="rId34"/>
    <p:sldId id="2134806710" r:id="rId35"/>
    <p:sldId id="2134806707" r:id="rId36"/>
    <p:sldId id="2134806711" r:id="rId37"/>
    <p:sldId id="2134806712" r:id="rId38"/>
    <p:sldId id="2134806713" r:id="rId39"/>
    <p:sldId id="2134806714" r:id="rId40"/>
    <p:sldId id="2134806715" r:id="rId41"/>
    <p:sldId id="918" r:id="rId42"/>
    <p:sldId id="851" r:id="rId43"/>
    <p:sldId id="2134806748" r:id="rId44"/>
    <p:sldId id="2134806747" r:id="rId45"/>
    <p:sldId id="2134806716" r:id="rId46"/>
    <p:sldId id="2134806700" r:id="rId47"/>
    <p:sldId id="2134806701" r:id="rId48"/>
    <p:sldId id="2134806703" r:id="rId49"/>
    <p:sldId id="2134806702" r:id="rId50"/>
    <p:sldId id="919" r:id="rId51"/>
    <p:sldId id="926" r:id="rId52"/>
    <p:sldId id="927" r:id="rId53"/>
    <p:sldId id="925" r:id="rId54"/>
    <p:sldId id="920" r:id="rId55"/>
    <p:sldId id="788" r:id="rId56"/>
    <p:sldId id="644" r:id="rId57"/>
    <p:sldId id="875" r:id="rId58"/>
    <p:sldId id="789" r:id="rId59"/>
    <p:sldId id="809" r:id="rId60"/>
    <p:sldId id="764" r:id="rId61"/>
    <p:sldId id="944" r:id="rId6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5"/>
      <p:bold r:id="rId66"/>
    </p:embeddedFont>
    <p:embeddedFont>
      <p:font typeface="Dosis" pitchFamily="2" charset="0"/>
      <p:regular r:id="rId67"/>
      <p:bold r:id="rId6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B7589"/>
    <a:srgbClr val="FC8D00"/>
    <a:srgbClr val="617479"/>
    <a:srgbClr val="E7EDEE"/>
    <a:srgbClr val="17AB98"/>
    <a:srgbClr val="4F747E"/>
    <a:srgbClr val="4B5050"/>
    <a:srgbClr val="FAE496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79" autoAdjust="0"/>
    <p:restoredTop sz="85409" autoAdjust="0"/>
  </p:normalViewPr>
  <p:slideViewPr>
    <p:cSldViewPr snapToGrid="0">
      <p:cViewPr varScale="1">
        <p:scale>
          <a:sx n="64" d="100"/>
          <a:sy n="64" d="100"/>
        </p:scale>
        <p:origin x="113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font" Target="fonts/font2.fntdata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handoutMaster" Target="handoutMasters/handoutMaster1.xml"/><Relationship Id="rId69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font" Target="fonts/font3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font" Target="fonts/font1.fntdata"/><Relationship Id="rId73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858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614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87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470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507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651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2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0.png"/><Relationship Id="rId4" Type="http://schemas.openxmlformats.org/officeDocument/2006/relationships/image" Target="../media/image1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8.png"/><Relationship Id="rId4" Type="http://schemas.openxmlformats.org/officeDocument/2006/relationships/image" Target="../media/image2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2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3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2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5.mp4"/><Relationship Id="rId7" Type="http://schemas.openxmlformats.org/officeDocument/2006/relationships/image" Target="../media/image3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7282430" y="6005205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8D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5701350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6556767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1</a:t>
            </a:r>
            <a:endParaRPr lang="fr-FR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6692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7AB9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7AB9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17AB98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509009" y="245440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2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4276154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3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الضرب على السطر (1)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22877" y="24537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701939" y="294200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الضرب في العدد  10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625083" y="2915834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الضرب في مضاعفات العدد 10</a:t>
            </a:r>
          </a:p>
        </p:txBody>
      </p:sp>
      <p:grpSp>
        <p:nvGrpSpPr>
          <p:cNvPr id="12" name="Group 9">
            <a:extLst>
              <a:ext uri="{FF2B5EF4-FFF2-40B4-BE49-F238E27FC236}">
                <a16:creationId xmlns:a16="http://schemas.microsoft.com/office/drawing/2014/main" id="{CC95AD09-A94C-B448-E8DE-BDB0169BD865}"/>
              </a:ext>
            </a:extLst>
          </p:cNvPr>
          <p:cNvGrpSpPr/>
          <p:nvPr/>
        </p:nvGrpSpPr>
        <p:grpSpPr>
          <a:xfrm>
            <a:off x="446320" y="3836419"/>
            <a:ext cx="3765568" cy="1157973"/>
            <a:chOff x="4491471" y="2433702"/>
            <a:chExt cx="3765568" cy="1157973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0EFA6CD-AF5E-C0FA-1EAB-05A8C7B4E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4" name="Organigramme : Terminateur 21">
              <a:extLst>
                <a:ext uri="{FF2B5EF4-FFF2-40B4-BE49-F238E27FC236}">
                  <a16:creationId xmlns:a16="http://schemas.microsoft.com/office/drawing/2014/main" id="{A34EBC2A-B09F-3741-E9A9-D0FFC5EE44F7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10CCA1-109D-C269-E81E-F71FF9407CFD}"/>
              </a:ext>
            </a:extLst>
          </p:cNvPr>
          <p:cNvSpPr txBox="1"/>
          <p:nvPr/>
        </p:nvSpPr>
        <p:spPr>
          <a:xfrm>
            <a:off x="631374" y="4290297"/>
            <a:ext cx="33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 المسائل (المقارنة)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39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87203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2B7589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حل المسائل (المقارنة)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CEF0B58-AFA1-CB63-0BA0-A97DD3EE0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082" y="2382534"/>
            <a:ext cx="2972567" cy="396527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D8BAF76-51A2-1625-7BA2-EA8905B6A0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1132" y="2382535"/>
            <a:ext cx="2972567" cy="396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اختتام </a:t>
            </a:r>
            <a:r>
              <a:rPr kumimoji="0" lang="ar-S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17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نمذجة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موجهة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</a:t>
            </a: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ممارسة مستقلة</a:t>
            </a:r>
            <a:endParaRPr kumimoji="0" lang="fr-MA" sz="21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15143" y="3643175"/>
            <a:ext cx="6288180" cy="118799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6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835353" y="3748642"/>
            <a:ext cx="6231015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2B75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حل مسائل وضعيات المقارنة باستخدام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2B75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نموذج الأشرطة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654062"/>
            <a:ext cx="4408719" cy="19832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045811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748068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37C7C0F-4627-F2F7-4B5B-8CF32567194A}"/>
              </a:ext>
            </a:extLst>
          </p:cNvPr>
          <p:cNvSpPr txBox="1"/>
          <p:nvPr/>
        </p:nvSpPr>
        <p:spPr>
          <a:xfrm>
            <a:off x="1986286" y="3149356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7802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B4400B2-C31C-CBF2-2277-75522FF03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3244" y="2066653"/>
            <a:ext cx="3331109" cy="433577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87AFD59-C24F-C25B-A744-1EA8364967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5477" y="1957562"/>
            <a:ext cx="3331109" cy="4540778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الكراسة ص 70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، سنصحح تمارين الواجب المنزلي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4F4FDD-6E63-1006-AB16-6598B8924B76}"/>
              </a:ext>
            </a:extLst>
          </p:cNvPr>
          <p:cNvSpPr/>
          <p:nvPr/>
        </p:nvSpPr>
        <p:spPr>
          <a:xfrm>
            <a:off x="1426033" y="4452256"/>
            <a:ext cx="2985039" cy="182880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F17D03-152A-5589-13CF-0AB397491173}"/>
              </a:ext>
            </a:extLst>
          </p:cNvPr>
          <p:cNvSpPr/>
          <p:nvPr/>
        </p:nvSpPr>
        <p:spPr>
          <a:xfrm>
            <a:off x="4604658" y="2906481"/>
            <a:ext cx="2860246" cy="56606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651F21-F3CD-FD4B-57A1-32890168062F}"/>
              </a:ext>
            </a:extLst>
          </p:cNvPr>
          <p:cNvSpPr/>
          <p:nvPr/>
        </p:nvSpPr>
        <p:spPr>
          <a:xfrm>
            <a:off x="4604658" y="3548738"/>
            <a:ext cx="2849360" cy="140426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C497686-9523-77E5-DB40-1505EB988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602" y="2536786"/>
            <a:ext cx="7557025" cy="178442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رقم 1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E0C5811-884A-D407-1E25-6023DE25576B}"/>
              </a:ext>
            </a:extLst>
          </p:cNvPr>
          <p:cNvSpPr txBox="1"/>
          <p:nvPr/>
        </p:nvSpPr>
        <p:spPr>
          <a:xfrm>
            <a:off x="2275111" y="3712027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AB6D102-CDF6-827B-4E50-0913FDBAD6B2}"/>
              </a:ext>
            </a:extLst>
          </p:cNvPr>
          <p:cNvSpPr txBox="1"/>
          <p:nvPr/>
        </p:nvSpPr>
        <p:spPr>
          <a:xfrm>
            <a:off x="2264225" y="3145969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180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24CA35E-F7F0-11DF-8802-8A97BE7A33FB}"/>
              </a:ext>
            </a:extLst>
          </p:cNvPr>
          <p:cNvSpPr txBox="1"/>
          <p:nvPr/>
        </p:nvSpPr>
        <p:spPr>
          <a:xfrm>
            <a:off x="4713511" y="3712028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400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E92DC19-913F-A822-41FE-0989364E6E3F}"/>
              </a:ext>
            </a:extLst>
          </p:cNvPr>
          <p:cNvSpPr txBox="1"/>
          <p:nvPr/>
        </p:nvSpPr>
        <p:spPr>
          <a:xfrm>
            <a:off x="4702625" y="3145970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140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D93A81E-F8AF-79D9-EED8-44E0E610CE48}"/>
              </a:ext>
            </a:extLst>
          </p:cNvPr>
          <p:cNvSpPr txBox="1"/>
          <p:nvPr/>
        </p:nvSpPr>
        <p:spPr>
          <a:xfrm>
            <a:off x="7238994" y="3701143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270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8152B98-93E2-EA64-5CAE-97915DEA224B}"/>
              </a:ext>
            </a:extLst>
          </p:cNvPr>
          <p:cNvSpPr txBox="1"/>
          <p:nvPr/>
        </p:nvSpPr>
        <p:spPr>
          <a:xfrm>
            <a:off x="7228108" y="3135085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200</a:t>
            </a:r>
          </a:p>
        </p:txBody>
      </p:sp>
    </p:spTree>
    <p:extLst>
      <p:ext uri="{BB962C8B-B14F-4D97-AF65-F5344CB8AC3E}">
        <p14:creationId xmlns:p14="http://schemas.microsoft.com/office/powerpoint/2010/main" val="291330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A5F69-9E0B-D28A-4FE3-36C607456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F18FE687-5F44-70DA-1C01-B61311795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989" y="2126895"/>
            <a:ext cx="6870023" cy="373632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BD32603-4DE4-C070-D325-C0DA1D7F7BA2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رقم 2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F84702-BE6E-C119-EBD0-3604185282B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20837D2-D776-4447-47F4-4EE65D0F506E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158D205-FCF3-ED19-3C8A-ADCD2256C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39269BF-5D0F-144D-8200-7EC6CF751631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AD2A5D2-8BD4-F488-C7A2-76738EE074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F55224CF-4384-BA07-E8BB-9A1FC8F8EA0C}"/>
              </a:ext>
            </a:extLst>
          </p:cNvPr>
          <p:cNvSpPr txBox="1"/>
          <p:nvPr/>
        </p:nvSpPr>
        <p:spPr>
          <a:xfrm>
            <a:off x="5987142" y="4844148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60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EDFAADD-4FC8-2261-65DC-E46E53F94ADD}"/>
              </a:ext>
            </a:extLst>
          </p:cNvPr>
          <p:cNvSpPr txBox="1"/>
          <p:nvPr/>
        </p:nvSpPr>
        <p:spPr>
          <a:xfrm>
            <a:off x="5812977" y="4256314"/>
            <a:ext cx="348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BC39A88-9369-39BB-AFE9-350BEE6C6C8D}"/>
              </a:ext>
            </a:extLst>
          </p:cNvPr>
          <p:cNvSpPr txBox="1"/>
          <p:nvPr/>
        </p:nvSpPr>
        <p:spPr>
          <a:xfrm>
            <a:off x="6291947" y="4267198"/>
            <a:ext cx="47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5003495-E413-B0A3-D49F-2C1A73EB23EB}"/>
              </a:ext>
            </a:extLst>
          </p:cNvPr>
          <p:cNvSpPr txBox="1"/>
          <p:nvPr/>
        </p:nvSpPr>
        <p:spPr>
          <a:xfrm>
            <a:off x="7075721" y="4288972"/>
            <a:ext cx="348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A006A3-86A5-FFFF-5809-348C793D3C1D}"/>
              </a:ext>
            </a:extLst>
          </p:cNvPr>
          <p:cNvSpPr txBox="1"/>
          <p:nvPr/>
        </p:nvSpPr>
        <p:spPr>
          <a:xfrm>
            <a:off x="7478494" y="4267201"/>
            <a:ext cx="348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E2EEA9C-F183-8859-3E87-7E13AA47D2B4}"/>
              </a:ext>
            </a:extLst>
          </p:cNvPr>
          <p:cNvSpPr txBox="1"/>
          <p:nvPr/>
        </p:nvSpPr>
        <p:spPr>
          <a:xfrm>
            <a:off x="7282551" y="4855029"/>
            <a:ext cx="348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ED10FF-3CCF-AE90-D8A8-AE07C9CF7E9F}"/>
              </a:ext>
            </a:extLst>
          </p:cNvPr>
          <p:cNvSpPr txBox="1"/>
          <p:nvPr/>
        </p:nvSpPr>
        <p:spPr>
          <a:xfrm>
            <a:off x="6596749" y="5355772"/>
            <a:ext cx="47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317836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1EA04-2B35-D882-5931-441040B5B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A18BD5E-C779-CF96-B417-7A087F6821D0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رقم 5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FF9518-B36C-202C-6D08-5457EA18B6D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6FA2633-EE0A-BE90-AAA2-A1D13626CA9C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14E3FF-BAEA-B72B-8F71-6F95A723AB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F19E86B4-030D-1AF3-45DF-3BF717A5BEDC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933BF60B-5CFD-FE19-88BC-BAFEF9640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7E5EDCF-46B0-2A26-A796-2D5B66465C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7749" y="1975734"/>
            <a:ext cx="6245475" cy="412573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C8B3CBB-7CAF-29E5-D4BB-EB9413995959}"/>
              </a:ext>
            </a:extLst>
          </p:cNvPr>
          <p:cNvSpPr txBox="1"/>
          <p:nvPr/>
        </p:nvSpPr>
        <p:spPr>
          <a:xfrm>
            <a:off x="2677888" y="4212776"/>
            <a:ext cx="64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88A4C3E-9103-1660-3B7A-3F3EAAED4627}"/>
              </a:ext>
            </a:extLst>
          </p:cNvPr>
          <p:cNvSpPr txBox="1"/>
          <p:nvPr/>
        </p:nvSpPr>
        <p:spPr>
          <a:xfrm>
            <a:off x="2525495" y="3624942"/>
            <a:ext cx="348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C9387C7-889A-1039-2192-471ECADEB242}"/>
              </a:ext>
            </a:extLst>
          </p:cNvPr>
          <p:cNvSpPr txBox="1"/>
          <p:nvPr/>
        </p:nvSpPr>
        <p:spPr>
          <a:xfrm>
            <a:off x="2982693" y="3635826"/>
            <a:ext cx="47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FF59680-802C-2EB5-67E5-7517A7320DE2}"/>
              </a:ext>
            </a:extLst>
          </p:cNvPr>
          <p:cNvSpPr txBox="1"/>
          <p:nvPr/>
        </p:nvSpPr>
        <p:spPr>
          <a:xfrm>
            <a:off x="3657607" y="3657600"/>
            <a:ext cx="348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E462E26-787B-9C2C-1D61-59F37192A691}"/>
              </a:ext>
            </a:extLst>
          </p:cNvPr>
          <p:cNvSpPr txBox="1"/>
          <p:nvPr/>
        </p:nvSpPr>
        <p:spPr>
          <a:xfrm>
            <a:off x="4103924" y="3635829"/>
            <a:ext cx="348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CA516CD-AB2C-CE1E-D482-AA2BE9B0B01F}"/>
              </a:ext>
            </a:extLst>
          </p:cNvPr>
          <p:cNvSpPr txBox="1"/>
          <p:nvPr/>
        </p:nvSpPr>
        <p:spPr>
          <a:xfrm>
            <a:off x="3886209" y="4223657"/>
            <a:ext cx="348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4065800-C73A-500C-3565-7567B956AF22}"/>
              </a:ext>
            </a:extLst>
          </p:cNvPr>
          <p:cNvSpPr txBox="1"/>
          <p:nvPr/>
        </p:nvSpPr>
        <p:spPr>
          <a:xfrm>
            <a:off x="3254837" y="4724400"/>
            <a:ext cx="47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36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4A555D5-E876-1037-6323-68E65061E1D2}"/>
              </a:ext>
            </a:extLst>
          </p:cNvPr>
          <p:cNvSpPr txBox="1"/>
          <p:nvPr/>
        </p:nvSpPr>
        <p:spPr>
          <a:xfrm>
            <a:off x="1458696" y="3635829"/>
            <a:ext cx="348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E01A41D-843D-D4C0-5062-DC66845E42B6}"/>
              </a:ext>
            </a:extLst>
          </p:cNvPr>
          <p:cNvSpPr txBox="1"/>
          <p:nvPr/>
        </p:nvSpPr>
        <p:spPr>
          <a:xfrm>
            <a:off x="1915894" y="3646713"/>
            <a:ext cx="47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A0773C2-2B8F-821C-EDAD-1C76B4580232}"/>
              </a:ext>
            </a:extLst>
          </p:cNvPr>
          <p:cNvSpPr txBox="1"/>
          <p:nvPr/>
        </p:nvSpPr>
        <p:spPr>
          <a:xfrm>
            <a:off x="6716493" y="4931230"/>
            <a:ext cx="47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157959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590800" y="2591808"/>
            <a:ext cx="4408719" cy="206727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64747E9-1E17-022D-E420-65FA81FA1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08418" y="3764264"/>
            <a:ext cx="841742" cy="8417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D3E8744-487D-5929-1331-44745310A73E}"/>
              </a:ext>
            </a:extLst>
          </p:cNvPr>
          <p:cNvSpPr txBox="1"/>
          <p:nvPr/>
        </p:nvSpPr>
        <p:spPr>
          <a:xfrm>
            <a:off x="1986286" y="3867809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230DC7-067B-EB35-0613-8B8394C77B95}"/>
              </a:ext>
            </a:extLst>
          </p:cNvPr>
          <p:cNvSpPr txBox="1"/>
          <p:nvPr/>
        </p:nvSpPr>
        <p:spPr>
          <a:xfrm>
            <a:off x="1986286" y="3247330"/>
            <a:ext cx="4042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7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0AE72C9-8C2D-A406-B7DD-365373D1C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1430" y="1623516"/>
            <a:ext cx="3496656" cy="479905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18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134EED0-F396-92DF-0C85-16287118D9A1}"/>
              </a:ext>
            </a:extLst>
          </p:cNvPr>
          <p:cNvSpPr/>
          <p:nvPr/>
        </p:nvSpPr>
        <p:spPr>
          <a:xfrm>
            <a:off x="2884715" y="4267200"/>
            <a:ext cx="3037114" cy="3592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6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لإنجاز هذه العمليات.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932AC3F-CB92-628D-688F-36A4A7442A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39143"/>
            <a:ext cx="7557025" cy="89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D84DEA7-8150-06D9-9A3C-9C8955AD7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939143"/>
            <a:ext cx="7557025" cy="89901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863924-7D1C-450D-8E85-6FA7F527E9A2}"/>
              </a:ext>
            </a:extLst>
          </p:cNvPr>
          <p:cNvSpPr txBox="1"/>
          <p:nvPr/>
        </p:nvSpPr>
        <p:spPr>
          <a:xfrm>
            <a:off x="1851281" y="3418117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370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3543862" y="3015343"/>
            <a:ext cx="683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400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13D7E5-B5C3-E653-B5B8-8368F5976A48}"/>
              </a:ext>
            </a:extLst>
          </p:cNvPr>
          <p:cNvSpPr txBox="1"/>
          <p:nvPr/>
        </p:nvSpPr>
        <p:spPr>
          <a:xfrm>
            <a:off x="3549453" y="3418116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970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5219539" y="3015343"/>
            <a:ext cx="614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170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715FDF-9A84-F841-BCD1-EEC0AF341C1D}"/>
              </a:ext>
            </a:extLst>
          </p:cNvPr>
          <p:cNvSpPr txBox="1"/>
          <p:nvPr/>
        </p:nvSpPr>
        <p:spPr>
          <a:xfrm>
            <a:off x="5236740" y="3418116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530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83351-EF82-EE30-25B7-43D939C20B5D}"/>
              </a:ext>
            </a:extLst>
          </p:cNvPr>
          <p:cNvSpPr txBox="1"/>
          <p:nvPr/>
        </p:nvSpPr>
        <p:spPr>
          <a:xfrm>
            <a:off x="6924024" y="3026228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830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6E38464-14F9-F054-E04E-D473ED823E6A}"/>
              </a:ext>
            </a:extLst>
          </p:cNvPr>
          <p:cNvSpPr txBox="1"/>
          <p:nvPr/>
        </p:nvSpPr>
        <p:spPr>
          <a:xfrm>
            <a:off x="6902252" y="3418115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220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B02350B-4BBE-58F2-1DA4-3AB8750FE11D}"/>
              </a:ext>
            </a:extLst>
          </p:cNvPr>
          <p:cNvSpPr txBox="1"/>
          <p:nvPr/>
        </p:nvSpPr>
        <p:spPr>
          <a:xfrm>
            <a:off x="1829508" y="3004458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590</a:t>
            </a:r>
          </a:p>
        </p:txBody>
      </p:sp>
    </p:spTree>
    <p:extLst>
      <p:ext uri="{BB962C8B-B14F-4D97-AF65-F5344CB8AC3E}">
        <p14:creationId xmlns:p14="http://schemas.microsoft.com/office/powerpoint/2010/main" val="298199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A5A706A-D3ED-F917-680F-807A292490D7}"/>
              </a:ext>
            </a:extLst>
          </p:cNvPr>
          <p:cNvSpPr/>
          <p:nvPr/>
        </p:nvSpPr>
        <p:spPr>
          <a:xfrm>
            <a:off x="2100947" y="2599631"/>
            <a:ext cx="4942105" cy="19070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E7864A4B-958D-DC1F-6452-DFD1DFAAF63F}"/>
              </a:ext>
            </a:extLst>
          </p:cNvPr>
          <p:cNvSpPr/>
          <p:nvPr/>
        </p:nvSpPr>
        <p:spPr>
          <a:xfrm>
            <a:off x="2808514" y="2198422"/>
            <a:ext cx="356092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E37C20B-7093-0B72-434B-F7B8D3BA6947}"/>
              </a:ext>
            </a:extLst>
          </p:cNvPr>
          <p:cNvSpPr>
            <a:spLocks noChangeAspect="1"/>
          </p:cNvSpPr>
          <p:nvPr/>
        </p:nvSpPr>
        <p:spPr>
          <a:xfrm>
            <a:off x="5971668" y="2287898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602B32F-6EAA-6459-2BF7-D571C89377B0}"/>
              </a:ext>
            </a:extLst>
          </p:cNvPr>
          <p:cNvSpPr txBox="1"/>
          <p:nvPr/>
        </p:nvSpPr>
        <p:spPr>
          <a:xfrm>
            <a:off x="2057403" y="3341264"/>
            <a:ext cx="41767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مسألة (المقارنة) باستخدام نموذج الأشرطة.</a:t>
            </a:r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7B9C727-01AB-30F6-E692-BDF7F3C05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25605" y="3238994"/>
            <a:ext cx="841742" cy="84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نحل مسألة المقارنة باستخدام نموذج الأشرطة.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329D5E-E3F5-99CC-2592-515D791ED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126" y="1709055"/>
            <a:ext cx="3080364" cy="44740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484EDD-E4E0-4D72-D54A-83E1DDA32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82252" y="1741714"/>
            <a:ext cx="4896986" cy="447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3" name="MATHS_N2_P4_Sem1_S4_V1 (1)">
            <a:hlinkClick r:id="" action="ppaction://media"/>
            <a:extLst>
              <a:ext uri="{FF2B5EF4-FFF2-40B4-BE49-F238E27FC236}">
                <a16:creationId xmlns:a16="http://schemas.microsoft.com/office/drawing/2014/main" id="{1B958DD2-3E3A-4B1F-92CE-9A8C89F5191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47688" y="2121951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3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وندى؛ 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F416890-C808-62DD-8394-44EA6546A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A86DEF-F7A0-D85A-354A-268523A88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897" y="2285203"/>
            <a:ext cx="6207576" cy="339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3D2D248-C52D-5226-D722-BDC292F92723}"/>
              </a:ext>
            </a:extLst>
          </p:cNvPr>
          <p:cNvSpPr/>
          <p:nvPr/>
        </p:nvSpPr>
        <p:spPr>
          <a:xfrm>
            <a:off x="2366786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77D99433-522A-0826-EADB-616880159567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B813F8-8C6A-ACD8-2644-DC317FED7D60}"/>
              </a:ext>
            </a:extLst>
          </p:cNvPr>
          <p:cNvSpPr txBox="1"/>
          <p:nvPr/>
        </p:nvSpPr>
        <p:spPr>
          <a:xfrm>
            <a:off x="2941328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6EDBC8-56AF-12B3-40E2-CED0BA4A1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00833" y="2952757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16C08674-2C67-5138-5893-0030DDCB2C42}"/>
              </a:ext>
            </a:extLst>
          </p:cNvPr>
          <p:cNvSpPr>
            <a:spLocks noChangeAspect="1"/>
          </p:cNvSpPr>
          <p:nvPr/>
        </p:nvSpPr>
        <p:spPr>
          <a:xfrm>
            <a:off x="5808379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1E0A4101-DF12-DA37-BCDE-6092D13061FA}"/>
              </a:ext>
            </a:extLst>
          </p:cNvPr>
          <p:cNvSpPr/>
          <p:nvPr/>
        </p:nvSpPr>
        <p:spPr>
          <a:xfrm>
            <a:off x="2688768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72F95832-712A-9C9F-60B2-B78BA4AA8AE6}"/>
              </a:ext>
            </a:extLst>
          </p:cNvPr>
          <p:cNvSpPr>
            <a:spLocks noChangeAspect="1"/>
          </p:cNvSpPr>
          <p:nvPr/>
        </p:nvSpPr>
        <p:spPr>
          <a:xfrm>
            <a:off x="5764215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5A97030-F615-8B69-17F3-908AEA0EE395}"/>
              </a:ext>
            </a:extLst>
          </p:cNvPr>
          <p:cNvSpPr txBox="1"/>
          <p:nvPr/>
        </p:nvSpPr>
        <p:spPr>
          <a:xfrm>
            <a:off x="2971797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B1A6CD7-ED77-C0E5-A916-1C76D2B99198}"/>
              </a:ext>
            </a:extLst>
          </p:cNvPr>
          <p:cNvSpPr txBox="1"/>
          <p:nvPr/>
        </p:nvSpPr>
        <p:spPr>
          <a:xfrm>
            <a:off x="3015961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ألواحكم. سنحل مسألة بتمثيلها في نموذج الأشرطة.</a:t>
            </a:r>
            <a:endParaRPr lang="fr-F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304E18-78BD-4C06-56C4-DA92F24AD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1B8A0D6-1E37-FFEA-170C-6AE0F69F3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45520" y="849493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سننجز النشاط خُطْوَةً خطوة.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3C707DB-92A1-8339-AF9B-002116B9F8C3}"/>
              </a:ext>
            </a:extLst>
          </p:cNvPr>
          <p:cNvGrpSpPr/>
          <p:nvPr/>
        </p:nvGrpSpPr>
        <p:grpSpPr>
          <a:xfrm>
            <a:off x="3024192" y="3975914"/>
            <a:ext cx="2976649" cy="1742297"/>
            <a:chOff x="3024192" y="4019458"/>
            <a:chExt cx="2976649" cy="1742297"/>
          </a:xfrm>
        </p:grpSpPr>
        <p:sp>
          <p:nvSpPr>
            <p:cNvPr id="9" name="Google Shape;117;p2">
              <a:extLst>
                <a:ext uri="{FF2B5EF4-FFF2-40B4-BE49-F238E27FC236}">
                  <a16:creationId xmlns:a16="http://schemas.microsoft.com/office/drawing/2014/main" id="{43B9A4E2-B25C-0FE6-C62F-924623184F96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6;p2">
              <a:extLst>
                <a:ext uri="{FF2B5EF4-FFF2-40B4-BE49-F238E27FC236}">
                  <a16:creationId xmlns:a16="http://schemas.microsoft.com/office/drawing/2014/main" id="{1D1676AC-C4A3-19EB-03BB-C700B02744B2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4250BEB-80B8-F214-394A-20FAE74426C5}"/>
              </a:ext>
            </a:extLst>
          </p:cNvPr>
          <p:cNvSpPr txBox="1"/>
          <p:nvPr/>
        </p:nvSpPr>
        <p:spPr>
          <a:xfrm>
            <a:off x="4977854" y="4933250"/>
            <a:ext cx="1025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endParaRPr lang="fr-FR" sz="3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C7EFFE6D-9336-B299-6A2D-D304D96DCCD1}"/>
              </a:ext>
            </a:extLst>
          </p:cNvPr>
          <p:cNvCxnSpPr/>
          <p:nvPr/>
        </p:nvCxnSpPr>
        <p:spPr>
          <a:xfrm>
            <a:off x="4774550" y="5520228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77B7EE75-25F0-3416-B0E6-4EF035E269FA}"/>
              </a:ext>
            </a:extLst>
          </p:cNvPr>
          <p:cNvSpPr txBox="1"/>
          <p:nvPr/>
        </p:nvSpPr>
        <p:spPr>
          <a:xfrm>
            <a:off x="1436914" y="1861992"/>
            <a:ext cx="6161314" cy="16097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لُعْبَةٍ، حَصَلَتْ سَلْمى عَلى 86 نُقْطَةً. وَحَصَلَتْ صَديقَتُها زَيْنَبُ عَلى 47 نُقْطَةً.  بِكَمْ نُقْطَةٍ تَقِلُّ نُقَطُ زَيْنَبَ عَنْ نُقَطِ صَديقَتِها سَلْمى؟</a:t>
            </a: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pic>
        <p:nvPicPr>
          <p:cNvPr id="1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FD41E05-B5AB-ACDE-8F9B-F5E75B1D1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D84A9AF-7D6C-C6C7-3999-06E3C9BC2E44}"/>
              </a:ext>
            </a:extLst>
          </p:cNvPr>
          <p:cNvGrpSpPr/>
          <p:nvPr/>
        </p:nvGrpSpPr>
        <p:grpSpPr>
          <a:xfrm>
            <a:off x="4855031" y="1883225"/>
            <a:ext cx="1902225" cy="565358"/>
            <a:chOff x="4912925" y="1856081"/>
            <a:chExt cx="1902225" cy="56535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D04BB54-0386-8A9E-38AA-F862C9ADAE8C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عَنَاصِرَ الْمُقَارَنَةِ 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6BE3587F-4F04-8EB7-6B54-78C15B4D2F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69FF97F-2792-5615-A64A-77E78EEDFCF9}"/>
              </a:ext>
            </a:extLst>
          </p:cNvPr>
          <p:cNvGrpSpPr/>
          <p:nvPr/>
        </p:nvGrpSpPr>
        <p:grpSpPr>
          <a:xfrm>
            <a:off x="2671953" y="1883225"/>
            <a:ext cx="1963704" cy="565358"/>
            <a:chOff x="1222935" y="1833609"/>
            <a:chExt cx="1963704" cy="56535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F956607-CE42-B430-85AB-BA969B69BAFF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الْفَرْقَ </a:t>
              </a: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21F45113-E28F-5ACE-9AFE-CD932337B1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8914501-A251-1952-F23B-0477E61655B2}"/>
              </a:ext>
            </a:extLst>
          </p:cNvPr>
          <p:cNvGrpSpPr/>
          <p:nvPr/>
        </p:nvGrpSpPr>
        <p:grpSpPr>
          <a:xfrm>
            <a:off x="400840" y="1883225"/>
            <a:ext cx="2057679" cy="565358"/>
            <a:chOff x="867704" y="1822725"/>
            <a:chExt cx="2057679" cy="56535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779675E-411E-3D91-A392-5D0CBEE323A5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الْمُتَسَاوِيَةَ الْمُنَاسِبَةَ</a:t>
              </a: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E3C538D-73D3-9658-3E79-41CB7A9FA6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4BD67CE4-0A42-E844-2889-3E83A237979F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0C592298-C28B-CB1C-CE49-49E1CE08F5A0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Oval 80">
              <a:extLst>
                <a:ext uri="{FF2B5EF4-FFF2-40B4-BE49-F238E27FC236}">
                  <a16:creationId xmlns:a16="http://schemas.microsoft.com/office/drawing/2014/main" id="{BB5FCA59-5115-3FFA-6169-16D56ABB84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6C7B0AA6-4C94-1648-5A58-0AE195398F76}"/>
              </a:ext>
            </a:extLst>
          </p:cNvPr>
          <p:cNvGrpSpPr/>
          <p:nvPr/>
        </p:nvGrpSpPr>
        <p:grpSpPr>
          <a:xfrm>
            <a:off x="3002420" y="4433115"/>
            <a:ext cx="2976649" cy="1742297"/>
            <a:chOff x="3024192" y="4019458"/>
            <a:chExt cx="2976649" cy="1742297"/>
          </a:xfrm>
        </p:grpSpPr>
        <p:sp>
          <p:nvSpPr>
            <p:cNvPr id="7" name="Google Shape;117;p2">
              <a:extLst>
                <a:ext uri="{FF2B5EF4-FFF2-40B4-BE49-F238E27FC236}">
                  <a16:creationId xmlns:a16="http://schemas.microsoft.com/office/drawing/2014/main" id="{86FC7A74-E457-A65C-F429-DAD25EAB3DD4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16;p2">
              <a:extLst>
                <a:ext uri="{FF2B5EF4-FFF2-40B4-BE49-F238E27FC236}">
                  <a16:creationId xmlns:a16="http://schemas.microsoft.com/office/drawing/2014/main" id="{E06131FC-90D7-C779-499E-AEFE4BA0C89A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AEB6A144-E271-F209-CAAC-FF934811827B}"/>
              </a:ext>
            </a:extLst>
          </p:cNvPr>
          <p:cNvSpPr txBox="1"/>
          <p:nvPr/>
        </p:nvSpPr>
        <p:spPr>
          <a:xfrm>
            <a:off x="4956082" y="5390451"/>
            <a:ext cx="1025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endParaRPr lang="fr-FR" sz="3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0ED8986E-CDC7-A767-ECA1-C13337D9BED4}"/>
              </a:ext>
            </a:extLst>
          </p:cNvPr>
          <p:cNvCxnSpPr/>
          <p:nvPr/>
        </p:nvCxnSpPr>
        <p:spPr>
          <a:xfrm>
            <a:off x="4752778" y="5977429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0ADDC81F-FB62-96D5-1910-29EFBFEAAA1C}"/>
              </a:ext>
            </a:extLst>
          </p:cNvPr>
          <p:cNvSpPr txBox="1"/>
          <p:nvPr/>
        </p:nvSpPr>
        <p:spPr>
          <a:xfrm>
            <a:off x="1436914" y="2634878"/>
            <a:ext cx="6161314" cy="16097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لُعْبَةٍ، حَصَلَتْ سَلْمى عَلى 86 نُقْطَةً. وَحَصَلَتْ صَديقَتُها زَيْنَبُ عَلى 47 نُقْطَةً.  بِكَمْ نُقْطَةٍ تَقِلُّ نُقَطُ زَيْنَبَ عَنْ نُقَطِ صَديقَتِها سَلْمى؟</a:t>
            </a:r>
          </a:p>
        </p:txBody>
      </p:sp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C0B2DA1-7850-78D4-EA9F-01B652CBA968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بتأن، وسيقرأها بعدي اثنان منكم.</a:t>
            </a: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4C650E55-4407-3C95-0223-105D8F58751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بتأن، وسيقرأها بعدي اثنان منكم.</a:t>
            </a:r>
          </a:p>
        </p:txBody>
      </p:sp>
      <p:pic>
        <p:nvPicPr>
          <p:cNvPr id="10" name="Image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C58FE5-FFD2-685A-7C37-F0BB9C7A0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5060CD40-8584-EC5F-4D33-F0757BA50BAC}"/>
              </a:ext>
            </a:extLst>
          </p:cNvPr>
          <p:cNvGrpSpPr/>
          <p:nvPr/>
        </p:nvGrpSpPr>
        <p:grpSpPr>
          <a:xfrm>
            <a:off x="4855031" y="1883225"/>
            <a:ext cx="1902225" cy="565358"/>
            <a:chOff x="4912925" y="1856081"/>
            <a:chExt cx="1902225" cy="56535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4F5FE8A-FA25-2946-BCEE-2E29C7541323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عَنَاصِرَ الْمُقَارَنَةِ 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9B2B7AEE-337D-60CC-C1E4-19AAB2734E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55D1B07-7BE2-4682-7AB3-C3DC7643065A}"/>
              </a:ext>
            </a:extLst>
          </p:cNvPr>
          <p:cNvGrpSpPr/>
          <p:nvPr/>
        </p:nvGrpSpPr>
        <p:grpSpPr>
          <a:xfrm>
            <a:off x="2671953" y="1883225"/>
            <a:ext cx="1963704" cy="565358"/>
            <a:chOff x="1222935" y="1833609"/>
            <a:chExt cx="1963704" cy="56535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163FE3C-AAEE-8704-5F96-B611AF58F517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الْفَرْقَ </a:t>
              </a: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89C4FCB3-26D9-E89B-483E-D8CFEA3530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D18CD8A-5E7C-E35F-C9F8-FADAD3732E11}"/>
              </a:ext>
            </a:extLst>
          </p:cNvPr>
          <p:cNvGrpSpPr/>
          <p:nvPr/>
        </p:nvGrpSpPr>
        <p:grpSpPr>
          <a:xfrm>
            <a:off x="400840" y="1883225"/>
            <a:ext cx="2057679" cy="565358"/>
            <a:chOff x="867704" y="1822725"/>
            <a:chExt cx="2057679" cy="56535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1AFE2B7-21E4-5722-508C-3D1202DFB00A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الْمُتَسَاوِيَةَ الْمُنَاسِبَةَ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0742F41C-A805-772B-BC59-4172C05D88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6AAD44-172F-85B3-DB66-A9A15E4AFCA2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52D5156-71FF-305D-A2D9-20EEA6AEC68E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8E9101D4-BB49-14D7-9F27-217849F8B2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DDE7BE0-CCDC-A9B4-B382-B532076FABC3}"/>
              </a:ext>
            </a:extLst>
          </p:cNvPr>
          <p:cNvGrpSpPr/>
          <p:nvPr/>
        </p:nvGrpSpPr>
        <p:grpSpPr>
          <a:xfrm>
            <a:off x="3002420" y="4433115"/>
            <a:ext cx="2976649" cy="1742297"/>
            <a:chOff x="3024192" y="4019458"/>
            <a:chExt cx="2976649" cy="1742297"/>
          </a:xfrm>
        </p:grpSpPr>
        <p:sp>
          <p:nvSpPr>
            <p:cNvPr id="32" name="Google Shape;117;p2">
              <a:extLst>
                <a:ext uri="{FF2B5EF4-FFF2-40B4-BE49-F238E27FC236}">
                  <a16:creationId xmlns:a16="http://schemas.microsoft.com/office/drawing/2014/main" id="{0824719A-F461-A112-2049-D0159C44B1DA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16;p2">
              <a:extLst>
                <a:ext uri="{FF2B5EF4-FFF2-40B4-BE49-F238E27FC236}">
                  <a16:creationId xmlns:a16="http://schemas.microsoft.com/office/drawing/2014/main" id="{89CBD9FA-DDBC-1FC2-7978-10769E4FDF6C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D3A66B29-914B-0A64-B450-A4AB31940267}"/>
              </a:ext>
            </a:extLst>
          </p:cNvPr>
          <p:cNvSpPr txBox="1"/>
          <p:nvPr/>
        </p:nvSpPr>
        <p:spPr>
          <a:xfrm>
            <a:off x="4956082" y="5390451"/>
            <a:ext cx="1025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endParaRPr lang="fr-FR" sz="3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07E617E2-65A0-9FEC-CE11-2BB37CD409F6}"/>
              </a:ext>
            </a:extLst>
          </p:cNvPr>
          <p:cNvCxnSpPr/>
          <p:nvPr/>
        </p:nvCxnSpPr>
        <p:spPr>
          <a:xfrm>
            <a:off x="4752778" y="5977429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918B1770-13DF-8F81-A58E-BE80395826EA}"/>
              </a:ext>
            </a:extLst>
          </p:cNvPr>
          <p:cNvSpPr txBox="1"/>
          <p:nvPr/>
        </p:nvSpPr>
        <p:spPr>
          <a:xfrm>
            <a:off x="1436914" y="2634878"/>
            <a:ext cx="6161314" cy="16097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لُعْبَةٍ، حَصَلَتْ سَلْمى عَلى 86 نُقْطَةً. وَحَصَلَتْ صَديقَتُها زَيْنَبُ عَلى 47 نُقْطَةً.  بِكَمْ نُقْطَةٍ تَقِلُّ نُقَطُ زَيْنَبَ عَنْ نُقَطِ صَديقَتِها سَلْمى؟</a:t>
            </a:r>
          </a:p>
        </p:txBody>
      </p: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D81ED-33F7-F26D-1375-F7FEB08D1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A1300748-1881-145F-5273-F01EF0D8E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0E2BA26-B8BC-ACFE-BC75-C6A8779D8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B805AD8-72BF-5259-231D-FE90DC8AD627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75B7B64-4644-6692-E874-F7B84D6B033B}"/>
              </a:ext>
            </a:extLst>
          </p:cNvPr>
          <p:cNvGrpSpPr/>
          <p:nvPr/>
        </p:nvGrpSpPr>
        <p:grpSpPr>
          <a:xfrm>
            <a:off x="4855031" y="1883225"/>
            <a:ext cx="1902225" cy="565358"/>
            <a:chOff x="4912925" y="1856081"/>
            <a:chExt cx="1902225" cy="56535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D6B10449-6372-9DA1-B265-24E6CBE84870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عَنَاصِرَ الْمُقَارَنَةِ 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C20EE0E6-4A4D-14AF-8917-02D19F986B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D7883B01-0F9E-FF52-C379-8B1AB064E3EC}"/>
              </a:ext>
            </a:extLst>
          </p:cNvPr>
          <p:cNvGrpSpPr/>
          <p:nvPr/>
        </p:nvGrpSpPr>
        <p:grpSpPr>
          <a:xfrm>
            <a:off x="2671953" y="1883225"/>
            <a:ext cx="1963704" cy="565358"/>
            <a:chOff x="1222935" y="1833609"/>
            <a:chExt cx="1963704" cy="5653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72780B6-BEAD-2BD0-9E68-2C192212134D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الْفَرْقَ 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F24138BE-29EC-5459-B85E-6E25B2AF8C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79A5CF2-7DF2-8CA4-3105-724A7D1F2751}"/>
              </a:ext>
            </a:extLst>
          </p:cNvPr>
          <p:cNvGrpSpPr/>
          <p:nvPr/>
        </p:nvGrpSpPr>
        <p:grpSpPr>
          <a:xfrm>
            <a:off x="400840" y="1883225"/>
            <a:ext cx="2057679" cy="565358"/>
            <a:chOff x="867704" y="1822725"/>
            <a:chExt cx="2057679" cy="5653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C84D2A7-FCBB-E781-4382-3748F2FC2721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الْمُتَسَاوِيَةَ الْمُنَاسِبَةَ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EAC343A-D299-ADAE-DC3C-6DDB85338C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EA7C7CF-B0CA-684A-2974-92590D6F2854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74448D4-357B-4897-5003-730AFF5B5008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CE342FF9-93D0-DCD8-8F2E-9BEC366A3B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AF86BAA-0435-1C21-CB5E-5BDB8F5B3533}"/>
              </a:ext>
            </a:extLst>
          </p:cNvPr>
          <p:cNvGrpSpPr/>
          <p:nvPr/>
        </p:nvGrpSpPr>
        <p:grpSpPr>
          <a:xfrm>
            <a:off x="3002420" y="4433115"/>
            <a:ext cx="2976649" cy="1742297"/>
            <a:chOff x="3024192" y="4019458"/>
            <a:chExt cx="2976649" cy="1742297"/>
          </a:xfrm>
        </p:grpSpPr>
        <p:sp>
          <p:nvSpPr>
            <p:cNvPr id="19" name="Google Shape;117;p2">
              <a:extLst>
                <a:ext uri="{FF2B5EF4-FFF2-40B4-BE49-F238E27FC236}">
                  <a16:creationId xmlns:a16="http://schemas.microsoft.com/office/drawing/2014/main" id="{4CC9ACB7-A37E-6536-5493-63ECF5A9D372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16;p2">
              <a:extLst>
                <a:ext uri="{FF2B5EF4-FFF2-40B4-BE49-F238E27FC236}">
                  <a16:creationId xmlns:a16="http://schemas.microsoft.com/office/drawing/2014/main" id="{C650EF40-04FC-A331-8988-17195AE87098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2B49B56-3814-8036-4B9B-3761345D93EF}"/>
              </a:ext>
            </a:extLst>
          </p:cNvPr>
          <p:cNvSpPr txBox="1"/>
          <p:nvPr/>
        </p:nvSpPr>
        <p:spPr>
          <a:xfrm>
            <a:off x="1436914" y="2634878"/>
            <a:ext cx="6161314" cy="16097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لُعْبَةٍ، حَصَلَتْ سَلْمى عَلى 86 نُقْطَةً. وَحَصَلَتْ صَديقَتُها زَيْنَبُ عَلى 47 نُقْطَةً.  بِكَمْ نُقْطَةٍ تَقِلُّ نُقَطُ زَيْنَبَ عَنْ نُقَطِ صَديقَتِها سَلْمى؟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ED0974F-64EC-C8D0-D33C-BE78B4C3AABC}"/>
              </a:ext>
            </a:extLst>
          </p:cNvPr>
          <p:cNvSpPr txBox="1"/>
          <p:nvPr/>
        </p:nvSpPr>
        <p:spPr>
          <a:xfrm>
            <a:off x="4956082" y="5390451"/>
            <a:ext cx="1025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endParaRPr lang="fr-FR" sz="3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3CE355FC-93A4-61FF-B46E-9448F39F8CFA}"/>
              </a:ext>
            </a:extLst>
          </p:cNvPr>
          <p:cNvCxnSpPr/>
          <p:nvPr/>
        </p:nvCxnSpPr>
        <p:spPr>
          <a:xfrm>
            <a:off x="4752778" y="5977429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938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33073-FF4F-4FBC-C0E5-DE2A32C1F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1C620DC-6AA8-A434-8DB0-56A77F8BBC20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عناصر المقارنة ومثلوها في نموذج الأشرطة.</a:t>
            </a:r>
          </a:p>
        </p:txBody>
      </p:sp>
      <p:pic>
        <p:nvPicPr>
          <p:cNvPr id="11" name="Image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39E7F9-5F33-53EB-E2AA-32B0E70CD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8B09E1B-6796-4F8E-C60D-47345B3AF9F1}"/>
              </a:ext>
            </a:extLst>
          </p:cNvPr>
          <p:cNvGrpSpPr/>
          <p:nvPr/>
        </p:nvGrpSpPr>
        <p:grpSpPr>
          <a:xfrm>
            <a:off x="4855031" y="1883225"/>
            <a:ext cx="1902225" cy="565358"/>
            <a:chOff x="4912925" y="1856081"/>
            <a:chExt cx="1902225" cy="56535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36D4862-F519-9927-AECE-582CAA0A2F26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عَنَاصِرَ الْمُقَارَنَةِ </a:t>
              </a: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9B25F49E-3322-384B-A67F-C913EDDAD5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5606F8A-8867-0622-EDEE-E4FA4696846B}"/>
              </a:ext>
            </a:extLst>
          </p:cNvPr>
          <p:cNvGrpSpPr/>
          <p:nvPr/>
        </p:nvGrpSpPr>
        <p:grpSpPr>
          <a:xfrm>
            <a:off x="2671953" y="1883225"/>
            <a:ext cx="1963704" cy="565358"/>
            <a:chOff x="1222935" y="1833609"/>
            <a:chExt cx="1963704" cy="56535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321B8F7-91EE-055E-5FC3-EF24F92F637F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الْفَرْقَ 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DFBC72A-DB73-5C3A-A211-9193C63763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FB4F0433-BD7A-5B97-96E5-AA2B9A30ADFA}"/>
              </a:ext>
            </a:extLst>
          </p:cNvPr>
          <p:cNvGrpSpPr/>
          <p:nvPr/>
        </p:nvGrpSpPr>
        <p:grpSpPr>
          <a:xfrm>
            <a:off x="400840" y="1883225"/>
            <a:ext cx="2057679" cy="565358"/>
            <a:chOff x="867704" y="1822725"/>
            <a:chExt cx="2057679" cy="56535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1742503-D2D6-4125-7EC2-7098E76FE684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الْمُتَسَاوِيَةَ الْمُنَاسِبَةَ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93F2C2F5-E273-6407-0E75-81D9B5D569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1938C0E-E5E2-CEB2-7734-2940F7ABE52A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07B24E8-75C9-18BE-2601-437F78D1106E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4B538540-950F-0F02-2652-627C502E85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BAF402B-5F8E-168F-3F61-9E34E010EA2F}"/>
              </a:ext>
            </a:extLst>
          </p:cNvPr>
          <p:cNvGrpSpPr/>
          <p:nvPr/>
        </p:nvGrpSpPr>
        <p:grpSpPr>
          <a:xfrm>
            <a:off x="3361649" y="4433115"/>
            <a:ext cx="2976649" cy="1742297"/>
            <a:chOff x="3024192" y="4019458"/>
            <a:chExt cx="2976649" cy="1742297"/>
          </a:xfrm>
        </p:grpSpPr>
        <p:sp>
          <p:nvSpPr>
            <p:cNvPr id="18" name="Google Shape;117;p2">
              <a:extLst>
                <a:ext uri="{FF2B5EF4-FFF2-40B4-BE49-F238E27FC236}">
                  <a16:creationId xmlns:a16="http://schemas.microsoft.com/office/drawing/2014/main" id="{9906618F-A906-3A73-7663-CA401761611F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16;p2">
              <a:extLst>
                <a:ext uri="{FF2B5EF4-FFF2-40B4-BE49-F238E27FC236}">
                  <a16:creationId xmlns:a16="http://schemas.microsoft.com/office/drawing/2014/main" id="{A6070E06-F2FF-B17E-3342-EE99D6D96FBE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FBCE1733-CD81-96B7-DC61-7903C0AAB890}"/>
              </a:ext>
            </a:extLst>
          </p:cNvPr>
          <p:cNvSpPr txBox="1"/>
          <p:nvPr/>
        </p:nvSpPr>
        <p:spPr>
          <a:xfrm>
            <a:off x="1262743" y="2634878"/>
            <a:ext cx="6161314" cy="16097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لُعْبَةٍ، حَصَلَتْ سَلْمى عَلى 86 نُقْطَةً. وَحَصَلَتْ صَديقَتُها زَيْنَبُ عَلى 47 نُقْطَةً.  بِكَمْ نُقْطَةٍ تَقِلُّ نُقَطُ زَيْنَبَ عَنْ نُقَطِ صَديقَتِها سَلْمى؟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52272CB-9BB5-2F0E-F15D-23D1FCE04DFC}"/>
              </a:ext>
            </a:extLst>
          </p:cNvPr>
          <p:cNvSpPr txBox="1"/>
          <p:nvPr/>
        </p:nvSpPr>
        <p:spPr>
          <a:xfrm>
            <a:off x="5315311" y="5390451"/>
            <a:ext cx="1025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endParaRPr lang="fr-FR" sz="3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49F1F63D-F5A2-6CC0-D7E4-A25C27C523CE}"/>
              </a:ext>
            </a:extLst>
          </p:cNvPr>
          <p:cNvCxnSpPr/>
          <p:nvPr/>
        </p:nvCxnSpPr>
        <p:spPr>
          <a:xfrm>
            <a:off x="5112007" y="5977429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8C8BC2A1-06E7-ED5F-8FCB-F5A14B8C753C}"/>
              </a:ext>
            </a:extLst>
          </p:cNvPr>
          <p:cNvSpPr txBox="1"/>
          <p:nvPr/>
        </p:nvSpPr>
        <p:spPr>
          <a:xfrm>
            <a:off x="1774372" y="5433994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76AF25D-BF46-D47A-AA4A-3F45A521EC09}"/>
              </a:ext>
            </a:extLst>
          </p:cNvPr>
          <p:cNvSpPr txBox="1"/>
          <p:nvPr/>
        </p:nvSpPr>
        <p:spPr>
          <a:xfrm>
            <a:off x="1774370" y="4421622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74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73A26-7F49-ED83-2447-DE33DA37B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413E9B-6FDB-D639-6CEF-54CAB6F1D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19494FF3-1D07-4FF1-6519-A9276BE9330A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26C6070-0167-1ED3-2F55-AC7567B61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1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4D5F1-2C37-AC25-B612-0E6FDECCA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C222965-3CC4-AA8A-9A25-B6068D71D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9DFA7A2-9379-67AB-1220-D81EDB1C928A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7D38D0A-B85F-9892-B5DA-E681A3BFC762}"/>
              </a:ext>
            </a:extLst>
          </p:cNvPr>
          <p:cNvGrpSpPr/>
          <p:nvPr/>
        </p:nvGrpSpPr>
        <p:grpSpPr>
          <a:xfrm>
            <a:off x="4855031" y="1883225"/>
            <a:ext cx="1902225" cy="565358"/>
            <a:chOff x="4912925" y="1856081"/>
            <a:chExt cx="1902225" cy="56535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2B85C71-3762-9CB0-1C68-47E36124A718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عَنَاصِرَ الْمُقَارَنَةِ 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75C222B5-09E3-A008-582F-A1D65A47F9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B5BF19E-542C-EA16-2F7A-4F39D08B14DC}"/>
              </a:ext>
            </a:extLst>
          </p:cNvPr>
          <p:cNvGrpSpPr/>
          <p:nvPr/>
        </p:nvGrpSpPr>
        <p:grpSpPr>
          <a:xfrm>
            <a:off x="2671953" y="1883225"/>
            <a:ext cx="1963704" cy="565358"/>
            <a:chOff x="1222935" y="1833609"/>
            <a:chExt cx="1963704" cy="56535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5DEB36F-920A-B8B9-703C-749BF9109002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الْفَرْقَ </a:t>
              </a: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D862F710-8E18-2FD1-2190-0EFC01477C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152522C-88BA-BC71-0CE4-F7E157219F62}"/>
              </a:ext>
            </a:extLst>
          </p:cNvPr>
          <p:cNvGrpSpPr/>
          <p:nvPr/>
        </p:nvGrpSpPr>
        <p:grpSpPr>
          <a:xfrm>
            <a:off x="400840" y="1883225"/>
            <a:ext cx="2057679" cy="565358"/>
            <a:chOff x="867704" y="1822725"/>
            <a:chExt cx="2057679" cy="56535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4E63A92-C4C8-1CC0-DFC4-60F5392A1B94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الْمُتَسَاوِيَةَ الْمُنَاسِبَةَ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91E0E344-F7BE-5CE4-5865-F63F990343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A6D9142-B5B3-D41B-0FEC-797DB7067173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EBDF7C4-2C6B-7FC3-ABDC-6E72A6344EF9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F3F54041-6090-45D6-BE57-168648C334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A215CFD5-2F8E-F5FB-F443-850261F56B9B}"/>
              </a:ext>
            </a:extLst>
          </p:cNvPr>
          <p:cNvGrpSpPr/>
          <p:nvPr/>
        </p:nvGrpSpPr>
        <p:grpSpPr>
          <a:xfrm>
            <a:off x="3405193" y="4433115"/>
            <a:ext cx="2976649" cy="1742297"/>
            <a:chOff x="3024192" y="4019458"/>
            <a:chExt cx="2976649" cy="1742297"/>
          </a:xfrm>
        </p:grpSpPr>
        <p:sp>
          <p:nvSpPr>
            <p:cNvPr id="31" name="Google Shape;117;p2">
              <a:extLst>
                <a:ext uri="{FF2B5EF4-FFF2-40B4-BE49-F238E27FC236}">
                  <a16:creationId xmlns:a16="http://schemas.microsoft.com/office/drawing/2014/main" id="{87E0196D-5F2C-8DFD-DD62-D240FFF01B6A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47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16;p2">
              <a:extLst>
                <a:ext uri="{FF2B5EF4-FFF2-40B4-BE49-F238E27FC236}">
                  <a16:creationId xmlns:a16="http://schemas.microsoft.com/office/drawing/2014/main" id="{68F6F9DF-B220-4B5F-6531-4C2666A63503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86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" name="ZoneTexte 32">
            <a:extLst>
              <a:ext uri="{FF2B5EF4-FFF2-40B4-BE49-F238E27FC236}">
                <a16:creationId xmlns:a16="http://schemas.microsoft.com/office/drawing/2014/main" id="{9B240AFF-BB01-E2F6-F389-6785AB9FEF5C}"/>
              </a:ext>
            </a:extLst>
          </p:cNvPr>
          <p:cNvSpPr txBox="1"/>
          <p:nvPr/>
        </p:nvSpPr>
        <p:spPr>
          <a:xfrm>
            <a:off x="1306287" y="2634878"/>
            <a:ext cx="6161314" cy="16097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لُعْبَةٍ، حَصَلَتْ سَلْمى عَلى 86 نُقْطَةً. وَحَصَلَتْ صَديقَتُها زَيْنَبُ عَلى 47 نُقْطَةً.  بِكَمْ نُقْطَةٍ تَقِلُّ نُقَطُ زَيْنَبَ عَنْ نُقَطِ صَديقَتِها سَلْمى؟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3BDE533-A109-ED8C-563E-B2032CF7DB7A}"/>
              </a:ext>
            </a:extLst>
          </p:cNvPr>
          <p:cNvSpPr txBox="1"/>
          <p:nvPr/>
        </p:nvSpPr>
        <p:spPr>
          <a:xfrm>
            <a:off x="5358855" y="5390451"/>
            <a:ext cx="1025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endParaRPr lang="fr-FR" sz="3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97969DC6-2500-DD5E-23A8-96DFD4550081}"/>
              </a:ext>
            </a:extLst>
          </p:cNvPr>
          <p:cNvCxnSpPr/>
          <p:nvPr/>
        </p:nvCxnSpPr>
        <p:spPr>
          <a:xfrm>
            <a:off x="5155551" y="5977429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65FE8747-7958-1192-348A-8ADA1C4E9777}"/>
              </a:ext>
            </a:extLst>
          </p:cNvPr>
          <p:cNvSpPr txBox="1"/>
          <p:nvPr/>
        </p:nvSpPr>
        <p:spPr>
          <a:xfrm>
            <a:off x="1817916" y="5433994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زَيْنَبُ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6ED7C270-EA75-B4C7-BBF5-C4F0D8523FCA}"/>
              </a:ext>
            </a:extLst>
          </p:cNvPr>
          <p:cNvSpPr txBox="1"/>
          <p:nvPr/>
        </p:nvSpPr>
        <p:spPr>
          <a:xfrm>
            <a:off x="1817914" y="4421622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3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0A9EE-E5F3-6F62-90DF-5151AEA0B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B9BC7F5-C193-63F3-6B4B-84E2EACA4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43FDE15-FCA3-4666-0DBA-63962736A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A75C6CB-4E55-8DA1-0D53-381D1DDB68EF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12DDDC1-591F-55F4-8D92-0B0F79D8CC60}"/>
              </a:ext>
            </a:extLst>
          </p:cNvPr>
          <p:cNvGrpSpPr/>
          <p:nvPr/>
        </p:nvGrpSpPr>
        <p:grpSpPr>
          <a:xfrm>
            <a:off x="4855031" y="1883225"/>
            <a:ext cx="1902225" cy="565358"/>
            <a:chOff x="4912925" y="1856081"/>
            <a:chExt cx="1902225" cy="565358"/>
          </a:xfrm>
          <a:solidFill>
            <a:schemeClr val="bg1">
              <a:lumMod val="75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FD7EB40-3983-5B9B-AEE6-5D792ADDED3F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عَنَاصِرَ الْمُقَارَنَةِ 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E57E564C-D210-A920-0569-5C77385CDB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3F98E28-11EE-0C7D-DA95-8275FB31FF32}"/>
              </a:ext>
            </a:extLst>
          </p:cNvPr>
          <p:cNvGrpSpPr/>
          <p:nvPr/>
        </p:nvGrpSpPr>
        <p:grpSpPr>
          <a:xfrm>
            <a:off x="2671953" y="1883225"/>
            <a:ext cx="1963704" cy="565358"/>
            <a:chOff x="1222935" y="1833609"/>
            <a:chExt cx="1963704" cy="5653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D8C5A79-992D-DF12-F2B5-24F1011A3BB8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الْفَرْقَ </a:t>
              </a: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83184259-9049-B6E7-E4A0-E409C256E4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3B59879-9F94-401A-4652-BB1EDC020CFA}"/>
              </a:ext>
            </a:extLst>
          </p:cNvPr>
          <p:cNvGrpSpPr/>
          <p:nvPr/>
        </p:nvGrpSpPr>
        <p:grpSpPr>
          <a:xfrm>
            <a:off x="400840" y="1883225"/>
            <a:ext cx="2057679" cy="565358"/>
            <a:chOff x="867704" y="1822725"/>
            <a:chExt cx="2057679" cy="5653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A0AAD56-09A3-3549-195E-3949E01E77F0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الْمُتَسَاوِيَةَ الْمُنَاسِبَةَ</a:t>
              </a: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0F093E76-C1F0-4D67-978D-448E8E06C9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E01B4D54-1BB3-66FA-85A5-16E6A8DE0E75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FF03064-EB76-32F3-3863-B4947B7762B9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F2A21109-4839-64FF-C298-FEDCFBBA66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B7F6ACF8-5180-CFFC-C092-E0CBB2E78027}"/>
              </a:ext>
            </a:extLst>
          </p:cNvPr>
          <p:cNvGrpSpPr/>
          <p:nvPr/>
        </p:nvGrpSpPr>
        <p:grpSpPr>
          <a:xfrm>
            <a:off x="3350763" y="4433115"/>
            <a:ext cx="2976649" cy="1742297"/>
            <a:chOff x="3024192" y="4019458"/>
            <a:chExt cx="2976649" cy="1742297"/>
          </a:xfrm>
        </p:grpSpPr>
        <p:sp>
          <p:nvSpPr>
            <p:cNvPr id="38" name="Google Shape;117;p2">
              <a:extLst>
                <a:ext uri="{FF2B5EF4-FFF2-40B4-BE49-F238E27FC236}">
                  <a16:creationId xmlns:a16="http://schemas.microsoft.com/office/drawing/2014/main" id="{C4A9342B-56FD-E128-8AC8-66F62B124D65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47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16;p2">
              <a:extLst>
                <a:ext uri="{FF2B5EF4-FFF2-40B4-BE49-F238E27FC236}">
                  <a16:creationId xmlns:a16="http://schemas.microsoft.com/office/drawing/2014/main" id="{A4C9371E-B403-4624-B930-0BB05420BC12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86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CF4D4D16-9866-ABEE-5B23-1E4C4E50812C}"/>
              </a:ext>
            </a:extLst>
          </p:cNvPr>
          <p:cNvSpPr txBox="1"/>
          <p:nvPr/>
        </p:nvSpPr>
        <p:spPr>
          <a:xfrm>
            <a:off x="1349829" y="2634878"/>
            <a:ext cx="6161314" cy="16097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لُعْبَةٍ، حَصَلَتْ سَلْمى عَلى 86 نُقْطَةً. وَحَصَلَتْ صَديقَتُها زَيْنَبُ عَلى 47 نُقْطَةً.  بِكَمْ نُقْطَةٍ تَقِلُّ نُقَطُ زَيْنَبَ عَنْ نُقَطِ صَديقَتِها سَلْمى؟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B98B916E-4A82-7EB3-F353-8199187EBFA5}"/>
              </a:ext>
            </a:extLst>
          </p:cNvPr>
          <p:cNvSpPr txBox="1"/>
          <p:nvPr/>
        </p:nvSpPr>
        <p:spPr>
          <a:xfrm>
            <a:off x="5304425" y="5390451"/>
            <a:ext cx="1025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endParaRPr lang="fr-FR" sz="3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AD82F3FC-FBE4-3CB1-DDBB-9F7003EE5CFD}"/>
              </a:ext>
            </a:extLst>
          </p:cNvPr>
          <p:cNvCxnSpPr/>
          <p:nvPr/>
        </p:nvCxnSpPr>
        <p:spPr>
          <a:xfrm>
            <a:off x="5101121" y="5977429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695D410B-4523-E04D-4253-BE4E64E96688}"/>
              </a:ext>
            </a:extLst>
          </p:cNvPr>
          <p:cNvSpPr txBox="1"/>
          <p:nvPr/>
        </p:nvSpPr>
        <p:spPr>
          <a:xfrm>
            <a:off x="1763486" y="5433994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زَيْنَبُ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8AB7CEEE-3E7D-8E9D-8099-A467A1BD5FE7}"/>
              </a:ext>
            </a:extLst>
          </p:cNvPr>
          <p:cNvSpPr txBox="1"/>
          <p:nvPr/>
        </p:nvSpPr>
        <p:spPr>
          <a:xfrm>
            <a:off x="1763484" y="4421622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9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6652B-048F-BF52-A460-CAFFAEB88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99AAB82A-69B5-0EE9-C35D-286955F05386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أكملوا تمثيل المسألة بتحديد الفرق.</a:t>
            </a:r>
          </a:p>
        </p:txBody>
      </p:sp>
      <p:pic>
        <p:nvPicPr>
          <p:cNvPr id="12" name="Image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BA8977-A5A7-AFF9-E8D8-9A679ADBC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21E9218-AB00-3988-A764-94AA7C08B90F}"/>
              </a:ext>
            </a:extLst>
          </p:cNvPr>
          <p:cNvGrpSpPr/>
          <p:nvPr/>
        </p:nvGrpSpPr>
        <p:grpSpPr>
          <a:xfrm>
            <a:off x="4855031" y="1883225"/>
            <a:ext cx="1902225" cy="565358"/>
            <a:chOff x="4912925" y="1856081"/>
            <a:chExt cx="1902225" cy="565358"/>
          </a:xfrm>
          <a:solidFill>
            <a:schemeClr val="bg1">
              <a:lumMod val="75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08E8A16-7468-C8F9-F54B-AC0E4532E2A6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عَنَاصِرَ الْمُقَارَنَةِ </a:t>
              </a: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C6A91EEF-A48B-912D-DD87-747D9C1FA9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A2DDC172-5A31-2384-CEF2-8797AF5522A4}"/>
              </a:ext>
            </a:extLst>
          </p:cNvPr>
          <p:cNvGrpSpPr/>
          <p:nvPr/>
        </p:nvGrpSpPr>
        <p:grpSpPr>
          <a:xfrm>
            <a:off x="2671953" y="1883225"/>
            <a:ext cx="1963704" cy="565358"/>
            <a:chOff x="1222935" y="1833609"/>
            <a:chExt cx="1963704" cy="56535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023769C-181F-7776-45CC-858C3E443115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الْفَرْقَ </a:t>
              </a: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57E0D9F1-E2C5-AFC4-E50E-6CCCBDCC1B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38E9456-26BA-C3B9-52A9-242FFD172B55}"/>
              </a:ext>
            </a:extLst>
          </p:cNvPr>
          <p:cNvGrpSpPr/>
          <p:nvPr/>
        </p:nvGrpSpPr>
        <p:grpSpPr>
          <a:xfrm>
            <a:off x="400840" y="1883225"/>
            <a:ext cx="2057679" cy="565358"/>
            <a:chOff x="867704" y="1822725"/>
            <a:chExt cx="2057679" cy="5653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75B3D1B-276E-923D-CD7B-99E587CFE2D5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الْمُتَسَاوِيَةَ الْمُنَاسِبَةَ</a:t>
              </a: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81EA6582-E5BF-65FD-7353-8D9D95B908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9122F73-6BE9-24EA-CDFD-E423BBF55063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EDADD60-6ED4-CF9F-9145-95160FD7F8E7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19CDD9EF-6582-DECC-A61F-C83A4888DB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60CFBE1-F383-0419-4CCA-4F2CA37368DB}"/>
              </a:ext>
            </a:extLst>
          </p:cNvPr>
          <p:cNvGrpSpPr/>
          <p:nvPr/>
        </p:nvGrpSpPr>
        <p:grpSpPr>
          <a:xfrm>
            <a:off x="3350763" y="4433115"/>
            <a:ext cx="2976649" cy="1742297"/>
            <a:chOff x="3024192" y="4019458"/>
            <a:chExt cx="2976649" cy="1742297"/>
          </a:xfrm>
        </p:grpSpPr>
        <p:sp>
          <p:nvSpPr>
            <p:cNvPr id="25" name="Google Shape;117;p2">
              <a:extLst>
                <a:ext uri="{FF2B5EF4-FFF2-40B4-BE49-F238E27FC236}">
                  <a16:creationId xmlns:a16="http://schemas.microsoft.com/office/drawing/2014/main" id="{118A76FD-1398-4822-E03D-34BDFF4129B1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47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16;p2">
              <a:extLst>
                <a:ext uri="{FF2B5EF4-FFF2-40B4-BE49-F238E27FC236}">
                  <a16:creationId xmlns:a16="http://schemas.microsoft.com/office/drawing/2014/main" id="{78E811A7-4483-518A-42C8-BB2B5C510773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86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F8AF5585-453A-5F78-8F44-DA28E339EB9E}"/>
              </a:ext>
            </a:extLst>
          </p:cNvPr>
          <p:cNvSpPr txBox="1"/>
          <p:nvPr/>
        </p:nvSpPr>
        <p:spPr>
          <a:xfrm>
            <a:off x="1349829" y="2634878"/>
            <a:ext cx="6161314" cy="16097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لُعْبَةٍ، حَصَلَتْ سَلْمى عَلى 86 نُقْطَةً. وَحَصَلَتْ صَديقَتُها زَيْنَبُ عَلى 47 نُقْطَةً.  بِكَمْ نُقْطَةٍ تَقِلُّ نُقَطُ زَيْنَبَ عَنْ نُقَطِ صَديقَتِها سَلْمى؟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0D9FE03-8CD0-B689-159D-9B204C49A896}"/>
              </a:ext>
            </a:extLst>
          </p:cNvPr>
          <p:cNvSpPr txBox="1"/>
          <p:nvPr/>
        </p:nvSpPr>
        <p:spPr>
          <a:xfrm>
            <a:off x="5304425" y="5390451"/>
            <a:ext cx="1025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endParaRPr lang="fr-FR" sz="3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631A6EDB-1B27-59C0-9CF9-EB7606DA4881}"/>
              </a:ext>
            </a:extLst>
          </p:cNvPr>
          <p:cNvCxnSpPr/>
          <p:nvPr/>
        </p:nvCxnSpPr>
        <p:spPr>
          <a:xfrm>
            <a:off x="5101121" y="5977429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75609ACE-9BF5-5BA8-6A44-B0DAFE16749A}"/>
              </a:ext>
            </a:extLst>
          </p:cNvPr>
          <p:cNvSpPr txBox="1"/>
          <p:nvPr/>
        </p:nvSpPr>
        <p:spPr>
          <a:xfrm>
            <a:off x="1763486" y="5433994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زَيْنَبُ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2C4E40A-93C6-9BA4-14F2-51B197BA4084}"/>
              </a:ext>
            </a:extLst>
          </p:cNvPr>
          <p:cNvSpPr txBox="1"/>
          <p:nvPr/>
        </p:nvSpPr>
        <p:spPr>
          <a:xfrm>
            <a:off x="1763484" y="4421622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17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9FF02-92B3-682A-F455-540018CCB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F5C712-DACC-6FE4-A96A-901664908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29CEDBB-E016-0F23-C215-35FBF330EE39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8F7A982-7BD0-5C61-047D-6BF789281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1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5C77D-B449-11F6-4DB0-0FD1D95AB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1196EF41-64BD-9E1C-E17B-0A71F9D3A286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 توصل إلى الجواب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DA3B7A5-FA88-50F3-A40F-2A2AD85E5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C453963-934E-0979-F727-F8A86476EEB3}"/>
              </a:ext>
            </a:extLst>
          </p:cNvPr>
          <p:cNvGrpSpPr/>
          <p:nvPr/>
        </p:nvGrpSpPr>
        <p:grpSpPr>
          <a:xfrm>
            <a:off x="4855031" y="1883225"/>
            <a:ext cx="1902225" cy="565358"/>
            <a:chOff x="4912925" y="1856081"/>
            <a:chExt cx="1902225" cy="565358"/>
          </a:xfrm>
          <a:solidFill>
            <a:schemeClr val="bg1">
              <a:lumMod val="75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82C3769-9F9C-BA5A-F835-DCA521557F66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عَنَاصِرَ الْمُقَارَنَةِ </a:t>
              </a: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0C8C36E0-9190-21C7-76A2-652B913451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B89EF4F6-AC96-5F6C-4E23-6BBBC377F21A}"/>
              </a:ext>
            </a:extLst>
          </p:cNvPr>
          <p:cNvGrpSpPr/>
          <p:nvPr/>
        </p:nvGrpSpPr>
        <p:grpSpPr>
          <a:xfrm>
            <a:off x="2671953" y="1883225"/>
            <a:ext cx="1963704" cy="565358"/>
            <a:chOff x="1222935" y="1833609"/>
            <a:chExt cx="1963704" cy="56535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0DE295D-14F5-B4CC-FB42-8D7AA2254B66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الْفَرْقَ 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CC56F78E-5F74-622C-6A47-FFD09997BA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5B2ADC53-C9C5-778F-786F-F618320BD04D}"/>
              </a:ext>
            </a:extLst>
          </p:cNvPr>
          <p:cNvGrpSpPr/>
          <p:nvPr/>
        </p:nvGrpSpPr>
        <p:grpSpPr>
          <a:xfrm>
            <a:off x="400840" y="1883225"/>
            <a:ext cx="2057679" cy="565358"/>
            <a:chOff x="867704" y="1822725"/>
            <a:chExt cx="2057679" cy="56535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A3094B4-6AB2-C5EA-4269-1F34F5945EBA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الْمُتَسَاوِيَةَ الْمُنَاسِبَةَ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A535A414-7B4A-4179-9313-E835DE3CCE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A8DAF30-737B-E088-97AE-6F10F55AF031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E64B730-CC0F-D2AA-6BE6-1CF4EA92C2FA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0F63A30E-E9ED-BB37-247A-D8E46F7F33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02451BC-085B-8B0A-401E-1F1C909C74F9}"/>
              </a:ext>
            </a:extLst>
          </p:cNvPr>
          <p:cNvGrpSpPr/>
          <p:nvPr/>
        </p:nvGrpSpPr>
        <p:grpSpPr>
          <a:xfrm>
            <a:off x="3350763" y="4433115"/>
            <a:ext cx="2976649" cy="1742297"/>
            <a:chOff x="3024192" y="4019458"/>
            <a:chExt cx="2976649" cy="1742297"/>
          </a:xfrm>
        </p:grpSpPr>
        <p:sp>
          <p:nvSpPr>
            <p:cNvPr id="24" name="Google Shape;117;p2">
              <a:extLst>
                <a:ext uri="{FF2B5EF4-FFF2-40B4-BE49-F238E27FC236}">
                  <a16:creationId xmlns:a16="http://schemas.microsoft.com/office/drawing/2014/main" id="{9240EC3B-7D89-2121-D4BA-05B9F736296D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47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16;p2">
              <a:extLst>
                <a:ext uri="{FF2B5EF4-FFF2-40B4-BE49-F238E27FC236}">
                  <a16:creationId xmlns:a16="http://schemas.microsoft.com/office/drawing/2014/main" id="{B9C5F6E7-E9E5-B13F-19BA-E6996E9109B4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86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A1DD0663-E65F-F3F3-01DE-5513C63B31CA}"/>
              </a:ext>
            </a:extLst>
          </p:cNvPr>
          <p:cNvSpPr txBox="1"/>
          <p:nvPr/>
        </p:nvSpPr>
        <p:spPr>
          <a:xfrm>
            <a:off x="1349829" y="2634878"/>
            <a:ext cx="6161314" cy="16097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لُعْبَةٍ، حَصَلَتْ سَلْمى عَلى 86 نُقْطَةً. وَحَصَلَتْ صَديقَتُها زَيْنَبُ عَلى 47 نُقْطَةً.  بِكَمْ نُقْطَةٍ تَقِلُّ نُقَطُ زَيْنَبَ عَنْ نُقَطِ صَديقَتِها سَلْمى؟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BB82475-A1BD-C5EC-6616-9565E59BD0C7}"/>
              </a:ext>
            </a:extLst>
          </p:cNvPr>
          <p:cNvSpPr txBox="1"/>
          <p:nvPr/>
        </p:nvSpPr>
        <p:spPr>
          <a:xfrm>
            <a:off x="5239109" y="5336021"/>
            <a:ext cx="1025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4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fr-FR" sz="4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51954B6D-AF9C-E9D3-C644-D1EE3BC7F684}"/>
              </a:ext>
            </a:extLst>
          </p:cNvPr>
          <p:cNvCxnSpPr/>
          <p:nvPr/>
        </p:nvCxnSpPr>
        <p:spPr>
          <a:xfrm>
            <a:off x="5101121" y="5977429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86658545-1834-C908-2543-E378FB9D010A}"/>
              </a:ext>
            </a:extLst>
          </p:cNvPr>
          <p:cNvSpPr txBox="1"/>
          <p:nvPr/>
        </p:nvSpPr>
        <p:spPr>
          <a:xfrm>
            <a:off x="1763486" y="5433994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زَيْنَبُ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7DE1CAA-419F-144F-6C8B-7C85550397C1}"/>
              </a:ext>
            </a:extLst>
          </p:cNvPr>
          <p:cNvSpPr txBox="1"/>
          <p:nvPr/>
        </p:nvSpPr>
        <p:spPr>
          <a:xfrm>
            <a:off x="1763484" y="4421622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36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D4D52-F045-5BA5-71C0-AA98E35CC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958466A-E94C-A2E5-D1C0-6BF5DCC0A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F86DDA1-85BC-CB11-B003-ECEF2BD5A87E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الرابعة؟</a:t>
            </a:r>
          </a:p>
        </p:txBody>
      </p:sp>
      <p:pic>
        <p:nvPicPr>
          <p:cNvPr id="1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E04D8BB-D0DB-C8F1-A6A5-4CEA05C6C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EBE28A1-37D9-F27D-B3C2-92C4E1E7BACF}"/>
              </a:ext>
            </a:extLst>
          </p:cNvPr>
          <p:cNvGrpSpPr/>
          <p:nvPr/>
        </p:nvGrpSpPr>
        <p:grpSpPr>
          <a:xfrm>
            <a:off x="4855031" y="1883225"/>
            <a:ext cx="1902225" cy="565358"/>
            <a:chOff x="4912925" y="1856081"/>
            <a:chExt cx="1902225" cy="565358"/>
          </a:xfrm>
          <a:solidFill>
            <a:schemeClr val="bg1">
              <a:lumMod val="75000"/>
            </a:schemeClr>
          </a:solidFill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EE1FFB3-6A4E-3F98-BBA7-EAAF06EAC6C9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عَنَاصِرَ الْمُقَارَنَةِ 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1F26C5A9-E850-621E-D324-B50CD6F927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B6EEEDD-28A0-77BB-5833-8B804F46C8C7}"/>
              </a:ext>
            </a:extLst>
          </p:cNvPr>
          <p:cNvGrpSpPr/>
          <p:nvPr/>
        </p:nvGrpSpPr>
        <p:grpSpPr>
          <a:xfrm>
            <a:off x="2671953" y="1883225"/>
            <a:ext cx="1963704" cy="565358"/>
            <a:chOff x="1222935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9B83ED5-82C1-B30E-B1CA-AA9F381B230E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الْفَرْقَ </a:t>
              </a: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5D404A7B-03B8-9E99-CB4A-26F64DC750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B352045-4B07-476A-0BAE-581D8C6455C4}"/>
              </a:ext>
            </a:extLst>
          </p:cNvPr>
          <p:cNvGrpSpPr/>
          <p:nvPr/>
        </p:nvGrpSpPr>
        <p:grpSpPr>
          <a:xfrm>
            <a:off x="400840" y="1883225"/>
            <a:ext cx="2057679" cy="565358"/>
            <a:chOff x="867704" y="1822725"/>
            <a:chExt cx="2057679" cy="56535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349B3EC-426E-187D-E378-BC676898E984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الْمُتَسَاوِيَةَ الْمُنَاسِبَةَ</a:t>
              </a: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284BD3A6-62B2-B993-4E77-3CE0FC1F16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B800C27A-E532-6554-B5BE-2668CD283BB6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45852EE-220A-E40B-0B8D-E81F12701B0B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Oval 80">
              <a:extLst>
                <a:ext uri="{FF2B5EF4-FFF2-40B4-BE49-F238E27FC236}">
                  <a16:creationId xmlns:a16="http://schemas.microsoft.com/office/drawing/2014/main" id="{84B7375F-7D1B-E882-0A5D-29863BDDC0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24A5F99D-2A33-AC18-B793-CBED26BC6473}"/>
              </a:ext>
            </a:extLst>
          </p:cNvPr>
          <p:cNvGrpSpPr/>
          <p:nvPr/>
        </p:nvGrpSpPr>
        <p:grpSpPr>
          <a:xfrm>
            <a:off x="3350763" y="2919998"/>
            <a:ext cx="2976649" cy="1742297"/>
            <a:chOff x="3024192" y="4019458"/>
            <a:chExt cx="2976649" cy="1742297"/>
          </a:xfrm>
        </p:grpSpPr>
        <p:sp>
          <p:nvSpPr>
            <p:cNvPr id="37" name="Google Shape;117;p2">
              <a:extLst>
                <a:ext uri="{FF2B5EF4-FFF2-40B4-BE49-F238E27FC236}">
                  <a16:creationId xmlns:a16="http://schemas.microsoft.com/office/drawing/2014/main" id="{BAF736BA-F445-E467-48FF-522E40297A8E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47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16;p2">
              <a:extLst>
                <a:ext uri="{FF2B5EF4-FFF2-40B4-BE49-F238E27FC236}">
                  <a16:creationId xmlns:a16="http://schemas.microsoft.com/office/drawing/2014/main" id="{72984EFF-B188-9EE2-5A10-C3C674E6824F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86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8D9B1E5B-D21B-3470-CCA0-D26CF3B307BF}"/>
              </a:ext>
            </a:extLst>
          </p:cNvPr>
          <p:cNvSpPr txBox="1"/>
          <p:nvPr/>
        </p:nvSpPr>
        <p:spPr>
          <a:xfrm>
            <a:off x="5239109" y="3822904"/>
            <a:ext cx="1025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40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fr-FR" sz="4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00983499-9238-E9E1-3FB5-12D6AC7FEE00}"/>
              </a:ext>
            </a:extLst>
          </p:cNvPr>
          <p:cNvCxnSpPr/>
          <p:nvPr/>
        </p:nvCxnSpPr>
        <p:spPr>
          <a:xfrm>
            <a:off x="5101121" y="4464312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23217B9B-D8F4-0285-0EB9-2FE147B9D3CA}"/>
              </a:ext>
            </a:extLst>
          </p:cNvPr>
          <p:cNvSpPr txBox="1"/>
          <p:nvPr/>
        </p:nvSpPr>
        <p:spPr>
          <a:xfrm>
            <a:off x="1763486" y="3920877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زَيْنَبُ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5EE0CF1A-22CD-0A4A-C83A-8541A12948C6}"/>
              </a:ext>
            </a:extLst>
          </p:cNvPr>
          <p:cNvSpPr txBox="1"/>
          <p:nvPr/>
        </p:nvSpPr>
        <p:spPr>
          <a:xfrm>
            <a:off x="1763484" y="2908505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8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C22B5-68AC-B0C5-B8AA-6D28B204E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A746884-5FDA-DB2E-5C25-0D944B6B0D1E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المتساوية المناسبة.</a:t>
            </a:r>
          </a:p>
        </p:txBody>
      </p:sp>
      <p:pic>
        <p:nvPicPr>
          <p:cNvPr id="21" name="Image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62EA86-90E0-25E3-087C-47A7ECDB1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F172ACD-51B4-2550-AD2D-0955608E5FD1}"/>
              </a:ext>
            </a:extLst>
          </p:cNvPr>
          <p:cNvSpPr txBox="1"/>
          <p:nvPr/>
        </p:nvSpPr>
        <p:spPr>
          <a:xfrm>
            <a:off x="2765963" y="5163301"/>
            <a:ext cx="3613064" cy="796885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chemeClr val="accent1"/>
                </a:solidFill>
              </a:rPr>
              <a:t>…………………</a:t>
            </a:r>
            <a:endParaRPr lang="fr-MA" sz="4000" b="1" dirty="0">
              <a:solidFill>
                <a:schemeClr val="accent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2BA9AD8-3F04-790E-7B4B-D52380008533}"/>
              </a:ext>
            </a:extLst>
          </p:cNvPr>
          <p:cNvGrpSpPr/>
          <p:nvPr/>
        </p:nvGrpSpPr>
        <p:grpSpPr>
          <a:xfrm>
            <a:off x="4855031" y="1883225"/>
            <a:ext cx="1902225" cy="565358"/>
            <a:chOff x="4912925" y="1856081"/>
            <a:chExt cx="1902225" cy="565358"/>
          </a:xfrm>
          <a:solidFill>
            <a:schemeClr val="bg1">
              <a:lumMod val="75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14D506C-E42D-7F7D-47C7-5A8B33098F1C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عَنَاصِرَ الْمُقَارَنَةِ 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F6A17AD0-C7BB-439F-F917-90915EBCC6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7304489-FD62-F8DC-1E1F-217C6AE1582C}"/>
              </a:ext>
            </a:extLst>
          </p:cNvPr>
          <p:cNvGrpSpPr/>
          <p:nvPr/>
        </p:nvGrpSpPr>
        <p:grpSpPr>
          <a:xfrm>
            <a:off x="2671953" y="1883225"/>
            <a:ext cx="1963704" cy="565358"/>
            <a:chOff x="1222935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882A013-A86A-0289-6FB8-FF05ED789448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الْفَرْقَ </a:t>
              </a: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72E1FB12-09E1-E960-B153-5691266991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D823369-A297-429F-0438-50CE5C82325C}"/>
              </a:ext>
            </a:extLst>
          </p:cNvPr>
          <p:cNvGrpSpPr/>
          <p:nvPr/>
        </p:nvGrpSpPr>
        <p:grpSpPr>
          <a:xfrm>
            <a:off x="400840" y="1883225"/>
            <a:ext cx="2057679" cy="565358"/>
            <a:chOff x="867704" y="1822725"/>
            <a:chExt cx="2057679" cy="565358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3495250-80CE-65A7-7E9C-5CB6FAE41B73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الْمُتَسَاوِيَةَ الْمُنَاسِبَةَ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186190F4-809B-CF69-9CD0-33F044FC37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59AD18D2-B7A6-DAAB-F94D-79332C46CBB8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A7D08FC-80AA-DABA-EEAF-FCF48238AEB3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0D7CB15D-5404-EA85-5C26-FC3597900A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7163D95-0492-C307-E844-D7749F081458}"/>
              </a:ext>
            </a:extLst>
          </p:cNvPr>
          <p:cNvGrpSpPr/>
          <p:nvPr/>
        </p:nvGrpSpPr>
        <p:grpSpPr>
          <a:xfrm>
            <a:off x="3350763" y="2919998"/>
            <a:ext cx="2976649" cy="1742297"/>
            <a:chOff x="3024192" y="4019458"/>
            <a:chExt cx="2976649" cy="1742297"/>
          </a:xfrm>
        </p:grpSpPr>
        <p:sp>
          <p:nvSpPr>
            <p:cNvPr id="19" name="Google Shape;117;p2">
              <a:extLst>
                <a:ext uri="{FF2B5EF4-FFF2-40B4-BE49-F238E27FC236}">
                  <a16:creationId xmlns:a16="http://schemas.microsoft.com/office/drawing/2014/main" id="{D75C4A36-562D-9322-A95A-A93C69F3936C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47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16;p2">
              <a:extLst>
                <a:ext uri="{FF2B5EF4-FFF2-40B4-BE49-F238E27FC236}">
                  <a16:creationId xmlns:a16="http://schemas.microsoft.com/office/drawing/2014/main" id="{CC51A7A5-1415-669D-5272-4B5E206A48F9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86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74C86FC1-6499-1B9E-D71C-CDAA8BBEE305}"/>
              </a:ext>
            </a:extLst>
          </p:cNvPr>
          <p:cNvSpPr txBox="1"/>
          <p:nvPr/>
        </p:nvSpPr>
        <p:spPr>
          <a:xfrm>
            <a:off x="5239109" y="3822904"/>
            <a:ext cx="1025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40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fr-FR" sz="4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91DDFCD9-EF6D-D9C5-5306-FC947C139A29}"/>
              </a:ext>
            </a:extLst>
          </p:cNvPr>
          <p:cNvCxnSpPr/>
          <p:nvPr/>
        </p:nvCxnSpPr>
        <p:spPr>
          <a:xfrm>
            <a:off x="5101121" y="4464312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3C4E7812-0BD0-3B7B-746C-5BA9C683B118}"/>
              </a:ext>
            </a:extLst>
          </p:cNvPr>
          <p:cNvSpPr txBox="1"/>
          <p:nvPr/>
        </p:nvSpPr>
        <p:spPr>
          <a:xfrm>
            <a:off x="1763486" y="3920877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زَيْنَبُ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D4CD8351-BBF4-3265-96EF-1C1F3E76E0F0}"/>
              </a:ext>
            </a:extLst>
          </p:cNvPr>
          <p:cNvSpPr txBox="1"/>
          <p:nvPr/>
        </p:nvSpPr>
        <p:spPr>
          <a:xfrm>
            <a:off x="1763484" y="2908505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31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BE598-A7D5-862E-8E67-5FDADFDCD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2D4112-1F98-F215-6758-DB4AA3D2E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6A99266A-2923-F936-5329-6D07D6224845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48C4FA-29B8-1541-7B17-D586458A0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26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FC6A7-28AF-99C1-A89A-690758578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E9ECA18-AB27-4898-651A-68E87B64524B}"/>
              </a:ext>
            </a:extLst>
          </p:cNvPr>
          <p:cNvSpPr txBox="1"/>
          <p:nvPr/>
        </p:nvSpPr>
        <p:spPr>
          <a:xfrm>
            <a:off x="657031" y="86858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تقل نقط زينب بــــــــــــــــــ 39 نقطة عن نقط سلمى.</a:t>
            </a: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0CD85AE-5AC8-16C0-FFAC-0D34331FFA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041AE41-E62D-3C73-A99B-27D64947BEC5}"/>
              </a:ext>
            </a:extLst>
          </p:cNvPr>
          <p:cNvSpPr txBox="1"/>
          <p:nvPr/>
        </p:nvSpPr>
        <p:spPr>
          <a:xfrm>
            <a:off x="2765963" y="5163301"/>
            <a:ext cx="3613064" cy="796885"/>
          </a:xfrm>
          <a:prstGeom prst="roundRect">
            <a:avLst>
              <a:gd name="adj" fmla="val 19650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rgbClr val="C00000"/>
                </a:solidFill>
              </a:rPr>
              <a:t>86 – 47 = 39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4328554-9157-B9C9-A8DC-9AB9096234C2}"/>
              </a:ext>
            </a:extLst>
          </p:cNvPr>
          <p:cNvGrpSpPr/>
          <p:nvPr/>
        </p:nvGrpSpPr>
        <p:grpSpPr>
          <a:xfrm>
            <a:off x="4855031" y="1883225"/>
            <a:ext cx="1902225" cy="565358"/>
            <a:chOff x="4912925" y="1856081"/>
            <a:chExt cx="1902225" cy="565358"/>
          </a:xfrm>
          <a:solidFill>
            <a:schemeClr val="bg1">
              <a:lumMod val="75000"/>
            </a:schemeClr>
          </a:solidFill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B718607-C2BA-BC65-7936-072F794ABBC1}"/>
                </a:ext>
              </a:extLst>
            </p:cNvPr>
            <p:cNvSpPr/>
            <p:nvPr/>
          </p:nvSpPr>
          <p:spPr>
            <a:xfrm>
              <a:off x="4912925" y="1856081"/>
              <a:ext cx="1317094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أُحَدِّدُ عَنَاصِرَ الْمُقَارَنَةِ </a:t>
              </a: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9E2693FE-3188-6605-AC15-D439ED892F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4753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66ED783-D1E7-D6B8-B955-2A7664A8999B}"/>
              </a:ext>
            </a:extLst>
          </p:cNvPr>
          <p:cNvGrpSpPr/>
          <p:nvPr/>
        </p:nvGrpSpPr>
        <p:grpSpPr>
          <a:xfrm>
            <a:off x="2671953" y="1883225"/>
            <a:ext cx="1963704" cy="565358"/>
            <a:chOff x="1222935" y="1833609"/>
            <a:chExt cx="1963704" cy="565358"/>
          </a:xfrm>
          <a:solidFill>
            <a:schemeClr val="bg1">
              <a:lumMod val="75000"/>
            </a:schemeClr>
          </a:solidFill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DCEC977-A8BB-F7C5-C4B9-C321A2BFF8F6}"/>
                </a:ext>
              </a:extLst>
            </p:cNvPr>
            <p:cNvSpPr/>
            <p:nvPr/>
          </p:nvSpPr>
          <p:spPr>
            <a:xfrm>
              <a:off x="1222935" y="1833609"/>
              <a:ext cx="1478535" cy="565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أُحَدِّدُ الْفَرْقَ </a:t>
              </a:r>
            </a:p>
          </p:txBody>
        </p:sp>
        <p:sp>
          <p:nvSpPr>
            <p:cNvPr id="22" name="Oval 80">
              <a:extLst>
                <a:ext uri="{FF2B5EF4-FFF2-40B4-BE49-F238E27FC236}">
                  <a16:creationId xmlns:a16="http://schemas.microsoft.com/office/drawing/2014/main" id="{1509BCAC-92CC-AD60-3092-459DF7AA7C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46242" y="1883727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3</a:t>
              </a:r>
              <a:endParaRPr lang="fr-MA" sz="3200" b="1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07C08FF-DD4F-C037-0AD5-6D992DBE782B}"/>
              </a:ext>
            </a:extLst>
          </p:cNvPr>
          <p:cNvGrpSpPr/>
          <p:nvPr/>
        </p:nvGrpSpPr>
        <p:grpSpPr>
          <a:xfrm>
            <a:off x="400840" y="1883225"/>
            <a:ext cx="2057679" cy="565358"/>
            <a:chOff x="867704" y="1822725"/>
            <a:chExt cx="2057679" cy="56535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43B16AA8-8A56-F42B-CA8E-00D6B8E49CE7}"/>
                </a:ext>
              </a:extLst>
            </p:cNvPr>
            <p:cNvSpPr/>
            <p:nvPr/>
          </p:nvSpPr>
          <p:spPr>
            <a:xfrm>
              <a:off x="867704" y="1822725"/>
              <a:ext cx="1537236" cy="5653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أَكْتُبُ الْمُتَسَاوِيَةَ الْمُنَاسِبَةَ</a:t>
              </a:r>
            </a:p>
          </p:txBody>
        </p:sp>
        <p:sp>
          <p:nvSpPr>
            <p:cNvPr id="25" name="Oval 80">
              <a:extLst>
                <a:ext uri="{FF2B5EF4-FFF2-40B4-BE49-F238E27FC236}">
                  <a16:creationId xmlns:a16="http://schemas.microsoft.com/office/drawing/2014/main" id="{46F9A9F8-98CA-6CDE-B800-E62476DA9C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4986" y="1883727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4</a:t>
              </a:r>
              <a:endParaRPr lang="fr-MA" sz="3200" b="1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D6B68BC-B1A4-8635-39B8-1067184224C4}"/>
              </a:ext>
            </a:extLst>
          </p:cNvPr>
          <p:cNvGrpSpPr/>
          <p:nvPr/>
        </p:nvGrpSpPr>
        <p:grpSpPr>
          <a:xfrm>
            <a:off x="6858001" y="1896491"/>
            <a:ext cx="1732605" cy="552092"/>
            <a:chOff x="6384162" y="1896491"/>
            <a:chExt cx="2209439" cy="552092"/>
          </a:xfrm>
          <a:solidFill>
            <a:schemeClr val="bg1">
              <a:lumMod val="75000"/>
            </a:schemeClr>
          </a:solidFill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7263B81-B946-DC18-ED8C-117B39896260}"/>
                </a:ext>
              </a:extLst>
            </p:cNvPr>
            <p:cNvSpPr/>
            <p:nvPr/>
          </p:nvSpPr>
          <p:spPr>
            <a:xfrm>
              <a:off x="6384162" y="1896491"/>
              <a:ext cx="1590746" cy="55209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أَقْرَأُ الْمَسْأَلَةَ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036F8E4D-C623-53E1-119B-FB4D22AB9F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001" y="1963878"/>
              <a:ext cx="561600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200" b="1" dirty="0"/>
                <a:t>1</a:t>
              </a:r>
              <a:endParaRPr lang="fr-MA" sz="3200" b="1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8F59EBBA-425E-3994-9D19-6E0252389C48}"/>
              </a:ext>
            </a:extLst>
          </p:cNvPr>
          <p:cNvGrpSpPr/>
          <p:nvPr/>
        </p:nvGrpSpPr>
        <p:grpSpPr>
          <a:xfrm>
            <a:off x="3350763" y="2919998"/>
            <a:ext cx="2976649" cy="1742297"/>
            <a:chOff x="3024192" y="4019458"/>
            <a:chExt cx="2976649" cy="1742297"/>
          </a:xfrm>
        </p:grpSpPr>
        <p:sp>
          <p:nvSpPr>
            <p:cNvPr id="30" name="Google Shape;117;p2">
              <a:extLst>
                <a:ext uri="{FF2B5EF4-FFF2-40B4-BE49-F238E27FC236}">
                  <a16:creationId xmlns:a16="http://schemas.microsoft.com/office/drawing/2014/main" id="{C9576687-1F41-9E8F-8673-18A49E6D84AB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47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16;p2">
              <a:extLst>
                <a:ext uri="{FF2B5EF4-FFF2-40B4-BE49-F238E27FC236}">
                  <a16:creationId xmlns:a16="http://schemas.microsoft.com/office/drawing/2014/main" id="{092E87DE-B8EF-B01F-B181-7C1D09FD5C43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86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62181705-B6C7-D0B1-30A1-CB67C3C80F86}"/>
              </a:ext>
            </a:extLst>
          </p:cNvPr>
          <p:cNvSpPr txBox="1"/>
          <p:nvPr/>
        </p:nvSpPr>
        <p:spPr>
          <a:xfrm>
            <a:off x="5239109" y="3822904"/>
            <a:ext cx="1025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40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fr-FR" sz="4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FB27C94F-DB07-951D-5E40-596DBDD8B17E}"/>
              </a:ext>
            </a:extLst>
          </p:cNvPr>
          <p:cNvCxnSpPr/>
          <p:nvPr/>
        </p:nvCxnSpPr>
        <p:spPr>
          <a:xfrm>
            <a:off x="5101121" y="4464312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73BE0840-91AD-88D7-6864-AF5D56B92AF9}"/>
              </a:ext>
            </a:extLst>
          </p:cNvPr>
          <p:cNvSpPr txBox="1"/>
          <p:nvPr/>
        </p:nvSpPr>
        <p:spPr>
          <a:xfrm>
            <a:off x="1763486" y="3920877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زَيْنَبُ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32C9CC9E-2CE3-5667-874A-1A76CC829B1E}"/>
              </a:ext>
            </a:extLst>
          </p:cNvPr>
          <p:cNvSpPr txBox="1"/>
          <p:nvPr/>
        </p:nvSpPr>
        <p:spPr>
          <a:xfrm>
            <a:off x="1763484" y="2908505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سَلْمى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86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2EBA7F1-C09D-E8E5-6C1E-D965EB9F232B}"/>
              </a:ext>
            </a:extLst>
          </p:cNvPr>
          <p:cNvSpPr/>
          <p:nvPr/>
        </p:nvSpPr>
        <p:spPr>
          <a:xfrm>
            <a:off x="2442985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7A00A91-E8A3-2B6D-2FED-EB0C09E6F677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8C9707-8288-4B81-1EDD-59E7D3D7FF17}"/>
              </a:ext>
            </a:extLst>
          </p:cNvPr>
          <p:cNvSpPr txBox="1"/>
          <p:nvPr/>
        </p:nvSpPr>
        <p:spPr>
          <a:xfrm>
            <a:off x="3017527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39B8566-86A1-44E8-4D41-C1D303FB7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77032" y="3355531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EE0D3E47-641C-17EE-680A-2E57B711DAFC}"/>
              </a:ext>
            </a:extLst>
          </p:cNvPr>
          <p:cNvSpPr>
            <a:spLocks noChangeAspect="1"/>
          </p:cNvSpPr>
          <p:nvPr/>
        </p:nvSpPr>
        <p:spPr>
          <a:xfrm>
            <a:off x="588457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A0775282-D5F6-57E1-937D-E7E9FE7B4110}"/>
              </a:ext>
            </a:extLst>
          </p:cNvPr>
          <p:cNvSpPr/>
          <p:nvPr/>
        </p:nvSpPr>
        <p:spPr>
          <a:xfrm>
            <a:off x="2764967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6EE679-2A97-70CB-DE21-A382DCB72C10}"/>
              </a:ext>
            </a:extLst>
          </p:cNvPr>
          <p:cNvSpPr>
            <a:spLocks noChangeAspect="1"/>
          </p:cNvSpPr>
          <p:nvPr/>
        </p:nvSpPr>
        <p:spPr>
          <a:xfrm>
            <a:off x="584041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CBDE511-1E57-BD10-A4A6-BA87A282EC5D}"/>
              </a:ext>
            </a:extLst>
          </p:cNvPr>
          <p:cNvSpPr txBox="1"/>
          <p:nvPr/>
        </p:nvSpPr>
        <p:spPr>
          <a:xfrm>
            <a:off x="3047996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7AC0A59-509D-FB7F-C709-9D29E5CD1D39}"/>
              </a:ext>
            </a:extLst>
          </p:cNvPr>
          <p:cNvSpPr txBox="1"/>
          <p:nvPr/>
        </p:nvSpPr>
        <p:spPr>
          <a:xfrm>
            <a:off x="3092160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4704535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EBC389-3F0C-17A6-550D-6823B832C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26B759C-D4D4-AD00-38CE-A32E6B024E9E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انتبهوا، سأقرأ المسألة ويقرأها بعدي تلميذان منكم.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6CBFB68-FF32-379D-2CE7-572120A313C5}"/>
              </a:ext>
            </a:extLst>
          </p:cNvPr>
          <p:cNvSpPr txBox="1"/>
          <p:nvPr/>
        </p:nvSpPr>
        <p:spPr>
          <a:xfrm>
            <a:off x="1430489" y="2907020"/>
            <a:ext cx="6055513" cy="114194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عِنْدَ بائِعِ وُرودٍ 142 وَرْدَةً حَمْراءَ وَ116 وَرْدَةً بَيْضاءَ.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بِكَمْ تُفوقُ الوُرودُ الْحَمْراءُ الْورودَ الْبَيْضاءَ؟</a:t>
            </a:r>
            <a:endParaRPr lang="fr-FR" sz="2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26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1130B-022E-AD9A-DACE-CFA00EB79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0708ED4-8319-3B08-7B17-02DEDE40D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389920D-ECF4-4CA7-0696-D90B699A2973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A6266BF-F30A-FFA6-12F1-90CF778B3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9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6E5B5-0E24-D7DF-5104-AD662FDC1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C6B9949-5361-A814-6B66-CE33302333C3}"/>
              </a:ext>
            </a:extLst>
          </p:cNvPr>
          <p:cNvSpPr txBox="1"/>
          <p:nvPr/>
        </p:nvSpPr>
        <p:spPr>
          <a:xfrm>
            <a:off x="328612" y="814874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مثلوا المسألة في نموذج الأشرطة؟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015F000-FCA7-7A4C-A2F9-C73A7D17E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DFB4C91-CDEE-47B5-DB9F-43A8590FA99E}"/>
              </a:ext>
            </a:extLst>
          </p:cNvPr>
          <p:cNvSpPr txBox="1"/>
          <p:nvPr/>
        </p:nvSpPr>
        <p:spPr>
          <a:xfrm>
            <a:off x="1430489" y="2558677"/>
            <a:ext cx="6055513" cy="114194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عِنْدَ بائِعِ وُرودٍ 142 وَرْدَةً حَمْراءَ وَ116 وَرْدَةً بَيْضاءَ.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بِكَمْ تُفوقُ الوُرودُ الْحَمْراءُ الْورودَ الْبَيْضاءَ؟</a:t>
            </a:r>
            <a:endParaRPr lang="fr-FR" sz="2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E1C5405-66F2-B02C-1E19-429C217494F2}"/>
              </a:ext>
            </a:extLst>
          </p:cNvPr>
          <p:cNvGrpSpPr/>
          <p:nvPr/>
        </p:nvGrpSpPr>
        <p:grpSpPr>
          <a:xfrm>
            <a:off x="3720879" y="4226287"/>
            <a:ext cx="2976649" cy="1742297"/>
            <a:chOff x="3024192" y="4019458"/>
            <a:chExt cx="2976649" cy="1742297"/>
          </a:xfrm>
        </p:grpSpPr>
        <p:sp>
          <p:nvSpPr>
            <p:cNvPr id="7" name="Google Shape;117;p2">
              <a:extLst>
                <a:ext uri="{FF2B5EF4-FFF2-40B4-BE49-F238E27FC236}">
                  <a16:creationId xmlns:a16="http://schemas.microsoft.com/office/drawing/2014/main" id="{60197443-06B8-0C73-C560-DDD265809D3A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16;p2">
              <a:extLst>
                <a:ext uri="{FF2B5EF4-FFF2-40B4-BE49-F238E27FC236}">
                  <a16:creationId xmlns:a16="http://schemas.microsoft.com/office/drawing/2014/main" id="{6ACF6675-51B1-5B68-BEB8-D3CBDC7F4FAD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0E4E62B8-EC06-D4E2-685A-51D79C047ACE}"/>
              </a:ext>
            </a:extLst>
          </p:cNvPr>
          <p:cNvSpPr txBox="1"/>
          <p:nvPr/>
        </p:nvSpPr>
        <p:spPr>
          <a:xfrm>
            <a:off x="5674541" y="5183623"/>
            <a:ext cx="1025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8BB84E84-5974-27D0-4DCF-D7CE7BC1B51F}"/>
              </a:ext>
            </a:extLst>
          </p:cNvPr>
          <p:cNvCxnSpPr/>
          <p:nvPr/>
        </p:nvCxnSpPr>
        <p:spPr>
          <a:xfrm>
            <a:off x="5471237" y="5770601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5CF4A320-CE3A-B353-2491-D1EAE9923BF1}"/>
              </a:ext>
            </a:extLst>
          </p:cNvPr>
          <p:cNvSpPr txBox="1"/>
          <p:nvPr/>
        </p:nvSpPr>
        <p:spPr>
          <a:xfrm>
            <a:off x="2133602" y="5227166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DD07380-E478-B90C-DD71-000DEA5D1E9E}"/>
              </a:ext>
            </a:extLst>
          </p:cNvPr>
          <p:cNvSpPr txBox="1"/>
          <p:nvPr/>
        </p:nvSpPr>
        <p:spPr>
          <a:xfrm>
            <a:off x="2133600" y="4214794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58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14D20-A548-2479-DDC4-CBD93366F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64508F-3372-5742-159B-7A7DF0303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0D19FB4-9966-431C-BCC6-B28E54DE036C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CE55D8-F9A3-38AB-123B-EE6FC1BC7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0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B7141-98B6-96A5-5B61-C33C16885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1F04495-283D-2AD1-A6AF-AE8149485DBB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EC596D1-595A-ABF2-DAD2-2D094DD02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1EA9623-5B75-C1C8-461E-71384CDB825A}"/>
              </a:ext>
            </a:extLst>
          </p:cNvPr>
          <p:cNvSpPr txBox="1"/>
          <p:nvPr/>
        </p:nvSpPr>
        <p:spPr>
          <a:xfrm>
            <a:off x="1430489" y="2558677"/>
            <a:ext cx="6055513" cy="114194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عِنْدَ بائِعِ وُرودٍ 142 وَرْدَةً حَمْراءَ وَ116 وَرْدَةً بَيْضاءَ.</a:t>
            </a:r>
          </a:p>
          <a:p>
            <a:pPr indent="242570" algn="ctr" rtl="1">
              <a:lnSpc>
                <a:spcPct val="107000"/>
              </a:lnSpc>
              <a:spcAft>
                <a:spcPts val="800"/>
              </a:spcAft>
            </a:pPr>
            <a:r>
              <a:rPr lang="ar-MA" sz="2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بِكَمْ تُفوقُ الوُرودُ الْحَمْراءُ الْورودَ الْبَيْضاءَ؟</a:t>
            </a:r>
            <a:endParaRPr lang="fr-FR" sz="2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DF45CAA-98AD-A516-1A16-3D32956FFA24}"/>
              </a:ext>
            </a:extLst>
          </p:cNvPr>
          <p:cNvGrpSpPr/>
          <p:nvPr/>
        </p:nvGrpSpPr>
        <p:grpSpPr>
          <a:xfrm>
            <a:off x="3720879" y="4226287"/>
            <a:ext cx="2976649" cy="1742297"/>
            <a:chOff x="3024192" y="4019458"/>
            <a:chExt cx="2976649" cy="1742297"/>
          </a:xfrm>
        </p:grpSpPr>
        <p:sp>
          <p:nvSpPr>
            <p:cNvPr id="10" name="Google Shape;117;p2">
              <a:extLst>
                <a:ext uri="{FF2B5EF4-FFF2-40B4-BE49-F238E27FC236}">
                  <a16:creationId xmlns:a16="http://schemas.microsoft.com/office/drawing/2014/main" id="{9C2894B6-DA7D-191F-AFFA-8747EDA40C86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116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6;p2">
              <a:extLst>
                <a:ext uri="{FF2B5EF4-FFF2-40B4-BE49-F238E27FC236}">
                  <a16:creationId xmlns:a16="http://schemas.microsoft.com/office/drawing/2014/main" id="{3C165E17-7B2B-DC53-DD7D-0B69C3F04D90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142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27D8C7BF-0188-8E8D-E950-BFFB622159E4}"/>
              </a:ext>
            </a:extLst>
          </p:cNvPr>
          <p:cNvSpPr txBox="1"/>
          <p:nvPr/>
        </p:nvSpPr>
        <p:spPr>
          <a:xfrm>
            <a:off x="5663655" y="5172737"/>
            <a:ext cx="1025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fr-FR" sz="4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15832376-58AB-5AC8-8504-C80B75B44E5E}"/>
              </a:ext>
            </a:extLst>
          </p:cNvPr>
          <p:cNvCxnSpPr/>
          <p:nvPr/>
        </p:nvCxnSpPr>
        <p:spPr>
          <a:xfrm>
            <a:off x="5471237" y="5770601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7C2E218D-F7AA-2C0E-C8DB-5061641B24D7}"/>
              </a:ext>
            </a:extLst>
          </p:cNvPr>
          <p:cNvSpPr txBox="1"/>
          <p:nvPr/>
        </p:nvSpPr>
        <p:spPr>
          <a:xfrm>
            <a:off x="1393370" y="5227166"/>
            <a:ext cx="2411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وُرودٌ بَيْضاءُ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E6CD0F6-83FB-5E01-56A2-FCA98010D221}"/>
              </a:ext>
            </a:extLst>
          </p:cNvPr>
          <p:cNvSpPr txBox="1"/>
          <p:nvPr/>
        </p:nvSpPr>
        <p:spPr>
          <a:xfrm>
            <a:off x="1295401" y="4214794"/>
            <a:ext cx="2607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وُرودٌ حَمْراءُ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0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E1D0B-44CB-57C5-E765-AE608DA87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8019AB-5018-531C-06F7-9D7AEC4A2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E4550227-8661-A243-D4D7-0C9D66623146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العملية المناسبة واحسبوا بكم تفوق الورود الحمراء الورود البيضاء؟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693171-2851-4782-AC6E-8F8193DC78D4}"/>
              </a:ext>
            </a:extLst>
          </p:cNvPr>
          <p:cNvSpPr txBox="1"/>
          <p:nvPr/>
        </p:nvSpPr>
        <p:spPr>
          <a:xfrm>
            <a:off x="3385457" y="4441372"/>
            <a:ext cx="2296887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bg1">
                    <a:lumMod val="50000"/>
                  </a:schemeClr>
                </a:solidFill>
              </a:rPr>
              <a:t>....................</a:t>
            </a:r>
            <a:endParaRPr lang="fr-MA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6C8FED8-B526-7228-FA0E-5CDC33C8D9E0}"/>
              </a:ext>
            </a:extLst>
          </p:cNvPr>
          <p:cNvCxnSpPr/>
          <p:nvPr/>
        </p:nvCxnSpPr>
        <p:spPr>
          <a:xfrm flipV="1">
            <a:off x="4528455" y="5089452"/>
            <a:ext cx="0" cy="43466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Groupe 4">
            <a:extLst>
              <a:ext uri="{FF2B5EF4-FFF2-40B4-BE49-F238E27FC236}">
                <a16:creationId xmlns:a16="http://schemas.microsoft.com/office/drawing/2014/main" id="{40998253-94A1-E80D-8687-300E6852A97F}"/>
              </a:ext>
            </a:extLst>
          </p:cNvPr>
          <p:cNvGrpSpPr/>
          <p:nvPr/>
        </p:nvGrpSpPr>
        <p:grpSpPr>
          <a:xfrm>
            <a:off x="3720879" y="1918515"/>
            <a:ext cx="2976649" cy="1742297"/>
            <a:chOff x="3024192" y="4019458"/>
            <a:chExt cx="2976649" cy="1742297"/>
          </a:xfrm>
        </p:grpSpPr>
        <p:sp>
          <p:nvSpPr>
            <p:cNvPr id="6" name="Google Shape;117;p2">
              <a:extLst>
                <a:ext uri="{FF2B5EF4-FFF2-40B4-BE49-F238E27FC236}">
                  <a16:creationId xmlns:a16="http://schemas.microsoft.com/office/drawing/2014/main" id="{68B6F687-EA96-BF0E-A8CF-4E26B9C7AA91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116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16;p2">
              <a:extLst>
                <a:ext uri="{FF2B5EF4-FFF2-40B4-BE49-F238E27FC236}">
                  <a16:creationId xmlns:a16="http://schemas.microsoft.com/office/drawing/2014/main" id="{2127C4E6-6FA1-0CAD-2410-DF385E41C198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142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DD8FE6C5-33D7-A7C7-FC1C-8EFE20673F14}"/>
              </a:ext>
            </a:extLst>
          </p:cNvPr>
          <p:cNvSpPr txBox="1"/>
          <p:nvPr/>
        </p:nvSpPr>
        <p:spPr>
          <a:xfrm>
            <a:off x="5663655" y="2864965"/>
            <a:ext cx="1025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fr-FR" sz="4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536A3121-BCB7-678D-E6DC-4DCBB7B3538A}"/>
              </a:ext>
            </a:extLst>
          </p:cNvPr>
          <p:cNvCxnSpPr/>
          <p:nvPr/>
        </p:nvCxnSpPr>
        <p:spPr>
          <a:xfrm>
            <a:off x="5471237" y="3462829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0663EA67-5DD8-D239-509C-75F7C820D377}"/>
              </a:ext>
            </a:extLst>
          </p:cNvPr>
          <p:cNvSpPr txBox="1"/>
          <p:nvPr/>
        </p:nvSpPr>
        <p:spPr>
          <a:xfrm>
            <a:off x="1393370" y="2919394"/>
            <a:ext cx="2411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وُرودٌ بَيْضاءُ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EAF5F19-9C9F-0C96-8995-122B630CE5BA}"/>
              </a:ext>
            </a:extLst>
          </p:cNvPr>
          <p:cNvSpPr txBox="1"/>
          <p:nvPr/>
        </p:nvSpPr>
        <p:spPr>
          <a:xfrm>
            <a:off x="1295401" y="1907022"/>
            <a:ext cx="2607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وُرودٌ حَمْراءُ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04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83563-AB02-5F4F-3486-3BC6F8E17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9A738A1-360E-0D1C-3FAA-FBC1228B9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2B89BCF8-8817-035C-F58D-F3D98FEA7739}"/>
              </a:ext>
            </a:extLst>
          </p:cNvPr>
          <p:cNvSpPr txBox="1"/>
          <p:nvPr/>
        </p:nvSpPr>
        <p:spPr>
          <a:xfrm>
            <a:off x="293914" y="892607"/>
            <a:ext cx="72356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A169AA8-399E-E2A7-FE53-7D6BAD6F1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DDF03-9F5B-258B-F24B-B90D98FE2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A861D63A-DE3D-D52B-8467-507E3103B47A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1027952-11F0-FF2E-58E6-91E35C4915DF}"/>
              </a:ext>
            </a:extLst>
          </p:cNvPr>
          <p:cNvSpPr txBox="1"/>
          <p:nvPr/>
        </p:nvSpPr>
        <p:spPr>
          <a:xfrm>
            <a:off x="2668120" y="4386943"/>
            <a:ext cx="3830650" cy="866180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400" b="1" dirty="0">
                <a:solidFill>
                  <a:srgbClr val="C00000"/>
                </a:solidFill>
              </a:rPr>
              <a:t>142 – 116 = 26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CB65236-5564-FB7C-42C7-5FB2ABB1E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CD20257-9382-A27B-8634-1965D3A6B572}"/>
              </a:ext>
            </a:extLst>
          </p:cNvPr>
          <p:cNvGrpSpPr/>
          <p:nvPr/>
        </p:nvGrpSpPr>
        <p:grpSpPr>
          <a:xfrm>
            <a:off x="3720879" y="1918515"/>
            <a:ext cx="2976649" cy="1742297"/>
            <a:chOff x="3024192" y="4019458"/>
            <a:chExt cx="2976649" cy="1742297"/>
          </a:xfrm>
        </p:grpSpPr>
        <p:sp>
          <p:nvSpPr>
            <p:cNvPr id="5" name="Google Shape;117;p2">
              <a:extLst>
                <a:ext uri="{FF2B5EF4-FFF2-40B4-BE49-F238E27FC236}">
                  <a16:creationId xmlns:a16="http://schemas.microsoft.com/office/drawing/2014/main" id="{CBB40C70-3D39-DFA6-B075-E275E80E7E78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116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116;p2">
              <a:extLst>
                <a:ext uri="{FF2B5EF4-FFF2-40B4-BE49-F238E27FC236}">
                  <a16:creationId xmlns:a16="http://schemas.microsoft.com/office/drawing/2014/main" id="{3E15A3FA-F292-F8F7-1981-2A6E3FE46B17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142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42240159-99CB-A9B0-6AE9-2EA0C77E51AC}"/>
              </a:ext>
            </a:extLst>
          </p:cNvPr>
          <p:cNvSpPr txBox="1"/>
          <p:nvPr/>
        </p:nvSpPr>
        <p:spPr>
          <a:xfrm>
            <a:off x="5663655" y="2864965"/>
            <a:ext cx="1025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fr-FR" sz="4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BEC14F78-0ED2-3D12-6918-DA4E8864E941}"/>
              </a:ext>
            </a:extLst>
          </p:cNvPr>
          <p:cNvCxnSpPr/>
          <p:nvPr/>
        </p:nvCxnSpPr>
        <p:spPr>
          <a:xfrm>
            <a:off x="5471237" y="3462829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76CE8D9B-B2A9-33A0-88BD-6532E97A213D}"/>
              </a:ext>
            </a:extLst>
          </p:cNvPr>
          <p:cNvSpPr txBox="1"/>
          <p:nvPr/>
        </p:nvSpPr>
        <p:spPr>
          <a:xfrm>
            <a:off x="1393370" y="2919394"/>
            <a:ext cx="2411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وُرودٌ بَيْضاءُ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60589BC-47AE-8A30-D9A2-A8F5CF5FAE36}"/>
              </a:ext>
            </a:extLst>
          </p:cNvPr>
          <p:cNvSpPr txBox="1"/>
          <p:nvPr/>
        </p:nvSpPr>
        <p:spPr>
          <a:xfrm>
            <a:off x="1295401" y="1907022"/>
            <a:ext cx="2607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وُرودٌ حَمْراءُ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06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916EF84-11CE-F548-F75A-0077417E4638}"/>
              </a:ext>
            </a:extLst>
          </p:cNvPr>
          <p:cNvSpPr/>
          <p:nvPr/>
        </p:nvSpPr>
        <p:spPr>
          <a:xfrm>
            <a:off x="2421213" y="2588747"/>
            <a:ext cx="4358592" cy="21138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33EAA274-30F6-E86C-FD09-DD03E1291A0B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BD82D80-F20A-C040-F8FC-B10BEB1797E4}"/>
              </a:ext>
            </a:extLst>
          </p:cNvPr>
          <p:cNvSpPr txBox="1"/>
          <p:nvPr/>
        </p:nvSpPr>
        <p:spPr>
          <a:xfrm>
            <a:off x="2995755" y="3064798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85AE42-E3A3-1F11-FEBA-53517F368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55260" y="3878732"/>
            <a:ext cx="925916" cy="925916"/>
          </a:xfrm>
          <a:prstGeom prst="rect">
            <a:avLst/>
          </a:prstGeom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BBE1D708-5822-0D84-B0DB-D9CD76605373}"/>
              </a:ext>
            </a:extLst>
          </p:cNvPr>
          <p:cNvSpPr>
            <a:spLocks noChangeAspect="1"/>
          </p:cNvSpPr>
          <p:nvPr/>
        </p:nvSpPr>
        <p:spPr>
          <a:xfrm>
            <a:off x="5862806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18" name="Flowchart: Alternate Process 54">
            <a:extLst>
              <a:ext uri="{FF2B5EF4-FFF2-40B4-BE49-F238E27FC236}">
                <a16:creationId xmlns:a16="http://schemas.microsoft.com/office/drawing/2014/main" id="{C759ACE4-AF54-0DD9-A17A-9CB69129E4E9}"/>
              </a:ext>
            </a:extLst>
          </p:cNvPr>
          <p:cNvSpPr/>
          <p:nvPr/>
        </p:nvSpPr>
        <p:spPr>
          <a:xfrm>
            <a:off x="2743195" y="2209308"/>
            <a:ext cx="351738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lang="ar-A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E5EAC3CE-0E9B-F5AF-CEDA-B4F037DD62FE}"/>
              </a:ext>
            </a:extLst>
          </p:cNvPr>
          <p:cNvSpPr>
            <a:spLocks noChangeAspect="1"/>
          </p:cNvSpPr>
          <p:nvPr/>
        </p:nvSpPr>
        <p:spPr>
          <a:xfrm>
            <a:off x="5818642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1BDD481-8877-8E46-991A-ECE0EC3CE030}"/>
              </a:ext>
            </a:extLst>
          </p:cNvPr>
          <p:cNvSpPr txBox="1"/>
          <p:nvPr/>
        </p:nvSpPr>
        <p:spPr>
          <a:xfrm>
            <a:off x="3026224" y="3531802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0814265-80A4-AB8F-71D5-5502CEBDD6C8}"/>
              </a:ext>
            </a:extLst>
          </p:cNvPr>
          <p:cNvSpPr txBox="1"/>
          <p:nvPr/>
        </p:nvSpPr>
        <p:spPr>
          <a:xfrm>
            <a:off x="3070388" y="4044781"/>
            <a:ext cx="279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</a:t>
            </a: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601684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8BF7768-5375-8993-BA9A-1152FCAFB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111" y="1846814"/>
            <a:ext cx="3269824" cy="436180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A52CE01-ACC3-94C3-2A0F-B0F7051F04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415" y="1846815"/>
            <a:ext cx="3269824" cy="436180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72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611DB7-EDFD-49DB-58A1-B2A069D93A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555450" y="2645227"/>
            <a:ext cx="3053666" cy="1643740"/>
          </a:xfrm>
          <a:prstGeom prst="roundRect">
            <a:avLst>
              <a:gd name="adj" fmla="val 60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8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F480D31-C258-E2F1-28DA-2D2FC88533FA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22B42A6-790B-AB5C-0BDA-D5FEFF5DA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24EF844-54EB-82F1-8829-E494D4250B40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8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EEDC21-A5AC-E0F9-53DA-68A9AF5CC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B7C61A-2D6E-08BC-1E94-D4EC9D2E6F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827" y="2693785"/>
            <a:ext cx="1983386" cy="19833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5EBF13-ED25-DA8D-77C0-5575FED45D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122" y="2276922"/>
            <a:ext cx="5677705" cy="324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2B29419-69B8-B537-BBEA-3E4881BF6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745FDDF-AC51-20D0-AFC6-BAD49A18A5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537" y="2598854"/>
            <a:ext cx="4663844" cy="255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9B00089-A48D-D354-87D1-EE92C2073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450" y="2187058"/>
            <a:ext cx="6870024" cy="3920795"/>
          </a:xfrm>
          <a:prstGeom prst="rect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دقيقتان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3BDDA38-25D6-D928-AFE3-C25769987991}"/>
              </a:ext>
            </a:extLst>
          </p:cNvPr>
          <p:cNvGrpSpPr/>
          <p:nvPr/>
        </p:nvGrpSpPr>
        <p:grpSpPr>
          <a:xfrm>
            <a:off x="324362" y="862320"/>
            <a:ext cx="581106" cy="676369"/>
            <a:chOff x="411445" y="840548"/>
            <a:chExt cx="581106" cy="676369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038D8ED-E598-82ED-83EA-0770AEF1A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2A03717-F404-60CB-3AC3-023F2DD0E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21A5A1D-5883-A7D8-CE9B-837F1DC6D999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3"/>
                  </a:solidFill>
                </a:rPr>
                <a:t>2</a:t>
              </a:r>
              <a:endParaRPr lang="fr-MA" b="1" dirty="0">
                <a:solidFill>
                  <a:schemeClr val="accent3"/>
                </a:solidFill>
              </a:endParaRPr>
            </a:p>
          </p:txBody>
        </p:sp>
      </p:grpSp>
      <p:pic>
        <p:nvPicPr>
          <p:cNvPr id="8" name="Image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90196D-F40B-DC97-2641-3F50BF919F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BA3E19F-2FD3-8206-C1E1-5FBF5375A770}"/>
              </a:ext>
            </a:extLst>
          </p:cNvPr>
          <p:cNvSpPr txBox="1"/>
          <p:nvPr/>
        </p:nvSpPr>
        <p:spPr>
          <a:xfrm>
            <a:off x="4844143" y="4452255"/>
            <a:ext cx="1948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12 – 7 = 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0431077-F88A-E1CC-3EEC-058678880733}"/>
              </a:ext>
            </a:extLst>
          </p:cNvPr>
          <p:cNvSpPr txBox="1"/>
          <p:nvPr/>
        </p:nvSpPr>
        <p:spPr>
          <a:xfrm>
            <a:off x="5268683" y="5236024"/>
            <a:ext cx="56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737199F-0899-A615-4307-19336ACCB4E7}"/>
              </a:ext>
            </a:extLst>
          </p:cNvPr>
          <p:cNvSpPr txBox="1"/>
          <p:nvPr/>
        </p:nvSpPr>
        <p:spPr>
          <a:xfrm>
            <a:off x="2536373" y="3820883"/>
            <a:ext cx="56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12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FB1276-5D02-CF19-E8F9-32869B752CC8}"/>
              </a:ext>
            </a:extLst>
          </p:cNvPr>
          <p:cNvSpPr txBox="1"/>
          <p:nvPr/>
        </p:nvSpPr>
        <p:spPr>
          <a:xfrm>
            <a:off x="2275115" y="4245425"/>
            <a:ext cx="56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C00000"/>
                </a:solidFill>
              </a:rPr>
              <a:t>7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7C4EA82-2F95-15D6-D37F-4D19196A76C1}"/>
              </a:ext>
            </a:extLst>
          </p:cNvPr>
          <p:cNvSpPr txBox="1"/>
          <p:nvPr/>
        </p:nvSpPr>
        <p:spPr>
          <a:xfrm>
            <a:off x="3243945" y="4223653"/>
            <a:ext cx="56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DA38CA9-A383-2194-2EF4-55946416F796}"/>
              </a:ext>
            </a:extLst>
          </p:cNvPr>
          <p:cNvSpPr/>
          <p:nvPr/>
        </p:nvSpPr>
        <p:spPr>
          <a:xfrm>
            <a:off x="2278986" y="2521012"/>
            <a:ext cx="4822190" cy="176795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E4CEE90A-0F11-4FF1-5EDC-61BAAD445C0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BC86F5B0-E457-C073-742A-47D3224D279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39DC4C-8A40-06A0-09B9-786B974503D2}"/>
              </a:ext>
            </a:extLst>
          </p:cNvPr>
          <p:cNvSpPr/>
          <p:nvPr/>
        </p:nvSpPr>
        <p:spPr>
          <a:xfrm>
            <a:off x="2474259" y="3184567"/>
            <a:ext cx="3708400" cy="720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pic>
        <p:nvPicPr>
          <p:cNvPr id="15" name="Image 1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0B6B2D3-891D-7AAA-2437-18FF6B33F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10659" y="3184567"/>
            <a:ext cx="841742" cy="841742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B3D3D2C3-07C3-AFC7-7CCF-531181A28600}"/>
              </a:ext>
            </a:extLst>
          </p:cNvPr>
          <p:cNvGrpSpPr/>
          <p:nvPr/>
        </p:nvGrpSpPr>
        <p:grpSpPr>
          <a:xfrm>
            <a:off x="2110239" y="3914715"/>
            <a:ext cx="569144" cy="628926"/>
            <a:chOff x="976754" y="4706199"/>
            <a:chExt cx="569144" cy="628926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8C66C9C-5A11-2438-58C8-4182A9959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65EC97B3-E31D-AA14-119D-3CE18C0C7A52}"/>
                </a:ext>
              </a:extLst>
            </p:cNvPr>
            <p:cNvSpPr txBox="1"/>
            <p:nvPr/>
          </p:nvSpPr>
          <p:spPr>
            <a:xfrm>
              <a:off x="1030318" y="4861092"/>
              <a:ext cx="51558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f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5279AE1-F6D7-1B02-2095-FA432FFF1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093" y="1879472"/>
            <a:ext cx="3698471" cy="4684614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ED6DA9D-FB2B-682A-8730-87A377B40941}"/>
              </a:ext>
            </a:extLst>
          </p:cNvPr>
          <p:cNvGrpSpPr/>
          <p:nvPr/>
        </p:nvGrpSpPr>
        <p:grpSpPr>
          <a:xfrm>
            <a:off x="298636" y="869866"/>
            <a:ext cx="600159" cy="676369"/>
            <a:chOff x="2486662" y="1327065"/>
            <a:chExt cx="600159" cy="67636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A82A3DD-EF7E-9482-3FB1-E7B80D67F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0753C51-4A2B-E0D4-1BBD-02CDFAE0AF26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8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16338" y="740126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73 أنجزوا النشاط رقم 3 لديكم 8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3C46353-2708-2947-CA96-19182DD78DED}"/>
              </a:ext>
            </a:extLst>
          </p:cNvPr>
          <p:cNvSpPr/>
          <p:nvPr/>
        </p:nvSpPr>
        <p:spPr>
          <a:xfrm>
            <a:off x="1763489" y="2492828"/>
            <a:ext cx="3456084" cy="1752601"/>
          </a:xfrm>
          <a:prstGeom prst="roundRect">
            <a:avLst>
              <a:gd name="adj" fmla="val 511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9DA1702-7555-96BF-D8C6-8D6AA26FD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406" y="2228588"/>
            <a:ext cx="6245475" cy="3859508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3E386A-97B5-69BD-D8FA-72FC54A5B5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39686" y="813495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دقيقتان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62EC1EB-5C2D-3F05-DE7F-631776D43D2D}"/>
              </a:ext>
            </a:extLst>
          </p:cNvPr>
          <p:cNvGrpSpPr/>
          <p:nvPr/>
        </p:nvGrpSpPr>
        <p:grpSpPr>
          <a:xfrm>
            <a:off x="346129" y="894976"/>
            <a:ext cx="581106" cy="676369"/>
            <a:chOff x="411445" y="840548"/>
            <a:chExt cx="581106" cy="676369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1366F59-489A-2E27-CCE3-E5207E712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445" y="840548"/>
              <a:ext cx="581106" cy="676369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E2A5924-70ED-51EB-5113-5344C1721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9094" y="1098955"/>
              <a:ext cx="247650" cy="228600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8ECFFB9-D3B0-8419-B801-A163E2D7C6C5}"/>
                </a:ext>
              </a:extLst>
            </p:cNvPr>
            <p:cNvSpPr txBox="1"/>
            <p:nvPr/>
          </p:nvSpPr>
          <p:spPr>
            <a:xfrm>
              <a:off x="565306" y="1048723"/>
              <a:ext cx="275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>
                  <a:solidFill>
                    <a:schemeClr val="accent3"/>
                  </a:solidFill>
                </a:rPr>
                <a:t>2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2B7A0767-1541-03C4-8E7B-E5E8C38AE601}"/>
              </a:ext>
            </a:extLst>
          </p:cNvPr>
          <p:cNvSpPr txBox="1"/>
          <p:nvPr/>
        </p:nvSpPr>
        <p:spPr>
          <a:xfrm>
            <a:off x="5083629" y="4561113"/>
            <a:ext cx="1948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58 – 37 = 21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35CA3C-C6B5-AE33-14A8-C2C57683813F}"/>
              </a:ext>
            </a:extLst>
          </p:cNvPr>
          <p:cNvSpPr txBox="1"/>
          <p:nvPr/>
        </p:nvSpPr>
        <p:spPr>
          <a:xfrm>
            <a:off x="5029203" y="5431976"/>
            <a:ext cx="566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E7F3023-250B-C5B7-4246-AD9C841DF34B}"/>
              </a:ext>
            </a:extLst>
          </p:cNvPr>
          <p:cNvSpPr txBox="1"/>
          <p:nvPr/>
        </p:nvSpPr>
        <p:spPr>
          <a:xfrm>
            <a:off x="2558145" y="3788225"/>
            <a:ext cx="56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55A0837-45E1-86AD-5F68-46F7BE3A52CA}"/>
              </a:ext>
            </a:extLst>
          </p:cNvPr>
          <p:cNvSpPr txBox="1"/>
          <p:nvPr/>
        </p:nvSpPr>
        <p:spPr>
          <a:xfrm>
            <a:off x="2296887" y="4212767"/>
            <a:ext cx="56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37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72A9101-977B-A9EF-5C17-155576A0E1A4}"/>
              </a:ext>
            </a:extLst>
          </p:cNvPr>
          <p:cNvSpPr txBox="1"/>
          <p:nvPr/>
        </p:nvSpPr>
        <p:spPr>
          <a:xfrm>
            <a:off x="3276603" y="4114793"/>
            <a:ext cx="56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C06B7AD6-415E-A9E3-81B4-8976BF6F9D26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949D1838-852E-D390-D3B5-72EF37A92D62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10888" y="882128"/>
            <a:ext cx="7627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72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73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F4A07A0-4908-8B3B-6B7B-E762F2EB41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3111" y="1846814"/>
            <a:ext cx="3269824" cy="43618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F3CFE21-B991-03F2-774E-B04A62606F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415" y="1846815"/>
            <a:ext cx="3269824" cy="436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20112</TotalTime>
  <Words>1280</Words>
  <Application>Microsoft Office PowerPoint</Application>
  <PresentationFormat>Affichage à l'écran (4:3)</PresentationFormat>
  <Paragraphs>398</Paragraphs>
  <Slides>58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58</vt:i4>
      </vt:variant>
    </vt:vector>
  </HeadingPairs>
  <TitlesOfParts>
    <vt:vector size="70" baseType="lpstr">
      <vt:lpstr>Arial</vt:lpstr>
      <vt:lpstr>Calibri</vt:lpstr>
      <vt:lpstr>DengXian</vt:lpstr>
      <vt:lpstr>Aptos Display</vt:lpstr>
      <vt:lpstr>Dosis</vt:lpstr>
      <vt:lpstr>Aptos</vt:lpstr>
      <vt:lpstr>Wingdings</vt:lpstr>
      <vt:lpstr>Effra CC Arbc</vt:lpstr>
      <vt:lpstr>2_Conception personnalisée</vt:lpstr>
      <vt:lpstr>Page d'entree</vt:lpstr>
      <vt:lpstr>partie 1</vt:lpstr>
      <vt:lpstr>1_partie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239</cp:revision>
  <cp:lastPrinted>2025-08-13T10:11:39Z</cp:lastPrinted>
  <dcterms:created xsi:type="dcterms:W3CDTF">2025-08-01T12:31:49Z</dcterms:created>
  <dcterms:modified xsi:type="dcterms:W3CDTF">2026-03-30T10:38:00Z</dcterms:modified>
</cp:coreProperties>
</file>