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5"/>
  </p:notesMasterIdLst>
  <p:handoutMasterIdLst>
    <p:handoutMasterId r:id="rId56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142" r:id="rId10"/>
    <p:sldId id="766" r:id="rId11"/>
    <p:sldId id="826" r:id="rId12"/>
    <p:sldId id="1146" r:id="rId13"/>
    <p:sldId id="1147" r:id="rId14"/>
    <p:sldId id="1022" r:id="rId15"/>
    <p:sldId id="910" r:id="rId16"/>
    <p:sldId id="1072" r:id="rId17"/>
    <p:sldId id="1074" r:id="rId18"/>
    <p:sldId id="1073" r:id="rId19"/>
    <p:sldId id="1016" r:id="rId20"/>
    <p:sldId id="812" r:id="rId21"/>
    <p:sldId id="751" r:id="rId22"/>
    <p:sldId id="916" r:id="rId23"/>
    <p:sldId id="1018" r:id="rId24"/>
    <p:sldId id="1087" r:id="rId25"/>
    <p:sldId id="1141" r:id="rId26"/>
    <p:sldId id="1088" r:id="rId27"/>
    <p:sldId id="940" r:id="rId28"/>
    <p:sldId id="1091" r:id="rId29"/>
    <p:sldId id="1029" r:id="rId30"/>
    <p:sldId id="1027" r:id="rId31"/>
    <p:sldId id="1148" r:id="rId32"/>
    <p:sldId id="1143" r:id="rId33"/>
    <p:sldId id="1144" r:id="rId34"/>
    <p:sldId id="1149" r:id="rId35"/>
    <p:sldId id="1150" r:id="rId36"/>
    <p:sldId id="1151" r:id="rId37"/>
    <p:sldId id="1096" r:id="rId38"/>
    <p:sldId id="1097" r:id="rId39"/>
    <p:sldId id="1152" r:id="rId40"/>
    <p:sldId id="1153" r:id="rId41"/>
    <p:sldId id="1100" r:id="rId42"/>
    <p:sldId id="1019" r:id="rId43"/>
    <p:sldId id="926" r:id="rId44"/>
    <p:sldId id="927" r:id="rId45"/>
    <p:sldId id="925" r:id="rId46"/>
    <p:sldId id="920" r:id="rId47"/>
    <p:sldId id="911" r:id="rId48"/>
    <p:sldId id="644" r:id="rId49"/>
    <p:sldId id="875" r:id="rId50"/>
    <p:sldId id="1021" r:id="rId51"/>
    <p:sldId id="809" r:id="rId52"/>
    <p:sldId id="764" r:id="rId53"/>
    <p:sldId id="944" r:id="rId5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7"/>
      <p:bold r:id="rId58"/>
    </p:embeddedFont>
    <p:embeddedFont>
      <p:font typeface="Dosis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8D00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2.fntdata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handoutMaster" Target="handoutMasters/handoutMaster1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1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4.fntdata"/><Relationship Id="rId65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24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png"/><Relationship Id="rId4" Type="http://schemas.openxmlformats.org/officeDocument/2006/relationships/image" Target="../media/image4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emf"/><Relationship Id="rId5" Type="http://schemas.openxmlformats.org/officeDocument/2006/relationships/image" Target="../media/image24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5.mp4"/><Relationship Id="rId7" Type="http://schemas.openxmlformats.org/officeDocument/2006/relationships/image" Target="../media/image3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23E92D-7319-926D-F543-9818A265C1E0}"/>
              </a:ext>
            </a:extLst>
          </p:cNvPr>
          <p:cNvSpPr/>
          <p:nvPr/>
        </p:nvSpPr>
        <p:spPr>
          <a:xfrm>
            <a:off x="5602323" y="5995233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0CB2941-672A-22E8-E73D-47C1EAE6D453}"/>
              </a:ext>
            </a:extLst>
          </p:cNvPr>
          <p:cNvSpPr/>
          <p:nvPr/>
        </p:nvSpPr>
        <p:spPr>
          <a:xfrm>
            <a:off x="6457740" y="601099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09009" y="245440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(المقارنة)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22877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484912" y="3836419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572000" y="4355610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(1)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01939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في العدد  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25083" y="291583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في مضاعفات العدد 10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ar-MA" sz="3200" b="1" dirty="0">
              <a:solidFill>
                <a:srgbClr val="2B7589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3426"/>
              </a:lnSpc>
            </a:pPr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الضرب على السطر (1)</a:t>
            </a: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34CF232-7BBC-CA25-CD01-31BCCE6BF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39936"/>
            <a:ext cx="3028281" cy="394161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00736A-CBAA-7C25-443E-45B42C42E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719" y="2240163"/>
            <a:ext cx="3028281" cy="412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835353" y="3748642"/>
            <a:ext cx="6231015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 و عدد من رقمين </a:t>
            </a:r>
          </a:p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السطر.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7C0F-4627-F2F7-4B5B-8CF32567194A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780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0DF524A-6FB8-9B11-FC00-7346D6452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354" y="2101942"/>
            <a:ext cx="3245750" cy="43305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97DBBD-7AB2-7858-0327-3F2070338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284" y="2101942"/>
            <a:ext cx="3245750" cy="433057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68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491349" y="3472542"/>
            <a:ext cx="2985039" cy="130628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F17D03-152A-5589-13CF-0AB397491173}"/>
              </a:ext>
            </a:extLst>
          </p:cNvPr>
          <p:cNvSpPr/>
          <p:nvPr/>
        </p:nvSpPr>
        <p:spPr>
          <a:xfrm>
            <a:off x="4685916" y="2939138"/>
            <a:ext cx="2713672" cy="7946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651F21-F3CD-FD4B-57A1-32890168062F}"/>
              </a:ext>
            </a:extLst>
          </p:cNvPr>
          <p:cNvSpPr/>
          <p:nvPr/>
        </p:nvSpPr>
        <p:spPr>
          <a:xfrm>
            <a:off x="4685916" y="3766454"/>
            <a:ext cx="2713672" cy="11103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74D4BB5-A714-A29E-0F88-E9124E71C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72" y="2292185"/>
            <a:ext cx="7557025" cy="227363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1A4993F-5AC3-2E28-8913-2BFA9B78BF89}"/>
              </a:ext>
            </a:extLst>
          </p:cNvPr>
          <p:cNvSpPr txBox="1"/>
          <p:nvPr/>
        </p:nvSpPr>
        <p:spPr>
          <a:xfrm>
            <a:off x="3929739" y="3831774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2DEE20-39D1-A55D-AC0C-4C2F2F0971CA}"/>
              </a:ext>
            </a:extLst>
          </p:cNvPr>
          <p:cNvSpPr txBox="1"/>
          <p:nvPr/>
        </p:nvSpPr>
        <p:spPr>
          <a:xfrm>
            <a:off x="3886202" y="3004456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0C5811-884A-D407-1E25-6023DE25576B}"/>
              </a:ext>
            </a:extLst>
          </p:cNvPr>
          <p:cNvSpPr txBox="1"/>
          <p:nvPr/>
        </p:nvSpPr>
        <p:spPr>
          <a:xfrm>
            <a:off x="2166255" y="3842659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BF783D2-0BCB-7E9C-4C9C-46A54BD4656B}"/>
              </a:ext>
            </a:extLst>
          </p:cNvPr>
          <p:cNvSpPr txBox="1"/>
          <p:nvPr/>
        </p:nvSpPr>
        <p:spPr>
          <a:xfrm>
            <a:off x="5791198" y="3820889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F450BA-AA5E-167E-84AC-3FE31D92FB33}"/>
              </a:ext>
            </a:extLst>
          </p:cNvPr>
          <p:cNvSpPr txBox="1"/>
          <p:nvPr/>
        </p:nvSpPr>
        <p:spPr>
          <a:xfrm>
            <a:off x="5747661" y="2993571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F30736-B7DB-3E52-4091-005ECB30A570}"/>
              </a:ext>
            </a:extLst>
          </p:cNvPr>
          <p:cNvSpPr txBox="1"/>
          <p:nvPr/>
        </p:nvSpPr>
        <p:spPr>
          <a:xfrm>
            <a:off x="7598224" y="3831775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E326FC-C005-BFFE-B82D-10DAAFCB3F01}"/>
              </a:ext>
            </a:extLst>
          </p:cNvPr>
          <p:cNvSpPr txBox="1"/>
          <p:nvPr/>
        </p:nvSpPr>
        <p:spPr>
          <a:xfrm>
            <a:off x="7554687" y="3004457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5F69-9E0B-D28A-4FE3-36C60745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D32603-4DE4-C070-D325-C0DA1D7F7BA2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F84702-BE6E-C119-EBD0-3604185282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0837D2-D776-4447-47F4-4EE65D0F506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158D205-FCF3-ED19-3C8A-ADCD2256C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39269BF-5D0F-144D-8200-7EC6CF75163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AD2A5D2-8BD4-F488-C7A2-76738EE07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1DA8D9-EAF3-E15D-EE87-5E6A12D08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516" y="2188569"/>
            <a:ext cx="7557025" cy="326463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AF61270-D9E0-BEAA-910D-2177B0679DBE}"/>
              </a:ext>
            </a:extLst>
          </p:cNvPr>
          <p:cNvSpPr txBox="1"/>
          <p:nvPr/>
        </p:nvSpPr>
        <p:spPr>
          <a:xfrm>
            <a:off x="4746167" y="3396347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73ACFD-F412-FA4C-B49B-1745F73DADEB}"/>
              </a:ext>
            </a:extLst>
          </p:cNvPr>
          <p:cNvSpPr txBox="1"/>
          <p:nvPr/>
        </p:nvSpPr>
        <p:spPr>
          <a:xfrm>
            <a:off x="4724402" y="2982684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726A46-6D81-639F-FC55-176B397B3E28}"/>
              </a:ext>
            </a:extLst>
          </p:cNvPr>
          <p:cNvSpPr txBox="1"/>
          <p:nvPr/>
        </p:nvSpPr>
        <p:spPr>
          <a:xfrm>
            <a:off x="7249880" y="3407235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D2CE484-08E6-A9B2-4638-717F634785A5}"/>
              </a:ext>
            </a:extLst>
          </p:cNvPr>
          <p:cNvSpPr txBox="1"/>
          <p:nvPr/>
        </p:nvSpPr>
        <p:spPr>
          <a:xfrm>
            <a:off x="7141027" y="2993572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FB85A51-B8E5-B501-2CED-C23E88B6A6D5}"/>
              </a:ext>
            </a:extLst>
          </p:cNvPr>
          <p:cNvSpPr txBox="1"/>
          <p:nvPr/>
        </p:nvSpPr>
        <p:spPr>
          <a:xfrm>
            <a:off x="2351309" y="4724404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EE9A4C4-F714-5C12-4790-538958A1061A}"/>
              </a:ext>
            </a:extLst>
          </p:cNvPr>
          <p:cNvSpPr txBox="1"/>
          <p:nvPr/>
        </p:nvSpPr>
        <p:spPr>
          <a:xfrm>
            <a:off x="2329544" y="4310741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55224CF-4384-BA07-E8BB-9A1FC8F8EA0C}"/>
              </a:ext>
            </a:extLst>
          </p:cNvPr>
          <p:cNvSpPr txBox="1"/>
          <p:nvPr/>
        </p:nvSpPr>
        <p:spPr>
          <a:xfrm>
            <a:off x="4789710" y="4713521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140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EDFAADD-4FC8-2261-65DC-E46E53F94ADD}"/>
              </a:ext>
            </a:extLst>
          </p:cNvPr>
          <p:cNvSpPr txBox="1"/>
          <p:nvPr/>
        </p:nvSpPr>
        <p:spPr>
          <a:xfrm>
            <a:off x="4767945" y="4299858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98935F8-A1E0-269B-E26A-89C3B38001B7}"/>
              </a:ext>
            </a:extLst>
          </p:cNvPr>
          <p:cNvSpPr txBox="1"/>
          <p:nvPr/>
        </p:nvSpPr>
        <p:spPr>
          <a:xfrm>
            <a:off x="7184567" y="4724405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250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BC39A88-9369-39BB-AFE9-350BEE6C6C8D}"/>
              </a:ext>
            </a:extLst>
          </p:cNvPr>
          <p:cNvSpPr txBox="1"/>
          <p:nvPr/>
        </p:nvSpPr>
        <p:spPr>
          <a:xfrm>
            <a:off x="7162802" y="4310742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36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EA04-2B35-D882-5931-441040B5B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A18BD5E-C779-CF96-B417-7A087F6821D0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FF9518-B36C-202C-6D08-5457EA18B6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6FA2633-EE0A-BE90-AAA2-A1D13626CA9C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14E3FF-BAEA-B72B-8F71-6F95A723A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19E86B4-030D-1AF3-45DF-3BF717A5BED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33BF60B-5CFD-FE19-88BC-BAFEF9640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A79E95-B39D-CC64-6A30-47BA9B4A3B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247145"/>
            <a:ext cx="6870023" cy="362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9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91808"/>
            <a:ext cx="4408719" cy="20672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64264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867809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86286" y="324733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0AE72C9-8C2D-A406-B7DD-365373D1C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430" y="1623516"/>
            <a:ext cx="3496656" cy="47990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884715" y="3777342"/>
            <a:ext cx="303711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DF1085-72A8-80E3-BB1C-5F89734E8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895601"/>
            <a:ext cx="7557025" cy="96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FFADBAD-A26A-FCBA-3851-67D4C4756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895601"/>
            <a:ext cx="7557025" cy="967484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51281" y="339634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760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43862" y="2993571"/>
            <a:ext cx="68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49453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580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219539" y="2993571"/>
            <a:ext cx="61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610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36740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Aptos" panose="02110004020202020204"/>
              </a:rPr>
              <a:t>990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924024" y="300445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800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02252" y="3396343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330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02350B-4BBE-58F2-1DA4-3AB8750FE11D}"/>
              </a:ext>
            </a:extLst>
          </p:cNvPr>
          <p:cNvSpPr txBox="1"/>
          <p:nvPr/>
        </p:nvSpPr>
        <p:spPr>
          <a:xfrm>
            <a:off x="1829508" y="298268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420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عدد من رقم  وعدد من رقمين على السطر؛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847762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نحسب جداء عدد من رقم وعدد من رقمين على السطر باستعمال شجرة العد.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MATH_N2_P4_SEM1_S3_V1 (2)">
            <a:hlinkClick r:id="" action="ppaction://media"/>
            <a:extLst>
              <a:ext uri="{FF2B5EF4-FFF2-40B4-BE49-F238E27FC236}">
                <a16:creationId xmlns:a16="http://schemas.microsoft.com/office/drawing/2014/main" id="{EF7C1E69-FB67-40F9-177C-FA60F0C3BF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35414" y="2044268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8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حساب جداء عدد من رقم وعدد من رقمين؛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1FABCE-5827-9E5A-5565-9C073A0E6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437" y="2128997"/>
            <a:ext cx="6109125" cy="338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A06B6C-FFD8-E18F-4FC3-CEF4DD0FCC43}"/>
              </a:ext>
            </a:extLst>
          </p:cNvPr>
          <p:cNvGrpSpPr/>
          <p:nvPr/>
        </p:nvGrpSpPr>
        <p:grpSpPr>
          <a:xfrm>
            <a:off x="1144279" y="2750076"/>
            <a:ext cx="6414025" cy="2658848"/>
            <a:chOff x="1144279" y="4099362"/>
            <a:chExt cx="6414025" cy="2658848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D4AA2836-9557-ED8B-49A8-F5F8D8CD2D0E}"/>
                </a:ext>
              </a:extLst>
            </p:cNvPr>
            <p:cNvSpPr txBox="1"/>
            <p:nvPr/>
          </p:nvSpPr>
          <p:spPr>
            <a:xfrm>
              <a:off x="1144279" y="4099362"/>
              <a:ext cx="64140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800" dirty="0">
                  <a:solidFill>
                    <a:schemeClr val="accent1"/>
                  </a:solidFill>
                </a:rPr>
                <a:t>5 x 46 =  . x ..    +  . x 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87581C2-AB4E-2FFE-EC1D-B8E6C6BA2E85}"/>
                </a:ext>
              </a:extLst>
            </p:cNvPr>
            <p:cNvSpPr/>
            <p:nvPr/>
          </p:nvSpPr>
          <p:spPr>
            <a:xfrm>
              <a:off x="3253091" y="4292911"/>
              <a:ext cx="1483725" cy="52127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1200">
                <a:solidFill>
                  <a:schemeClr val="tx2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B6C5F6D-BE64-A56A-7294-9E7D3F87DBDD}"/>
                </a:ext>
              </a:extLst>
            </p:cNvPr>
            <p:cNvSpPr/>
            <p:nvPr/>
          </p:nvSpPr>
          <p:spPr>
            <a:xfrm>
              <a:off x="5363693" y="4285291"/>
              <a:ext cx="1440640" cy="52127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1200">
                <a:solidFill>
                  <a:schemeClr val="tx2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33F8878-A7D8-A292-1409-AA7D327296D3}"/>
                </a:ext>
              </a:extLst>
            </p:cNvPr>
            <p:cNvSpPr/>
            <p:nvPr/>
          </p:nvSpPr>
          <p:spPr>
            <a:xfrm>
              <a:off x="3587605" y="5100631"/>
              <a:ext cx="821405" cy="52127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1200">
                <a:solidFill>
                  <a:schemeClr val="tx2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8ABC8C2-E3FA-3753-DBBF-3496ABBB26AE}"/>
                </a:ext>
              </a:extLst>
            </p:cNvPr>
            <p:cNvSpPr txBox="1"/>
            <p:nvPr/>
          </p:nvSpPr>
          <p:spPr>
            <a:xfrm>
              <a:off x="3613252" y="4868071"/>
              <a:ext cx="36020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800" dirty="0">
                  <a:solidFill>
                    <a:schemeClr val="tx2"/>
                  </a:solidFill>
                </a:rPr>
                <a:t> ..     </a:t>
              </a:r>
              <a:r>
                <a:rPr lang="fr-MA" sz="4800" dirty="0">
                  <a:solidFill>
                    <a:schemeClr val="accent1"/>
                  </a:solidFill>
                </a:rPr>
                <a:t>+</a:t>
              </a:r>
              <a:r>
                <a:rPr lang="fr-MA" sz="4800" dirty="0">
                  <a:solidFill>
                    <a:schemeClr val="tx2"/>
                  </a:solidFill>
                </a:rPr>
                <a:t>     .. 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BFC9994-C7D7-2172-772D-CEB889503DC6}"/>
                </a:ext>
              </a:extLst>
            </p:cNvPr>
            <p:cNvSpPr/>
            <p:nvPr/>
          </p:nvSpPr>
          <p:spPr>
            <a:xfrm>
              <a:off x="5565835" y="5119681"/>
              <a:ext cx="781625" cy="52127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1200">
                <a:solidFill>
                  <a:schemeClr val="tx2"/>
                </a:solidFill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452FF8CE-2856-EB64-2942-3B1D8E44A52D}"/>
                </a:ext>
              </a:extLst>
            </p:cNvPr>
            <p:cNvCxnSpPr>
              <a:cxnSpLocks/>
            </p:cNvCxnSpPr>
            <p:nvPr/>
          </p:nvCxnSpPr>
          <p:spPr>
            <a:xfrm>
              <a:off x="3956600" y="5630814"/>
              <a:ext cx="854402" cy="5409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480E94D1-DC8F-605D-154D-62A2DD7D12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95408" y="5644519"/>
              <a:ext cx="1062137" cy="5272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7F3F84D-9C6B-3539-B5B6-28674243AF6B}"/>
                </a:ext>
              </a:extLst>
            </p:cNvPr>
            <p:cNvSpPr/>
            <p:nvPr/>
          </p:nvSpPr>
          <p:spPr>
            <a:xfrm>
              <a:off x="4420190" y="6171742"/>
              <a:ext cx="781625" cy="52127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sz="1200">
                <a:solidFill>
                  <a:schemeClr val="tx2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5076D82-2035-E8E0-2BDC-7F3E626E05D0}"/>
                </a:ext>
              </a:extLst>
            </p:cNvPr>
            <p:cNvSpPr txBox="1"/>
            <p:nvPr/>
          </p:nvSpPr>
          <p:spPr>
            <a:xfrm>
              <a:off x="4447386" y="5927213"/>
              <a:ext cx="9887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800" dirty="0">
                  <a:solidFill>
                    <a:schemeClr val="tx2"/>
                  </a:solidFill>
                </a:rPr>
                <a:t>…</a:t>
              </a: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8FFF010-1F63-8967-AD56-C1A1F76082A9}"/>
                </a:ext>
              </a:extLst>
            </p:cNvPr>
            <p:cNvCxnSpPr>
              <a:cxnSpLocks/>
            </p:cNvCxnSpPr>
            <p:nvPr/>
          </p:nvCxnSpPr>
          <p:spPr>
            <a:xfrm>
              <a:off x="3992305" y="4814639"/>
              <a:ext cx="0" cy="2947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C2D87A61-836D-CC12-F6C3-0D71ECC6D89A}"/>
                </a:ext>
              </a:extLst>
            </p:cNvPr>
            <p:cNvCxnSpPr>
              <a:cxnSpLocks/>
            </p:cNvCxnSpPr>
            <p:nvPr/>
          </p:nvCxnSpPr>
          <p:spPr>
            <a:xfrm>
              <a:off x="5939215" y="4808107"/>
              <a:ext cx="0" cy="29479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87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F242EE-CDD1-8F7C-C5E8-4E660C760F46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38F1818-3AB2-385A-9A11-541B93DB6E7F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F521BF-4FC6-68AA-5183-D327ABC95C68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C58F787-86A1-BBC6-F132-1298C04666F4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6596CE-3123-9A8D-5E00-AF5F1FA3D070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FD71C06-BA2E-1BA1-0090-283435A45506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086FD18-3688-A5E2-0DE7-626DB56B587E}"/>
              </a:ext>
            </a:extLst>
          </p:cNvPr>
          <p:cNvSpPr txBox="1"/>
          <p:nvPr/>
        </p:nvSpPr>
        <p:spPr>
          <a:xfrm>
            <a:off x="970108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46 =  . x ..    +  . x 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66DAC9E-627A-C404-7828-69A2EB77B170}"/>
              </a:ext>
            </a:extLst>
          </p:cNvPr>
          <p:cNvSpPr/>
          <p:nvPr/>
        </p:nvSpPr>
        <p:spPr>
          <a:xfrm>
            <a:off x="3078920" y="3281083"/>
            <a:ext cx="14837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CC1A56E-B9A3-EB9D-6849-218B1BFE0FA8}"/>
              </a:ext>
            </a:extLst>
          </p:cNvPr>
          <p:cNvSpPr/>
          <p:nvPr/>
        </p:nvSpPr>
        <p:spPr>
          <a:xfrm>
            <a:off x="5156864" y="3273463"/>
            <a:ext cx="1440640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0C85867-72EE-0F21-D21C-7EF140003466}"/>
              </a:ext>
            </a:extLst>
          </p:cNvPr>
          <p:cNvSpPr/>
          <p:nvPr/>
        </p:nvSpPr>
        <p:spPr>
          <a:xfrm>
            <a:off x="3413434" y="4088803"/>
            <a:ext cx="82140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2ED341D-47B5-6460-DF89-CA117349344A}"/>
              </a:ext>
            </a:extLst>
          </p:cNvPr>
          <p:cNvSpPr txBox="1"/>
          <p:nvPr/>
        </p:nvSpPr>
        <p:spPr>
          <a:xfrm>
            <a:off x="3439081" y="3856243"/>
            <a:ext cx="3602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tx2"/>
                </a:solidFill>
              </a:rPr>
              <a:t> ..     </a:t>
            </a:r>
            <a:r>
              <a:rPr lang="fr-MA" sz="4800" dirty="0">
                <a:solidFill>
                  <a:schemeClr val="accent1"/>
                </a:solidFill>
              </a:rPr>
              <a:t>+</a:t>
            </a:r>
            <a:r>
              <a:rPr lang="fr-MA" sz="4800" dirty="0">
                <a:solidFill>
                  <a:schemeClr val="tx2"/>
                </a:solidFill>
              </a:rPr>
              <a:t>     ..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608BF0A-D7FA-A399-FBA7-BB007B39EB92}"/>
              </a:ext>
            </a:extLst>
          </p:cNvPr>
          <p:cNvSpPr/>
          <p:nvPr/>
        </p:nvSpPr>
        <p:spPr>
          <a:xfrm>
            <a:off x="5391664" y="4107853"/>
            <a:ext cx="7816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97A295D-151C-8841-1EE4-14E6218C7EAE}"/>
              </a:ext>
            </a:extLst>
          </p:cNvPr>
          <p:cNvCxnSpPr>
            <a:cxnSpLocks/>
          </p:cNvCxnSpPr>
          <p:nvPr/>
        </p:nvCxnSpPr>
        <p:spPr>
          <a:xfrm>
            <a:off x="3782429" y="4618986"/>
            <a:ext cx="854402" cy="540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4CD4420-DB86-3214-E0A7-25127BA847C1}"/>
              </a:ext>
            </a:extLst>
          </p:cNvPr>
          <p:cNvCxnSpPr>
            <a:cxnSpLocks/>
          </p:cNvCxnSpPr>
          <p:nvPr/>
        </p:nvCxnSpPr>
        <p:spPr>
          <a:xfrm flipH="1">
            <a:off x="4621237" y="4632691"/>
            <a:ext cx="1062137" cy="527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D6870F0-4F60-880D-4313-A1F9D002A648}"/>
              </a:ext>
            </a:extLst>
          </p:cNvPr>
          <p:cNvSpPr/>
          <p:nvPr/>
        </p:nvSpPr>
        <p:spPr>
          <a:xfrm>
            <a:off x="4246019" y="5159914"/>
            <a:ext cx="7816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6EA02FD-0D2D-DEBE-7ACB-5F287B02AA02}"/>
              </a:ext>
            </a:extLst>
          </p:cNvPr>
          <p:cNvSpPr txBox="1"/>
          <p:nvPr/>
        </p:nvSpPr>
        <p:spPr>
          <a:xfrm>
            <a:off x="4273215" y="4915385"/>
            <a:ext cx="988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tx2"/>
                </a:solidFill>
              </a:rPr>
              <a:t>…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E31D11F-0ACA-1F7D-F650-82656F36FE6F}"/>
              </a:ext>
            </a:extLst>
          </p:cNvPr>
          <p:cNvCxnSpPr>
            <a:cxnSpLocks/>
          </p:cNvCxnSpPr>
          <p:nvPr/>
        </p:nvCxnSpPr>
        <p:spPr>
          <a:xfrm>
            <a:off x="3818134" y="3766300"/>
            <a:ext cx="0" cy="3242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EB908E2-8EAC-E624-E4BD-D9AF5A983DF2}"/>
              </a:ext>
            </a:extLst>
          </p:cNvPr>
          <p:cNvCxnSpPr>
            <a:cxnSpLocks/>
          </p:cNvCxnSpPr>
          <p:nvPr/>
        </p:nvCxnSpPr>
        <p:spPr>
          <a:xfrm>
            <a:off x="5765044" y="3796279"/>
            <a:ext cx="0" cy="294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D7FD6BDC-4848-E0B0-C686-A41A6FB69C41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E41528AA-16B2-EED0-C24B-7C9E97E52FDB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يفكك العدد 46 إلى وحدات وعشرات؟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6C3261-B65C-DFD2-F29E-B85DDDAE98FF}"/>
              </a:ext>
            </a:extLst>
          </p:cNvPr>
          <p:cNvSpPr txBox="1"/>
          <p:nvPr/>
        </p:nvSpPr>
        <p:spPr>
          <a:xfrm>
            <a:off x="2722709" y="3087534"/>
            <a:ext cx="3017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</a:t>
            </a:r>
            <a:r>
              <a:rPr lang="fr-MA" sz="4800" dirty="0">
                <a:solidFill>
                  <a:srgbClr val="C00000"/>
                </a:solidFill>
              </a:rPr>
              <a:t>46</a:t>
            </a:r>
            <a:r>
              <a:rPr lang="fr-MA" sz="4800" dirty="0">
                <a:solidFill>
                  <a:schemeClr val="accent1"/>
                </a:solidFill>
              </a:rPr>
              <a:t> =…</a:t>
            </a:r>
          </a:p>
        </p:txBody>
      </p:sp>
      <p:pic>
        <p:nvPicPr>
          <p:cNvPr id="2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3151B03-10FF-E17A-D47A-22023F59D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98EB162-BDE6-DDA9-58FA-62FB810A8F3A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07CD16F0-DC3C-657A-0533-8E93CB3B118E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710D358-11D8-A7FC-06A3-12D785724C38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B08C692C-4B8B-8728-49D7-20FE9EE5A847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17053C3-064D-B3E0-8235-07D51DBCFE80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3236DFF9-E8BA-9A9E-1FE9-C98351F43924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2FA2D56-B172-4988-C17F-635A3F57893E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A56CF36F-2D22-280A-1803-04C09D0AC9CB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51D961CE-4C96-471B-4CE0-F1938A404AF7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0">
            <a:extLst>
              <a:ext uri="{FF2B5EF4-FFF2-40B4-BE49-F238E27FC236}">
                <a16:creationId xmlns:a16="http://schemas.microsoft.com/office/drawing/2014/main" id="{8F0D38A6-98D2-7062-5D79-2EEAEE937E98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6C912523-2FC5-2713-25FB-FD43AADAAF14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Oval 80">
            <a:extLst>
              <a:ext uri="{FF2B5EF4-FFF2-40B4-BE49-F238E27FC236}">
                <a16:creationId xmlns:a16="http://schemas.microsoft.com/office/drawing/2014/main" id="{7F0CDA0B-0126-7D29-307E-6ABE4725977C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91838222-729A-0F3E-435B-54D4DE83CAF5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Oval 80">
            <a:extLst>
              <a:ext uri="{FF2B5EF4-FFF2-40B4-BE49-F238E27FC236}">
                <a16:creationId xmlns:a16="http://schemas.microsoft.com/office/drawing/2014/main" id="{4336F8AC-FDAF-E156-4E0A-825F042B2A3C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C588DBD5-09A9-4E11-8E33-8DAE9B2E5093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Oval 80">
            <a:extLst>
              <a:ext uri="{FF2B5EF4-FFF2-40B4-BE49-F238E27FC236}">
                <a16:creationId xmlns:a16="http://schemas.microsoft.com/office/drawing/2014/main" id="{7C26FF33-BA12-C41F-D79A-692D159C1774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A488E3D-E50A-6035-B827-57F972717EF1}"/>
              </a:ext>
            </a:extLst>
          </p:cNvPr>
          <p:cNvSpPr txBox="1"/>
          <p:nvPr/>
        </p:nvSpPr>
        <p:spPr>
          <a:xfrm>
            <a:off x="2722709" y="3087534"/>
            <a:ext cx="3017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46 =…</a:t>
            </a: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الجداءين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فقط بعد تفكيك العدد المكون من رقمين.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AA6691-EFC6-51A6-E3BE-F51D8A8DE6CE}"/>
              </a:ext>
            </a:extLst>
          </p:cNvPr>
          <p:cNvSpPr txBox="1"/>
          <p:nvPr/>
        </p:nvSpPr>
        <p:spPr>
          <a:xfrm>
            <a:off x="970108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46 =  </a:t>
            </a:r>
            <a:r>
              <a:rPr lang="fr-MA" sz="4800" dirty="0">
                <a:solidFill>
                  <a:srgbClr val="C00000"/>
                </a:solidFill>
              </a:rPr>
              <a:t>.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..</a:t>
            </a:r>
            <a:r>
              <a:rPr lang="fr-MA" sz="4800" dirty="0">
                <a:solidFill>
                  <a:schemeClr val="accent1"/>
                </a:solidFill>
              </a:rPr>
              <a:t>    +  </a:t>
            </a:r>
            <a:r>
              <a:rPr lang="fr-MA" sz="4800" dirty="0">
                <a:solidFill>
                  <a:srgbClr val="C00000"/>
                </a:solidFill>
              </a:rPr>
              <a:t>.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20D7C8E-44C2-C900-0742-583696E771D0}"/>
              </a:ext>
            </a:extLst>
          </p:cNvPr>
          <p:cNvSpPr/>
          <p:nvPr/>
        </p:nvSpPr>
        <p:spPr>
          <a:xfrm>
            <a:off x="3078920" y="3281083"/>
            <a:ext cx="14837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A441774-3205-7C82-8786-B4DF51E384C3}"/>
              </a:ext>
            </a:extLst>
          </p:cNvPr>
          <p:cNvSpPr/>
          <p:nvPr/>
        </p:nvSpPr>
        <p:spPr>
          <a:xfrm>
            <a:off x="5156864" y="3273463"/>
            <a:ext cx="1440640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92C6D0B-9661-9E8A-049A-6577FB44F80D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DC9AD1AC-F985-F3FE-3F88-B174865D9C24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AD16FB8-2E52-2E5A-C4DB-3F38870BB94B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42F6603E-8D87-3715-F718-501294F211C7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19E2237-A86B-DA91-BBA8-8DD82FD9E7BB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F8D54743-6D5C-5E50-FB33-2F2F54287BE7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292B200-21A6-6A7C-B23D-821508F2AD05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86E90122-62D6-88C7-7D28-BA1BC248B335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حصل على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C637EC3-EF2E-8F0F-0378-B538341E8D7A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7402C4F8-EBB9-46F0-E8BC-605D8206A112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A9F40C8-65AB-B1E6-5130-858EE518B9E5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AD4D99CE-DF41-718A-11AD-8969F05106F5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BB74246-6A4D-0413-19D3-2EEA4373ED2B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876B3642-70CE-4CC1-674E-5E7C03DED133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5DBF82C-C36E-BE75-EBF9-121DF798E3B2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7A5D7014-D681-7646-03F6-E20E2422A962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5738E31-B997-E75C-0C00-D84578452BBF}"/>
              </a:ext>
            </a:extLst>
          </p:cNvPr>
          <p:cNvSpPr txBox="1"/>
          <p:nvPr/>
        </p:nvSpPr>
        <p:spPr>
          <a:xfrm>
            <a:off x="1427310" y="3120192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</a:t>
            </a:r>
            <a:r>
              <a:rPr lang="fr-MA" sz="4800" dirty="0">
                <a:solidFill>
                  <a:srgbClr val="C00000"/>
                </a:solidFill>
              </a:rPr>
              <a:t>4</a:t>
            </a:r>
            <a:r>
              <a:rPr lang="fr-MA" sz="4800" dirty="0">
                <a:solidFill>
                  <a:schemeClr val="accent6"/>
                </a:solidFill>
              </a:rPr>
              <a:t>6</a:t>
            </a:r>
            <a:r>
              <a:rPr lang="fr-MA" sz="4800" dirty="0">
                <a:solidFill>
                  <a:schemeClr val="accent1"/>
                </a:solidFill>
              </a:rPr>
              <a:t> = </a:t>
            </a:r>
            <a:r>
              <a:rPr lang="ar-MA" sz="4400" dirty="0">
                <a:solidFill>
                  <a:schemeClr val="accent1"/>
                </a:solidFill>
              </a:rPr>
              <a:t>5</a:t>
            </a:r>
            <a:r>
              <a:rPr lang="fr-MA" sz="44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rgbClr val="C00000"/>
                </a:solidFill>
              </a:rPr>
              <a:t>40</a:t>
            </a:r>
            <a:r>
              <a:rPr lang="fr-MA" sz="4400" dirty="0">
                <a:solidFill>
                  <a:schemeClr val="accent1"/>
                </a:solidFill>
              </a:rPr>
              <a:t> </a:t>
            </a:r>
            <a:r>
              <a:rPr lang="fr-MA" sz="4800" dirty="0">
                <a:solidFill>
                  <a:schemeClr val="accent1"/>
                </a:solidFill>
              </a:rPr>
              <a:t>+  </a:t>
            </a:r>
            <a:r>
              <a:rPr lang="ar-MA" sz="4800" dirty="0">
                <a:solidFill>
                  <a:schemeClr val="accent1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chemeClr val="accent6"/>
                </a:solidFill>
              </a:rPr>
              <a:t>6</a:t>
            </a:r>
            <a:endParaRPr lang="fr-MA" sz="4800" dirty="0">
              <a:solidFill>
                <a:schemeClr val="accent6"/>
              </a:solidFill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A4A0491-2EA9-571A-4A62-E03221D206B4}"/>
              </a:ext>
            </a:extLst>
          </p:cNvPr>
          <p:cNvSpPr/>
          <p:nvPr/>
        </p:nvSpPr>
        <p:spPr>
          <a:xfrm>
            <a:off x="3514350" y="3281083"/>
            <a:ext cx="14837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7A3BF8DC-4937-4909-FE41-CE6B5487780D}"/>
              </a:ext>
            </a:extLst>
          </p:cNvPr>
          <p:cNvSpPr/>
          <p:nvPr/>
        </p:nvSpPr>
        <p:spPr>
          <a:xfrm>
            <a:off x="5592294" y="3273463"/>
            <a:ext cx="1440640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A4A0DD54-640D-798F-819B-892F0026EF8F}"/>
              </a:ext>
            </a:extLst>
          </p:cNvPr>
          <p:cNvGrpSpPr/>
          <p:nvPr/>
        </p:nvGrpSpPr>
        <p:grpSpPr>
          <a:xfrm>
            <a:off x="1691695" y="3775658"/>
            <a:ext cx="2061673" cy="415767"/>
            <a:chOff x="3236376" y="4787486"/>
            <a:chExt cx="2061673" cy="415767"/>
          </a:xfrm>
        </p:grpSpPr>
        <p:sp>
          <p:nvSpPr>
            <p:cNvPr id="55" name="Parenthèse fermante 54">
              <a:extLst>
                <a:ext uri="{FF2B5EF4-FFF2-40B4-BE49-F238E27FC236}">
                  <a16:creationId xmlns:a16="http://schemas.microsoft.com/office/drawing/2014/main" id="{266CE29F-3EF0-57A5-605F-5E448EEF7A1D}"/>
                </a:ext>
              </a:extLst>
            </p:cNvPr>
            <p:cNvSpPr/>
            <p:nvPr/>
          </p:nvSpPr>
          <p:spPr>
            <a:xfrm rot="5400000">
              <a:off x="3560058" y="4463804"/>
              <a:ext cx="208194" cy="855558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40263111-6CA5-2404-2BFA-CF7DD51DC624}"/>
                </a:ext>
              </a:extLst>
            </p:cNvPr>
            <p:cNvGrpSpPr/>
            <p:nvPr/>
          </p:nvGrpSpPr>
          <p:grpSpPr>
            <a:xfrm>
              <a:off x="3658196" y="4819408"/>
              <a:ext cx="1639853" cy="383845"/>
              <a:chOff x="3658196" y="4819408"/>
              <a:chExt cx="1639853" cy="383845"/>
            </a:xfrm>
          </p:grpSpPr>
          <p:cxnSp>
            <p:nvCxnSpPr>
              <p:cNvPr id="57" name="Connecteur droit 56">
                <a:extLst>
                  <a:ext uri="{FF2B5EF4-FFF2-40B4-BE49-F238E27FC236}">
                    <a16:creationId xmlns:a16="http://schemas.microsoft.com/office/drawing/2014/main" id="{5DF8E661-176C-2847-B36B-5C0CB68ADC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4155" y="5003548"/>
                <a:ext cx="4875" cy="19970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>
                <a:extLst>
                  <a:ext uri="{FF2B5EF4-FFF2-40B4-BE49-F238E27FC236}">
                    <a16:creationId xmlns:a16="http://schemas.microsoft.com/office/drawing/2014/main" id="{B5B237EB-E3AC-B004-49F1-DC317C9D5547}"/>
                  </a:ext>
                </a:extLst>
              </p:cNvPr>
              <p:cNvCxnSpPr/>
              <p:nvPr/>
            </p:nvCxnSpPr>
            <p:spPr>
              <a:xfrm>
                <a:off x="3658196" y="5203253"/>
                <a:ext cx="163985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avec flèche 58">
                <a:extLst>
                  <a:ext uri="{FF2B5EF4-FFF2-40B4-BE49-F238E27FC236}">
                    <a16:creationId xmlns:a16="http://schemas.microsoft.com/office/drawing/2014/main" id="{83BC0186-C0D0-39F4-1BB9-A388E4FE9900}"/>
                  </a:ext>
                </a:extLst>
              </p:cNvPr>
              <p:cNvCxnSpPr/>
              <p:nvPr/>
            </p:nvCxnSpPr>
            <p:spPr>
              <a:xfrm flipV="1">
                <a:off x="5292090" y="4819408"/>
                <a:ext cx="0" cy="37887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9902EA7-EE97-8528-FAC6-40A1A5B6B758}"/>
              </a:ext>
            </a:extLst>
          </p:cNvPr>
          <p:cNvGrpSpPr/>
          <p:nvPr/>
        </p:nvGrpSpPr>
        <p:grpSpPr>
          <a:xfrm>
            <a:off x="1668835" y="2889250"/>
            <a:ext cx="4437992" cy="393532"/>
            <a:chOff x="3236376" y="3901078"/>
            <a:chExt cx="2532377" cy="393532"/>
          </a:xfrm>
        </p:grpSpPr>
        <p:sp>
          <p:nvSpPr>
            <p:cNvPr id="50" name="Parenthèse fermante 49">
              <a:extLst>
                <a:ext uri="{FF2B5EF4-FFF2-40B4-BE49-F238E27FC236}">
                  <a16:creationId xmlns:a16="http://schemas.microsoft.com/office/drawing/2014/main" id="{31C69D87-852A-8BB4-2400-84F30D39EC98}"/>
                </a:ext>
              </a:extLst>
            </p:cNvPr>
            <p:cNvSpPr/>
            <p:nvPr/>
          </p:nvSpPr>
          <p:spPr>
            <a:xfrm rot="5400000" flipH="1">
              <a:off x="3487156" y="3846952"/>
              <a:ext cx="196878" cy="698437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230EA915-0DF8-CCBD-BA4B-BCA1AD80BEBE}"/>
                </a:ext>
              </a:extLst>
            </p:cNvPr>
            <p:cNvGrpSpPr/>
            <p:nvPr/>
          </p:nvGrpSpPr>
          <p:grpSpPr>
            <a:xfrm flipV="1">
              <a:off x="3619909" y="3901078"/>
              <a:ext cx="2148844" cy="373505"/>
              <a:chOff x="3497997" y="4819408"/>
              <a:chExt cx="1805271" cy="378871"/>
            </a:xfrm>
          </p:grpSpPr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07A425B4-7518-39AC-43D1-1DAF3E9EAB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9778" y="5011521"/>
                <a:ext cx="4875" cy="1815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>
                <a:extLst>
                  <a:ext uri="{FF2B5EF4-FFF2-40B4-BE49-F238E27FC236}">
                    <a16:creationId xmlns:a16="http://schemas.microsoft.com/office/drawing/2014/main" id="{A20008D4-B011-A168-C42F-A22501E40F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97997" y="5192211"/>
                <a:ext cx="1805271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avec flèche 53">
                <a:extLst>
                  <a:ext uri="{FF2B5EF4-FFF2-40B4-BE49-F238E27FC236}">
                    <a16:creationId xmlns:a16="http://schemas.microsoft.com/office/drawing/2014/main" id="{D3BCAA0C-E0BC-21F1-D171-BC2E63E50197}"/>
                  </a:ext>
                </a:extLst>
              </p:cNvPr>
              <p:cNvCxnSpPr/>
              <p:nvPr/>
            </p:nvCxnSpPr>
            <p:spPr>
              <a:xfrm flipV="1">
                <a:off x="5297308" y="4819408"/>
                <a:ext cx="0" cy="37887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F5FE2-68F2-785A-BD71-C031DDFD4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21E7686-899F-E808-2D26-3C2A0EECF96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64C668-5A78-79CC-F5F9-D2FA960BA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B369E2C-26EC-F87C-C104-AD12F567E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611ACB-4CBA-25B9-FF93-6407D7AFEB7E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3C2F0D8-4120-F165-E925-C8A70165E6C2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E8663D92-DDC5-C1B2-F2D4-B2EB1567FCD0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CBDC827A-3F4D-A081-574D-868AACEEDDC0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C420ED91-298A-D8E7-F0B1-01778E078828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0">
            <a:extLst>
              <a:ext uri="{FF2B5EF4-FFF2-40B4-BE49-F238E27FC236}">
                <a16:creationId xmlns:a16="http://schemas.microsoft.com/office/drawing/2014/main" id="{D808069C-B3C6-A1ED-1700-3FF91CE40B73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AB6B84D0-58C8-75A4-C370-2DE80F4B056D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Oval 80">
            <a:extLst>
              <a:ext uri="{FF2B5EF4-FFF2-40B4-BE49-F238E27FC236}">
                <a16:creationId xmlns:a16="http://schemas.microsoft.com/office/drawing/2014/main" id="{CE1D470F-2C07-CDC1-7A2F-519D0DF0F630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A7D0E47-6933-F3EE-DEFF-2EF071ED389F}"/>
              </a:ext>
            </a:extLst>
          </p:cNvPr>
          <p:cNvSpPr txBox="1"/>
          <p:nvPr/>
        </p:nvSpPr>
        <p:spPr>
          <a:xfrm>
            <a:off x="1427310" y="3120192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46 = </a:t>
            </a:r>
            <a:r>
              <a:rPr lang="ar-MA" sz="4400" dirty="0">
                <a:solidFill>
                  <a:schemeClr val="accent1"/>
                </a:solidFill>
              </a:rPr>
              <a:t>5</a:t>
            </a:r>
            <a:r>
              <a:rPr lang="fr-MA" sz="44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chemeClr val="accent1"/>
                </a:solidFill>
              </a:rPr>
              <a:t>40</a:t>
            </a:r>
            <a:r>
              <a:rPr lang="fr-MA" sz="4400" dirty="0">
                <a:solidFill>
                  <a:schemeClr val="accent1"/>
                </a:solidFill>
              </a:rPr>
              <a:t> </a:t>
            </a:r>
            <a:r>
              <a:rPr lang="fr-MA" sz="4800" dirty="0">
                <a:solidFill>
                  <a:schemeClr val="accent1"/>
                </a:solidFill>
              </a:rPr>
              <a:t>+  </a:t>
            </a:r>
            <a:r>
              <a:rPr lang="ar-MA" sz="4800" dirty="0">
                <a:solidFill>
                  <a:schemeClr val="accent1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chemeClr val="accent1"/>
                </a:solidFill>
              </a:rPr>
              <a:t>6</a:t>
            </a:r>
            <a:endParaRPr lang="fr-MA" sz="4800" dirty="0">
              <a:solidFill>
                <a:schemeClr val="accent1"/>
              </a:solidFill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4D72AC60-A506-7977-2150-C22260EF8A70}"/>
              </a:ext>
            </a:extLst>
          </p:cNvPr>
          <p:cNvSpPr/>
          <p:nvPr/>
        </p:nvSpPr>
        <p:spPr>
          <a:xfrm>
            <a:off x="3514350" y="3281083"/>
            <a:ext cx="14837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CBC1F4C5-B301-2E16-AB77-A57C88C788EE}"/>
              </a:ext>
            </a:extLst>
          </p:cNvPr>
          <p:cNvSpPr/>
          <p:nvPr/>
        </p:nvSpPr>
        <p:spPr>
          <a:xfrm>
            <a:off x="5592294" y="3273463"/>
            <a:ext cx="1440640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5F182CA-1041-79DC-5031-2A33AD06DAF3}"/>
              </a:ext>
            </a:extLst>
          </p:cNvPr>
          <p:cNvGrpSpPr/>
          <p:nvPr/>
        </p:nvGrpSpPr>
        <p:grpSpPr>
          <a:xfrm>
            <a:off x="1691695" y="3775658"/>
            <a:ext cx="2061673" cy="415767"/>
            <a:chOff x="3236376" y="4787486"/>
            <a:chExt cx="2061673" cy="415767"/>
          </a:xfrm>
        </p:grpSpPr>
        <p:sp>
          <p:nvSpPr>
            <p:cNvPr id="64" name="Parenthèse fermante 63">
              <a:extLst>
                <a:ext uri="{FF2B5EF4-FFF2-40B4-BE49-F238E27FC236}">
                  <a16:creationId xmlns:a16="http://schemas.microsoft.com/office/drawing/2014/main" id="{F3E101EB-1298-A90A-50B5-9EBC029C4A82}"/>
                </a:ext>
              </a:extLst>
            </p:cNvPr>
            <p:cNvSpPr/>
            <p:nvPr/>
          </p:nvSpPr>
          <p:spPr>
            <a:xfrm rot="5400000">
              <a:off x="3560058" y="4463804"/>
              <a:ext cx="208194" cy="855558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chemeClr val="accent1"/>
                </a:solidFill>
              </a:endParaRPr>
            </a:p>
          </p:txBody>
        </p: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5520C124-A2E5-0C4E-9492-F897420219BD}"/>
                </a:ext>
              </a:extLst>
            </p:cNvPr>
            <p:cNvGrpSpPr/>
            <p:nvPr/>
          </p:nvGrpSpPr>
          <p:grpSpPr>
            <a:xfrm>
              <a:off x="3658196" y="4819408"/>
              <a:ext cx="1639853" cy="383845"/>
              <a:chOff x="3658196" y="4819408"/>
              <a:chExt cx="1639853" cy="383845"/>
            </a:xfrm>
          </p:grpSpPr>
          <p:cxnSp>
            <p:nvCxnSpPr>
              <p:cNvPr id="66" name="Connecteur droit 65">
                <a:extLst>
                  <a:ext uri="{FF2B5EF4-FFF2-40B4-BE49-F238E27FC236}">
                    <a16:creationId xmlns:a16="http://schemas.microsoft.com/office/drawing/2014/main" id="{F8FBE814-F341-6584-A2ED-1F358C4DBF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4155" y="5003548"/>
                <a:ext cx="4875" cy="19970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>
                <a:extLst>
                  <a:ext uri="{FF2B5EF4-FFF2-40B4-BE49-F238E27FC236}">
                    <a16:creationId xmlns:a16="http://schemas.microsoft.com/office/drawing/2014/main" id="{3B328F55-C3D2-570C-F0D5-4210E6B99A4B}"/>
                  </a:ext>
                </a:extLst>
              </p:cNvPr>
              <p:cNvCxnSpPr/>
              <p:nvPr/>
            </p:nvCxnSpPr>
            <p:spPr>
              <a:xfrm>
                <a:off x="3658196" y="5203253"/>
                <a:ext cx="163985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avec flèche 67">
                <a:extLst>
                  <a:ext uri="{FF2B5EF4-FFF2-40B4-BE49-F238E27FC236}">
                    <a16:creationId xmlns:a16="http://schemas.microsoft.com/office/drawing/2014/main" id="{06865032-4A4B-DCF2-7C4F-8831984804D5}"/>
                  </a:ext>
                </a:extLst>
              </p:cNvPr>
              <p:cNvCxnSpPr/>
              <p:nvPr/>
            </p:nvCxnSpPr>
            <p:spPr>
              <a:xfrm flipV="1">
                <a:off x="5292090" y="4819408"/>
                <a:ext cx="0" cy="37887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8A5FD490-2552-9D7B-6BBB-21D792CD9F85}"/>
              </a:ext>
            </a:extLst>
          </p:cNvPr>
          <p:cNvGrpSpPr/>
          <p:nvPr/>
        </p:nvGrpSpPr>
        <p:grpSpPr>
          <a:xfrm>
            <a:off x="1668835" y="2889250"/>
            <a:ext cx="4437992" cy="393532"/>
            <a:chOff x="3236376" y="3901078"/>
            <a:chExt cx="2532377" cy="393532"/>
          </a:xfrm>
        </p:grpSpPr>
        <p:sp>
          <p:nvSpPr>
            <p:cNvPr id="59" name="Parenthèse fermante 58">
              <a:extLst>
                <a:ext uri="{FF2B5EF4-FFF2-40B4-BE49-F238E27FC236}">
                  <a16:creationId xmlns:a16="http://schemas.microsoft.com/office/drawing/2014/main" id="{35F4E470-75F8-E50C-B2C4-22FF2806573A}"/>
                </a:ext>
              </a:extLst>
            </p:cNvPr>
            <p:cNvSpPr/>
            <p:nvPr/>
          </p:nvSpPr>
          <p:spPr>
            <a:xfrm rot="5400000" flipH="1">
              <a:off x="3487156" y="3846952"/>
              <a:ext cx="196878" cy="698437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>
                <a:solidFill>
                  <a:schemeClr val="accent1"/>
                </a:solidFill>
              </a:endParaRPr>
            </a:p>
          </p:txBody>
        </p: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31E83521-AFC6-C5A5-27BF-E283E0AF94AC}"/>
                </a:ext>
              </a:extLst>
            </p:cNvPr>
            <p:cNvGrpSpPr/>
            <p:nvPr/>
          </p:nvGrpSpPr>
          <p:grpSpPr>
            <a:xfrm flipV="1">
              <a:off x="3619909" y="3901078"/>
              <a:ext cx="2148844" cy="373505"/>
              <a:chOff x="3497997" y="4819408"/>
              <a:chExt cx="1805271" cy="378871"/>
            </a:xfrm>
          </p:grpSpPr>
          <p:cxnSp>
            <p:nvCxnSpPr>
              <p:cNvPr id="61" name="Connecteur droit 60">
                <a:extLst>
                  <a:ext uri="{FF2B5EF4-FFF2-40B4-BE49-F238E27FC236}">
                    <a16:creationId xmlns:a16="http://schemas.microsoft.com/office/drawing/2014/main" id="{DF64B113-E439-5D15-C7C5-139D816905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9778" y="5011521"/>
                <a:ext cx="4875" cy="1815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necteur droit 61">
                <a:extLst>
                  <a:ext uri="{FF2B5EF4-FFF2-40B4-BE49-F238E27FC236}">
                    <a16:creationId xmlns:a16="http://schemas.microsoft.com/office/drawing/2014/main" id="{7C2FD3DE-9D4B-8010-0080-3B43DF2B08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97997" y="5192211"/>
                <a:ext cx="1805271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avec flèche 62">
                <a:extLst>
                  <a:ext uri="{FF2B5EF4-FFF2-40B4-BE49-F238E27FC236}">
                    <a16:creationId xmlns:a16="http://schemas.microsoft.com/office/drawing/2014/main" id="{D546CA03-CEE3-50BE-B5A0-3567D970B499}"/>
                  </a:ext>
                </a:extLst>
              </p:cNvPr>
              <p:cNvCxnSpPr/>
              <p:nvPr/>
            </p:nvCxnSpPr>
            <p:spPr>
              <a:xfrm flipV="1">
                <a:off x="5297308" y="4819408"/>
                <a:ext cx="0" cy="37887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6382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E79C8-CE0A-E604-CDD3-1F48B56B7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E9B59FF-8368-AA40-3E5F-7E05D5B01A1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كل جداء على حدة.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FA391B-7F6A-2988-576D-1E1D11736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7E97B4-40B0-A09B-B0D2-3497EEBB24A2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2D4BC62-EBC1-BCC2-F9F0-3B8239F62947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8152947-747F-7024-C23B-E7C7B155A189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7BB24C2F-C117-A5C5-88C7-F762B52BECB1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66C52DB-3B77-7DA3-B13D-0B38CA7C967B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D9618FF-0CA7-EE79-42DB-B55787A60DAF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4A7791D-F724-8ECC-6DDD-25E98AA53578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F7446C0-2CDA-FB22-F262-02704667071B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4625C9B-6221-D493-32C0-A45E524175EC}"/>
              </a:ext>
            </a:extLst>
          </p:cNvPr>
          <p:cNvSpPr txBox="1"/>
          <p:nvPr/>
        </p:nvSpPr>
        <p:spPr>
          <a:xfrm>
            <a:off x="1427310" y="3120192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46 = </a:t>
            </a:r>
            <a:r>
              <a:rPr lang="ar-MA" sz="4400" dirty="0">
                <a:solidFill>
                  <a:schemeClr val="accent1"/>
                </a:solidFill>
              </a:rPr>
              <a:t>5</a:t>
            </a:r>
            <a:r>
              <a:rPr lang="fr-MA" sz="44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chemeClr val="accent1"/>
                </a:solidFill>
              </a:rPr>
              <a:t>40</a:t>
            </a:r>
            <a:r>
              <a:rPr lang="fr-MA" sz="4400" dirty="0">
                <a:solidFill>
                  <a:schemeClr val="accent1"/>
                </a:solidFill>
              </a:rPr>
              <a:t> </a:t>
            </a:r>
            <a:r>
              <a:rPr lang="fr-MA" sz="4800" dirty="0">
                <a:solidFill>
                  <a:schemeClr val="accent1"/>
                </a:solidFill>
              </a:rPr>
              <a:t>+  </a:t>
            </a:r>
            <a:r>
              <a:rPr lang="ar-MA" sz="4800" dirty="0">
                <a:solidFill>
                  <a:schemeClr val="accent1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chemeClr val="accent1"/>
                </a:solidFill>
              </a:rPr>
              <a:t>6</a:t>
            </a:r>
            <a:endParaRPr lang="fr-MA" sz="4800" dirty="0">
              <a:solidFill>
                <a:schemeClr val="accent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F19DB45-8EAF-570B-4F17-4074FF245A28}"/>
              </a:ext>
            </a:extLst>
          </p:cNvPr>
          <p:cNvSpPr/>
          <p:nvPr/>
        </p:nvSpPr>
        <p:spPr>
          <a:xfrm>
            <a:off x="3514350" y="3281083"/>
            <a:ext cx="14837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D36C594-2EBF-246A-A5A3-7B757856E742}"/>
              </a:ext>
            </a:extLst>
          </p:cNvPr>
          <p:cNvSpPr/>
          <p:nvPr/>
        </p:nvSpPr>
        <p:spPr>
          <a:xfrm>
            <a:off x="5592294" y="3273463"/>
            <a:ext cx="1440640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C562B55-F551-50CC-FF8B-D64FC7D6BD0B}"/>
              </a:ext>
            </a:extLst>
          </p:cNvPr>
          <p:cNvSpPr/>
          <p:nvPr/>
        </p:nvSpPr>
        <p:spPr>
          <a:xfrm>
            <a:off x="3848864" y="4088803"/>
            <a:ext cx="82140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BE6DA9E-C137-E317-2FCD-A1A28B2A8B37}"/>
              </a:ext>
            </a:extLst>
          </p:cNvPr>
          <p:cNvSpPr txBox="1"/>
          <p:nvPr/>
        </p:nvSpPr>
        <p:spPr>
          <a:xfrm>
            <a:off x="3874511" y="3845357"/>
            <a:ext cx="3602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rgbClr val="C00000"/>
                </a:solidFill>
              </a:rPr>
              <a:t> </a:t>
            </a:r>
            <a:r>
              <a:rPr lang="fr-MA" sz="4800" dirty="0">
                <a:solidFill>
                  <a:srgbClr val="C00000"/>
                </a:solidFill>
              </a:rPr>
              <a:t>..     </a:t>
            </a:r>
            <a:r>
              <a:rPr lang="fr-MA" sz="4800" dirty="0">
                <a:solidFill>
                  <a:schemeClr val="accent1"/>
                </a:solidFill>
              </a:rPr>
              <a:t>+</a:t>
            </a:r>
            <a:r>
              <a:rPr lang="fr-MA" sz="4800" dirty="0">
                <a:solidFill>
                  <a:srgbClr val="C00000"/>
                </a:solidFill>
              </a:rPr>
              <a:t>     .. 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9A1C3D98-1DA2-C659-E950-974E37B9FB94}"/>
              </a:ext>
            </a:extLst>
          </p:cNvPr>
          <p:cNvSpPr/>
          <p:nvPr/>
        </p:nvSpPr>
        <p:spPr>
          <a:xfrm>
            <a:off x="5827094" y="4107853"/>
            <a:ext cx="7816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AE846A7-2526-6165-1796-F20F9BADD6F8}"/>
              </a:ext>
            </a:extLst>
          </p:cNvPr>
          <p:cNvCxnSpPr>
            <a:cxnSpLocks/>
          </p:cNvCxnSpPr>
          <p:nvPr/>
        </p:nvCxnSpPr>
        <p:spPr>
          <a:xfrm>
            <a:off x="4253564" y="3802811"/>
            <a:ext cx="0" cy="29479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094EFA5-B94B-3A2B-C83E-3FBFAB3E976F}"/>
              </a:ext>
            </a:extLst>
          </p:cNvPr>
          <p:cNvCxnSpPr>
            <a:cxnSpLocks/>
          </p:cNvCxnSpPr>
          <p:nvPr/>
        </p:nvCxnSpPr>
        <p:spPr>
          <a:xfrm>
            <a:off x="6200474" y="3796279"/>
            <a:ext cx="0" cy="29479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AFA594-5566-5261-7A16-8C0A0AFCA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6991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F2754-9E0B-865B-C318-2E45F0056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7C9B113-5BED-049B-90A1-CC3649E5BFD3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حسب الجداءين؟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496EC40-A5C4-E010-4AED-380063047978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6A223B3-6615-2ACB-16BE-3447E7EF6BB1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F6DD8A7-0261-39A4-A6E4-3E17BF4621C2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0C41D24-9E17-E933-56D1-C23BF76B0995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0E648C4-A7D2-1430-DB72-0C6BD76C63B5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DDC0069-2A82-F428-4D6C-F4F048664D8D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12A71A9-EC40-8B62-05F3-C493D636F213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13BEA380-CB1C-300C-85B7-9783CDA80EE1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A837304-DBA8-6031-1D59-1617B09BBC49}"/>
              </a:ext>
            </a:extLst>
          </p:cNvPr>
          <p:cNvSpPr txBox="1"/>
          <p:nvPr/>
        </p:nvSpPr>
        <p:spPr>
          <a:xfrm>
            <a:off x="1427310" y="3120192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46 = </a:t>
            </a:r>
            <a:r>
              <a:rPr lang="ar-MA" sz="4400" dirty="0">
                <a:solidFill>
                  <a:schemeClr val="accent1"/>
                </a:solidFill>
              </a:rPr>
              <a:t>5</a:t>
            </a:r>
            <a:r>
              <a:rPr lang="fr-MA" sz="44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chemeClr val="accent1"/>
                </a:solidFill>
              </a:rPr>
              <a:t>40</a:t>
            </a:r>
            <a:r>
              <a:rPr lang="fr-MA" sz="4400" dirty="0">
                <a:solidFill>
                  <a:schemeClr val="accent1"/>
                </a:solidFill>
              </a:rPr>
              <a:t> </a:t>
            </a:r>
            <a:r>
              <a:rPr lang="fr-MA" sz="4800" dirty="0">
                <a:solidFill>
                  <a:schemeClr val="accent1"/>
                </a:solidFill>
              </a:rPr>
              <a:t>+  </a:t>
            </a:r>
            <a:r>
              <a:rPr lang="ar-MA" sz="4800" dirty="0">
                <a:solidFill>
                  <a:schemeClr val="accent1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chemeClr val="accent1"/>
                </a:solidFill>
              </a:rPr>
              <a:t>6</a:t>
            </a:r>
            <a:endParaRPr lang="fr-MA" sz="4800" dirty="0">
              <a:solidFill>
                <a:schemeClr val="accent1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BFFD241-8BA7-DB29-EC27-56A1A3D5F67A}"/>
              </a:ext>
            </a:extLst>
          </p:cNvPr>
          <p:cNvSpPr/>
          <p:nvPr/>
        </p:nvSpPr>
        <p:spPr>
          <a:xfrm>
            <a:off x="3514350" y="3281083"/>
            <a:ext cx="14837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5237EBA-AA5E-0BDA-7029-9B75A1266358}"/>
              </a:ext>
            </a:extLst>
          </p:cNvPr>
          <p:cNvSpPr/>
          <p:nvPr/>
        </p:nvSpPr>
        <p:spPr>
          <a:xfrm>
            <a:off x="5592294" y="3273463"/>
            <a:ext cx="1440640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F4E118B-FC47-C65B-E933-74FB06294A8A}"/>
              </a:ext>
            </a:extLst>
          </p:cNvPr>
          <p:cNvSpPr/>
          <p:nvPr/>
        </p:nvSpPr>
        <p:spPr>
          <a:xfrm>
            <a:off x="3807793" y="4088803"/>
            <a:ext cx="903546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E5736CE-A918-59DA-AD46-98106D94EBE7}"/>
              </a:ext>
            </a:extLst>
          </p:cNvPr>
          <p:cNvSpPr txBox="1"/>
          <p:nvPr/>
        </p:nvSpPr>
        <p:spPr>
          <a:xfrm>
            <a:off x="3722111" y="3975989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200    </a:t>
            </a:r>
            <a:r>
              <a:rPr lang="fr-MA" sz="4400" dirty="0">
                <a:solidFill>
                  <a:schemeClr val="accent1"/>
                </a:solidFill>
              </a:rPr>
              <a:t>+</a:t>
            </a:r>
            <a:r>
              <a:rPr lang="fr-MA" sz="4400" dirty="0">
                <a:solidFill>
                  <a:srgbClr val="C00000"/>
                </a:solidFill>
              </a:rPr>
              <a:t>    30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90CE9DE8-EED6-571B-F2FF-65756246CB04}"/>
              </a:ext>
            </a:extLst>
          </p:cNvPr>
          <p:cNvSpPr/>
          <p:nvPr/>
        </p:nvSpPr>
        <p:spPr>
          <a:xfrm>
            <a:off x="5827094" y="4107853"/>
            <a:ext cx="781625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5FE92E0-2C41-3326-A789-2A86DCF380FD}"/>
              </a:ext>
            </a:extLst>
          </p:cNvPr>
          <p:cNvCxnSpPr>
            <a:cxnSpLocks/>
          </p:cNvCxnSpPr>
          <p:nvPr/>
        </p:nvCxnSpPr>
        <p:spPr>
          <a:xfrm>
            <a:off x="4253564" y="3802811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76F0469-3E12-CC54-825F-EF51E71836AF}"/>
              </a:ext>
            </a:extLst>
          </p:cNvPr>
          <p:cNvCxnSpPr>
            <a:cxnSpLocks/>
          </p:cNvCxnSpPr>
          <p:nvPr/>
        </p:nvCxnSpPr>
        <p:spPr>
          <a:xfrm>
            <a:off x="6200474" y="3796279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D24369A-6BCC-F925-70FD-2DBEC70AA8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2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23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C3210-5EA4-D6A7-64E7-A93AA0678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4CE8BFA-F918-C6D7-418F-60BEC6E3438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C8AA7E-3466-BF5A-A8BA-CC85D18F2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E89C7CB-A701-493E-792B-929DBF9C7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46FC302-BF10-F524-55F9-2AE3A800B537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57ABA34-746F-4103-19C0-22BFF7B0A30D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0ECBA853-DDD0-9895-21DD-38A5D44D9C59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13CE7229-9236-14B4-799D-15082CB6F1A2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A5466D4-39DE-3AC1-2B9B-41241986B322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0">
            <a:extLst>
              <a:ext uri="{FF2B5EF4-FFF2-40B4-BE49-F238E27FC236}">
                <a16:creationId xmlns:a16="http://schemas.microsoft.com/office/drawing/2014/main" id="{5FB5E546-15F8-ED44-C140-E038A5CE846F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54442874-9EF0-4C74-ECE3-392784D52CEB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Oval 80">
            <a:extLst>
              <a:ext uri="{FF2B5EF4-FFF2-40B4-BE49-F238E27FC236}">
                <a16:creationId xmlns:a16="http://schemas.microsoft.com/office/drawing/2014/main" id="{F96C0524-4951-B660-4EAA-D037B4DB121A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72BCEEC-5FFF-9A23-6D3E-768383AA78D5}"/>
              </a:ext>
            </a:extLst>
          </p:cNvPr>
          <p:cNvSpPr/>
          <p:nvPr/>
        </p:nvSpPr>
        <p:spPr>
          <a:xfrm>
            <a:off x="3514350" y="3281083"/>
            <a:ext cx="14837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49A8643-63A1-0FF9-2D8A-7580AB705943}"/>
              </a:ext>
            </a:extLst>
          </p:cNvPr>
          <p:cNvSpPr/>
          <p:nvPr/>
        </p:nvSpPr>
        <p:spPr>
          <a:xfrm>
            <a:off x="5592294" y="3273463"/>
            <a:ext cx="1440640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94C7F9-C2DE-CB03-A98E-242AD58F9390}"/>
              </a:ext>
            </a:extLst>
          </p:cNvPr>
          <p:cNvSpPr/>
          <p:nvPr/>
        </p:nvSpPr>
        <p:spPr>
          <a:xfrm>
            <a:off x="3807793" y="4088803"/>
            <a:ext cx="903546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331906-A48D-3F56-0174-F3263A5EB404}"/>
              </a:ext>
            </a:extLst>
          </p:cNvPr>
          <p:cNvSpPr txBox="1"/>
          <p:nvPr/>
        </p:nvSpPr>
        <p:spPr>
          <a:xfrm>
            <a:off x="3722111" y="3975989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chemeClr val="accent1"/>
                </a:solidFill>
              </a:rPr>
              <a:t>200    +    30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D253A82-F4B3-8A92-B4A6-000716874F31}"/>
              </a:ext>
            </a:extLst>
          </p:cNvPr>
          <p:cNvSpPr/>
          <p:nvPr/>
        </p:nvSpPr>
        <p:spPr>
          <a:xfrm>
            <a:off x="5827094" y="4107853"/>
            <a:ext cx="781625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817EE20-9ABE-72B0-8CC5-1EBDEF6D0B27}"/>
              </a:ext>
            </a:extLst>
          </p:cNvPr>
          <p:cNvCxnSpPr>
            <a:cxnSpLocks/>
          </p:cNvCxnSpPr>
          <p:nvPr/>
        </p:nvCxnSpPr>
        <p:spPr>
          <a:xfrm>
            <a:off x="4253564" y="3791925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8C32207-C7A0-69DD-7400-A4CE892F500C}"/>
              </a:ext>
            </a:extLst>
          </p:cNvPr>
          <p:cNvCxnSpPr>
            <a:cxnSpLocks/>
          </p:cNvCxnSpPr>
          <p:nvPr/>
        </p:nvCxnSpPr>
        <p:spPr>
          <a:xfrm>
            <a:off x="6200474" y="3796279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8CC87CC7-0606-6B94-6174-BC6FE70AF6F0}"/>
              </a:ext>
            </a:extLst>
          </p:cNvPr>
          <p:cNvSpPr txBox="1"/>
          <p:nvPr/>
        </p:nvSpPr>
        <p:spPr>
          <a:xfrm>
            <a:off x="1427310" y="3120192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46 = </a:t>
            </a:r>
            <a:r>
              <a:rPr lang="ar-MA" sz="4400" dirty="0">
                <a:solidFill>
                  <a:schemeClr val="accent1"/>
                </a:solidFill>
              </a:rPr>
              <a:t>5</a:t>
            </a:r>
            <a:r>
              <a:rPr lang="fr-MA" sz="44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chemeClr val="accent1"/>
                </a:solidFill>
              </a:rPr>
              <a:t>40</a:t>
            </a:r>
            <a:r>
              <a:rPr lang="fr-MA" sz="4400" dirty="0">
                <a:solidFill>
                  <a:schemeClr val="accent1"/>
                </a:solidFill>
              </a:rPr>
              <a:t> </a:t>
            </a:r>
            <a:r>
              <a:rPr lang="fr-MA" sz="4800" dirty="0">
                <a:solidFill>
                  <a:schemeClr val="accent1"/>
                </a:solidFill>
              </a:rPr>
              <a:t>+  </a:t>
            </a:r>
            <a:r>
              <a:rPr lang="ar-MA" sz="4800" dirty="0">
                <a:solidFill>
                  <a:schemeClr val="accent1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chemeClr val="accent1"/>
                </a:solidFill>
              </a:rPr>
              <a:t>6</a:t>
            </a:r>
            <a:endParaRPr lang="fr-MA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0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61100-C4EE-1BA1-3851-0F2D022E4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0788C3-6AFA-A0E3-3195-D09700020B33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النتيجتين.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F677E38-92F0-1382-65FD-25168F520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C5809C-D28D-F6E6-E11A-5FAE064D6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F1043BD-B6B0-0BF0-4067-591DBE7C964C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DAC0AF2-B552-8D7C-5F97-EE79985560CA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268B06-AF03-9160-55AB-C4AE9281F497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9830825-E881-9607-D551-CE85F7372F1D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0AA834-A318-DD68-3A6F-46015ABF25DD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0C601FF-F43B-7D9D-CB24-2F9AEB9B82C2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637EA9C-D7DC-E1F3-D72E-581F2A750EBC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7ABAF5ED-A35B-F5F6-D6E5-C2727017623B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3739B5A-7D3D-711D-0FB2-582A655E6ECF}"/>
              </a:ext>
            </a:extLst>
          </p:cNvPr>
          <p:cNvSpPr/>
          <p:nvPr/>
        </p:nvSpPr>
        <p:spPr>
          <a:xfrm>
            <a:off x="3514350" y="3281083"/>
            <a:ext cx="14837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88BB38F-A9B2-D172-A737-F178BFCA34BA}"/>
              </a:ext>
            </a:extLst>
          </p:cNvPr>
          <p:cNvSpPr/>
          <p:nvPr/>
        </p:nvSpPr>
        <p:spPr>
          <a:xfrm>
            <a:off x="5592294" y="3273463"/>
            <a:ext cx="1440640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8BA5A75-082A-27FC-6BDE-D669BA019FCD}"/>
              </a:ext>
            </a:extLst>
          </p:cNvPr>
          <p:cNvSpPr/>
          <p:nvPr/>
        </p:nvSpPr>
        <p:spPr>
          <a:xfrm>
            <a:off x="3807793" y="4088803"/>
            <a:ext cx="903546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7F1CFC4-323D-4BA6-B70A-4E6518ED0CE8}"/>
              </a:ext>
            </a:extLst>
          </p:cNvPr>
          <p:cNvSpPr txBox="1"/>
          <p:nvPr/>
        </p:nvSpPr>
        <p:spPr>
          <a:xfrm>
            <a:off x="3722111" y="3975989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chemeClr val="accent1"/>
                </a:solidFill>
              </a:rPr>
              <a:t>200    +    30 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FC12ADA-4F59-D026-2855-01B786977B0E}"/>
              </a:ext>
            </a:extLst>
          </p:cNvPr>
          <p:cNvSpPr/>
          <p:nvPr/>
        </p:nvSpPr>
        <p:spPr>
          <a:xfrm>
            <a:off x="5827094" y="4107853"/>
            <a:ext cx="781625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A7766FDD-6CAF-E692-4A20-95900205B6FB}"/>
              </a:ext>
            </a:extLst>
          </p:cNvPr>
          <p:cNvCxnSpPr>
            <a:cxnSpLocks/>
          </p:cNvCxnSpPr>
          <p:nvPr/>
        </p:nvCxnSpPr>
        <p:spPr>
          <a:xfrm>
            <a:off x="4253564" y="3791925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0A55354-97F6-82D4-72DB-2F509E81E79B}"/>
              </a:ext>
            </a:extLst>
          </p:cNvPr>
          <p:cNvCxnSpPr>
            <a:cxnSpLocks/>
          </p:cNvCxnSpPr>
          <p:nvPr/>
        </p:nvCxnSpPr>
        <p:spPr>
          <a:xfrm>
            <a:off x="6200474" y="3796279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641F6719-9375-1A0E-C8AD-49A0C1E7DA18}"/>
              </a:ext>
            </a:extLst>
          </p:cNvPr>
          <p:cNvSpPr txBox="1"/>
          <p:nvPr/>
        </p:nvSpPr>
        <p:spPr>
          <a:xfrm>
            <a:off x="1427310" y="3120192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46 = </a:t>
            </a:r>
            <a:r>
              <a:rPr lang="ar-MA" sz="4400" dirty="0">
                <a:solidFill>
                  <a:schemeClr val="accent1"/>
                </a:solidFill>
              </a:rPr>
              <a:t>5</a:t>
            </a:r>
            <a:r>
              <a:rPr lang="fr-MA" sz="44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chemeClr val="accent1"/>
                </a:solidFill>
              </a:rPr>
              <a:t>40</a:t>
            </a:r>
            <a:r>
              <a:rPr lang="fr-MA" sz="4400" dirty="0">
                <a:solidFill>
                  <a:schemeClr val="accent1"/>
                </a:solidFill>
              </a:rPr>
              <a:t> </a:t>
            </a:r>
            <a:r>
              <a:rPr lang="fr-MA" sz="4800" dirty="0">
                <a:solidFill>
                  <a:schemeClr val="accent1"/>
                </a:solidFill>
              </a:rPr>
              <a:t>+  </a:t>
            </a:r>
            <a:r>
              <a:rPr lang="ar-MA" sz="4800" dirty="0">
                <a:solidFill>
                  <a:schemeClr val="accent1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chemeClr val="accent1"/>
                </a:solidFill>
              </a:rPr>
              <a:t>6</a:t>
            </a:r>
            <a:endParaRPr lang="fr-MA" sz="4800" dirty="0">
              <a:solidFill>
                <a:schemeClr val="accent1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3865B3A-576D-7F24-0F96-BB9A36919518}"/>
              </a:ext>
            </a:extLst>
          </p:cNvPr>
          <p:cNvCxnSpPr>
            <a:cxnSpLocks/>
          </p:cNvCxnSpPr>
          <p:nvPr/>
        </p:nvCxnSpPr>
        <p:spPr>
          <a:xfrm>
            <a:off x="4315831" y="4618986"/>
            <a:ext cx="854402" cy="54092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D74F8ED8-EC0F-0AD3-2897-9E8FB488CAC6}"/>
              </a:ext>
            </a:extLst>
          </p:cNvPr>
          <p:cNvCxnSpPr>
            <a:cxnSpLocks/>
          </p:cNvCxnSpPr>
          <p:nvPr/>
        </p:nvCxnSpPr>
        <p:spPr>
          <a:xfrm flipH="1">
            <a:off x="5154639" y="4643577"/>
            <a:ext cx="1062137" cy="52722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AEAC704-A352-9C16-1E7E-8EA3EB246194}"/>
              </a:ext>
            </a:extLst>
          </p:cNvPr>
          <p:cNvSpPr/>
          <p:nvPr/>
        </p:nvSpPr>
        <p:spPr>
          <a:xfrm>
            <a:off x="4779421" y="5170800"/>
            <a:ext cx="7816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6FE0C0B-E7C8-24ED-DAA0-4915AAD1C82E}"/>
              </a:ext>
            </a:extLst>
          </p:cNvPr>
          <p:cNvSpPr txBox="1"/>
          <p:nvPr/>
        </p:nvSpPr>
        <p:spPr>
          <a:xfrm>
            <a:off x="4795729" y="4926271"/>
            <a:ext cx="988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032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D9FBA-AC7D-CDFA-49DC-449D25B16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C71A75C-3644-245F-92DB-32C97B35D43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7400DA1-4C0B-E7EE-E8F3-2EF5DB1A3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2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9C1F88A-5DB4-350B-5B7A-B79F6573A9F2}"/>
              </a:ext>
            </a:extLst>
          </p:cNvPr>
          <p:cNvSpPr/>
          <p:nvPr/>
        </p:nvSpPr>
        <p:spPr>
          <a:xfrm>
            <a:off x="6763142" y="1904669"/>
            <a:ext cx="1249398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الْعَدَدَ ...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BB637734-A93A-E23B-A0AB-61BDEE075B75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B38EC0-34AF-6857-4CB9-5376F310E2AA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الْجُداءَيْنِ ...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CB3B17A-9593-396A-B31F-D7393737C3B9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C7E6E8C-F5DD-668C-1390-1E0DAB566897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كُلَّ جُداءِ عَلى حِدَةٍ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B0C395E1-A004-280E-3AA0-FDD982A22A82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76EEF89-140E-240B-C95A-0D535605A08B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88087548-FDE9-FB40-4BD5-2445040A64CE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05816BC-4819-2372-BB6B-C7C095D6ECD8}"/>
              </a:ext>
            </a:extLst>
          </p:cNvPr>
          <p:cNvSpPr/>
          <p:nvPr/>
        </p:nvSpPr>
        <p:spPr>
          <a:xfrm>
            <a:off x="3514350" y="3281083"/>
            <a:ext cx="1483725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50AAB4B-B0D8-94F1-731D-12AD1CDDF957}"/>
              </a:ext>
            </a:extLst>
          </p:cNvPr>
          <p:cNvSpPr/>
          <p:nvPr/>
        </p:nvSpPr>
        <p:spPr>
          <a:xfrm>
            <a:off x="5592294" y="3273463"/>
            <a:ext cx="1440640" cy="5212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DDA9F50-A317-1F4C-BBC8-6D55E9D14CF9}"/>
              </a:ext>
            </a:extLst>
          </p:cNvPr>
          <p:cNvSpPr/>
          <p:nvPr/>
        </p:nvSpPr>
        <p:spPr>
          <a:xfrm>
            <a:off x="3807793" y="4088803"/>
            <a:ext cx="903546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DC384E5-DA20-12A0-C017-2E35A15A55DC}"/>
              </a:ext>
            </a:extLst>
          </p:cNvPr>
          <p:cNvSpPr txBox="1"/>
          <p:nvPr/>
        </p:nvSpPr>
        <p:spPr>
          <a:xfrm>
            <a:off x="3722111" y="3975989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chemeClr val="accent1"/>
                </a:solidFill>
              </a:rPr>
              <a:t>200    +    30 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E464E09-C2F9-9285-D3F6-905AE1FE4FDD}"/>
              </a:ext>
            </a:extLst>
          </p:cNvPr>
          <p:cNvSpPr/>
          <p:nvPr/>
        </p:nvSpPr>
        <p:spPr>
          <a:xfrm>
            <a:off x="5827094" y="4107853"/>
            <a:ext cx="781625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7DB533A-921B-BE26-6CC4-CAE4A2CF327A}"/>
              </a:ext>
            </a:extLst>
          </p:cNvPr>
          <p:cNvCxnSpPr>
            <a:cxnSpLocks/>
          </p:cNvCxnSpPr>
          <p:nvPr/>
        </p:nvCxnSpPr>
        <p:spPr>
          <a:xfrm>
            <a:off x="4253564" y="3791925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6FC3B1AA-6A4F-3A2A-EC95-F1C6FA1925DB}"/>
              </a:ext>
            </a:extLst>
          </p:cNvPr>
          <p:cNvCxnSpPr>
            <a:cxnSpLocks/>
          </p:cNvCxnSpPr>
          <p:nvPr/>
        </p:nvCxnSpPr>
        <p:spPr>
          <a:xfrm>
            <a:off x="6200474" y="3796279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474BDCDF-FDC5-CF90-EB9C-3FBC03D53BA7}"/>
              </a:ext>
            </a:extLst>
          </p:cNvPr>
          <p:cNvSpPr txBox="1"/>
          <p:nvPr/>
        </p:nvSpPr>
        <p:spPr>
          <a:xfrm>
            <a:off x="1427310" y="3120192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46 = </a:t>
            </a:r>
            <a:r>
              <a:rPr lang="ar-MA" sz="4400" dirty="0">
                <a:solidFill>
                  <a:schemeClr val="accent1"/>
                </a:solidFill>
              </a:rPr>
              <a:t>5</a:t>
            </a:r>
            <a:r>
              <a:rPr lang="fr-MA" sz="44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chemeClr val="accent1"/>
                </a:solidFill>
              </a:rPr>
              <a:t>40</a:t>
            </a:r>
            <a:r>
              <a:rPr lang="fr-MA" sz="4400" dirty="0">
                <a:solidFill>
                  <a:schemeClr val="accent1"/>
                </a:solidFill>
              </a:rPr>
              <a:t> </a:t>
            </a:r>
            <a:r>
              <a:rPr lang="fr-MA" sz="4800" dirty="0">
                <a:solidFill>
                  <a:schemeClr val="accent1"/>
                </a:solidFill>
              </a:rPr>
              <a:t>+  </a:t>
            </a:r>
            <a:r>
              <a:rPr lang="ar-MA" sz="4800" dirty="0">
                <a:solidFill>
                  <a:schemeClr val="accent1"/>
                </a:solidFill>
              </a:rPr>
              <a:t>5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chemeClr val="accent1"/>
                </a:solidFill>
              </a:rPr>
              <a:t>6</a:t>
            </a:r>
            <a:endParaRPr lang="fr-MA" sz="4800" dirty="0">
              <a:solidFill>
                <a:schemeClr val="accent1"/>
              </a:solidFill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9FEE7BB1-6B2A-64CD-D84C-6380A14185A1}"/>
              </a:ext>
            </a:extLst>
          </p:cNvPr>
          <p:cNvCxnSpPr>
            <a:cxnSpLocks/>
          </p:cNvCxnSpPr>
          <p:nvPr/>
        </p:nvCxnSpPr>
        <p:spPr>
          <a:xfrm>
            <a:off x="4315831" y="4629872"/>
            <a:ext cx="854402" cy="54092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5A6C402-DFEE-F3AA-5587-66F3FA80C2AE}"/>
              </a:ext>
            </a:extLst>
          </p:cNvPr>
          <p:cNvCxnSpPr>
            <a:cxnSpLocks/>
          </p:cNvCxnSpPr>
          <p:nvPr/>
        </p:nvCxnSpPr>
        <p:spPr>
          <a:xfrm flipH="1">
            <a:off x="5154639" y="4643577"/>
            <a:ext cx="1062137" cy="52722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4383D46D-C161-570C-D1FC-BF2E1F504BCB}"/>
              </a:ext>
            </a:extLst>
          </p:cNvPr>
          <p:cNvSpPr/>
          <p:nvPr/>
        </p:nvSpPr>
        <p:spPr>
          <a:xfrm>
            <a:off x="4762665" y="5192572"/>
            <a:ext cx="945767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7B8ECF1-037F-6681-BA9C-6766E55925B1}"/>
              </a:ext>
            </a:extLst>
          </p:cNvPr>
          <p:cNvSpPr txBox="1"/>
          <p:nvPr/>
        </p:nvSpPr>
        <p:spPr>
          <a:xfrm>
            <a:off x="4697756" y="5089557"/>
            <a:ext cx="1140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230</a:t>
            </a:r>
          </a:p>
        </p:txBody>
      </p:sp>
    </p:spTree>
    <p:extLst>
      <p:ext uri="{BB962C8B-B14F-4D97-AF65-F5344CB8AC3E}">
        <p14:creationId xmlns:p14="http://schemas.microsoft.com/office/powerpoint/2010/main" val="329409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فككوا العدد المكون من رقمين واكتبوا الجداءين فقط.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FC0F22-4E8B-113E-F2FD-A1354D3C121B}"/>
              </a:ext>
            </a:extLst>
          </p:cNvPr>
          <p:cNvSpPr txBox="1"/>
          <p:nvPr/>
        </p:nvSpPr>
        <p:spPr>
          <a:xfrm>
            <a:off x="1459965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7 x 23 =  </a:t>
            </a:r>
            <a:r>
              <a:rPr lang="fr-MA" sz="4800" dirty="0">
                <a:solidFill>
                  <a:srgbClr val="C00000"/>
                </a:solidFill>
              </a:rPr>
              <a:t>.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..</a:t>
            </a:r>
            <a:r>
              <a:rPr lang="fr-MA" sz="4800" dirty="0">
                <a:solidFill>
                  <a:schemeClr val="accent1"/>
                </a:solidFill>
              </a:rPr>
              <a:t>    +  </a:t>
            </a:r>
            <a:r>
              <a:rPr lang="fr-MA" sz="4800" dirty="0">
                <a:solidFill>
                  <a:srgbClr val="C00000"/>
                </a:solidFill>
              </a:rPr>
              <a:t>.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A8C1DA6-A873-9BF5-8B47-5446BC980CBF}"/>
              </a:ext>
            </a:extLst>
          </p:cNvPr>
          <p:cNvSpPr/>
          <p:nvPr/>
        </p:nvSpPr>
        <p:spPr>
          <a:xfrm>
            <a:off x="3568777" y="3281083"/>
            <a:ext cx="14837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41796AB-950C-A339-1838-88F1C2990CD5}"/>
              </a:ext>
            </a:extLst>
          </p:cNvPr>
          <p:cNvSpPr/>
          <p:nvPr/>
        </p:nvSpPr>
        <p:spPr>
          <a:xfrm>
            <a:off x="5646721" y="3273463"/>
            <a:ext cx="1440640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39FF2-2988-B097-3B9E-BADB0547A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1FE8F5DF-0754-BBD4-1EB2-0B68D36F334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وصل إلى الجواب؟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DA8687F-6A61-A216-1CE2-DA33564D4279}"/>
              </a:ext>
            </a:extLst>
          </p:cNvPr>
          <p:cNvSpPr txBox="1"/>
          <p:nvPr/>
        </p:nvSpPr>
        <p:spPr>
          <a:xfrm>
            <a:off x="1459965" y="2880703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7 x 23 = </a:t>
            </a:r>
            <a:r>
              <a:rPr lang="ar-MA" sz="4400" dirty="0">
                <a:solidFill>
                  <a:srgbClr val="C00000"/>
                </a:solidFill>
              </a:rPr>
              <a:t>7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rgbClr val="C00000"/>
                </a:solidFill>
              </a:rPr>
              <a:t>20</a:t>
            </a:r>
            <a:r>
              <a:rPr lang="fr-MA" sz="4800" dirty="0">
                <a:solidFill>
                  <a:schemeClr val="accent1"/>
                </a:solidFill>
              </a:rPr>
              <a:t> +  </a:t>
            </a:r>
            <a:r>
              <a:rPr lang="ar-MA" sz="4800" dirty="0">
                <a:solidFill>
                  <a:srgbClr val="C00000"/>
                </a:solidFill>
              </a:rPr>
              <a:t>7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rgbClr val="C00000"/>
                </a:solidFill>
              </a:rPr>
              <a:t>3</a:t>
            </a:r>
            <a:endParaRPr lang="fr-MA" sz="4800" dirty="0">
              <a:solidFill>
                <a:srgbClr val="C0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04EA46-6565-6630-A482-85F29DE27E52}"/>
              </a:ext>
            </a:extLst>
          </p:cNvPr>
          <p:cNvSpPr/>
          <p:nvPr/>
        </p:nvSpPr>
        <p:spPr>
          <a:xfrm>
            <a:off x="3590549" y="3030710"/>
            <a:ext cx="14837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9115C3-35D0-F6C5-1891-CCF69DF9B748}"/>
              </a:ext>
            </a:extLst>
          </p:cNvPr>
          <p:cNvSpPr/>
          <p:nvPr/>
        </p:nvSpPr>
        <p:spPr>
          <a:xfrm>
            <a:off x="5646721" y="3001318"/>
            <a:ext cx="1440640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64B170A-CF8E-2DF3-6944-46891AE8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232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806C1-CFFA-67BD-9726-CA023068D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2C1FBD6-BF11-5ED6-05B1-30008B97E4C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ومجموع النتيجتين.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DA5705-0F02-6D97-FE7F-0C2A42112147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7 x 23 = </a:t>
            </a:r>
            <a:r>
              <a:rPr lang="ar-MA" sz="4400" dirty="0">
                <a:solidFill>
                  <a:schemeClr val="accent1"/>
                </a:solidFill>
              </a:rPr>
              <a:t>7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chemeClr val="accent1"/>
                </a:solidFill>
              </a:rPr>
              <a:t>20</a:t>
            </a:r>
            <a:r>
              <a:rPr lang="fr-MA" sz="4800" dirty="0">
                <a:solidFill>
                  <a:schemeClr val="accent1"/>
                </a:solidFill>
              </a:rPr>
              <a:t> +  </a:t>
            </a:r>
            <a:r>
              <a:rPr lang="ar-MA" sz="4800" dirty="0">
                <a:solidFill>
                  <a:schemeClr val="accent1"/>
                </a:solidFill>
              </a:rPr>
              <a:t>7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chemeClr val="accent1"/>
                </a:solidFill>
              </a:rPr>
              <a:t>3</a:t>
            </a:r>
            <a:endParaRPr lang="fr-MA" sz="4800" dirty="0">
              <a:solidFill>
                <a:schemeClr val="accent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DAC8D2-95E8-5D5D-0D4C-657A332E1019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5957B58-DC29-9B6A-906F-F9E1249E45FA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1F20A-6376-DEBF-375E-5AB7B5968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7E8E320-00C8-ED8A-FC02-413D6A9F7DEF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045846-9E95-18E1-DA10-1EE031CCBB2A}"/>
              </a:ext>
            </a:extLst>
          </p:cNvPr>
          <p:cNvSpPr txBox="1"/>
          <p:nvPr/>
        </p:nvSpPr>
        <p:spPr>
          <a:xfrm>
            <a:off x="3722111" y="3605874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 …      </a:t>
            </a:r>
            <a:r>
              <a:rPr lang="fr-MA" sz="4400" dirty="0">
                <a:solidFill>
                  <a:schemeClr val="accent1"/>
                </a:solidFill>
              </a:rPr>
              <a:t>+</a:t>
            </a:r>
            <a:r>
              <a:rPr lang="fr-MA" sz="4400" dirty="0">
                <a:solidFill>
                  <a:srgbClr val="C00000"/>
                </a:solidFill>
              </a:rPr>
              <a:t> </a:t>
            </a:r>
            <a:r>
              <a:rPr lang="ar-MA" sz="4400" dirty="0">
                <a:solidFill>
                  <a:srgbClr val="C00000"/>
                </a:solidFill>
              </a:rPr>
              <a:t> </a:t>
            </a:r>
            <a:r>
              <a:rPr lang="fr-MA" sz="4400" dirty="0">
                <a:solidFill>
                  <a:srgbClr val="C00000"/>
                </a:solidFill>
              </a:rPr>
              <a:t>    ..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9B8ECD7-D06A-098A-2C96-16D43805730E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B5DBA50-3E4A-65BB-EA48-5A059236A192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D56C719-E09F-58B0-EC13-7917FFB18AF0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3EA99C2-E99B-38BC-4DFE-5B361D83EF35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F6E9463-DD1B-418C-DFC7-96BD78B38B53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DBB0736-D148-A50B-F97D-DF05D18DFFC9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CFDB48-40FD-B4BB-29AD-2CBF34B62067}"/>
              </a:ext>
            </a:extLst>
          </p:cNvPr>
          <p:cNvSpPr txBox="1"/>
          <p:nvPr/>
        </p:nvSpPr>
        <p:spPr>
          <a:xfrm>
            <a:off x="4697756" y="4719442"/>
            <a:ext cx="1140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  …</a:t>
            </a:r>
          </a:p>
        </p:txBody>
      </p:sp>
    </p:spTree>
    <p:extLst>
      <p:ext uri="{BB962C8B-B14F-4D97-AF65-F5344CB8AC3E}">
        <p14:creationId xmlns:p14="http://schemas.microsoft.com/office/powerpoint/2010/main" val="162103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حسب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76C86E-50C7-799D-A2DC-E47C40838F36}"/>
              </a:ext>
            </a:extLst>
          </p:cNvPr>
          <p:cNvSpPr txBox="1"/>
          <p:nvPr/>
        </p:nvSpPr>
        <p:spPr>
          <a:xfrm>
            <a:off x="1459965" y="2760961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7 x 23 = </a:t>
            </a:r>
            <a:r>
              <a:rPr lang="ar-MA" sz="4400" dirty="0">
                <a:solidFill>
                  <a:schemeClr val="accent1"/>
                </a:solidFill>
              </a:rPr>
              <a:t>7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400" dirty="0">
                <a:solidFill>
                  <a:schemeClr val="accent1"/>
                </a:solidFill>
              </a:rPr>
              <a:t>20</a:t>
            </a:r>
            <a:r>
              <a:rPr lang="fr-MA" sz="4800" dirty="0">
                <a:solidFill>
                  <a:schemeClr val="accent1"/>
                </a:solidFill>
              </a:rPr>
              <a:t> +  </a:t>
            </a:r>
            <a:r>
              <a:rPr lang="ar-MA" sz="4800" dirty="0">
                <a:solidFill>
                  <a:schemeClr val="accent1"/>
                </a:solidFill>
              </a:rPr>
              <a:t>7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ar-MA" sz="4800" dirty="0">
                <a:solidFill>
                  <a:schemeClr val="accent1"/>
                </a:solidFill>
              </a:rPr>
              <a:t>3</a:t>
            </a:r>
            <a:endParaRPr lang="fr-MA" sz="4800" dirty="0">
              <a:solidFill>
                <a:schemeClr val="accent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1663BCE-A9C7-1208-6828-383F0A36E182}"/>
              </a:ext>
            </a:extLst>
          </p:cNvPr>
          <p:cNvSpPr/>
          <p:nvPr/>
        </p:nvSpPr>
        <p:spPr>
          <a:xfrm>
            <a:off x="3590549" y="2910968"/>
            <a:ext cx="1483725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8F09F9A-7CF3-F6AA-70E8-5085CED2425B}"/>
              </a:ext>
            </a:extLst>
          </p:cNvPr>
          <p:cNvSpPr/>
          <p:nvPr/>
        </p:nvSpPr>
        <p:spPr>
          <a:xfrm>
            <a:off x="5646721" y="2881576"/>
            <a:ext cx="1440640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C1932ED-60B8-7644-8CC7-1EDE122785DE}"/>
              </a:ext>
            </a:extLst>
          </p:cNvPr>
          <p:cNvSpPr/>
          <p:nvPr/>
        </p:nvSpPr>
        <p:spPr>
          <a:xfrm>
            <a:off x="3807793" y="3718688"/>
            <a:ext cx="903546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44B3F9-4220-A3C7-92E3-106EEFC5432C}"/>
              </a:ext>
            </a:extLst>
          </p:cNvPr>
          <p:cNvSpPr txBox="1"/>
          <p:nvPr/>
        </p:nvSpPr>
        <p:spPr>
          <a:xfrm>
            <a:off x="3591479" y="3605874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 140    </a:t>
            </a:r>
            <a:r>
              <a:rPr lang="fr-MA" sz="4400" dirty="0">
                <a:solidFill>
                  <a:schemeClr val="accent1"/>
                </a:solidFill>
              </a:rPr>
              <a:t>+</a:t>
            </a:r>
            <a:r>
              <a:rPr lang="fr-MA" sz="4400" dirty="0">
                <a:solidFill>
                  <a:srgbClr val="C00000"/>
                </a:solidFill>
              </a:rPr>
              <a:t>    21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5C2707C-7AB9-E04F-860C-857B55CE1EA0}"/>
              </a:ext>
            </a:extLst>
          </p:cNvPr>
          <p:cNvSpPr/>
          <p:nvPr/>
        </p:nvSpPr>
        <p:spPr>
          <a:xfrm>
            <a:off x="5827094" y="3737738"/>
            <a:ext cx="7816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1123F83-B6B5-3DA3-3364-466FAEACFBA1}"/>
              </a:ext>
            </a:extLst>
          </p:cNvPr>
          <p:cNvCxnSpPr>
            <a:cxnSpLocks/>
          </p:cNvCxnSpPr>
          <p:nvPr/>
        </p:nvCxnSpPr>
        <p:spPr>
          <a:xfrm>
            <a:off x="4253564" y="3421810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2F1D82B-0052-4C14-1FF0-120DD8BDBC9E}"/>
              </a:ext>
            </a:extLst>
          </p:cNvPr>
          <p:cNvCxnSpPr>
            <a:cxnSpLocks/>
          </p:cNvCxnSpPr>
          <p:nvPr/>
        </p:nvCxnSpPr>
        <p:spPr>
          <a:xfrm>
            <a:off x="6200474" y="3426164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F7ED5CC-C209-E4FF-9C9A-8F54E6BBB67F}"/>
              </a:ext>
            </a:extLst>
          </p:cNvPr>
          <p:cNvCxnSpPr>
            <a:cxnSpLocks/>
          </p:cNvCxnSpPr>
          <p:nvPr/>
        </p:nvCxnSpPr>
        <p:spPr>
          <a:xfrm>
            <a:off x="4315831" y="4259757"/>
            <a:ext cx="854402" cy="54092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AE8AF9A-C86E-6F3E-3014-3174E0129495}"/>
              </a:ext>
            </a:extLst>
          </p:cNvPr>
          <p:cNvCxnSpPr>
            <a:cxnSpLocks/>
          </p:cNvCxnSpPr>
          <p:nvPr/>
        </p:nvCxnSpPr>
        <p:spPr>
          <a:xfrm flipH="1">
            <a:off x="5154639" y="4273462"/>
            <a:ext cx="1062137" cy="52722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8F02757-8A4F-618C-52E4-AAC0DE5522A0}"/>
              </a:ext>
            </a:extLst>
          </p:cNvPr>
          <p:cNvSpPr/>
          <p:nvPr/>
        </p:nvSpPr>
        <p:spPr>
          <a:xfrm>
            <a:off x="4762665" y="4822457"/>
            <a:ext cx="945767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8AB53B7-0FB2-7B56-63B1-B1580B4239B2}"/>
              </a:ext>
            </a:extLst>
          </p:cNvPr>
          <p:cNvSpPr txBox="1"/>
          <p:nvPr/>
        </p:nvSpPr>
        <p:spPr>
          <a:xfrm>
            <a:off x="4474030" y="4719442"/>
            <a:ext cx="1418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  161</a:t>
            </a:r>
          </a:p>
        </p:txBody>
      </p: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9B225AD-F0E7-1376-F82F-4EBF8575A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586" y="1805397"/>
            <a:ext cx="3331109" cy="45187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501578-F4FD-59B4-D861-D97179D21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248" y="1783393"/>
            <a:ext cx="3331109" cy="454077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70.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87970" y="5075720"/>
            <a:ext cx="2955631" cy="1042052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957413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630FD4-B9F9-00B0-80A0-E82C76E83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863" y="2687956"/>
            <a:ext cx="5677705" cy="221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94A586-B470-3B68-E352-AFBFC20E7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66" y="2422630"/>
            <a:ext cx="5048864" cy="27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11BD729C-4E92-8174-6E24-BCCAC375B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84" y="2105177"/>
            <a:ext cx="7557025" cy="26476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499634-AC9E-5770-7359-5E335D44F7F2}"/>
              </a:ext>
            </a:extLst>
          </p:cNvPr>
          <p:cNvSpPr txBox="1"/>
          <p:nvPr/>
        </p:nvSpPr>
        <p:spPr>
          <a:xfrm>
            <a:off x="5889166" y="2895599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42072A8-4DCF-E367-AFA3-72EA0B601F0F}"/>
              </a:ext>
            </a:extLst>
          </p:cNvPr>
          <p:cNvSpPr txBox="1"/>
          <p:nvPr/>
        </p:nvSpPr>
        <p:spPr>
          <a:xfrm>
            <a:off x="6302823" y="2906486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A91A617-29E2-4F9A-4C0D-EF4EE3942305}"/>
              </a:ext>
            </a:extLst>
          </p:cNvPr>
          <p:cNvSpPr txBox="1"/>
          <p:nvPr/>
        </p:nvSpPr>
        <p:spPr>
          <a:xfrm>
            <a:off x="7119254" y="2917373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1115B4-2006-1E41-DB9E-1B49506FA1B4}"/>
              </a:ext>
            </a:extLst>
          </p:cNvPr>
          <p:cNvSpPr txBox="1"/>
          <p:nvPr/>
        </p:nvSpPr>
        <p:spPr>
          <a:xfrm>
            <a:off x="7511139" y="2928260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 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E96B89-7A30-D9C1-9778-66472FB7C4DD}"/>
              </a:ext>
            </a:extLst>
          </p:cNvPr>
          <p:cNvSpPr txBox="1"/>
          <p:nvPr/>
        </p:nvSpPr>
        <p:spPr>
          <a:xfrm>
            <a:off x="5976249" y="3450770"/>
            <a:ext cx="63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C2E40F7-91E7-3444-2A4C-AF4BC3E64144}"/>
              </a:ext>
            </a:extLst>
          </p:cNvPr>
          <p:cNvSpPr txBox="1"/>
          <p:nvPr/>
        </p:nvSpPr>
        <p:spPr>
          <a:xfrm>
            <a:off x="7347855" y="3461657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E2B3BE1-8105-817B-C56D-F3FD40050990}"/>
              </a:ext>
            </a:extLst>
          </p:cNvPr>
          <p:cNvSpPr txBox="1"/>
          <p:nvPr/>
        </p:nvSpPr>
        <p:spPr>
          <a:xfrm>
            <a:off x="6596737" y="4016827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128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290C733-0A5A-7768-A4C8-300087653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078" y="1664125"/>
            <a:ext cx="3832838" cy="4660046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71 أنجزوا النشاط رقم 4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079178" y="2220682"/>
            <a:ext cx="3396336" cy="20247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65D7BC6-E80A-2168-50F6-160B95A78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066" y="1794507"/>
            <a:ext cx="6398835" cy="455350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C49F2CC-9239-F692-07AA-4AA8A8E3E28C}"/>
              </a:ext>
            </a:extLst>
          </p:cNvPr>
          <p:cNvSpPr txBox="1"/>
          <p:nvPr/>
        </p:nvSpPr>
        <p:spPr>
          <a:xfrm>
            <a:off x="5649680" y="2383971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740CEC-08CF-7E42-3DBF-51349A753AEC}"/>
              </a:ext>
            </a:extLst>
          </p:cNvPr>
          <p:cNvSpPr txBox="1"/>
          <p:nvPr/>
        </p:nvSpPr>
        <p:spPr>
          <a:xfrm>
            <a:off x="6030679" y="2394858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59D2A9-E52B-7F4F-217A-679EC24AB1A5}"/>
              </a:ext>
            </a:extLst>
          </p:cNvPr>
          <p:cNvSpPr txBox="1"/>
          <p:nvPr/>
        </p:nvSpPr>
        <p:spPr>
          <a:xfrm>
            <a:off x="6749136" y="2405745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591CE0B-9AD2-BB44-7E99-725E5782DA10}"/>
              </a:ext>
            </a:extLst>
          </p:cNvPr>
          <p:cNvSpPr txBox="1"/>
          <p:nvPr/>
        </p:nvSpPr>
        <p:spPr>
          <a:xfrm>
            <a:off x="7162793" y="2416632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 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6369E3-9993-19B1-5D99-968A88B5FB73}"/>
              </a:ext>
            </a:extLst>
          </p:cNvPr>
          <p:cNvSpPr txBox="1"/>
          <p:nvPr/>
        </p:nvSpPr>
        <p:spPr>
          <a:xfrm>
            <a:off x="5780307" y="3015344"/>
            <a:ext cx="63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04F835-332F-A9A2-B0AE-E8DE1D414FDE}"/>
              </a:ext>
            </a:extLst>
          </p:cNvPr>
          <p:cNvSpPr txBox="1"/>
          <p:nvPr/>
        </p:nvSpPr>
        <p:spPr>
          <a:xfrm>
            <a:off x="6868881" y="3004459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58E706B-8D70-A509-547C-D4FBD563A2D5}"/>
              </a:ext>
            </a:extLst>
          </p:cNvPr>
          <p:cNvSpPr txBox="1"/>
          <p:nvPr/>
        </p:nvSpPr>
        <p:spPr>
          <a:xfrm>
            <a:off x="6324593" y="3505199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90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D119633-9D13-132A-14FF-BC64BDC5BF72}"/>
              </a:ext>
            </a:extLst>
          </p:cNvPr>
          <p:cNvSpPr txBox="1"/>
          <p:nvPr/>
        </p:nvSpPr>
        <p:spPr>
          <a:xfrm>
            <a:off x="2481933" y="2394858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8308CC-9AC4-49E6-3790-E16FB801E6C3}"/>
              </a:ext>
            </a:extLst>
          </p:cNvPr>
          <p:cNvSpPr txBox="1"/>
          <p:nvPr/>
        </p:nvSpPr>
        <p:spPr>
          <a:xfrm>
            <a:off x="2862932" y="2405745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3CE026-B2C0-AC80-5AA1-A9DED89CC055}"/>
              </a:ext>
            </a:extLst>
          </p:cNvPr>
          <p:cNvSpPr txBox="1"/>
          <p:nvPr/>
        </p:nvSpPr>
        <p:spPr>
          <a:xfrm>
            <a:off x="3581389" y="2416632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E355E5B-935A-D8DF-C1A6-295C8AB10CA2}"/>
              </a:ext>
            </a:extLst>
          </p:cNvPr>
          <p:cNvSpPr txBox="1"/>
          <p:nvPr/>
        </p:nvSpPr>
        <p:spPr>
          <a:xfrm>
            <a:off x="3995046" y="2427519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 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6E8A24-0BBD-F3E9-53C0-CDD2121BA7AA}"/>
              </a:ext>
            </a:extLst>
          </p:cNvPr>
          <p:cNvSpPr txBox="1"/>
          <p:nvPr/>
        </p:nvSpPr>
        <p:spPr>
          <a:xfrm>
            <a:off x="2612560" y="3026231"/>
            <a:ext cx="63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19FDFDF-8972-D074-CB1B-5BB8C4D5C929}"/>
              </a:ext>
            </a:extLst>
          </p:cNvPr>
          <p:cNvSpPr txBox="1"/>
          <p:nvPr/>
        </p:nvSpPr>
        <p:spPr>
          <a:xfrm>
            <a:off x="3701134" y="3015346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107EFE8-C27F-CFF1-87F7-A1BD6BBCF23A}"/>
              </a:ext>
            </a:extLst>
          </p:cNvPr>
          <p:cNvSpPr txBox="1"/>
          <p:nvPr/>
        </p:nvSpPr>
        <p:spPr>
          <a:xfrm>
            <a:off x="3156846" y="3516086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52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4FA4A45-6536-8ABE-9BB7-FED4A6037A56}"/>
              </a:ext>
            </a:extLst>
          </p:cNvPr>
          <p:cNvSpPr txBox="1"/>
          <p:nvPr/>
        </p:nvSpPr>
        <p:spPr>
          <a:xfrm>
            <a:off x="5660568" y="4484915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8E79246-1FDC-05EB-FE35-B2CCC1580C82}"/>
              </a:ext>
            </a:extLst>
          </p:cNvPr>
          <p:cNvSpPr txBox="1"/>
          <p:nvPr/>
        </p:nvSpPr>
        <p:spPr>
          <a:xfrm>
            <a:off x="6041567" y="4495802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60A0593-3604-7050-13C2-A02A3A139F81}"/>
              </a:ext>
            </a:extLst>
          </p:cNvPr>
          <p:cNvSpPr txBox="1"/>
          <p:nvPr/>
        </p:nvSpPr>
        <p:spPr>
          <a:xfrm>
            <a:off x="6760024" y="4506689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2E1A722-2FCE-DF44-4B95-7D08E9D376CD}"/>
              </a:ext>
            </a:extLst>
          </p:cNvPr>
          <p:cNvSpPr txBox="1"/>
          <p:nvPr/>
        </p:nvSpPr>
        <p:spPr>
          <a:xfrm>
            <a:off x="7173681" y="4517576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 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6C917A3-DA1C-A81C-9F5C-F6EB7478428E}"/>
              </a:ext>
            </a:extLst>
          </p:cNvPr>
          <p:cNvSpPr txBox="1"/>
          <p:nvPr/>
        </p:nvSpPr>
        <p:spPr>
          <a:xfrm>
            <a:off x="5791195" y="5116288"/>
            <a:ext cx="63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581A8A7-6776-CBD6-3FBA-F5A638601128}"/>
              </a:ext>
            </a:extLst>
          </p:cNvPr>
          <p:cNvSpPr txBox="1"/>
          <p:nvPr/>
        </p:nvSpPr>
        <p:spPr>
          <a:xfrm>
            <a:off x="6879769" y="5105403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92A0BDD-28DB-D22D-E3FD-15FFD90548B3}"/>
              </a:ext>
            </a:extLst>
          </p:cNvPr>
          <p:cNvSpPr txBox="1"/>
          <p:nvPr/>
        </p:nvSpPr>
        <p:spPr>
          <a:xfrm>
            <a:off x="6335481" y="5606143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3D1A5B6-5408-8C66-D0BB-51641787AB4C}"/>
              </a:ext>
            </a:extLst>
          </p:cNvPr>
          <p:cNvSpPr txBox="1"/>
          <p:nvPr/>
        </p:nvSpPr>
        <p:spPr>
          <a:xfrm>
            <a:off x="2492821" y="4495802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0B14DB9-CE02-B4CA-5796-32446DD666C6}"/>
              </a:ext>
            </a:extLst>
          </p:cNvPr>
          <p:cNvSpPr txBox="1"/>
          <p:nvPr/>
        </p:nvSpPr>
        <p:spPr>
          <a:xfrm>
            <a:off x="2873820" y="4506689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5D0CDD5-0742-B361-9433-7DF97CACBC5C}"/>
              </a:ext>
            </a:extLst>
          </p:cNvPr>
          <p:cNvSpPr txBox="1"/>
          <p:nvPr/>
        </p:nvSpPr>
        <p:spPr>
          <a:xfrm>
            <a:off x="3592277" y="4517576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AE4BE2AB-3853-709F-76B8-21DF56E10B8A}"/>
              </a:ext>
            </a:extLst>
          </p:cNvPr>
          <p:cNvSpPr txBox="1"/>
          <p:nvPr/>
        </p:nvSpPr>
        <p:spPr>
          <a:xfrm>
            <a:off x="4005934" y="4528463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 1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8B95762-91FA-3FB9-902C-02D270E582DD}"/>
              </a:ext>
            </a:extLst>
          </p:cNvPr>
          <p:cNvSpPr txBox="1"/>
          <p:nvPr/>
        </p:nvSpPr>
        <p:spPr>
          <a:xfrm>
            <a:off x="2623448" y="5127175"/>
            <a:ext cx="63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90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9179E0D-D6C2-60F7-3678-B55360A8EBDA}"/>
              </a:ext>
            </a:extLst>
          </p:cNvPr>
          <p:cNvSpPr txBox="1"/>
          <p:nvPr/>
        </p:nvSpPr>
        <p:spPr>
          <a:xfrm>
            <a:off x="3712022" y="5116290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79BB532-AFFE-46CB-C0A1-B9B11443D2BC}"/>
              </a:ext>
            </a:extLst>
          </p:cNvPr>
          <p:cNvSpPr txBox="1"/>
          <p:nvPr/>
        </p:nvSpPr>
        <p:spPr>
          <a:xfrm>
            <a:off x="3167734" y="5617030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93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70 و 71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FEB922-9AAB-A981-7168-28098736F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86" y="1805397"/>
            <a:ext cx="3331109" cy="451877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FD7CAF-18E2-1A25-A198-2A168CF2F3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248" y="1783393"/>
            <a:ext cx="3331109" cy="454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18767</TotalTime>
  <Words>1104</Words>
  <Application>Microsoft Office PowerPoint</Application>
  <PresentationFormat>Affichage à l'écran (4:3)</PresentationFormat>
  <Paragraphs>343</Paragraphs>
  <Slides>51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51</vt:i4>
      </vt:variant>
    </vt:vector>
  </HeadingPairs>
  <TitlesOfParts>
    <vt:vector size="61" baseType="lpstr">
      <vt:lpstr>Arial</vt:lpstr>
      <vt:lpstr>Calibri</vt:lpstr>
      <vt:lpstr>DengXian</vt:lpstr>
      <vt:lpstr>Dosis</vt:lpstr>
      <vt:lpstr>Aptos Display</vt:lpstr>
      <vt:lpstr>Aptos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246</cp:revision>
  <cp:lastPrinted>2025-08-13T10:11:39Z</cp:lastPrinted>
  <dcterms:created xsi:type="dcterms:W3CDTF">2025-08-01T12:31:49Z</dcterms:created>
  <dcterms:modified xsi:type="dcterms:W3CDTF">2026-03-30T10:34:31Z</dcterms:modified>
</cp:coreProperties>
</file>