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5"/>
  </p:notesMasterIdLst>
  <p:handoutMasterIdLst>
    <p:handoutMasterId r:id="rId46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1072" r:id="rId12"/>
    <p:sldId id="1074" r:id="rId13"/>
    <p:sldId id="1073" r:id="rId14"/>
    <p:sldId id="1016" r:id="rId15"/>
    <p:sldId id="812" r:id="rId16"/>
    <p:sldId id="751" r:id="rId17"/>
    <p:sldId id="916" r:id="rId18"/>
    <p:sldId id="1018" r:id="rId19"/>
    <p:sldId id="1087" r:id="rId20"/>
    <p:sldId id="1141" r:id="rId21"/>
    <p:sldId id="1088" r:id="rId22"/>
    <p:sldId id="940" r:id="rId23"/>
    <p:sldId id="1070" r:id="rId24"/>
    <p:sldId id="1091" r:id="rId25"/>
    <p:sldId id="1029" r:id="rId26"/>
    <p:sldId id="1027" r:id="rId27"/>
    <p:sldId id="1096" r:id="rId28"/>
    <p:sldId id="1097" r:id="rId29"/>
    <p:sldId id="1100" r:id="rId30"/>
    <p:sldId id="1019" r:id="rId31"/>
    <p:sldId id="926" r:id="rId32"/>
    <p:sldId id="927" r:id="rId33"/>
    <p:sldId id="925" r:id="rId34"/>
    <p:sldId id="920" r:id="rId35"/>
    <p:sldId id="911" r:id="rId36"/>
    <p:sldId id="644" r:id="rId37"/>
    <p:sldId id="875" r:id="rId38"/>
    <p:sldId id="1126" r:id="rId39"/>
    <p:sldId id="1127" r:id="rId40"/>
    <p:sldId id="1021" r:id="rId41"/>
    <p:sldId id="809" r:id="rId42"/>
    <p:sldId id="764" r:id="rId43"/>
    <p:sldId id="944" r:id="rId4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7"/>
      <p:bold r:id="rId48"/>
    </p:embeddedFont>
    <p:embeddedFont>
      <p:font typeface="Dosis" pitchFamily="2" charset="0"/>
      <p:regular r:id="rId49"/>
      <p:bold r:id="rId5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8.pn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22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emf"/><Relationship Id="rId5" Type="http://schemas.openxmlformats.org/officeDocument/2006/relationships/image" Target="../media/image22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(المقارنة)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27820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623333" y="2419044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710421" y="293823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الضرب في العدد 10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706882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في مضاعفات العدد  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ar-MA" sz="3200" b="1" dirty="0">
              <a:solidFill>
                <a:srgbClr val="2B7589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3426"/>
              </a:lnSpc>
            </a:pPr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الضرب في 10</a:t>
            </a: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2687B6-F927-2C45-5B2C-60B1F17AB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658" y="2340429"/>
            <a:ext cx="3000823" cy="39557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D9383E-7B26-C93C-53CB-5EFB5DB59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045" y="2340429"/>
            <a:ext cx="3000823" cy="41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02230" y="3812275"/>
            <a:ext cx="5518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رقمين و العدد 10.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91808"/>
            <a:ext cx="4408719" cy="18029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274409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377954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0AE72C9-8C2D-A406-B7DD-365373D1C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430" y="1623516"/>
            <a:ext cx="3496656" cy="47990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884715" y="2852056"/>
            <a:ext cx="303711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1FA7F24-E8AD-BD78-7285-0A0DE8869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50030"/>
            <a:ext cx="7557025" cy="88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CA078D-F28A-FF3F-C9E5-1E646A5A3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50030"/>
            <a:ext cx="7557025" cy="88951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50576" y="339634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26974" y="3004457"/>
            <a:ext cx="56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37860" y="338545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203372" y="3004457"/>
            <a:ext cx="46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25145" y="339634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934201" y="300445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34201" y="3396343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عدد من رقمين  والعدد 10.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نحسب جداء عدد من رقمين والعدد 10.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S_N2_P4_SEM1_S1_V1 (1)">
            <a:hlinkClick r:id="" action="ppaction://media"/>
            <a:extLst>
              <a:ext uri="{FF2B5EF4-FFF2-40B4-BE49-F238E27FC236}">
                <a16:creationId xmlns:a16="http://schemas.microsoft.com/office/drawing/2014/main" id="{8548BB40-9158-0231-E4E7-A0024DDBC9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8586" y="2066040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2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حساب جداء عدد من رقمين والعدد 10؛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59922D-D804-4B88-7B92-6277F0484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184" y="2114043"/>
            <a:ext cx="5639632" cy="321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9486BCE-485F-B7B1-A04E-BD88F075ECEB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6CE6AB-2D5A-289C-9464-685CF35127AB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45 x 10 = …</a:t>
            </a:r>
          </a:p>
        </p:txBody>
      </p: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1DC5BD-2D55-BA89-D0DB-EF06D5981AB6}"/>
              </a:ext>
            </a:extLst>
          </p:cNvPr>
          <p:cNvSpPr/>
          <p:nvPr/>
        </p:nvSpPr>
        <p:spPr>
          <a:xfrm>
            <a:off x="4739176" y="1904669"/>
            <a:ext cx="2946016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الْعَدَدَ الْمُكَوَّنَ مِنْ رَقْمَيْنِ</a:t>
            </a:r>
            <a:endParaRPr lang="fr-FR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0CFDE63-7D6F-55F0-C4C1-AD11ABA7DC0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b="1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b="1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73E5E7B-05E1-7CBD-772C-D0392827C95D}"/>
              </a:ext>
            </a:extLst>
          </p:cNvPr>
          <p:cNvSpPr/>
          <p:nvPr/>
        </p:nvSpPr>
        <p:spPr>
          <a:xfrm>
            <a:off x="1004592" y="1904669"/>
            <a:ext cx="3009225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صِفْراً عَلى يَمينِ الْعَدَدِ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B098F5E-1B81-9D61-689F-6DACB5262734}"/>
              </a:ext>
            </a:extLst>
          </p:cNvPr>
          <p:cNvSpPr>
            <a:spLocks noChangeAspect="1"/>
          </p:cNvSpPr>
          <p:nvPr/>
        </p:nvSpPr>
        <p:spPr>
          <a:xfrm>
            <a:off x="4062228" y="1948368"/>
            <a:ext cx="475880" cy="47588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7A777BB-1191-D8E6-6A29-4430F2D665D8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F08C65-EE6F-5FCA-051E-F8ABA3A05402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45 x 10 = …</a:t>
            </a: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المكون من رقمين في النتيجة.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B03DF4-7BAB-DE83-F065-2714273181E6}"/>
              </a:ext>
            </a:extLst>
          </p:cNvPr>
          <p:cNvSpPr/>
          <p:nvPr/>
        </p:nvSpPr>
        <p:spPr>
          <a:xfrm>
            <a:off x="4739176" y="1904669"/>
            <a:ext cx="2946016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الْعَدَدَ الْمُكَوَّنَ مِنْ رَقْمَيْنِ</a:t>
            </a:r>
            <a:endParaRPr lang="fr-FR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06E3963-0158-3113-54D1-469603C62314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b="1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b="1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A75A761-29AB-5615-9A9D-C4833F5B245D}"/>
              </a:ext>
            </a:extLst>
          </p:cNvPr>
          <p:cNvSpPr/>
          <p:nvPr/>
        </p:nvSpPr>
        <p:spPr>
          <a:xfrm>
            <a:off x="1004592" y="1904669"/>
            <a:ext cx="3009225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صِفْراً عَلى يَمينِ الْعَدَدِ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4FC9D9B-5E78-4A81-7A8B-C27DC85D08A2}"/>
              </a:ext>
            </a:extLst>
          </p:cNvPr>
          <p:cNvSpPr>
            <a:spLocks noChangeAspect="1"/>
          </p:cNvSpPr>
          <p:nvPr/>
        </p:nvSpPr>
        <p:spPr>
          <a:xfrm>
            <a:off x="4062228" y="1948368"/>
            <a:ext cx="475880" cy="47588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7869157-AED4-58C4-3851-A1B457E545B6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D40B6B0-38BE-62B4-1D83-0341D2EA504B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45 x 10 = …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76200" y="928529"/>
            <a:ext cx="73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8E11564-22DC-BEA3-00E4-B5B447A40C2D}"/>
              </a:ext>
            </a:extLst>
          </p:cNvPr>
          <p:cNvSpPr/>
          <p:nvPr/>
        </p:nvSpPr>
        <p:spPr>
          <a:xfrm>
            <a:off x="4739176" y="1904669"/>
            <a:ext cx="2946016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الْعَدَدَ الْمُكَوَّنَ مِنْ رَقْمَيْنِ</a:t>
            </a:r>
            <a:endParaRPr lang="fr-FR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317A65B-BA68-962F-0777-3161B351EBF9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b="1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b="1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064FEC-8590-B503-2BD3-A6D66F86A7D1}"/>
              </a:ext>
            </a:extLst>
          </p:cNvPr>
          <p:cNvSpPr/>
          <p:nvPr/>
        </p:nvSpPr>
        <p:spPr>
          <a:xfrm>
            <a:off x="1004592" y="1904669"/>
            <a:ext cx="3009225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صِفْراً عَلى يَمينِ الْعَدَدِ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7B45797A-A364-2C4D-43EF-E1F5088FF6CB}"/>
              </a:ext>
            </a:extLst>
          </p:cNvPr>
          <p:cNvSpPr>
            <a:spLocks noChangeAspect="1"/>
          </p:cNvSpPr>
          <p:nvPr/>
        </p:nvSpPr>
        <p:spPr>
          <a:xfrm>
            <a:off x="4062228" y="1948368"/>
            <a:ext cx="475880" cy="47588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B0427C6-07C8-9121-83EB-EB56DD5FDEA0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A83BF16-CA3C-DFB0-930A-362CB209B50B}"/>
              </a:ext>
            </a:extLst>
          </p:cNvPr>
          <p:cNvSpPr txBox="1"/>
          <p:nvPr/>
        </p:nvSpPr>
        <p:spPr>
          <a:xfrm>
            <a:off x="2303415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45</a:t>
            </a:r>
            <a:r>
              <a:rPr lang="fr-MA" sz="6000" b="1" dirty="0">
                <a:solidFill>
                  <a:schemeClr val="accent1"/>
                </a:solidFill>
              </a:rPr>
              <a:t> x 10 = </a:t>
            </a:r>
            <a:r>
              <a:rPr lang="fr-MA" sz="6000" b="1" dirty="0">
                <a:solidFill>
                  <a:srgbClr val="C00000"/>
                </a:solidFill>
              </a:rPr>
              <a:t>45</a:t>
            </a:r>
            <a:r>
              <a:rPr lang="fr-MA" sz="6000" b="1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23" name="Parenthèse fermante 22">
            <a:extLst>
              <a:ext uri="{FF2B5EF4-FFF2-40B4-BE49-F238E27FC236}">
                <a16:creationId xmlns:a16="http://schemas.microsoft.com/office/drawing/2014/main" id="{B2F006FD-5D6E-74A5-F492-CCB55AB93FDD}"/>
              </a:ext>
            </a:extLst>
          </p:cNvPr>
          <p:cNvSpPr/>
          <p:nvPr/>
        </p:nvSpPr>
        <p:spPr>
          <a:xfrm rot="5400000" flipH="1">
            <a:off x="4034240" y="1974674"/>
            <a:ext cx="553005" cy="3113312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AC539E0-0182-EEA4-26AF-61CF98556CA9}"/>
              </a:ext>
            </a:extLst>
          </p:cNvPr>
          <p:cNvSpPr/>
          <p:nvPr/>
        </p:nvSpPr>
        <p:spPr>
          <a:xfrm>
            <a:off x="4739176" y="1904669"/>
            <a:ext cx="294601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الْعَدَدَ الْمُكَوَّنَ مِنْ رَقْمَيْنِ</a:t>
            </a:r>
            <a:endParaRPr lang="fr-FR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4A7D406-96CE-D9F8-8A94-58F9514B33EB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b="1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b="1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02EAFB3-C5E0-2F6E-8DDA-367896171ABB}"/>
              </a:ext>
            </a:extLst>
          </p:cNvPr>
          <p:cNvSpPr/>
          <p:nvPr/>
        </p:nvSpPr>
        <p:spPr>
          <a:xfrm>
            <a:off x="1004592" y="1904669"/>
            <a:ext cx="3009225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صِفْراً عَلى يَمينِ الْعَدَدِ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2F9C611-3511-9D50-191C-BF0168CD0919}"/>
              </a:ext>
            </a:extLst>
          </p:cNvPr>
          <p:cNvSpPr>
            <a:spLocks noChangeAspect="1"/>
          </p:cNvSpPr>
          <p:nvPr/>
        </p:nvSpPr>
        <p:spPr>
          <a:xfrm>
            <a:off x="4062228" y="1948368"/>
            <a:ext cx="475880" cy="47588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73E4F62-3CF7-CA08-031C-9E4E981CDF49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E7A4182-4F2E-5951-90FA-AED95DC2D7CF}"/>
              </a:ext>
            </a:extLst>
          </p:cNvPr>
          <p:cNvSpPr txBox="1"/>
          <p:nvPr/>
        </p:nvSpPr>
        <p:spPr>
          <a:xfrm>
            <a:off x="2303415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45 x 10 = 45.</a:t>
            </a: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أضيفوا صفرا على يمين العدد.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FFDCE49-92DA-5AB3-5878-45C79D6F0264}"/>
              </a:ext>
            </a:extLst>
          </p:cNvPr>
          <p:cNvSpPr/>
          <p:nvPr/>
        </p:nvSpPr>
        <p:spPr>
          <a:xfrm>
            <a:off x="4739176" y="1904669"/>
            <a:ext cx="294601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الْعَدَدَ الْمُكَوَّنَ مِنْ رَقْمَيْنِ</a:t>
            </a:r>
            <a:endParaRPr lang="fr-FR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1C558F7-0D94-71F0-ACF7-3786E6759E1D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b="1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b="1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F06E326-E5BF-0375-5DED-94AE8CBAE9A6}"/>
              </a:ext>
            </a:extLst>
          </p:cNvPr>
          <p:cNvSpPr/>
          <p:nvPr/>
        </p:nvSpPr>
        <p:spPr>
          <a:xfrm>
            <a:off x="1004592" y="1904669"/>
            <a:ext cx="3009225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صِفْراً عَلى يَمينِ الْعَدَدِ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49E1B39-B3C7-95EA-3A2A-3C963D66871D}"/>
              </a:ext>
            </a:extLst>
          </p:cNvPr>
          <p:cNvSpPr>
            <a:spLocks noChangeAspect="1"/>
          </p:cNvSpPr>
          <p:nvPr/>
        </p:nvSpPr>
        <p:spPr>
          <a:xfrm>
            <a:off x="4062228" y="1948368"/>
            <a:ext cx="475880" cy="47588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2E654D1-2ECE-8087-E6D1-CCFDAE0E57FD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47BCD33-4C91-927F-0A79-C7184F35F849}"/>
              </a:ext>
            </a:extLst>
          </p:cNvPr>
          <p:cNvSpPr txBox="1"/>
          <p:nvPr/>
        </p:nvSpPr>
        <p:spPr>
          <a:xfrm>
            <a:off x="2303415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45 x 10 = 45.</a:t>
            </a:r>
          </a:p>
        </p:txBody>
      </p: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لماذا أضفنا الصفر على يمين العدد؟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777AC65-BF21-DD88-1D10-5B90BA3233CA}"/>
              </a:ext>
            </a:extLst>
          </p:cNvPr>
          <p:cNvSpPr/>
          <p:nvPr/>
        </p:nvSpPr>
        <p:spPr>
          <a:xfrm>
            <a:off x="4739176" y="1904669"/>
            <a:ext cx="294601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الْعَدَدَ الْمُكَوَّنَ مِنْ رَقْمَيْنِ</a:t>
            </a:r>
            <a:endParaRPr lang="fr-FR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5F10209-48B1-26AD-5C94-C330E8C74B0B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b="1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b="1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575DA1D-A9EE-A2DE-B0B9-DD465A88F7CA}"/>
              </a:ext>
            </a:extLst>
          </p:cNvPr>
          <p:cNvSpPr/>
          <p:nvPr/>
        </p:nvSpPr>
        <p:spPr>
          <a:xfrm>
            <a:off x="1004592" y="1904669"/>
            <a:ext cx="3009225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صِفْراً عَلى يَمينِ الْعَدَدِ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C814BBA-8098-7C8F-45D3-990AE86FA57E}"/>
              </a:ext>
            </a:extLst>
          </p:cNvPr>
          <p:cNvSpPr>
            <a:spLocks noChangeAspect="1"/>
          </p:cNvSpPr>
          <p:nvPr/>
        </p:nvSpPr>
        <p:spPr>
          <a:xfrm>
            <a:off x="4062228" y="1948368"/>
            <a:ext cx="475880" cy="47588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7BAFA38-E21C-C470-DE95-1B41B333EAC2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4694112-7868-A3DA-7F92-9400E4F36314}"/>
              </a:ext>
            </a:extLst>
          </p:cNvPr>
          <p:cNvSpPr txBox="1"/>
          <p:nvPr/>
        </p:nvSpPr>
        <p:spPr>
          <a:xfrm>
            <a:off x="2259870" y="3603169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45 x 1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  <a:r>
              <a:rPr lang="fr-MA" sz="6000" b="1" dirty="0">
                <a:solidFill>
                  <a:schemeClr val="accent1"/>
                </a:solidFill>
              </a:rPr>
              <a:t> = 45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18" name="Parenthèse fermante 17">
            <a:extLst>
              <a:ext uri="{FF2B5EF4-FFF2-40B4-BE49-F238E27FC236}">
                <a16:creationId xmlns:a16="http://schemas.microsoft.com/office/drawing/2014/main" id="{D8496E98-A1F4-88C1-0785-5C2EA3511D51}"/>
              </a:ext>
            </a:extLst>
          </p:cNvPr>
          <p:cNvSpPr/>
          <p:nvPr/>
        </p:nvSpPr>
        <p:spPr>
          <a:xfrm rot="5400000">
            <a:off x="5182683" y="3700060"/>
            <a:ext cx="489857" cy="1924605"/>
          </a:xfrm>
          <a:prstGeom prst="rightBracke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B1681A4-D0FC-83E6-B023-DE034E2EF09A}"/>
              </a:ext>
            </a:extLst>
          </p:cNvPr>
          <p:cNvSpPr txBox="1"/>
          <p:nvPr/>
        </p:nvSpPr>
        <p:spPr>
          <a:xfrm>
            <a:off x="2259870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156082"/>
                </a:solidFill>
              </a:rPr>
              <a:t>76 x 10 = …</a:t>
            </a: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حسب جداء العدد المكون من رقمين والعدد 10؟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317554-0765-064A-AB29-CD3A7FD0740D}"/>
              </a:ext>
            </a:extLst>
          </p:cNvPr>
          <p:cNvSpPr txBox="1"/>
          <p:nvPr/>
        </p:nvSpPr>
        <p:spPr>
          <a:xfrm>
            <a:off x="2259870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76</a:t>
            </a:r>
            <a:r>
              <a:rPr lang="fr-MA" sz="6000" b="1" dirty="0">
                <a:solidFill>
                  <a:srgbClr val="156082"/>
                </a:solidFill>
              </a:rPr>
              <a:t> x 1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  <a:r>
              <a:rPr lang="fr-MA" sz="6000" b="1" dirty="0">
                <a:solidFill>
                  <a:srgbClr val="156082"/>
                </a:solidFill>
              </a:rPr>
              <a:t> = </a:t>
            </a:r>
            <a:r>
              <a:rPr lang="fr-MA" sz="6000" b="1" dirty="0">
                <a:solidFill>
                  <a:srgbClr val="C00000"/>
                </a:solidFill>
              </a:rPr>
              <a:t>76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" name="Parenthèse fermante 2">
            <a:extLst>
              <a:ext uri="{FF2B5EF4-FFF2-40B4-BE49-F238E27FC236}">
                <a16:creationId xmlns:a16="http://schemas.microsoft.com/office/drawing/2014/main" id="{2377B25F-E9D4-DAE6-8705-8923993C2BA4}"/>
              </a:ext>
            </a:extLst>
          </p:cNvPr>
          <p:cNvSpPr/>
          <p:nvPr/>
        </p:nvSpPr>
        <p:spPr>
          <a:xfrm rot="5400000">
            <a:off x="5193569" y="3373487"/>
            <a:ext cx="489857" cy="1924605"/>
          </a:xfrm>
          <a:prstGeom prst="rightBracke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Parenthèse fermante 3">
            <a:extLst>
              <a:ext uri="{FF2B5EF4-FFF2-40B4-BE49-F238E27FC236}">
                <a16:creationId xmlns:a16="http://schemas.microsoft.com/office/drawing/2014/main" id="{631DF8F6-A68C-681C-2D6D-8027A3519264}"/>
              </a:ext>
            </a:extLst>
          </p:cNvPr>
          <p:cNvSpPr/>
          <p:nvPr/>
        </p:nvSpPr>
        <p:spPr>
          <a:xfrm rot="5400000" flipH="1">
            <a:off x="4038600" y="1761317"/>
            <a:ext cx="489857" cy="3037112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AF87C75-384E-D5C8-96C5-0C73E2BDB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617" y="1805183"/>
            <a:ext cx="3300905" cy="43513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EC41E8-4389-2514-F278-C3CCBCBC6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802" y="1795598"/>
            <a:ext cx="3300905" cy="456220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67.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265803" y="2234544"/>
            <a:ext cx="3240888" cy="791685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0EDAEE-F85F-0933-7B74-B232C6471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891" y="2950029"/>
            <a:ext cx="5677705" cy="160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4369DF-2431-6F25-AAAF-68C5A70CC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601" y="2644776"/>
            <a:ext cx="4237140" cy="241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8E5E932-9355-E2F9-60CA-A488755E5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931" y="2781028"/>
            <a:ext cx="6870024" cy="194753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156E2FE-A189-2ADC-CD80-4FE51F5A5578}"/>
              </a:ext>
            </a:extLst>
          </p:cNvPr>
          <p:cNvSpPr txBox="1"/>
          <p:nvPr/>
        </p:nvSpPr>
        <p:spPr>
          <a:xfrm>
            <a:off x="6063342" y="3385454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180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F0DC000-0E9C-4FD7-EF24-55F33035ED6A}"/>
              </a:ext>
            </a:extLst>
          </p:cNvPr>
          <p:cNvSpPr txBox="1"/>
          <p:nvPr/>
        </p:nvSpPr>
        <p:spPr>
          <a:xfrm>
            <a:off x="6074227" y="4071255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4E8F4F0-D541-BD65-BB1F-17B87BEB0745}"/>
              </a:ext>
            </a:extLst>
          </p:cNvPr>
          <p:cNvSpPr txBox="1"/>
          <p:nvPr/>
        </p:nvSpPr>
        <p:spPr>
          <a:xfrm>
            <a:off x="3156857" y="4082138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490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917DCC1-49B2-0F69-1056-EEA27D097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296" y="1795598"/>
            <a:ext cx="3564697" cy="4562203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67 أنجزوا النشاط رقم 3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133608" y="3241205"/>
            <a:ext cx="3233057" cy="80828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CC413E6-1D00-3E49-505F-79CDEE5AA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046" y="2472361"/>
            <a:ext cx="6870023" cy="191327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9BAF6A9-D854-1F7E-E833-EB8905C00E82}"/>
              </a:ext>
            </a:extLst>
          </p:cNvPr>
          <p:cNvSpPr txBox="1"/>
          <p:nvPr/>
        </p:nvSpPr>
        <p:spPr>
          <a:xfrm>
            <a:off x="2471060" y="3069764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150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18A1E87-F171-5092-ADA5-2B09306C056A}"/>
              </a:ext>
            </a:extLst>
          </p:cNvPr>
          <p:cNvSpPr txBox="1"/>
          <p:nvPr/>
        </p:nvSpPr>
        <p:spPr>
          <a:xfrm>
            <a:off x="4713516" y="3058880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7E69997-5D0B-8562-DC8B-5D961212B877}"/>
              </a:ext>
            </a:extLst>
          </p:cNvPr>
          <p:cNvSpPr txBox="1"/>
          <p:nvPr/>
        </p:nvSpPr>
        <p:spPr>
          <a:xfrm>
            <a:off x="6890656" y="3047993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170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E08FB96-5933-F776-016D-529763974182}"/>
              </a:ext>
            </a:extLst>
          </p:cNvPr>
          <p:cNvSpPr txBox="1"/>
          <p:nvPr/>
        </p:nvSpPr>
        <p:spPr>
          <a:xfrm>
            <a:off x="2471062" y="3744680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C7596F3-1E41-53FF-242F-B07E45CAD21C}"/>
              </a:ext>
            </a:extLst>
          </p:cNvPr>
          <p:cNvSpPr txBox="1"/>
          <p:nvPr/>
        </p:nvSpPr>
        <p:spPr>
          <a:xfrm>
            <a:off x="4713518" y="3733796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6F5B702-290A-7E4E-6F34-06BD48F9A55B}"/>
              </a:ext>
            </a:extLst>
          </p:cNvPr>
          <p:cNvSpPr txBox="1"/>
          <p:nvPr/>
        </p:nvSpPr>
        <p:spPr>
          <a:xfrm>
            <a:off x="6890658" y="3744681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510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810D-3181-2BE5-140C-81E1E4849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33BC3AD-8BC8-B585-8AE7-20C68231AE87}"/>
              </a:ext>
            </a:extLst>
          </p:cNvPr>
          <p:cNvSpPr txBox="1"/>
          <p:nvPr/>
        </p:nvSpPr>
        <p:spPr>
          <a:xfrm>
            <a:off x="1578437" y="910555"/>
            <a:ext cx="591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سأشرح لكم المثال الأول. بعد ذلك ستكملون النشاط في 3 دقائق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9249D1-E7D5-4329-BE3D-6AC7E9FC7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34A6587-FBC2-EAFF-6834-F42F9713502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FAB3BC9-84BF-8C42-84E5-A69BAE04F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FFD8C05-123A-8B93-5A86-4668EA7AC4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DDCBB5FB-68D2-F8BA-F192-BF50985A9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73" y="2399344"/>
            <a:ext cx="7557025" cy="205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775E-0924-94BB-0D92-EBAA3605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87B11FE7-C3AB-8B51-912F-C0AD2CFB3B5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25A088-D855-B5AA-5BA1-8E12E860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D27FECBE-2736-D14C-F259-16EA3A37504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FA10BAB-E205-56F8-B7C4-42D0E4F54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0EDAEBC-58BE-C520-656B-E5957C4F1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AA03FEE-B89D-1970-8B06-5F1A79A41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73" y="2399344"/>
            <a:ext cx="7557025" cy="205931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F5EBAF1-C5C3-BDBD-DB18-579B32CC7FE6}"/>
              </a:ext>
            </a:extLst>
          </p:cNvPr>
          <p:cNvSpPr txBox="1"/>
          <p:nvPr/>
        </p:nvSpPr>
        <p:spPr>
          <a:xfrm>
            <a:off x="5138059" y="3037107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B22248A-3F97-4528-D145-CCE5ED6F2919}"/>
              </a:ext>
            </a:extLst>
          </p:cNvPr>
          <p:cNvSpPr txBox="1"/>
          <p:nvPr/>
        </p:nvSpPr>
        <p:spPr>
          <a:xfrm>
            <a:off x="1578437" y="3809994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A6BB71-7904-80AB-0ACA-3407C95FDA40}"/>
              </a:ext>
            </a:extLst>
          </p:cNvPr>
          <p:cNvSpPr txBox="1"/>
          <p:nvPr/>
        </p:nvSpPr>
        <p:spPr>
          <a:xfrm>
            <a:off x="5138063" y="3799107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90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66 و 67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267083-375F-E427-7BB1-857C9FC5A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617" y="1805183"/>
            <a:ext cx="3300905" cy="43513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7DA5AE-69EF-97C9-C38D-1649FB6D4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802" y="1795598"/>
            <a:ext cx="3300905" cy="456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18359</TotalTime>
  <Words>684</Words>
  <Application>Microsoft Office PowerPoint</Application>
  <PresentationFormat>Affichage à l'écran (4:3)</PresentationFormat>
  <Paragraphs>197</Paragraphs>
  <Slides>41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41</vt:i4>
      </vt:variant>
    </vt:vector>
  </HeadingPairs>
  <TitlesOfParts>
    <vt:vector size="51" baseType="lpstr">
      <vt:lpstr>Arial</vt:lpstr>
      <vt:lpstr>Calibri</vt:lpstr>
      <vt:lpstr>DengXian</vt:lpstr>
      <vt:lpstr>Dosis</vt:lpstr>
      <vt:lpstr>Aptos Display</vt:lpstr>
      <vt:lpstr>Aptos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240</cp:revision>
  <cp:lastPrinted>2025-08-13T10:11:39Z</cp:lastPrinted>
  <dcterms:created xsi:type="dcterms:W3CDTF">2025-08-01T12:31:49Z</dcterms:created>
  <dcterms:modified xsi:type="dcterms:W3CDTF">2026-03-29T22:26:14Z</dcterms:modified>
</cp:coreProperties>
</file>