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34"/>
  </p:notesMasterIdLst>
  <p:handoutMasterIdLst>
    <p:handoutMasterId r:id="rId35"/>
  </p:handoutMasterIdLst>
  <p:sldIdLst>
    <p:sldId id="2134806839" r:id="rId4"/>
    <p:sldId id="828" r:id="rId5"/>
    <p:sldId id="835" r:id="rId6"/>
    <p:sldId id="2134806719" r:id="rId7"/>
    <p:sldId id="2134806699" r:id="rId8"/>
    <p:sldId id="974" r:id="rId9"/>
    <p:sldId id="2134806720" r:id="rId10"/>
    <p:sldId id="2134806722" r:id="rId11"/>
    <p:sldId id="2134806650" r:id="rId12"/>
    <p:sldId id="1005" r:id="rId13"/>
    <p:sldId id="2134806707" r:id="rId14"/>
    <p:sldId id="981" r:id="rId15"/>
    <p:sldId id="2134806755" r:id="rId16"/>
    <p:sldId id="2134806756" r:id="rId17"/>
    <p:sldId id="2134806757" r:id="rId18"/>
    <p:sldId id="2134806834" r:id="rId19"/>
    <p:sldId id="2134806837" r:id="rId20"/>
    <p:sldId id="2134806835" r:id="rId21"/>
    <p:sldId id="2134806836" r:id="rId22"/>
    <p:sldId id="2134806814" r:id="rId23"/>
    <p:sldId id="2134806838" r:id="rId24"/>
    <p:sldId id="2134806760" r:id="rId25"/>
    <p:sldId id="2134806761" r:id="rId26"/>
    <p:sldId id="2134806820" r:id="rId27"/>
    <p:sldId id="2134806821" r:id="rId28"/>
    <p:sldId id="2134806840" r:id="rId29"/>
    <p:sldId id="2134806841" r:id="rId30"/>
    <p:sldId id="789" r:id="rId31"/>
    <p:sldId id="2134806813" r:id="rId32"/>
    <p:sldId id="980" r:id="rId33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03T17:04:58.357"/>
    </inkml:context>
    <inkml:brush xml:id="br0">
      <inkml:brushProperty name="width" value="0.1" units="cm"/>
      <inkml:brushProperty name="height" value="0.6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02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1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emf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7.emf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emf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emf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emf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emf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emf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emf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4"/><Relationship Id="rId7" Type="http://schemas.openxmlformats.org/officeDocument/2006/relationships/image" Target="../media/image2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800517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7123937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563911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(2)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4093051" y="6012094"/>
            <a:ext cx="1183460" cy="288630"/>
            <a:chOff x="5313108" y="5877672"/>
            <a:chExt cx="1183460" cy="288630"/>
          </a:xfrm>
          <a:solidFill>
            <a:schemeClr val="bg1">
              <a:lumMod val="75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01E019C-903A-EFCD-E174-5F3A0087AE7A}"/>
              </a:ext>
            </a:extLst>
          </p:cNvPr>
          <p:cNvSpPr/>
          <p:nvPr/>
        </p:nvSpPr>
        <p:spPr>
          <a:xfrm>
            <a:off x="929278" y="5982363"/>
            <a:ext cx="1414384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AB2834-329C-9FB6-CEAE-23374A6BB522}"/>
              </a:ext>
            </a:extLst>
          </p:cNvPr>
          <p:cNvSpPr/>
          <p:nvPr/>
        </p:nvSpPr>
        <p:spPr>
          <a:xfrm>
            <a:off x="1985608" y="6002298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A22CB54-90D9-23D7-0B81-788AA37F2CE9}"/>
              </a:ext>
            </a:extLst>
          </p:cNvPr>
          <p:cNvSpPr txBox="1"/>
          <p:nvPr/>
        </p:nvSpPr>
        <p:spPr>
          <a:xfrm>
            <a:off x="4763193" y="5186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E870427-B101-D285-64D8-39A1C3D14DB7}"/>
              </a:ext>
            </a:extLst>
          </p:cNvPr>
          <p:cNvGrpSpPr/>
          <p:nvPr/>
        </p:nvGrpSpPr>
        <p:grpSpPr>
          <a:xfrm>
            <a:off x="2596082" y="5984098"/>
            <a:ext cx="1221282" cy="288630"/>
            <a:chOff x="5368593" y="5877672"/>
            <a:chExt cx="1221282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F28133A-190F-4170-0ABC-11B47D96930C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C9A274A-2C12-4F6F-1AC0-374B46B38784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30014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96719" y="3776288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96719" y="3776288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760" y="3999430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6755989" y="3771451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5696936" y="4257456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(3)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(2)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244014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2953528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(1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تمرير الرائز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95822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D4F723-D19E-BB80-E3D3-FACBE0E74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58036"/>
            <a:ext cx="2744461" cy="37760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3FA6B6-68A4-76D7-1E8D-D7EBAFC0E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539" y="2548572"/>
            <a:ext cx="2730267" cy="37854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04F9BAC-013A-9D8C-1B40-B5559A702FB3}"/>
                  </a:ext>
                </a:extLst>
              </p14:cNvPr>
              <p14:cNvContentPartPr/>
              <p14:nvPr/>
            </p14:nvContentPartPr>
            <p14:xfrm>
              <a:off x="102372" y="4730510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04F9BAC-013A-9D8C-1B40-B5559A702F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732" y="4622510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55C36C6A-1EBF-F4CF-7225-6CFAB64660CE}"/>
              </a:ext>
            </a:extLst>
          </p:cNvPr>
          <p:cNvSpPr/>
          <p:nvPr/>
        </p:nvSpPr>
        <p:spPr>
          <a:xfrm>
            <a:off x="4739949" y="4823927"/>
            <a:ext cx="2425959" cy="13436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8926D9-D355-2795-BBCF-FFE9AAB43056}"/>
              </a:ext>
            </a:extLst>
          </p:cNvPr>
          <p:cNvSpPr/>
          <p:nvPr/>
        </p:nvSpPr>
        <p:spPr>
          <a:xfrm>
            <a:off x="1981198" y="3429000"/>
            <a:ext cx="2425959" cy="27136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حول تدبير حصة المراجعة.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كل هدف من أهداف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على الكراسة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قبل المرور إلى أنشطة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الكراسات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يتم التصحيح بشكل تفاعلي وذلك بمطالبة أحد المتعلمين بالتصحيح على السبورة  مع فسح المجال للتفاعل والتذكير بالخطوات المتبعة ؛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9879"/>
            <a:ext cx="6246590" cy="130202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435509" y="3637200"/>
            <a:ext cx="53955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التحول باستخدام نموذج الاشرطة؛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4430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dirty="0"/>
                <a:t>2 x 3</a:t>
              </a:r>
              <a:r>
                <a:rPr lang="fr-FR" sz="2400" dirty="0"/>
                <a:t> 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6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D9F6A9F-0671-8922-ABC4-4DFA132CF67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A76C38A1-D2F5-72A5-F8E9-61738E198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1F329563-3637-1683-0134-CA53E6E45E0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C29C9D-7473-8AB3-F353-01C3BF606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6C0808-9C29-B5E5-E90C-25027D43ECA0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3 = </a:t>
            </a:r>
            <a:r>
              <a:rPr lang="fr-MA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8BEE6E-91E3-AD96-3CF5-C73F8A028FA2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x 6 = </a:t>
            </a:r>
            <a:r>
              <a:rPr lang="fr-MA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425F72-83DF-AA97-A92A-BE918D216148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2 x 8 = </a:t>
            </a:r>
            <a:r>
              <a:rPr lang="fr-MA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1FED3B-8ADD-2558-6155-99418E61717A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5 x 5 = </a:t>
            </a:r>
            <a:r>
              <a:rPr lang="fr-MA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601FFF-4151-6EAB-6478-9E5EC56208F4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9 x 9 = </a:t>
            </a:r>
            <a:r>
              <a:rPr lang="fr-MA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EDFE25-13A2-53C5-A347-AC0E1A727F04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6 x 7 = </a:t>
            </a:r>
            <a:r>
              <a:rPr lang="fr-MA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31C357-A07F-02B3-1457-6D4967D2810E}"/>
              </a:ext>
            </a:extLst>
          </p:cNvPr>
          <p:cNvSpPr txBox="1"/>
          <p:nvPr/>
        </p:nvSpPr>
        <p:spPr>
          <a:xfrm>
            <a:off x="6528191" y="287753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 x 10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E68929-F080-DD8F-3A89-B799CD9B2D51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10 x 2 = </a:t>
            </a:r>
            <a:r>
              <a:rPr lang="fr-MA" dirty="0"/>
              <a:t>…..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820DF8D-C869-0FCA-54C3-4E653F98F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BB551E-14A7-FF04-C87A-A408148AA5B1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3 = </a:t>
            </a:r>
            <a:r>
              <a:rPr lang="fr-MA" dirty="0"/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677EB6E-4357-62F5-0CB3-782C123C74E6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x 6 = </a:t>
            </a:r>
            <a:r>
              <a:rPr lang="fr-MA" dirty="0"/>
              <a:t>…..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56D087-267D-6A31-C4CE-41F106F2678A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2 x 8 = </a:t>
            </a:r>
            <a:r>
              <a:rPr lang="fr-MA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915DF7-4086-55B6-F419-F69C4700804E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5 x 5 = </a:t>
            </a:r>
            <a:r>
              <a:rPr lang="fr-MA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6C4AAA1-7FEE-A19D-102D-B1B9D4776F57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9 x 9 = </a:t>
            </a:r>
            <a:r>
              <a:rPr lang="fr-MA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30D0C1-163F-D8D9-A6E2-5C0884025BE9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6 x 7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697B12-C336-EE96-9BEC-1A7805293352}"/>
              </a:ext>
            </a:extLst>
          </p:cNvPr>
          <p:cNvSpPr txBox="1"/>
          <p:nvPr/>
        </p:nvSpPr>
        <p:spPr>
          <a:xfrm>
            <a:off x="6528191" y="287753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 x 10 = </a:t>
            </a:r>
            <a:r>
              <a:rPr lang="fr-MA" dirty="0"/>
              <a:t>…..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2F23F7C-B4F2-3911-E1BF-96744DA1FE04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10 x 2 = </a:t>
            </a:r>
            <a:r>
              <a:rPr lang="fr-MA" dirty="0"/>
              <a:t>…..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946257" y="286370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639338" y="2835763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505086" y="2845595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304433" y="2854926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834017" y="4053869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675089" y="404241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</a:t>
            </a:r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468349" y="4032742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304280" y="4064711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BDFF9-C84B-825D-2D92-1FE1033D5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6125E47-269C-7E50-8095-1E6E33C34A9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472EBC-B482-E806-BE82-B8BDE13815AE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41706A-C3E2-0310-4D83-F2EC0E81F06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8AB275-E799-A503-3EC7-175334A7FB5E}"/>
              </a:ext>
            </a:extLst>
          </p:cNvPr>
          <p:cNvSpPr txBox="1"/>
          <p:nvPr/>
        </p:nvSpPr>
        <p:spPr>
          <a:xfrm>
            <a:off x="2584580" y="3497084"/>
            <a:ext cx="30451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أحل مسائل وضعيات التحول.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BFC830E-53A3-42B4-BD65-DDB9B5328117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8142BC9-B7F2-7558-8EC4-E253D453611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0471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FAA35-399B-8587-6A56-28068E9DF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0A5F66-50F5-F069-6D22-CA8A186DA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FF2141-62C0-43DB-0C3F-2459E465A9C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BD0FA86-5D14-98B9-953F-DD26C3ABBC6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37661D-E3D2-9145-6921-27A81CD47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28C3D3-5359-7C2C-EDA0-20A0BD5A1E6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1F8A8D-0615-E9AD-AE8D-42EECA003B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2A8C63-C81D-EC72-650E-58A8557D20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B11663-6E48-BA35-B6B4-9C0D94AA0B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D1DFE8D-1A56-4A0C-01BF-72E7B526E04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8C69B71-4D39-88F1-9CB9-3253A7AA2AA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E50A9AD-53A1-BE92-0706-10A91AA2C0C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A4B76B-7930-5CAA-1131-1A5DF344A37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773556C-9AA1-D6FE-731B-B19EF6B4E8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793D3B1-8DC6-3211-163E-0F1BEC852D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ECAAAD-E0DF-52FC-C28C-45FB244ED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CCF0B-856D-8D5B-028C-BF25F447F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A16DE2-6F2D-EB57-107B-B74195522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7B71F69-143E-D3E4-205E-00E64B076D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88930CF-563A-2C1A-D5AE-DCFB9A134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7B8BD6-3E93-2EB2-7BFD-510AF89FC2D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FBA560-37FE-BADC-07BE-186FA2E8D3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A79E40-D299-D545-B861-8B433A171CD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8F0B016-27DC-0B2E-2F3B-5632DB9689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EBDD90-4C9E-36C5-C52C-5916FF1FB4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797735-B826-1F38-8E12-0D6B21B54E1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63296F-D7C3-E9C8-83E5-A7E5C5757B6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F5B7C3F-267A-C1D3-C631-4A6C33D0FC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F3399EE-3783-F585-08E6-DD30CB84DE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F0E3A57-84AA-6630-70AF-C848713AD6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F3350A1-B6BD-2E49-9042-62ABC3A70C25}"/>
              </a:ext>
            </a:extLst>
          </p:cNvPr>
          <p:cNvSpPr txBox="1"/>
          <p:nvPr/>
        </p:nvSpPr>
        <p:spPr>
          <a:xfrm>
            <a:off x="276589" y="908733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مرتين.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37234C0-E3B0-EC1A-2FA8-0CE2ADDB295B}"/>
              </a:ext>
            </a:extLst>
          </p:cNvPr>
          <p:cNvSpPr txBox="1"/>
          <p:nvPr/>
        </p:nvSpPr>
        <p:spPr>
          <a:xfrm>
            <a:off x="1060315" y="2724540"/>
            <a:ext cx="689912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فِي  سِباقٍ لِلْجَرْيِ، شارَكَ 68 طِفْلًا. انْسَحَبَ بَعْضُ الْأَطْفالِ،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وَأَكْمَلَ السِّباقَ فَقَطْ 52 طِفْلًا. كَمْ طِفْلًا انْسَحَبَ مِنَ السِّباقِ؟</a:t>
            </a:r>
          </a:p>
        </p:txBody>
      </p:sp>
    </p:spTree>
    <p:extLst>
      <p:ext uri="{BB962C8B-B14F-4D97-AF65-F5344CB8AC3E}">
        <p14:creationId xmlns:p14="http://schemas.microsoft.com/office/powerpoint/2010/main" val="57721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91BDF-25FF-CBDD-C3EA-C75B5B77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09562A-7F0E-4C92-2803-15E85D52B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8EFE5C5-8C78-06CE-D026-762A092D809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761EC94-E7A7-46F7-274B-922553EA0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8B02FE-A802-9D23-D870-29A5AAD34EB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651CF4E-18C4-FD85-02CF-49FAB7F153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6E3DE21-0BF7-7D08-D1F0-71D8BC3327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1FACDD0-2C6F-7172-DB82-3037757153C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03F91B6-E398-2A51-6825-6A1D43BB647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A6B968-97A6-275C-1E38-1FEBCE49B94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DD9B833-C725-583F-8F9B-7448CC85D8A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12E5843-33D7-A549-DCCA-9F34E22ABE1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A2BEB73-7677-858E-F149-AC937C0F6C9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382FC9C-A923-6CFC-32B4-8DE0FCBD900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8C36283-4B98-B7D9-E666-B99AB12FF10B}"/>
              </a:ext>
            </a:extLst>
          </p:cNvPr>
          <p:cNvSpPr txBox="1"/>
          <p:nvPr/>
        </p:nvSpPr>
        <p:spPr>
          <a:xfrm>
            <a:off x="276589" y="908733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نموذج الأشرطة لتمثيل المسألة.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4D8B6A1-4948-2CF4-07B3-6B981F7605B0}"/>
              </a:ext>
            </a:extLst>
          </p:cNvPr>
          <p:cNvSpPr txBox="1"/>
          <p:nvPr/>
        </p:nvSpPr>
        <p:spPr>
          <a:xfrm>
            <a:off x="1060315" y="2724540"/>
            <a:ext cx="689912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فِي  سِباقٍ لِلْجَرْيِ، شارَكَ 68 طِفْلًا. انْسَحَبَ بَعْضُ الْأَطْفالِ،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وَأَكْمَلَ السِّباقَ فَقَطْ 52 طِفْلًا. كَمْ طِفْلًا انْسَحَبَ مِنَ السِّباقِ؟</a:t>
            </a:r>
          </a:p>
        </p:txBody>
      </p:sp>
    </p:spTree>
    <p:extLst>
      <p:ext uri="{BB962C8B-B14F-4D97-AF65-F5344CB8AC3E}">
        <p14:creationId xmlns:p14="http://schemas.microsoft.com/office/powerpoint/2010/main" val="317026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B4644-6F27-9000-EC97-8F24AC161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113937-BDB1-6B5B-91A0-FDE2B3B40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9250BB-CEB5-462A-7ADF-7B8136A63F8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41938F5-FF8A-48D1-35F1-F142F53A881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E0F9C07-99A8-9D63-BBD1-BD4234FEE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86F7056-FF2C-BD43-E70F-C7E0C113967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E72B7F6-BDB4-42BF-94A9-6B3187E23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E33875B-8F0E-6C17-08B9-8FDDE589E23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730958A-88C8-7C4F-D0C1-54D9E29CDAB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5CDDA2C-2450-D5D2-C7FA-6B6B23B98F4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2B72EC2-44C3-ED81-A33E-235A543809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9647489-06A0-C1C1-D359-336A110D238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579B9D1-441A-E9F7-2775-16E7D7FC3B2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0BC4D21-FAA4-EDD3-83F7-A83033066F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0C5F836-675C-5E4F-0D24-42725B16E9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C0E6BE-F836-6CBD-A276-CF5FB1B8D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8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52276-74A7-2CAB-8298-AE716E171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E14766-B58C-C9AD-95EC-AC29EE25C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B19DFC1-F23B-8DA3-DB30-04E73A4D653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A3CB827-A890-48C4-17E6-E506AF9D3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7B0AB31-D77B-FE82-9AC3-01DF306DEE6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3906D42-594D-0047-44C7-6B2AB4745CA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40F019E-314F-F612-2792-E3BD2AC2A0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E300CDF-D8D3-B8DF-0818-0F94001EF87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69AE667-74B6-2D7C-22CA-13E96F2DEA3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F7683C8-F91E-3559-172D-5BD0B88C77F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0EA7DE3-03F8-C58F-8FF2-E8C2A234AAA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0C57E5F-F730-FEA9-6699-C09780C1B85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9DCE277-7F32-F418-4B20-77913F1E284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7880CE5-8993-A8E4-3E48-E568E844D8E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4349C54-EE1F-51AB-4833-22E8A6238F03}"/>
              </a:ext>
            </a:extLst>
          </p:cNvPr>
          <p:cNvSpPr txBox="1"/>
          <p:nvPr/>
        </p:nvSpPr>
        <p:spPr>
          <a:xfrm>
            <a:off x="328612" y="964166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16;p2">
            <a:extLst>
              <a:ext uri="{FF2B5EF4-FFF2-40B4-BE49-F238E27FC236}">
                <a16:creationId xmlns:a16="http://schemas.microsoft.com/office/drawing/2014/main" id="{F645287D-DB08-619C-FECF-B668334A7D02}"/>
              </a:ext>
            </a:extLst>
          </p:cNvPr>
          <p:cNvSpPr/>
          <p:nvPr/>
        </p:nvSpPr>
        <p:spPr>
          <a:xfrm>
            <a:off x="2649422" y="4113503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68</a:t>
            </a:r>
            <a:endParaRPr sz="48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17;p2">
            <a:extLst>
              <a:ext uri="{FF2B5EF4-FFF2-40B4-BE49-F238E27FC236}">
                <a16:creationId xmlns:a16="http://schemas.microsoft.com/office/drawing/2014/main" id="{D9890CC1-4A39-49CE-E27D-71BB0A549A35}"/>
              </a:ext>
            </a:extLst>
          </p:cNvPr>
          <p:cNvSpPr/>
          <p:nvPr/>
        </p:nvSpPr>
        <p:spPr>
          <a:xfrm>
            <a:off x="2650112" y="4846632"/>
            <a:ext cx="2178642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52</a:t>
            </a:r>
            <a:endParaRPr sz="48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18;p2">
            <a:extLst>
              <a:ext uri="{FF2B5EF4-FFF2-40B4-BE49-F238E27FC236}">
                <a16:creationId xmlns:a16="http://schemas.microsoft.com/office/drawing/2014/main" id="{1C6471D9-A7E3-EBCA-7758-3FFE90D3508E}"/>
              </a:ext>
            </a:extLst>
          </p:cNvPr>
          <p:cNvSpPr/>
          <p:nvPr/>
        </p:nvSpPr>
        <p:spPr>
          <a:xfrm>
            <a:off x="4832319" y="4846639"/>
            <a:ext cx="1359616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8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7F42EE-4B4E-8CAA-1BA1-3BC32B9767E9}"/>
              </a:ext>
            </a:extLst>
          </p:cNvPr>
          <p:cNvSpPr txBox="1"/>
          <p:nvPr/>
        </p:nvSpPr>
        <p:spPr>
          <a:xfrm>
            <a:off x="1022996" y="2724540"/>
            <a:ext cx="689912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فِي  سِباقٍ لِلْجَرْيِ، شارَكَ 68 طِفْلًا. انْسَحَبَ بَعْضُ الْأَطْفالِ،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وَأَكْمَلَ السِّباقَ فَقَطْ 52 طِفْلًا. كَمْ طِفْلًا انْسَحَبَ مِنَ السِّباقِ؟</a:t>
            </a:r>
          </a:p>
        </p:txBody>
      </p:sp>
    </p:spTree>
    <p:extLst>
      <p:ext uri="{BB962C8B-B14F-4D97-AF65-F5344CB8AC3E}">
        <p14:creationId xmlns:p14="http://schemas.microsoft.com/office/powerpoint/2010/main" val="110523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EA7C2-4232-5C07-CBD5-5BC022843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5D13D1-1D90-7A49-4EB8-1FAC4820A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30BA56C-46DC-B43B-E944-66A43DCEAE2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B9C5864-9EBA-30B4-9300-33647A21B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9D5FE7B-D8E2-7122-1FD3-7FDCF93237A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D6A1B6B-12F1-5E0D-78F5-DEBFF602E8A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979C2C0-186A-7CCA-7AD4-F81FAD2E81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0CE2E06-A761-919A-9FFA-E99E45FA04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3E6E5F6-260A-CC3D-38D7-D26CE76FA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142345B-6101-398E-84FC-05538BEA1FE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999A54C-9679-7A92-B5D6-182E92A3467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1AD5450-8E31-D732-8A7F-9B10A7AB745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2A84EA2-D60E-E431-DA2B-CE1D7B0B46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74369A7-5BD8-979F-3E37-84F034F48AB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448DE75-A976-F6D9-44A4-34A7A330F464}"/>
              </a:ext>
            </a:extLst>
          </p:cNvPr>
          <p:cNvSpPr txBox="1"/>
          <p:nvPr/>
        </p:nvSpPr>
        <p:spPr>
          <a:xfrm>
            <a:off x="328612" y="964166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واحسبوا عدد  الأطفال الذين انسحبوا من السباق.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001E47-575F-83C5-13CD-0A7E32D5D944}"/>
              </a:ext>
            </a:extLst>
          </p:cNvPr>
          <p:cNvSpPr txBox="1"/>
          <p:nvPr/>
        </p:nvSpPr>
        <p:spPr>
          <a:xfrm>
            <a:off x="2192694" y="4342636"/>
            <a:ext cx="4292082" cy="71293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000" dirty="0"/>
              <a:t>………………………………………………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E4CB22A-5672-D6F9-7601-CA5CF3351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540" y="2772121"/>
            <a:ext cx="809625" cy="612246"/>
          </a:xfrm>
          <a:prstGeom prst="rect">
            <a:avLst/>
          </a:prstGeom>
        </p:spPr>
      </p:pic>
      <p:sp>
        <p:nvSpPr>
          <p:cNvPr id="28" name="Google Shape;116;p2">
            <a:extLst>
              <a:ext uri="{FF2B5EF4-FFF2-40B4-BE49-F238E27FC236}">
                <a16:creationId xmlns:a16="http://schemas.microsoft.com/office/drawing/2014/main" id="{671B671C-0299-99ED-6690-234C28EC6A2A}"/>
              </a:ext>
            </a:extLst>
          </p:cNvPr>
          <p:cNvSpPr/>
          <p:nvPr/>
        </p:nvSpPr>
        <p:spPr>
          <a:xfrm>
            <a:off x="2630760" y="2182067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68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17;p2">
            <a:extLst>
              <a:ext uri="{FF2B5EF4-FFF2-40B4-BE49-F238E27FC236}">
                <a16:creationId xmlns:a16="http://schemas.microsoft.com/office/drawing/2014/main" id="{68D8C393-1A57-0747-4A1A-5CCA94691734}"/>
              </a:ext>
            </a:extLst>
          </p:cNvPr>
          <p:cNvSpPr/>
          <p:nvPr/>
        </p:nvSpPr>
        <p:spPr>
          <a:xfrm>
            <a:off x="2631450" y="2915196"/>
            <a:ext cx="2178642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52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18;p2">
            <a:extLst>
              <a:ext uri="{FF2B5EF4-FFF2-40B4-BE49-F238E27FC236}">
                <a16:creationId xmlns:a16="http://schemas.microsoft.com/office/drawing/2014/main" id="{4EED526D-4540-5920-E3B3-8BE1ABFFF249}"/>
              </a:ext>
            </a:extLst>
          </p:cNvPr>
          <p:cNvSpPr/>
          <p:nvPr/>
        </p:nvSpPr>
        <p:spPr>
          <a:xfrm>
            <a:off x="4813657" y="2915203"/>
            <a:ext cx="1359616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422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BDE8A-6C32-FBFD-69A0-AAC990F46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5E4D6D-0C6F-7DEC-1C15-1ABE90B2F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478C1E-05A1-8B55-9CA1-5CE63BF8B4FF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5FDC329-4A50-9D9D-5D2B-D564377989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42A48B8-89B9-0C84-9356-AFE52C741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B8FC39-6454-06A8-C904-CAD844D22B9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AE1632C-5708-5831-B86D-44BD0ABF94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ABBD40C-B2F5-D514-716B-D4E3B0715FA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C6048F-24BD-D9A4-DAF8-58029876C36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5DBAD72-1E1E-C405-EDDB-BC31B1116F5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527DE7-C72F-89E6-D0FC-91D850266D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C65E97B-394F-9A0D-9077-3F787F30A65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B8FBADE-26AD-3838-F3EA-B91D626761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6E2F237-C22F-F0AF-8A06-DC6AF92E85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3894890-3747-03AD-7724-F5F794A116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44852C-F0C7-4A68-067B-B2F57B92B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5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5C486-4AC3-34E8-24D0-CC4C9644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D73B7B-CCC3-2E4B-4963-EDEC0E332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67AC84D-953F-248E-0D41-348473260DC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24CCC2A-1B7A-3956-E448-9CDBC15F6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7ECE73F-360C-BD47-34AC-7A717F86AEA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2BB64FE-1647-03C9-7B51-EC1F800CFB7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A116456-3E1F-D8EB-3EC4-483E821CAAE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5E3580C-CD3B-AE97-0EBD-6736451ADD3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245878E-43DC-5126-7130-4A1932F7C79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2057CD3-821E-9579-8CD7-0542F1FB9D3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93FDE5B-BA42-07BB-D322-27BA82BB66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6336823-5DDA-231C-7297-31F9944F9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B46DAFD-055A-E531-672D-1A2502951C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A374056-D71A-B4BF-5FC8-95F94BFF2D7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FE45590-9F93-1E12-B05F-226D4C91EFB7}"/>
              </a:ext>
            </a:extLst>
          </p:cNvPr>
          <p:cNvSpPr txBox="1"/>
          <p:nvPr/>
        </p:nvSpPr>
        <p:spPr>
          <a:xfrm>
            <a:off x="328612" y="964166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35DFEB-81BA-E79F-48D8-6BF3DB6AAD4E}"/>
              </a:ext>
            </a:extLst>
          </p:cNvPr>
          <p:cNvSpPr txBox="1"/>
          <p:nvPr/>
        </p:nvSpPr>
        <p:spPr>
          <a:xfrm>
            <a:off x="2192694" y="4342636"/>
            <a:ext cx="4292082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rgbClr val="C00000"/>
                </a:solidFill>
              </a:rPr>
              <a:t>68 – 52 = 16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8A969C-ED64-522A-99FA-0891102EA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540" y="2772121"/>
            <a:ext cx="809625" cy="612246"/>
          </a:xfrm>
          <a:prstGeom prst="rect">
            <a:avLst/>
          </a:prstGeom>
        </p:spPr>
      </p:pic>
      <p:sp>
        <p:nvSpPr>
          <p:cNvPr id="3" name="Google Shape;116;p2">
            <a:extLst>
              <a:ext uri="{FF2B5EF4-FFF2-40B4-BE49-F238E27FC236}">
                <a16:creationId xmlns:a16="http://schemas.microsoft.com/office/drawing/2014/main" id="{2E4639CF-98CD-2EBF-FA5E-A16970DD15CE}"/>
              </a:ext>
            </a:extLst>
          </p:cNvPr>
          <p:cNvSpPr/>
          <p:nvPr/>
        </p:nvSpPr>
        <p:spPr>
          <a:xfrm>
            <a:off x="2630760" y="2182067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68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17;p2">
            <a:extLst>
              <a:ext uri="{FF2B5EF4-FFF2-40B4-BE49-F238E27FC236}">
                <a16:creationId xmlns:a16="http://schemas.microsoft.com/office/drawing/2014/main" id="{DE9BCEBA-F518-0D40-58E9-3E708E832A98}"/>
              </a:ext>
            </a:extLst>
          </p:cNvPr>
          <p:cNvSpPr/>
          <p:nvPr/>
        </p:nvSpPr>
        <p:spPr>
          <a:xfrm>
            <a:off x="2631450" y="2915196"/>
            <a:ext cx="2178642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52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18;p2">
            <a:extLst>
              <a:ext uri="{FF2B5EF4-FFF2-40B4-BE49-F238E27FC236}">
                <a16:creationId xmlns:a16="http://schemas.microsoft.com/office/drawing/2014/main" id="{3E6E2E3F-4172-65BF-BE50-75824F8E33F0}"/>
              </a:ext>
            </a:extLst>
          </p:cNvPr>
          <p:cNvSpPr/>
          <p:nvPr/>
        </p:nvSpPr>
        <p:spPr>
          <a:xfrm>
            <a:off x="4813657" y="2915203"/>
            <a:ext cx="1359616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127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26275-F8A6-220E-6B59-33BDE03AE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19DAC9-43BA-0805-4BCD-D958D832D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995CBDB-FA72-C61A-B626-B805D5030EE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A4E173E-F432-DDB5-65B5-132AEF16C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5EB902-694B-2D5D-31AC-57770326995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781DC11-F488-41FD-00E9-01B5C8F277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769285-89C4-A209-F9F9-F3AE6BF1943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BD3C58C-5130-305B-9294-95AA8E9AB2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9E4BBB0-E3C3-80C2-4767-B62FD4AC63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8409AE6-1D87-F1DB-4220-45DF9F77A0C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56CCC85-1505-5463-0654-B5A856F53EE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24A4679-7E4E-E218-D817-B9C3B97DEB9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1985AE6-C61F-809B-BD2F-4422970046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91EEEFB-F79B-E7BD-5C5E-7C6EEEF403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9CE1BEB-7E68-4976-E465-E510707C07CF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63 أنجزوا  النشاط 13 لديكم 8 دقائق.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16EBE3-2C48-01BD-4623-48D6F4E72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826" y="1721890"/>
            <a:ext cx="3303623" cy="45804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12E768-898B-48E8-9801-9AFE73AB01C5}"/>
              </a:ext>
            </a:extLst>
          </p:cNvPr>
          <p:cNvSpPr/>
          <p:nvPr/>
        </p:nvSpPr>
        <p:spPr>
          <a:xfrm>
            <a:off x="3041779" y="2780522"/>
            <a:ext cx="2836506" cy="16235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C56BBEA-5A32-0742-E1AD-DA0DFE5A7A0D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35FF104-F2AF-4161-EA0B-F2BC7589D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4003240-1E8C-A98E-B0E7-FB2834E8C4E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493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877E5-FD4E-4CFE-BB47-D772F6E3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225775-DFE1-4E65-84AB-71C70745B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91524F7-3682-F21A-3F60-1F7CE759A9E4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D0624D0-2438-19B5-8BA4-25AA4C1A73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F482FF0-CA6D-567B-17B1-81122AEE6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4F01ACB-1BDB-3D90-B7D1-7A68DFD96AA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C197C58-6AD7-917D-1623-3D81F835BFE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3612130-405D-50EE-A5DE-B334B275AB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0B3253-7C64-FC20-3771-88B93124404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7BD850C-9FAF-5D3E-7DCB-8505BD5850C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8D75265-48CD-1A1E-D511-0EBADED16E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BE10462-583C-78D5-1D90-E3B702C3609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4A6E3D5-CE68-108B-1D78-1C4BCB45749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F153CCC-4CE6-891F-C91D-B1EA2EFB0A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C0C0396-2D3A-EB65-CD46-7DB451A1969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C8D9339-8A45-3C35-D77C-146C36ADA7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996" y="2037600"/>
            <a:ext cx="6870023" cy="397711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42E62B-58D5-713D-B9F4-97A4BBD804E5}"/>
              </a:ext>
            </a:extLst>
          </p:cNvPr>
          <p:cNvSpPr/>
          <p:nvPr/>
        </p:nvSpPr>
        <p:spPr>
          <a:xfrm>
            <a:off x="1780021" y="4077479"/>
            <a:ext cx="1850931" cy="3483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59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9015B2-8C24-D486-33EB-167ABA471DA8}"/>
              </a:ext>
            </a:extLst>
          </p:cNvPr>
          <p:cNvSpPr/>
          <p:nvPr/>
        </p:nvSpPr>
        <p:spPr>
          <a:xfrm>
            <a:off x="1786811" y="4424728"/>
            <a:ext cx="1175658" cy="3483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446E5C-B072-F1F0-A2AB-FC0900211D4C}"/>
              </a:ext>
            </a:extLst>
          </p:cNvPr>
          <p:cNvSpPr/>
          <p:nvPr/>
        </p:nvSpPr>
        <p:spPr>
          <a:xfrm>
            <a:off x="2953137" y="4424730"/>
            <a:ext cx="677815" cy="3483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B8999A-3756-CA6D-58D8-82B1E221C30E}"/>
              </a:ext>
            </a:extLst>
          </p:cNvPr>
          <p:cNvSpPr txBox="1"/>
          <p:nvPr/>
        </p:nvSpPr>
        <p:spPr>
          <a:xfrm>
            <a:off x="5421089" y="4610876"/>
            <a:ext cx="204651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59 – 45 = 14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92FD7A8-9D5A-EE7C-28CB-9253F970A94F}"/>
              </a:ext>
            </a:extLst>
          </p:cNvPr>
          <p:cNvSpPr txBox="1"/>
          <p:nvPr/>
        </p:nvSpPr>
        <p:spPr>
          <a:xfrm>
            <a:off x="6080448" y="5466186"/>
            <a:ext cx="783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14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0FF4C72-0BC2-556D-5D70-8ACBA5F76987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412410-EADA-0EC8-63E8-218E3C8CC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C4A4005-0B5F-1D5F-1EFD-861483BC7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280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D7A9-EEF7-610B-DE1F-57627C8A5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2AAD5C-AE8D-F602-3062-FD203C27D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C7D3922-3BDE-97EB-6D83-2026A256D2E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0306504-6C8F-8185-093E-ACA5DE553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BEC0CF-99D7-44C3-6E7C-BBDC373127B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4D25C30-6AFD-B08C-B6CB-013A05F37DA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6AFE4F8-8364-B82F-F845-916398B33FC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BC6F815-55EA-FE11-A8A3-FE60D96445E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8B63B54-8BBF-A993-6A11-A1FECE1D28A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91A770D-F3AD-057D-4A3C-9FF9CF0BE90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C35A5AC-41A4-EA50-5B0C-18E1044E68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EE21D5A-127E-71F1-8156-6E34F3B8521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F66BBFB-59AA-A8E3-D194-CFD211D63B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00E5B93-8828-4E1F-04D2-67CA7860BE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12B8446-D59B-4BF6-D881-AC5CDA7FD14B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4E208CF-FE0D-F976-C517-320DE5B5071E}"/>
              </a:ext>
            </a:extLst>
          </p:cNvPr>
          <p:cNvGrpSpPr/>
          <p:nvPr/>
        </p:nvGrpSpPr>
        <p:grpSpPr>
          <a:xfrm>
            <a:off x="1449263" y="1978871"/>
            <a:ext cx="6245475" cy="3758675"/>
            <a:chOff x="1449263" y="1978871"/>
            <a:chExt cx="6245475" cy="375867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6CD79B1-CC44-1682-D871-5EAD34375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D4EFFC"/>
                </a:clrFrom>
                <a:clrTo>
                  <a:srgbClr val="D4EFFC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49263" y="1978871"/>
              <a:ext cx="6245475" cy="3758675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F3B4A1C-5A47-3B1F-E116-137A8A8DD9FB}"/>
                </a:ext>
              </a:extLst>
            </p:cNvPr>
            <p:cNvSpPr txBox="1"/>
            <p:nvPr/>
          </p:nvSpPr>
          <p:spPr>
            <a:xfrm>
              <a:off x="5383763" y="5365099"/>
              <a:ext cx="2519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اً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FFDF4C9-9BE7-1C43-F236-6235CD66D12A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F323712-FDFA-2BA1-5D83-4CAA1B964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5869ED9-E488-CB7D-4FC4-F41BC4C6E3C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272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5BCB-DAD9-985F-5E4D-4BBEFC071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5F36C5-12CA-0F98-F331-FC1FD30ED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EEF458-B258-84BE-D050-8D40EE46B773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C5270DF-A8CA-9A38-245B-3F16FBB74F3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A22C622-61DA-F497-77D7-A8FB169D0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CDFF67F-2C97-8551-6AE5-75ABCF87D13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441F0E3-F12D-3F7A-C678-722AB849ED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09CC419-4942-8020-2F74-375086920D3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760E222-FEE2-242A-3658-E8F4F5D0A3E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46DAD11-ED83-CCA8-0F36-A600863C4D1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4C2404D-97BE-93B9-C954-73CB37E611A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61FB13-8092-7EE4-6EAC-F6FCF33231C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FEDB5CE-72BC-56F6-67D5-963F3B3DFBA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6C6DA1D-C3C2-D9B1-870A-CD495D65AD4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0793B8C-97EA-1A85-42D9-2F85B0C54E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8B38D78-0429-88FD-282B-5639FB6DC074}"/>
              </a:ext>
            </a:extLst>
          </p:cNvPr>
          <p:cNvGrpSpPr/>
          <p:nvPr/>
        </p:nvGrpSpPr>
        <p:grpSpPr>
          <a:xfrm>
            <a:off x="1449263" y="1978871"/>
            <a:ext cx="6245475" cy="3758675"/>
            <a:chOff x="1449263" y="1978871"/>
            <a:chExt cx="6245475" cy="375867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82AA49C-84AF-0278-0566-1CCBA7C4F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D4EFFC"/>
                </a:clrFrom>
                <a:clrTo>
                  <a:srgbClr val="D4EFFC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49263" y="1978871"/>
              <a:ext cx="6245475" cy="3758675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E6A7E80-A67B-9B1E-6833-A39698462899}"/>
                </a:ext>
              </a:extLst>
            </p:cNvPr>
            <p:cNvSpPr txBox="1"/>
            <p:nvPr/>
          </p:nvSpPr>
          <p:spPr>
            <a:xfrm>
              <a:off x="5383763" y="5365099"/>
              <a:ext cx="2519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اً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2AC6DE7-0D29-F35B-EE42-1D740737AE71}"/>
              </a:ext>
            </a:extLst>
          </p:cNvPr>
          <p:cNvSpPr/>
          <p:nvPr/>
        </p:nvSpPr>
        <p:spPr>
          <a:xfrm>
            <a:off x="1994627" y="3872207"/>
            <a:ext cx="1850931" cy="3483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41A5A2-774C-6468-CE83-F2E6A9434636}"/>
              </a:ext>
            </a:extLst>
          </p:cNvPr>
          <p:cNvSpPr/>
          <p:nvPr/>
        </p:nvSpPr>
        <p:spPr>
          <a:xfrm>
            <a:off x="2001417" y="4219456"/>
            <a:ext cx="1068354" cy="3483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A21B81-B097-339A-FDC1-3C29E68C90BB}"/>
              </a:ext>
            </a:extLst>
          </p:cNvPr>
          <p:cNvSpPr/>
          <p:nvPr/>
        </p:nvSpPr>
        <p:spPr>
          <a:xfrm>
            <a:off x="3069771" y="4219458"/>
            <a:ext cx="775787" cy="3483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B2361E3-91FF-4A6F-B9A8-7E8284BE0980}"/>
              </a:ext>
            </a:extLst>
          </p:cNvPr>
          <p:cNvSpPr txBox="1"/>
          <p:nvPr/>
        </p:nvSpPr>
        <p:spPr>
          <a:xfrm>
            <a:off x="5449082" y="4312296"/>
            <a:ext cx="204651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13 + 10 = 23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A2B8F5A-8B37-FA75-281D-04F36343537C}"/>
              </a:ext>
            </a:extLst>
          </p:cNvPr>
          <p:cNvSpPr txBox="1"/>
          <p:nvPr/>
        </p:nvSpPr>
        <p:spPr>
          <a:xfrm>
            <a:off x="5903167" y="5260914"/>
            <a:ext cx="783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2EBAD2B-2C9E-0FA2-3DAC-7D39A5321801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7A98B6C5-2F53-71E3-B8DC-9E18D0A17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6AA35E8-4949-AD19-4111-FB2E42A1C15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93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75E88-04F0-3255-354B-13F331528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D74639B-3615-2B07-A9D3-29E188AF8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054" y="1565740"/>
            <a:ext cx="3596195" cy="4900374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CBCD87-F054-EA1B-EF49-6AB3C482CF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093B1A7-42C0-3D33-655D-080CA280E3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E2589AE-AE4A-399E-9A29-FE45F1D45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5078D1-9F2B-90F5-CE1B-5D1B21B9BB0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94B737B-54C1-44EB-4031-12DF133DA1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231F67-1F9F-064D-B7BF-32E20C623BA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A9A4F24-54A7-0201-AE59-4CD66378AC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D611492-C410-5082-1354-BA7E7DB7A8B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AC0631B-8844-44C9-23F4-CE30841E6E1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555B54B-C3FA-8247-B4C8-842549DDA1D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14D6F66-B3F1-DE1E-9989-0E639BF36A6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D60A04C-A6EF-F7BE-EE97-289A45D4E2B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3D6BB2A-12B0-CC7D-A67B-F845CCCFFDF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DD66281-04A5-72EF-E1F1-259D21275521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 النشاط 7 ص 61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5E4CB9-A343-7973-D756-80D5571C97C0}"/>
              </a:ext>
            </a:extLst>
          </p:cNvPr>
          <p:cNvSpPr/>
          <p:nvPr/>
        </p:nvSpPr>
        <p:spPr>
          <a:xfrm>
            <a:off x="3116424" y="4627984"/>
            <a:ext cx="3023119" cy="159553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8A571E4-33A4-ACBB-439B-C9602C7CA4A9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64354F7-DBBB-D18D-2F1B-3BB9DCF04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0C1590F-F7F3-23C0-8ED9-C2ED74220549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805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A3A6E-8B4B-A73E-C825-49F2DCD8C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66BD404A-3DEE-D022-6106-15DA5EE37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263" y="2272224"/>
            <a:ext cx="6245475" cy="3451891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1EDF2B-03AE-11F9-4AFF-5FBCB58D3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8AD2E75-9760-9FEF-3780-FEE00ECEA9DF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057AE15-E160-AC87-E3AC-9BCB7363BD0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636E6FC-4B5F-62D7-A764-868AE3352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50F3D7-D5DF-74B1-218A-6DA974606C7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FA5DD17-94B5-6A7E-97E8-A2424E4B9BF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08A9803-5050-A664-D461-1AFFD0F46AE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B145389-7869-DDB1-B5B8-6E370E82DC2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A640BE3-A078-3765-2CBC-F7249453492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8ABECD1-1D7D-2707-AFA0-D53487E5A85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C5819FD-1189-2C47-F32B-29F700E9B37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3D8D570-A046-0CC3-A8D5-44526EB4AFE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1CC6126-9F08-4BCD-62C0-78097D6B1F4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0E77039-E513-578C-A920-4A683146A64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D6871A9-87CF-A26E-09BF-5131C75D6BFC}"/>
              </a:ext>
            </a:extLst>
          </p:cNvPr>
          <p:cNvSpPr/>
          <p:nvPr/>
        </p:nvSpPr>
        <p:spPr>
          <a:xfrm>
            <a:off x="1780020" y="3890869"/>
            <a:ext cx="1850931" cy="3483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34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8879CC-1E99-E1E0-0DF0-9967BFA50495}"/>
              </a:ext>
            </a:extLst>
          </p:cNvPr>
          <p:cNvSpPr/>
          <p:nvPr/>
        </p:nvSpPr>
        <p:spPr>
          <a:xfrm>
            <a:off x="1786810" y="4238118"/>
            <a:ext cx="1068354" cy="3483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955613-2EEA-3F65-BCAE-E5CF3DFFB7E8}"/>
              </a:ext>
            </a:extLst>
          </p:cNvPr>
          <p:cNvSpPr/>
          <p:nvPr/>
        </p:nvSpPr>
        <p:spPr>
          <a:xfrm>
            <a:off x="2855164" y="4238120"/>
            <a:ext cx="775787" cy="3483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D87CF67-9D80-BD62-7361-304C9CF21479}"/>
              </a:ext>
            </a:extLst>
          </p:cNvPr>
          <p:cNvSpPr txBox="1"/>
          <p:nvPr/>
        </p:nvSpPr>
        <p:spPr>
          <a:xfrm>
            <a:off x="5262468" y="4396271"/>
            <a:ext cx="204651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34 – 18 = 16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1D2A314-109E-4936-D216-CB26D7479C88}"/>
              </a:ext>
            </a:extLst>
          </p:cNvPr>
          <p:cNvSpPr txBox="1"/>
          <p:nvPr/>
        </p:nvSpPr>
        <p:spPr>
          <a:xfrm>
            <a:off x="5903167" y="5260914"/>
            <a:ext cx="783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16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7C013CF-62A9-130C-952B-A9ADA43E0BC2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A0FC312D-7928-9902-EE9B-E6A2EECCB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37FFC64-B991-7516-054B-EE280AAA372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054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15621</TotalTime>
  <Words>889</Words>
  <Application>Microsoft Office PowerPoint</Application>
  <PresentationFormat>Affichage à l'écran (4:3)</PresentationFormat>
  <Paragraphs>292</Paragraphs>
  <Slides>30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30</vt:i4>
      </vt:variant>
    </vt:vector>
  </HeadingPairs>
  <TitlesOfParts>
    <vt:vector size="43" baseType="lpstr">
      <vt:lpstr>Arimo Italics</vt:lpstr>
      <vt:lpstr>Chalkboard</vt:lpstr>
      <vt:lpstr>DengXian</vt:lpstr>
      <vt:lpstr>Effra CC Arbc</vt:lpstr>
      <vt:lpstr>Noto Sans Symbols</vt:lpstr>
      <vt:lpstr>Aptos</vt:lpstr>
      <vt:lpstr>Arial</vt:lpstr>
      <vt:lpstr>Calibri</vt:lpstr>
      <vt:lpstr>Dosis</vt:lpstr>
      <vt:lpstr>Wingdings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170</cp:revision>
  <cp:lastPrinted>2025-08-13T10:11:39Z</cp:lastPrinted>
  <dcterms:created xsi:type="dcterms:W3CDTF">2025-08-01T12:31:49Z</dcterms:created>
  <dcterms:modified xsi:type="dcterms:W3CDTF">2026-03-04T10:28:39Z</dcterms:modified>
</cp:coreProperties>
</file>