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0" r:id="rId1"/>
    <p:sldMasterId id="2147483905" r:id="rId2"/>
    <p:sldMasterId id="2147483910" r:id="rId3"/>
  </p:sldMasterIdLst>
  <p:notesMasterIdLst>
    <p:notesMasterId r:id="rId46"/>
  </p:notesMasterIdLst>
  <p:handoutMasterIdLst>
    <p:handoutMasterId r:id="rId47"/>
  </p:handoutMasterIdLst>
  <p:sldIdLst>
    <p:sldId id="2134806836" r:id="rId4"/>
    <p:sldId id="828" r:id="rId5"/>
    <p:sldId id="835" r:id="rId6"/>
    <p:sldId id="2134806719" r:id="rId7"/>
    <p:sldId id="2134806699" r:id="rId8"/>
    <p:sldId id="974" r:id="rId9"/>
    <p:sldId id="2134806720" r:id="rId10"/>
    <p:sldId id="2134806722" r:id="rId11"/>
    <p:sldId id="2134806650" r:id="rId12"/>
    <p:sldId id="1005" r:id="rId13"/>
    <p:sldId id="2134806707" r:id="rId14"/>
    <p:sldId id="981" r:id="rId15"/>
    <p:sldId id="2134806828" r:id="rId16"/>
    <p:sldId id="2134806829" r:id="rId17"/>
    <p:sldId id="2134806840" r:id="rId18"/>
    <p:sldId id="2134806839" r:id="rId19"/>
    <p:sldId id="2134806837" r:id="rId20"/>
    <p:sldId id="2134806838" r:id="rId21"/>
    <p:sldId id="2134806848" r:id="rId22"/>
    <p:sldId id="2134806849" r:id="rId23"/>
    <p:sldId id="2134806841" r:id="rId24"/>
    <p:sldId id="2134806845" r:id="rId25"/>
    <p:sldId id="2134806850" r:id="rId26"/>
    <p:sldId id="2134806856" r:id="rId27"/>
    <p:sldId id="2134806846" r:id="rId28"/>
    <p:sldId id="2134806847" r:id="rId29"/>
    <p:sldId id="2134806755" r:id="rId30"/>
    <p:sldId id="2134806756" r:id="rId31"/>
    <p:sldId id="2134806757" r:id="rId32"/>
    <p:sldId id="2134806814" r:id="rId33"/>
    <p:sldId id="2134806819" r:id="rId34"/>
    <p:sldId id="2134806822" r:id="rId35"/>
    <p:sldId id="2134806823" r:id="rId36"/>
    <p:sldId id="2134806855" r:id="rId37"/>
    <p:sldId id="2134806852" r:id="rId38"/>
    <p:sldId id="2134806853" r:id="rId39"/>
    <p:sldId id="2134806854" r:id="rId40"/>
    <p:sldId id="2134806857" r:id="rId41"/>
    <p:sldId id="2134806858" r:id="rId42"/>
    <p:sldId id="789" r:id="rId43"/>
    <p:sldId id="2134806813" r:id="rId44"/>
    <p:sldId id="980" r:id="rId45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FF"/>
    <a:srgbClr val="FFDA6D"/>
    <a:srgbClr val="FC8E00"/>
    <a:srgbClr val="3A8F98"/>
    <a:srgbClr val="E98301"/>
    <a:srgbClr val="00AB9B"/>
    <a:srgbClr val="2B7589"/>
    <a:srgbClr val="FFEFB9"/>
    <a:srgbClr val="00E4CF"/>
    <a:srgbClr val="9BD3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50" autoAdjust="0"/>
    <p:restoredTop sz="95033" autoAdjust="0"/>
  </p:normalViewPr>
  <p:slideViewPr>
    <p:cSldViewPr snapToGrid="0">
      <p:cViewPr varScale="1">
        <p:scale>
          <a:sx n="82" d="100"/>
          <a:sy n="82" d="100"/>
        </p:scale>
        <p:origin x="155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3288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microsoft.com/office/2018/10/relationships/authors" Target="author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04/03/2026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04/03/2026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79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2750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993665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298374-49CE-4713-2367-E0F61E25C8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9F843C4-B70E-4F5F-0047-0B7FBB5207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779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D401314-9757-55C0-48D3-1CD787EEF6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046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92C1E31-11CB-669E-1E47-2AB36E20F9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16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CDF162F-D2A1-AA5C-B850-48769493F7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235440" cy="688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151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058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DE767E1-5382-E8C8-A0D5-CFD45FEBE2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9B44CC6-4DE4-4E09-A683-9A3F058D84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1822" y="2282133"/>
            <a:ext cx="7980356" cy="39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102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9207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379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4339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1940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6005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352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7861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490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0885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686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0218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111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27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9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902" r:id="rId2"/>
    <p:sldLayoutId id="2147483898" r:id="rId3"/>
    <p:sldLayoutId id="2147483899" r:id="rId4"/>
    <p:sldLayoutId id="2147483900" r:id="rId5"/>
    <p:sldLayoutId id="2147483901" r:id="rId6"/>
    <p:sldLayoutId id="2147483903" r:id="rId7"/>
    <p:sldLayoutId id="2147483904" r:id="rId8"/>
    <p:sldLayoutId id="2147483908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674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19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918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0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6.emf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3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png"/><Relationship Id="rId5" Type="http://schemas.openxmlformats.org/officeDocument/2006/relationships/image" Target="../media/image26.emf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6.emf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6.emf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1.png"/><Relationship Id="rId4" Type="http://schemas.openxmlformats.org/officeDocument/2006/relationships/hyperlink" Target="https://mathix.org/linux/archives/12827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26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5.png"/><Relationship Id="rId4" Type="http://schemas.openxmlformats.org/officeDocument/2006/relationships/image" Target="../media/image26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26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7.png"/><Relationship Id="rId4" Type="http://schemas.openxmlformats.org/officeDocument/2006/relationships/image" Target="../media/image26.e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6.emf"/><Relationship Id="rId4" Type="http://schemas.openxmlformats.org/officeDocument/2006/relationships/image" Target="../media/image4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6.emf"/><Relationship Id="rId4" Type="http://schemas.openxmlformats.org/officeDocument/2006/relationships/image" Target="../media/image4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6.emf"/><Relationship Id="rId4" Type="http://schemas.openxmlformats.org/officeDocument/2006/relationships/image" Target="../media/image4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6.emf"/><Relationship Id="rId4" Type="http://schemas.openxmlformats.org/officeDocument/2006/relationships/image" Target="../media/image42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media" Target="../media/media4.mp4"/><Relationship Id="rId7" Type="http://schemas.openxmlformats.org/officeDocument/2006/relationships/image" Target="../media/image2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0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4.mp4"/><Relationship Id="rId9" Type="http://schemas.openxmlformats.org/officeDocument/2006/relationships/image" Target="../media/image2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4E36CC39-D9CF-7A71-5334-D5AC298772DC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F2B8734-8141-8F0E-1D6C-AAC1849A6F0F}"/>
              </a:ext>
            </a:extLst>
          </p:cNvPr>
          <p:cNvSpPr txBox="1"/>
          <p:nvPr/>
        </p:nvSpPr>
        <p:spPr>
          <a:xfrm>
            <a:off x="4800517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5E219911-EE02-9CDD-0679-B61CFEAA045A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6</a:t>
            </a:r>
            <a:endParaRPr lang="fr-FR" dirty="0">
              <a:ea typeface="DengXian" panose="02010600030101010101" pitchFamily="2" charset="-122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E2ADDAB-4617-C639-5B4F-35A5196A0953}"/>
              </a:ext>
            </a:extLst>
          </p:cNvPr>
          <p:cNvGrpSpPr/>
          <p:nvPr/>
        </p:nvGrpSpPr>
        <p:grpSpPr>
          <a:xfrm>
            <a:off x="7058624" y="6021421"/>
            <a:ext cx="1193292" cy="288630"/>
            <a:chOff x="5303276" y="5877672"/>
            <a:chExt cx="1193292" cy="288630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260CB9D-071F-D03A-32CD-056B699491FC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مراجعة (1)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223A6035-C65A-87E9-3EBA-653670499642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B7FBC752-82F2-A14F-1C80-42601BB4F655}"/>
              </a:ext>
            </a:extLst>
          </p:cNvPr>
          <p:cNvGrpSpPr/>
          <p:nvPr/>
        </p:nvGrpSpPr>
        <p:grpSpPr>
          <a:xfrm>
            <a:off x="4205025" y="6012094"/>
            <a:ext cx="1183460" cy="288630"/>
            <a:chOff x="5313108" y="5877672"/>
            <a:chExt cx="1183460" cy="288630"/>
          </a:xfrm>
          <a:solidFill>
            <a:schemeClr val="bg1">
              <a:lumMod val="75000"/>
            </a:schemeClr>
          </a:solidFill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6C3A57C9-019B-8AF2-A080-042003160371}"/>
                </a:ext>
              </a:extLst>
            </p:cNvPr>
            <p:cNvSpPr/>
            <p:nvPr/>
          </p:nvSpPr>
          <p:spPr>
            <a:xfrm>
              <a:off x="5313108" y="5877672"/>
              <a:ext cx="1124468" cy="28863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  مراجعة (3)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8BDC1577-F87E-E4AC-0BAB-1A61D4FD75FA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1" name="Titre 1">
            <a:extLst>
              <a:ext uri="{FF2B5EF4-FFF2-40B4-BE49-F238E27FC236}">
                <a16:creationId xmlns:a16="http://schemas.microsoft.com/office/drawing/2014/main" id="{39CA1B85-9B1A-606C-E58F-C406EAB02E33}"/>
              </a:ext>
            </a:extLst>
          </p:cNvPr>
          <p:cNvSpPr txBox="1">
            <a:spLocks/>
          </p:cNvSpPr>
          <p:nvPr/>
        </p:nvSpPr>
        <p:spPr>
          <a:xfrm rot="931040">
            <a:off x="644759" y="4151864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D5ED435-341C-A19C-1548-07F8C164F976}"/>
              </a:ext>
            </a:extLst>
          </p:cNvPr>
          <p:cNvSpPr txBox="1"/>
          <p:nvPr/>
        </p:nvSpPr>
        <p:spPr>
          <a:xfrm>
            <a:off x="4800517" y="51021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4E5B264A-629C-CF2C-16C4-3319DCD76066}"/>
              </a:ext>
            </a:extLst>
          </p:cNvPr>
          <p:cNvGrpSpPr/>
          <p:nvPr/>
        </p:nvGrpSpPr>
        <p:grpSpPr>
          <a:xfrm>
            <a:off x="5632612" y="6021424"/>
            <a:ext cx="1183460" cy="288630"/>
            <a:chOff x="5313108" y="5877672"/>
            <a:chExt cx="1183460" cy="288630"/>
          </a:xfrm>
          <a:solidFill>
            <a:schemeClr val="bg1">
              <a:lumMod val="75000"/>
            </a:schemeClr>
          </a:solidFill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8AE12580-07D7-53AB-A769-9F007B78CA1B}"/>
                </a:ext>
              </a:extLst>
            </p:cNvPr>
            <p:cNvSpPr/>
            <p:nvPr/>
          </p:nvSpPr>
          <p:spPr>
            <a:xfrm>
              <a:off x="531310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  مراجعة (2)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53A5EE64-0457-2F21-8EAF-7372D8F373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46E76C5A-832B-3B21-F1CF-7CAF0912E12E}"/>
              </a:ext>
            </a:extLst>
          </p:cNvPr>
          <p:cNvSpPr/>
          <p:nvPr/>
        </p:nvSpPr>
        <p:spPr>
          <a:xfrm>
            <a:off x="938609" y="5982361"/>
            <a:ext cx="1414384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   تصحيح الرائز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C04D91C7-0B25-3607-E40E-E34B1B137997}"/>
              </a:ext>
            </a:extLst>
          </p:cNvPr>
          <p:cNvSpPr/>
          <p:nvPr/>
        </p:nvSpPr>
        <p:spPr>
          <a:xfrm>
            <a:off x="2060256" y="6002296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B472A62C-E08D-F5DF-9E7D-B32D9CD0E5AA}"/>
              </a:ext>
            </a:extLst>
          </p:cNvPr>
          <p:cNvGrpSpPr/>
          <p:nvPr/>
        </p:nvGrpSpPr>
        <p:grpSpPr>
          <a:xfrm>
            <a:off x="2680058" y="5984096"/>
            <a:ext cx="1221282" cy="288630"/>
            <a:chOff x="5368593" y="5877672"/>
            <a:chExt cx="1221282" cy="28863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BE2C3A2D-531E-4355-0255-6E80559B0597}"/>
                </a:ext>
              </a:extLst>
            </p:cNvPr>
            <p:cNvSpPr/>
            <p:nvPr/>
          </p:nvSpPr>
          <p:spPr>
            <a:xfrm>
              <a:off x="536859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 تمرير الرائز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E670EC58-CB76-DA40-7588-159BF063BE79}"/>
                </a:ext>
              </a:extLst>
            </p:cNvPr>
            <p:cNvSpPr/>
            <p:nvPr/>
          </p:nvSpPr>
          <p:spPr>
            <a:xfrm>
              <a:off x="6320824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4100204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3BBA3D2-696B-89A7-9B33-7F2774337F73}"/>
              </a:ext>
            </a:extLst>
          </p:cNvPr>
          <p:cNvGrpSpPr/>
          <p:nvPr/>
        </p:nvGrpSpPr>
        <p:grpSpPr>
          <a:xfrm>
            <a:off x="499445" y="2454253"/>
            <a:ext cx="3656552" cy="1123837"/>
            <a:chOff x="648000" y="1949241"/>
            <a:chExt cx="3780000" cy="1123837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34BFED8-3BD9-0C34-A705-7FEF8F9ACD6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32" name="Organigramme : Terminateur 21">
              <a:extLst>
                <a:ext uri="{FF2B5EF4-FFF2-40B4-BE49-F238E27FC236}">
                  <a16:creationId xmlns:a16="http://schemas.microsoft.com/office/drawing/2014/main" id="{81147F07-0531-07DF-A829-C2547C4C842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Espace réservé du texte 5">
              <a:extLst>
                <a:ext uri="{FF2B5EF4-FFF2-40B4-BE49-F238E27FC236}">
                  <a16:creationId xmlns:a16="http://schemas.microsoft.com/office/drawing/2014/main" id="{8D109606-8446-4539-33CB-CB1AAF9EA9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اَلْأَعْدادُ مِنْ 0 إِلى 100 (مُراجَعَةُ الْمُسْتَلْزَماتِ)</a:t>
              </a:r>
            </a:p>
          </p:txBody>
        </p:sp>
      </p:grpSp>
      <p:grpSp>
        <p:nvGrpSpPr>
          <p:cNvPr id="11" name="Google Shape;59;p2">
            <a:extLst>
              <a:ext uri="{FF2B5EF4-FFF2-40B4-BE49-F238E27FC236}">
                <a16:creationId xmlns:a16="http://schemas.microsoft.com/office/drawing/2014/main" id="{6D87C9FA-24A3-1306-0E37-F44C9AB5FDEA}"/>
              </a:ext>
            </a:extLst>
          </p:cNvPr>
          <p:cNvGrpSpPr/>
          <p:nvPr/>
        </p:nvGrpSpPr>
        <p:grpSpPr>
          <a:xfrm>
            <a:off x="499445" y="2454253"/>
            <a:ext cx="3656552" cy="1123837"/>
            <a:chOff x="648000" y="1949241"/>
            <a:chExt cx="3780000" cy="1123837"/>
          </a:xfrm>
        </p:grpSpPr>
        <p:sp>
          <p:nvSpPr>
            <p:cNvPr id="12" name="Google Shape;60;p2">
              <a:extLst>
                <a:ext uri="{FF2B5EF4-FFF2-40B4-BE49-F238E27FC236}">
                  <a16:creationId xmlns:a16="http://schemas.microsoft.com/office/drawing/2014/main" id="{DE5F2902-B9CC-AFEC-A740-C16F827F3E5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>
                <a:gd name="adj" fmla="val 16667"/>
              </a:avLst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61;p2">
              <a:extLst>
                <a:ext uri="{FF2B5EF4-FFF2-40B4-BE49-F238E27FC236}">
                  <a16:creationId xmlns:a16="http://schemas.microsoft.com/office/drawing/2014/main" id="{100B1E93-5EFF-7D57-13B8-1869739E45B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800" b="1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الدرس 1</a:t>
              </a:r>
              <a:endParaRPr sz="18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62;p2">
              <a:extLst>
                <a:ext uri="{FF2B5EF4-FFF2-40B4-BE49-F238E27FC236}">
                  <a16:creationId xmlns:a16="http://schemas.microsoft.com/office/drawing/2014/main" id="{F3B3EBC7-BC03-669D-CC44-62232DB4BBFC}"/>
                </a:ext>
              </a:extLst>
            </p:cNvPr>
            <p:cNvSpPr/>
            <p:nvPr/>
          </p:nvSpPr>
          <p:spPr>
            <a:xfrm>
              <a:off x="828000" y="2331465"/>
              <a:ext cx="3420000" cy="63114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FBFBF"/>
                </a:buClr>
                <a:buSzPts val="1800"/>
                <a:buFont typeface="Noto Sans Symbols"/>
                <a:buNone/>
              </a:pPr>
              <a:r>
                <a:rPr lang="ar-MA" sz="1800" b="1">
                  <a:solidFill>
                    <a:srgbClr val="BFBFBF"/>
                  </a:solidFill>
                  <a:latin typeface="Calibri"/>
                  <a:ea typeface="Calibri"/>
                  <a:cs typeface="Calibri"/>
                  <a:sym typeface="Calibri"/>
                </a:rPr>
                <a:t>فصل الملايين: قراءة وكتابة</a:t>
              </a:r>
              <a:endParaRPr sz="1800" b="1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579CB4BD-EF73-8F0C-43A7-9E2227A9E3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86" y="2677395"/>
            <a:ext cx="3765568" cy="929994"/>
          </a:xfrm>
          <a:prstGeom prst="rect">
            <a:avLst/>
          </a:prstGeom>
        </p:spPr>
      </p:pic>
      <p:sp>
        <p:nvSpPr>
          <p:cNvPr id="17" name="Organigramme : Terminateur 21">
            <a:extLst>
              <a:ext uri="{FF2B5EF4-FFF2-40B4-BE49-F238E27FC236}">
                <a16:creationId xmlns:a16="http://schemas.microsoft.com/office/drawing/2014/main" id="{04FBF9AC-7DF5-0E5E-97DA-301705C57978}"/>
              </a:ext>
            </a:extLst>
          </p:cNvPr>
          <p:cNvSpPr/>
          <p:nvPr/>
        </p:nvSpPr>
        <p:spPr>
          <a:xfrm>
            <a:off x="2658715" y="2449416"/>
            <a:ext cx="1218851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 2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199EE43-C89D-F494-F3DE-80792257542E}"/>
              </a:ext>
            </a:extLst>
          </p:cNvPr>
          <p:cNvSpPr txBox="1"/>
          <p:nvPr/>
        </p:nvSpPr>
        <p:spPr>
          <a:xfrm>
            <a:off x="1599662" y="2935421"/>
            <a:ext cx="22568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latin typeface="Calibri" panose="020F0502020204030204" pitchFamily="34" charset="0"/>
                <a:cs typeface="Calibri" panose="020F0502020204030204" pitchFamily="34" charset="0"/>
              </a:rPr>
              <a:t>     مراجعة (2)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184C27F-EBB5-EA25-5E03-20AB97417F2F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السادس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D095A7E-A379-EA18-B138-54D21A20C7AC}"/>
              </a:ext>
            </a:extLst>
          </p:cNvPr>
          <p:cNvGrpSpPr/>
          <p:nvPr/>
        </p:nvGrpSpPr>
        <p:grpSpPr>
          <a:xfrm>
            <a:off x="4550869" y="2464611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24367C7-60A6-A27F-AE16-6637F49123F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0" name="Organigramme : Terminateur 21">
              <a:extLst>
                <a:ext uri="{FF2B5EF4-FFF2-40B4-BE49-F238E27FC236}">
                  <a16:creationId xmlns:a16="http://schemas.microsoft.com/office/drawing/2014/main" id="{79590542-5CAA-0A11-201B-84F51647800B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1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E331EB9E-76C7-1365-1D3B-897D4D3C1AB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M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مراجعة (1)</a:t>
              </a:r>
            </a:p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05EE40-D7BD-0BC0-F6F2-D25C62D52833}"/>
              </a:ext>
            </a:extLst>
          </p:cNvPr>
          <p:cNvGrpSpPr/>
          <p:nvPr/>
        </p:nvGrpSpPr>
        <p:grpSpPr>
          <a:xfrm>
            <a:off x="4520548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C12620E3-3EC4-573E-104B-741598070BC6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4" name="Organigramme : Terminateur 21">
              <a:extLst>
                <a:ext uri="{FF2B5EF4-FFF2-40B4-BE49-F238E27FC236}">
                  <a16:creationId xmlns:a16="http://schemas.microsoft.com/office/drawing/2014/main" id="{D95E1010-C00C-0080-FFF3-AAD52690BD4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3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Espace réservé du texte 5">
              <a:extLst>
                <a:ext uri="{FF2B5EF4-FFF2-40B4-BE49-F238E27FC236}">
                  <a16:creationId xmlns:a16="http://schemas.microsoft.com/office/drawing/2014/main" id="{9F8C0768-BA5E-38FA-DBBF-E8BC8F7BD80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AFF026-3091-547C-4DDD-F3331C609108}"/>
              </a:ext>
            </a:extLst>
          </p:cNvPr>
          <p:cNvGrpSpPr/>
          <p:nvPr/>
        </p:nvGrpSpPr>
        <p:grpSpPr>
          <a:xfrm>
            <a:off x="2106250" y="509433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7783116F-3B8B-F69F-55D2-12C11B957A2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ADA19724-CC97-7A1F-C77C-1D66133F259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5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762B3B97-D557-5FA1-2BEF-9670C77294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0" name="ZoneTexte 49">
            <a:extLst>
              <a:ext uri="{FF2B5EF4-FFF2-40B4-BE49-F238E27FC236}">
                <a16:creationId xmlns:a16="http://schemas.microsoft.com/office/drawing/2014/main" id="{27A632B3-8261-AA11-58F1-E4D045F22075}"/>
              </a:ext>
            </a:extLst>
          </p:cNvPr>
          <p:cNvSpPr txBox="1"/>
          <p:nvPr/>
        </p:nvSpPr>
        <p:spPr>
          <a:xfrm>
            <a:off x="2285312" y="5582572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تصحيح الرائز  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E7061DAA-D2D0-C7E2-9F92-657CDD6C4A74}"/>
              </a:ext>
            </a:extLst>
          </p:cNvPr>
          <p:cNvSpPr txBox="1"/>
          <p:nvPr/>
        </p:nvSpPr>
        <p:spPr>
          <a:xfrm>
            <a:off x="4700548" y="4343792"/>
            <a:ext cx="32705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مراجعة (3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D8CCD350-2E9D-3311-7EC7-FCB11958E97E}"/>
              </a:ext>
            </a:extLst>
          </p:cNvPr>
          <p:cNvGrpSpPr/>
          <p:nvPr/>
        </p:nvGrpSpPr>
        <p:grpSpPr>
          <a:xfrm>
            <a:off x="486520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934165EB-C3A6-0FA4-E942-B470DF2D53A2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4" name="Organigramme : Terminateur 21">
              <a:extLst>
                <a:ext uri="{FF2B5EF4-FFF2-40B4-BE49-F238E27FC236}">
                  <a16:creationId xmlns:a16="http://schemas.microsoft.com/office/drawing/2014/main" id="{D2CC5C29-E318-83B5-D54E-91822BC1632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5" name="Espace réservé du texte 5">
              <a:extLst>
                <a:ext uri="{FF2B5EF4-FFF2-40B4-BE49-F238E27FC236}">
                  <a16:creationId xmlns:a16="http://schemas.microsoft.com/office/drawing/2014/main" id="{32501A1D-365B-5E25-84D7-30848C5A65F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تمرير الرائز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7ED8852C-36C9-8596-5B5A-454AEB9F0F73}"/>
              </a:ext>
            </a:extLst>
          </p:cNvPr>
          <p:cNvSpPr txBox="1"/>
          <p:nvPr/>
        </p:nvSpPr>
        <p:spPr>
          <a:xfrm>
            <a:off x="302133" y="1395822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</a:t>
            </a:r>
            <a:r>
              <a:rPr lang="ar-MA" sz="3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(2)</a:t>
            </a:r>
            <a:endParaRPr lang="ar-SA" sz="32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1A50A35-04AD-CB76-864C-0A3A2C1EBF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788" y="2527550"/>
            <a:ext cx="2942272" cy="3842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B22AA-7ECE-C33E-C537-38BB3515A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069AC656-1195-3713-37B4-2B707DA4DF72}"/>
              </a:ext>
            </a:extLst>
          </p:cNvPr>
          <p:cNvSpPr txBox="1"/>
          <p:nvPr/>
        </p:nvSpPr>
        <p:spPr>
          <a:xfrm>
            <a:off x="2273440" y="778313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2000" b="1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موجهات حول تدبير حصة المراجعة.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F7F33C1-73FA-6516-C0F7-92EE2F151EA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9721C61-968B-9ED0-541E-F843D0199A50}"/>
              </a:ext>
            </a:extLst>
          </p:cNvPr>
          <p:cNvSpPr txBox="1"/>
          <p:nvPr/>
        </p:nvSpPr>
        <p:spPr>
          <a:xfrm>
            <a:off x="442452" y="1582803"/>
            <a:ext cx="8138241" cy="47583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تتم مراجعة دروس كل كفاية وفق ما يلي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1 ) </a:t>
            </a:r>
            <a:r>
              <a:rPr lang="ar-MA" sz="2000" b="1" u="sng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رائز التحكم في كل هدف من أهداف الكفاية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هذا النشاط على الألواح، و يحسب الأستاذ(ة) نسبة تحكم المتعلمين .</a:t>
            </a:r>
          </a:p>
          <a:p>
            <a:pPr marL="304815" indent="-304815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إذا كانت نسبة التحكم أكثر من </a:t>
            </a:r>
            <a:r>
              <a:rPr lang="fr-FR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%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80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المرور مباشرة إلى أنشطة الممارسة الموجهة على الكراسة </a:t>
            </a:r>
            <a:r>
              <a:rPr lang="fr-FR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ar-MA" kern="1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04815" indent="-304815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إذا كانت نسبة التحكم أقل من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%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80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يعيد الأستاذ(ة) النمذجة المرتبطة بالنشاط قبل المرور إلى أنشطة الممارسة الموجهة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2 ) </a:t>
            </a:r>
            <a:r>
              <a:rPr lang="ar-MA" sz="2000" b="1" u="sng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أنشطة  الممارسة الموجهة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تتم الأنشطة على الكراسات وذلك وفق المنهجية التالية :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أ)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إنجاز النشاط بشكل فردي ؛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ب) يتم التصحيح بشكل تفاعلي وذلك بمطالبة أحد المتعلمين بالتصحيح على السبورة  مع فسح المجال للتفاعل والتذكير بالخطوات المتبعة ؛</a:t>
            </a:r>
          </a:p>
          <a:p>
            <a:pPr marL="304815" lvl="1"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sz="1600" b="1" u="sng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هام جدا :</a:t>
            </a:r>
          </a:p>
          <a:p>
            <a:pPr marL="590565" lvl="1" indent="-285750" algn="just" defTabSz="457223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ar-MA" sz="1600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يخصص وقت أكثر للكفاية التي تكون فيها  نسبة التحكم ضعيفة .</a:t>
            </a:r>
          </a:p>
          <a:p>
            <a:pPr marL="590565" lvl="1" indent="-285750" algn="just" defTabSz="457223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ar-MA" sz="1600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التركيز على فئة  المتعثرين خلال حصص المراجعة  </a:t>
            </a:r>
            <a:r>
              <a:rPr lang="ar-MA" sz="16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9700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717146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2290066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الافتتاح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3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3721231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اختتام الحصة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133" b="1" dirty="0"/>
                <a:t>3</a:t>
              </a:r>
              <a:endParaRPr lang="fr-MA" sz="2133" b="1" dirty="0"/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2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3011107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 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50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51948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791477" y="3345865"/>
            <a:ext cx="5890621" cy="1302023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06348" y="3069539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DD45C9D6-6C65-2F91-37C4-4F6FCBF62099}"/>
              </a:ext>
            </a:extLst>
          </p:cNvPr>
          <p:cNvSpPr txBox="1"/>
          <p:nvPr/>
        </p:nvSpPr>
        <p:spPr>
          <a:xfrm>
            <a:off x="1573133" y="3569005"/>
            <a:ext cx="5395591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الزاوية القائمة ورسمها؛</a:t>
            </a:r>
          </a:p>
          <a:p>
            <a:pPr algn="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وتسمية وإنشاء الأشكال الهندسية؛</a:t>
            </a:r>
          </a:p>
        </p:txBody>
      </p:sp>
    </p:spTree>
    <p:extLst>
      <p:ext uri="{BB962C8B-B14F-4D97-AF65-F5344CB8AC3E}">
        <p14:creationId xmlns:p14="http://schemas.microsoft.com/office/powerpoint/2010/main" val="591522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B593A-85B8-1B3E-6CD2-EADABFD89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62E5762E-7ABF-0A56-5A16-BC1F618528F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D025D96-8F4D-72FE-4B3A-283BE7ED308D}"/>
              </a:ext>
            </a:extLst>
          </p:cNvPr>
          <p:cNvSpPr/>
          <p:nvPr/>
        </p:nvSpPr>
        <p:spPr>
          <a:xfrm>
            <a:off x="2583026" y="2654061"/>
            <a:ext cx="4042869" cy="161002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FD7C611E-0A46-D41A-0DFB-D7F4BFAD4CC7}"/>
              </a:ext>
            </a:extLst>
          </p:cNvPr>
          <p:cNvSpPr/>
          <p:nvPr/>
        </p:nvSpPr>
        <p:spPr>
          <a:xfrm>
            <a:off x="3116825" y="2189924"/>
            <a:ext cx="3145861" cy="841742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AE90ABAB-3238-E781-0DD3-BE3CB2DD6875}"/>
              </a:ext>
            </a:extLst>
          </p:cNvPr>
          <p:cNvSpPr>
            <a:spLocks noChangeAspect="1"/>
          </p:cNvSpPr>
          <p:nvPr/>
        </p:nvSpPr>
        <p:spPr>
          <a:xfrm>
            <a:off x="5952005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7" name="Image 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C85E967-104D-D937-A8E7-3BA29BC51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48886" y="3242066"/>
            <a:ext cx="841742" cy="8417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94FB256-3065-DB04-5E6F-AFFCD3E15B68}"/>
              </a:ext>
            </a:extLst>
          </p:cNvPr>
          <p:cNvSpPr txBox="1"/>
          <p:nvPr/>
        </p:nvSpPr>
        <p:spPr>
          <a:xfrm>
            <a:off x="2616917" y="3343016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3402427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5FD9-8B42-F5DD-79E1-9FD865CF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6F544065-F2EA-00CD-5165-1F756B132D11}"/>
              </a:ext>
            </a:extLst>
          </p:cNvPr>
          <p:cNvSpPr txBox="1"/>
          <p:nvPr/>
        </p:nvSpPr>
        <p:spPr>
          <a:xfrm>
            <a:off x="309521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AC524-032E-548C-FB67-33A5BEFE8F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546F6596-0F53-D313-768D-EF8AA3DDFE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7069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0E7458E5-26D2-F929-9B94-01200084BC5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49828" y="1935166"/>
            <a:ext cx="2328862" cy="414020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18103EFF-A292-5AB6-A199-46E96729AF4E}"/>
              </a:ext>
            </a:extLst>
          </p:cNvPr>
          <p:cNvSpPr>
            <a:spLocks/>
          </p:cNvSpPr>
          <p:nvPr/>
        </p:nvSpPr>
        <p:spPr>
          <a:xfrm>
            <a:off x="2659225" y="876816"/>
            <a:ext cx="5417584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09630" lvl="2" algn="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يا أصدقاء. اليوم، سنراجع بعض الدروس السابقة.</a:t>
            </a:r>
          </a:p>
          <a:p>
            <a:pPr marL="609630" lvl="2" algn="r" defTabSz="609630" rtl="1"/>
            <a:endParaRPr lang="ar-MA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7F46A772-281D-4B60-92BA-99EE0F85111B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5CCB4C7-4240-A037-01DC-11F848A0862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6A646FA-0186-DA64-701E-92C8B95E1CD6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AC20AFA-60FA-2C2D-30EF-5F8346239DE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0900B2C-D8C3-ED56-E5EA-E446ADE1172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5280A6B-178C-F323-6332-A1ADA115D38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0244EB3-52A4-2B2F-1E43-A215FABC7CD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47EFF1B-E797-EA0D-47BF-288340FB6EA1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01B67C4-B30B-76B6-313A-1D39B3E1914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6DCB6A8-A15B-867F-F6E8-349C780C543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B782BFF8-669B-92C3-86B7-21175AAC495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D19479A-1E37-E966-E779-9B16B42CFE5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0843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B4BFB-8C98-A0D1-DB04-7C2B06376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:a16="http://schemas.microsoft.com/office/drawing/2014/main" id="{26EF5640-37C8-C782-A0E5-D848ED0CCAEC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EEC42E-A6C6-D18A-8612-856F968A2C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377C38C9-BFAF-56DE-1CBC-E0F4AE86633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بالحساب الذهني. خذوا دفاتر البحث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127AC6C2-084D-1C29-E725-B3EA54770A8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244973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EF65D1DD-276C-25FE-6376-CA153B26582A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1EA1968F-4FEC-2362-A03F-C7465B96F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0CD09D1C-FA5B-60BB-C134-E2D96D8C13A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A1A9287E-3F59-FFA8-099B-F2A82128BCC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D25AD34E-36F6-E490-E915-45490D68800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66CCDDB7-09BC-4462-BC4B-C54308DFF0A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FAD28C15-8745-0DB6-963B-26C1247220E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24AEEF7-F8BC-D829-1B44-329DB7C8A4BF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1DD51756-CD8C-C235-9AEB-A964FED09B3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25BCE4C0-69A4-7937-0A72-C3766DD470F1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79C4707A-2282-DDAE-1308-94E64070A93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9F17C7A-6E49-E53E-062B-107A9ED6DAF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06804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313913" y="896291"/>
            <a:ext cx="719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لإنجاز هذه العمليات. دوّنوا النتيجة فقط على دفاتركم.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2" y="2616985"/>
              <a:ext cx="259920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160675" y="2689451"/>
              <a:ext cx="14430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sz="2400" dirty="0"/>
                <a:t>2 x 3</a:t>
              </a:r>
              <a:r>
                <a:rPr lang="fr-FR" sz="2400" dirty="0"/>
                <a:t>  = … </a:t>
              </a: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714541" y="2768475"/>
              <a:ext cx="246440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0"/>
            <a:chOff x="2208522" y="3613351"/>
            <a:chExt cx="5090686" cy="931210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8"/>
              <a:ext cx="1736787" cy="7452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975173" y="3893660"/>
              <a:ext cx="14529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3200" b="1" dirty="0">
                  <a:solidFill>
                    <a:schemeClr val="accent1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6</a:t>
              </a:r>
              <a:r>
                <a:rPr lang="fr-FR" sz="3200" b="1" dirty="0">
                  <a:solidFill>
                    <a:schemeClr val="bg2">
                      <a:lumMod val="25000"/>
                    </a:schemeClr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 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 على دَفاتِرِكُمْ</a:t>
              </a:r>
              <a:r>
                <a:rPr lang="fr-FR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025F2C-3CF5-6F11-BE7D-1AEF3A49DD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C411B1B-98F9-2FD8-F383-D950B3AD4818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C81A407-A786-4BCD-FDF9-FCCEDFC379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A4B79737-94A0-0F7B-77E3-269BD08D11B0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E6A856E-8E04-BB3D-0767-D41DBD54BC2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54D1DEC-E117-46E9-625C-383EA988139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5F40A41-0AD1-003E-AB16-1FFABACED3E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BFFE3F80-B4E4-B9EA-6142-94B0163116D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CE01F32-F455-F994-712D-D64AB8439E1F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AE48B0C8-CFC1-7241-317C-FA7E8CAEFB3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7115DFDA-BB06-B4FD-9C0A-E27ABDEA1E72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2BB38907-6DC4-41CB-89C4-E8551081245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47D2EBB6-E23A-4A26-3498-DF1808FE42F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88F7ABF1-73D8-B3B3-982B-7F52C3D9E6A7}"/>
              </a:ext>
            </a:extLst>
          </p:cNvPr>
          <p:cNvGrpSpPr/>
          <p:nvPr/>
        </p:nvGrpSpPr>
        <p:grpSpPr>
          <a:xfrm>
            <a:off x="556096" y="1132835"/>
            <a:ext cx="558588" cy="625740"/>
            <a:chOff x="965530" y="5471175"/>
            <a:chExt cx="558588" cy="625740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45843C17-E6F8-C945-F7C7-B1AD4E12F13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7CE1BC1B-1125-794C-2491-FD568A141CB1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76951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2C29C9D-7473-8AB3-F353-01C3BF606F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535" y="2745299"/>
            <a:ext cx="7152377" cy="183758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B6C0808-9C29-B5E5-E90C-25027D43ECA0}"/>
              </a:ext>
            </a:extLst>
          </p:cNvPr>
          <p:cNvSpPr txBox="1"/>
          <p:nvPr/>
        </p:nvSpPr>
        <p:spPr>
          <a:xfrm>
            <a:off x="1274955" y="2882324"/>
            <a:ext cx="1248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4 x 8 = </a:t>
            </a:r>
            <a:r>
              <a:rPr lang="fr-MA" dirty="0"/>
              <a:t>…..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48BEE6E-91E3-AD96-3CF5-C73F8A028FA2}"/>
              </a:ext>
            </a:extLst>
          </p:cNvPr>
          <p:cNvSpPr txBox="1"/>
          <p:nvPr/>
        </p:nvSpPr>
        <p:spPr>
          <a:xfrm>
            <a:off x="1163086" y="4078382"/>
            <a:ext cx="1449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7 x 3 = </a:t>
            </a:r>
            <a:r>
              <a:rPr lang="fr-MA" dirty="0"/>
              <a:t>…..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5425F72-83DF-AA97-A92A-BE918D216148}"/>
              </a:ext>
            </a:extLst>
          </p:cNvPr>
          <p:cNvSpPr txBox="1"/>
          <p:nvPr/>
        </p:nvSpPr>
        <p:spPr>
          <a:xfrm>
            <a:off x="2973391" y="2858946"/>
            <a:ext cx="1248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3 x 9 = </a:t>
            </a:r>
            <a:r>
              <a:rPr lang="fr-MA" dirty="0"/>
              <a:t>…..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31FED3B-8ADD-2558-6155-99418E61717A}"/>
              </a:ext>
            </a:extLst>
          </p:cNvPr>
          <p:cNvSpPr txBox="1"/>
          <p:nvPr/>
        </p:nvSpPr>
        <p:spPr>
          <a:xfrm>
            <a:off x="2991443" y="4056057"/>
            <a:ext cx="1328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6 x 6 = </a:t>
            </a:r>
            <a:r>
              <a:rPr lang="fr-MA" dirty="0"/>
              <a:t>…..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5601FFF-4151-6EAB-6478-9E5EC56208F4}"/>
              </a:ext>
            </a:extLst>
          </p:cNvPr>
          <p:cNvSpPr txBox="1"/>
          <p:nvPr/>
        </p:nvSpPr>
        <p:spPr>
          <a:xfrm>
            <a:off x="4762889" y="2871415"/>
            <a:ext cx="1248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 5 x 7 = </a:t>
            </a:r>
            <a:r>
              <a:rPr lang="fr-MA" dirty="0"/>
              <a:t>…..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8EDFE25-13A2-53C5-A347-AC0E1A727F04}"/>
              </a:ext>
            </a:extLst>
          </p:cNvPr>
          <p:cNvSpPr txBox="1"/>
          <p:nvPr/>
        </p:nvSpPr>
        <p:spPr>
          <a:xfrm>
            <a:off x="4765492" y="4057641"/>
            <a:ext cx="132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10 x 3 = …..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031C357-A07F-02B3-1457-6D4967D2810E}"/>
              </a:ext>
            </a:extLst>
          </p:cNvPr>
          <p:cNvSpPr txBox="1"/>
          <p:nvPr/>
        </p:nvSpPr>
        <p:spPr>
          <a:xfrm>
            <a:off x="6602840" y="2877533"/>
            <a:ext cx="1248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8 x 2 = </a:t>
            </a:r>
            <a:r>
              <a:rPr lang="fr-MA" dirty="0"/>
              <a:t>…..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9E68929-F080-DD8F-3A89-B799CD9B2D51}"/>
              </a:ext>
            </a:extLst>
          </p:cNvPr>
          <p:cNvSpPr txBox="1"/>
          <p:nvPr/>
        </p:nvSpPr>
        <p:spPr>
          <a:xfrm>
            <a:off x="6528188" y="4083423"/>
            <a:ext cx="1403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3 x 4 = …..</a:t>
            </a:r>
            <a:endParaRPr lang="fr-MA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D1C35EC9-058D-E0F5-C110-C91281718A88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E47F39E-F335-C848-500F-E3FC13F7A8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C16F1D1-EE53-5AE1-4596-A9FFDB43416C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F8C656B-1F74-8058-2784-9B6CE7A3748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77C8C93-601F-41F5-831A-F2F06F2A2CB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3743448-EB8C-E95F-6CC1-1BADAA45100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5D6E90D7-88E8-B729-87F8-57BC2E80749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607800B9-75E4-650F-C3D9-13E9F43DAD8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FEF42E0F-C914-C529-1D57-5CCB30DC87B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286C92D2-D3CC-F8DB-DAA7-C65DC36BBE65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Ellipse 20">
                <a:extLst>
                  <a:ext uri="{FF2B5EF4-FFF2-40B4-BE49-F238E27FC236}">
                    <a16:creationId xmlns:a16="http://schemas.microsoft.com/office/drawing/2014/main" id="{4180EB68-3C02-BC93-03E0-9E05DC8FED4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6892B27B-5E0F-5747-BF0B-CCA070F49CC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06787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3E93C183-5210-21E2-25D2-FFD6E1CE84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535" y="2745299"/>
            <a:ext cx="7152377" cy="1837587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EC71614C-9E35-B053-F5DA-AB0347257BDE}"/>
              </a:ext>
            </a:extLst>
          </p:cNvPr>
          <p:cNvSpPr txBox="1"/>
          <p:nvPr/>
        </p:nvSpPr>
        <p:spPr>
          <a:xfrm>
            <a:off x="1274955" y="2882324"/>
            <a:ext cx="1248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4 x 8 = </a:t>
            </a:r>
            <a:r>
              <a:rPr lang="fr-MA" dirty="0"/>
              <a:t>…..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EB2973F-C778-65FC-DE77-51A918135885}"/>
              </a:ext>
            </a:extLst>
          </p:cNvPr>
          <p:cNvSpPr txBox="1"/>
          <p:nvPr/>
        </p:nvSpPr>
        <p:spPr>
          <a:xfrm>
            <a:off x="1163086" y="4078382"/>
            <a:ext cx="1449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7 x 3 = </a:t>
            </a:r>
            <a:r>
              <a:rPr lang="fr-MA" dirty="0"/>
              <a:t>…..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604FA5A-B090-6F50-7C26-869F9712AB87}"/>
              </a:ext>
            </a:extLst>
          </p:cNvPr>
          <p:cNvSpPr txBox="1"/>
          <p:nvPr/>
        </p:nvSpPr>
        <p:spPr>
          <a:xfrm>
            <a:off x="2973391" y="2858946"/>
            <a:ext cx="1248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3 x 9 = </a:t>
            </a:r>
            <a:r>
              <a:rPr lang="fr-MA" dirty="0"/>
              <a:t>…..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3DA8B36-EB57-8A47-305A-6D645C3E90E1}"/>
              </a:ext>
            </a:extLst>
          </p:cNvPr>
          <p:cNvSpPr txBox="1"/>
          <p:nvPr/>
        </p:nvSpPr>
        <p:spPr>
          <a:xfrm>
            <a:off x="2991443" y="4056057"/>
            <a:ext cx="1328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6 x 6 = </a:t>
            </a:r>
            <a:r>
              <a:rPr lang="fr-MA" dirty="0"/>
              <a:t>…..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AE29C0F-5B13-F01B-BC0A-F4E8895B586E}"/>
              </a:ext>
            </a:extLst>
          </p:cNvPr>
          <p:cNvSpPr txBox="1"/>
          <p:nvPr/>
        </p:nvSpPr>
        <p:spPr>
          <a:xfrm>
            <a:off x="4762889" y="2871415"/>
            <a:ext cx="1248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 5 x 7 = </a:t>
            </a:r>
            <a:r>
              <a:rPr lang="fr-MA" dirty="0"/>
              <a:t>…..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F31F6A4-366C-146C-5263-C31EA46F7AAF}"/>
              </a:ext>
            </a:extLst>
          </p:cNvPr>
          <p:cNvSpPr txBox="1"/>
          <p:nvPr/>
        </p:nvSpPr>
        <p:spPr>
          <a:xfrm>
            <a:off x="4765492" y="4057641"/>
            <a:ext cx="132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10 x 3 = …..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E3BF8F3-17FA-B1B4-DAC7-74AF1B71792D}"/>
              </a:ext>
            </a:extLst>
          </p:cNvPr>
          <p:cNvSpPr txBox="1"/>
          <p:nvPr/>
        </p:nvSpPr>
        <p:spPr>
          <a:xfrm>
            <a:off x="6602840" y="2877533"/>
            <a:ext cx="1248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8 x 2 = </a:t>
            </a:r>
            <a:r>
              <a:rPr lang="fr-MA" dirty="0"/>
              <a:t>…..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D97E1446-CEEF-ED6D-CC07-A0B1DEFD6D7D}"/>
              </a:ext>
            </a:extLst>
          </p:cNvPr>
          <p:cNvSpPr txBox="1"/>
          <p:nvPr/>
        </p:nvSpPr>
        <p:spPr>
          <a:xfrm>
            <a:off x="6528188" y="4083423"/>
            <a:ext cx="1403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3 x 4 = …..</a:t>
            </a:r>
            <a:endParaRPr lang="fr-MA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42941" y="839758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8BC7997F-654B-B060-4459-EFBA1D3D8284}"/>
              </a:ext>
            </a:extLst>
          </p:cNvPr>
          <p:cNvGrpSpPr/>
          <p:nvPr/>
        </p:nvGrpSpPr>
        <p:grpSpPr>
          <a:xfrm>
            <a:off x="556096" y="113283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3C0E1A96-46FE-70AA-F607-9771058FEA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99F411FB-C8D4-E67C-6A54-A4F842BBEFA0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D632D474-0E3A-EE21-AEB0-DE5F1F0D963A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2157A9CD-4406-B293-F909-F45862F24B6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EBDA15D0-0E15-71B9-4BD4-E53A4FAD3640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1BD27C3B-76C3-924B-923F-593B04E9ACD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8048627D-4DD4-D4EA-9E36-DA40CB2DFE7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3F3732E6-6C3C-4F42-D46E-BDEBE806345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0" name="Ellipse 39">
                <a:extLst>
                  <a:ext uri="{FF2B5EF4-FFF2-40B4-BE49-F238E27FC236}">
                    <a16:creationId xmlns:a16="http://schemas.microsoft.com/office/drawing/2014/main" id="{0EDB7478-F794-C263-9E8A-8F82C99F6F8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41" name="ZoneTexte 40">
                <a:extLst>
                  <a:ext uri="{FF2B5EF4-FFF2-40B4-BE49-F238E27FC236}">
                    <a16:creationId xmlns:a16="http://schemas.microsoft.com/office/drawing/2014/main" id="{531F2786-5F01-8688-4AF2-CD5977BDE60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2" name="Ellipse 41">
                <a:extLst>
                  <a:ext uri="{FF2B5EF4-FFF2-40B4-BE49-F238E27FC236}">
                    <a16:creationId xmlns:a16="http://schemas.microsoft.com/office/drawing/2014/main" id="{C2E4B7DD-B98F-E3AA-8F07-BA7074B8715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F5244B99-FA25-8AEF-9C98-D50E4B2FCE49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4" name="Ellipse 43">
                <a:extLst>
                  <a:ext uri="{FF2B5EF4-FFF2-40B4-BE49-F238E27FC236}">
                    <a16:creationId xmlns:a16="http://schemas.microsoft.com/office/drawing/2014/main" id="{025898DD-F25F-CBD2-6F88-25DF8E31057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45" name="ZoneTexte 44">
                <a:extLst>
                  <a:ext uri="{FF2B5EF4-FFF2-40B4-BE49-F238E27FC236}">
                    <a16:creationId xmlns:a16="http://schemas.microsoft.com/office/drawing/2014/main" id="{23DBCCC2-1B0F-6DF6-827C-586D5D252E4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0B3DE35F-D5B8-618E-97DD-6BE9C91E0514}"/>
              </a:ext>
            </a:extLst>
          </p:cNvPr>
          <p:cNvSpPr txBox="1"/>
          <p:nvPr/>
        </p:nvSpPr>
        <p:spPr>
          <a:xfrm>
            <a:off x="1918264" y="2863704"/>
            <a:ext cx="523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32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6EB32F9-6F3C-750F-6B1F-2864E0F53635}"/>
              </a:ext>
            </a:extLst>
          </p:cNvPr>
          <p:cNvSpPr txBox="1"/>
          <p:nvPr/>
        </p:nvSpPr>
        <p:spPr>
          <a:xfrm>
            <a:off x="3676662" y="2835763"/>
            <a:ext cx="523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27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CC9B984-6ED1-8545-7908-F36E2E95F456}"/>
              </a:ext>
            </a:extLst>
          </p:cNvPr>
          <p:cNvSpPr txBox="1"/>
          <p:nvPr/>
        </p:nvSpPr>
        <p:spPr>
          <a:xfrm>
            <a:off x="5486424" y="2845595"/>
            <a:ext cx="523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35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AC9FE3A-6B51-C357-905F-96FBB2F36A77}"/>
              </a:ext>
            </a:extLst>
          </p:cNvPr>
          <p:cNvSpPr txBox="1"/>
          <p:nvPr/>
        </p:nvSpPr>
        <p:spPr>
          <a:xfrm>
            <a:off x="7248447" y="2854926"/>
            <a:ext cx="523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16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254616F-7883-6DF9-BF41-887666810FC8}"/>
              </a:ext>
            </a:extLst>
          </p:cNvPr>
          <p:cNvSpPr txBox="1"/>
          <p:nvPr/>
        </p:nvSpPr>
        <p:spPr>
          <a:xfrm>
            <a:off x="1834017" y="4053869"/>
            <a:ext cx="523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21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81C7B30-7E02-0320-879F-6CF9D38F36DD}"/>
              </a:ext>
            </a:extLst>
          </p:cNvPr>
          <p:cNvSpPr txBox="1"/>
          <p:nvPr/>
        </p:nvSpPr>
        <p:spPr>
          <a:xfrm>
            <a:off x="3675089" y="4042414"/>
            <a:ext cx="523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36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E7A35B8-2C97-A827-F68F-A436229EB270}"/>
              </a:ext>
            </a:extLst>
          </p:cNvPr>
          <p:cNvSpPr txBox="1"/>
          <p:nvPr/>
        </p:nvSpPr>
        <p:spPr>
          <a:xfrm>
            <a:off x="5580316" y="4032742"/>
            <a:ext cx="523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30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DF077CD-2D6C-8720-754B-ABBF58F7B553}"/>
              </a:ext>
            </a:extLst>
          </p:cNvPr>
          <p:cNvSpPr txBox="1"/>
          <p:nvPr/>
        </p:nvSpPr>
        <p:spPr>
          <a:xfrm>
            <a:off x="7210970" y="4064711"/>
            <a:ext cx="523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27998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2BDFF9-C84B-825D-2D92-1FE1033D5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56125E47-269C-7E50-8095-1E6E33C34A9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7472EBC-B482-E806-BE82-B8BDE13815AE}"/>
              </a:ext>
            </a:extLst>
          </p:cNvPr>
          <p:cNvSpPr/>
          <p:nvPr/>
        </p:nvSpPr>
        <p:spPr>
          <a:xfrm>
            <a:off x="2253591" y="3000990"/>
            <a:ext cx="4206792" cy="13551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941706A-C3E2-0310-4D83-F2EC0E81F06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08765" y="3450064"/>
            <a:ext cx="631873" cy="6318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78AB275-E799-A503-3EC7-175334A7FB5E}"/>
              </a:ext>
            </a:extLst>
          </p:cNvPr>
          <p:cNvSpPr txBox="1"/>
          <p:nvPr/>
        </p:nvSpPr>
        <p:spPr>
          <a:xfrm>
            <a:off x="2584580" y="3497084"/>
            <a:ext cx="30451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أتعرف الزاوية القائمة وأرسمها</a:t>
            </a:r>
          </a:p>
        </p:txBody>
      </p:sp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6BFC830E-53A3-42B4-BD65-DDB9B5328117}"/>
              </a:ext>
            </a:extLst>
          </p:cNvPr>
          <p:cNvSpPr/>
          <p:nvPr/>
        </p:nvSpPr>
        <p:spPr>
          <a:xfrm>
            <a:off x="2379306" y="2620159"/>
            <a:ext cx="3413349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الكفاية </a:t>
            </a:r>
            <a:r>
              <a:rPr lang="f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GM1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28142BC9-B7F2-7558-8EC4-E253D4536116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250807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9FAA35-399B-8587-6A56-28068E9DF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40A5F66-50F5-F069-6D22-CA8A186DAD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FBD0FA86-5D14-98B9-953F-DD26C3ABBC65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C37661D-E3D2-9145-6921-27A81CD470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B28C3D3-5359-7C2C-EDA0-20A0BD5A1E64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61F8A8D-0615-E9AD-AE8D-42EECA003BE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22A8C63-C81D-EC72-650E-58A8557D20D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44B11663-6E48-BA35-B6B4-9C0D94AA0BD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D1DFE8D-1A56-4A0C-01BF-72E7B526E04E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8C69B71-4D39-88F1-9CB9-3253A7AA2AA5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5E50A9AD-53A1-BE92-0706-10A91AA2C0C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9A4B76B-7930-5CAA-1131-1A5DF344A372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2773556C-9AA1-D6FE-731B-B19EF6B4E85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0793D3B1-8DC6-3211-163E-0F1BEC852D5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aphicFrame>
        <p:nvGraphicFramePr>
          <p:cNvPr id="28" name="Tableau 27">
            <a:extLst>
              <a:ext uri="{FF2B5EF4-FFF2-40B4-BE49-F238E27FC236}">
                <a16:creationId xmlns:a16="http://schemas.microsoft.com/office/drawing/2014/main" id="{61C9B974-EB27-9EB9-5B62-9C722655A1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257782"/>
              </p:ext>
            </p:extLst>
          </p:nvPr>
        </p:nvGraphicFramePr>
        <p:xfrm>
          <a:off x="3331030" y="1549398"/>
          <a:ext cx="3690255" cy="4937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8051">
                  <a:extLst>
                    <a:ext uri="{9D8B030D-6E8A-4147-A177-3AD203B41FA5}">
                      <a16:colId xmlns:a16="http://schemas.microsoft.com/office/drawing/2014/main" val="914253556"/>
                    </a:ext>
                  </a:extLst>
                </a:gridCol>
                <a:gridCol w="738051">
                  <a:extLst>
                    <a:ext uri="{9D8B030D-6E8A-4147-A177-3AD203B41FA5}">
                      <a16:colId xmlns:a16="http://schemas.microsoft.com/office/drawing/2014/main" val="3472414909"/>
                    </a:ext>
                  </a:extLst>
                </a:gridCol>
                <a:gridCol w="738051">
                  <a:extLst>
                    <a:ext uri="{9D8B030D-6E8A-4147-A177-3AD203B41FA5}">
                      <a16:colId xmlns:a16="http://schemas.microsoft.com/office/drawing/2014/main" val="1918801215"/>
                    </a:ext>
                  </a:extLst>
                </a:gridCol>
                <a:gridCol w="738051">
                  <a:extLst>
                    <a:ext uri="{9D8B030D-6E8A-4147-A177-3AD203B41FA5}">
                      <a16:colId xmlns:a16="http://schemas.microsoft.com/office/drawing/2014/main" val="3974623878"/>
                    </a:ext>
                  </a:extLst>
                </a:gridCol>
                <a:gridCol w="738051">
                  <a:extLst>
                    <a:ext uri="{9D8B030D-6E8A-4147-A177-3AD203B41FA5}">
                      <a16:colId xmlns:a16="http://schemas.microsoft.com/office/drawing/2014/main" val="1825538183"/>
                    </a:ext>
                  </a:extLst>
                </a:gridCol>
              </a:tblGrid>
              <a:tr h="788069">
                <a:tc>
                  <a:txBody>
                    <a:bodyPr/>
                    <a:lstStyle/>
                    <a:p>
                      <a:pPr marL="685800" indent="-685800">
                        <a:buFont typeface="Arial" panose="020B0604020202020204" pitchFamily="34" charset="0"/>
                        <a:buChar char="•"/>
                      </a:pPr>
                      <a:endParaRPr lang="fr-MA" sz="480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0" indent="-685800">
                        <a:buFont typeface="Arial" panose="020B0604020202020204" pitchFamily="34" charset="0"/>
                        <a:buChar char="•"/>
                      </a:pPr>
                      <a:endParaRPr lang="fr-MA" sz="480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0" indent="-685800">
                        <a:buFont typeface="Arial" panose="020B0604020202020204" pitchFamily="34" charset="0"/>
                        <a:buChar char="•"/>
                      </a:pPr>
                      <a:endParaRPr lang="fr-MA" sz="480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0" indent="-685800">
                        <a:buFont typeface="Arial" panose="020B0604020202020204" pitchFamily="34" charset="0"/>
                        <a:buChar char="•"/>
                      </a:pPr>
                      <a:endParaRPr lang="fr-MA" sz="480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0" indent="-685800">
                        <a:buFont typeface="Arial" panose="020B0604020202020204" pitchFamily="34" charset="0"/>
                        <a:buChar char="•"/>
                      </a:pPr>
                      <a:endParaRPr lang="fr-MA" sz="480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8981905"/>
                  </a:ext>
                </a:extLst>
              </a:tr>
              <a:tr h="788069">
                <a:tc>
                  <a:txBody>
                    <a:bodyPr/>
                    <a:lstStyle/>
                    <a:p>
                      <a:pPr marL="685800" indent="-685800">
                        <a:buFont typeface="Arial" panose="020B0604020202020204" pitchFamily="34" charset="0"/>
                        <a:buChar char="•"/>
                      </a:pPr>
                      <a:r>
                        <a:rPr lang="ar-MA" sz="4800" dirty="0">
                          <a:solidFill>
                            <a:schemeClr val="accent1"/>
                          </a:solidFill>
                        </a:rPr>
                        <a:t>.</a:t>
                      </a:r>
                      <a:endParaRPr lang="fr-MA" sz="4800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0" indent="-685800">
                        <a:buFont typeface="Arial" panose="020B0604020202020204" pitchFamily="34" charset="0"/>
                        <a:buChar char="•"/>
                      </a:pPr>
                      <a:endParaRPr lang="fr-MA" sz="480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0" indent="-685800">
                        <a:buFont typeface="Arial" panose="020B0604020202020204" pitchFamily="34" charset="0"/>
                        <a:buChar char="•"/>
                      </a:pPr>
                      <a:endParaRPr lang="fr-MA" sz="480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0" indent="-685800">
                        <a:buFont typeface="Arial" panose="020B0604020202020204" pitchFamily="34" charset="0"/>
                        <a:buChar char="•"/>
                      </a:pPr>
                      <a:r>
                        <a:rPr lang="ar-MA" sz="4800" dirty="0">
                          <a:solidFill>
                            <a:schemeClr val="accent1"/>
                          </a:solidFill>
                        </a:rPr>
                        <a:t>.</a:t>
                      </a:r>
                      <a:endParaRPr lang="fr-MA" sz="4800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0" indent="-685800">
                        <a:buFont typeface="Arial" panose="020B0604020202020204" pitchFamily="34" charset="0"/>
                        <a:buChar char="•"/>
                      </a:pPr>
                      <a:endParaRPr lang="fr-MA" sz="480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409383"/>
                  </a:ext>
                </a:extLst>
              </a:tr>
              <a:tr h="788069">
                <a:tc>
                  <a:txBody>
                    <a:bodyPr/>
                    <a:lstStyle/>
                    <a:p>
                      <a:pPr marL="685800" indent="-685800">
                        <a:buFont typeface="Arial" panose="020B0604020202020204" pitchFamily="34" charset="0"/>
                        <a:buChar char="•"/>
                      </a:pPr>
                      <a:endParaRPr lang="fr-MA" sz="4800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0" indent="-685800">
                        <a:buFont typeface="Arial" panose="020B0604020202020204" pitchFamily="34" charset="0"/>
                        <a:buChar char="•"/>
                      </a:pPr>
                      <a:endParaRPr lang="fr-MA" sz="4800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0" indent="-685800">
                        <a:buFont typeface="Arial" panose="020B0604020202020204" pitchFamily="34" charset="0"/>
                        <a:buChar char="•"/>
                      </a:pPr>
                      <a:endParaRPr lang="fr-MA" sz="480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0" indent="-685800">
                        <a:buFont typeface="Arial" panose="020B0604020202020204" pitchFamily="34" charset="0"/>
                        <a:buChar char="•"/>
                      </a:pPr>
                      <a:endParaRPr lang="fr-MA" sz="480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0" indent="-685800">
                        <a:buFont typeface="Arial" panose="020B0604020202020204" pitchFamily="34" charset="0"/>
                        <a:buChar char="•"/>
                      </a:pPr>
                      <a:endParaRPr lang="fr-MA" sz="480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505698"/>
                  </a:ext>
                </a:extLst>
              </a:tr>
              <a:tr h="788069">
                <a:tc>
                  <a:txBody>
                    <a:bodyPr/>
                    <a:lstStyle/>
                    <a:p>
                      <a:pPr marL="685800" indent="-685800">
                        <a:buFont typeface="Arial" panose="020B0604020202020204" pitchFamily="34" charset="0"/>
                        <a:buChar char="•"/>
                      </a:pPr>
                      <a:endParaRPr lang="fr-MA" sz="480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0" indent="-685800">
                        <a:buFont typeface="Arial" panose="020B0604020202020204" pitchFamily="34" charset="0"/>
                        <a:buChar char="•"/>
                      </a:pPr>
                      <a:r>
                        <a:rPr lang="ar-MA" sz="4800" dirty="0">
                          <a:solidFill>
                            <a:schemeClr val="accent1"/>
                          </a:solidFill>
                        </a:rPr>
                        <a:t>.</a:t>
                      </a:r>
                      <a:endParaRPr lang="fr-MA" sz="4800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0" indent="-685800">
                        <a:buFont typeface="Arial" panose="020B0604020202020204" pitchFamily="34" charset="0"/>
                        <a:buChar char="•"/>
                      </a:pPr>
                      <a:endParaRPr lang="fr-MA" sz="480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0" indent="-685800">
                        <a:buFont typeface="Arial" panose="020B0604020202020204" pitchFamily="34" charset="0"/>
                        <a:buChar char="•"/>
                      </a:pPr>
                      <a:endParaRPr lang="fr-MA" sz="480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0" indent="-685800">
                        <a:buFont typeface="Arial" panose="020B0604020202020204" pitchFamily="34" charset="0"/>
                        <a:buChar char="•"/>
                      </a:pPr>
                      <a:endParaRPr lang="fr-MA" sz="480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1134887"/>
                  </a:ext>
                </a:extLst>
              </a:tr>
              <a:tr h="788069">
                <a:tc>
                  <a:txBody>
                    <a:bodyPr/>
                    <a:lstStyle/>
                    <a:p>
                      <a:pPr marL="685800" indent="-685800">
                        <a:buFont typeface="Arial" panose="020B0604020202020204" pitchFamily="34" charset="0"/>
                        <a:buChar char="•"/>
                      </a:pPr>
                      <a:r>
                        <a:rPr lang="ar-MA" sz="4800" dirty="0">
                          <a:solidFill>
                            <a:schemeClr val="accent1"/>
                          </a:solidFill>
                        </a:rPr>
                        <a:t>.</a:t>
                      </a:r>
                      <a:endParaRPr lang="fr-MA" sz="4800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0" indent="-685800">
                        <a:buFont typeface="Arial" panose="020B0604020202020204" pitchFamily="34" charset="0"/>
                        <a:buChar char="•"/>
                      </a:pPr>
                      <a:endParaRPr lang="fr-MA" sz="480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0" indent="-685800">
                        <a:buFont typeface="Arial" panose="020B0604020202020204" pitchFamily="34" charset="0"/>
                        <a:buChar char="•"/>
                      </a:pPr>
                      <a:endParaRPr lang="fr-MA" sz="480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0" indent="-685800">
                        <a:buFont typeface="Arial" panose="020B0604020202020204" pitchFamily="34" charset="0"/>
                        <a:buChar char="•"/>
                      </a:pPr>
                      <a:endParaRPr lang="fr-MA" sz="480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0" indent="-685800">
                        <a:buFont typeface="Arial" panose="020B0604020202020204" pitchFamily="34" charset="0"/>
                        <a:buChar char="•"/>
                      </a:pPr>
                      <a:endParaRPr lang="fr-MA" sz="480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1228427"/>
                  </a:ext>
                </a:extLst>
              </a:tr>
              <a:tr h="788069">
                <a:tc>
                  <a:txBody>
                    <a:bodyPr/>
                    <a:lstStyle/>
                    <a:p>
                      <a:pPr marL="685800" indent="-685800">
                        <a:buFont typeface="Arial" panose="020B0604020202020204" pitchFamily="34" charset="0"/>
                        <a:buChar char="•"/>
                      </a:pPr>
                      <a:endParaRPr lang="fr-MA" sz="480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0" indent="-685800">
                        <a:buFont typeface="Arial" panose="020B0604020202020204" pitchFamily="34" charset="0"/>
                        <a:buChar char="•"/>
                      </a:pPr>
                      <a:endParaRPr lang="fr-MA" sz="480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0" indent="-685800">
                        <a:buFont typeface="Arial" panose="020B0604020202020204" pitchFamily="34" charset="0"/>
                        <a:buChar char="•"/>
                      </a:pPr>
                      <a:endParaRPr lang="fr-MA" sz="480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0" indent="-685800">
                        <a:buFont typeface="Arial" panose="020B0604020202020204" pitchFamily="34" charset="0"/>
                        <a:buChar char="•"/>
                      </a:pPr>
                      <a:endParaRPr lang="fr-MA" sz="480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0" indent="-685800">
                        <a:buFont typeface="Arial" panose="020B0604020202020204" pitchFamily="34" charset="0"/>
                        <a:buChar char="•"/>
                      </a:pPr>
                      <a:endParaRPr lang="fr-MA" sz="4800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4577307"/>
                  </a:ext>
                </a:extLst>
              </a:tr>
            </a:tbl>
          </a:graphicData>
        </a:graphic>
      </p:graphicFrame>
      <p:sp>
        <p:nvSpPr>
          <p:cNvPr id="29" name="ZoneTexte 2">
            <a:extLst>
              <a:ext uri="{FF2B5EF4-FFF2-40B4-BE49-F238E27FC236}">
                <a16:creationId xmlns:a16="http://schemas.microsoft.com/office/drawing/2014/main" id="{4298C5D9-E1A3-23E4-5EF4-D47DDE615D92}"/>
              </a:ext>
            </a:extLst>
          </p:cNvPr>
          <p:cNvSpPr txBox="1"/>
          <p:nvPr/>
        </p:nvSpPr>
        <p:spPr>
          <a:xfrm>
            <a:off x="108860" y="830555"/>
            <a:ext cx="7462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سأرسم نقطا على السبورة الجانبية. ويقوم أحدكم ليصل بين النقط المستقيمية بخط مستقيم.</a:t>
            </a:r>
          </a:p>
        </p:txBody>
      </p:sp>
    </p:spTree>
    <p:extLst>
      <p:ext uri="{BB962C8B-B14F-4D97-AF65-F5344CB8AC3E}">
        <p14:creationId xmlns:p14="http://schemas.microsoft.com/office/powerpoint/2010/main" val="2635659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B5297F-68BA-8805-9A34-054D2773DF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13C46D31-E5F8-1E53-7455-06CA9255C24E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A034853-288E-CD85-C994-DC5B7328AB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3734987-F65F-6188-3220-4354CD16383D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78D5697-1237-ACFA-D486-589781C5A1C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DA956D7D-98A2-5D89-985B-8B6E9B9BF08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A845DB2-EBEE-BDD7-A14D-1BEA2B74B6C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19865709-3813-8F7D-3F05-6581FC985272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D9FA485-3C04-BC15-5516-6BBF60A3A4A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FCD606DD-FB44-B1DC-E496-7FA8E3EECFC6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100BBC1-2008-A524-303F-C13628B685CF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117CD3AA-A670-982F-E0DE-102CEC2F610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78524C64-14E8-1591-1632-BE14ACE4A2E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aphicFrame>
        <p:nvGraphicFramePr>
          <p:cNvPr id="28" name="Tableau 27">
            <a:extLst>
              <a:ext uri="{FF2B5EF4-FFF2-40B4-BE49-F238E27FC236}">
                <a16:creationId xmlns:a16="http://schemas.microsoft.com/office/drawing/2014/main" id="{E21A0BAE-BEAD-CA26-4963-A18552C0A11F}"/>
              </a:ext>
            </a:extLst>
          </p:cNvPr>
          <p:cNvGraphicFramePr>
            <a:graphicFrameLocks noGrp="1"/>
          </p:cNvGraphicFramePr>
          <p:nvPr/>
        </p:nvGraphicFramePr>
        <p:xfrm>
          <a:off x="3331030" y="1549398"/>
          <a:ext cx="3690255" cy="4937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8051">
                  <a:extLst>
                    <a:ext uri="{9D8B030D-6E8A-4147-A177-3AD203B41FA5}">
                      <a16:colId xmlns:a16="http://schemas.microsoft.com/office/drawing/2014/main" val="914253556"/>
                    </a:ext>
                  </a:extLst>
                </a:gridCol>
                <a:gridCol w="738051">
                  <a:extLst>
                    <a:ext uri="{9D8B030D-6E8A-4147-A177-3AD203B41FA5}">
                      <a16:colId xmlns:a16="http://schemas.microsoft.com/office/drawing/2014/main" val="3472414909"/>
                    </a:ext>
                  </a:extLst>
                </a:gridCol>
                <a:gridCol w="738051">
                  <a:extLst>
                    <a:ext uri="{9D8B030D-6E8A-4147-A177-3AD203B41FA5}">
                      <a16:colId xmlns:a16="http://schemas.microsoft.com/office/drawing/2014/main" val="1918801215"/>
                    </a:ext>
                  </a:extLst>
                </a:gridCol>
                <a:gridCol w="738051">
                  <a:extLst>
                    <a:ext uri="{9D8B030D-6E8A-4147-A177-3AD203B41FA5}">
                      <a16:colId xmlns:a16="http://schemas.microsoft.com/office/drawing/2014/main" val="3974623878"/>
                    </a:ext>
                  </a:extLst>
                </a:gridCol>
                <a:gridCol w="738051">
                  <a:extLst>
                    <a:ext uri="{9D8B030D-6E8A-4147-A177-3AD203B41FA5}">
                      <a16:colId xmlns:a16="http://schemas.microsoft.com/office/drawing/2014/main" val="1825538183"/>
                    </a:ext>
                  </a:extLst>
                </a:gridCol>
              </a:tblGrid>
              <a:tr h="788069">
                <a:tc>
                  <a:txBody>
                    <a:bodyPr/>
                    <a:lstStyle/>
                    <a:p>
                      <a:pPr marL="685800" indent="-685800">
                        <a:buFont typeface="Arial" panose="020B0604020202020204" pitchFamily="34" charset="0"/>
                        <a:buChar char="•"/>
                      </a:pPr>
                      <a:endParaRPr lang="fr-MA" sz="480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0" indent="-685800">
                        <a:buFont typeface="Arial" panose="020B0604020202020204" pitchFamily="34" charset="0"/>
                        <a:buChar char="•"/>
                      </a:pPr>
                      <a:endParaRPr lang="fr-MA" sz="480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0" indent="-685800">
                        <a:buFont typeface="Arial" panose="020B0604020202020204" pitchFamily="34" charset="0"/>
                        <a:buChar char="•"/>
                      </a:pPr>
                      <a:endParaRPr lang="fr-MA" sz="480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0" indent="-685800">
                        <a:buFont typeface="Arial" panose="020B0604020202020204" pitchFamily="34" charset="0"/>
                        <a:buChar char="•"/>
                      </a:pPr>
                      <a:endParaRPr lang="fr-MA" sz="480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0" indent="-685800">
                        <a:buFont typeface="Arial" panose="020B0604020202020204" pitchFamily="34" charset="0"/>
                        <a:buChar char="•"/>
                      </a:pPr>
                      <a:endParaRPr lang="fr-MA" sz="480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8981905"/>
                  </a:ext>
                </a:extLst>
              </a:tr>
              <a:tr h="788069">
                <a:tc>
                  <a:txBody>
                    <a:bodyPr/>
                    <a:lstStyle/>
                    <a:p>
                      <a:pPr marL="685800" indent="-685800">
                        <a:buFont typeface="Arial" panose="020B0604020202020204" pitchFamily="34" charset="0"/>
                        <a:buChar char="•"/>
                      </a:pPr>
                      <a:r>
                        <a:rPr lang="ar-MA" sz="4800" dirty="0">
                          <a:solidFill>
                            <a:schemeClr val="accent1"/>
                          </a:solidFill>
                        </a:rPr>
                        <a:t>.</a:t>
                      </a:r>
                      <a:endParaRPr lang="fr-MA" sz="4800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0" indent="-685800">
                        <a:buFont typeface="Arial" panose="020B0604020202020204" pitchFamily="34" charset="0"/>
                        <a:buChar char="•"/>
                      </a:pPr>
                      <a:endParaRPr lang="fr-MA" sz="480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0" indent="-685800">
                        <a:buFont typeface="Arial" panose="020B0604020202020204" pitchFamily="34" charset="0"/>
                        <a:buChar char="•"/>
                      </a:pPr>
                      <a:endParaRPr lang="fr-MA" sz="480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0" indent="-685800">
                        <a:buFont typeface="Arial" panose="020B0604020202020204" pitchFamily="34" charset="0"/>
                        <a:buChar char="•"/>
                      </a:pPr>
                      <a:r>
                        <a:rPr lang="ar-MA" sz="4800" dirty="0">
                          <a:solidFill>
                            <a:schemeClr val="accent1"/>
                          </a:solidFill>
                        </a:rPr>
                        <a:t>.</a:t>
                      </a:r>
                      <a:endParaRPr lang="fr-MA" sz="4800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0" indent="-685800">
                        <a:buFont typeface="Arial" panose="020B0604020202020204" pitchFamily="34" charset="0"/>
                        <a:buChar char="•"/>
                      </a:pPr>
                      <a:endParaRPr lang="fr-MA" sz="480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409383"/>
                  </a:ext>
                </a:extLst>
              </a:tr>
              <a:tr h="788069">
                <a:tc>
                  <a:txBody>
                    <a:bodyPr/>
                    <a:lstStyle/>
                    <a:p>
                      <a:pPr marL="685800" indent="-685800">
                        <a:buFont typeface="Arial" panose="020B0604020202020204" pitchFamily="34" charset="0"/>
                        <a:buChar char="•"/>
                      </a:pPr>
                      <a:endParaRPr lang="fr-MA" sz="4800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0" indent="-685800">
                        <a:buFont typeface="Arial" panose="020B0604020202020204" pitchFamily="34" charset="0"/>
                        <a:buChar char="•"/>
                      </a:pPr>
                      <a:endParaRPr lang="fr-MA" sz="4800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0" indent="-685800">
                        <a:buFont typeface="Arial" panose="020B0604020202020204" pitchFamily="34" charset="0"/>
                        <a:buChar char="•"/>
                      </a:pPr>
                      <a:endParaRPr lang="fr-MA" sz="480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0" indent="-685800">
                        <a:buFont typeface="Arial" panose="020B0604020202020204" pitchFamily="34" charset="0"/>
                        <a:buChar char="•"/>
                      </a:pPr>
                      <a:endParaRPr lang="fr-MA" sz="480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0" indent="-685800">
                        <a:buFont typeface="Arial" panose="020B0604020202020204" pitchFamily="34" charset="0"/>
                        <a:buChar char="•"/>
                      </a:pPr>
                      <a:endParaRPr lang="fr-MA" sz="480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505698"/>
                  </a:ext>
                </a:extLst>
              </a:tr>
              <a:tr h="788069">
                <a:tc>
                  <a:txBody>
                    <a:bodyPr/>
                    <a:lstStyle/>
                    <a:p>
                      <a:pPr marL="685800" indent="-685800">
                        <a:buFont typeface="Arial" panose="020B0604020202020204" pitchFamily="34" charset="0"/>
                        <a:buChar char="•"/>
                      </a:pPr>
                      <a:endParaRPr lang="fr-MA" sz="480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0" indent="-685800">
                        <a:buFont typeface="Arial" panose="020B0604020202020204" pitchFamily="34" charset="0"/>
                        <a:buChar char="•"/>
                      </a:pPr>
                      <a:r>
                        <a:rPr lang="ar-MA" sz="4800" dirty="0">
                          <a:solidFill>
                            <a:schemeClr val="accent1"/>
                          </a:solidFill>
                        </a:rPr>
                        <a:t>.</a:t>
                      </a:r>
                      <a:endParaRPr lang="fr-MA" sz="4800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0" indent="-685800">
                        <a:buFont typeface="Arial" panose="020B0604020202020204" pitchFamily="34" charset="0"/>
                        <a:buChar char="•"/>
                      </a:pPr>
                      <a:endParaRPr lang="fr-MA" sz="480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0" indent="-685800">
                        <a:buFont typeface="Arial" panose="020B0604020202020204" pitchFamily="34" charset="0"/>
                        <a:buChar char="•"/>
                      </a:pPr>
                      <a:endParaRPr lang="fr-MA" sz="480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0" indent="-685800">
                        <a:buFont typeface="Arial" panose="020B0604020202020204" pitchFamily="34" charset="0"/>
                        <a:buChar char="•"/>
                      </a:pPr>
                      <a:endParaRPr lang="fr-MA" sz="480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1134887"/>
                  </a:ext>
                </a:extLst>
              </a:tr>
              <a:tr h="788069">
                <a:tc>
                  <a:txBody>
                    <a:bodyPr/>
                    <a:lstStyle/>
                    <a:p>
                      <a:pPr marL="685800" indent="-685800">
                        <a:buFont typeface="Arial" panose="020B0604020202020204" pitchFamily="34" charset="0"/>
                        <a:buChar char="•"/>
                      </a:pPr>
                      <a:r>
                        <a:rPr lang="ar-MA" sz="4800" dirty="0">
                          <a:solidFill>
                            <a:schemeClr val="accent1"/>
                          </a:solidFill>
                        </a:rPr>
                        <a:t>.</a:t>
                      </a:r>
                      <a:endParaRPr lang="fr-MA" sz="4800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0" indent="-685800">
                        <a:buFont typeface="Arial" panose="020B0604020202020204" pitchFamily="34" charset="0"/>
                        <a:buChar char="•"/>
                      </a:pPr>
                      <a:endParaRPr lang="fr-MA" sz="480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0" indent="-685800">
                        <a:buFont typeface="Arial" panose="020B0604020202020204" pitchFamily="34" charset="0"/>
                        <a:buChar char="•"/>
                      </a:pPr>
                      <a:endParaRPr lang="fr-MA" sz="480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0" indent="-685800">
                        <a:buFont typeface="Arial" panose="020B0604020202020204" pitchFamily="34" charset="0"/>
                        <a:buChar char="•"/>
                      </a:pPr>
                      <a:endParaRPr lang="fr-MA" sz="480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0" indent="-685800">
                        <a:buFont typeface="Arial" panose="020B0604020202020204" pitchFamily="34" charset="0"/>
                        <a:buChar char="•"/>
                      </a:pPr>
                      <a:endParaRPr lang="fr-MA" sz="480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1228427"/>
                  </a:ext>
                </a:extLst>
              </a:tr>
              <a:tr h="788069">
                <a:tc>
                  <a:txBody>
                    <a:bodyPr/>
                    <a:lstStyle/>
                    <a:p>
                      <a:pPr marL="685800" indent="-685800">
                        <a:buFont typeface="Arial" panose="020B0604020202020204" pitchFamily="34" charset="0"/>
                        <a:buChar char="•"/>
                      </a:pPr>
                      <a:endParaRPr lang="fr-MA" sz="480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0" indent="-685800">
                        <a:buFont typeface="Arial" panose="020B0604020202020204" pitchFamily="34" charset="0"/>
                        <a:buChar char="•"/>
                      </a:pPr>
                      <a:endParaRPr lang="fr-MA" sz="480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0" indent="-685800">
                        <a:buFont typeface="Arial" panose="020B0604020202020204" pitchFamily="34" charset="0"/>
                        <a:buChar char="•"/>
                      </a:pPr>
                      <a:endParaRPr lang="fr-MA" sz="480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0" indent="-685800">
                        <a:buFont typeface="Arial" panose="020B0604020202020204" pitchFamily="34" charset="0"/>
                        <a:buChar char="•"/>
                      </a:pPr>
                      <a:endParaRPr lang="fr-MA" sz="480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0" indent="-685800">
                        <a:buFont typeface="Arial" panose="020B0604020202020204" pitchFamily="34" charset="0"/>
                        <a:buChar char="•"/>
                      </a:pPr>
                      <a:endParaRPr lang="fr-MA" sz="4800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4577307"/>
                  </a:ext>
                </a:extLst>
              </a:tr>
            </a:tbl>
          </a:graphicData>
        </a:graphic>
      </p:graphicFrame>
      <p:pic>
        <p:nvPicPr>
          <p:cNvPr id="2" name="Google Shape;168;p5">
            <a:extLst>
              <a:ext uri="{FF2B5EF4-FFF2-40B4-BE49-F238E27FC236}">
                <a16:creationId xmlns:a16="http://schemas.microsoft.com/office/drawing/2014/main" id="{982AF286-25CB-6B1E-2C3A-A14AF0A2D0A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8703618">
            <a:off x="2666982" y="3868882"/>
            <a:ext cx="4748333" cy="8090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C88B12D0-59A0-5511-3ACC-121D671052BB}"/>
              </a:ext>
            </a:extLst>
          </p:cNvPr>
          <p:cNvCxnSpPr/>
          <p:nvPr/>
        </p:nvCxnSpPr>
        <p:spPr>
          <a:xfrm flipH="1">
            <a:off x="3581401" y="2808514"/>
            <a:ext cx="2166257" cy="242751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ZoneTexte 2">
            <a:extLst>
              <a:ext uri="{FF2B5EF4-FFF2-40B4-BE49-F238E27FC236}">
                <a16:creationId xmlns:a16="http://schemas.microsoft.com/office/drawing/2014/main" id="{D284B396-45B0-7259-2B97-4B8C7B406666}"/>
              </a:ext>
            </a:extLst>
          </p:cNvPr>
          <p:cNvSpPr txBox="1"/>
          <p:nvPr/>
        </p:nvSpPr>
        <p:spPr>
          <a:xfrm>
            <a:off x="307910" y="928529"/>
            <a:ext cx="71549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ليذكرنا بخطوات تحديد النقط المستقيمية ورسم خط مستقيم؟</a:t>
            </a:r>
          </a:p>
        </p:txBody>
      </p:sp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4BEB4889-F065-23C4-FAF4-3DF37C7F5D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30117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600A48-4458-7571-CD44-FA601ED56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49FFAFF-C5AD-EC2D-5E30-F3826DFDC7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EDB8C003-4CBE-D361-2833-254038586DEF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26436E62-9106-FD47-7FAE-3AD912D3EE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790842C-37BC-1465-AA2B-AA4F6A2D47C5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60E10B2-AD51-7E92-85CB-1DB8FFA6577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F4E0D1F0-D3AB-86BB-218F-BBD648E6D65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08AA59A-E7A9-04DB-DA5D-9C4E962CCAD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813E764-F8CF-C286-12FA-7ED8681BCE95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7921DE6-32D1-A032-7778-961B5CB1F0E1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F1A8E871-883F-062F-BE4D-2BF624828865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2B7AB9E5-6F99-A0FE-2DE1-1F7DB38A8847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E18CF5B4-9006-FF1A-5115-1A5D9248A73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B838A4C4-010F-1E24-2393-CFFB3D539BD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" name="ZoneTexte 2">
            <a:extLst>
              <a:ext uri="{FF2B5EF4-FFF2-40B4-BE49-F238E27FC236}">
                <a16:creationId xmlns:a16="http://schemas.microsoft.com/office/drawing/2014/main" id="{063F3BE8-DF79-32AD-18E6-284EBCC80C1E}"/>
              </a:ext>
            </a:extLst>
          </p:cNvPr>
          <p:cNvSpPr txBox="1"/>
          <p:nvPr/>
        </p:nvSpPr>
        <p:spPr>
          <a:xfrm>
            <a:off x="108860" y="886541"/>
            <a:ext cx="7462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 رقم 1 الصفحة 116. 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C4AEE1B4-3AC3-6CFC-4D1D-B4B0B1A64D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9855" y="1615594"/>
            <a:ext cx="3449863" cy="4822528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64E8680-784E-4DA9-738A-E537149D3E5F}"/>
              </a:ext>
            </a:extLst>
          </p:cNvPr>
          <p:cNvSpPr/>
          <p:nvPr/>
        </p:nvSpPr>
        <p:spPr>
          <a:xfrm>
            <a:off x="3125755" y="2192694"/>
            <a:ext cx="2789853" cy="123630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40738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F0AC24-6115-65B9-6155-575BD5F69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180C81A-B61A-2F58-AAFD-94870E7AC9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DAD890E1-8833-8EBC-0961-92A12BB841C8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0097E45-5427-B7FE-1240-A5DD5CD444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6723F0A-BD4A-06C0-9DEE-3739107A45F7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FC48427-304E-305D-364F-E51A664F1FF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B48E323-B1A9-FCE6-63A7-7A80EA90E31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EDAA9A0-7AB3-F841-B0F6-70D51B1A48E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684C50C0-5798-89F0-8FF0-DE5E25527A42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DAA12E7E-CFF0-2FA1-03F8-70AD58CF232C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B7A80143-BFD1-A0BC-AB55-6E6F3C13DF2E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21E08FA0-EAFC-D16D-F9F0-EDED4FB342EA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68732E24-67EC-48F6-D6FC-BE01DC88D3A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39F7F1C7-2B4C-C513-2103-7C690A90020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" name="ZoneTexte 2">
            <a:extLst>
              <a:ext uri="{FF2B5EF4-FFF2-40B4-BE49-F238E27FC236}">
                <a16:creationId xmlns:a16="http://schemas.microsoft.com/office/drawing/2014/main" id="{FA6A6803-8D30-6D4A-7DEE-24CBED46F1E3}"/>
              </a:ext>
            </a:extLst>
          </p:cNvPr>
          <p:cNvSpPr txBox="1"/>
          <p:nvPr/>
        </p:nvSpPr>
        <p:spPr>
          <a:xfrm>
            <a:off x="174177" y="886541"/>
            <a:ext cx="7462851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17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رقم 8. لديكم 5 دقائق لتحددوا كل 3 أو 4 نقط مستقيمية وتصلوا بينها بخط مستقيم.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107BDC82-C692-8568-7D04-94F82D4C7C9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08996" y="2233828"/>
            <a:ext cx="6870023" cy="2894197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7E67E44-9CAE-867D-AF61-1DB2823BE2E1}"/>
              </a:ext>
            </a:extLst>
          </p:cNvPr>
          <p:cNvGrpSpPr/>
          <p:nvPr/>
        </p:nvGrpSpPr>
        <p:grpSpPr>
          <a:xfrm>
            <a:off x="556096" y="1151497"/>
            <a:ext cx="558588" cy="625740"/>
            <a:chOff x="965530" y="5471175"/>
            <a:chExt cx="558588" cy="62574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6234CF50-0F24-FF18-5E9E-C94078DA159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C0DBDBD0-163D-F334-D0C1-2AA69E837A82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89582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DC2961-F6C4-0234-4E10-B6A43A3F6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0DCDFA6-F074-7858-DDB8-655D0E70FB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BD36FD6D-1C59-8118-D91B-B246B16432E9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7890D2B3-8EF2-223C-7B09-B62A170F5F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E755CCF-D10F-FE67-04F6-9B5EF301D4DC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DE2FF0F-CBBF-6FBE-5FAA-37CFCD86255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6462C221-DD1F-09FD-7D73-ED6924494BB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94D5045-CF0C-4EAD-C3B2-6A18BA63763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D91A59A2-3454-42D5-851B-CA4B2615BE6E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466BCD9-E67F-909E-F206-C5327B3748E4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E17C2528-42B5-B899-C4B9-11845D7723DC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CFFEDAF5-5C5A-44EE-A57A-0411DE5A9303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1907BBFF-F647-4391-9EC3-011FCDEE472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6B816A5E-141C-41DB-D3E5-13EDAAA9293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" name="ZoneTexte 2">
            <a:extLst>
              <a:ext uri="{FF2B5EF4-FFF2-40B4-BE49-F238E27FC236}">
                <a16:creationId xmlns:a16="http://schemas.microsoft.com/office/drawing/2014/main" id="{29694975-D208-5C46-4752-018DA9FAE07B}"/>
              </a:ext>
            </a:extLst>
          </p:cNvPr>
          <p:cNvSpPr txBox="1"/>
          <p:nvPr/>
        </p:nvSpPr>
        <p:spPr>
          <a:xfrm>
            <a:off x="174177" y="886541"/>
            <a:ext cx="7462851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17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FF02AB35-7B47-846A-A2C2-BA5A14E042E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08996" y="2233828"/>
            <a:ext cx="6870023" cy="2894197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FAB61857-993D-5FC6-E4C0-2ACDF260E999}"/>
              </a:ext>
            </a:extLst>
          </p:cNvPr>
          <p:cNvGrpSpPr/>
          <p:nvPr/>
        </p:nvGrpSpPr>
        <p:grpSpPr>
          <a:xfrm>
            <a:off x="556096" y="1151497"/>
            <a:ext cx="558588" cy="625740"/>
            <a:chOff x="965530" y="5471175"/>
            <a:chExt cx="558588" cy="62574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FE4B376-E66D-5978-7ABE-879BD6223B7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73C25F9E-4AEB-0416-F0CA-D9F382A4B188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84DE1956-493B-5279-7939-D56C8BFC7E1E}"/>
              </a:ext>
            </a:extLst>
          </p:cNvPr>
          <p:cNvCxnSpPr/>
          <p:nvPr/>
        </p:nvCxnSpPr>
        <p:spPr>
          <a:xfrm flipH="1">
            <a:off x="2323322" y="3321698"/>
            <a:ext cx="3004458" cy="80243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920C6CF4-21EC-1A11-DE8D-E662050C2C5F}"/>
              </a:ext>
            </a:extLst>
          </p:cNvPr>
          <p:cNvCxnSpPr>
            <a:cxnSpLocks/>
          </p:cNvCxnSpPr>
          <p:nvPr/>
        </p:nvCxnSpPr>
        <p:spPr>
          <a:xfrm flipH="1">
            <a:off x="4301412" y="3004457"/>
            <a:ext cx="2509935" cy="1735494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FFF22B22-01C7-0C0D-6B85-ACF9BF0FC40A}"/>
              </a:ext>
            </a:extLst>
          </p:cNvPr>
          <p:cNvCxnSpPr>
            <a:cxnSpLocks/>
          </p:cNvCxnSpPr>
          <p:nvPr/>
        </p:nvCxnSpPr>
        <p:spPr>
          <a:xfrm>
            <a:off x="5346442" y="3303036"/>
            <a:ext cx="0" cy="1334278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41D488BA-E20C-2C8D-330B-09E65873254F}"/>
              </a:ext>
            </a:extLst>
          </p:cNvPr>
          <p:cNvCxnSpPr>
            <a:cxnSpLocks/>
          </p:cNvCxnSpPr>
          <p:nvPr/>
        </p:nvCxnSpPr>
        <p:spPr>
          <a:xfrm>
            <a:off x="4341843" y="3573624"/>
            <a:ext cx="0" cy="1141442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8B4A11FE-8E7A-FAF2-A60B-421892576E73}"/>
              </a:ext>
            </a:extLst>
          </p:cNvPr>
          <p:cNvCxnSpPr/>
          <p:nvPr/>
        </p:nvCxnSpPr>
        <p:spPr>
          <a:xfrm>
            <a:off x="2323322" y="4142793"/>
            <a:ext cx="2018521" cy="590935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D9CCFA2F-AFC2-7E90-C8F5-07045124061B}"/>
              </a:ext>
            </a:extLst>
          </p:cNvPr>
          <p:cNvCxnSpPr/>
          <p:nvPr/>
        </p:nvCxnSpPr>
        <p:spPr>
          <a:xfrm flipV="1">
            <a:off x="4310743" y="4488025"/>
            <a:ext cx="2043404" cy="255034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D751C817-4F6E-86F8-438C-94ACE886A300}"/>
              </a:ext>
            </a:extLst>
          </p:cNvPr>
          <p:cNvCxnSpPr/>
          <p:nvPr/>
        </p:nvCxnSpPr>
        <p:spPr>
          <a:xfrm>
            <a:off x="3359020" y="3303036"/>
            <a:ext cx="299512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1226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E827CF-E91E-64C4-7D8F-F0F0AD4416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7350404E-DC30-BA71-C835-ED5BD1BD5F52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C6F93C5-782C-CDE8-3F36-679FBF068C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D8FF2F0-1DF6-5415-232D-EB8DEAA5E8C7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EE928F63-5A63-B7DD-B622-1B1580F84A6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DADEDAD9-DB9D-64A8-5D5C-58BE7DCA14C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A8191164-4BB5-3403-8288-09A805E0B68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D45F8C3B-4F3C-32CF-FDAE-B2ADC13BD4C1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808B1BDB-D4E3-7369-8FDC-7E8F0D43F196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084BA312-9967-C319-ECD2-4E7E0222AD76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5B13F126-9406-DA62-31C0-4E957A622391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02CE6DCA-92D1-53A2-4526-6DDA7657310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F771BD89-8328-40CF-DFB5-B6FDC7D14AF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9" name="ZoneTexte 2">
            <a:extLst>
              <a:ext uri="{FF2B5EF4-FFF2-40B4-BE49-F238E27FC236}">
                <a16:creationId xmlns:a16="http://schemas.microsoft.com/office/drawing/2014/main" id="{3BACFA69-7371-973B-3F1B-F6C7DB508ED9}"/>
              </a:ext>
            </a:extLst>
          </p:cNvPr>
          <p:cNvSpPr txBox="1"/>
          <p:nvPr/>
        </p:nvSpPr>
        <p:spPr>
          <a:xfrm>
            <a:off x="108860" y="961185"/>
            <a:ext cx="7462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ليحدد لنا هل هذه الزاوية قائمة؟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42510A71-BBC8-34FD-DA3E-F511EB42BAD9}"/>
              </a:ext>
            </a:extLst>
          </p:cNvPr>
          <p:cNvGrpSpPr/>
          <p:nvPr/>
        </p:nvGrpSpPr>
        <p:grpSpPr>
          <a:xfrm>
            <a:off x="3303039" y="2808514"/>
            <a:ext cx="2453950" cy="1642188"/>
            <a:chOff x="3256384" y="2808514"/>
            <a:chExt cx="2453950" cy="1642188"/>
          </a:xfrm>
        </p:grpSpPr>
        <p:cxnSp>
          <p:nvCxnSpPr>
            <p:cNvPr id="3" name="Connecteur droit 2">
              <a:extLst>
                <a:ext uri="{FF2B5EF4-FFF2-40B4-BE49-F238E27FC236}">
                  <a16:creationId xmlns:a16="http://schemas.microsoft.com/office/drawing/2014/main" id="{36871B39-3B20-C370-7521-DEEC474CBC09}"/>
                </a:ext>
              </a:extLst>
            </p:cNvPr>
            <p:cNvCxnSpPr/>
            <p:nvPr/>
          </p:nvCxnSpPr>
          <p:spPr>
            <a:xfrm>
              <a:off x="3256384" y="2808514"/>
              <a:ext cx="1017036" cy="1642188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Connecteur droit 3">
              <a:extLst>
                <a:ext uri="{FF2B5EF4-FFF2-40B4-BE49-F238E27FC236}">
                  <a16:creationId xmlns:a16="http://schemas.microsoft.com/office/drawing/2014/main" id="{97BB1D7D-0710-2D9E-3F02-9AE11469E15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62516" y="4208106"/>
              <a:ext cx="1447818" cy="233265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1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BA0C00ED-8E1B-FC87-2AF6-09D22137EE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69001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BF7C7E-2EB8-5496-8FB0-F5A14C51BE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6551CFD0-8C77-4D3A-FBCE-B980DA67D370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1BBD690-77D7-92AA-A794-A54022E1BF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97E40E6-196D-543D-1C8C-52629D725F44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8BE2428-4A42-9FF2-E4C0-7363C049BAC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C3468E4A-5EAF-B57C-89CF-4C1FB85091D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CAF5B50-0B6D-92A1-18C6-B7FAD316D03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373CBC5-EAFA-84DC-68F4-6ABE5FA53AAF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A65A340B-1814-2F75-631D-97F2C394E636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1CBCF72D-1962-9D25-22D2-D8FFE862783F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806A6214-FFE4-F8FC-4CA8-EF6BDE139764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4BA9821A-2AD2-EBFF-CB92-37A62D4C389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EEA71A30-E7A1-51D3-FE98-156EFEBA449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" name="ZoneTexte 2">
            <a:extLst>
              <a:ext uri="{FF2B5EF4-FFF2-40B4-BE49-F238E27FC236}">
                <a16:creationId xmlns:a16="http://schemas.microsoft.com/office/drawing/2014/main" id="{75FADB47-B04C-BE3F-D47D-CA868964CAB7}"/>
              </a:ext>
            </a:extLst>
          </p:cNvPr>
          <p:cNvSpPr txBox="1"/>
          <p:nvPr/>
        </p:nvSpPr>
        <p:spPr>
          <a:xfrm>
            <a:off x="1147665" y="937860"/>
            <a:ext cx="6315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يذكرنا بخطوات تحديد الزاوية القائمة؟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D8D081C-C84E-5569-0C13-7B24C0C3C728}"/>
              </a:ext>
            </a:extLst>
          </p:cNvPr>
          <p:cNvGrpSpPr/>
          <p:nvPr/>
        </p:nvGrpSpPr>
        <p:grpSpPr>
          <a:xfrm>
            <a:off x="3303039" y="2808514"/>
            <a:ext cx="2453950" cy="1642188"/>
            <a:chOff x="3256384" y="2808514"/>
            <a:chExt cx="2453950" cy="1642188"/>
          </a:xfrm>
        </p:grpSpPr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A7D18CE0-D427-2B77-BB23-48558FB59D15}"/>
                </a:ext>
              </a:extLst>
            </p:cNvPr>
            <p:cNvCxnSpPr/>
            <p:nvPr/>
          </p:nvCxnSpPr>
          <p:spPr>
            <a:xfrm>
              <a:off x="3256384" y="2808514"/>
              <a:ext cx="1017036" cy="1642188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944A26D6-8616-EBE3-BE40-A21A297C90B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62516" y="4208106"/>
              <a:ext cx="1447818" cy="233265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1" name="Image 20" descr="Une image contenant capture d’écran, instrument de mesure rigide, ligne, règle&#10;&#10;Le contenu généré par l’IA peut être incorrect.">
            <a:extLst>
              <a:ext uri="{FF2B5EF4-FFF2-40B4-BE49-F238E27FC236}">
                <a16:creationId xmlns:a16="http://schemas.microsoft.com/office/drawing/2014/main" id="{51148312-9A78-5C37-4488-4A9D6DCFB6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15651356">
            <a:off x="3553093" y="2645626"/>
            <a:ext cx="2299082" cy="1126563"/>
          </a:xfrm>
          <a:prstGeom prst="rect">
            <a:avLst/>
          </a:prstGeom>
        </p:spPr>
      </p:pic>
      <p:pic>
        <p:nvPicPr>
          <p:cNvPr id="2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DCC659A-0CE8-EB2A-FCA6-61A6357716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63578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6E8EF6-63A3-925D-6E71-EC190ECAA4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07D69EE-F555-0AF9-17CC-A684A3A63D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3528ECE1-D062-8789-CD90-07147F48C195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E215E51-20E2-1F54-1B47-11CBAAB262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AA3C8E5-FBFD-9F2F-E37F-DFDFBB74EDA2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251A28FC-1F8B-A46C-D35C-871B85BEA19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824EBD4-5F9D-111E-451B-A83A890325C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4A72F04-4D84-5214-42F1-94809649E38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90190FA4-DCE2-5BAB-BE71-62A1A7AEAF9B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8F47BFDB-4FF8-F20B-8AA9-BA01DA6D5EB6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CE21A837-5750-B90B-B88B-1985C91B5A09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374178BD-C00C-5471-3920-77AF5FBE1DAB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160CF9B3-8F99-5AA8-D155-47E82D11083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7D6DBE69-A301-40DF-FFBC-C17739125A4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" name="ZoneTexte 2">
            <a:extLst>
              <a:ext uri="{FF2B5EF4-FFF2-40B4-BE49-F238E27FC236}">
                <a16:creationId xmlns:a16="http://schemas.microsoft.com/office/drawing/2014/main" id="{85E99469-922C-00E7-2FBA-4F7F1FA8412D}"/>
              </a:ext>
            </a:extLst>
          </p:cNvPr>
          <p:cNvSpPr txBox="1"/>
          <p:nvPr/>
        </p:nvSpPr>
        <p:spPr>
          <a:xfrm>
            <a:off x="1564580" y="928170"/>
            <a:ext cx="593183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17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رقم 9. لديكم 3 دقائق لوضع علامة تحت كل زاوية قائمة.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B30B5FD-604C-AC59-F7C1-1FF899A92696}"/>
              </a:ext>
            </a:extLst>
          </p:cNvPr>
          <p:cNvGrpSpPr/>
          <p:nvPr/>
        </p:nvGrpSpPr>
        <p:grpSpPr>
          <a:xfrm>
            <a:off x="556096" y="1151497"/>
            <a:ext cx="558588" cy="625740"/>
            <a:chOff x="965530" y="5471175"/>
            <a:chExt cx="558588" cy="62574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1FB8BDAE-C368-B4AE-A3A6-E2EF78E99BB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5AD08081-D026-6112-EF2A-E82FC342B29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3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5DBE3367-C698-080A-1191-1FCCFF748D9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35390" y="2660216"/>
            <a:ext cx="5161550" cy="2340004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A653869-2485-2891-BDC4-CB83C40CFC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2590" y="2708911"/>
            <a:ext cx="2441950" cy="249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33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E2177-00C5-2C50-275B-B7E676556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D768930-0BDB-7525-CC0E-C82E0FB20D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24F1B1E2-FD08-0C60-304F-A3730DAA3827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1CA46203-1F96-1629-4139-3704BFE21C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92E4A11-A4B5-F7DE-11DC-9D2B65A8AF3F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B85AD3F-258F-3406-7546-B090B54D00E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D1C9578-E5C1-555A-BE6B-517B11FA16A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810A9401-A712-364D-2695-9563613FC28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7EEBDCCD-81AA-DAB5-6EB0-BE0528F0678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48CE401-A7A1-9C55-3941-9CD5EF3F2FDE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804F09BD-28AB-9ED0-4896-5A28F5BB754C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B77B47E-A93B-C792-455C-6A80165A478E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EA415C1C-8BB8-1EED-4322-8BB36BCEE0C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B7D92632-AF6D-89EE-5DFD-1F5305BACBE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C57B6927-5DAB-581A-E285-447093CF42E5}"/>
              </a:ext>
            </a:extLst>
          </p:cNvPr>
          <p:cNvGrpSpPr/>
          <p:nvPr/>
        </p:nvGrpSpPr>
        <p:grpSpPr>
          <a:xfrm>
            <a:off x="556096" y="1151497"/>
            <a:ext cx="558588" cy="625740"/>
            <a:chOff x="965530" y="5471175"/>
            <a:chExt cx="558588" cy="62574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4F1CECFF-8A88-EF69-563C-E2F587FC2B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6BDB7D1A-66E9-012A-A2F7-87DE5099B225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24" name="ZoneTexte 2">
            <a:extLst>
              <a:ext uri="{FF2B5EF4-FFF2-40B4-BE49-F238E27FC236}">
                <a16:creationId xmlns:a16="http://schemas.microsoft.com/office/drawing/2014/main" id="{16C33015-B455-202C-4A7B-821D4E8D1A25}"/>
              </a:ext>
            </a:extLst>
          </p:cNvPr>
          <p:cNvSpPr txBox="1"/>
          <p:nvPr/>
        </p:nvSpPr>
        <p:spPr>
          <a:xfrm>
            <a:off x="1564580" y="928170"/>
            <a:ext cx="593183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17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61322F20-0243-BAF2-D3BA-C5692F290BC5}"/>
              </a:ext>
            </a:extLst>
          </p:cNvPr>
          <p:cNvGrpSpPr/>
          <p:nvPr/>
        </p:nvGrpSpPr>
        <p:grpSpPr>
          <a:xfrm>
            <a:off x="1319795" y="2414516"/>
            <a:ext cx="6245476" cy="2831404"/>
            <a:chOff x="835390" y="2660216"/>
            <a:chExt cx="5161550" cy="2340004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6B65F39D-20F4-4841-9A93-AB2AC66341A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D4EFFC"/>
                </a:clrFrom>
                <a:clrTo>
                  <a:srgbClr val="D4EFFC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35390" y="2660216"/>
              <a:ext cx="5161550" cy="2340004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DD1BD57F-F59B-F8C4-D8FE-74587C4917CD}"/>
                </a:ext>
              </a:extLst>
            </p:cNvPr>
            <p:cNvSpPr txBox="1"/>
            <p:nvPr/>
          </p:nvSpPr>
          <p:spPr>
            <a:xfrm>
              <a:off x="1418253" y="4469360"/>
              <a:ext cx="4142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b="1" dirty="0">
                  <a:solidFill>
                    <a:srgbClr val="C00000"/>
                  </a:solidFill>
                </a:rPr>
                <a:t>X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38B42083-AD9B-7E24-1674-E6EEBFCEC1D6}"/>
                </a:ext>
              </a:extLst>
            </p:cNvPr>
            <p:cNvSpPr txBox="1"/>
            <p:nvPr/>
          </p:nvSpPr>
          <p:spPr>
            <a:xfrm>
              <a:off x="3837993" y="4472470"/>
              <a:ext cx="4142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b="1" dirty="0">
                  <a:solidFill>
                    <a:srgbClr val="C00000"/>
                  </a:solidFill>
                </a:rPr>
                <a:t>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62548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56D5CE-A669-5EFC-1561-8918ED60A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8D4923C-8B35-B2F8-17CA-135C6C2523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F2D5BA43-D250-E96A-1024-24B723BF8E63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CAD55EB-27F0-F732-64ED-BF9085F329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8F834F7-6F39-124E-4878-FBEF163B0FA7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D9EA17A-DD89-7614-1B55-49118E4AD28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D6D681B0-0579-E3D8-D3DB-530B2AFB9F8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A982ED5-5AE0-ABA3-4380-052CE3406EB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5005BB79-A17C-218E-2DD2-E25C403240AA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9E579A83-0765-C93B-E6EF-7941439D9DE7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AAD063EC-5A6F-D802-96B2-4254AB2CD703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248CCA8-9EBB-5054-BE68-77B1BD81E6C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599239B5-82C6-4661-52AB-CA3C70B2578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ACE9A9C1-C6F3-C8FC-6407-BC99740F4B4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9" name="ZoneTexte 2">
            <a:extLst>
              <a:ext uri="{FF2B5EF4-FFF2-40B4-BE49-F238E27FC236}">
                <a16:creationId xmlns:a16="http://schemas.microsoft.com/office/drawing/2014/main" id="{2C559F25-20B4-814F-88E9-752DD91E7B48}"/>
              </a:ext>
            </a:extLst>
          </p:cNvPr>
          <p:cNvSpPr txBox="1"/>
          <p:nvPr/>
        </p:nvSpPr>
        <p:spPr>
          <a:xfrm>
            <a:off x="108860" y="877206"/>
            <a:ext cx="74628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سأرسم ضلعا مشابها على السبورة الجانبية ويقوم أحدكم ليكمل رسم الزاوية القائمة.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تتم مطالبة المتعلمين بذكر خطوات رسم الزاوية القائمة بشكل تفاعلي.</a:t>
            </a: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F23FF3B7-FEE8-1D78-B57C-88D9ACB6BFFC}"/>
              </a:ext>
            </a:extLst>
          </p:cNvPr>
          <p:cNvCxnSpPr/>
          <p:nvPr/>
        </p:nvCxnSpPr>
        <p:spPr>
          <a:xfrm>
            <a:off x="2705877" y="2920482"/>
            <a:ext cx="1847461" cy="1847461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lipse 21">
            <a:extLst>
              <a:ext uri="{FF2B5EF4-FFF2-40B4-BE49-F238E27FC236}">
                <a16:creationId xmlns:a16="http://schemas.microsoft.com/office/drawing/2014/main" id="{9ACBF96E-902F-88F4-24B5-5CB30627137D}"/>
              </a:ext>
            </a:extLst>
          </p:cNvPr>
          <p:cNvSpPr/>
          <p:nvPr/>
        </p:nvSpPr>
        <p:spPr>
          <a:xfrm>
            <a:off x="4460033" y="4674633"/>
            <a:ext cx="111967" cy="13062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9772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888392-C6C1-19B9-D690-822251C3BA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735F2CE1-C7FD-AEC9-9128-6CD3521187D3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3C711C7-BCDB-DEC4-BDF0-07C3A5DA37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12DFC30-4CCC-5519-FCB7-5BF0DB7EE9FB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199EAAE-36FD-515F-C5EB-7159EE47DB4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3F54183B-4E84-58BB-7074-5A10D828064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2A09568-2138-DFD6-8579-D072FCC1AFB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A92D3BD-19E2-27DF-C5AE-180BBFC6FACD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2CFEEEF-95BF-2D17-2B0D-3C4FC5E77C62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34F2AFAF-7E05-82CC-61CB-58B4B5C4DADC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203732F-04D7-FC0F-DAD7-EEC5672FCC71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F5CF5A88-2B40-6D46-45A8-F87140FCDC7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5A0846BD-77C0-F8AD-DB64-AFA0888ABD1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9" name="ZoneTexte 2">
            <a:extLst>
              <a:ext uri="{FF2B5EF4-FFF2-40B4-BE49-F238E27FC236}">
                <a16:creationId xmlns:a16="http://schemas.microsoft.com/office/drawing/2014/main" id="{ACDDA114-3296-EEE7-5FC7-24A89FFBC2AE}"/>
              </a:ext>
            </a:extLst>
          </p:cNvPr>
          <p:cNvSpPr txBox="1"/>
          <p:nvPr/>
        </p:nvSpPr>
        <p:spPr>
          <a:xfrm>
            <a:off x="108860" y="858544"/>
            <a:ext cx="7462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ليعيد رسم زاوية قائمة ويذكرنا بالخطوات؟</a:t>
            </a:r>
            <a:endParaRPr lang="ar-MA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87845744-D887-BE2D-E1C3-58AFA64D8762}"/>
              </a:ext>
            </a:extLst>
          </p:cNvPr>
          <p:cNvCxnSpPr/>
          <p:nvPr/>
        </p:nvCxnSpPr>
        <p:spPr>
          <a:xfrm>
            <a:off x="2705877" y="2920482"/>
            <a:ext cx="1847461" cy="1847461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lipse 21">
            <a:extLst>
              <a:ext uri="{FF2B5EF4-FFF2-40B4-BE49-F238E27FC236}">
                <a16:creationId xmlns:a16="http://schemas.microsoft.com/office/drawing/2014/main" id="{BB1A8FE9-3A43-AF9A-095E-2F808E219B07}"/>
              </a:ext>
            </a:extLst>
          </p:cNvPr>
          <p:cNvSpPr/>
          <p:nvPr/>
        </p:nvSpPr>
        <p:spPr>
          <a:xfrm>
            <a:off x="4460033" y="4674633"/>
            <a:ext cx="111967" cy="130628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265BB0C-3066-76B7-071C-A1BB5138C53D}"/>
              </a:ext>
            </a:extLst>
          </p:cNvPr>
          <p:cNvSpPr/>
          <p:nvPr/>
        </p:nvSpPr>
        <p:spPr>
          <a:xfrm rot="18894562">
            <a:off x="4394720" y="4413378"/>
            <a:ext cx="242599" cy="223931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D7F7BC35-D2E4-2E33-DFCB-E30ECB6FCFCA}"/>
              </a:ext>
            </a:extLst>
          </p:cNvPr>
          <p:cNvCxnSpPr>
            <a:cxnSpLocks/>
          </p:cNvCxnSpPr>
          <p:nvPr/>
        </p:nvCxnSpPr>
        <p:spPr>
          <a:xfrm flipV="1">
            <a:off x="4516014" y="3013787"/>
            <a:ext cx="1651516" cy="1707498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F8D27169-7F6A-4946-0048-222E02E419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438082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511200-C981-EABB-10DB-40AB4B9080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85C033F-BF4C-51B3-E889-1EBF456EC7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FFA72138-2B17-1E4E-92AD-E138B2BE38BC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2C593B1-8B85-119F-91B9-F227D89D6F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06230CD-2928-B2CE-3FAD-DBDA43921483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7515DDA-DD71-00DF-90D7-4524C771B77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502735C-F9A5-41C4-8A6E-4EBBB0FEA85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FAC28FB-29C4-BF51-14E8-129569EB859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F812C977-3E09-F86F-BB91-BDF252224352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4673B05-19A0-3529-A619-7ED17D1FB178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FC94EB76-CECC-7817-ACD0-9EF29714E15B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3F282DC1-C620-2F91-BB4B-4478181B78AB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4440E445-CAE8-E654-18E7-507A2931FB0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E13836E7-2C44-79BC-2FC3-5455D1A7ED7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12B76C6E-51E3-A525-AF6E-F8D8AF8F3656}"/>
              </a:ext>
            </a:extLst>
          </p:cNvPr>
          <p:cNvGrpSpPr/>
          <p:nvPr/>
        </p:nvGrpSpPr>
        <p:grpSpPr>
          <a:xfrm>
            <a:off x="556096" y="1151497"/>
            <a:ext cx="558588" cy="625740"/>
            <a:chOff x="965530" y="5471175"/>
            <a:chExt cx="558588" cy="62574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C7C95B5D-985E-2441-CCD2-A452441380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4C0D520D-D2D3-8084-EAD2-6E469A38AA6D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3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46B48CF6-08D9-431D-D5F4-809A3EBE45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2590" y="2708911"/>
            <a:ext cx="2441950" cy="2497790"/>
          </a:xfrm>
          <a:prstGeom prst="rect">
            <a:avLst/>
          </a:prstGeom>
        </p:spPr>
      </p:pic>
      <p:sp>
        <p:nvSpPr>
          <p:cNvPr id="24" name="ZoneTexte 2">
            <a:extLst>
              <a:ext uri="{FF2B5EF4-FFF2-40B4-BE49-F238E27FC236}">
                <a16:creationId xmlns:a16="http://schemas.microsoft.com/office/drawing/2014/main" id="{23D3959F-1858-ACB5-1C35-CDDAB582260C}"/>
              </a:ext>
            </a:extLst>
          </p:cNvPr>
          <p:cNvSpPr txBox="1"/>
          <p:nvPr/>
        </p:nvSpPr>
        <p:spPr>
          <a:xfrm>
            <a:off x="1564580" y="928170"/>
            <a:ext cx="593183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17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10. لديكم 3 دقائق لإكمال رسم الزوايا القائمة.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E4C247FC-4351-B66B-314F-A4E98B54FA05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4183" y="2828467"/>
            <a:ext cx="5677705" cy="2432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57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BEA1F2-9C9F-6B79-B3E4-1B8535504D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891F27B-A17A-F7A4-DCF2-5F0B1308AE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18B2CCD3-46AC-5C95-5681-AD573979769D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FE93EBD-9509-C7DE-E023-66449754A8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F7DDB2B-49A9-7065-8DCA-8ED289198C9F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9A15C30-8967-B9F7-F618-50ED9A99399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32501D87-F1AD-12C7-0F61-97EBDAF71D5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01ED36C-BA32-B2F2-6D7B-3041852F2EF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0D108498-DB2B-46FE-1D3E-4D84CBE2CB16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F8096AF-9F8F-9CA9-04E8-0F02A0AFDB85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77776684-4C2E-B2EE-E4D7-222CD1D37E52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99ED46F1-23F8-6CA3-4647-A46A05DB0027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B5C96410-1B55-0D37-4F21-304606F412F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CA053399-C144-A5B4-F25B-96B12E5AD2F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7D2F3E6C-5CE7-CE61-9D4E-7255C423744C}"/>
              </a:ext>
            </a:extLst>
          </p:cNvPr>
          <p:cNvGrpSpPr/>
          <p:nvPr/>
        </p:nvGrpSpPr>
        <p:grpSpPr>
          <a:xfrm>
            <a:off x="556096" y="1151497"/>
            <a:ext cx="558588" cy="625740"/>
            <a:chOff x="965530" y="5471175"/>
            <a:chExt cx="558588" cy="62574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271661E0-D22F-5B9D-FEB1-818D1BBEC2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B896601B-C4D0-EEFC-04C1-E552ED7072F5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24" name="ZoneTexte 2">
            <a:extLst>
              <a:ext uri="{FF2B5EF4-FFF2-40B4-BE49-F238E27FC236}">
                <a16:creationId xmlns:a16="http://schemas.microsoft.com/office/drawing/2014/main" id="{436BEADA-EF1A-6248-E3BE-431A020EF386}"/>
              </a:ext>
            </a:extLst>
          </p:cNvPr>
          <p:cNvSpPr txBox="1"/>
          <p:nvPr/>
        </p:nvSpPr>
        <p:spPr>
          <a:xfrm>
            <a:off x="1564580" y="928170"/>
            <a:ext cx="593183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17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EB72CEC1-AA2A-8A1F-BE7B-EF7D6BF4DC0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57686" y="2670281"/>
            <a:ext cx="6869678" cy="287803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46C1D28-794A-F8C0-C03F-5DFB0CADB184}"/>
              </a:ext>
            </a:extLst>
          </p:cNvPr>
          <p:cNvSpPr/>
          <p:nvPr/>
        </p:nvSpPr>
        <p:spPr>
          <a:xfrm rot="19328313">
            <a:off x="1735495" y="4021493"/>
            <a:ext cx="197359" cy="186612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16C19EF-DC1C-DC0A-4108-252C706D7E65}"/>
              </a:ext>
            </a:extLst>
          </p:cNvPr>
          <p:cNvSpPr/>
          <p:nvPr/>
        </p:nvSpPr>
        <p:spPr>
          <a:xfrm rot="701387">
            <a:off x="4828771" y="4966998"/>
            <a:ext cx="197359" cy="186612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B42914-01CE-B828-F31F-E9D8EA6B6B6F}"/>
              </a:ext>
            </a:extLst>
          </p:cNvPr>
          <p:cNvSpPr/>
          <p:nvPr/>
        </p:nvSpPr>
        <p:spPr>
          <a:xfrm rot="701387">
            <a:off x="5979546" y="4634208"/>
            <a:ext cx="197359" cy="186612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B21DB624-EBAA-3147-9579-CE5AC3E0544E}"/>
              </a:ext>
            </a:extLst>
          </p:cNvPr>
          <p:cNvCxnSpPr/>
          <p:nvPr/>
        </p:nvCxnSpPr>
        <p:spPr>
          <a:xfrm flipV="1">
            <a:off x="1643014" y="3601617"/>
            <a:ext cx="642984" cy="51701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58F46E18-3010-34D5-63D5-46FDD1DD89CD}"/>
              </a:ext>
            </a:extLst>
          </p:cNvPr>
          <p:cNvCxnSpPr>
            <a:cxnSpLocks/>
          </p:cNvCxnSpPr>
          <p:nvPr/>
        </p:nvCxnSpPr>
        <p:spPr>
          <a:xfrm flipV="1">
            <a:off x="5007873" y="3980569"/>
            <a:ext cx="254593" cy="1226876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6A881679-B9B7-4923-3C96-F20EDD0B2192}"/>
              </a:ext>
            </a:extLst>
          </p:cNvPr>
          <p:cNvCxnSpPr>
            <a:cxnSpLocks/>
          </p:cNvCxnSpPr>
          <p:nvPr/>
        </p:nvCxnSpPr>
        <p:spPr>
          <a:xfrm flipV="1">
            <a:off x="5929841" y="3589782"/>
            <a:ext cx="254593" cy="1226876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5385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2BDFF9-C84B-825D-2D92-1FE1033D5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56125E47-269C-7E50-8095-1E6E33C34A9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7472EBC-B482-E806-BE82-B8BDE13815AE}"/>
              </a:ext>
            </a:extLst>
          </p:cNvPr>
          <p:cNvSpPr/>
          <p:nvPr/>
        </p:nvSpPr>
        <p:spPr>
          <a:xfrm>
            <a:off x="2290915" y="3000990"/>
            <a:ext cx="4206792" cy="13551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941706A-C3E2-0310-4D83-F2EC0E81F06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08765" y="3450064"/>
            <a:ext cx="631873" cy="6318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78AB275-E799-A503-3EC7-175334A7FB5E}"/>
              </a:ext>
            </a:extLst>
          </p:cNvPr>
          <p:cNvSpPr txBox="1"/>
          <p:nvPr/>
        </p:nvSpPr>
        <p:spPr>
          <a:xfrm>
            <a:off x="2584580" y="3497084"/>
            <a:ext cx="30451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تعرف وتسمية وإنشاء الأشكال الهندسية</a:t>
            </a:r>
          </a:p>
        </p:txBody>
      </p:sp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6BFC830E-53A3-42B4-BD65-DDB9B5328117}"/>
              </a:ext>
            </a:extLst>
          </p:cNvPr>
          <p:cNvSpPr/>
          <p:nvPr/>
        </p:nvSpPr>
        <p:spPr>
          <a:xfrm>
            <a:off x="2388638" y="2620159"/>
            <a:ext cx="3404018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الكفاية </a:t>
            </a:r>
            <a:r>
              <a:rPr lang="f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GM2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28142BC9-B7F2-7558-8EC4-E253D4536116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904716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9FAA35-399B-8587-6A56-28068E9DF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40A5F66-50F5-F069-6D22-CA8A186DAD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9FF2141-62C0-43DB-0C3F-2459E465A9C7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BD0FA86-5D14-98B9-953F-DD26C3ABBC65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C37661D-E3D2-9145-6921-27A81CD470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B28C3D3-5359-7C2C-EDA0-20A0BD5A1E64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61F8A8D-0615-E9AD-AE8D-42EECA003BE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22A8C63-C81D-EC72-650E-58A8557D20D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44B11663-6E48-BA35-B6B4-9C0D94AA0BD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D1DFE8D-1A56-4A0C-01BF-72E7B526E04E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8C69B71-4D39-88F1-9CB9-3253A7AA2AA5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5E50A9AD-53A1-BE92-0706-10A91AA2C0C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9A4B76B-7930-5CAA-1131-1A5DF344A372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2773556C-9AA1-D6FE-731B-B19EF6B4E85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0793D3B1-8DC6-3211-163E-0F1BEC852D5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2ECAAAD-E0DF-52FC-C28C-45FB244ED2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04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ECCF0B-856D-8D5B-028C-BF25F447F8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2A16DE2-6F2D-EB57-107B-B741955227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97B71F69-143E-D3E4-205E-00E64B076D4E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188930CF-563A-2C1A-D5AE-DCFB9A1340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97B8BD6-3E93-2EB2-7BFD-510AF89FC2DA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5FBA560-37FE-BADC-07BE-186FA2E8D3C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4A79E40-D299-D545-B861-8B433A171CD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8F0B016-27DC-0B2E-2F3B-5632DB96897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FFEBDD90-4C9E-36C5-C52C-5916FF1FB42A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3797735-B826-1F38-8E12-0D6B21B54E1E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2C63296F-D7C3-E9C8-83E5-A7E5C5757B6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7F5B7C3F-267A-C1D3-C631-4A6C33D0FC7E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F3399EE-3783-F585-08E6-DD30CB84DE0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8F0E3A57-84AA-6630-70AF-C848713AD6B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2">
            <a:extLst>
              <a:ext uri="{FF2B5EF4-FFF2-40B4-BE49-F238E27FC236}">
                <a16:creationId xmlns:a16="http://schemas.microsoft.com/office/drawing/2014/main" id="{4DA2335B-3550-2451-B978-C0B60797D7D5}"/>
              </a:ext>
            </a:extLst>
          </p:cNvPr>
          <p:cNvSpPr txBox="1"/>
          <p:nvPr/>
        </p:nvSpPr>
        <p:spPr>
          <a:xfrm>
            <a:off x="587829" y="928525"/>
            <a:ext cx="6875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اسم هذا المضلع.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B7E65E4-5BF5-27F7-549F-2B1307E1E043}"/>
              </a:ext>
            </a:extLst>
          </p:cNvPr>
          <p:cNvSpPr txBox="1"/>
          <p:nvPr/>
        </p:nvSpPr>
        <p:spPr>
          <a:xfrm>
            <a:off x="3004455" y="5201058"/>
            <a:ext cx="3113314" cy="54387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MA" dirty="0"/>
              <a:t>............................................</a:t>
            </a:r>
            <a:endParaRPr lang="fr-MA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B8EBAC-F639-CE1D-1340-42396B889790}"/>
              </a:ext>
            </a:extLst>
          </p:cNvPr>
          <p:cNvGrpSpPr/>
          <p:nvPr/>
        </p:nvGrpSpPr>
        <p:grpSpPr>
          <a:xfrm>
            <a:off x="1877521" y="2024180"/>
            <a:ext cx="5345414" cy="2809639"/>
            <a:chOff x="1877521" y="2024180"/>
            <a:chExt cx="5345414" cy="2809639"/>
          </a:xfrm>
        </p:grpSpPr>
        <p:pic>
          <p:nvPicPr>
            <p:cNvPr id="6" name="Image 5" descr="Une image contenant ligne, Parallèle, Caractère coloré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F47A7CA9-8CF5-DEC1-27D1-0CCD620E01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77521" y="2024180"/>
              <a:ext cx="5345414" cy="2809639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0BFD000-3767-4265-403F-1484CDEDA603}"/>
                </a:ext>
              </a:extLst>
            </p:cNvPr>
            <p:cNvSpPr/>
            <p:nvPr/>
          </p:nvSpPr>
          <p:spPr>
            <a:xfrm>
              <a:off x="5029200" y="4202381"/>
              <a:ext cx="261257" cy="227610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577217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ABDE8A-6C32-FBFD-69A0-AAC990F467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5E4D6D-0C6F-7DEC-1C15-1ABE90B2F3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9478C1E-05A1-8B55-9CA1-5CE63BF8B4FF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5FDC329-4A50-9D9D-5D2B-D56437798989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42A48B8-89B9-0C84-9356-AFE52C741A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5B8FC39-6454-06A8-C904-CAD844D22B97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AE1632C-5708-5831-B86D-44BD0ABF949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EABBD40C-B2F5-D514-716B-D4E3B0715FA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1C6048F-24BD-D9A4-DAF8-58029876C36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5DBAD72-1E1E-C405-EDDB-BC31B1116F58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0527DE7-C72F-89E6-D0FC-91D850266DD3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4C65E97B-394F-9A0D-9077-3F787F30A654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B8FBADE-26AD-3838-F3EA-B91D626761E2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F6E2F237-C22F-F0AF-8A06-DC6AF92E85E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03894890-3747-03AD-7724-F5F794A1162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944852C-F0C7-4A68-067B-B2F57B92B9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458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B6116F-C1DC-8B29-E0A1-BC38F7DFD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EE6A2C20-79EA-C54D-1D17-BF5BD8091AFE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2FA38F2C-558A-8F90-6ABB-1139D43547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020B820-D971-9EEC-A3D0-2326B84273BE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8E5F365-E289-105F-2F9A-529E8D5F92B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EBB86717-57F4-6BC3-3A98-B66A99249BF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DDF4412D-B9B9-74E1-FC71-20AF3E4D131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AB8AE48-C31D-AADD-9110-8F7D56132EC8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AAD5E0C4-7138-66DC-85E9-90EDEF4927EE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0CC8D968-0431-82F1-9B4B-420A700CB3E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2CC8703-60F8-2362-52B4-6D706000A9FE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A86124D0-5262-B333-3ECA-DD5D6FA97E0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719A1A28-E361-21E9-30F4-FB5ABE7F317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6A9BD1E-83B2-2733-9821-9D5F2E254E18}"/>
              </a:ext>
            </a:extLst>
          </p:cNvPr>
          <p:cNvSpPr txBox="1"/>
          <p:nvPr/>
        </p:nvSpPr>
        <p:spPr>
          <a:xfrm>
            <a:off x="367382" y="858616"/>
            <a:ext cx="71437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sz="1800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58BD5AE-027B-87E6-70F6-512C3615AF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AE1C23F-B16A-E45D-94C9-833B4CB4C14C}"/>
              </a:ext>
            </a:extLst>
          </p:cNvPr>
          <p:cNvSpPr txBox="1"/>
          <p:nvPr/>
        </p:nvSpPr>
        <p:spPr>
          <a:xfrm>
            <a:off x="3274619" y="5201058"/>
            <a:ext cx="2572986" cy="57888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مُثَلَّثٌ قائِمُ الزّاوِيَةِ</a:t>
            </a:r>
            <a:endParaRPr lang="fr-MA" sz="20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0F52D12-31A8-5783-B302-B0BF620B9575}"/>
              </a:ext>
            </a:extLst>
          </p:cNvPr>
          <p:cNvGrpSpPr/>
          <p:nvPr/>
        </p:nvGrpSpPr>
        <p:grpSpPr>
          <a:xfrm>
            <a:off x="1877521" y="2024180"/>
            <a:ext cx="5345414" cy="2809639"/>
            <a:chOff x="1877521" y="2024180"/>
            <a:chExt cx="5345414" cy="2809639"/>
          </a:xfrm>
        </p:grpSpPr>
        <p:pic>
          <p:nvPicPr>
            <p:cNvPr id="11" name="Image 10" descr="Une image contenant ligne, Parallèle, Caractère coloré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92D6B6EA-9DD0-E174-8A4D-B9EF3C6F76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77521" y="2024180"/>
              <a:ext cx="5345414" cy="2809639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31524DC4-D466-2A68-1CB4-BC633F271E54}"/>
                </a:ext>
              </a:extLst>
            </p:cNvPr>
            <p:cNvSpPr/>
            <p:nvPr/>
          </p:nvSpPr>
          <p:spPr>
            <a:xfrm>
              <a:off x="5029200" y="4202381"/>
              <a:ext cx="261257" cy="227610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3166154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D0EA0B-38DC-2A52-7EE8-7822E6EA5E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DFB607A-0590-7153-C56D-B0071B2501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3BF4E594-7EF8-BAC9-A652-67D8730C6C4E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28F02EC-A680-5451-9C90-CB5DDF2B26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BCED06B-AA8B-31B7-582C-99AB4CB9644A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15ADAE5-41F5-8B9B-9CF5-DCCC4450CBC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9A5A247F-9682-4C85-C1D1-D8B2C89BA5D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5763C394-45CD-5540-9FA0-95062F67C32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DD5065A-9EC5-8214-BC1B-64B4C01CAFE0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D5CF2C4D-F823-CD7E-A020-D917CC07AEE5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7BB9DF56-BBE2-F0AA-5819-9866DC6DA12B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70E4682-EAA2-4610-C92B-4C71F594BD35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C12B33E0-5C24-D21C-0040-7758F162EEE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8E2D54E8-247C-E61D-A923-A3D5233AB70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1" name="ZoneTexte 2">
            <a:extLst>
              <a:ext uri="{FF2B5EF4-FFF2-40B4-BE49-F238E27FC236}">
                <a16:creationId xmlns:a16="http://schemas.microsoft.com/office/drawing/2014/main" id="{7A9980C1-BA22-B113-116A-634387212B00}"/>
              </a:ext>
            </a:extLst>
          </p:cNvPr>
          <p:cNvSpPr txBox="1"/>
          <p:nvPr/>
        </p:nvSpPr>
        <p:spPr>
          <a:xfrm>
            <a:off x="559837" y="928170"/>
            <a:ext cx="693657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17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رقم 2  الصفحة 60 : أنجزوا النشاط 4. لديكم 3 دقائق.</a:t>
            </a:r>
          </a:p>
        </p:txBody>
      </p:sp>
      <p:pic>
        <p:nvPicPr>
          <p:cNvPr id="36" name="Image 35">
            <a:extLst>
              <a:ext uri="{FF2B5EF4-FFF2-40B4-BE49-F238E27FC236}">
                <a16:creationId xmlns:a16="http://schemas.microsoft.com/office/drawing/2014/main" id="{708926EC-0FEC-2C72-1EEC-812EA6358F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7220" y="1635554"/>
            <a:ext cx="3517934" cy="4858551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CF85EF4B-7D76-7704-4D21-31AACCBF69D1}"/>
              </a:ext>
            </a:extLst>
          </p:cNvPr>
          <p:cNvSpPr/>
          <p:nvPr/>
        </p:nvSpPr>
        <p:spPr>
          <a:xfrm>
            <a:off x="2967135" y="4833257"/>
            <a:ext cx="2985796" cy="139026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E47933F9-2A5F-1E4E-B5A4-A1E3E79A76DC}"/>
              </a:ext>
            </a:extLst>
          </p:cNvPr>
          <p:cNvGrpSpPr/>
          <p:nvPr/>
        </p:nvGrpSpPr>
        <p:grpSpPr>
          <a:xfrm>
            <a:off x="556096" y="1151497"/>
            <a:ext cx="558588" cy="625740"/>
            <a:chOff x="965530" y="5471175"/>
            <a:chExt cx="558588" cy="625740"/>
          </a:xfrm>
        </p:grpSpPr>
        <p:pic>
          <p:nvPicPr>
            <p:cNvPr id="39" name="Image 38">
              <a:extLst>
                <a:ext uri="{FF2B5EF4-FFF2-40B4-BE49-F238E27FC236}">
                  <a16:creationId xmlns:a16="http://schemas.microsoft.com/office/drawing/2014/main" id="{878B5CE9-227F-6171-FAD1-B1E6AC4EBEB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6413E021-0C6B-146F-B326-45F3EB7FCF12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3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8086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91476B-412E-8020-34FE-1831BD9D2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FEB581B-B006-DEFD-FAE1-E1DE46A5CD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C04E185-5D94-0145-C4C3-0343AAA79F63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0ACDFD1-B485-81A9-DD0D-8EF28D151419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3EB11B7-A1DF-6023-747D-06269D5028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FDFDF98-17E4-6EEC-3133-4903EB9B99B4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3B6553C4-02A3-297E-87FB-432D6CE1FE4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E90B4A56-33CE-1F72-D788-98194AA3240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011C2C2A-E9C0-8A34-78AC-D9905527E2C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9C029F8F-98B2-0FBD-FCC0-9E6E33D2D3A9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C358AFE-9172-4993-E105-4F8E19AF1AE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A1DA6E63-D216-34BD-048E-0C83E252E1EB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14A344F-03BC-8D05-D3B8-A9671F214B7D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F433AD18-4C1F-DAA9-6538-503ECACCF45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792C3E82-6AAB-F1BB-B4DD-9EFA18151B1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1" name="Image 30">
            <a:extLst>
              <a:ext uri="{FF2B5EF4-FFF2-40B4-BE49-F238E27FC236}">
                <a16:creationId xmlns:a16="http://schemas.microsoft.com/office/drawing/2014/main" id="{74642DED-0490-0F8F-118C-0A31676328A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08996" y="2455950"/>
            <a:ext cx="6870023" cy="3364351"/>
          </a:xfrm>
          <a:prstGeom prst="rect">
            <a:avLst/>
          </a:prstGeom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1A71687A-CEBB-E54D-3B6B-DE20ECBBB045}"/>
              </a:ext>
            </a:extLst>
          </p:cNvPr>
          <p:cNvSpPr txBox="1"/>
          <p:nvPr/>
        </p:nvSpPr>
        <p:spPr>
          <a:xfrm>
            <a:off x="6018247" y="5234474"/>
            <a:ext cx="17580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مُثَلَّثٌ قائِمُ الزّاوِيَةِ</a:t>
            </a:r>
            <a:endParaRPr lang="fr-MA" sz="20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47DC6B0A-B422-D212-415D-9961E6FDC201}"/>
              </a:ext>
            </a:extLst>
          </p:cNvPr>
          <p:cNvSpPr txBox="1"/>
          <p:nvPr/>
        </p:nvSpPr>
        <p:spPr>
          <a:xfrm>
            <a:off x="4407263" y="5237586"/>
            <a:ext cx="896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مُرَبَّعٌ</a:t>
            </a:r>
            <a:endParaRPr lang="fr-MA" sz="20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F79F704C-1F61-FB64-5F76-9BAE3CEF95A9}"/>
              </a:ext>
            </a:extLst>
          </p:cNvPr>
          <p:cNvSpPr txBox="1"/>
          <p:nvPr/>
        </p:nvSpPr>
        <p:spPr>
          <a:xfrm>
            <a:off x="2019138" y="5203372"/>
            <a:ext cx="11887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مُسْتَطيلٌ</a:t>
            </a:r>
            <a:endParaRPr lang="fr-MA" sz="20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62D0866-A782-6514-60F0-BA0F574A976F}"/>
              </a:ext>
            </a:extLst>
          </p:cNvPr>
          <p:cNvGrpSpPr/>
          <p:nvPr/>
        </p:nvGrpSpPr>
        <p:grpSpPr>
          <a:xfrm>
            <a:off x="556096" y="1151497"/>
            <a:ext cx="558588" cy="625740"/>
            <a:chOff x="965530" y="5471175"/>
            <a:chExt cx="558588" cy="62574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43783F64-03F5-A154-D801-5947E7E006C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B316D8C2-B734-A819-8A70-BC725FE8A6B1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3137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668AB0-345B-B125-D851-C87C4BF32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C7535C2-65F3-3486-5E46-D38D1E7102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3B8FCE74-C275-1FB7-A507-77419719D406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DF5EAC9-637D-5C4B-D37B-D221785DD8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F1E1281-4A6A-1757-6280-84966249E3A0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10FA688-D056-E892-7FA7-E158D6B1589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D5F64E5-2308-79DC-67AD-CBF4194113D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9C86582-C538-0A57-4FC0-97DCEEE087F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52ABA6CE-0EF6-20CB-3A8F-C5E62451D77B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EB599E4-AAFE-A86C-742E-960966E17989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C98D1B3D-B0D4-9C69-29DF-2EA3A1E9E1BB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06B39D4-EF42-4DC2-93B6-2457DFF66E03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7E55A5E-3138-3F6B-9D9D-F1C7257F0FC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8D4C17D5-8B6A-255A-2A3C-1AFDC5F7703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9" name="ZoneTexte 2">
            <a:extLst>
              <a:ext uri="{FF2B5EF4-FFF2-40B4-BE49-F238E27FC236}">
                <a16:creationId xmlns:a16="http://schemas.microsoft.com/office/drawing/2014/main" id="{A45DE78F-A33A-1917-AF64-EE28B514CDC5}"/>
              </a:ext>
            </a:extLst>
          </p:cNvPr>
          <p:cNvSpPr txBox="1"/>
          <p:nvPr/>
        </p:nvSpPr>
        <p:spPr>
          <a:xfrm>
            <a:off x="108860" y="858544"/>
            <a:ext cx="74628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سأرسم مضلعا مشابها على السبورة الجانبية ويقوم أحدكم ليحدد لنا عدد رؤوسه.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تتم مطالبة المتعلمين بذكر الخطوات بشكل تفاعلي.</a:t>
            </a:r>
          </a:p>
        </p:txBody>
      </p:sp>
      <p:sp>
        <p:nvSpPr>
          <p:cNvPr id="2" name="Rectangle : avec coins rognés en haut 1">
            <a:extLst>
              <a:ext uri="{FF2B5EF4-FFF2-40B4-BE49-F238E27FC236}">
                <a16:creationId xmlns:a16="http://schemas.microsoft.com/office/drawing/2014/main" id="{64214F5A-2DC7-2FFF-7557-08648CBE49DE}"/>
              </a:ext>
            </a:extLst>
          </p:cNvPr>
          <p:cNvSpPr/>
          <p:nvPr/>
        </p:nvSpPr>
        <p:spPr>
          <a:xfrm>
            <a:off x="1576872" y="2771192"/>
            <a:ext cx="2696547" cy="1567543"/>
          </a:xfrm>
          <a:prstGeom prst="snip2SameRect">
            <a:avLst>
              <a:gd name="adj1" fmla="val 50000"/>
              <a:gd name="adj2" fmla="val 0"/>
            </a:avLst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99DA49B-7485-B045-698C-3E79D9AE2530}"/>
              </a:ext>
            </a:extLst>
          </p:cNvPr>
          <p:cNvSpPr txBox="1"/>
          <p:nvPr/>
        </p:nvSpPr>
        <p:spPr>
          <a:xfrm>
            <a:off x="4998542" y="3429000"/>
            <a:ext cx="34829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عَدَدُ الرُّؤوسِ: ..........</a:t>
            </a:r>
            <a:endParaRPr lang="fr-MA" sz="2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892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C10D26-B0CB-3BCF-A882-8CE437F50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3F72DAF0-8AB2-EE22-B863-BF3307DEDD71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215B8953-D697-087C-AB99-A5D570AA2A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38D38C9-9CC8-23A1-3442-696ED78A7586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31357732-CF94-5489-4252-154833F627B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6F13189-3A3B-A9FC-5CA3-3B1238947F5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CA029D9E-C9A2-914E-1AB8-2906474B94D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E82245FD-EB47-5EB3-53CC-D8F6746A0207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07C1A68-F113-D4B5-6890-38270CF949B9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55C3DE57-6C49-A167-A90C-22148E621051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C2C6F64C-A8E4-C1C8-D7BA-DCB8C724A211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AA0026A0-2D1B-29CF-4163-2A5EAE2FBCB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3C39418A-5018-104F-6595-5AD808F35F7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9" name="ZoneTexte 2">
            <a:extLst>
              <a:ext uri="{FF2B5EF4-FFF2-40B4-BE49-F238E27FC236}">
                <a16:creationId xmlns:a16="http://schemas.microsoft.com/office/drawing/2014/main" id="{CDE74D1D-DA0B-B2CF-0D2A-0ABF9257153F}"/>
              </a:ext>
            </a:extLst>
          </p:cNvPr>
          <p:cNvSpPr txBox="1"/>
          <p:nvPr/>
        </p:nvSpPr>
        <p:spPr>
          <a:xfrm>
            <a:off x="108860" y="961185"/>
            <a:ext cx="7462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ليحدد لنا عدد الزوايا القائمة في هذا المضلع؟</a:t>
            </a:r>
          </a:p>
        </p:txBody>
      </p:sp>
      <p:sp>
        <p:nvSpPr>
          <p:cNvPr id="2" name="Rectangle : avec coins rognés en haut 1">
            <a:extLst>
              <a:ext uri="{FF2B5EF4-FFF2-40B4-BE49-F238E27FC236}">
                <a16:creationId xmlns:a16="http://schemas.microsoft.com/office/drawing/2014/main" id="{6DF81A3F-0E4C-CDF4-F554-A71EEF5E21C6}"/>
              </a:ext>
            </a:extLst>
          </p:cNvPr>
          <p:cNvSpPr/>
          <p:nvPr/>
        </p:nvSpPr>
        <p:spPr>
          <a:xfrm>
            <a:off x="1576872" y="2771192"/>
            <a:ext cx="2696547" cy="1567543"/>
          </a:xfrm>
          <a:prstGeom prst="snip2SameRect">
            <a:avLst>
              <a:gd name="adj1" fmla="val 50000"/>
              <a:gd name="adj2" fmla="val 0"/>
            </a:avLst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B6DF196-22CB-19AF-50FF-5E409FD1BD26}"/>
              </a:ext>
            </a:extLst>
          </p:cNvPr>
          <p:cNvSpPr txBox="1"/>
          <p:nvPr/>
        </p:nvSpPr>
        <p:spPr>
          <a:xfrm>
            <a:off x="5744995" y="3429000"/>
            <a:ext cx="26071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عَدَدُ الرُّؤوسِ: 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06</a:t>
            </a:r>
            <a:endParaRPr lang="fr-MA" sz="28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E973E74-84A9-F95F-B074-4FEE8946F5C4}"/>
              </a:ext>
            </a:extLst>
          </p:cNvPr>
          <p:cNvSpPr txBox="1"/>
          <p:nvPr/>
        </p:nvSpPr>
        <p:spPr>
          <a:xfrm>
            <a:off x="4451143" y="4085254"/>
            <a:ext cx="34829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عَدَدُ الزَّوايا الْقائِمَةِ: ..........</a:t>
            </a:r>
            <a:endParaRPr lang="fr-MA" sz="2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A3FAADC-585D-75D9-A5AD-96A3B2CA37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3657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79A76C-0FF0-7DE7-52A2-5909FF5AD6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E38D74B8-C882-8C28-EDE9-A71D23ABF72C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1C91211D-15F7-8141-ECA4-CE74880E4AD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51C1CE5-016E-9FEA-2317-D5318BE3FBBF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E8208C2D-0DC8-6B34-8671-9B1AE1BAA61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743ED84-1811-0A91-740B-8564474258E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4E518EF3-C4E6-AB2A-97DE-AB10F6FDD78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9528D770-DD70-1EA8-242B-4B2603B3D836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79F8D95-ED88-0FA4-D014-842C4AFE2FE4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4EE1AD83-1CCE-93DD-E2A8-0627AF3AF7E6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F2C4B7EE-ED7B-C239-6998-E8D6403E3BA4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C1751B21-C300-8F4F-55FA-C0C27E3CF96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893EFA9F-23DF-A082-200E-AE29231E015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9" name="ZoneTexte 2">
            <a:extLst>
              <a:ext uri="{FF2B5EF4-FFF2-40B4-BE49-F238E27FC236}">
                <a16:creationId xmlns:a16="http://schemas.microsoft.com/office/drawing/2014/main" id="{FEC1D1CF-02BB-558C-41F5-7E9F3537F7B6}"/>
              </a:ext>
            </a:extLst>
          </p:cNvPr>
          <p:cNvSpPr txBox="1"/>
          <p:nvPr/>
        </p:nvSpPr>
        <p:spPr>
          <a:xfrm>
            <a:off x="108860" y="961185"/>
            <a:ext cx="7462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ليحدد لنا عدد أضلاع المضلع؟</a:t>
            </a:r>
          </a:p>
        </p:txBody>
      </p:sp>
      <p:sp>
        <p:nvSpPr>
          <p:cNvPr id="2" name="Rectangle : avec coins rognés en haut 1">
            <a:extLst>
              <a:ext uri="{FF2B5EF4-FFF2-40B4-BE49-F238E27FC236}">
                <a16:creationId xmlns:a16="http://schemas.microsoft.com/office/drawing/2014/main" id="{9BDD8693-C132-CD63-E1B2-19215C12E188}"/>
              </a:ext>
            </a:extLst>
          </p:cNvPr>
          <p:cNvSpPr/>
          <p:nvPr/>
        </p:nvSpPr>
        <p:spPr>
          <a:xfrm>
            <a:off x="1576872" y="2771192"/>
            <a:ext cx="2696547" cy="1567543"/>
          </a:xfrm>
          <a:prstGeom prst="snip2SameRect">
            <a:avLst>
              <a:gd name="adj1" fmla="val 50000"/>
              <a:gd name="adj2" fmla="val 0"/>
            </a:avLst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B0E08E8-E26E-6755-22CD-35ECF5A70781}"/>
              </a:ext>
            </a:extLst>
          </p:cNvPr>
          <p:cNvSpPr txBox="1"/>
          <p:nvPr/>
        </p:nvSpPr>
        <p:spPr>
          <a:xfrm>
            <a:off x="5744995" y="3429000"/>
            <a:ext cx="26071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عَدَدُ الرُّؤوسِ: 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MA" sz="28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6CE515D-F91A-6CC9-9F01-12D3D0F5CB4F}"/>
              </a:ext>
            </a:extLst>
          </p:cNvPr>
          <p:cNvSpPr txBox="1"/>
          <p:nvPr/>
        </p:nvSpPr>
        <p:spPr>
          <a:xfrm>
            <a:off x="5141610" y="4085254"/>
            <a:ext cx="34829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عَدَدُ الزَّوايا الْقائِمَةِ: 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28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83AD1C0-9169-017A-CBF3-894A01C5F548}"/>
              </a:ext>
            </a:extLst>
          </p:cNvPr>
          <p:cNvSpPr txBox="1"/>
          <p:nvPr/>
        </p:nvSpPr>
        <p:spPr>
          <a:xfrm>
            <a:off x="4668857" y="4685526"/>
            <a:ext cx="34829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عَدَدُ الْأَضْلاعِ: ..........</a:t>
            </a:r>
            <a:endParaRPr lang="fr-MA" sz="2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4AD35F71-0788-8D84-B2FD-14DFB23411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61124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4B4368-D3ED-3328-B9CF-CF518A8943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C7305D50-78C7-BC81-2CB9-266CB116714D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76EE2F3F-8A1C-D10C-FC4A-99ABB76F1A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7DAD35F-4CE5-7186-791E-3CB20173F4C6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241F935-A338-C4D5-A563-BC346585768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D0CF20F-AF85-4401-BEA7-A954C8DAB17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78308E0-0095-A905-D7B6-918E5DB164A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11F85AD1-1DCC-187C-E357-12862330C855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821BD64B-AC4A-7002-D074-2CDF55F1A2BC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68AE4DA8-3BDB-FD54-BE85-736E8FD007B3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5A8DE62-1394-8400-0C10-8455B845F7A6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4702A6BB-D26C-7CAF-E99E-086B50EC151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4BB7B8BC-D1DE-9976-CF98-4696E07626C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9" name="ZoneTexte 2">
            <a:extLst>
              <a:ext uri="{FF2B5EF4-FFF2-40B4-BE49-F238E27FC236}">
                <a16:creationId xmlns:a16="http://schemas.microsoft.com/office/drawing/2014/main" id="{5BF399E8-45E0-A4A4-4891-8C5FB4632C35}"/>
              </a:ext>
            </a:extLst>
          </p:cNvPr>
          <p:cNvSpPr txBox="1"/>
          <p:nvPr/>
        </p:nvSpPr>
        <p:spPr>
          <a:xfrm>
            <a:off x="108860" y="961185"/>
            <a:ext cx="7462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كيف يكون عدد رؤوس المضلع وعدد أضلاعه؟</a:t>
            </a:r>
          </a:p>
        </p:txBody>
      </p:sp>
      <p:sp>
        <p:nvSpPr>
          <p:cNvPr id="2" name="Rectangle : avec coins rognés en haut 1">
            <a:extLst>
              <a:ext uri="{FF2B5EF4-FFF2-40B4-BE49-F238E27FC236}">
                <a16:creationId xmlns:a16="http://schemas.microsoft.com/office/drawing/2014/main" id="{779F4FBC-2E30-F5C3-1ACE-8F4813682899}"/>
              </a:ext>
            </a:extLst>
          </p:cNvPr>
          <p:cNvSpPr/>
          <p:nvPr/>
        </p:nvSpPr>
        <p:spPr>
          <a:xfrm>
            <a:off x="1576872" y="2771192"/>
            <a:ext cx="2696547" cy="1567543"/>
          </a:xfrm>
          <a:prstGeom prst="snip2SameRect">
            <a:avLst>
              <a:gd name="adj1" fmla="val 50000"/>
              <a:gd name="adj2" fmla="val 0"/>
            </a:avLst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91D900B-44A9-17FD-8ED8-FD31459C7430}"/>
              </a:ext>
            </a:extLst>
          </p:cNvPr>
          <p:cNvSpPr txBox="1"/>
          <p:nvPr/>
        </p:nvSpPr>
        <p:spPr>
          <a:xfrm>
            <a:off x="5744995" y="3429000"/>
            <a:ext cx="26071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عَدَدُ الرُّؤوسِ: 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MA" sz="28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359223F-7434-CD5E-0F64-F33A42040611}"/>
              </a:ext>
            </a:extLst>
          </p:cNvPr>
          <p:cNvSpPr txBox="1"/>
          <p:nvPr/>
        </p:nvSpPr>
        <p:spPr>
          <a:xfrm>
            <a:off x="5141610" y="4085254"/>
            <a:ext cx="34829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عَدَدُ الزَّوايا الْقائِمَةِ: 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28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63EAEAB-7598-A779-D88B-EB9A4F14520C}"/>
              </a:ext>
            </a:extLst>
          </p:cNvPr>
          <p:cNvSpPr txBox="1"/>
          <p:nvPr/>
        </p:nvSpPr>
        <p:spPr>
          <a:xfrm>
            <a:off x="5051410" y="4713519"/>
            <a:ext cx="34829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عَدَدُ الْأَضْلاعِ: 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MA" sz="28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F364B74C-5259-25E0-4439-9334536E8E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619329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05A2C2-D479-4AE7-A3EF-5709A5B27C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C95798E-7EA2-E258-6C32-35CBB9F56C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AF0044FA-D05A-0A42-4AF0-86DA249F27F8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0EB3E56-D4E4-145A-3F38-72EE07C4E6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F83533B-5990-B681-260B-FA7E9738358B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79832D20-6BFD-E679-515F-3B68A394DFF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9462CE5-8BFF-F0CD-1EFF-EBFD86F6682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8FAB972-7939-5B4C-A2FE-AC2DC4479D7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4F4EEA8-D942-6FF0-AAEF-1359A135CF15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F788712-FF6E-857B-4503-98565524C3F8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39659E71-EFEF-241E-778F-A105F07911D0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2BA091A5-934E-A1DA-D369-438E420EC09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FFA6BD18-CE03-6C4F-01F2-6611EFB2B44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5D03D213-9C12-9837-D726-5DE59943A54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51CD6670-BAF2-323E-195F-DDB90127C1D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49263" y="2362548"/>
            <a:ext cx="6245475" cy="2991319"/>
          </a:xfrm>
          <a:prstGeom prst="rect">
            <a:avLst/>
          </a:prstGeom>
        </p:spPr>
      </p:pic>
      <p:sp>
        <p:nvSpPr>
          <p:cNvPr id="21" name="ZoneTexte 2">
            <a:extLst>
              <a:ext uri="{FF2B5EF4-FFF2-40B4-BE49-F238E27FC236}">
                <a16:creationId xmlns:a16="http://schemas.microsoft.com/office/drawing/2014/main" id="{C074E3E5-610C-5AC2-02BA-FDF4D265A670}"/>
              </a:ext>
            </a:extLst>
          </p:cNvPr>
          <p:cNvSpPr txBox="1"/>
          <p:nvPr/>
        </p:nvSpPr>
        <p:spPr>
          <a:xfrm>
            <a:off x="559837" y="928170"/>
            <a:ext cx="693657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17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5. لديكم 6 دقائق لتحديد الأضلاع والرؤوس والزوايا القائمة لكل مضلع.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E7C09BF-55BE-A67C-37E6-D86EBF0D9D3D}"/>
              </a:ext>
            </a:extLst>
          </p:cNvPr>
          <p:cNvGrpSpPr/>
          <p:nvPr/>
        </p:nvGrpSpPr>
        <p:grpSpPr>
          <a:xfrm>
            <a:off x="556096" y="1151497"/>
            <a:ext cx="558588" cy="625740"/>
            <a:chOff x="965530" y="5471175"/>
            <a:chExt cx="558588" cy="62574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F22AC130-E1EE-8471-4F3B-49649B9A6AF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BCFAA382-3879-F111-2CDF-5AD54F049710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6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11044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C34F69-5C46-3E33-0F53-3FE7969E3E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6E676FC-6790-B7B1-4A57-C20EB20A17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F812B24-7AC6-B4F0-AF16-756D124C3347}"/>
              </a:ext>
            </a:extLst>
          </p:cNvPr>
          <p:cNvSpPr txBox="1"/>
          <p:nvPr/>
        </p:nvSpPr>
        <p:spPr>
          <a:xfrm>
            <a:off x="328612" y="906628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01D6DD9-440A-9B21-F569-D7BF263634AC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1668885-ED3D-02E1-352E-8C548BAE91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0638355-8152-408C-8B3A-635BC57ACFF8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918C8E9-7410-D123-BD41-A59FAC2405C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79A5C70-5DC0-A362-9876-2CC78F1A590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AB8B5D2E-214E-1920-7ACD-832276A9A0E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8EC4F633-87C5-FAA3-A2B0-C3D5F4344BDB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AFE8399-D37D-9FC2-A26E-5DCA58AF557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488D2EAC-DA11-3014-8B2B-816A8E7E88F3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8DF60EDF-C1D1-F2D2-EC1C-979EA2F6527B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87A3C158-6FE4-D020-0030-4ECB636C295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4154370A-FB1D-C914-46B7-B200AF54D58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98D62FF1-2A8B-A7A3-AE95-5DC7A846A42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49263" y="2362548"/>
            <a:ext cx="6245475" cy="299131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70530CE-A729-A177-66FF-812435416885}"/>
              </a:ext>
            </a:extLst>
          </p:cNvPr>
          <p:cNvSpPr txBox="1"/>
          <p:nvPr/>
        </p:nvSpPr>
        <p:spPr>
          <a:xfrm>
            <a:off x="1996752" y="4086805"/>
            <a:ext cx="522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4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DFF64F4-9C90-45BA-E173-2EF7D9AA2C23}"/>
              </a:ext>
            </a:extLst>
          </p:cNvPr>
          <p:cNvSpPr txBox="1"/>
          <p:nvPr/>
        </p:nvSpPr>
        <p:spPr>
          <a:xfrm>
            <a:off x="2046519" y="4397831"/>
            <a:ext cx="522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4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8ECE233-3ADA-3647-2BB3-34EF57C4A3A3}"/>
              </a:ext>
            </a:extLst>
          </p:cNvPr>
          <p:cNvSpPr txBox="1"/>
          <p:nvPr/>
        </p:nvSpPr>
        <p:spPr>
          <a:xfrm>
            <a:off x="1738608" y="4724395"/>
            <a:ext cx="522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4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7271874-983D-3C24-7AE3-CDFB717CB688}"/>
              </a:ext>
            </a:extLst>
          </p:cNvPr>
          <p:cNvSpPr txBox="1"/>
          <p:nvPr/>
        </p:nvSpPr>
        <p:spPr>
          <a:xfrm>
            <a:off x="3436779" y="4089917"/>
            <a:ext cx="522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4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B7689A1-1C48-4E80-23C6-E90AFB37B421}"/>
              </a:ext>
            </a:extLst>
          </p:cNvPr>
          <p:cNvSpPr txBox="1"/>
          <p:nvPr/>
        </p:nvSpPr>
        <p:spPr>
          <a:xfrm>
            <a:off x="3486546" y="4400943"/>
            <a:ext cx="522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4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C81BA29-35A8-1CAA-71E4-591A66EC9489}"/>
              </a:ext>
            </a:extLst>
          </p:cNvPr>
          <p:cNvSpPr txBox="1"/>
          <p:nvPr/>
        </p:nvSpPr>
        <p:spPr>
          <a:xfrm>
            <a:off x="3178635" y="4727507"/>
            <a:ext cx="522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4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E8D3554-A5BD-CA96-295B-8F10380F51F6}"/>
              </a:ext>
            </a:extLst>
          </p:cNvPr>
          <p:cNvSpPr txBox="1"/>
          <p:nvPr/>
        </p:nvSpPr>
        <p:spPr>
          <a:xfrm>
            <a:off x="4920344" y="4080584"/>
            <a:ext cx="522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5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989271FB-BB78-2252-45C3-E5FD215D26CB}"/>
              </a:ext>
            </a:extLst>
          </p:cNvPr>
          <p:cNvSpPr txBox="1"/>
          <p:nvPr/>
        </p:nvSpPr>
        <p:spPr>
          <a:xfrm>
            <a:off x="4970111" y="4391610"/>
            <a:ext cx="522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5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B6D11867-7ABC-CD63-B953-F0D6FA2097CF}"/>
              </a:ext>
            </a:extLst>
          </p:cNvPr>
          <p:cNvSpPr txBox="1"/>
          <p:nvPr/>
        </p:nvSpPr>
        <p:spPr>
          <a:xfrm>
            <a:off x="4662200" y="4718174"/>
            <a:ext cx="522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2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3428CFA-B505-C073-523F-79360BBF6175}"/>
              </a:ext>
            </a:extLst>
          </p:cNvPr>
          <p:cNvSpPr txBox="1"/>
          <p:nvPr/>
        </p:nvSpPr>
        <p:spPr>
          <a:xfrm>
            <a:off x="6394575" y="4080584"/>
            <a:ext cx="522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3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7A6C7528-272F-F3CD-0511-D8DE1FE6767B}"/>
              </a:ext>
            </a:extLst>
          </p:cNvPr>
          <p:cNvSpPr txBox="1"/>
          <p:nvPr/>
        </p:nvSpPr>
        <p:spPr>
          <a:xfrm>
            <a:off x="6444342" y="4391610"/>
            <a:ext cx="522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3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E258B882-88DD-CC3F-A37E-AD3AFB64FFBC}"/>
              </a:ext>
            </a:extLst>
          </p:cNvPr>
          <p:cNvSpPr txBox="1"/>
          <p:nvPr/>
        </p:nvSpPr>
        <p:spPr>
          <a:xfrm>
            <a:off x="6136431" y="4718174"/>
            <a:ext cx="522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1</a:t>
            </a:r>
            <a:endParaRPr lang="fr-MA" b="1" dirty="0">
              <a:solidFill>
                <a:srgbClr val="C00000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B28FAC8-464F-1F73-6B0C-10E55106A07B}"/>
              </a:ext>
            </a:extLst>
          </p:cNvPr>
          <p:cNvGrpSpPr/>
          <p:nvPr/>
        </p:nvGrpSpPr>
        <p:grpSpPr>
          <a:xfrm>
            <a:off x="556096" y="1151497"/>
            <a:ext cx="558588" cy="625740"/>
            <a:chOff x="965530" y="5471175"/>
            <a:chExt cx="558588" cy="625740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6F7ADB89-5233-E897-18E7-FE28A4573A5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A75FD814-D8C6-2FD8-10EF-CF0555C5ACA7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06192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F5985C1-ED15-4BA3-574C-A17DA069B101}"/>
              </a:ext>
            </a:extLst>
          </p:cNvPr>
          <p:cNvSpPr/>
          <p:nvPr/>
        </p:nvSpPr>
        <p:spPr>
          <a:xfrm>
            <a:off x="2812027" y="3289443"/>
            <a:ext cx="354235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MA" sz="36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BEE7F6A7-6AA2-FA88-52BB-4CB62F532665}"/>
              </a:ext>
            </a:extLst>
          </p:cNvPr>
          <p:cNvSpPr>
            <a:spLocks noChangeAspect="1"/>
          </p:cNvSpPr>
          <p:nvPr/>
        </p:nvSpPr>
        <p:spPr>
          <a:xfrm>
            <a:off x="5956617" y="3378919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/>
              <a:t>3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16986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1F929F-FB2E-C50D-582B-1960D06E9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0AAEA65-7F07-B611-708C-18D3C466F8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7272AE5C-CB9E-8F6F-FD22-B8D671BC4FC8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FD39844-BB5E-2AF5-C8C1-3ABCBEAB0F6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06D3040-0C79-1FE6-491A-D020576D0699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850B4A2-4BB8-273E-C233-8AE4D696221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32775535-F991-A14A-DE87-210362E0359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3541976-C7BB-4D86-4C8E-EB84E1D280F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E52728B0-3345-7969-6B48-833114DFF81A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49F808C-CF62-6C5D-70D9-C8A4FA9E6D34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76099C63-6399-E38D-1C94-86320D50F9E8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8FCDD07-6DB6-3BCD-A3C5-80486D29C1C2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137F1560-2939-3977-40DE-5CB55BA5E5B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5437CD8F-4520-4B99-B805-60F4D370DDF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850459E6-662D-7D94-650F-155C9D045474}"/>
              </a:ext>
            </a:extLst>
          </p:cNvPr>
          <p:cNvSpPr>
            <a:spLocks/>
          </p:cNvSpPr>
          <p:nvPr/>
        </p:nvSpPr>
        <p:spPr>
          <a:xfrm>
            <a:off x="593138" y="812892"/>
            <a:ext cx="6970243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القادمة.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7B6C44E7-A5D2-39D4-996F-43421C69432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21" name="majd_wave">
            <a:hlinkClick r:id="" action="ppaction://media"/>
            <a:extLst>
              <a:ext uri="{FF2B5EF4-FFF2-40B4-BE49-F238E27FC236}">
                <a16:creationId xmlns:a16="http://schemas.microsoft.com/office/drawing/2014/main" id="{45A5E5E4-55A3-8E2D-89EF-79DAF17253A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867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85F74B5-3826-4AE8-AAF0-A20FD667015D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26DD0FA-0D66-2A18-9E6E-BAA2814DC99C}"/>
              </a:ext>
            </a:extLst>
          </p:cNvPr>
          <p:cNvSpPr txBox="1"/>
          <p:nvPr/>
        </p:nvSpPr>
        <p:spPr>
          <a:xfrm>
            <a:off x="2762851" y="3813628"/>
            <a:ext cx="48834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 التحكم في أهداف الدروس المراجعة؟ </a:t>
            </a:r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8DC2F724-2770-3D5C-C7C4-161A1DAE2C5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</a:t>
            </a:r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C60675C6-1F56-8A07-165F-1DB6915D22E2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 على صفحة اليوم من مذكرة الأستاذ.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A92E925-1E44-4FB4-8D44-E5A5A1E3B25E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A6FAF7F7-4AB7-F04A-8C26-BA460A4E3085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6" name="Ellipse 25">
                <a:extLst>
                  <a:ext uri="{FF2B5EF4-FFF2-40B4-BE49-F238E27FC236}">
                    <a16:creationId xmlns:a16="http://schemas.microsoft.com/office/drawing/2014/main" id="{4BE8CAC2-1999-4FE7-88B4-5160D06668B8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52EC93C1-1137-61CE-2A4D-111D211DE79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51D91F66-CBFD-20D3-F878-CE55C236C566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4" name="Chevron 4">
                <a:extLst>
                  <a:ext uri="{FF2B5EF4-FFF2-40B4-BE49-F238E27FC236}">
                    <a16:creationId xmlns:a16="http://schemas.microsoft.com/office/drawing/2014/main" id="{30CB93F2-2DC0-0D92-DC30-548ED3353F2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5" name="Connecteur droit 24">
                <a:extLst>
                  <a:ext uri="{FF2B5EF4-FFF2-40B4-BE49-F238E27FC236}">
                    <a16:creationId xmlns:a16="http://schemas.microsoft.com/office/drawing/2014/main" id="{14846E6A-E6A9-B6E0-7187-5165D1EF1D67}"/>
                  </a:ext>
                </a:extLst>
              </p:cNvPr>
              <p:cNvCxnSpPr>
                <a:cxnSpLocks/>
                <a:stCxn id="2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394132AE-3AFC-CF0A-4866-843ACF978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15830</TotalTime>
  <Words>1117</Words>
  <Application>Microsoft Office PowerPoint</Application>
  <PresentationFormat>Affichage à l'écran (4:3)</PresentationFormat>
  <Paragraphs>382</Paragraphs>
  <Slides>42</Slides>
  <Notes>4</Notes>
  <HiddenSlides>0</HiddenSlides>
  <MMClips>4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42</vt:i4>
      </vt:variant>
    </vt:vector>
  </HeadingPairs>
  <TitlesOfParts>
    <vt:vector size="55" baseType="lpstr">
      <vt:lpstr>Arimo Italics</vt:lpstr>
      <vt:lpstr>Chalkboard</vt:lpstr>
      <vt:lpstr>DengXian</vt:lpstr>
      <vt:lpstr>Effra CC Arbc</vt:lpstr>
      <vt:lpstr>Noto Sans Symbols</vt:lpstr>
      <vt:lpstr>Aptos</vt:lpstr>
      <vt:lpstr>Arial</vt:lpstr>
      <vt:lpstr>Calibri</vt:lpstr>
      <vt:lpstr>Dosis</vt:lpstr>
      <vt:lpstr>Wingdings</vt:lpstr>
      <vt:lpstr>salam</vt:lpstr>
      <vt:lpstr>Page d'entree</vt:lpstr>
      <vt:lpstr>1_salam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Hassan Rhioui</cp:lastModifiedBy>
  <cp:revision>170</cp:revision>
  <cp:lastPrinted>2025-08-13T10:11:39Z</cp:lastPrinted>
  <dcterms:created xsi:type="dcterms:W3CDTF">2025-08-01T12:31:49Z</dcterms:created>
  <dcterms:modified xsi:type="dcterms:W3CDTF">2026-03-04T09:37:15Z</dcterms:modified>
</cp:coreProperties>
</file>