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47"/>
  </p:notesMasterIdLst>
  <p:handoutMasterIdLst>
    <p:handoutMasterId r:id="rId48"/>
  </p:handoutMasterIdLst>
  <p:sldIdLst>
    <p:sldId id="735" r:id="rId4"/>
    <p:sldId id="828" r:id="rId5"/>
    <p:sldId id="835" r:id="rId6"/>
    <p:sldId id="2134806719" r:id="rId7"/>
    <p:sldId id="2134806699" r:id="rId8"/>
    <p:sldId id="974" r:id="rId9"/>
    <p:sldId id="2134806720" r:id="rId10"/>
    <p:sldId id="2134806722" r:id="rId11"/>
    <p:sldId id="2134806650" r:id="rId12"/>
    <p:sldId id="1005" r:id="rId13"/>
    <p:sldId id="2134806707" r:id="rId14"/>
    <p:sldId id="981" r:id="rId15"/>
    <p:sldId id="758" r:id="rId16"/>
    <p:sldId id="2134806737" r:id="rId17"/>
    <p:sldId id="2134806738" r:id="rId18"/>
    <p:sldId id="2134806816" r:id="rId19"/>
    <p:sldId id="2134806817" r:id="rId20"/>
    <p:sldId id="2134806820" r:id="rId21"/>
    <p:sldId id="2134806747" r:id="rId22"/>
    <p:sldId id="2134806748" r:id="rId23"/>
    <p:sldId id="2134806769" r:id="rId24"/>
    <p:sldId id="2134806818" r:id="rId25"/>
    <p:sldId id="2134806821" r:id="rId26"/>
    <p:sldId id="2134806822" r:id="rId27"/>
    <p:sldId id="2134806823" r:id="rId28"/>
    <p:sldId id="2134806824" r:id="rId29"/>
    <p:sldId id="2134806825" r:id="rId30"/>
    <p:sldId id="2134806828" r:id="rId31"/>
    <p:sldId id="2134806827" r:id="rId32"/>
    <p:sldId id="2134806829" r:id="rId33"/>
    <p:sldId id="2134806830" r:id="rId34"/>
    <p:sldId id="2134806831" r:id="rId35"/>
    <p:sldId id="2134806832" r:id="rId36"/>
    <p:sldId id="2134806753" r:id="rId37"/>
    <p:sldId id="2134806754" r:id="rId38"/>
    <p:sldId id="2134806833" r:id="rId39"/>
    <p:sldId id="2134806834" r:id="rId40"/>
    <p:sldId id="2134806835" r:id="rId41"/>
    <p:sldId id="2134806836" r:id="rId42"/>
    <p:sldId id="789" r:id="rId43"/>
    <p:sldId id="2134806765" r:id="rId44"/>
    <p:sldId id="2134806813" r:id="rId45"/>
    <p:sldId id="980" r:id="rId4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microsoft.com/office/2018/10/relationships/authors" Target="author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em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3.pn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.mp4"/><Relationship Id="rId7" Type="http://schemas.openxmlformats.org/officeDocument/2006/relationships/image" Target="../media/image2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510" y="2678397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5635686" y="2936423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(1)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650557-9F9E-706F-84D6-BDF8455C8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119" y="2461567"/>
            <a:ext cx="2925844" cy="389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744823" y="3402864"/>
            <a:ext cx="5937275" cy="1076052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506571"/>
            <a:ext cx="539559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جداول الضرب للأعداد 6 و 7 و 8 و 9؛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وموضعة وحصر الأعداد من 0 إلى 999؛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43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dirty="0"/>
                <a:t>2 x 3</a:t>
              </a:r>
              <a:r>
                <a:rPr lang="fr-FR" sz="2400" dirty="0"/>
                <a:t> 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F61DA6E-CF1F-570B-7BA8-16D3D8AD95E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A709632-E822-C675-B3BD-1BAE11C2D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1A5123B-2569-678F-78AE-75CB245D850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C29C9D-7473-8AB3-F353-01C3BF60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C0808-9C29-B5E5-E90C-25027D43ECA0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3 x 8 = </a:t>
            </a:r>
            <a:r>
              <a:rPr lang="fr-MA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8BEE6E-91E3-AD96-3CF5-C73F8A028FA2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10 x 3 = </a:t>
            </a:r>
            <a:r>
              <a:rPr lang="fr-MA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25F72-83DF-AA97-A92A-BE918D216148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7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1FED3B-8ADD-2558-6155-99418E61717A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x 2 = </a:t>
            </a:r>
            <a:r>
              <a:rPr lang="fr-MA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601FFF-4151-6EAB-6478-9E5EC56208F4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2 x 9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EDFE25-13A2-53C5-A347-AC0E1A727F04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x 5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1C357-A07F-02B3-1457-6D4967D2810E}"/>
              </a:ext>
            </a:extLst>
          </p:cNvPr>
          <p:cNvSpPr txBox="1"/>
          <p:nvPr/>
        </p:nvSpPr>
        <p:spPr>
          <a:xfrm>
            <a:off x="6602840" y="2877533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5 x 6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68929-F080-DD8F-3A89-B799CD9B2D51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x 4 = </a:t>
            </a:r>
            <a:r>
              <a:rPr lang="fr-MA" dirty="0"/>
              <a:t>…..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6CAD168-6094-B187-2A13-0EA27D350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98C4FD4-DADF-39AD-4D86-AA3E84B134DF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3 x 8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C3D9CC-77FE-49C4-3B64-099319427213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10 x 3 = </a:t>
            </a:r>
            <a:r>
              <a:rPr lang="fr-MA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267BD18-A004-2E1B-06CF-B26764275A7E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7 = </a:t>
            </a:r>
            <a:r>
              <a:rPr lang="fr-MA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BD2824B-224F-F00F-85BF-351A7738D512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x 2 = </a:t>
            </a:r>
            <a:r>
              <a:rPr lang="fr-MA" dirty="0"/>
              <a:t>…..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1514238-54A6-B77D-CFCD-F3A4536AA475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2 x 9 = </a:t>
            </a:r>
            <a:r>
              <a:rPr lang="fr-MA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DA106B5-65FD-6D53-94B6-0CEDD61F2595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x 5 = </a:t>
            </a:r>
            <a:r>
              <a:rPr lang="fr-MA" dirty="0"/>
              <a:t>…..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2B4ECAB-04AC-4F3A-44DD-A570664AB255}"/>
              </a:ext>
            </a:extLst>
          </p:cNvPr>
          <p:cNvSpPr txBox="1"/>
          <p:nvPr/>
        </p:nvSpPr>
        <p:spPr>
          <a:xfrm>
            <a:off x="6602840" y="2877533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5 x 6 = </a:t>
            </a:r>
            <a:r>
              <a:rPr lang="fr-MA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6CDE8E-5F44-2DBC-EB8D-4D532754CCA7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x 4 = </a:t>
            </a:r>
            <a:r>
              <a:rPr lang="fr-MA" dirty="0"/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974250" y="286370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58000" y="2835763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449100" y="2845595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267109" y="283626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927327" y="4053869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637765" y="404241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412364" y="4032742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229632" y="4055380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أتعرف وأنشئ جداول الضرب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BEB51B-06C1-2CF4-8C31-A5768B7B374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E1ED531-479C-DD65-5CA8-39696C4BF1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1E7AF-1B22-2006-E53E-E682245F3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A9D6BB-0F30-BC7B-3751-5CB497151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5272845-46C6-7A00-A488-68864AB18A2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جدول الضرب للعدد 7 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6CC2AE-48FC-DB91-B77A-E98C7F634A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23FE39-0E96-714F-0F7D-7FDFD822F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726745-B364-2E8C-4A89-715AE46C228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ABD27A1-89AB-9FD6-0420-BB50A59FB4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2CE9322-3FF7-1D06-BB07-BAE2669478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48B8F4-446E-226B-8792-A0222DC490D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AF917EC-78E4-3ED2-8CF9-ED8EE05BCA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37D73E-639E-7699-14D5-3F4A377913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DE50E80-8FB9-8470-79BF-95501BDA930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BA114D3-3356-734C-59D1-B90956CD4FF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4665A1C-F8C7-B0C1-7FC4-C20DA46D8E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EF12F4-6145-93D6-ABEF-5493DF95C79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CF395DA-EADB-0D4E-2263-9CD5272F7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673661"/>
              </p:ext>
            </p:extLst>
          </p:nvPr>
        </p:nvGraphicFramePr>
        <p:xfrm>
          <a:off x="783760" y="2869624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2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3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4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5 x 7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A3362AB-47E9-190B-A530-582EE9BBC5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762856"/>
              </p:ext>
            </p:extLst>
          </p:nvPr>
        </p:nvGraphicFramePr>
        <p:xfrm>
          <a:off x="783762" y="3908433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6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7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8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9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10 x 7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1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40FB-F09E-E14B-70DA-2AAE694D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D9924B-1BA6-73E4-98B7-BB6F0C442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5790AED-590C-4975-2476-5BDBB2E2CDE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64F283-FC8A-21BE-7730-8ABD1DCE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E4E3B6-272A-5C24-31AF-94FEF09F36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935DF80-BAE1-450F-C053-006A911A0A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9AE673F-15AD-1750-A3DA-AAA03801E6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63E3AE-242C-E1E0-A708-CC9A918BDF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5A1B41-8E50-2EEA-FF6A-A59A9D229E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E70CB1-718C-3869-0916-576D6CF6BFD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785CDD-07F7-DC85-3341-15672CC9A55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61663BA-E8ED-9D66-694C-101160AA06D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9D9CAC8-8B67-9FD1-A540-EA38D7F6F8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3A3BF76-39DF-C2B8-333B-95575B6CA0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525526-C39C-3699-2E70-452DE414780A}"/>
              </a:ext>
            </a:extLst>
          </p:cNvPr>
          <p:cNvSpPr txBox="1"/>
          <p:nvPr/>
        </p:nvSpPr>
        <p:spPr>
          <a:xfrm>
            <a:off x="685997" y="875758"/>
            <a:ext cx="6786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إنشاء جدول الضرب للعدد7 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E96876D-A724-1FB9-1A59-6A6F985AA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306355"/>
              </p:ext>
            </p:extLst>
          </p:nvPr>
        </p:nvGraphicFramePr>
        <p:xfrm>
          <a:off x="783760" y="2869624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2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3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4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5 x 7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9B20240-5962-68E1-3FE3-C83F1ACC7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95995"/>
              </p:ext>
            </p:extLst>
          </p:nvPr>
        </p:nvGraphicFramePr>
        <p:xfrm>
          <a:off x="783762" y="3908433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6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7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8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9 x 7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10 x 7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78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2799E-DADF-3079-CC7B-46914065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410CAD-FAB7-D7F7-6A5F-E20A0DBC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2F2EC54-B577-8D12-664A-3F60B63A31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770F2A-5F7A-8FF6-0C82-7D4FD1F90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911E07-B13B-6173-2043-AD6CEEC0C8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1807122-A92A-E432-E668-1116D5CD8E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461217-DC43-1C44-87FB-60492E947D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C7777BE-A558-00FB-1A8C-EAB1BE66675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AA1364-A468-C6AE-D122-237F8191B41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9ADB42D-6AF8-DA89-8490-65EFC6AF36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272A214-21F8-D2FA-87D5-F6B0E2EAA1E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EB1A700-9586-8AEB-1E44-77731C217DA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E681095-DFFF-469B-4E57-87B65EC450F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7C739D9-8FD3-3393-4667-7F1203D843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37A572E-E226-CBAA-6B89-55987B0DFBDB}"/>
              </a:ext>
            </a:extLst>
          </p:cNvPr>
          <p:cNvSpPr txBox="1"/>
          <p:nvPr/>
        </p:nvSpPr>
        <p:spPr>
          <a:xfrm>
            <a:off x="685997" y="875758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1600" b="1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E2C319E-77CE-41E6-825A-A75304934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73764"/>
              </p:ext>
            </p:extLst>
          </p:nvPr>
        </p:nvGraphicFramePr>
        <p:xfrm>
          <a:off x="783760" y="2869624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2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14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3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21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4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28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5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B2D24F-591B-1DEE-B291-0BF41958E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944888"/>
              </p:ext>
            </p:extLst>
          </p:nvPr>
        </p:nvGraphicFramePr>
        <p:xfrm>
          <a:off x="783762" y="3908433"/>
          <a:ext cx="762312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624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24624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24624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453713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95535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6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42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7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49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8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56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9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63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10 x 7 = </a:t>
                      </a:r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98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615A8-5DD8-5DDA-FC87-1F563D09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53A5497-EE48-FF50-75A8-30A1B255E68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7FF769-454D-EE0B-AD9D-6E06451F3525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9C53DA5-3428-E81B-B6B1-006FFA4D08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882F7A-14F0-58DA-6CF9-CBE8E4EC8E5B}"/>
              </a:ext>
            </a:extLst>
          </p:cNvPr>
          <p:cNvSpPr txBox="1"/>
          <p:nvPr/>
        </p:nvSpPr>
        <p:spPr>
          <a:xfrm>
            <a:off x="2192694" y="3497084"/>
            <a:ext cx="343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أقارن وأرتب وأموضع وأحصر الأعداد من 0 إلى 999 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892A189C-F57D-DAB4-0689-7737EBBD18A3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9254AEA-3FEC-1782-58B0-9550C58F308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85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AFF012-73DD-C0CA-07AF-8FAFFF1F1A26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 باستعمال أحد الرموز &lt;؛ &gt;؛ =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A2B75B4-522D-9F21-7449-74723CAC1F8D}"/>
              </a:ext>
            </a:extLst>
          </p:cNvPr>
          <p:cNvSpPr txBox="1"/>
          <p:nvPr/>
        </p:nvSpPr>
        <p:spPr>
          <a:xfrm>
            <a:off x="2300859" y="3073282"/>
            <a:ext cx="4532946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</a:rPr>
              <a:t>456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fr-FR" sz="5400" b="1" dirty="0">
                <a:solidFill>
                  <a:schemeClr val="accent1"/>
                </a:solidFill>
              </a:rPr>
              <a:t>…..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fr-FR" sz="5400" b="1" dirty="0">
                <a:solidFill>
                  <a:schemeClr val="accent1"/>
                </a:solidFill>
              </a:rPr>
              <a:t>465</a:t>
            </a:r>
            <a:endParaRPr lang="fr-MA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9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597AE4-624F-12E9-431A-7BDED3E1675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8F36AD-ACC0-7DB2-EBD4-755CF8CAC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734B5-D49A-0457-E5AB-51A5B6900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7AD8355A-144D-7B84-8BA2-EFBAA73F08B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7E0AC40-3670-2BB9-764B-4A70300F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6EF200-36C7-D66C-AB65-1CC6EBDAA91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E5083E3-5863-6201-28BD-11607F8D76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60C3E-BD9D-23C7-82FD-6A0EDE2643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A60683-C493-A0E3-2067-3655D68128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7CE2FB1-691E-0CB6-C137-AE26A5F53D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B1CE7A-FF2C-7FE8-34CA-9B0CFC9F880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B8D12EA-558E-D61B-6626-A5061D3282C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5EE1E0-E51B-01EF-948C-C0994D606EF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2988933-4135-DE2C-C209-32CE9ECE2C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FCDA18-4DFE-5B84-6FD8-143D429455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762D015-1EDD-A037-A20E-7CFA25D3C680}"/>
              </a:ext>
            </a:extLst>
          </p:cNvPr>
          <p:cNvSpPr txBox="1"/>
          <p:nvPr/>
        </p:nvSpPr>
        <p:spPr>
          <a:xfrm>
            <a:off x="367382" y="858616"/>
            <a:ext cx="714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مقارنة الأعداد من 0 إلى 999.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803A593-EBB3-E7EA-CF6F-A8068560B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B7D1DB-1B45-F522-A745-EB6050EE7730}"/>
              </a:ext>
            </a:extLst>
          </p:cNvPr>
          <p:cNvSpPr txBox="1"/>
          <p:nvPr/>
        </p:nvSpPr>
        <p:spPr>
          <a:xfrm>
            <a:off x="2300859" y="3073282"/>
            <a:ext cx="4532946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</a:rPr>
              <a:t>456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fr-FR" sz="5400" b="1" dirty="0">
                <a:solidFill>
                  <a:schemeClr val="accent1"/>
                </a:solidFill>
              </a:rPr>
              <a:t>…..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fr-FR" sz="5400" b="1" dirty="0">
                <a:solidFill>
                  <a:schemeClr val="accent1"/>
                </a:solidFill>
              </a:rPr>
              <a:t>465</a:t>
            </a:r>
            <a:endParaRPr lang="fr-MA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6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597DD3-5A7D-6660-5442-28DF0FB52CE5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34994A-987B-9117-C826-B7E8DDA2F265}"/>
              </a:ext>
            </a:extLst>
          </p:cNvPr>
          <p:cNvSpPr txBox="1"/>
          <p:nvPr/>
        </p:nvSpPr>
        <p:spPr>
          <a:xfrm>
            <a:off x="2300859" y="3129004"/>
            <a:ext cx="4532946" cy="11144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</a:rPr>
              <a:t>456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fr-FR" sz="6600" b="1" dirty="0">
                <a:solidFill>
                  <a:srgbClr val="C00000"/>
                </a:solidFill>
              </a:rPr>
              <a:t>&lt;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fr-FR" sz="5400" b="1" dirty="0">
                <a:solidFill>
                  <a:schemeClr val="accent1"/>
                </a:solidFill>
              </a:rPr>
              <a:t>465</a:t>
            </a:r>
            <a:endParaRPr lang="fr-MA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8A61B-759E-04FA-8789-C0D4CDCC1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41241E-D511-039A-2DEF-7E53A625D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2E2019B-0EA9-B0CB-2565-2597D8BC5034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 باستعمال أحد الرموز &lt;؛ &gt;؛ =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DA3F770-873E-5B92-DA93-08FB2B81DC9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BF96BC0-DDA7-D258-1313-83060E13A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ED2DA19-95EE-6B5C-2545-DEC40FE5067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B6C4B6A-A754-07D0-97DC-801ED949E27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667D757-E9FE-BE1E-4B25-9538EF0CD1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234337E-38C5-4AD7-9D41-61FE878271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14C811D-BA3D-62DB-900E-DC0A66AD61B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EAC665-6216-63C2-F1AE-531CA1B102C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5344CA2-5991-D7FA-5500-ED10F73C769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5ED7EA-5DD3-C9E5-A8FA-D32865F57C5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52BE2FA-E4A3-D8BF-B06A-89244F37889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973EF32-9DDD-0854-1478-173ECB58D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8183F19-1345-01C7-9A38-54D5D93C4C2C}"/>
              </a:ext>
            </a:extLst>
          </p:cNvPr>
          <p:cNvSpPr txBox="1"/>
          <p:nvPr/>
        </p:nvSpPr>
        <p:spPr>
          <a:xfrm>
            <a:off x="1769011" y="3073282"/>
            <a:ext cx="547658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258 </a:t>
            </a:r>
            <a:r>
              <a:rPr lang="fr-FR" sz="5400" b="1" dirty="0">
                <a:solidFill>
                  <a:schemeClr val="accent1"/>
                </a:solidFill>
              </a:rPr>
              <a:t>…..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fr-FR" sz="5400" b="1" dirty="0">
                <a:solidFill>
                  <a:schemeClr val="accent1"/>
                </a:solidFill>
              </a:rPr>
              <a:t>200 + 58</a:t>
            </a:r>
            <a:endParaRPr lang="fr-MA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3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23E02-F398-B228-E4AA-4EFF2F490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262C61-17A7-8400-FA16-AD1AFFA48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DDD9D7-D61A-9C10-C909-B9CB35CF7FB6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3428DB5-7341-5979-AF57-369A6819530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1E59ED5-5D13-9FE6-485B-EC7FA5DEC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32F973E-77F2-7814-E546-7312F6604B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1AF7FE-DB43-4DAD-6C34-B2FE43C8A0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EAC569F-A60E-3098-6D32-6739D16BD2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EEC65CC-397D-8326-05B7-5E47E17D42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672B8C0-B904-E9A6-B5C5-07CA89C91FF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7E1C295-3AC8-1C9B-E271-7E0E481C0F5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06D0DCD-C846-548C-870A-7E279C63E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D363B0E-8B06-31E4-0B23-CB853D743D1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0950D8C-946F-D8CA-0C3B-0CD695EE720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C103C02-6325-11C0-B894-C0454F7E1B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724492-9FE5-B609-F58C-5A65ACE95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E0E38-B656-2AE1-19FF-AB42D0453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1EF7B54-D681-FF0A-3F3A-1FB12109B54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3526E7-99EB-E00C-5FF3-F92BBF1E3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FEBF62-1A4E-92CC-D4FB-5975CFE6876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1C6298-3EBC-9724-567B-AE7224A75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104B93-E180-50F6-3574-903CFBC1EB2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7E8DACB-0288-CC75-B31F-BFB668342CA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576A270-6449-475B-560B-1C43D5547DB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277874A-8B4C-8345-9365-F4F5B1605C2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D6CBC6D-8E7A-AC5E-E473-279F6FD4FD4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D25609-C964-DC1B-0A47-8CB23BA3763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7C7B59E-1A38-DDDB-F87D-CC2F2180E3C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512ED61-2AE0-F37A-56B3-75481465BA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BF7139E-2D7D-2127-3D92-7B40E9F7010C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91CCD-717E-42EA-939C-7CF0A8A51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AEB2046-A8FC-D350-DB9F-A809EF2D8BFA}"/>
              </a:ext>
            </a:extLst>
          </p:cNvPr>
          <p:cNvSpPr txBox="1"/>
          <p:nvPr/>
        </p:nvSpPr>
        <p:spPr>
          <a:xfrm>
            <a:off x="2244251" y="3073282"/>
            <a:ext cx="4526104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258 </a:t>
            </a:r>
            <a:r>
              <a:rPr lang="fr-FR" sz="5400" b="1" dirty="0">
                <a:solidFill>
                  <a:srgbClr val="C00000"/>
                </a:solidFill>
              </a:rPr>
              <a:t>=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fr-FR" sz="5400" b="1" dirty="0">
                <a:solidFill>
                  <a:schemeClr val="accent1"/>
                </a:solidFill>
              </a:rPr>
              <a:t>200 + 58</a:t>
            </a:r>
            <a:endParaRPr lang="fr-MA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4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90A5D-3E5D-6838-370D-B65B70AB6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2462AB-D9BF-82F8-5D37-FA6876A5D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A18BD7-71F9-8D62-DC3C-FA19A973B2D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رتبوا الأعداد التالية تزايديا من الأصغر إلى الأكبر.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C7939D5-B4CC-4346-EA7E-84D00FE0B9B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5DA6DF2-8005-694D-5902-1F25B969E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3F1F769-9B9E-D449-E2C0-3A6EBDD10A7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60AA778-B57C-CF21-70CA-6300691361F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4D0CB5D-5952-13FF-299A-EFDF1D23731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15153AA-EE6C-AC9E-FEB2-5131F9B7E10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659553-4836-9B57-CF34-7A4160C9743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5548B3B-883F-FE84-C91D-1AFC8D47AB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B107068-8E5E-B3E4-E39F-C18996BA8F0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AEE7DDC-569E-1EFA-0AF1-F106FE791AE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7BD2648-1DB8-227C-54F8-106E3CBFB36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45650F-A86F-254D-59FE-04E33E34C2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DE3A216-A6BE-1D3A-A5F3-015DAA40ECC9}"/>
              </a:ext>
            </a:extLst>
          </p:cNvPr>
          <p:cNvSpPr txBox="1"/>
          <p:nvPr/>
        </p:nvSpPr>
        <p:spPr>
          <a:xfrm>
            <a:off x="4678112" y="1988222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F4E0A5-3860-CCEC-DE58-C81C1E8FDA04}"/>
              </a:ext>
            </a:extLst>
          </p:cNvPr>
          <p:cNvSpPr txBox="1"/>
          <p:nvPr/>
        </p:nvSpPr>
        <p:spPr>
          <a:xfrm>
            <a:off x="4800596" y="2253343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246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C331F58-7DA5-371C-1A74-5CF079B0F5EF}"/>
              </a:ext>
            </a:extLst>
          </p:cNvPr>
          <p:cNvSpPr txBox="1"/>
          <p:nvPr/>
        </p:nvSpPr>
        <p:spPr>
          <a:xfrm>
            <a:off x="6593998" y="195556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C0FFFF-504F-3025-E712-CE26B593653F}"/>
              </a:ext>
            </a:extLst>
          </p:cNvPr>
          <p:cNvSpPr txBox="1"/>
          <p:nvPr/>
        </p:nvSpPr>
        <p:spPr>
          <a:xfrm>
            <a:off x="6640286" y="222068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462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40B9074-4176-36DE-E5FC-CBCB3EA45523}"/>
              </a:ext>
            </a:extLst>
          </p:cNvPr>
          <p:cNvSpPr txBox="1"/>
          <p:nvPr/>
        </p:nvSpPr>
        <p:spPr>
          <a:xfrm>
            <a:off x="1360723" y="4223657"/>
            <a:ext cx="6694709" cy="12258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</a:t>
            </a:r>
            <a:r>
              <a:rPr lang="fr-MA" sz="5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76F1AA6-DA35-081C-DF6D-9BC6138E610E}"/>
              </a:ext>
            </a:extLst>
          </p:cNvPr>
          <p:cNvSpPr txBox="1"/>
          <p:nvPr/>
        </p:nvSpPr>
        <p:spPr>
          <a:xfrm>
            <a:off x="2805773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EE97B7A-4ACE-5459-2F04-D15B1A2C553F}"/>
              </a:ext>
            </a:extLst>
          </p:cNvPr>
          <p:cNvSpPr txBox="1"/>
          <p:nvPr/>
        </p:nvSpPr>
        <p:spPr>
          <a:xfrm>
            <a:off x="3097769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69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E0EE811-BD72-42F3-4377-9AEA8ECF5B53}"/>
              </a:ext>
            </a:extLst>
          </p:cNvPr>
          <p:cNvSpPr txBox="1"/>
          <p:nvPr/>
        </p:nvSpPr>
        <p:spPr>
          <a:xfrm>
            <a:off x="933427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28C193A-7DED-932D-571C-D362DD23E9FD}"/>
              </a:ext>
            </a:extLst>
          </p:cNvPr>
          <p:cNvSpPr txBox="1"/>
          <p:nvPr/>
        </p:nvSpPr>
        <p:spPr>
          <a:xfrm>
            <a:off x="1001487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624</a:t>
            </a:r>
          </a:p>
        </p:txBody>
      </p:sp>
    </p:spTree>
    <p:extLst>
      <p:ext uri="{BB962C8B-B14F-4D97-AF65-F5344CB8AC3E}">
        <p14:creationId xmlns:p14="http://schemas.microsoft.com/office/powerpoint/2010/main" val="266144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647F4-EE91-59CC-27CB-BC7073002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D59B78-330A-57F0-DBB3-0DC00D6E5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70117DF-FF8C-CFC9-EC3C-BE88D891E32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42591D1-8405-7670-44BC-7CE8DF78425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729A35F-6EB6-B0DC-1E63-DB29F4C00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D955FA-249A-EC76-E58E-E26B2BAA9F3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ECBC327-03C4-3CC7-C5F6-AF979434AA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BA92BB-B671-E445-6DAE-F47646997C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3CDE89B-0A94-88E0-507F-44B347310D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9EA982-C4EB-E954-B769-88A6836CA36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E566FE7-DF57-DE17-80E0-76CAFE936AD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CB41935-C270-A945-CF68-A131077E2B4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49DAA3-7B48-BA45-A809-900FEB114AA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631542-1265-A768-0668-6A5CE0A408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2679F09-7040-A49D-1D4A-ED5E495EE9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E760C95-87CB-AEC3-3BF8-EB71A8306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1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09D0D-9265-B7EE-8C44-69E5787A1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3D889-038C-53C7-E9E4-DBDB40058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53CF702-FAE7-AF95-286E-B9C0233AAD9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ED70C74-1163-EC9E-C4AD-1E17D63EB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1A2718-BD94-341C-11C8-5929F5281F6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5DAE59B-2EFB-18E0-07A1-9DFD4EC686E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2842784-380D-1157-E621-C1734DDEAD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A86833-21BC-A309-A759-D079A08F409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4E12DDC-B987-7036-3ACA-81641A94609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27E1FE-F69F-F935-423E-C4141A1B24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C1CF969-CED0-5DA6-FC7F-953F7AD527A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817E02F-91BD-45BF-9A57-8A87B185138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E417769-B32B-6BD1-9C5B-E24B236C067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3354E34-F5D9-7064-CB08-6FA3339387D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D25FD0-9A4F-BD54-C770-CA59B10FA280}"/>
              </a:ext>
            </a:extLst>
          </p:cNvPr>
          <p:cNvSpPr txBox="1"/>
          <p:nvPr/>
        </p:nvSpPr>
        <p:spPr>
          <a:xfrm>
            <a:off x="4678112" y="1988222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7CB762-DA80-6FC0-BFC6-5BC782BE4178}"/>
              </a:ext>
            </a:extLst>
          </p:cNvPr>
          <p:cNvSpPr txBox="1"/>
          <p:nvPr/>
        </p:nvSpPr>
        <p:spPr>
          <a:xfrm>
            <a:off x="4800596" y="2253343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246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449BBD-5D68-058A-DFE3-EC264DD56F14}"/>
              </a:ext>
            </a:extLst>
          </p:cNvPr>
          <p:cNvSpPr txBox="1"/>
          <p:nvPr/>
        </p:nvSpPr>
        <p:spPr>
          <a:xfrm>
            <a:off x="6593998" y="195556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4468A6-698D-7EA5-E820-5D79DB366FE1}"/>
              </a:ext>
            </a:extLst>
          </p:cNvPr>
          <p:cNvSpPr txBox="1"/>
          <p:nvPr/>
        </p:nvSpPr>
        <p:spPr>
          <a:xfrm>
            <a:off x="6640286" y="222068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462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44AC86A-863E-79A4-3E34-CA4824C01866}"/>
              </a:ext>
            </a:extLst>
          </p:cNvPr>
          <p:cNvSpPr txBox="1"/>
          <p:nvPr/>
        </p:nvSpPr>
        <p:spPr>
          <a:xfrm>
            <a:off x="1360723" y="4223657"/>
            <a:ext cx="6694709" cy="12258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</a:t>
            </a:r>
            <a:r>
              <a:rPr lang="fr-MA" sz="5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05573E7-A97A-00A4-256F-6B6F13BC7F2E}"/>
              </a:ext>
            </a:extLst>
          </p:cNvPr>
          <p:cNvSpPr txBox="1"/>
          <p:nvPr/>
        </p:nvSpPr>
        <p:spPr>
          <a:xfrm>
            <a:off x="2805773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49460CB-0206-398F-B402-2484BFE4BC16}"/>
              </a:ext>
            </a:extLst>
          </p:cNvPr>
          <p:cNvSpPr txBox="1"/>
          <p:nvPr/>
        </p:nvSpPr>
        <p:spPr>
          <a:xfrm>
            <a:off x="3097769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69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6E8764D-DB4F-08B6-97B7-B773CBBD045D}"/>
              </a:ext>
            </a:extLst>
          </p:cNvPr>
          <p:cNvSpPr txBox="1"/>
          <p:nvPr/>
        </p:nvSpPr>
        <p:spPr>
          <a:xfrm>
            <a:off x="933427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C487742-497C-B6EC-D825-A80D903D4DE7}"/>
              </a:ext>
            </a:extLst>
          </p:cNvPr>
          <p:cNvSpPr txBox="1"/>
          <p:nvPr/>
        </p:nvSpPr>
        <p:spPr>
          <a:xfrm>
            <a:off x="1001487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624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1A1B15-7B2A-31B8-8A7D-CB5DA3EE6196}"/>
              </a:ext>
            </a:extLst>
          </p:cNvPr>
          <p:cNvSpPr txBox="1"/>
          <p:nvPr/>
        </p:nvSpPr>
        <p:spPr>
          <a:xfrm>
            <a:off x="367382" y="858616"/>
            <a:ext cx="714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ترتيب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الأعداد من 0 إلى 999.</a:t>
            </a:r>
          </a:p>
        </p:txBody>
      </p:sp>
    </p:spTree>
    <p:extLst>
      <p:ext uri="{BB962C8B-B14F-4D97-AF65-F5344CB8AC3E}">
        <p14:creationId xmlns:p14="http://schemas.microsoft.com/office/powerpoint/2010/main" val="198418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D0B0A-1315-2A60-EB61-337905A7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E276518-8937-6BA7-8A92-485C4F2544E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67FCB7D-653C-B382-C13E-B297AFDB7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1D9D6-A81A-01E3-DA4E-DAD54B5FC2A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2C86B5F-2439-7E78-2AD6-6FE350F1A70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BFD77C7-A732-4E8D-AE85-ADE4C6973B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D2BC3A1-BA84-7175-8CC3-C63D6BD09E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243FA34-3971-E6BC-F55C-ED722DB016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C0E70F1-7B85-D301-28E2-93989758B6C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4D6206B-03DB-9EC1-C04F-9E55A737C4C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DA9F9A5-15F9-159C-CD0B-B97A3120BE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447489D-C9C8-C6A9-DCE9-9B385E71314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F4705A-773B-7CCD-DB6C-BE5806D94A8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F371EBB-8491-EF8A-1FA2-4B3F673E6C5A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BA45E9-9592-4D3E-09F6-961D13BBD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CA933F7-EF3D-BCA4-BD03-15EBE3623E49}"/>
              </a:ext>
            </a:extLst>
          </p:cNvPr>
          <p:cNvSpPr txBox="1"/>
          <p:nvPr/>
        </p:nvSpPr>
        <p:spPr>
          <a:xfrm>
            <a:off x="1360723" y="4223657"/>
            <a:ext cx="6694709" cy="12258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C00000"/>
                </a:solidFill>
              </a:rPr>
              <a:t>69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b="1" dirty="0">
                <a:solidFill>
                  <a:srgbClr val="C00000"/>
                </a:solidFill>
              </a:rPr>
              <a:t>246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b="1" dirty="0">
                <a:solidFill>
                  <a:srgbClr val="C00000"/>
                </a:solidFill>
              </a:rPr>
              <a:t>462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b="1" dirty="0">
                <a:solidFill>
                  <a:srgbClr val="C00000"/>
                </a:solidFill>
              </a:rPr>
              <a:t>624</a:t>
            </a:r>
            <a:r>
              <a:rPr lang="fr-MA" sz="5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50F48D-41B8-0EFE-45A9-73D335C25CB6}"/>
              </a:ext>
            </a:extLst>
          </p:cNvPr>
          <p:cNvSpPr txBox="1"/>
          <p:nvPr/>
        </p:nvSpPr>
        <p:spPr>
          <a:xfrm>
            <a:off x="4678112" y="1988222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774B30-C562-045D-583A-FAB9328DF879}"/>
              </a:ext>
            </a:extLst>
          </p:cNvPr>
          <p:cNvSpPr txBox="1"/>
          <p:nvPr/>
        </p:nvSpPr>
        <p:spPr>
          <a:xfrm>
            <a:off x="4800596" y="2253343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246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CB04CE-FDE9-FEF8-3E51-6CA01B6B04D6}"/>
              </a:ext>
            </a:extLst>
          </p:cNvPr>
          <p:cNvSpPr txBox="1"/>
          <p:nvPr/>
        </p:nvSpPr>
        <p:spPr>
          <a:xfrm>
            <a:off x="6593998" y="195556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DD53A8C-B005-9B11-58DE-6953237C1CE6}"/>
              </a:ext>
            </a:extLst>
          </p:cNvPr>
          <p:cNvSpPr txBox="1"/>
          <p:nvPr/>
        </p:nvSpPr>
        <p:spPr>
          <a:xfrm>
            <a:off x="6640286" y="222068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462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1F85F4C-A97A-C412-2F13-9BB0F1410CE2}"/>
              </a:ext>
            </a:extLst>
          </p:cNvPr>
          <p:cNvSpPr txBox="1"/>
          <p:nvPr/>
        </p:nvSpPr>
        <p:spPr>
          <a:xfrm>
            <a:off x="2805773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A402B17-45A5-0979-41AC-43F1FAB7B0F2}"/>
              </a:ext>
            </a:extLst>
          </p:cNvPr>
          <p:cNvSpPr txBox="1"/>
          <p:nvPr/>
        </p:nvSpPr>
        <p:spPr>
          <a:xfrm>
            <a:off x="3097769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69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8607924-FCDE-A994-DB00-F6B3C1057242}"/>
              </a:ext>
            </a:extLst>
          </p:cNvPr>
          <p:cNvSpPr txBox="1"/>
          <p:nvPr/>
        </p:nvSpPr>
        <p:spPr>
          <a:xfrm>
            <a:off x="933427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F9CCBB9-4F9A-E795-63B5-CB3AD4B1F072}"/>
              </a:ext>
            </a:extLst>
          </p:cNvPr>
          <p:cNvSpPr txBox="1"/>
          <p:nvPr/>
        </p:nvSpPr>
        <p:spPr>
          <a:xfrm>
            <a:off x="1001487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624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E3E616C-84CA-F97C-0445-4DD84E90717D}"/>
              </a:ext>
            </a:extLst>
          </p:cNvPr>
          <p:cNvCxnSpPr/>
          <p:nvPr/>
        </p:nvCxnSpPr>
        <p:spPr>
          <a:xfrm>
            <a:off x="2857127" y="2041760"/>
            <a:ext cx="1214558" cy="128848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5B1D1C1-FF89-D356-C761-DDC7C4B1ECB5}"/>
              </a:ext>
            </a:extLst>
          </p:cNvPr>
          <p:cNvCxnSpPr/>
          <p:nvPr/>
        </p:nvCxnSpPr>
        <p:spPr>
          <a:xfrm>
            <a:off x="1050097" y="2063528"/>
            <a:ext cx="1214558" cy="128848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412BFC5-7465-7450-803A-0EF2072F42B8}"/>
              </a:ext>
            </a:extLst>
          </p:cNvPr>
          <p:cNvCxnSpPr/>
          <p:nvPr/>
        </p:nvCxnSpPr>
        <p:spPr>
          <a:xfrm>
            <a:off x="4794784" y="2052646"/>
            <a:ext cx="1214558" cy="128848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EDBE2F48-81AB-AE5A-7975-CE4142FB27F4}"/>
              </a:ext>
            </a:extLst>
          </p:cNvPr>
          <p:cNvCxnSpPr/>
          <p:nvPr/>
        </p:nvCxnSpPr>
        <p:spPr>
          <a:xfrm>
            <a:off x="6656241" y="2030877"/>
            <a:ext cx="1214558" cy="128848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32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24436-46C7-7893-3916-5F1FE06B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75A672E-03E3-D767-8795-40A7005E453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72E3972-7830-B23D-B2E1-B4AE4F358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4B9342-D5E2-8F04-59BD-D826585943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9F84198-532C-AA4B-EE4A-C8714FEA4E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891D822-5146-9331-F13D-ED3CC80580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E72938-8915-6054-9204-0C2A52C96B6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6EA7895-7AFC-ACBF-8AD2-A0615D6EACF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B926C1A-DCD3-3BF4-8B82-A3D96DEC7C6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2AB157A-9F93-AF58-314B-72FBE3D1CDF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DE0AABC-C417-14C9-0C35-79A5598BCF0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013BC7C-5E54-73D5-4185-0D805220C2F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EF2B12D-80BA-6AF5-8578-AEF57A88A30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B0D58FB-1921-A5F0-82B6-06282BDD1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7C05144C-1983-98F4-261A-ABF025ABD258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المناسب للبطاقة وقوموا بحصره.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8BFDFED-E5FE-86D5-8605-BECA7EEDE66C}"/>
              </a:ext>
            </a:extLst>
          </p:cNvPr>
          <p:cNvGrpSpPr/>
          <p:nvPr/>
        </p:nvGrpSpPr>
        <p:grpSpPr>
          <a:xfrm>
            <a:off x="588138" y="2368265"/>
            <a:ext cx="7831418" cy="3450553"/>
            <a:chOff x="588138" y="2368265"/>
            <a:chExt cx="7831418" cy="3450553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D06C49BE-9A7A-ACBE-9F30-B990855C72A7}"/>
                </a:ext>
              </a:extLst>
            </p:cNvPr>
            <p:cNvGrpSpPr/>
            <p:nvPr/>
          </p:nvGrpSpPr>
          <p:grpSpPr>
            <a:xfrm>
              <a:off x="588138" y="2368265"/>
              <a:ext cx="7831418" cy="2494833"/>
              <a:chOff x="588138" y="2119448"/>
              <a:chExt cx="7831418" cy="2494833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7933E3BA-1857-718A-B00A-44499D1F1F81}"/>
                  </a:ext>
                </a:extLst>
              </p:cNvPr>
              <p:cNvGrpSpPr/>
              <p:nvPr/>
            </p:nvGrpSpPr>
            <p:grpSpPr>
              <a:xfrm>
                <a:off x="588138" y="2119448"/>
                <a:ext cx="7831418" cy="2494833"/>
                <a:chOff x="1911295" y="2788920"/>
                <a:chExt cx="7831418" cy="2494833"/>
              </a:xfrm>
            </p:grpSpPr>
            <p:grpSp>
              <p:nvGrpSpPr>
                <p:cNvPr id="37" name="Groupe 36">
                  <a:extLst>
                    <a:ext uri="{FF2B5EF4-FFF2-40B4-BE49-F238E27FC236}">
                      <a16:creationId xmlns:a16="http://schemas.microsoft.com/office/drawing/2014/main" id="{344E663F-4770-5D2F-D7E2-1FF62EC2BDF8}"/>
                    </a:ext>
                  </a:extLst>
                </p:cNvPr>
                <p:cNvGrpSpPr/>
                <p:nvPr/>
              </p:nvGrpSpPr>
              <p:grpSpPr>
                <a:xfrm>
                  <a:off x="1911295" y="3661410"/>
                  <a:ext cx="7831418" cy="1622343"/>
                  <a:chOff x="1911295" y="3661410"/>
                  <a:chExt cx="7831418" cy="1622343"/>
                </a:xfrm>
              </p:grpSpPr>
              <p:grpSp>
                <p:nvGrpSpPr>
                  <p:cNvPr id="43" name="Groupe 42">
                    <a:extLst>
                      <a:ext uri="{FF2B5EF4-FFF2-40B4-BE49-F238E27FC236}">
                        <a16:creationId xmlns:a16="http://schemas.microsoft.com/office/drawing/2014/main" id="{F5C60ED5-55B0-9EF8-58D2-FB2803C778A3}"/>
                      </a:ext>
                    </a:extLst>
                  </p:cNvPr>
                  <p:cNvGrpSpPr/>
                  <p:nvPr/>
                </p:nvGrpSpPr>
                <p:grpSpPr>
                  <a:xfrm>
                    <a:off x="1911295" y="3966542"/>
                    <a:ext cx="7831418" cy="1317211"/>
                    <a:chOff x="1831285" y="3212162"/>
                    <a:chExt cx="7831418" cy="1317211"/>
                  </a:xfrm>
                </p:grpSpPr>
                <p:grpSp>
                  <p:nvGrpSpPr>
                    <p:cNvPr id="45" name="Groupe 44">
                      <a:extLst>
                        <a:ext uri="{FF2B5EF4-FFF2-40B4-BE49-F238E27FC236}">
                          <a16:creationId xmlns:a16="http://schemas.microsoft.com/office/drawing/2014/main" id="{8FF35234-7937-FF5C-F20A-6362A5465D6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31285" y="3212162"/>
                      <a:ext cx="7831418" cy="1317211"/>
                      <a:chOff x="1419805" y="3086432"/>
                      <a:chExt cx="7831418" cy="1317211"/>
                    </a:xfrm>
                  </p:grpSpPr>
                  <p:pic>
                    <p:nvPicPr>
                      <p:cNvPr id="118" name="Image 117">
                        <a:extLst>
                          <a:ext uri="{FF2B5EF4-FFF2-40B4-BE49-F238E27FC236}">
                            <a16:creationId xmlns:a16="http://schemas.microsoft.com/office/drawing/2014/main" id="{BFAC613C-F834-D8F6-0738-BAD708F99F7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5711" y="3086432"/>
                        <a:ext cx="6183085" cy="131721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19" name="ZoneTexte 118">
                        <a:extLst>
                          <a:ext uri="{FF2B5EF4-FFF2-40B4-BE49-F238E27FC236}">
                            <a16:creationId xmlns:a16="http://schemas.microsoft.com/office/drawing/2014/main" id="{5DFAC805-449D-76E3-6B13-F7EA0D20C88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39390" y="3657595"/>
                        <a:ext cx="1023255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100</a:t>
                        </a:r>
                      </a:p>
                    </p:txBody>
                  </p:sp>
                  <p:sp>
                    <p:nvSpPr>
                      <p:cNvPr id="120" name="ZoneTexte 119">
                        <a:extLst>
                          <a:ext uri="{FF2B5EF4-FFF2-40B4-BE49-F238E27FC236}">
                            <a16:creationId xmlns:a16="http://schemas.microsoft.com/office/drawing/2014/main" id="{2FD5F4E4-814D-6A89-A78C-EF868F1CE3C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21127" y="3668479"/>
                        <a:ext cx="1110344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200</a:t>
                        </a:r>
                      </a:p>
                    </p:txBody>
                  </p:sp>
                  <p:sp>
                    <p:nvSpPr>
                      <p:cNvPr id="121" name="ZoneTexte 120">
                        <a:extLst>
                          <a:ext uri="{FF2B5EF4-FFF2-40B4-BE49-F238E27FC236}">
                            <a16:creationId xmlns:a16="http://schemas.microsoft.com/office/drawing/2014/main" id="{5A2C55FA-CD6E-A480-D0B0-615EA4A7B0A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8470" y="365759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400</a:t>
                        </a:r>
                      </a:p>
                    </p:txBody>
                  </p:sp>
                  <p:pic>
                    <p:nvPicPr>
                      <p:cNvPr id="122" name="Image 121">
                        <a:extLst>
                          <a:ext uri="{FF2B5EF4-FFF2-40B4-BE49-F238E27FC236}">
                            <a16:creationId xmlns:a16="http://schemas.microsoft.com/office/drawing/2014/main" id="{09406D4E-7F70-1F26-2454-CFF51731BCE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6">
                                <a14:imgEffect>
                                  <a14:colorTemperature colorTemp="5900"/>
                                </a14:imgEffect>
                              </a14:imgLayer>
                            </a14:imgProps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867548" y="3603164"/>
                        <a:ext cx="1001482" cy="66403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3" name="ZoneTexte 122">
                        <a:extLst>
                          <a:ext uri="{FF2B5EF4-FFF2-40B4-BE49-F238E27FC236}">
                            <a16:creationId xmlns:a16="http://schemas.microsoft.com/office/drawing/2014/main" id="{2B96C40F-2C5E-E95A-CE80-030B8FAB634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9380" y="3657598"/>
                        <a:ext cx="84908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300</a:t>
                        </a:r>
                      </a:p>
                    </p:txBody>
                  </p:sp>
                  <p:sp>
                    <p:nvSpPr>
                      <p:cNvPr id="124" name="ZoneTexte 123">
                        <a:extLst>
                          <a:ext uri="{FF2B5EF4-FFF2-40B4-BE49-F238E27FC236}">
                            <a16:creationId xmlns:a16="http://schemas.microsoft.com/office/drawing/2014/main" id="{4504841A-6A5A-3174-CE72-F9C9871383E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23560" y="367664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700</a:t>
                        </a:r>
                      </a:p>
                    </p:txBody>
                  </p:sp>
                  <p:pic>
                    <p:nvPicPr>
                      <p:cNvPr id="125" name="Image 124">
                        <a:extLst>
                          <a:ext uri="{FF2B5EF4-FFF2-40B4-BE49-F238E27FC236}">
                            <a16:creationId xmlns:a16="http://schemas.microsoft.com/office/drawing/2014/main" id="{B5C7D992-78D4-B3D7-DC85-88BFF6EEC31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19805" y="3211976"/>
                        <a:ext cx="1762870" cy="479768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6" name="ZoneTexte 125">
                        <a:extLst>
                          <a:ext uri="{FF2B5EF4-FFF2-40B4-BE49-F238E27FC236}">
                            <a16:creationId xmlns:a16="http://schemas.microsoft.com/office/drawing/2014/main" id="{61D734A7-5208-67D2-4FE6-9827C5D9E1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445680" y="372998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900</a:t>
                        </a:r>
                      </a:p>
                    </p:txBody>
                  </p:sp>
                  <p:pic>
                    <p:nvPicPr>
                      <p:cNvPr id="127" name="Image 126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D4D62FA4-C513-09E0-7F13-41B219BC425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06281" y="361519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28" name="Image 127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9A565D70-AB3E-A7C5-2F05-5E8110A6470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12321" y="362662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9" name="ZoneTexte 128">
                        <a:extLst>
                          <a:ext uri="{FF2B5EF4-FFF2-40B4-BE49-F238E27FC236}">
                            <a16:creationId xmlns:a16="http://schemas.microsoft.com/office/drawing/2014/main" id="{00E25039-F1C6-1A7C-3EBF-2D006A61E7F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16680" y="366140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500</a:t>
                        </a:r>
                      </a:p>
                    </p:txBody>
                  </p:sp>
                  <p:sp>
                    <p:nvSpPr>
                      <p:cNvPr id="130" name="ZoneTexte 129">
                        <a:extLst>
                          <a:ext uri="{FF2B5EF4-FFF2-40B4-BE49-F238E27FC236}">
                            <a16:creationId xmlns:a16="http://schemas.microsoft.com/office/drawing/2014/main" id="{187F68F7-5F45-FD31-CA9D-BBC295E6F84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7319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800</a:t>
                        </a:r>
                      </a:p>
                    </p:txBody>
                  </p:sp>
                  <p:sp>
                    <p:nvSpPr>
                      <p:cNvPr id="131" name="ZoneTexte 130">
                        <a:extLst>
                          <a:ext uri="{FF2B5EF4-FFF2-40B4-BE49-F238E27FC236}">
                            <a16:creationId xmlns:a16="http://schemas.microsoft.com/office/drawing/2014/main" id="{4C49C3BC-1FC0-A4D4-E1C7-5ED38AC6B14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1584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600</a:t>
                        </a:r>
                      </a:p>
                    </p:txBody>
                  </p:sp>
                </p:grpSp>
                <p:cxnSp>
                  <p:nvCxnSpPr>
                    <p:cNvPr id="46" name="Connecteur droit 45">
                      <a:extLst>
                        <a:ext uri="{FF2B5EF4-FFF2-40B4-BE49-F238E27FC236}">
                          <a16:creationId xmlns:a16="http://schemas.microsoft.com/office/drawing/2014/main" id="{3792869C-059E-BAFE-F6E0-3D6322E7B4B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94132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Connecteur droit 46">
                      <a:extLst>
                        <a:ext uri="{FF2B5EF4-FFF2-40B4-BE49-F238E27FC236}">
                          <a16:creationId xmlns:a16="http://schemas.microsoft.com/office/drawing/2014/main" id="{F29102F3-6AAC-70DF-1AF5-3405F2BA8C2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2514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Connecteur droit 47">
                      <a:extLst>
                        <a:ext uri="{FF2B5EF4-FFF2-40B4-BE49-F238E27FC236}">
                          <a16:creationId xmlns:a16="http://schemas.microsoft.com/office/drawing/2014/main" id="{F41218D9-57F9-CA51-E163-8B2B69C7035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0515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Connecteur droit 48">
                      <a:extLst>
                        <a:ext uri="{FF2B5EF4-FFF2-40B4-BE49-F238E27FC236}">
                          <a16:creationId xmlns:a16="http://schemas.microsoft.com/office/drawing/2014/main" id="{D0FDE364-BB5B-1D8A-8342-282CA8499AE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965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Connecteur droit 49">
                      <a:extLst>
                        <a:ext uri="{FF2B5EF4-FFF2-40B4-BE49-F238E27FC236}">
                          <a16:creationId xmlns:a16="http://schemas.microsoft.com/office/drawing/2014/main" id="{2CFC6ED0-9506-8D49-346B-C5065DED9A3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54508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Connecteur droit 50">
                      <a:extLst>
                        <a:ext uri="{FF2B5EF4-FFF2-40B4-BE49-F238E27FC236}">
                          <a16:creationId xmlns:a16="http://schemas.microsoft.com/office/drawing/2014/main" id="{0FE4CEE2-79A0-EDE1-AADD-56D8EB8DF0C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531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Connecteur droit 51">
                      <a:extLst>
                        <a:ext uri="{FF2B5EF4-FFF2-40B4-BE49-F238E27FC236}">
                          <a16:creationId xmlns:a16="http://schemas.microsoft.com/office/drawing/2014/main" id="{3F0C2732-35EA-3E0F-4361-5F8D9181E7D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974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Connecteur droit 52">
                      <a:extLst>
                        <a:ext uri="{FF2B5EF4-FFF2-40B4-BE49-F238E27FC236}">
                          <a16:creationId xmlns:a16="http://schemas.microsoft.com/office/drawing/2014/main" id="{E59323D6-7320-A35F-A297-1431E223275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7889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Connecteur droit 53">
                      <a:extLst>
                        <a:ext uri="{FF2B5EF4-FFF2-40B4-BE49-F238E27FC236}">
                          <a16:creationId xmlns:a16="http://schemas.microsoft.com/office/drawing/2014/main" id="{E45E5949-C3B6-EBA0-E879-57DCC7C0E7F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6131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Connecteur droit 54">
                      <a:extLst>
                        <a:ext uri="{FF2B5EF4-FFF2-40B4-BE49-F238E27FC236}">
                          <a16:creationId xmlns:a16="http://schemas.microsoft.com/office/drawing/2014/main" id="{89A9F19A-57D0-6487-64B6-672C57D48A7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7680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Connecteur droit 55">
                      <a:extLst>
                        <a:ext uri="{FF2B5EF4-FFF2-40B4-BE49-F238E27FC236}">
                          <a16:creationId xmlns:a16="http://schemas.microsoft.com/office/drawing/2014/main" id="{572C6024-8CEB-DF52-1370-C77A4F1871C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85191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Connecteur droit 56">
                      <a:extLst>
                        <a:ext uri="{FF2B5EF4-FFF2-40B4-BE49-F238E27FC236}">
                          <a16:creationId xmlns:a16="http://schemas.microsoft.com/office/drawing/2014/main" id="{20879E52-3A2C-422D-E6B3-012ED5A0C16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1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Connecteur droit 57">
                      <a:extLst>
                        <a:ext uri="{FF2B5EF4-FFF2-40B4-BE49-F238E27FC236}">
                          <a16:creationId xmlns:a16="http://schemas.microsoft.com/office/drawing/2014/main" id="{13C6014E-2EB5-0B0E-E851-CEA0B71BA6A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02336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Connecteur droit 58">
                      <a:extLst>
                        <a:ext uri="{FF2B5EF4-FFF2-40B4-BE49-F238E27FC236}">
                          <a16:creationId xmlns:a16="http://schemas.microsoft.com/office/drawing/2014/main" id="{ABE8827A-0A25-3848-000E-AF9C0AEEB19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37185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Connecteur droit 59">
                      <a:extLst>
                        <a:ext uri="{FF2B5EF4-FFF2-40B4-BE49-F238E27FC236}">
                          <a16:creationId xmlns:a16="http://schemas.microsoft.com/office/drawing/2014/main" id="{1DC4F382-73E3-ED00-958F-3C2064EF06D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4442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Connecteur droit 60">
                      <a:extLst>
                        <a:ext uri="{FF2B5EF4-FFF2-40B4-BE49-F238E27FC236}">
                          <a16:creationId xmlns:a16="http://schemas.microsoft.com/office/drawing/2014/main" id="{5E155557-BEBA-DB57-0FE2-B8C20652903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20732" y="3509960"/>
                      <a:ext cx="0" cy="167714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Connecteur droit 61">
                      <a:extLst>
                        <a:ext uri="{FF2B5EF4-FFF2-40B4-BE49-F238E27FC236}">
                          <a16:creationId xmlns:a16="http://schemas.microsoft.com/office/drawing/2014/main" id="{B3FBD22E-1C02-BD5E-113A-E0A08719A95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1569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Connecteur droit 62">
                      <a:extLst>
                        <a:ext uri="{FF2B5EF4-FFF2-40B4-BE49-F238E27FC236}">
                          <a16:creationId xmlns:a16="http://schemas.microsoft.com/office/drawing/2014/main" id="{381E305C-7A6B-3E0D-B88B-A62CBC50848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88080" y="351913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4" name="Connecteur droit 63">
                      <a:extLst>
                        <a:ext uri="{FF2B5EF4-FFF2-40B4-BE49-F238E27FC236}">
                          <a16:creationId xmlns:a16="http://schemas.microsoft.com/office/drawing/2014/main" id="{BA1ABB65-FB67-C962-2362-5E04773BE96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9105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Connecteur droit 64">
                      <a:extLst>
                        <a:ext uri="{FF2B5EF4-FFF2-40B4-BE49-F238E27FC236}">
                          <a16:creationId xmlns:a16="http://schemas.microsoft.com/office/drawing/2014/main" id="{471EC451-31F5-9242-60B5-3DD48B25905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674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Connecteur droit 65">
                      <a:extLst>
                        <a:ext uri="{FF2B5EF4-FFF2-40B4-BE49-F238E27FC236}">
                          <a16:creationId xmlns:a16="http://schemas.microsoft.com/office/drawing/2014/main" id="{D9D0A28A-9E1E-C5BB-713A-3FEFBCE27E8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7548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" name="Connecteur droit 66">
                      <a:extLst>
                        <a:ext uri="{FF2B5EF4-FFF2-40B4-BE49-F238E27FC236}">
                          <a16:creationId xmlns:a16="http://schemas.microsoft.com/office/drawing/2014/main" id="{0732F9F5-2FEE-3508-3084-8C9C528D1EA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463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Connecteur droit 67">
                      <a:extLst>
                        <a:ext uri="{FF2B5EF4-FFF2-40B4-BE49-F238E27FC236}">
                          <a16:creationId xmlns:a16="http://schemas.microsoft.com/office/drawing/2014/main" id="{AD54D390-B841-EA6E-889B-8754B338CA0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19481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Connecteur droit 68">
                      <a:extLst>
                        <a:ext uri="{FF2B5EF4-FFF2-40B4-BE49-F238E27FC236}">
                          <a16:creationId xmlns:a16="http://schemas.microsoft.com/office/drawing/2014/main" id="{72BEFCF6-DF8E-0552-592F-1843E1251C3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67200" y="35381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Connecteur droit 69">
                      <a:extLst>
                        <a:ext uri="{FF2B5EF4-FFF2-40B4-BE49-F238E27FC236}">
                          <a16:creationId xmlns:a16="http://schemas.microsoft.com/office/drawing/2014/main" id="{28FE2254-24E5-CEE4-0A02-FA34F2965E6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4721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Connecteur droit 70">
                      <a:extLst>
                        <a:ext uri="{FF2B5EF4-FFF2-40B4-BE49-F238E27FC236}">
                          <a16:creationId xmlns:a16="http://schemas.microsoft.com/office/drawing/2014/main" id="{65B58D26-5554-391E-8B24-ED4900F8FBE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3865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Connecteur droit 71">
                      <a:extLst>
                        <a:ext uri="{FF2B5EF4-FFF2-40B4-BE49-F238E27FC236}">
                          <a16:creationId xmlns:a16="http://schemas.microsoft.com/office/drawing/2014/main" id="{4CD617AC-3C7F-CC19-E800-8D2ADC2542D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11040" y="353056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" name="Connecteur droit 72">
                      <a:extLst>
                        <a:ext uri="{FF2B5EF4-FFF2-40B4-BE49-F238E27FC236}">
                          <a16:creationId xmlns:a16="http://schemas.microsoft.com/office/drawing/2014/main" id="{A7A186E7-9128-F4FE-3C02-6EBA6639D5E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47116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Connecteur droit 73">
                      <a:extLst>
                        <a:ext uri="{FF2B5EF4-FFF2-40B4-BE49-F238E27FC236}">
                          <a16:creationId xmlns:a16="http://schemas.microsoft.com/office/drawing/2014/main" id="{A13DB7D2-47E7-F86E-818C-39E7022A6A6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54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Connecteur droit 74">
                      <a:extLst>
                        <a:ext uri="{FF2B5EF4-FFF2-40B4-BE49-F238E27FC236}">
                          <a16:creationId xmlns:a16="http://schemas.microsoft.com/office/drawing/2014/main" id="{BA0C1461-7B10-17F3-B577-E3467B600C9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056434" y="3317627"/>
                      <a:ext cx="0" cy="39546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Connecteur droit 75">
                      <a:extLst>
                        <a:ext uri="{FF2B5EF4-FFF2-40B4-BE49-F238E27FC236}">
                          <a16:creationId xmlns:a16="http://schemas.microsoft.com/office/drawing/2014/main" id="{9F8E9ACE-6FC1-2F4C-6DB8-9725C214C2A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2643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Connecteur droit 76">
                      <a:extLst>
                        <a:ext uri="{FF2B5EF4-FFF2-40B4-BE49-F238E27FC236}">
                          <a16:creationId xmlns:a16="http://schemas.microsoft.com/office/drawing/2014/main" id="{D67DA40B-B424-7FF8-3BAC-7534FBE3FF8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074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Connecteur droit 77">
                      <a:extLst>
                        <a:ext uri="{FF2B5EF4-FFF2-40B4-BE49-F238E27FC236}">
                          <a16:creationId xmlns:a16="http://schemas.microsoft.com/office/drawing/2014/main" id="{B5CFBAE1-4B41-F5FD-C344-2A21DE13EDE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4731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" name="Connecteur droit 78">
                      <a:extLst>
                        <a:ext uri="{FF2B5EF4-FFF2-40B4-BE49-F238E27FC236}">
                          <a16:creationId xmlns:a16="http://schemas.microsoft.com/office/drawing/2014/main" id="{1565552E-A701-26B2-3E53-E5BDB9314D5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2273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Connecteur droit 79">
                      <a:extLst>
                        <a:ext uri="{FF2B5EF4-FFF2-40B4-BE49-F238E27FC236}">
                          <a16:creationId xmlns:a16="http://schemas.microsoft.com/office/drawing/2014/main" id="{080C67DD-75B3-8C45-1741-B69D6CAA600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1876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E8E4C4CD-7F3D-B6F1-5A99-30BBE0F8107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641520" y="3507699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DDBB43B6-FC12-3D12-A90A-7716BB847EC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0936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2ADC4260-4C45-B37F-1C1E-58FC9BC241E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9318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D5D6A09F-2A8E-0B2C-2262-C6AEFB7126B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47319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A2F82B22-FF93-8598-172C-05412550690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6463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03262960-6C02-B3EF-3674-3C0A6E1B2AA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131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39365281-27A8-5CC7-D463-8D5D747555D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855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79B7C713-45B0-6E96-56AB-450F54D10E1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06552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3922115D-7BBD-DDDF-A9DA-810B65158A6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15696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CF34409A-A65F-3616-1CBA-E8D146D09D9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229350" y="350008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necteur droit 90">
                      <a:extLst>
                        <a:ext uri="{FF2B5EF4-FFF2-40B4-BE49-F238E27FC236}">
                          <a16:creationId xmlns:a16="http://schemas.microsoft.com/office/drawing/2014/main" id="{7AF72B23-A6A1-3B40-6E1B-AAAB012F6E1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1323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3704BF06-2622-8FE1-863C-65944784B0C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1614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Connecteur droit 92">
                      <a:extLst>
                        <a:ext uri="{FF2B5EF4-FFF2-40B4-BE49-F238E27FC236}">
                          <a16:creationId xmlns:a16="http://schemas.microsoft.com/office/drawing/2014/main" id="{21583465-E4DC-DA84-FB4A-3EAEC996883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9615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Connecteur droit 93">
                      <a:extLst>
                        <a:ext uri="{FF2B5EF4-FFF2-40B4-BE49-F238E27FC236}">
                          <a16:creationId xmlns:a16="http://schemas.microsoft.com/office/drawing/2014/main" id="{254C6D3A-F2EE-FAF7-A47B-7AA3AF67D62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38759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" name="Connecteur droit 94">
                      <a:extLst>
                        <a:ext uri="{FF2B5EF4-FFF2-40B4-BE49-F238E27FC236}">
                          <a16:creationId xmlns:a16="http://schemas.microsoft.com/office/drawing/2014/main" id="{54609CC9-541E-11F8-5C9A-5C7EBC815FB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7360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95">
                      <a:extLst>
                        <a:ext uri="{FF2B5EF4-FFF2-40B4-BE49-F238E27FC236}">
                          <a16:creationId xmlns:a16="http://schemas.microsoft.com/office/drawing/2014/main" id="{E288A69C-BF6A-785C-D720-D7CE31F5088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084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Connecteur droit 96">
                      <a:extLst>
                        <a:ext uri="{FF2B5EF4-FFF2-40B4-BE49-F238E27FC236}">
                          <a16:creationId xmlns:a16="http://schemas.microsoft.com/office/drawing/2014/main" id="{2C1FE336-B066-1FF4-879D-1C54D0E12FD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8848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Connecteur droit 97">
                      <a:extLst>
                        <a:ext uri="{FF2B5EF4-FFF2-40B4-BE49-F238E27FC236}">
                          <a16:creationId xmlns:a16="http://schemas.microsoft.com/office/drawing/2014/main" id="{CF056DDA-CEE9-4B11-4941-CB75D79C521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97992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Connecteur droit 98">
                      <a:extLst>
                        <a:ext uri="{FF2B5EF4-FFF2-40B4-BE49-F238E27FC236}">
                          <a16:creationId xmlns:a16="http://schemas.microsoft.com/office/drawing/2014/main" id="{79360166-BA37-17E5-31C8-CB7ECBADC5D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052310" y="351151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Connecteur droit 99">
                      <a:extLst>
                        <a:ext uri="{FF2B5EF4-FFF2-40B4-BE49-F238E27FC236}">
                          <a16:creationId xmlns:a16="http://schemas.microsoft.com/office/drawing/2014/main" id="{D98E463B-BC3B-CDBC-F606-90132AB9B6C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9933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Connecteur droit 100">
                      <a:extLst>
                        <a:ext uri="{FF2B5EF4-FFF2-40B4-BE49-F238E27FC236}">
                          <a16:creationId xmlns:a16="http://schemas.microsoft.com/office/drawing/2014/main" id="{075E468D-D616-45C7-F919-3665369FDFA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7720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Connecteur droit 101">
                      <a:extLst>
                        <a:ext uri="{FF2B5EF4-FFF2-40B4-BE49-F238E27FC236}">
                          <a16:creationId xmlns:a16="http://schemas.microsoft.com/office/drawing/2014/main" id="{3C662024-4D31-7BF4-2422-65FE87AC0AD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1572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3" name="Connecteur droit 102">
                      <a:extLst>
                        <a:ext uri="{FF2B5EF4-FFF2-40B4-BE49-F238E27FC236}">
                          <a16:creationId xmlns:a16="http://schemas.microsoft.com/office/drawing/2014/main" id="{1721EE7C-AD83-08DF-E673-3584CF6825C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4865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Connecteur droit 103">
                      <a:extLst>
                        <a:ext uri="{FF2B5EF4-FFF2-40B4-BE49-F238E27FC236}">
                          <a16:creationId xmlns:a16="http://schemas.microsoft.com/office/drawing/2014/main" id="{7C51CDEB-75D9-696E-A3EF-AA98EEF551D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59714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" name="Connecteur droit 104">
                      <a:extLst>
                        <a:ext uri="{FF2B5EF4-FFF2-40B4-BE49-F238E27FC236}">
                          <a16:creationId xmlns:a16="http://schemas.microsoft.com/office/drawing/2014/main" id="{5B29FBFA-B850-A063-9A65-5EF84D3CC8C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66953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" name="Connecteur droit 105">
                      <a:extLst>
                        <a:ext uri="{FF2B5EF4-FFF2-40B4-BE49-F238E27FC236}">
                          <a16:creationId xmlns:a16="http://schemas.microsoft.com/office/drawing/2014/main" id="{0AB4F8AE-8508-DBBD-0F01-48FEEF4B61C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74954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7" name="Connecteur droit 106">
                      <a:extLst>
                        <a:ext uri="{FF2B5EF4-FFF2-40B4-BE49-F238E27FC236}">
                          <a16:creationId xmlns:a16="http://schemas.microsoft.com/office/drawing/2014/main" id="{A92EB5CF-A486-4D42-C399-1423F05C4FF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840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Connecteur droit 107">
                      <a:extLst>
                        <a:ext uri="{FF2B5EF4-FFF2-40B4-BE49-F238E27FC236}">
                          <a16:creationId xmlns:a16="http://schemas.microsoft.com/office/drawing/2014/main" id="{8EE04D1B-81B3-1BE1-4104-3B4212AEFE9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05996" y="3521700"/>
                      <a:ext cx="0" cy="152467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Connecteur droit 108">
                      <a:extLst>
                        <a:ext uri="{FF2B5EF4-FFF2-40B4-BE49-F238E27FC236}">
                          <a16:creationId xmlns:a16="http://schemas.microsoft.com/office/drawing/2014/main" id="{DB572ED1-6163-EB2E-8A95-49067AB49EB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163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Connecteur droit 109">
                      <a:extLst>
                        <a:ext uri="{FF2B5EF4-FFF2-40B4-BE49-F238E27FC236}">
                          <a16:creationId xmlns:a16="http://schemas.microsoft.com/office/drawing/2014/main" id="{8DC4B8C0-1ABE-2E58-B830-2250D34AA69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0016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Connecteur droit 110">
                      <a:extLst>
                        <a:ext uri="{FF2B5EF4-FFF2-40B4-BE49-F238E27FC236}">
                          <a16:creationId xmlns:a16="http://schemas.microsoft.com/office/drawing/2014/main" id="{90B255D1-DF5E-60CE-1EB3-4DEA89E25E1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801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Connecteur droit 111">
                      <a:extLst>
                        <a:ext uri="{FF2B5EF4-FFF2-40B4-BE49-F238E27FC236}">
                          <a16:creationId xmlns:a16="http://schemas.microsoft.com/office/drawing/2014/main" id="{CFED5CFD-F27C-63CE-ECA0-B07359CF6E4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07161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Connecteur droit 112">
                      <a:extLst>
                        <a:ext uri="{FF2B5EF4-FFF2-40B4-BE49-F238E27FC236}">
                          <a16:creationId xmlns:a16="http://schemas.microsoft.com/office/drawing/2014/main" id="{F3314635-0923-7A4C-43A9-963CA0EE9C9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2010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Connecteur droit 113">
                      <a:extLst>
                        <a:ext uri="{FF2B5EF4-FFF2-40B4-BE49-F238E27FC236}">
                          <a16:creationId xmlns:a16="http://schemas.microsoft.com/office/drawing/2014/main" id="{DECAE86C-63C3-4BA9-BB8B-6382F65914B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9249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5" name="Connecteur droit 114">
                      <a:extLst>
                        <a:ext uri="{FF2B5EF4-FFF2-40B4-BE49-F238E27FC236}">
                          <a16:creationId xmlns:a16="http://schemas.microsoft.com/office/drawing/2014/main" id="{1E7DA713-5469-71A4-F463-BBA01D2221D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57250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6" name="Connecteur droit 115">
                      <a:extLst>
                        <a:ext uri="{FF2B5EF4-FFF2-40B4-BE49-F238E27FC236}">
                          <a16:creationId xmlns:a16="http://schemas.microsoft.com/office/drawing/2014/main" id="{ED0CF89A-12DB-9CEC-FAE2-65B54C69454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66394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Connecteur droit 116">
                      <a:extLst>
                        <a:ext uri="{FF2B5EF4-FFF2-40B4-BE49-F238E27FC236}">
                          <a16:creationId xmlns:a16="http://schemas.microsoft.com/office/drawing/2014/main" id="{2389E5E2-6900-8B1E-FD7F-88927AB1FEE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73633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4" name="Rectangle : coins arrondis 43">
                    <a:extLst>
                      <a:ext uri="{FF2B5EF4-FFF2-40B4-BE49-F238E27FC236}">
                        <a16:creationId xmlns:a16="http://schemas.microsoft.com/office/drawing/2014/main" id="{05CABF59-E31E-7C84-8A56-B28F1A13136B}"/>
                      </a:ext>
                    </a:extLst>
                  </p:cNvPr>
                  <p:cNvSpPr/>
                  <p:nvPr/>
                </p:nvSpPr>
                <p:spPr>
                  <a:xfrm>
                    <a:off x="5814686" y="3661410"/>
                    <a:ext cx="659125" cy="428029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MA" sz="1600" dirty="0">
                        <a:solidFill>
                          <a:schemeClr val="accent1"/>
                        </a:solidFill>
                      </a:rPr>
                      <a:t>…….</a:t>
                    </a:r>
                  </a:p>
                </p:txBody>
              </p:sp>
            </p:grp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E092534F-64C4-010D-E432-1DBCB175A2CF}"/>
                    </a:ext>
                  </a:extLst>
                </p:cNvPr>
                <p:cNvSpPr txBox="1"/>
                <p:nvPr/>
              </p:nvSpPr>
              <p:spPr>
                <a:xfrm>
                  <a:off x="4229095" y="280035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630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4BB8F213-10CF-125D-7868-FC14DCC0A1F8}"/>
                    </a:ext>
                  </a:extLst>
                </p:cNvPr>
                <p:cNvSpPr txBox="1"/>
                <p:nvPr/>
              </p:nvSpPr>
              <p:spPr>
                <a:xfrm>
                  <a:off x="5353045" y="279273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430</a:t>
                  </a: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39914EC2-8A30-6875-3E16-75FE1534F382}"/>
                    </a:ext>
                  </a:extLst>
                </p:cNvPr>
                <p:cNvSpPr txBox="1"/>
                <p:nvPr/>
              </p:nvSpPr>
              <p:spPr>
                <a:xfrm>
                  <a:off x="6534145" y="279654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530</a:t>
                  </a: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6A893B78-FCCE-D185-2DA6-A20C9A3BFA48}"/>
                    </a:ext>
                  </a:extLst>
                </p:cNvPr>
                <p:cNvSpPr txBox="1"/>
                <p:nvPr/>
              </p:nvSpPr>
              <p:spPr>
                <a:xfrm>
                  <a:off x="5052060" y="279654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DDD26C72-4616-5FD0-71A0-0BC37780E1F6}"/>
                    </a:ext>
                  </a:extLst>
                </p:cNvPr>
                <p:cNvSpPr txBox="1"/>
                <p:nvPr/>
              </p:nvSpPr>
              <p:spPr>
                <a:xfrm>
                  <a:off x="6210300" y="278892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</p:grp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2EDC5EB7-63BC-9D8E-C49F-5098B9ED6439}"/>
                  </a:ext>
                </a:extLst>
              </p:cNvPr>
              <p:cNvCxnSpPr/>
              <p:nvPr/>
            </p:nvCxnSpPr>
            <p:spPr>
              <a:xfrm>
                <a:off x="6676756" y="3600769"/>
                <a:ext cx="0" cy="16771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98604FD2-A761-BFEC-0EE8-71FA9008CDA2}"/>
                </a:ext>
              </a:extLst>
            </p:cNvPr>
            <p:cNvCxnSpPr/>
            <p:nvPr/>
          </p:nvCxnSpPr>
          <p:spPr>
            <a:xfrm>
              <a:off x="4162696" y="3840725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27BDF78D-FBF5-2692-F8CD-79D30CDA22B3}"/>
                </a:ext>
              </a:extLst>
            </p:cNvPr>
            <p:cNvCxnSpPr/>
            <p:nvPr/>
          </p:nvCxnSpPr>
          <p:spPr>
            <a:xfrm>
              <a:off x="4228013" y="3990016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B98BD65D-1E62-6978-7E3B-ACCB208CCAAE}"/>
                </a:ext>
              </a:extLst>
            </p:cNvPr>
            <p:cNvSpPr txBox="1"/>
            <p:nvPr/>
          </p:nvSpPr>
          <p:spPr>
            <a:xfrm>
              <a:off x="3247026" y="5239936"/>
              <a:ext cx="2456033" cy="578882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800" dirty="0">
                  <a:solidFill>
                    <a:schemeClr val="accent1"/>
                  </a:solidFill>
                </a:rPr>
                <a:t>… &lt; …. &lt; 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452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C4494-4C9B-374F-B95D-46EB7A0F5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6A8D50-D188-E56E-7039-0E54E4BEC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BC50FD-BA26-8AFC-5576-EBEADA25A5A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004B2AF-4F16-774C-81B2-92529F10E17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34F5E21-DB99-AB48-981B-1B0121646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3F7640-8636-602B-88E9-0ACA646A4E3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5314E63-5212-9EDC-0C4A-ADDF17516D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FB0A2C3-343D-3756-AA6E-3E04BB6C91A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86C32FF-4A1E-F70C-F976-A98E1674C75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FA32BF-0164-199A-A3D9-2814874C520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085FE7-3C85-BAE5-A601-8137EDF314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66C3186-9A9A-D2E5-72EB-1B1126CD2B9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0B1DB8-EC31-F918-9D21-39D46F09D67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87162DD-8022-9223-A595-1984EE332C0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7D805F5-D90F-838E-9D39-57353AD0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CBB00-3726-5888-7D1C-3DC99876E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0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BE240-4C80-0160-1349-45C99B4D3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567F36-AB5B-CD2C-E612-89AFA8E91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0CD38D7-1249-384D-9664-5F838EF9C1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1E5ECE8-A8BA-A237-1860-3931354FF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48424A-96DB-3BD5-6629-889DAE8A390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B7E9099-A01D-183E-74B6-DBD80B71C70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002ECC1-0A25-5D30-2DC4-EAA39321214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FFA84C1-BC79-468F-18BB-D263931DD9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76EF6E1-BE68-CD01-CBB2-70610918BB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5055AA-774A-AA55-6DF3-7DB1A816D9F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06CFC46-0163-CC73-2C69-DD2DA3887A7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FEB464D-1FCF-983F-3FB1-16BA72BF729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E3DF91E-34DE-C11C-7377-EA64CDBE958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AF6EBF9-04BD-6BD1-90C6-10D9A54475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0B1B112-651F-0249-0ABE-B59D8B8B8C6A}"/>
              </a:ext>
            </a:extLst>
          </p:cNvPr>
          <p:cNvSpPr txBox="1"/>
          <p:nvPr/>
        </p:nvSpPr>
        <p:spPr>
          <a:xfrm>
            <a:off x="214610" y="858616"/>
            <a:ext cx="736184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موضعة وحصر الأعداد باستخدام المستقيم العددي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E1EF69F-3CA5-58D4-0047-95890FDFC5DE}"/>
              </a:ext>
            </a:extLst>
          </p:cNvPr>
          <p:cNvGrpSpPr/>
          <p:nvPr/>
        </p:nvGrpSpPr>
        <p:grpSpPr>
          <a:xfrm>
            <a:off x="588138" y="2368265"/>
            <a:ext cx="7831418" cy="3450553"/>
            <a:chOff x="588138" y="2368265"/>
            <a:chExt cx="7831418" cy="3450553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E4773941-89E3-3DA4-F2F8-7A4DB69F3321}"/>
                </a:ext>
              </a:extLst>
            </p:cNvPr>
            <p:cNvGrpSpPr/>
            <p:nvPr/>
          </p:nvGrpSpPr>
          <p:grpSpPr>
            <a:xfrm>
              <a:off x="588138" y="2368265"/>
              <a:ext cx="7831418" cy="2494833"/>
              <a:chOff x="588138" y="2119448"/>
              <a:chExt cx="7831418" cy="2494833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9D0263DE-A7AB-9B82-FE01-98156BEE2D36}"/>
                  </a:ext>
                </a:extLst>
              </p:cNvPr>
              <p:cNvGrpSpPr/>
              <p:nvPr/>
            </p:nvGrpSpPr>
            <p:grpSpPr>
              <a:xfrm>
                <a:off x="588138" y="2119448"/>
                <a:ext cx="7831418" cy="2494833"/>
                <a:chOff x="1911295" y="2788920"/>
                <a:chExt cx="7831418" cy="2494833"/>
              </a:xfrm>
            </p:grpSpPr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9F459BAC-8C57-1E59-A3E2-F56074432FE6}"/>
                    </a:ext>
                  </a:extLst>
                </p:cNvPr>
                <p:cNvGrpSpPr/>
                <p:nvPr/>
              </p:nvGrpSpPr>
              <p:grpSpPr>
                <a:xfrm>
                  <a:off x="1911295" y="3661410"/>
                  <a:ext cx="7831418" cy="1622343"/>
                  <a:chOff x="1911295" y="3661410"/>
                  <a:chExt cx="7831418" cy="1622343"/>
                </a:xfrm>
              </p:grpSpPr>
              <p:grpSp>
                <p:nvGrpSpPr>
                  <p:cNvPr id="38" name="Groupe 37">
                    <a:extLst>
                      <a:ext uri="{FF2B5EF4-FFF2-40B4-BE49-F238E27FC236}">
                        <a16:creationId xmlns:a16="http://schemas.microsoft.com/office/drawing/2014/main" id="{22539C77-28BD-9D80-8EF1-6C97625EF134}"/>
                      </a:ext>
                    </a:extLst>
                  </p:cNvPr>
                  <p:cNvGrpSpPr/>
                  <p:nvPr/>
                </p:nvGrpSpPr>
                <p:grpSpPr>
                  <a:xfrm>
                    <a:off x="1911295" y="3966542"/>
                    <a:ext cx="7831418" cy="1317211"/>
                    <a:chOff x="1831285" y="3212162"/>
                    <a:chExt cx="7831418" cy="1317211"/>
                  </a:xfrm>
                </p:grpSpPr>
                <p:grpSp>
                  <p:nvGrpSpPr>
                    <p:cNvPr id="40" name="Groupe 39">
                      <a:extLst>
                        <a:ext uri="{FF2B5EF4-FFF2-40B4-BE49-F238E27FC236}">
                          <a16:creationId xmlns:a16="http://schemas.microsoft.com/office/drawing/2014/main" id="{C994D48B-AECB-547B-4D4A-FF2B0915F2C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31285" y="3212162"/>
                      <a:ext cx="7831418" cy="1317211"/>
                      <a:chOff x="1419805" y="3086432"/>
                      <a:chExt cx="7831418" cy="1317211"/>
                    </a:xfrm>
                  </p:grpSpPr>
                  <p:pic>
                    <p:nvPicPr>
                      <p:cNvPr id="113" name="Image 112">
                        <a:extLst>
                          <a:ext uri="{FF2B5EF4-FFF2-40B4-BE49-F238E27FC236}">
                            <a16:creationId xmlns:a16="http://schemas.microsoft.com/office/drawing/2014/main" id="{0FBD7612-895D-7FB6-DC26-4FD82EAE350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5711" y="3086432"/>
                        <a:ext cx="6183085" cy="131721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14" name="ZoneTexte 113">
                        <a:extLst>
                          <a:ext uri="{FF2B5EF4-FFF2-40B4-BE49-F238E27FC236}">
                            <a16:creationId xmlns:a16="http://schemas.microsoft.com/office/drawing/2014/main" id="{1BD1DF9C-6F06-2ED1-DD53-8BDA99F62C4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39390" y="3657595"/>
                        <a:ext cx="1023255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100</a:t>
                        </a:r>
                      </a:p>
                    </p:txBody>
                  </p:sp>
                  <p:sp>
                    <p:nvSpPr>
                      <p:cNvPr id="115" name="ZoneTexte 114">
                        <a:extLst>
                          <a:ext uri="{FF2B5EF4-FFF2-40B4-BE49-F238E27FC236}">
                            <a16:creationId xmlns:a16="http://schemas.microsoft.com/office/drawing/2014/main" id="{D0BA42B1-90C3-BACA-3B8B-ACFA977A62E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21127" y="3668479"/>
                        <a:ext cx="1110344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200</a:t>
                        </a:r>
                      </a:p>
                    </p:txBody>
                  </p:sp>
                  <p:sp>
                    <p:nvSpPr>
                      <p:cNvPr id="116" name="ZoneTexte 115">
                        <a:extLst>
                          <a:ext uri="{FF2B5EF4-FFF2-40B4-BE49-F238E27FC236}">
                            <a16:creationId xmlns:a16="http://schemas.microsoft.com/office/drawing/2014/main" id="{631C0960-1C20-40C1-0E97-ECA2AA835D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8470" y="365759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400</a:t>
                        </a:r>
                      </a:p>
                    </p:txBody>
                  </p:sp>
                  <p:pic>
                    <p:nvPicPr>
                      <p:cNvPr id="117" name="Image 116">
                        <a:extLst>
                          <a:ext uri="{FF2B5EF4-FFF2-40B4-BE49-F238E27FC236}">
                            <a16:creationId xmlns:a16="http://schemas.microsoft.com/office/drawing/2014/main" id="{1A4DE576-9250-2CC9-5BED-9DE2EED3B09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6">
                                <a14:imgEffect>
                                  <a14:colorTemperature colorTemp="5900"/>
                                </a14:imgEffect>
                              </a14:imgLayer>
                            </a14:imgProps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867548" y="3603164"/>
                        <a:ext cx="1001482" cy="66403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18" name="ZoneTexte 117">
                        <a:extLst>
                          <a:ext uri="{FF2B5EF4-FFF2-40B4-BE49-F238E27FC236}">
                            <a16:creationId xmlns:a16="http://schemas.microsoft.com/office/drawing/2014/main" id="{051B3DB3-35F5-F746-A76D-AB3B9768804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9380" y="3657598"/>
                        <a:ext cx="84908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300</a:t>
                        </a:r>
                      </a:p>
                    </p:txBody>
                  </p:sp>
                  <p:sp>
                    <p:nvSpPr>
                      <p:cNvPr id="119" name="ZoneTexte 118">
                        <a:extLst>
                          <a:ext uri="{FF2B5EF4-FFF2-40B4-BE49-F238E27FC236}">
                            <a16:creationId xmlns:a16="http://schemas.microsoft.com/office/drawing/2014/main" id="{3D9E461A-364F-EDF9-CA01-C1FFA836DA8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23560" y="367664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700</a:t>
                        </a:r>
                      </a:p>
                    </p:txBody>
                  </p:sp>
                  <p:pic>
                    <p:nvPicPr>
                      <p:cNvPr id="120" name="Image 119">
                        <a:extLst>
                          <a:ext uri="{FF2B5EF4-FFF2-40B4-BE49-F238E27FC236}">
                            <a16:creationId xmlns:a16="http://schemas.microsoft.com/office/drawing/2014/main" id="{6BD4EB27-DCA6-3680-FDAB-77256B059A8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19805" y="3211976"/>
                        <a:ext cx="1762870" cy="479768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1" name="ZoneTexte 120">
                        <a:extLst>
                          <a:ext uri="{FF2B5EF4-FFF2-40B4-BE49-F238E27FC236}">
                            <a16:creationId xmlns:a16="http://schemas.microsoft.com/office/drawing/2014/main" id="{AE6DF028-D7E1-1D00-E30B-72C3994772F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445680" y="372998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900</a:t>
                        </a:r>
                      </a:p>
                    </p:txBody>
                  </p:sp>
                  <p:pic>
                    <p:nvPicPr>
                      <p:cNvPr id="122" name="Image 121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06BEDCB2-A06C-D4AC-9611-0F19CC3E107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06281" y="361519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23" name="Image 122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9AA1AC14-D5F7-E66D-7C70-C3F960F09FF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12321" y="362662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4" name="ZoneTexte 123">
                        <a:extLst>
                          <a:ext uri="{FF2B5EF4-FFF2-40B4-BE49-F238E27FC236}">
                            <a16:creationId xmlns:a16="http://schemas.microsoft.com/office/drawing/2014/main" id="{2D81EBB2-E03F-E5B6-CDF4-34AC8FD620B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16680" y="366140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500</a:t>
                        </a:r>
                      </a:p>
                    </p:txBody>
                  </p:sp>
                  <p:sp>
                    <p:nvSpPr>
                      <p:cNvPr id="125" name="ZoneTexte 124">
                        <a:extLst>
                          <a:ext uri="{FF2B5EF4-FFF2-40B4-BE49-F238E27FC236}">
                            <a16:creationId xmlns:a16="http://schemas.microsoft.com/office/drawing/2014/main" id="{0E36BD26-057E-11D3-3A6A-BA2516D56E4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7319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800</a:t>
                        </a:r>
                      </a:p>
                    </p:txBody>
                  </p:sp>
                  <p:sp>
                    <p:nvSpPr>
                      <p:cNvPr id="126" name="ZoneTexte 125">
                        <a:extLst>
                          <a:ext uri="{FF2B5EF4-FFF2-40B4-BE49-F238E27FC236}">
                            <a16:creationId xmlns:a16="http://schemas.microsoft.com/office/drawing/2014/main" id="{50250CD2-74EA-3B0A-D98C-FB855025699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1584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600</a:t>
                        </a:r>
                      </a:p>
                    </p:txBody>
                  </p:sp>
                </p:grpSp>
                <p:cxnSp>
                  <p:nvCxnSpPr>
                    <p:cNvPr id="41" name="Connecteur droit 40">
                      <a:extLst>
                        <a:ext uri="{FF2B5EF4-FFF2-40B4-BE49-F238E27FC236}">
                          <a16:creationId xmlns:a16="http://schemas.microsoft.com/office/drawing/2014/main" id="{2CFB1CA5-7A59-139F-7EDD-3DFABCE6DFD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94132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Connecteur droit 41">
                      <a:extLst>
                        <a:ext uri="{FF2B5EF4-FFF2-40B4-BE49-F238E27FC236}">
                          <a16:creationId xmlns:a16="http://schemas.microsoft.com/office/drawing/2014/main" id="{E9EBFD06-A4BF-AED0-9A8E-A662BBB11C1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2514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Connecteur droit 42">
                      <a:extLst>
                        <a:ext uri="{FF2B5EF4-FFF2-40B4-BE49-F238E27FC236}">
                          <a16:creationId xmlns:a16="http://schemas.microsoft.com/office/drawing/2014/main" id="{A8157DBF-B8C6-6053-2D76-D5FE008659B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0515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Connecteur droit 43">
                      <a:extLst>
                        <a:ext uri="{FF2B5EF4-FFF2-40B4-BE49-F238E27FC236}">
                          <a16:creationId xmlns:a16="http://schemas.microsoft.com/office/drawing/2014/main" id="{739FAF5F-8C1D-4DB5-D99E-926680D0234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965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Connecteur droit 44">
                      <a:extLst>
                        <a:ext uri="{FF2B5EF4-FFF2-40B4-BE49-F238E27FC236}">
                          <a16:creationId xmlns:a16="http://schemas.microsoft.com/office/drawing/2014/main" id="{42AE2D6F-08CD-E1B7-1F6E-92440EF7FF2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54508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Connecteur droit 45">
                      <a:extLst>
                        <a:ext uri="{FF2B5EF4-FFF2-40B4-BE49-F238E27FC236}">
                          <a16:creationId xmlns:a16="http://schemas.microsoft.com/office/drawing/2014/main" id="{2EEFBC3C-ABB4-21D5-A34A-B138E430531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531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Connecteur droit 46">
                      <a:extLst>
                        <a:ext uri="{FF2B5EF4-FFF2-40B4-BE49-F238E27FC236}">
                          <a16:creationId xmlns:a16="http://schemas.microsoft.com/office/drawing/2014/main" id="{59209FAF-FAE0-BE7F-2309-0FF68199AE2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974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Connecteur droit 47">
                      <a:extLst>
                        <a:ext uri="{FF2B5EF4-FFF2-40B4-BE49-F238E27FC236}">
                          <a16:creationId xmlns:a16="http://schemas.microsoft.com/office/drawing/2014/main" id="{9A7DC01A-7801-53B5-A5B9-B9817CCA290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7889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Connecteur droit 48">
                      <a:extLst>
                        <a:ext uri="{FF2B5EF4-FFF2-40B4-BE49-F238E27FC236}">
                          <a16:creationId xmlns:a16="http://schemas.microsoft.com/office/drawing/2014/main" id="{675F5A53-FF6B-1B81-3C5F-20EC343251C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6131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Connecteur droit 49">
                      <a:extLst>
                        <a:ext uri="{FF2B5EF4-FFF2-40B4-BE49-F238E27FC236}">
                          <a16:creationId xmlns:a16="http://schemas.microsoft.com/office/drawing/2014/main" id="{5498C77C-95AA-908D-E7BF-DBB4EE390AA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7680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Connecteur droit 50">
                      <a:extLst>
                        <a:ext uri="{FF2B5EF4-FFF2-40B4-BE49-F238E27FC236}">
                          <a16:creationId xmlns:a16="http://schemas.microsoft.com/office/drawing/2014/main" id="{8142ED73-6871-9492-748A-DF3F5076FA9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85191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Connecteur droit 51">
                      <a:extLst>
                        <a:ext uri="{FF2B5EF4-FFF2-40B4-BE49-F238E27FC236}">
                          <a16:creationId xmlns:a16="http://schemas.microsoft.com/office/drawing/2014/main" id="{4DEAA4AA-B7F3-038F-B8B5-384E0873055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1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Connecteur droit 52">
                      <a:extLst>
                        <a:ext uri="{FF2B5EF4-FFF2-40B4-BE49-F238E27FC236}">
                          <a16:creationId xmlns:a16="http://schemas.microsoft.com/office/drawing/2014/main" id="{2C287F6D-F3DF-77C8-4562-8781CE0E2B9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02336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Connecteur droit 53">
                      <a:extLst>
                        <a:ext uri="{FF2B5EF4-FFF2-40B4-BE49-F238E27FC236}">
                          <a16:creationId xmlns:a16="http://schemas.microsoft.com/office/drawing/2014/main" id="{71EE42DF-AF3C-8E1C-F639-BC55F627212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37185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Connecteur droit 54">
                      <a:extLst>
                        <a:ext uri="{FF2B5EF4-FFF2-40B4-BE49-F238E27FC236}">
                          <a16:creationId xmlns:a16="http://schemas.microsoft.com/office/drawing/2014/main" id="{0A1D6175-0917-DD5A-3250-956AE7F6E16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4442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Connecteur droit 55">
                      <a:extLst>
                        <a:ext uri="{FF2B5EF4-FFF2-40B4-BE49-F238E27FC236}">
                          <a16:creationId xmlns:a16="http://schemas.microsoft.com/office/drawing/2014/main" id="{1B9D7F77-7CDA-3F7B-640F-169EEABE9F2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20732" y="3509960"/>
                      <a:ext cx="0" cy="167714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Connecteur droit 56">
                      <a:extLst>
                        <a:ext uri="{FF2B5EF4-FFF2-40B4-BE49-F238E27FC236}">
                          <a16:creationId xmlns:a16="http://schemas.microsoft.com/office/drawing/2014/main" id="{35D9BCD8-E4EC-9DCA-712A-3057647DE8F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1569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Connecteur droit 57">
                      <a:extLst>
                        <a:ext uri="{FF2B5EF4-FFF2-40B4-BE49-F238E27FC236}">
                          <a16:creationId xmlns:a16="http://schemas.microsoft.com/office/drawing/2014/main" id="{27FBE80A-FC66-B6CE-1A41-1AC474DBDE7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88080" y="351913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Connecteur droit 58">
                      <a:extLst>
                        <a:ext uri="{FF2B5EF4-FFF2-40B4-BE49-F238E27FC236}">
                          <a16:creationId xmlns:a16="http://schemas.microsoft.com/office/drawing/2014/main" id="{C987CBB3-C446-970C-EBEA-A36B9D57FB1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9105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Connecteur droit 59">
                      <a:extLst>
                        <a:ext uri="{FF2B5EF4-FFF2-40B4-BE49-F238E27FC236}">
                          <a16:creationId xmlns:a16="http://schemas.microsoft.com/office/drawing/2014/main" id="{E0B7E16A-3210-7D9F-743F-547EEEF5436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674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Connecteur droit 60">
                      <a:extLst>
                        <a:ext uri="{FF2B5EF4-FFF2-40B4-BE49-F238E27FC236}">
                          <a16:creationId xmlns:a16="http://schemas.microsoft.com/office/drawing/2014/main" id="{EB1CF813-6E53-4D94-D033-7A605B59EB2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7548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Connecteur droit 61">
                      <a:extLst>
                        <a:ext uri="{FF2B5EF4-FFF2-40B4-BE49-F238E27FC236}">
                          <a16:creationId xmlns:a16="http://schemas.microsoft.com/office/drawing/2014/main" id="{ADE1ED0B-7F49-E8B5-9C76-C666FE017FC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463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Connecteur droit 62">
                      <a:extLst>
                        <a:ext uri="{FF2B5EF4-FFF2-40B4-BE49-F238E27FC236}">
                          <a16:creationId xmlns:a16="http://schemas.microsoft.com/office/drawing/2014/main" id="{0A8DDB83-AC4B-523A-6C29-2C3B574D9FA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19481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4" name="Connecteur droit 63">
                      <a:extLst>
                        <a:ext uri="{FF2B5EF4-FFF2-40B4-BE49-F238E27FC236}">
                          <a16:creationId xmlns:a16="http://schemas.microsoft.com/office/drawing/2014/main" id="{21AE268C-144F-3E5B-7129-DE8FB10105C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67200" y="35381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Connecteur droit 64">
                      <a:extLst>
                        <a:ext uri="{FF2B5EF4-FFF2-40B4-BE49-F238E27FC236}">
                          <a16:creationId xmlns:a16="http://schemas.microsoft.com/office/drawing/2014/main" id="{3724B5D6-B195-F9DD-24ED-CDDC3774195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4721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Connecteur droit 65">
                      <a:extLst>
                        <a:ext uri="{FF2B5EF4-FFF2-40B4-BE49-F238E27FC236}">
                          <a16:creationId xmlns:a16="http://schemas.microsoft.com/office/drawing/2014/main" id="{BC80DCE4-8B78-A183-3543-B267B508969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3865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" name="Connecteur droit 66">
                      <a:extLst>
                        <a:ext uri="{FF2B5EF4-FFF2-40B4-BE49-F238E27FC236}">
                          <a16:creationId xmlns:a16="http://schemas.microsoft.com/office/drawing/2014/main" id="{EB83E171-5AF3-EB32-4605-318A508D837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11040" y="353056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Connecteur droit 67">
                      <a:extLst>
                        <a:ext uri="{FF2B5EF4-FFF2-40B4-BE49-F238E27FC236}">
                          <a16:creationId xmlns:a16="http://schemas.microsoft.com/office/drawing/2014/main" id="{53887EC8-6A15-7BA9-FD89-2CA2EFA75D2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47116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Connecteur droit 68">
                      <a:extLst>
                        <a:ext uri="{FF2B5EF4-FFF2-40B4-BE49-F238E27FC236}">
                          <a16:creationId xmlns:a16="http://schemas.microsoft.com/office/drawing/2014/main" id="{B9F0FE02-148B-AFAB-D90F-2437F976587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54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Connecteur droit 69">
                      <a:extLst>
                        <a:ext uri="{FF2B5EF4-FFF2-40B4-BE49-F238E27FC236}">
                          <a16:creationId xmlns:a16="http://schemas.microsoft.com/office/drawing/2014/main" id="{88E8D2F2-3FB3-9013-2B76-3F880B5D66F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056434" y="3317627"/>
                      <a:ext cx="0" cy="39546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Connecteur droit 70">
                      <a:extLst>
                        <a:ext uri="{FF2B5EF4-FFF2-40B4-BE49-F238E27FC236}">
                          <a16:creationId xmlns:a16="http://schemas.microsoft.com/office/drawing/2014/main" id="{620C4A54-84B7-D763-06E4-064DED6ADB4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2643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Connecteur droit 71">
                      <a:extLst>
                        <a:ext uri="{FF2B5EF4-FFF2-40B4-BE49-F238E27FC236}">
                          <a16:creationId xmlns:a16="http://schemas.microsoft.com/office/drawing/2014/main" id="{BD63FD04-7736-5838-9A62-BCD132603B5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074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" name="Connecteur droit 72">
                      <a:extLst>
                        <a:ext uri="{FF2B5EF4-FFF2-40B4-BE49-F238E27FC236}">
                          <a16:creationId xmlns:a16="http://schemas.microsoft.com/office/drawing/2014/main" id="{2208E285-47C9-D421-C823-67C8EC88C04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4731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Connecteur droit 73">
                      <a:extLst>
                        <a:ext uri="{FF2B5EF4-FFF2-40B4-BE49-F238E27FC236}">
                          <a16:creationId xmlns:a16="http://schemas.microsoft.com/office/drawing/2014/main" id="{374D5FDC-734D-C8D3-14E5-C275E9BF7E4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2273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Connecteur droit 74">
                      <a:extLst>
                        <a:ext uri="{FF2B5EF4-FFF2-40B4-BE49-F238E27FC236}">
                          <a16:creationId xmlns:a16="http://schemas.microsoft.com/office/drawing/2014/main" id="{80DD8DF3-AB07-1DAB-6735-D3153782154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1876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Connecteur droit 75">
                      <a:extLst>
                        <a:ext uri="{FF2B5EF4-FFF2-40B4-BE49-F238E27FC236}">
                          <a16:creationId xmlns:a16="http://schemas.microsoft.com/office/drawing/2014/main" id="{F5681683-E037-9B6F-6666-D0E31F6572F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641520" y="3507699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Connecteur droit 76">
                      <a:extLst>
                        <a:ext uri="{FF2B5EF4-FFF2-40B4-BE49-F238E27FC236}">
                          <a16:creationId xmlns:a16="http://schemas.microsoft.com/office/drawing/2014/main" id="{B64F7C42-6D1E-880B-CB0E-39A6AF2444D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0936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Connecteur droit 77">
                      <a:extLst>
                        <a:ext uri="{FF2B5EF4-FFF2-40B4-BE49-F238E27FC236}">
                          <a16:creationId xmlns:a16="http://schemas.microsoft.com/office/drawing/2014/main" id="{C57938A0-D0CF-D034-C5F5-78285FE0CC7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9318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" name="Connecteur droit 78">
                      <a:extLst>
                        <a:ext uri="{FF2B5EF4-FFF2-40B4-BE49-F238E27FC236}">
                          <a16:creationId xmlns:a16="http://schemas.microsoft.com/office/drawing/2014/main" id="{FD02E022-775C-853D-DA5A-3E597E18127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47319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Connecteur droit 79">
                      <a:extLst>
                        <a:ext uri="{FF2B5EF4-FFF2-40B4-BE49-F238E27FC236}">
                          <a16:creationId xmlns:a16="http://schemas.microsoft.com/office/drawing/2014/main" id="{2B374123-8C92-8D3B-71F7-627E77AEA75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6463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86261531-B620-6F3A-9E07-E5D8788A8A5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131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538D5538-0A93-D90F-C6E7-FA3AE8C9951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855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7FD1F563-A492-07B9-1585-B55A8286216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06552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0C1B7F9E-7F29-7B69-792D-183D33E3709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15696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7E44F44D-D4C0-B27F-51C0-32590FF6C12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229350" y="350008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0CCE611E-6EE7-F72A-AE36-9BECC0DC120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1323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C0306DE1-42C0-874E-8F95-4043D22C5BE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1614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CE07C8CE-6526-8504-0862-471A997F8B9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9615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68AA8DBE-6626-A2E8-BE3D-BE8614E834F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38759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ECDF4413-E715-A72C-FDD5-4B8110B8E49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7360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necteur droit 90">
                      <a:extLst>
                        <a:ext uri="{FF2B5EF4-FFF2-40B4-BE49-F238E27FC236}">
                          <a16:creationId xmlns:a16="http://schemas.microsoft.com/office/drawing/2014/main" id="{6169CA8F-2114-011F-FC4D-CBDFEB2981B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084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37DFECA0-C141-CC2D-4B4D-E25D473F7C7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8848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Connecteur droit 92">
                      <a:extLst>
                        <a:ext uri="{FF2B5EF4-FFF2-40B4-BE49-F238E27FC236}">
                          <a16:creationId xmlns:a16="http://schemas.microsoft.com/office/drawing/2014/main" id="{530075CC-F3C7-D26A-EE5B-032DEB9A452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97992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Connecteur droit 93">
                      <a:extLst>
                        <a:ext uri="{FF2B5EF4-FFF2-40B4-BE49-F238E27FC236}">
                          <a16:creationId xmlns:a16="http://schemas.microsoft.com/office/drawing/2014/main" id="{50EED785-3F1F-FE56-806B-D81083A8D1A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052310" y="351151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" name="Connecteur droit 94">
                      <a:extLst>
                        <a:ext uri="{FF2B5EF4-FFF2-40B4-BE49-F238E27FC236}">
                          <a16:creationId xmlns:a16="http://schemas.microsoft.com/office/drawing/2014/main" id="{B45F63E2-FA05-138F-57D8-45509A49237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9933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95">
                      <a:extLst>
                        <a:ext uri="{FF2B5EF4-FFF2-40B4-BE49-F238E27FC236}">
                          <a16:creationId xmlns:a16="http://schemas.microsoft.com/office/drawing/2014/main" id="{5B3243C2-BB27-8F13-C007-185CFF7961B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7720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Connecteur droit 96">
                      <a:extLst>
                        <a:ext uri="{FF2B5EF4-FFF2-40B4-BE49-F238E27FC236}">
                          <a16:creationId xmlns:a16="http://schemas.microsoft.com/office/drawing/2014/main" id="{15576051-B8BA-12AE-A76D-4089E59FD82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1572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Connecteur droit 97">
                      <a:extLst>
                        <a:ext uri="{FF2B5EF4-FFF2-40B4-BE49-F238E27FC236}">
                          <a16:creationId xmlns:a16="http://schemas.microsoft.com/office/drawing/2014/main" id="{9F8774F2-86E8-661E-BB56-B208F2BF593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4865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Connecteur droit 98">
                      <a:extLst>
                        <a:ext uri="{FF2B5EF4-FFF2-40B4-BE49-F238E27FC236}">
                          <a16:creationId xmlns:a16="http://schemas.microsoft.com/office/drawing/2014/main" id="{E696A597-0E4E-3197-AB71-B257D301293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59714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Connecteur droit 99">
                      <a:extLst>
                        <a:ext uri="{FF2B5EF4-FFF2-40B4-BE49-F238E27FC236}">
                          <a16:creationId xmlns:a16="http://schemas.microsoft.com/office/drawing/2014/main" id="{E4B6DFB4-F89C-564F-B8C6-A748373821E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66953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Connecteur droit 100">
                      <a:extLst>
                        <a:ext uri="{FF2B5EF4-FFF2-40B4-BE49-F238E27FC236}">
                          <a16:creationId xmlns:a16="http://schemas.microsoft.com/office/drawing/2014/main" id="{B9158BEB-8E24-EF72-A386-0883CD0FBA5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74954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Connecteur droit 101">
                      <a:extLst>
                        <a:ext uri="{FF2B5EF4-FFF2-40B4-BE49-F238E27FC236}">
                          <a16:creationId xmlns:a16="http://schemas.microsoft.com/office/drawing/2014/main" id="{28F29100-B824-63D2-2B35-602973CC36E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840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3" name="Connecteur droit 102">
                      <a:extLst>
                        <a:ext uri="{FF2B5EF4-FFF2-40B4-BE49-F238E27FC236}">
                          <a16:creationId xmlns:a16="http://schemas.microsoft.com/office/drawing/2014/main" id="{2D4A4BE9-1E21-8CD4-AD51-7323704269F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05996" y="3521700"/>
                      <a:ext cx="0" cy="152467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Connecteur droit 103">
                      <a:extLst>
                        <a:ext uri="{FF2B5EF4-FFF2-40B4-BE49-F238E27FC236}">
                          <a16:creationId xmlns:a16="http://schemas.microsoft.com/office/drawing/2014/main" id="{1378EC30-A6CF-0746-9F5B-BA2860759CF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163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" name="Connecteur droit 104">
                      <a:extLst>
                        <a:ext uri="{FF2B5EF4-FFF2-40B4-BE49-F238E27FC236}">
                          <a16:creationId xmlns:a16="http://schemas.microsoft.com/office/drawing/2014/main" id="{CB65C43F-F740-9C0D-720A-5CC8481E0C1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0016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" name="Connecteur droit 105">
                      <a:extLst>
                        <a:ext uri="{FF2B5EF4-FFF2-40B4-BE49-F238E27FC236}">
                          <a16:creationId xmlns:a16="http://schemas.microsoft.com/office/drawing/2014/main" id="{D37F9BA2-8BC0-D5A4-6DE0-5BB9FA1E982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801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7" name="Connecteur droit 106">
                      <a:extLst>
                        <a:ext uri="{FF2B5EF4-FFF2-40B4-BE49-F238E27FC236}">
                          <a16:creationId xmlns:a16="http://schemas.microsoft.com/office/drawing/2014/main" id="{71AD24AD-0346-B988-306D-B20078A8C7C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07161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Connecteur droit 107">
                      <a:extLst>
                        <a:ext uri="{FF2B5EF4-FFF2-40B4-BE49-F238E27FC236}">
                          <a16:creationId xmlns:a16="http://schemas.microsoft.com/office/drawing/2014/main" id="{AD88DC22-0726-C0AB-2ED5-2428F4DDEC4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2010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Connecteur droit 108">
                      <a:extLst>
                        <a:ext uri="{FF2B5EF4-FFF2-40B4-BE49-F238E27FC236}">
                          <a16:creationId xmlns:a16="http://schemas.microsoft.com/office/drawing/2014/main" id="{1219E77F-3B00-5A52-F56C-7D66826763C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9249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Connecteur droit 109">
                      <a:extLst>
                        <a:ext uri="{FF2B5EF4-FFF2-40B4-BE49-F238E27FC236}">
                          <a16:creationId xmlns:a16="http://schemas.microsoft.com/office/drawing/2014/main" id="{9DF106B3-2119-F41A-4259-34C7E2991CC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57250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Connecteur droit 110">
                      <a:extLst>
                        <a:ext uri="{FF2B5EF4-FFF2-40B4-BE49-F238E27FC236}">
                          <a16:creationId xmlns:a16="http://schemas.microsoft.com/office/drawing/2014/main" id="{8157EF85-499F-881B-38EB-C9BC6FDC28D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66394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Connecteur droit 111">
                      <a:extLst>
                        <a:ext uri="{FF2B5EF4-FFF2-40B4-BE49-F238E27FC236}">
                          <a16:creationId xmlns:a16="http://schemas.microsoft.com/office/drawing/2014/main" id="{6F66937F-4850-F55E-D1C5-D53790C5AD7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73633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" name="Rectangle : coins arrondis 38">
                    <a:extLst>
                      <a:ext uri="{FF2B5EF4-FFF2-40B4-BE49-F238E27FC236}">
                        <a16:creationId xmlns:a16="http://schemas.microsoft.com/office/drawing/2014/main" id="{B8E455B3-25E8-D3E2-CEA0-17D34D68FF8F}"/>
                      </a:ext>
                    </a:extLst>
                  </p:cNvPr>
                  <p:cNvSpPr/>
                  <p:nvPr/>
                </p:nvSpPr>
                <p:spPr>
                  <a:xfrm>
                    <a:off x="5814686" y="3661410"/>
                    <a:ext cx="659125" cy="428029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MA" sz="1600" dirty="0">
                        <a:solidFill>
                          <a:schemeClr val="accent1"/>
                        </a:solidFill>
                      </a:rPr>
                      <a:t>…….</a:t>
                    </a:r>
                  </a:p>
                </p:txBody>
              </p:sp>
            </p:grp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3FED67A1-59AD-9A82-59DD-E9CCABD76F6E}"/>
                    </a:ext>
                  </a:extLst>
                </p:cNvPr>
                <p:cNvSpPr txBox="1"/>
                <p:nvPr/>
              </p:nvSpPr>
              <p:spPr>
                <a:xfrm>
                  <a:off x="4229095" y="280035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630</a:t>
                  </a:r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A932ACC0-CE65-8C2E-2847-17B842CE2EA1}"/>
                    </a:ext>
                  </a:extLst>
                </p:cNvPr>
                <p:cNvSpPr txBox="1"/>
                <p:nvPr/>
              </p:nvSpPr>
              <p:spPr>
                <a:xfrm>
                  <a:off x="5353045" y="279273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430</a:t>
                  </a: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5A4344EC-CFF0-C708-73D1-B3021824A106}"/>
                    </a:ext>
                  </a:extLst>
                </p:cNvPr>
                <p:cNvSpPr txBox="1"/>
                <p:nvPr/>
              </p:nvSpPr>
              <p:spPr>
                <a:xfrm>
                  <a:off x="6534145" y="279654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530</a:t>
                  </a: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A9A8AE24-3123-272F-CE1C-48D47FCE6FCD}"/>
                    </a:ext>
                  </a:extLst>
                </p:cNvPr>
                <p:cNvSpPr txBox="1"/>
                <p:nvPr/>
              </p:nvSpPr>
              <p:spPr>
                <a:xfrm>
                  <a:off x="5052060" y="279654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3B545466-4752-2C73-283D-82CF415D6A5A}"/>
                    </a:ext>
                  </a:extLst>
                </p:cNvPr>
                <p:cNvSpPr txBox="1"/>
                <p:nvPr/>
              </p:nvSpPr>
              <p:spPr>
                <a:xfrm>
                  <a:off x="6210300" y="278892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</p:grp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4D0C1EB8-30E1-BAA8-D8B3-43D291982853}"/>
                  </a:ext>
                </a:extLst>
              </p:cNvPr>
              <p:cNvCxnSpPr/>
              <p:nvPr/>
            </p:nvCxnSpPr>
            <p:spPr>
              <a:xfrm>
                <a:off x="6676756" y="3600769"/>
                <a:ext cx="0" cy="16771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F97E180F-BEDD-7901-FFC3-D85EA3102A88}"/>
                </a:ext>
              </a:extLst>
            </p:cNvPr>
            <p:cNvCxnSpPr/>
            <p:nvPr/>
          </p:nvCxnSpPr>
          <p:spPr>
            <a:xfrm>
              <a:off x="4162696" y="3840725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C7A28090-EF3A-5A54-1F87-EFDD204B2529}"/>
                </a:ext>
              </a:extLst>
            </p:cNvPr>
            <p:cNvCxnSpPr/>
            <p:nvPr/>
          </p:nvCxnSpPr>
          <p:spPr>
            <a:xfrm>
              <a:off x="4228013" y="3990016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A90CE61-2E69-F227-4C25-BBA190FCDC7F}"/>
                </a:ext>
              </a:extLst>
            </p:cNvPr>
            <p:cNvSpPr txBox="1"/>
            <p:nvPr/>
          </p:nvSpPr>
          <p:spPr>
            <a:xfrm>
              <a:off x="3247026" y="5239936"/>
              <a:ext cx="2456033" cy="578882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800" dirty="0">
                  <a:solidFill>
                    <a:schemeClr val="accent1"/>
                  </a:solidFill>
                </a:rPr>
                <a:t>… &lt; …. &lt; 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889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CC232-D1D1-34DD-93FE-7517DC071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9D675A3-A70D-0954-9F51-192C9B91B0C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0FF7EB9-99C0-2345-487F-9DCD41E0F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6E621D-FD64-E07A-F1AA-D68BDF51A84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A515318-C2D0-ACA7-93FA-63223F2D860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075865F-F51E-D2A4-3012-30AD637494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DDE4E86-AF0D-6429-A1A5-66E6ACD728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C66BAF4-B39A-1A08-AEF3-76872844CCD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1AC4DA1-6064-EBDD-7DCC-E0CFF6416D1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5EADF9B-4E1E-3261-DCD5-BCF4CDA05D0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C63EF72-FF98-86C4-6394-AC804367093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2EFEC19-8D3D-012D-C70F-B63BAC7803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CC777A6-57CD-3A40-6874-1B328136A52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55FE0B6-46A9-DF79-113B-6E6B7136BB5B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3D9816A-04D6-B242-95D2-D1716F025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1176AA-C10E-3503-8508-7A77D7A17CD8}"/>
              </a:ext>
            </a:extLst>
          </p:cNvPr>
          <p:cNvGrpSpPr/>
          <p:nvPr/>
        </p:nvGrpSpPr>
        <p:grpSpPr>
          <a:xfrm>
            <a:off x="588138" y="2368265"/>
            <a:ext cx="7831418" cy="3450553"/>
            <a:chOff x="588138" y="2368265"/>
            <a:chExt cx="7831418" cy="3450553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484E6A5-6C85-E332-5F9C-46FD8254149A}"/>
                </a:ext>
              </a:extLst>
            </p:cNvPr>
            <p:cNvGrpSpPr/>
            <p:nvPr/>
          </p:nvGrpSpPr>
          <p:grpSpPr>
            <a:xfrm>
              <a:off x="588138" y="2368265"/>
              <a:ext cx="7831418" cy="2494833"/>
              <a:chOff x="588138" y="2119448"/>
              <a:chExt cx="7831418" cy="2494833"/>
            </a:xfrm>
          </p:grpSpPr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E147EAFD-419B-A328-C086-305444772962}"/>
                  </a:ext>
                </a:extLst>
              </p:cNvPr>
              <p:cNvGrpSpPr/>
              <p:nvPr/>
            </p:nvGrpSpPr>
            <p:grpSpPr>
              <a:xfrm>
                <a:off x="588138" y="2119448"/>
                <a:ext cx="7831418" cy="2494833"/>
                <a:chOff x="1911295" y="2788920"/>
                <a:chExt cx="7831418" cy="2494833"/>
              </a:xfrm>
            </p:grpSpPr>
            <p:grpSp>
              <p:nvGrpSpPr>
                <p:cNvPr id="36" name="Groupe 35">
                  <a:extLst>
                    <a:ext uri="{FF2B5EF4-FFF2-40B4-BE49-F238E27FC236}">
                      <a16:creationId xmlns:a16="http://schemas.microsoft.com/office/drawing/2014/main" id="{6B4B3872-0528-9F9C-BECB-D8D077A69CE4}"/>
                    </a:ext>
                  </a:extLst>
                </p:cNvPr>
                <p:cNvGrpSpPr/>
                <p:nvPr/>
              </p:nvGrpSpPr>
              <p:grpSpPr>
                <a:xfrm>
                  <a:off x="1911295" y="3661410"/>
                  <a:ext cx="7831418" cy="1622343"/>
                  <a:chOff x="1911295" y="3661410"/>
                  <a:chExt cx="7831418" cy="1622343"/>
                </a:xfrm>
              </p:grpSpPr>
              <p:grpSp>
                <p:nvGrpSpPr>
                  <p:cNvPr id="42" name="Groupe 41">
                    <a:extLst>
                      <a:ext uri="{FF2B5EF4-FFF2-40B4-BE49-F238E27FC236}">
                        <a16:creationId xmlns:a16="http://schemas.microsoft.com/office/drawing/2014/main" id="{637CE29A-DB7F-C098-2589-FCB9BB765094}"/>
                      </a:ext>
                    </a:extLst>
                  </p:cNvPr>
                  <p:cNvGrpSpPr/>
                  <p:nvPr/>
                </p:nvGrpSpPr>
                <p:grpSpPr>
                  <a:xfrm>
                    <a:off x="1911295" y="3966542"/>
                    <a:ext cx="7831418" cy="1317211"/>
                    <a:chOff x="1831285" y="3212162"/>
                    <a:chExt cx="7831418" cy="1317211"/>
                  </a:xfrm>
                </p:grpSpPr>
                <p:grpSp>
                  <p:nvGrpSpPr>
                    <p:cNvPr id="44" name="Groupe 43">
                      <a:extLst>
                        <a:ext uri="{FF2B5EF4-FFF2-40B4-BE49-F238E27FC236}">
                          <a16:creationId xmlns:a16="http://schemas.microsoft.com/office/drawing/2014/main" id="{9C12D0C1-C861-7A45-CC3C-24BC9F64BB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31285" y="3212162"/>
                      <a:ext cx="7831418" cy="1317211"/>
                      <a:chOff x="1419805" y="3086432"/>
                      <a:chExt cx="7831418" cy="1317211"/>
                    </a:xfrm>
                  </p:grpSpPr>
                  <p:pic>
                    <p:nvPicPr>
                      <p:cNvPr id="117" name="Image 116">
                        <a:extLst>
                          <a:ext uri="{FF2B5EF4-FFF2-40B4-BE49-F238E27FC236}">
                            <a16:creationId xmlns:a16="http://schemas.microsoft.com/office/drawing/2014/main" id="{EB4907E8-AA48-289C-40EF-6C005CBB328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5711" y="3086432"/>
                        <a:ext cx="6183085" cy="131721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18" name="ZoneTexte 117">
                        <a:extLst>
                          <a:ext uri="{FF2B5EF4-FFF2-40B4-BE49-F238E27FC236}">
                            <a16:creationId xmlns:a16="http://schemas.microsoft.com/office/drawing/2014/main" id="{EBE053D5-78A8-F1AF-A630-DE5DB6BE903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39390" y="3657595"/>
                        <a:ext cx="1023255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100</a:t>
                        </a:r>
                      </a:p>
                    </p:txBody>
                  </p:sp>
                  <p:sp>
                    <p:nvSpPr>
                      <p:cNvPr id="119" name="ZoneTexte 118">
                        <a:extLst>
                          <a:ext uri="{FF2B5EF4-FFF2-40B4-BE49-F238E27FC236}">
                            <a16:creationId xmlns:a16="http://schemas.microsoft.com/office/drawing/2014/main" id="{E1976FD4-13D9-0D97-DA78-86967DA47B6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21127" y="3668479"/>
                        <a:ext cx="1110344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200</a:t>
                        </a:r>
                      </a:p>
                    </p:txBody>
                  </p:sp>
                  <p:sp>
                    <p:nvSpPr>
                      <p:cNvPr id="120" name="ZoneTexte 119">
                        <a:extLst>
                          <a:ext uri="{FF2B5EF4-FFF2-40B4-BE49-F238E27FC236}">
                            <a16:creationId xmlns:a16="http://schemas.microsoft.com/office/drawing/2014/main" id="{124E18C6-D692-C07B-8BFA-CC1F69B03C4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8470" y="365759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400</a:t>
                        </a:r>
                      </a:p>
                    </p:txBody>
                  </p:sp>
                  <p:pic>
                    <p:nvPicPr>
                      <p:cNvPr id="121" name="Image 120">
                        <a:extLst>
                          <a:ext uri="{FF2B5EF4-FFF2-40B4-BE49-F238E27FC236}">
                            <a16:creationId xmlns:a16="http://schemas.microsoft.com/office/drawing/2014/main" id="{14273CC5-C36B-553F-2AF5-F02947C16B6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6">
                                <a14:imgEffect>
                                  <a14:colorTemperature colorTemp="5900"/>
                                </a14:imgEffect>
                              </a14:imgLayer>
                            </a14:imgProps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867548" y="3603164"/>
                        <a:ext cx="1001482" cy="66403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2" name="ZoneTexte 121">
                        <a:extLst>
                          <a:ext uri="{FF2B5EF4-FFF2-40B4-BE49-F238E27FC236}">
                            <a16:creationId xmlns:a16="http://schemas.microsoft.com/office/drawing/2014/main" id="{79BFFA7C-D639-0101-A018-026CC63DBDD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9380" y="3657598"/>
                        <a:ext cx="84908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300</a:t>
                        </a:r>
                      </a:p>
                    </p:txBody>
                  </p:sp>
                  <p:sp>
                    <p:nvSpPr>
                      <p:cNvPr id="123" name="ZoneTexte 122">
                        <a:extLst>
                          <a:ext uri="{FF2B5EF4-FFF2-40B4-BE49-F238E27FC236}">
                            <a16:creationId xmlns:a16="http://schemas.microsoft.com/office/drawing/2014/main" id="{FC2B7FB4-429D-CC25-799D-21960F6666C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23560" y="367664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700</a:t>
                        </a:r>
                      </a:p>
                    </p:txBody>
                  </p:sp>
                  <p:pic>
                    <p:nvPicPr>
                      <p:cNvPr id="124" name="Image 123">
                        <a:extLst>
                          <a:ext uri="{FF2B5EF4-FFF2-40B4-BE49-F238E27FC236}">
                            <a16:creationId xmlns:a16="http://schemas.microsoft.com/office/drawing/2014/main" id="{B5ED01A0-5201-B0A2-34E9-FF139F36C24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19805" y="3211976"/>
                        <a:ext cx="1762870" cy="479768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5" name="ZoneTexte 124">
                        <a:extLst>
                          <a:ext uri="{FF2B5EF4-FFF2-40B4-BE49-F238E27FC236}">
                            <a16:creationId xmlns:a16="http://schemas.microsoft.com/office/drawing/2014/main" id="{CFCFB377-E77F-5406-D4CD-002D1DFCCC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445680" y="372998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900</a:t>
                        </a:r>
                      </a:p>
                    </p:txBody>
                  </p:sp>
                  <p:pic>
                    <p:nvPicPr>
                      <p:cNvPr id="126" name="Image 125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3357D0D0-815B-39E3-9CA0-E27F122E33C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06281" y="361519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27" name="Image 126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8A8F4002-3685-9F1A-6D35-E62398BAA0D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12321" y="362662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8" name="ZoneTexte 127">
                        <a:extLst>
                          <a:ext uri="{FF2B5EF4-FFF2-40B4-BE49-F238E27FC236}">
                            <a16:creationId xmlns:a16="http://schemas.microsoft.com/office/drawing/2014/main" id="{F6FAF0FA-4105-4405-60B2-25FD83BA8E6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16680" y="366140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500</a:t>
                        </a:r>
                      </a:p>
                    </p:txBody>
                  </p:sp>
                  <p:sp>
                    <p:nvSpPr>
                      <p:cNvPr id="129" name="ZoneTexte 128">
                        <a:extLst>
                          <a:ext uri="{FF2B5EF4-FFF2-40B4-BE49-F238E27FC236}">
                            <a16:creationId xmlns:a16="http://schemas.microsoft.com/office/drawing/2014/main" id="{CA147EA7-94EC-861B-3FD0-66EF7A091DF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7319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800</a:t>
                        </a:r>
                      </a:p>
                    </p:txBody>
                  </p:sp>
                  <p:sp>
                    <p:nvSpPr>
                      <p:cNvPr id="130" name="ZoneTexte 129">
                        <a:extLst>
                          <a:ext uri="{FF2B5EF4-FFF2-40B4-BE49-F238E27FC236}">
                            <a16:creationId xmlns:a16="http://schemas.microsoft.com/office/drawing/2014/main" id="{A10FD921-A9A8-1DF8-B3CD-A83A1327E22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1584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600</a:t>
                        </a:r>
                      </a:p>
                    </p:txBody>
                  </p:sp>
                </p:grpSp>
                <p:cxnSp>
                  <p:nvCxnSpPr>
                    <p:cNvPr id="45" name="Connecteur droit 44">
                      <a:extLst>
                        <a:ext uri="{FF2B5EF4-FFF2-40B4-BE49-F238E27FC236}">
                          <a16:creationId xmlns:a16="http://schemas.microsoft.com/office/drawing/2014/main" id="{B07C339B-C80E-5B67-3970-19615EC3275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94132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Connecteur droit 45">
                      <a:extLst>
                        <a:ext uri="{FF2B5EF4-FFF2-40B4-BE49-F238E27FC236}">
                          <a16:creationId xmlns:a16="http://schemas.microsoft.com/office/drawing/2014/main" id="{905C0366-15DF-2913-E351-7816F9D8EA3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2514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Connecteur droit 46">
                      <a:extLst>
                        <a:ext uri="{FF2B5EF4-FFF2-40B4-BE49-F238E27FC236}">
                          <a16:creationId xmlns:a16="http://schemas.microsoft.com/office/drawing/2014/main" id="{CC615FD3-204F-6DAE-A845-CCDF2BC78E4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0515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Connecteur droit 47">
                      <a:extLst>
                        <a:ext uri="{FF2B5EF4-FFF2-40B4-BE49-F238E27FC236}">
                          <a16:creationId xmlns:a16="http://schemas.microsoft.com/office/drawing/2014/main" id="{BD02DCEA-50CD-BD24-54E8-E4C59CF3D41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965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Connecteur droit 48">
                      <a:extLst>
                        <a:ext uri="{FF2B5EF4-FFF2-40B4-BE49-F238E27FC236}">
                          <a16:creationId xmlns:a16="http://schemas.microsoft.com/office/drawing/2014/main" id="{D0ED9E50-212F-2106-F2A9-897F83CA2B1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54508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Connecteur droit 49">
                      <a:extLst>
                        <a:ext uri="{FF2B5EF4-FFF2-40B4-BE49-F238E27FC236}">
                          <a16:creationId xmlns:a16="http://schemas.microsoft.com/office/drawing/2014/main" id="{ED55FE4C-97B2-3A23-6E61-D0CE8F43F64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531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Connecteur droit 50">
                      <a:extLst>
                        <a:ext uri="{FF2B5EF4-FFF2-40B4-BE49-F238E27FC236}">
                          <a16:creationId xmlns:a16="http://schemas.microsoft.com/office/drawing/2014/main" id="{BFEBCD23-40DD-1DBC-F19C-A668450151D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974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Connecteur droit 51">
                      <a:extLst>
                        <a:ext uri="{FF2B5EF4-FFF2-40B4-BE49-F238E27FC236}">
                          <a16:creationId xmlns:a16="http://schemas.microsoft.com/office/drawing/2014/main" id="{B1367A1C-2A47-DD94-D3C0-CA9B5B48CF4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7889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Connecteur droit 52">
                      <a:extLst>
                        <a:ext uri="{FF2B5EF4-FFF2-40B4-BE49-F238E27FC236}">
                          <a16:creationId xmlns:a16="http://schemas.microsoft.com/office/drawing/2014/main" id="{4BBB049A-7421-13A2-4F12-2C6FAFE3437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6131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Connecteur droit 53">
                      <a:extLst>
                        <a:ext uri="{FF2B5EF4-FFF2-40B4-BE49-F238E27FC236}">
                          <a16:creationId xmlns:a16="http://schemas.microsoft.com/office/drawing/2014/main" id="{FD4B27AC-43CA-5718-E6B9-C4174638061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7680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Connecteur droit 54">
                      <a:extLst>
                        <a:ext uri="{FF2B5EF4-FFF2-40B4-BE49-F238E27FC236}">
                          <a16:creationId xmlns:a16="http://schemas.microsoft.com/office/drawing/2014/main" id="{2C433A73-1166-16B4-471A-72E57CB854C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85191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Connecteur droit 55">
                      <a:extLst>
                        <a:ext uri="{FF2B5EF4-FFF2-40B4-BE49-F238E27FC236}">
                          <a16:creationId xmlns:a16="http://schemas.microsoft.com/office/drawing/2014/main" id="{5BF8CDFB-0DB5-5C1A-6660-28B937BD2F7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1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Connecteur droit 56">
                      <a:extLst>
                        <a:ext uri="{FF2B5EF4-FFF2-40B4-BE49-F238E27FC236}">
                          <a16:creationId xmlns:a16="http://schemas.microsoft.com/office/drawing/2014/main" id="{B24A4782-A716-6472-2FCB-D1B4344EAA3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02336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Connecteur droit 57">
                      <a:extLst>
                        <a:ext uri="{FF2B5EF4-FFF2-40B4-BE49-F238E27FC236}">
                          <a16:creationId xmlns:a16="http://schemas.microsoft.com/office/drawing/2014/main" id="{66B40544-2A7C-A504-1296-33FDDB0A512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37185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Connecteur droit 58">
                      <a:extLst>
                        <a:ext uri="{FF2B5EF4-FFF2-40B4-BE49-F238E27FC236}">
                          <a16:creationId xmlns:a16="http://schemas.microsoft.com/office/drawing/2014/main" id="{AD6413EB-5934-F241-AD79-72CB029995F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4442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Connecteur droit 59">
                      <a:extLst>
                        <a:ext uri="{FF2B5EF4-FFF2-40B4-BE49-F238E27FC236}">
                          <a16:creationId xmlns:a16="http://schemas.microsoft.com/office/drawing/2014/main" id="{CB9CBCF5-C2C8-D980-938F-8873AA7AB51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20732" y="3509960"/>
                      <a:ext cx="0" cy="167714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Connecteur droit 60">
                      <a:extLst>
                        <a:ext uri="{FF2B5EF4-FFF2-40B4-BE49-F238E27FC236}">
                          <a16:creationId xmlns:a16="http://schemas.microsoft.com/office/drawing/2014/main" id="{98D6DFD5-81E4-7458-48AA-6EB264DC0F6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1569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Connecteur droit 61">
                      <a:extLst>
                        <a:ext uri="{FF2B5EF4-FFF2-40B4-BE49-F238E27FC236}">
                          <a16:creationId xmlns:a16="http://schemas.microsoft.com/office/drawing/2014/main" id="{D6DE1D51-92E1-6699-91FD-4C6D4A478C2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88080" y="351913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Connecteur droit 62">
                      <a:extLst>
                        <a:ext uri="{FF2B5EF4-FFF2-40B4-BE49-F238E27FC236}">
                          <a16:creationId xmlns:a16="http://schemas.microsoft.com/office/drawing/2014/main" id="{8E8D7F08-77E1-0882-6031-562CEBFCAFD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9105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4" name="Connecteur droit 63">
                      <a:extLst>
                        <a:ext uri="{FF2B5EF4-FFF2-40B4-BE49-F238E27FC236}">
                          <a16:creationId xmlns:a16="http://schemas.microsoft.com/office/drawing/2014/main" id="{11023E30-443D-C979-ED4A-F75ED23CB66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674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Connecteur droit 64">
                      <a:extLst>
                        <a:ext uri="{FF2B5EF4-FFF2-40B4-BE49-F238E27FC236}">
                          <a16:creationId xmlns:a16="http://schemas.microsoft.com/office/drawing/2014/main" id="{0D3161FD-B174-ACC0-A9C5-0B4FD50E6DA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7548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Connecteur droit 65">
                      <a:extLst>
                        <a:ext uri="{FF2B5EF4-FFF2-40B4-BE49-F238E27FC236}">
                          <a16:creationId xmlns:a16="http://schemas.microsoft.com/office/drawing/2014/main" id="{F24E85ED-EEF4-17A7-D67E-3713BB9A048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463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" name="Connecteur droit 66">
                      <a:extLst>
                        <a:ext uri="{FF2B5EF4-FFF2-40B4-BE49-F238E27FC236}">
                          <a16:creationId xmlns:a16="http://schemas.microsoft.com/office/drawing/2014/main" id="{7E65D536-B840-9A0E-8B47-A03255F2736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19481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Connecteur droit 67">
                      <a:extLst>
                        <a:ext uri="{FF2B5EF4-FFF2-40B4-BE49-F238E27FC236}">
                          <a16:creationId xmlns:a16="http://schemas.microsoft.com/office/drawing/2014/main" id="{4B3C797E-9EBF-92D4-A1C2-D4ABFE3B875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67200" y="35381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Connecteur droit 68">
                      <a:extLst>
                        <a:ext uri="{FF2B5EF4-FFF2-40B4-BE49-F238E27FC236}">
                          <a16:creationId xmlns:a16="http://schemas.microsoft.com/office/drawing/2014/main" id="{684E8B15-1563-DB7A-FCC7-5D7F8FB6A5C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4721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Connecteur droit 69">
                      <a:extLst>
                        <a:ext uri="{FF2B5EF4-FFF2-40B4-BE49-F238E27FC236}">
                          <a16:creationId xmlns:a16="http://schemas.microsoft.com/office/drawing/2014/main" id="{156119F3-4358-1854-E200-BC45691C9DE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3865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Connecteur droit 70">
                      <a:extLst>
                        <a:ext uri="{FF2B5EF4-FFF2-40B4-BE49-F238E27FC236}">
                          <a16:creationId xmlns:a16="http://schemas.microsoft.com/office/drawing/2014/main" id="{7815ACA5-F37D-9298-D6B8-5582F00D40B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11040" y="353056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Connecteur droit 71">
                      <a:extLst>
                        <a:ext uri="{FF2B5EF4-FFF2-40B4-BE49-F238E27FC236}">
                          <a16:creationId xmlns:a16="http://schemas.microsoft.com/office/drawing/2014/main" id="{0388C4F9-6171-91A5-DF0D-A90909CC244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47116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" name="Connecteur droit 72">
                      <a:extLst>
                        <a:ext uri="{FF2B5EF4-FFF2-40B4-BE49-F238E27FC236}">
                          <a16:creationId xmlns:a16="http://schemas.microsoft.com/office/drawing/2014/main" id="{E130DD9D-4D3B-6A22-AC6E-79232B36F04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54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Connecteur droit 73">
                      <a:extLst>
                        <a:ext uri="{FF2B5EF4-FFF2-40B4-BE49-F238E27FC236}">
                          <a16:creationId xmlns:a16="http://schemas.microsoft.com/office/drawing/2014/main" id="{815708C5-CF58-6EE9-72F1-71EFAC42B72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056434" y="3317627"/>
                      <a:ext cx="0" cy="39546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Connecteur droit 74">
                      <a:extLst>
                        <a:ext uri="{FF2B5EF4-FFF2-40B4-BE49-F238E27FC236}">
                          <a16:creationId xmlns:a16="http://schemas.microsoft.com/office/drawing/2014/main" id="{BF95C941-6EEF-26ED-D5FE-C51CD50F888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2643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Connecteur droit 75">
                      <a:extLst>
                        <a:ext uri="{FF2B5EF4-FFF2-40B4-BE49-F238E27FC236}">
                          <a16:creationId xmlns:a16="http://schemas.microsoft.com/office/drawing/2014/main" id="{F412EF07-923E-EF7A-29E8-25D4AB2BF40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074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Connecteur droit 76">
                      <a:extLst>
                        <a:ext uri="{FF2B5EF4-FFF2-40B4-BE49-F238E27FC236}">
                          <a16:creationId xmlns:a16="http://schemas.microsoft.com/office/drawing/2014/main" id="{B73062A6-3A50-F8DB-331F-D2AAD50F1F8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4731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Connecteur droit 77">
                      <a:extLst>
                        <a:ext uri="{FF2B5EF4-FFF2-40B4-BE49-F238E27FC236}">
                          <a16:creationId xmlns:a16="http://schemas.microsoft.com/office/drawing/2014/main" id="{C4B233A2-E986-77DA-2688-434FBD65FF1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2273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" name="Connecteur droit 78">
                      <a:extLst>
                        <a:ext uri="{FF2B5EF4-FFF2-40B4-BE49-F238E27FC236}">
                          <a16:creationId xmlns:a16="http://schemas.microsoft.com/office/drawing/2014/main" id="{782BCB8D-4055-4B27-0F97-BC02CCF4F57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1876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Connecteur droit 79">
                      <a:extLst>
                        <a:ext uri="{FF2B5EF4-FFF2-40B4-BE49-F238E27FC236}">
                          <a16:creationId xmlns:a16="http://schemas.microsoft.com/office/drawing/2014/main" id="{CB27B21F-006A-B095-91E4-D80D00C1C42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641520" y="3507699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F537BEEB-2BAD-72F4-EC8C-7493242AA50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0936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52218871-F381-1450-C265-9AAFFEAC7D6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9318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DCC930FB-A423-541E-EF46-452E3B99D91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47319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72848145-97E7-5B67-7C59-BB78C8B90CC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6463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C780F014-3556-470F-3E38-59D2CCA3EAD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131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C4816BAD-63CF-3331-D9DE-3C8F9076D5D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855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2B6EF94F-3C84-AF38-3613-C209F8E09BD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06552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D57B601C-B57A-E853-751C-CE5BFAE6C17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15696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4D9582FC-E3DB-DA07-1389-F321B41B5DA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229350" y="350008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4283D5B6-27AB-0F83-76CC-674B5A84733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1323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necteur droit 90">
                      <a:extLst>
                        <a:ext uri="{FF2B5EF4-FFF2-40B4-BE49-F238E27FC236}">
                          <a16:creationId xmlns:a16="http://schemas.microsoft.com/office/drawing/2014/main" id="{63F10D3E-51A1-5D4C-0484-4BB43C67E62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1614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6199EB40-A227-7EF0-B9D3-3DFC9222AAA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9615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Connecteur droit 92">
                      <a:extLst>
                        <a:ext uri="{FF2B5EF4-FFF2-40B4-BE49-F238E27FC236}">
                          <a16:creationId xmlns:a16="http://schemas.microsoft.com/office/drawing/2014/main" id="{C0271B10-A203-DBBC-1306-B9627A3B429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38759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Connecteur droit 93">
                      <a:extLst>
                        <a:ext uri="{FF2B5EF4-FFF2-40B4-BE49-F238E27FC236}">
                          <a16:creationId xmlns:a16="http://schemas.microsoft.com/office/drawing/2014/main" id="{0DFA3AC8-BB5F-2971-BD53-C0E7DC2CFFD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7360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" name="Connecteur droit 94">
                      <a:extLst>
                        <a:ext uri="{FF2B5EF4-FFF2-40B4-BE49-F238E27FC236}">
                          <a16:creationId xmlns:a16="http://schemas.microsoft.com/office/drawing/2014/main" id="{6967BC7C-5870-99DB-6DA8-8924CAE6F6A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084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95">
                      <a:extLst>
                        <a:ext uri="{FF2B5EF4-FFF2-40B4-BE49-F238E27FC236}">
                          <a16:creationId xmlns:a16="http://schemas.microsoft.com/office/drawing/2014/main" id="{8D693050-1A61-097A-EE12-0BE064A1913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8848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Connecteur droit 96">
                      <a:extLst>
                        <a:ext uri="{FF2B5EF4-FFF2-40B4-BE49-F238E27FC236}">
                          <a16:creationId xmlns:a16="http://schemas.microsoft.com/office/drawing/2014/main" id="{A55D9ED5-CB3E-05B0-C21E-223602981C3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97992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Connecteur droit 97">
                      <a:extLst>
                        <a:ext uri="{FF2B5EF4-FFF2-40B4-BE49-F238E27FC236}">
                          <a16:creationId xmlns:a16="http://schemas.microsoft.com/office/drawing/2014/main" id="{9BCF80F8-ACE1-2395-2D78-210936ABAE1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052310" y="351151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Connecteur droit 98">
                      <a:extLst>
                        <a:ext uri="{FF2B5EF4-FFF2-40B4-BE49-F238E27FC236}">
                          <a16:creationId xmlns:a16="http://schemas.microsoft.com/office/drawing/2014/main" id="{D610D793-7BE7-7AA2-3A2F-926AEDA8FE4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9933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Connecteur droit 99">
                      <a:extLst>
                        <a:ext uri="{FF2B5EF4-FFF2-40B4-BE49-F238E27FC236}">
                          <a16:creationId xmlns:a16="http://schemas.microsoft.com/office/drawing/2014/main" id="{301A448C-519F-10FD-AB25-7A9D7CC0B71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7720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Connecteur droit 100">
                      <a:extLst>
                        <a:ext uri="{FF2B5EF4-FFF2-40B4-BE49-F238E27FC236}">
                          <a16:creationId xmlns:a16="http://schemas.microsoft.com/office/drawing/2014/main" id="{E45E987D-6D87-7733-B7AC-F38ABFA476C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1572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Connecteur droit 101">
                      <a:extLst>
                        <a:ext uri="{FF2B5EF4-FFF2-40B4-BE49-F238E27FC236}">
                          <a16:creationId xmlns:a16="http://schemas.microsoft.com/office/drawing/2014/main" id="{CE4ADF2E-6C93-6EBD-22E2-7C83C025E14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4865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3" name="Connecteur droit 102">
                      <a:extLst>
                        <a:ext uri="{FF2B5EF4-FFF2-40B4-BE49-F238E27FC236}">
                          <a16:creationId xmlns:a16="http://schemas.microsoft.com/office/drawing/2014/main" id="{DA240A08-B63F-2153-D3B5-133243DE18C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59714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Connecteur droit 103">
                      <a:extLst>
                        <a:ext uri="{FF2B5EF4-FFF2-40B4-BE49-F238E27FC236}">
                          <a16:creationId xmlns:a16="http://schemas.microsoft.com/office/drawing/2014/main" id="{1138BF54-DAEE-859E-7E48-08AD201B7FD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66953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" name="Connecteur droit 104">
                      <a:extLst>
                        <a:ext uri="{FF2B5EF4-FFF2-40B4-BE49-F238E27FC236}">
                          <a16:creationId xmlns:a16="http://schemas.microsoft.com/office/drawing/2014/main" id="{A77D5B62-1F90-597B-C891-67B59656102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74954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" name="Connecteur droit 105">
                      <a:extLst>
                        <a:ext uri="{FF2B5EF4-FFF2-40B4-BE49-F238E27FC236}">
                          <a16:creationId xmlns:a16="http://schemas.microsoft.com/office/drawing/2014/main" id="{286804BD-3D2D-FFA4-FCBC-764519AF6C9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840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7" name="Connecteur droit 106">
                      <a:extLst>
                        <a:ext uri="{FF2B5EF4-FFF2-40B4-BE49-F238E27FC236}">
                          <a16:creationId xmlns:a16="http://schemas.microsoft.com/office/drawing/2014/main" id="{CF008867-AB76-A012-8070-7A02074C8A3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05996" y="3521700"/>
                      <a:ext cx="0" cy="152467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Connecteur droit 107">
                      <a:extLst>
                        <a:ext uri="{FF2B5EF4-FFF2-40B4-BE49-F238E27FC236}">
                          <a16:creationId xmlns:a16="http://schemas.microsoft.com/office/drawing/2014/main" id="{E19EA9CB-B415-D20E-9CD8-492C275EA3A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163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Connecteur droit 108">
                      <a:extLst>
                        <a:ext uri="{FF2B5EF4-FFF2-40B4-BE49-F238E27FC236}">
                          <a16:creationId xmlns:a16="http://schemas.microsoft.com/office/drawing/2014/main" id="{457C734D-8F2E-BD0E-D543-F6061F40711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0016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Connecteur droit 109">
                      <a:extLst>
                        <a:ext uri="{FF2B5EF4-FFF2-40B4-BE49-F238E27FC236}">
                          <a16:creationId xmlns:a16="http://schemas.microsoft.com/office/drawing/2014/main" id="{767F0128-E943-B902-EA96-1B661EB2845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801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Connecteur droit 110">
                      <a:extLst>
                        <a:ext uri="{FF2B5EF4-FFF2-40B4-BE49-F238E27FC236}">
                          <a16:creationId xmlns:a16="http://schemas.microsoft.com/office/drawing/2014/main" id="{59DB34AD-A6C0-A448-4D5F-D30DB49B362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07161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Connecteur droit 111">
                      <a:extLst>
                        <a:ext uri="{FF2B5EF4-FFF2-40B4-BE49-F238E27FC236}">
                          <a16:creationId xmlns:a16="http://schemas.microsoft.com/office/drawing/2014/main" id="{CC4822C4-F4BC-BD0F-3ACA-4BE9DF2ABDA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2010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Connecteur droit 112">
                      <a:extLst>
                        <a:ext uri="{FF2B5EF4-FFF2-40B4-BE49-F238E27FC236}">
                          <a16:creationId xmlns:a16="http://schemas.microsoft.com/office/drawing/2014/main" id="{B65B3980-E74D-6C3B-B022-55271B3A0E4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9249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Connecteur droit 113">
                      <a:extLst>
                        <a:ext uri="{FF2B5EF4-FFF2-40B4-BE49-F238E27FC236}">
                          <a16:creationId xmlns:a16="http://schemas.microsoft.com/office/drawing/2014/main" id="{1C7816A4-5624-E1FB-518A-9FD53C9D52B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57250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5" name="Connecteur droit 114">
                      <a:extLst>
                        <a:ext uri="{FF2B5EF4-FFF2-40B4-BE49-F238E27FC236}">
                          <a16:creationId xmlns:a16="http://schemas.microsoft.com/office/drawing/2014/main" id="{6E3995B8-1E97-4CC1-49BC-6282F0BB8BD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66394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6" name="Connecteur droit 115">
                      <a:extLst>
                        <a:ext uri="{FF2B5EF4-FFF2-40B4-BE49-F238E27FC236}">
                          <a16:creationId xmlns:a16="http://schemas.microsoft.com/office/drawing/2014/main" id="{B4C6D7C4-E0E4-059C-B6C6-2E66654473A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73633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3" name="Rectangle : coins arrondis 42">
                    <a:extLst>
                      <a:ext uri="{FF2B5EF4-FFF2-40B4-BE49-F238E27FC236}">
                        <a16:creationId xmlns:a16="http://schemas.microsoft.com/office/drawing/2014/main" id="{E7DB6236-C740-50FD-22AD-CC24D2C2B3C4}"/>
                      </a:ext>
                    </a:extLst>
                  </p:cNvPr>
                  <p:cNvSpPr/>
                  <p:nvPr/>
                </p:nvSpPr>
                <p:spPr>
                  <a:xfrm>
                    <a:off x="5814686" y="3661410"/>
                    <a:ext cx="659125" cy="428029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530</a:t>
                    </a:r>
                    <a:endParaRPr lang="fr-MA" sz="16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AB8977AF-F2EF-A495-1730-EE245151CC10}"/>
                    </a:ext>
                  </a:extLst>
                </p:cNvPr>
                <p:cNvSpPr txBox="1"/>
                <p:nvPr/>
              </p:nvSpPr>
              <p:spPr>
                <a:xfrm>
                  <a:off x="4229095" y="280035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630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B6292934-2D4A-314B-5C34-D3F1C516830C}"/>
                    </a:ext>
                  </a:extLst>
                </p:cNvPr>
                <p:cNvSpPr txBox="1"/>
                <p:nvPr/>
              </p:nvSpPr>
              <p:spPr>
                <a:xfrm>
                  <a:off x="5353045" y="279273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430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482CE994-D71A-7F2B-144A-1D7692022BC7}"/>
                    </a:ext>
                  </a:extLst>
                </p:cNvPr>
                <p:cNvSpPr txBox="1"/>
                <p:nvPr/>
              </p:nvSpPr>
              <p:spPr>
                <a:xfrm>
                  <a:off x="6534145" y="279654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530</a:t>
                  </a: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62487716-37E8-C8C5-573A-5DC69DCD669E}"/>
                    </a:ext>
                  </a:extLst>
                </p:cNvPr>
                <p:cNvSpPr txBox="1"/>
                <p:nvPr/>
              </p:nvSpPr>
              <p:spPr>
                <a:xfrm>
                  <a:off x="5052060" y="279654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E9EB38DD-962D-C965-7EE6-6FA66629FCED}"/>
                    </a:ext>
                  </a:extLst>
                </p:cNvPr>
                <p:cNvSpPr txBox="1"/>
                <p:nvPr/>
              </p:nvSpPr>
              <p:spPr>
                <a:xfrm>
                  <a:off x="6210300" y="278892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</p:grp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35AB3C69-02F2-EE52-0C99-F665BDD8A982}"/>
                  </a:ext>
                </a:extLst>
              </p:cNvPr>
              <p:cNvCxnSpPr/>
              <p:nvPr/>
            </p:nvCxnSpPr>
            <p:spPr>
              <a:xfrm>
                <a:off x="6676756" y="3600769"/>
                <a:ext cx="0" cy="16771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B1B6D5CC-96DA-20A1-0EFC-82FCBF8AFBB2}"/>
                </a:ext>
              </a:extLst>
            </p:cNvPr>
            <p:cNvCxnSpPr/>
            <p:nvPr/>
          </p:nvCxnSpPr>
          <p:spPr>
            <a:xfrm>
              <a:off x="4162696" y="3840725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6298B28D-982A-4003-8378-A9448639A382}"/>
                </a:ext>
              </a:extLst>
            </p:cNvPr>
            <p:cNvCxnSpPr/>
            <p:nvPr/>
          </p:nvCxnSpPr>
          <p:spPr>
            <a:xfrm>
              <a:off x="4228013" y="3990016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B37D176-6091-3F8A-65CE-D64EB7CE5153}"/>
                </a:ext>
              </a:extLst>
            </p:cNvPr>
            <p:cNvSpPr txBox="1"/>
            <p:nvPr/>
          </p:nvSpPr>
          <p:spPr>
            <a:xfrm>
              <a:off x="3172378" y="5239936"/>
              <a:ext cx="2798349" cy="578882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</a:rPr>
                <a:t>500</a:t>
              </a:r>
              <a:r>
                <a:rPr lang="fr-MA" sz="2800" b="1" dirty="0">
                  <a:solidFill>
                    <a:schemeClr val="accent1"/>
                  </a:solidFill>
                </a:rPr>
                <a:t> &lt; 530 &lt;  </a:t>
              </a:r>
              <a:r>
                <a:rPr lang="fr-MA" sz="2800" b="1" dirty="0">
                  <a:solidFill>
                    <a:srgbClr val="C00000"/>
                  </a:solidFill>
                </a:rPr>
                <a:t>600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653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E666-ACC8-0893-9220-08ED2337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FD10910-4EC4-60CD-FC17-84E978315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518" y="1472295"/>
            <a:ext cx="3696965" cy="5107732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F3107-F484-C7EE-FD3E-2182F739A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4AB6-E4F1-F99D-0914-DF68D84C337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5F0577-9411-39A6-C872-FE4933A4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F6EB22-5EC5-73CC-D365-BA971E70DB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A3E2F5-41DA-E74B-2BF0-61EB5A8753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77774C-C628-D4D2-1CE9-00AB6F9725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BFF722-58B4-88F1-CE58-772006F5B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0CCEFC-4037-78B6-8E60-BF260DF654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6D7620-51B5-A70C-7A81-1C476A19A1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4FBA0B-A22F-EF70-0C64-CFF30C4CA1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C22230-E495-66C5-519B-502078F5A3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C7D5913-F5EF-69E8-3989-158076A86B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4E14E0-7DEE-E492-79EA-6614DE8411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417CB4D-05AA-44E9-AEBF-07CB18A67C3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62 أنجزوا النشاط 8. لديكم 3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A4602C0-847C-D18A-1107-19DD3454ABD0}"/>
              </a:ext>
            </a:extLst>
          </p:cNvPr>
          <p:cNvSpPr/>
          <p:nvPr/>
        </p:nvSpPr>
        <p:spPr>
          <a:xfrm>
            <a:off x="2920486" y="1866123"/>
            <a:ext cx="3256384" cy="923732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143E60-CE43-61E5-2F6C-A18619D4A59C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22B68B9-6A93-C179-2BD9-88463EA09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0384B4A-906A-1331-376F-2000CEF6566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2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9EAF-6B15-04DA-6748-296CCE20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9CEA62-2517-52B8-BA6D-8BBA214FA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E85F73-2B06-78AD-A658-5063A72725A8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E6FD4A-7961-8B57-4B56-4790DE497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1436E9-6757-BA44-C534-D7A09B59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42B609-157B-43A8-FE40-5F6609A54D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05E2032-48AF-59F9-C126-9523A30AAA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B38BD1-D992-287B-EB4A-2BE296C6A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70AFBE-817A-F7DF-DA96-B5B1613AA3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33936B-16B5-5108-9930-78BC7844958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FC1D7-8306-AC20-AB11-842DC034E4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00942C-0555-0785-2C99-5ACF49C7E9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56FEC1-4E5E-E47D-7C24-33F3907CC3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2374557-7426-A646-DCAF-93D34BEB61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2B35E7-CCDC-14C8-243C-CC5A6C8A4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464F887-6DAC-1697-60A4-AAA075F0AD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4157" y="2331274"/>
            <a:ext cx="7557025" cy="21954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68D8134-B2D6-11DE-7BFB-86B796CCCF1B}"/>
              </a:ext>
            </a:extLst>
          </p:cNvPr>
          <p:cNvSpPr txBox="1"/>
          <p:nvPr/>
        </p:nvSpPr>
        <p:spPr>
          <a:xfrm>
            <a:off x="1854667" y="3105418"/>
            <a:ext cx="41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&gt;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871EA9-0C85-C6A0-D810-036495E7A250}"/>
              </a:ext>
            </a:extLst>
          </p:cNvPr>
          <p:cNvSpPr txBox="1"/>
          <p:nvPr/>
        </p:nvSpPr>
        <p:spPr>
          <a:xfrm>
            <a:off x="1521875" y="3826986"/>
            <a:ext cx="41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=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B99B70-C700-2F89-4C07-F6C2B0F1DD8C}"/>
              </a:ext>
            </a:extLst>
          </p:cNvPr>
          <p:cNvSpPr txBox="1"/>
          <p:nvPr/>
        </p:nvSpPr>
        <p:spPr>
          <a:xfrm>
            <a:off x="4349050" y="3836317"/>
            <a:ext cx="41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&gt;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C713AAC-7920-20AC-FFE8-07E140D11951}"/>
              </a:ext>
            </a:extLst>
          </p:cNvPr>
          <p:cNvSpPr txBox="1"/>
          <p:nvPr/>
        </p:nvSpPr>
        <p:spPr>
          <a:xfrm>
            <a:off x="4517002" y="3089868"/>
            <a:ext cx="41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=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165A1C5-0AA9-7DAD-7FA9-F111E4587D67}"/>
              </a:ext>
            </a:extLst>
          </p:cNvPr>
          <p:cNvSpPr txBox="1"/>
          <p:nvPr/>
        </p:nvSpPr>
        <p:spPr>
          <a:xfrm>
            <a:off x="6821660" y="3108530"/>
            <a:ext cx="41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&gt;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ECD170-F990-97D1-96E4-2AFF81424EDD}"/>
              </a:ext>
            </a:extLst>
          </p:cNvPr>
          <p:cNvSpPr txBox="1"/>
          <p:nvPr/>
        </p:nvSpPr>
        <p:spPr>
          <a:xfrm rot="10374265">
            <a:off x="6700362" y="3845651"/>
            <a:ext cx="41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&gt;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0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7D401-5445-A0E0-A888-044DC5E2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A891E14-819F-9A99-7CFE-E0727402B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518" y="1472295"/>
            <a:ext cx="3696965" cy="5107732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B362E8-5333-0A6E-7FAB-F21C751C4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2F217AF-77E4-6BE8-3F21-9DDB2805B39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15F171E-98BD-2585-4939-9AB95BF14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158CA-5D51-167A-AB8F-D9A082669B3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4AA412-317F-643D-3382-F547814E45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1CB5BA-2826-291F-A437-99ACC462A82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A3DAF14-9351-2542-A5B1-902E95B7070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3C2EBF-7862-EB74-AF7B-A6030247AC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9BC0D3-E2C1-035B-EE27-49B00B94C90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73DEA10-E631-6913-71A9-D59C2FEEE62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5E996EE-D968-2674-2AA5-2A2B038C55F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0245110-A71B-A312-D1DB-9D78E93D71A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42F1B90-579E-7CC0-4534-8D60796903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86DB07B-B36D-9058-51C5-FBC351C0AEF1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9. لديكم 3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3477768-331B-A25C-F587-4227580CC2E4}"/>
              </a:ext>
            </a:extLst>
          </p:cNvPr>
          <p:cNvSpPr/>
          <p:nvPr/>
        </p:nvSpPr>
        <p:spPr>
          <a:xfrm>
            <a:off x="2948473" y="2752535"/>
            <a:ext cx="3172409" cy="802428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676F4AB-209D-2E1B-F5A5-4E872F6A740A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C8F0D6-B1E1-4C69-678B-DD94FDDDA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E199FFB-2E66-2131-0690-F8DA613EECF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2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4A062-8631-899D-5CD9-5977D40D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40DB46-FE90-72EF-9E87-A1E883F0D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F0AF9B-E9E5-4966-F4BF-8DDB4025517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3F714D-0434-F9E3-9BBD-504E008A14E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97E9428-8529-3ADB-5960-77D9CB54E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3A6E5E-A6B0-55D2-3F73-E203AFE60D2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46D71A0-C616-057A-FA6D-C0BFD1AA2F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31A64BB-0C4E-0A65-7C4B-B3EF52877A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3EE2401-C5AE-041B-905E-B20C19F33B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A3F27B2-66E1-B113-AC6B-6E431C042E1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89F455-C232-2609-2C12-E694B4E353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5A7AED-F81A-69D2-6A67-E4E5FB78C4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1CC8C4-C07B-CC38-2071-8569BF800ED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754A1F9-8FDD-19AA-061B-358F003F60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8C7897-09AD-AB9A-7069-8A9B9B6885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B51E66C-9351-0B89-F5F7-FE83E421BE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534422"/>
            <a:ext cx="7557025" cy="178915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7477A21-B0A7-0F6E-E1FE-11A533EBAC84}"/>
              </a:ext>
            </a:extLst>
          </p:cNvPr>
          <p:cNvSpPr txBox="1"/>
          <p:nvPr/>
        </p:nvSpPr>
        <p:spPr>
          <a:xfrm>
            <a:off x="1947135" y="3655923"/>
            <a:ext cx="709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729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6A5C21E-E3B6-3789-9FB7-DF2D990F26E8}"/>
              </a:ext>
            </a:extLst>
          </p:cNvPr>
          <p:cNvSpPr txBox="1"/>
          <p:nvPr/>
        </p:nvSpPr>
        <p:spPr>
          <a:xfrm>
            <a:off x="3461806" y="3659033"/>
            <a:ext cx="709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725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E349F3-381E-6F0D-09FB-CF4E785A6FF8}"/>
              </a:ext>
            </a:extLst>
          </p:cNvPr>
          <p:cNvSpPr txBox="1"/>
          <p:nvPr/>
        </p:nvSpPr>
        <p:spPr>
          <a:xfrm>
            <a:off x="6419611" y="3640371"/>
            <a:ext cx="709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357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3FB0F9F-4785-0BCE-14A2-664B50294B7A}"/>
              </a:ext>
            </a:extLst>
          </p:cNvPr>
          <p:cNvSpPr txBox="1"/>
          <p:nvPr/>
        </p:nvSpPr>
        <p:spPr>
          <a:xfrm>
            <a:off x="4967143" y="3643481"/>
            <a:ext cx="709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364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10EDD-E23F-C27D-81CD-748AD0939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959BCF-6820-217C-2E0D-B68FCB76A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518" y="1472295"/>
            <a:ext cx="3696965" cy="5107732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C15031-078D-DCCD-1875-737212842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13FD95C-69BC-59B3-3CCF-99A2BCB3C2C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EAC22D-3352-78A4-6164-A16DE2DDD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7E09AAC-F461-B225-B1E8-7A365DC9999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6CB4050-FE8A-20FD-29FE-556B24D49F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5ACDA87-4E61-7E35-86BD-0693020B59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0808E8-6D7C-80DE-156B-200DAC4799F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5257419-8700-8FA1-D1ED-E5B2D67E610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235D9C2-9047-82BA-597E-33070850195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54F9D06-817D-A038-44D8-2B74E90BEA6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F1FA778-60B1-6EB5-E635-6AB603E6C40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A998598-4604-FEC2-056A-AB7EAFBE6E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EB28D3-B941-64C8-D26B-0F112BC03E9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F97D124-52A2-F528-7449-8E3480BD5276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D619D57-1DC4-C1C3-E1CA-18CFB41264CC}"/>
              </a:ext>
            </a:extLst>
          </p:cNvPr>
          <p:cNvSpPr/>
          <p:nvPr/>
        </p:nvSpPr>
        <p:spPr>
          <a:xfrm>
            <a:off x="2995128" y="3536309"/>
            <a:ext cx="3172409" cy="1240964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4B3782-7F44-696E-1D2B-1737FDBCDBE8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DC93C9A-99A6-04BF-D715-3B026557F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BEE833C-EB35-1630-101C-274D5705B46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135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FC6D6-8B84-DAE6-F110-43BE08ED3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356C27-C439-D52F-6A15-B95E59B66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5847816-03E4-9536-52BD-37E89A45D9ED}"/>
              </a:ext>
            </a:extLst>
          </p:cNvPr>
          <p:cNvSpPr txBox="1"/>
          <p:nvPr/>
        </p:nvSpPr>
        <p:spPr>
          <a:xfrm>
            <a:off x="328612" y="831980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تتم مطالبة المتعلمين بإحضار الكراسات رقم 1 لمراجعة دروس الأسبوع 5 من الوحدة 2.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54D84BF-05E2-41E8-2683-36CA2237042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57ACB16-97E8-ECEA-2857-59AC6D965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2808CAC-5C05-641B-CAE4-C414B9E35E5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897A77D-7149-3E49-F851-E6AA799003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166FC3-81C3-C2F8-FC69-B40B02699AC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F9FD30-6454-E7D5-BBE7-13A0E5AD13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EE8BF05-221E-5907-9E73-ECECC9701B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3732803-DDAA-F1DC-4CCD-BC43ED0977C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175C026-D6BE-31B3-380D-C52A7BC603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6D91923-3CE7-3E03-BA5E-6A40AB987DB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3CCC387-DDD7-8096-A5AC-E00C2BC410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F82D935-5E03-4E4B-F118-A733F33BE5F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AACF75F-136C-8F25-3ED4-AC6460CBC7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7658" y="2272231"/>
            <a:ext cx="6870023" cy="2668104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0A06EF75-A7AC-F057-AB71-5FFB9A586042}"/>
              </a:ext>
            </a:extLst>
          </p:cNvPr>
          <p:cNvSpPr txBox="1"/>
          <p:nvPr/>
        </p:nvSpPr>
        <p:spPr>
          <a:xfrm>
            <a:off x="2236384" y="3236040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180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47256-9577-F01A-DDCE-58DC78F94BAA}"/>
              </a:ext>
            </a:extLst>
          </p:cNvPr>
          <p:cNvSpPr txBox="1"/>
          <p:nvPr/>
        </p:nvSpPr>
        <p:spPr>
          <a:xfrm>
            <a:off x="4226916" y="3248480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430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918C44-30EA-26C8-E0DC-271BD8B2673F}"/>
              </a:ext>
            </a:extLst>
          </p:cNvPr>
          <p:cNvSpPr txBox="1"/>
          <p:nvPr/>
        </p:nvSpPr>
        <p:spPr>
          <a:xfrm>
            <a:off x="5607848" y="3248480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670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97E0E74-CA99-F65A-70E8-AD4AEBE70E11}"/>
              </a:ext>
            </a:extLst>
          </p:cNvPr>
          <p:cNvSpPr txBox="1"/>
          <p:nvPr/>
        </p:nvSpPr>
        <p:spPr>
          <a:xfrm>
            <a:off x="1297100" y="4312171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100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B05AFF8-7A5F-F452-9361-105632B5B5E4}"/>
              </a:ext>
            </a:extLst>
          </p:cNvPr>
          <p:cNvSpPr txBox="1"/>
          <p:nvPr/>
        </p:nvSpPr>
        <p:spPr>
          <a:xfrm>
            <a:off x="2699805" y="4315280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200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A0D5ACC-CA4C-E4B4-3617-EFE742A2B44F}"/>
              </a:ext>
            </a:extLst>
          </p:cNvPr>
          <p:cNvSpPr txBox="1"/>
          <p:nvPr/>
        </p:nvSpPr>
        <p:spPr>
          <a:xfrm>
            <a:off x="3548891" y="4305950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400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01BC6F7-C0B9-179B-5DBF-EE6D0825920F}"/>
              </a:ext>
            </a:extLst>
          </p:cNvPr>
          <p:cNvSpPr txBox="1"/>
          <p:nvPr/>
        </p:nvSpPr>
        <p:spPr>
          <a:xfrm>
            <a:off x="4951596" y="4299728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500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C5DC8D1-0665-0432-E110-A9240EF4DC20}"/>
              </a:ext>
            </a:extLst>
          </p:cNvPr>
          <p:cNvSpPr txBox="1"/>
          <p:nvPr/>
        </p:nvSpPr>
        <p:spPr>
          <a:xfrm>
            <a:off x="5769574" y="4315281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600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A0FF998-403B-C58D-D870-4103016BD7CD}"/>
              </a:ext>
            </a:extLst>
          </p:cNvPr>
          <p:cNvSpPr txBox="1"/>
          <p:nvPr/>
        </p:nvSpPr>
        <p:spPr>
          <a:xfrm>
            <a:off x="7172279" y="4309059"/>
            <a:ext cx="709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700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40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B75085B-81A3-D36A-413F-AEA18996A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023" y="1339331"/>
            <a:ext cx="3690667" cy="524628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91D91EA-A9F6-CF02-9CD7-5B1E1096EC72}"/>
              </a:ext>
            </a:extLst>
          </p:cNvPr>
          <p:cNvGrpSpPr/>
          <p:nvPr/>
        </p:nvGrpSpPr>
        <p:grpSpPr>
          <a:xfrm>
            <a:off x="307910" y="111807"/>
            <a:ext cx="7669764" cy="424077"/>
            <a:chOff x="593138" y="111807"/>
            <a:chExt cx="7181416" cy="46013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E4C803-6774-E43A-3AC0-C2BA2676B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940477-5855-C655-27C4-9C693B291E2D}"/>
                </a:ext>
              </a:extLst>
            </p:cNvPr>
            <p:cNvGrpSpPr/>
            <p:nvPr/>
          </p:nvGrpSpPr>
          <p:grpSpPr>
            <a:xfrm>
              <a:off x="722662" y="164093"/>
              <a:ext cx="6911152" cy="407853"/>
              <a:chOff x="722662" y="164093"/>
              <a:chExt cx="6911152" cy="40785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ADCB73F-7B6F-9D6B-3C8C-4272C8F7BD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C0BDD58-B37F-86BA-1DAE-785DB59D8B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67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237E5A-860A-9A63-4C7A-0BEF4C55F9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B3DC39F-4D5C-AA35-839A-B9ADBC93DBB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C407DC3-6FA1-21C6-99D8-74073F1CAFF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68CD14-9C87-EDBD-238B-3B5F709AB31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B4C5206-8377-1DB7-3F3D-CCD2D92A68B7}"/>
                  </a:ext>
                </a:extLst>
              </p:cNvPr>
              <p:cNvSpPr txBox="1"/>
              <p:nvPr/>
            </p:nvSpPr>
            <p:spPr>
              <a:xfrm>
                <a:off x="4751701" y="16409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4B1968D-825A-6851-8EE4-BB97EBF5D3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6D4F179-D932-2296-CDC4-96398E6C7A4C}"/>
                  </a:ext>
                </a:extLst>
              </p:cNvPr>
              <p:cNvSpPr txBox="1"/>
              <p:nvPr/>
            </p:nvSpPr>
            <p:spPr>
              <a:xfrm>
                <a:off x="1769793" y="169312"/>
                <a:ext cx="309878" cy="307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663601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أنجزوا في المنزل الأنشطة 1 و 2 و 3 ص 60. 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ولا تنسوا إحضار الكراسات رقم 1 لمراجعة بعض الدروس غذا إن شاء الله.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B5CE90-414A-A5F8-D3C4-44A55D0F5295}"/>
              </a:ext>
            </a:extLst>
          </p:cNvPr>
          <p:cNvSpPr/>
          <p:nvPr/>
        </p:nvSpPr>
        <p:spPr>
          <a:xfrm>
            <a:off x="2904530" y="1740170"/>
            <a:ext cx="3179030" cy="1003030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57E869-575B-D17F-DB01-B09F1C5759AD}"/>
              </a:ext>
            </a:extLst>
          </p:cNvPr>
          <p:cNvSpPr/>
          <p:nvPr/>
        </p:nvSpPr>
        <p:spPr>
          <a:xfrm>
            <a:off x="2907640" y="2769648"/>
            <a:ext cx="3179030" cy="1195862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204082D-61EE-87C1-6F46-A5B6296922C7}"/>
              </a:ext>
            </a:extLst>
          </p:cNvPr>
          <p:cNvSpPr/>
          <p:nvPr/>
        </p:nvSpPr>
        <p:spPr>
          <a:xfrm>
            <a:off x="2898309" y="3991959"/>
            <a:ext cx="3179030" cy="785314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15542</TotalTime>
  <Words>1328</Words>
  <Application>Microsoft Office PowerPoint</Application>
  <PresentationFormat>Affichage à l'écran (4:3)</PresentationFormat>
  <Paragraphs>467</Paragraphs>
  <Slides>43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43</vt:i4>
      </vt:variant>
    </vt:vector>
  </HeadingPairs>
  <TitlesOfParts>
    <vt:vector size="56" baseType="lpstr">
      <vt:lpstr>Arimo Italics</vt:lpstr>
      <vt:lpstr>Chalkboard</vt:lpstr>
      <vt:lpstr>DengXian</vt:lpstr>
      <vt:lpstr>Effra CC Arbc</vt:lpstr>
      <vt:lpstr>Noto Sans Symbols</vt:lpstr>
      <vt:lpstr>Aptos</vt:lpstr>
      <vt:lpstr>Arial</vt:lpstr>
      <vt:lpstr>Calibri</vt:lpstr>
      <vt:lpstr>Dosis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166</cp:revision>
  <cp:lastPrinted>2025-08-13T10:11:39Z</cp:lastPrinted>
  <dcterms:created xsi:type="dcterms:W3CDTF">2025-08-01T12:31:49Z</dcterms:created>
  <dcterms:modified xsi:type="dcterms:W3CDTF">2026-03-04T09:31:22Z</dcterms:modified>
</cp:coreProperties>
</file>