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8"/>
  </p:notesMasterIdLst>
  <p:handoutMasterIdLst>
    <p:handoutMasterId r:id="rId59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4" r:id="rId15"/>
    <p:sldId id="2134806795" r:id="rId16"/>
    <p:sldId id="2134806707" r:id="rId17"/>
    <p:sldId id="2134806796" r:id="rId18"/>
    <p:sldId id="2134806797" r:id="rId19"/>
    <p:sldId id="2134806659" r:id="rId20"/>
    <p:sldId id="2134806801" r:id="rId21"/>
    <p:sldId id="2134806757" r:id="rId22"/>
    <p:sldId id="2134806597" r:id="rId23"/>
    <p:sldId id="2134806733" r:id="rId24"/>
    <p:sldId id="2134806734" r:id="rId25"/>
    <p:sldId id="2134806638" r:id="rId26"/>
    <p:sldId id="2134806675" r:id="rId27"/>
    <p:sldId id="2134806802" r:id="rId28"/>
    <p:sldId id="2134806712" r:id="rId29"/>
    <p:sldId id="2134806667" r:id="rId30"/>
    <p:sldId id="2134806803" r:id="rId31"/>
    <p:sldId id="2134806804" r:id="rId32"/>
    <p:sldId id="2134806805" r:id="rId33"/>
    <p:sldId id="2134806806" r:id="rId34"/>
    <p:sldId id="2134806807" r:id="rId35"/>
    <p:sldId id="2134806735" r:id="rId36"/>
    <p:sldId id="2134806686" r:id="rId37"/>
    <p:sldId id="2134806808" r:id="rId38"/>
    <p:sldId id="2134806760" r:id="rId39"/>
    <p:sldId id="2134806800" r:id="rId40"/>
    <p:sldId id="2134806747" r:id="rId41"/>
    <p:sldId id="2134806748" r:id="rId42"/>
    <p:sldId id="2134806598" r:id="rId43"/>
    <p:sldId id="2134806652" r:id="rId44"/>
    <p:sldId id="2134806688" r:id="rId45"/>
    <p:sldId id="2134806750" r:id="rId46"/>
    <p:sldId id="2134806696" r:id="rId47"/>
    <p:sldId id="2134806749" r:id="rId48"/>
    <p:sldId id="2134806798" r:id="rId49"/>
    <p:sldId id="2134806799" r:id="rId50"/>
    <p:sldId id="2134806656" r:id="rId51"/>
    <p:sldId id="2134806690" r:id="rId52"/>
    <p:sldId id="2134806751" r:id="rId53"/>
    <p:sldId id="789" r:id="rId54"/>
    <p:sldId id="2134806626" r:id="rId55"/>
    <p:sldId id="2134806639" r:id="rId56"/>
    <p:sldId id="980" r:id="rId57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4"/>
            <p14:sldId id="2134806795"/>
            <p14:sldId id="2134806707"/>
            <p14:sldId id="2134806796"/>
            <p14:sldId id="2134806797"/>
            <p14:sldId id="2134806659"/>
            <p14:sldId id="2134806801"/>
            <p14:sldId id="2134806757"/>
            <p14:sldId id="2134806597"/>
            <p14:sldId id="2134806733"/>
            <p14:sldId id="2134806734"/>
            <p14:sldId id="2134806638"/>
            <p14:sldId id="2134806675"/>
            <p14:sldId id="2134806802"/>
            <p14:sldId id="2134806712"/>
            <p14:sldId id="2134806667"/>
            <p14:sldId id="2134806803"/>
            <p14:sldId id="2134806804"/>
            <p14:sldId id="2134806805"/>
            <p14:sldId id="2134806806"/>
            <p14:sldId id="2134806807"/>
            <p14:sldId id="2134806735"/>
            <p14:sldId id="2134806686"/>
            <p14:sldId id="2134806808"/>
            <p14:sldId id="2134806760"/>
            <p14:sldId id="2134806800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1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21.815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21.815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emf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4.png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4.png"/><Relationship Id="rId4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emf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8.png"/><Relationship Id="rId4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3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0.png"/><Relationship Id="rId4" Type="http://schemas.openxmlformats.org/officeDocument/2006/relationships/image" Target="../media/image1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9.mp4"/><Relationship Id="rId7" Type="http://schemas.openxmlformats.org/officeDocument/2006/relationships/image" Target="../media/image29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9.mp4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430929"/>
            <a:ext cx="3765568" cy="9299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556351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18669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(التحول) - توليف</a:t>
              </a:r>
            </a:p>
          </p:txBody>
        </p:sp>
      </p:grpSp>
      <p:sp>
        <p:nvSpPr>
          <p:cNvPr id="49" name="Organigramme : Terminateur 21">
            <a:extLst>
              <a:ext uri="{FF2B5EF4-FFF2-40B4-BE49-F238E27FC236}">
                <a16:creationId xmlns:a16="http://schemas.microsoft.com/office/drawing/2014/main" id="{57018856-913F-1168-8AAB-C7452A803A7C}"/>
              </a:ext>
            </a:extLst>
          </p:cNvPr>
          <p:cNvSpPr/>
          <p:nvPr/>
        </p:nvSpPr>
        <p:spPr>
          <a:xfrm>
            <a:off x="4415233" y="516779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0354658-BFCA-E7A8-7AA1-9FC4A619EE24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5229AA-A7D1-D6CA-F53D-29ACA12ED16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FD349C26-60AC-9772-82E1-2951AC269E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E7A59816-0BBF-4619-1587-F5BE092FA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120BF4F-2372-7727-BF6C-A88EB2C39361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BCA09E0-1C4A-D424-A127-4CEC46E13649}"/>
              </a:ext>
            </a:extLst>
          </p:cNvPr>
          <p:cNvGrpSpPr/>
          <p:nvPr/>
        </p:nvGrpSpPr>
        <p:grpSpPr>
          <a:xfrm>
            <a:off x="592941" y="242629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0CA755-A59C-0859-4CC6-991B566E7C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862279E7-41B1-5A6E-5959-D017198E7F3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52CE25DF-E57C-9613-C656-D69A5D9B89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A923D76-A38C-7A51-9CF0-CECD0BEF21E0}"/>
              </a:ext>
            </a:extLst>
          </p:cNvPr>
          <p:cNvGrpSpPr/>
          <p:nvPr/>
        </p:nvGrpSpPr>
        <p:grpSpPr>
          <a:xfrm>
            <a:off x="4586633" y="245914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17B26BD-9567-2D15-BBE7-8B410B461E5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D56F0A07-71D0-5DAB-4B2F-15AE793C2BD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0DAF39AD-16BC-144B-507A-F64F04E7AE5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F452C00C-1ECB-1A25-CA52-CD6EE9488F4A}"/>
              </a:ext>
            </a:extLst>
          </p:cNvPr>
          <p:cNvSpPr txBox="1"/>
          <p:nvPr/>
        </p:nvSpPr>
        <p:spPr>
          <a:xfrm>
            <a:off x="4765695" y="294737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(1)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75FFD3E-2083-F5B1-FEE7-49E0E314BEF1}"/>
              </a:ext>
            </a:extLst>
          </p:cNvPr>
          <p:cNvSpPr txBox="1"/>
          <p:nvPr/>
        </p:nvSpPr>
        <p:spPr>
          <a:xfrm>
            <a:off x="709015" y="2887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(2)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298143-7BC7-E46B-1538-E58789120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544" y="2407683"/>
            <a:ext cx="3015389" cy="39274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293749-0B9B-68E8-2277-D18969085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155" y="2407683"/>
            <a:ext cx="3015389" cy="391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299429"/>
            <a:ext cx="5759988" cy="142185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1531961" y="3357270"/>
            <a:ext cx="548575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(النصف والربع وإلا الربع)؛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 المستغرقة؛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التحول باستخدام نموذج الأشرطة.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826D12-4D5C-EF32-77C8-0E1B70081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688" y="1923510"/>
            <a:ext cx="3335275" cy="43305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D1EE9C-C1F3-1C91-520D-7710DF4DB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456" y="1925166"/>
            <a:ext cx="3335275" cy="429413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57،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CFDF60-BBFE-6630-01C4-C34B3D45C166}"/>
              </a:ext>
            </a:extLst>
          </p:cNvPr>
          <p:cNvSpPr/>
          <p:nvPr/>
        </p:nvSpPr>
        <p:spPr>
          <a:xfrm>
            <a:off x="1446249" y="4189446"/>
            <a:ext cx="2817844" cy="1810138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FC3C5F-ED2C-681C-99C2-7C895D0E2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63" y="2028922"/>
            <a:ext cx="6245475" cy="425572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866120" y="4306079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869229" y="4579776"/>
            <a:ext cx="985938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CEE99-E77F-071F-DE33-0AC7A5DD3DFB}"/>
              </a:ext>
            </a:extLst>
          </p:cNvPr>
          <p:cNvSpPr/>
          <p:nvPr/>
        </p:nvSpPr>
        <p:spPr>
          <a:xfrm>
            <a:off x="2855166" y="4579780"/>
            <a:ext cx="765109" cy="2752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76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60034" y="4394722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153 + 76 = 229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6568753" y="5654351"/>
            <a:ext cx="625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28C552-0EC7-A3F4-7C13-BFFF02492619}"/>
              </a:ext>
            </a:extLst>
          </p:cNvPr>
          <p:cNvSpPr txBox="1"/>
          <p:nvPr/>
        </p:nvSpPr>
        <p:spPr>
          <a:xfrm>
            <a:off x="1175673" y="9007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17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B77113-5B85-D59C-CEBB-E7616A41C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188" y="1569704"/>
            <a:ext cx="3303623" cy="47636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A352B8-BC5E-5BAB-FA3D-C3663F5D021A}"/>
              </a:ext>
            </a:extLst>
          </p:cNvPr>
          <p:cNvSpPr/>
          <p:nvPr/>
        </p:nvSpPr>
        <p:spPr>
          <a:xfrm>
            <a:off x="3102428" y="4567649"/>
            <a:ext cx="2993571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F611E1-CEB7-5675-0184-AA2DAE821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57804"/>
            <a:ext cx="7557025" cy="89825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30A67BA-78D7-7498-DF31-7F9E2EA6933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A9B801-4BA9-42C1-7404-F6E56D119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CF2C6EB-857E-AC37-4171-73CC2F7838D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951FF9-09B1-E28D-4AAC-A23BDAE30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57804"/>
            <a:ext cx="7557025" cy="898256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361216-4CC9-E817-A715-33579617EC3A}"/>
              </a:ext>
            </a:extLst>
          </p:cNvPr>
          <p:cNvSpPr txBox="1"/>
          <p:nvPr/>
        </p:nvSpPr>
        <p:spPr>
          <a:xfrm>
            <a:off x="1791480" y="3051111"/>
            <a:ext cx="62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FC951A-FCC3-7229-FB81-2A4CE604F509}"/>
              </a:ext>
            </a:extLst>
          </p:cNvPr>
          <p:cNvSpPr txBox="1"/>
          <p:nvPr/>
        </p:nvSpPr>
        <p:spPr>
          <a:xfrm>
            <a:off x="1771264" y="341345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99007A-1BF9-6E9E-98EE-DA68B868A932}"/>
              </a:ext>
            </a:extLst>
          </p:cNvPr>
          <p:cNvSpPr txBox="1"/>
          <p:nvPr/>
        </p:nvSpPr>
        <p:spPr>
          <a:xfrm>
            <a:off x="3497426" y="3051110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32A40B-54CE-A030-6270-81C7D9490E99}"/>
              </a:ext>
            </a:extLst>
          </p:cNvPr>
          <p:cNvSpPr txBox="1"/>
          <p:nvPr/>
        </p:nvSpPr>
        <p:spPr>
          <a:xfrm>
            <a:off x="3523864" y="341344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500A225-669A-1793-462D-524DD9E16A80}"/>
              </a:ext>
            </a:extLst>
          </p:cNvPr>
          <p:cNvSpPr txBox="1"/>
          <p:nvPr/>
        </p:nvSpPr>
        <p:spPr>
          <a:xfrm>
            <a:off x="6868883" y="3051110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D05578-9EA7-B005-FB3B-D2F324C3C3D7}"/>
              </a:ext>
            </a:extLst>
          </p:cNvPr>
          <p:cNvSpPr txBox="1"/>
          <p:nvPr/>
        </p:nvSpPr>
        <p:spPr>
          <a:xfrm>
            <a:off x="6924869" y="341344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5B50C0-D771-B7C3-282E-AE3F94C39AAD}"/>
              </a:ext>
            </a:extLst>
          </p:cNvPr>
          <p:cNvSpPr txBox="1"/>
          <p:nvPr/>
        </p:nvSpPr>
        <p:spPr>
          <a:xfrm>
            <a:off x="5189380" y="3054219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7E2446-D154-0B49-7919-A68404B82412}"/>
              </a:ext>
            </a:extLst>
          </p:cNvPr>
          <p:cNvSpPr txBox="1"/>
          <p:nvPr/>
        </p:nvSpPr>
        <p:spPr>
          <a:xfrm>
            <a:off x="5178494" y="341655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قراءة الساعة (النصف)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34D54F1D-0A63-0002-98DC-A68320A0486B}"/>
              </a:ext>
            </a:extLst>
          </p:cNvPr>
          <p:cNvSpPr txBox="1"/>
          <p:nvPr/>
        </p:nvSpPr>
        <p:spPr>
          <a:xfrm>
            <a:off x="676281" y="9285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30FF22-381C-475F-4E82-26B4AB980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91367-8A15-3DDF-4CCF-95D3A0BF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894BB6-E2E4-5A19-FA3C-E6F3C6154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2C021283-64C4-5DF1-6C51-9FE27C1C3FA0}"/>
              </a:ext>
            </a:extLst>
          </p:cNvPr>
          <p:cNvSpPr txBox="1"/>
          <p:nvPr/>
        </p:nvSpPr>
        <p:spPr>
          <a:xfrm>
            <a:off x="676281" y="9285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إلى كم تشير الساعة بالحروف وبالأرقام.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AB00B5-6043-3425-A9AC-C038552EA932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4DCA5F-03AD-A227-815B-F75BA2DFE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7F12BCE-F9D3-A037-CDE0-910800C1FCAE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9" name="Image 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D8FC718-6347-64A5-35F1-3A13B5E30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CF65E55-CDEC-DBF3-803A-AA8062D9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8BA422A2-39AA-2DB0-FBAE-E768109BE5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D563BE2-2350-CC05-7BAA-98EC426C17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0680" y="4205571"/>
              <a:ext cx="727370" cy="20238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260786-C8A7-CB5B-1544-208D47BA08C4}"/>
                </a:ext>
              </a:extLst>
            </p:cNvPr>
            <p:cNvSpPr/>
            <p:nvPr/>
          </p:nvSpPr>
          <p:spPr>
            <a:xfrm>
              <a:off x="607228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81839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807B-A858-5A15-4B5A-DE206190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3E8A6-6520-B6EC-9CD1-B9006C2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886DD-4844-6766-324C-CBB524A95F15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3360340-A854-44D3-96E9-7C04E4986979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اَلثّانِيَةُ وَالنِّصْفُ</a:t>
            </a:r>
            <a:endParaRPr lang="fr-MA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361517-F401-3778-3243-D14225252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0020DE20-AF0B-AE3C-C837-8D909DC4F739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22" name="Image 2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6D2D331B-A751-FE67-046E-8E68F5108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AD98103-DD75-8EA9-8672-331AED29C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D21F0D9-2F98-27B5-BA8D-84AC40F668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694BB147-09AB-5CBB-2F3E-625A20C0E0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0680" y="4205571"/>
              <a:ext cx="727370" cy="20238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3A80C31-7232-3A6D-AA21-C3F2364D8C9C}"/>
                </a:ext>
              </a:extLst>
            </p:cNvPr>
            <p:cNvSpPr/>
            <p:nvPr/>
          </p:nvSpPr>
          <p:spPr>
            <a:xfrm>
              <a:off x="607228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903651F6-16A2-065C-C1F4-876CFDC8DF3F}"/>
              </a:ext>
            </a:extLst>
          </p:cNvPr>
          <p:cNvSpPr txBox="1"/>
          <p:nvPr/>
        </p:nvSpPr>
        <p:spPr>
          <a:xfrm>
            <a:off x="5503511" y="4290357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2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EA1ED05-F414-4981-8134-107BB5C3E304}"/>
              </a:ext>
            </a:extLst>
          </p:cNvPr>
          <p:cNvSpPr txBox="1"/>
          <p:nvPr/>
        </p:nvSpPr>
        <p:spPr>
          <a:xfrm>
            <a:off x="6080450" y="4301245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883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_ N2_P3_SEM5_S1_V1_VFmp4 (1)">
            <a:hlinkClick r:id="" action="ppaction://media"/>
            <a:extLst>
              <a:ext uri="{FF2B5EF4-FFF2-40B4-BE49-F238E27FC236}">
                <a16:creationId xmlns:a16="http://schemas.microsoft.com/office/drawing/2014/main" id="{DDFAC5E0-517D-C677-C58D-18C65FA6D2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9695" y="2098625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ECC6FF3-A24B-37CE-0136-4991CB5BC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812" y="1996707"/>
            <a:ext cx="3316928" cy="43201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452A2-73EE-2986-3446-286FDDC3A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423" y="1997417"/>
            <a:ext cx="3316928" cy="4304546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58.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4780351" y="2407297"/>
            <a:ext cx="2771879" cy="12409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7A422DB-361F-6839-163C-23C1152F5F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8327" y="2192941"/>
            <a:ext cx="6870023" cy="33491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9DD7BC-2D75-F446-699A-81F5BF6F3A14}"/>
              </a:ext>
            </a:extLst>
          </p:cNvPr>
          <p:cNvSpPr txBox="1"/>
          <p:nvPr/>
        </p:nvSpPr>
        <p:spPr>
          <a:xfrm>
            <a:off x="3107091" y="4273420"/>
            <a:ext cx="13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اَلثّالِثَةُ وَالنِّصْفُ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736E1B-4C5E-D109-4810-CFB77E945021}"/>
              </a:ext>
            </a:extLst>
          </p:cNvPr>
          <p:cNvSpPr txBox="1"/>
          <p:nvPr/>
        </p:nvSpPr>
        <p:spPr>
          <a:xfrm>
            <a:off x="6288831" y="4264089"/>
            <a:ext cx="157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اَلسّادِسَةُ وَالنِّصْفُ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A566F9-55CB-6EEB-0F90-2E50F0FA9AC3}"/>
              </a:ext>
            </a:extLst>
          </p:cNvPr>
          <p:cNvSpPr txBox="1"/>
          <p:nvPr/>
        </p:nvSpPr>
        <p:spPr>
          <a:xfrm>
            <a:off x="4823929" y="4273420"/>
            <a:ext cx="13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تَماماً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92D2BB-E03B-000F-39F1-454DD3CFA168}"/>
              </a:ext>
            </a:extLst>
          </p:cNvPr>
          <p:cNvSpPr txBox="1"/>
          <p:nvPr/>
        </p:nvSpPr>
        <p:spPr>
          <a:xfrm>
            <a:off x="3470985" y="4945221"/>
            <a:ext cx="16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3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9C38F1-F0FF-EE4D-0A37-E5A8CB609629}"/>
              </a:ext>
            </a:extLst>
          </p:cNvPr>
          <p:cNvSpPr txBox="1"/>
          <p:nvPr/>
        </p:nvSpPr>
        <p:spPr>
          <a:xfrm>
            <a:off x="3735348" y="4957659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30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B86E18-2701-6128-B0D5-DE44111BD6A1}"/>
              </a:ext>
            </a:extLst>
          </p:cNvPr>
          <p:cNvSpPr txBox="1"/>
          <p:nvPr/>
        </p:nvSpPr>
        <p:spPr>
          <a:xfrm>
            <a:off x="5097625" y="4938998"/>
            <a:ext cx="16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4B4F84-9971-B284-1CFC-33F917526C64}"/>
              </a:ext>
            </a:extLst>
          </p:cNvPr>
          <p:cNvSpPr txBox="1"/>
          <p:nvPr/>
        </p:nvSpPr>
        <p:spPr>
          <a:xfrm>
            <a:off x="5361988" y="4951436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00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23C875-2338-E0B3-382B-6E97E5BC8E5D}"/>
              </a:ext>
            </a:extLst>
          </p:cNvPr>
          <p:cNvSpPr txBox="1"/>
          <p:nvPr/>
        </p:nvSpPr>
        <p:spPr>
          <a:xfrm>
            <a:off x="6786468" y="4957663"/>
            <a:ext cx="16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6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21C95-01A2-9A35-48FB-893E3A14E905}"/>
              </a:ext>
            </a:extLst>
          </p:cNvPr>
          <p:cNvSpPr txBox="1"/>
          <p:nvPr/>
        </p:nvSpPr>
        <p:spPr>
          <a:xfrm>
            <a:off x="7032169" y="4951439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30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211357" y="3516748"/>
            <a:ext cx="3513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قراءة الساعة (الربع وإلا الربع)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BE5222-2C69-109C-7FA8-FACB5D9FDE3B}"/>
              </a:ext>
            </a:extLst>
          </p:cNvPr>
          <p:cNvSpPr txBox="1"/>
          <p:nvPr/>
        </p:nvSpPr>
        <p:spPr>
          <a:xfrm>
            <a:off x="676281" y="9285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7F79A0-F0F4-2D22-2548-8F542B9D8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8152-E6DB-7E86-A5D6-A5A23171F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FE18A8-B3B7-B0AD-3FEB-6A5028297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033DEB3-E28E-F42A-476D-65DB1CA391D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إلى كم تشير الساعة بالحروف وبالأرقام.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CF3A88C-8A22-8EB8-1582-5AA31D1A147E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182ABA-AC7C-E121-FA59-6FC80654E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37E0F36-D1A4-4B50-CB1A-2D8E003725E5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8" name="Image 7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025247C-5B05-064E-5519-7C08ED72F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5F2D8F7-B899-DF52-8CB1-D4E6B70D5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F57B706A-1580-5D1B-E047-3EB74C0E40B2}"/>
                </a:ext>
              </a:extLst>
            </p:cNvPr>
            <p:cNvCxnSpPr>
              <a:cxnSpLocks/>
            </p:cNvCxnSpPr>
            <p:nvPr/>
          </p:nvCxnSpPr>
          <p:spPr>
            <a:xfrm>
              <a:off x="6158737" y="4400309"/>
              <a:ext cx="994952" cy="6402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59600E2-59E6-3F64-7A84-959E059606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8242" y="4394291"/>
              <a:ext cx="486025" cy="59367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B7AC095-500D-4F8C-841C-46298F952F6D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12162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3B67-7583-610B-9037-AEF5E5C4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DCFFEA-FC0C-7DF6-9AF8-F27CE9D72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D88A4D-7EF6-EFEA-94C5-14A43F37A3A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14:cNvPr>
              <p14:cNvContentPartPr/>
              <p14:nvPr/>
            </p14:nvContentPartPr>
            <p14:xfrm>
              <a:off x="2668452" y="98867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0452" y="881030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84AD384-4725-A91A-6592-1DC701BA9EA3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اَلسّابِعَةُ وَالرُّبُعُ</a:t>
            </a:r>
            <a:endParaRPr lang="fr-MA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61C12F-88C1-E8FB-DA67-09E46050C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AAE809C-CAA1-C36B-0BC7-B580B1A924EC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7" name="Image 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401A92A-B472-02A5-1ED4-B13060703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39D475-13D1-8DE0-7892-B4A82FCFA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0E3875B-2692-B913-844F-03DADE19686D}"/>
                </a:ext>
              </a:extLst>
            </p:cNvPr>
            <p:cNvCxnSpPr>
              <a:cxnSpLocks/>
            </p:cNvCxnSpPr>
            <p:nvPr/>
          </p:nvCxnSpPr>
          <p:spPr>
            <a:xfrm>
              <a:off x="6158737" y="4400309"/>
              <a:ext cx="994952" cy="6402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AF9C8C04-24FB-5417-A0DB-F997FFAB30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8242" y="4394291"/>
              <a:ext cx="486025" cy="59367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8781FD5-C6C7-AF11-A831-9DF8B19A229B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F1F9551-4218-410E-1092-212D31B335FA}"/>
              </a:ext>
            </a:extLst>
          </p:cNvPr>
          <p:cNvSpPr txBox="1"/>
          <p:nvPr/>
        </p:nvSpPr>
        <p:spPr>
          <a:xfrm>
            <a:off x="5503511" y="4290357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CDCF20-AE15-CD7B-5132-8C8E120AE88E}"/>
              </a:ext>
            </a:extLst>
          </p:cNvPr>
          <p:cNvSpPr txBox="1"/>
          <p:nvPr/>
        </p:nvSpPr>
        <p:spPr>
          <a:xfrm>
            <a:off x="6080450" y="4301245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034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- N2-P3-SEM5-S2-(V1)">
            <a:hlinkClick r:id="" action="ppaction://media"/>
            <a:extLst>
              <a:ext uri="{FF2B5EF4-FFF2-40B4-BE49-F238E27FC236}">
                <a16:creationId xmlns:a16="http://schemas.microsoft.com/office/drawing/2014/main" id="{43516750-1A60-2827-8CCD-B4A79689F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123" y="202560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3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4791F-F8CA-E79F-EF53-BE46B9C0E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9B91DD-3632-CE85-C0F1-DEED35995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08C1817-BE6F-D3CB-13A6-1844BDA5C7A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إلى كم تشير الساعة بالحروف وبالأرقام.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B537E84-B2A2-F331-44E5-ACE579984ED2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149B34-715E-8612-6579-7E29B89DF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61708CD-75A0-BEF8-0A0D-C63CE3054035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8" name="Image 7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E38CEBC3-E7D1-E5A5-B883-4851D2548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C12D4E4-258C-F443-C77B-34F05905A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5978DB7-ADC8-A625-B0AB-5237D329ED24}"/>
                </a:ext>
              </a:extLst>
            </p:cNvPr>
            <p:cNvCxnSpPr>
              <a:cxnSpLocks/>
            </p:cNvCxnSpPr>
            <p:nvPr/>
          </p:nvCxnSpPr>
          <p:spPr>
            <a:xfrm>
              <a:off x="5165208" y="4400309"/>
              <a:ext cx="994952" cy="6402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A3589435-4B47-AD18-FC86-DA25565AF297}"/>
                </a:ext>
              </a:extLst>
            </p:cNvPr>
            <p:cNvCxnSpPr>
              <a:cxnSpLocks/>
            </p:cNvCxnSpPr>
            <p:nvPr/>
          </p:nvCxnSpPr>
          <p:spPr>
            <a:xfrm>
              <a:off x="6174267" y="4394291"/>
              <a:ext cx="470241" cy="63093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7B3E627-FB16-411B-0227-66DBE68445D8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13168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60D51-FF22-4C39-00ED-7BAFAB926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765376-5C05-A915-B249-B15A71081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EDA2C-3A35-9A38-18CE-B46C993F22C9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7A96E08-69A1-E0C9-B923-0DB1AA8825E0}"/>
                  </a:ext>
                </a:extLst>
              </p14:cNvPr>
              <p14:cNvContentPartPr/>
              <p14:nvPr/>
            </p14:nvContentPartPr>
            <p14:xfrm>
              <a:off x="2668452" y="98867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0452" y="881030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3A841B-0970-187F-D507-EA4436C047B0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اَلْخامِسَةُ إِلّا الرُّبُعَ</a:t>
            </a:r>
            <a:endParaRPr lang="fr-MA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AE19FA-F163-6F40-903A-C5CE76562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21AE898-9767-3D06-2CBE-847BC0038015}"/>
              </a:ext>
            </a:extLst>
          </p:cNvPr>
          <p:cNvSpPr txBox="1"/>
          <p:nvPr/>
        </p:nvSpPr>
        <p:spPr>
          <a:xfrm>
            <a:off x="5503511" y="4290357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7CA913-27D7-AF77-EE04-34AA01DC6230}"/>
              </a:ext>
            </a:extLst>
          </p:cNvPr>
          <p:cNvSpPr txBox="1"/>
          <p:nvPr/>
        </p:nvSpPr>
        <p:spPr>
          <a:xfrm>
            <a:off x="6080450" y="4301245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45</a:t>
            </a:r>
            <a:endParaRPr lang="fr-MA" sz="4800" dirty="0">
              <a:solidFill>
                <a:srgbClr val="C0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FE2B17-1EB3-21A2-20D1-8A2B1C998FD4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16" name="Image 1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C4E40EF-BCD1-1D0A-716F-539110E2D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4680D4F-52C8-3951-2AA5-F2EBDAD2F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C8CCAA23-28C5-D3B0-EE92-94D53B0DE52C}"/>
                </a:ext>
              </a:extLst>
            </p:cNvPr>
            <p:cNvCxnSpPr>
              <a:cxnSpLocks/>
            </p:cNvCxnSpPr>
            <p:nvPr/>
          </p:nvCxnSpPr>
          <p:spPr>
            <a:xfrm>
              <a:off x="5165208" y="4400309"/>
              <a:ext cx="994952" cy="6402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188DFEE6-A95F-5CB5-D1E1-43E4D2445505}"/>
                </a:ext>
              </a:extLst>
            </p:cNvPr>
            <p:cNvCxnSpPr>
              <a:cxnSpLocks/>
            </p:cNvCxnSpPr>
            <p:nvPr/>
          </p:nvCxnSpPr>
          <p:spPr>
            <a:xfrm>
              <a:off x="6174267" y="4394291"/>
              <a:ext cx="470241" cy="63093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46C6F65-B6AB-4723-B1E5-AD0A824CC7EB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8138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E24C-2106-9676-FBD1-45337C281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EE8678CE-E9F1-4DA3-130D-84C1755D5240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CCE804-738E-9F6A-ABB6-0F9A3A975A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- N2-P3-SEM5-S2-(V2)">
            <a:hlinkClick r:id="" action="ppaction://media"/>
            <a:extLst>
              <a:ext uri="{FF2B5EF4-FFF2-40B4-BE49-F238E27FC236}">
                <a16:creationId xmlns:a16="http://schemas.microsoft.com/office/drawing/2014/main" id="{7A85D026-98C2-2C95-E7F9-05D93D42F9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462" y="1988284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7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1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BA5B8-C5B8-BF77-8F5A-A11C270EE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37FBD3A-9943-1CAF-5F0C-2D7D273F7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463" y="1996707"/>
            <a:ext cx="3316928" cy="4320161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2706F9-B9AB-B02A-BBFC-0650E83A3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E4B18C-292B-A849-84B7-F9B63E9D2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F09A2901-CCD7-6259-5BB3-02F064B79FA5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2. لديكم 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CA4B10E-8DEB-457C-38AA-0A7DEE1FD2C5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1B43F5A-C3B5-42C8-8668-01D3A65FB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B25930F-89B1-7060-FDD0-02AC0F69C60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627DAFE-D2B1-1D48-CA5C-3AFEB77CE00F}"/>
              </a:ext>
            </a:extLst>
          </p:cNvPr>
          <p:cNvSpPr/>
          <p:nvPr/>
        </p:nvSpPr>
        <p:spPr>
          <a:xfrm>
            <a:off x="2481943" y="3676262"/>
            <a:ext cx="2808514" cy="11849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6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682B7-C120-EAD8-E9AA-CD4405ACB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124BB68-AC80-F0A3-39D8-671D46C4DF63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C85261-255B-AAC5-F52B-EC7D51ED4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D41506B-7237-DFCC-1412-86BB9FA2340C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A772E52-287C-6508-7C90-6DE2AACFF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D12D2F7-F114-0E0E-480D-97005F7414C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579A1C9-6A19-9074-1C4D-9FAF17CCF5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2343" y="2286585"/>
            <a:ext cx="6870023" cy="31992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9A7D88E-FFFB-F2DB-F412-BFA3E03AF291}"/>
              </a:ext>
            </a:extLst>
          </p:cNvPr>
          <p:cNvSpPr txBox="1"/>
          <p:nvPr/>
        </p:nvSpPr>
        <p:spPr>
          <a:xfrm>
            <a:off x="1530213" y="4236096"/>
            <a:ext cx="13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إِلّا الرُّبُعَ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B33E29-A93E-3475-56CB-6BF257372107}"/>
              </a:ext>
            </a:extLst>
          </p:cNvPr>
          <p:cNvSpPr txBox="1"/>
          <p:nvPr/>
        </p:nvSpPr>
        <p:spPr>
          <a:xfrm>
            <a:off x="5952932" y="4264089"/>
            <a:ext cx="1819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اَلثّانِيَةَ عَشْرَةَ وَالنِّصْفُ</a:t>
            </a:r>
            <a:endParaRPr lang="fr-MA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33DFA9-FDE2-D68A-8F76-16BE398763A3}"/>
              </a:ext>
            </a:extLst>
          </p:cNvPr>
          <p:cNvSpPr txBox="1"/>
          <p:nvPr/>
        </p:nvSpPr>
        <p:spPr>
          <a:xfrm>
            <a:off x="3909528" y="4236096"/>
            <a:ext cx="13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وَالرُّبُعُ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371A5D-4D47-A525-0D3D-25838BCB5C66}"/>
              </a:ext>
            </a:extLst>
          </p:cNvPr>
          <p:cNvSpPr txBox="1"/>
          <p:nvPr/>
        </p:nvSpPr>
        <p:spPr>
          <a:xfrm>
            <a:off x="1838127" y="4851914"/>
            <a:ext cx="16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7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4E3F74-F6EE-EBEF-D5E1-A4FD82F93F75}"/>
              </a:ext>
            </a:extLst>
          </p:cNvPr>
          <p:cNvSpPr txBox="1"/>
          <p:nvPr/>
        </p:nvSpPr>
        <p:spPr>
          <a:xfrm>
            <a:off x="2102490" y="4864352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45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B661F5-9B1B-D8E1-F172-CAB385594AAE}"/>
              </a:ext>
            </a:extLst>
          </p:cNvPr>
          <p:cNvSpPr txBox="1"/>
          <p:nvPr/>
        </p:nvSpPr>
        <p:spPr>
          <a:xfrm>
            <a:off x="4211215" y="4864352"/>
            <a:ext cx="167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7809605-9DCF-AF4C-5931-087B66B48B48}"/>
              </a:ext>
            </a:extLst>
          </p:cNvPr>
          <p:cNvSpPr txBox="1"/>
          <p:nvPr/>
        </p:nvSpPr>
        <p:spPr>
          <a:xfrm>
            <a:off x="4475578" y="4858128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15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7BC7731-B59D-8F40-F1E1-D7AC2BE0882F}"/>
              </a:ext>
            </a:extLst>
          </p:cNvPr>
          <p:cNvSpPr txBox="1"/>
          <p:nvPr/>
        </p:nvSpPr>
        <p:spPr>
          <a:xfrm>
            <a:off x="6366588" y="4864357"/>
            <a:ext cx="603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12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4DFDD3B-B485-BE80-810E-8541BDCAE81C}"/>
              </a:ext>
            </a:extLst>
          </p:cNvPr>
          <p:cNvSpPr txBox="1"/>
          <p:nvPr/>
        </p:nvSpPr>
        <p:spPr>
          <a:xfrm>
            <a:off x="6752251" y="4858133"/>
            <a:ext cx="51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30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8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حساب المدة الزمنية المستغرقة.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E6A3569-CDF9-CDCA-7FF7-39328B924A4D}"/>
              </a:ext>
            </a:extLst>
          </p:cNvPr>
          <p:cNvSpPr txBox="1"/>
          <p:nvPr/>
        </p:nvSpPr>
        <p:spPr>
          <a:xfrm>
            <a:off x="676281" y="9285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4FA85E-1336-7EBD-7189-A2BCACBD3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5B3E9-F3F3-F85B-242D-1D9317779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3973B8-F847-E97F-F3D6-0DF47055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9122C732-B8F4-8D38-DAF7-EF4A2E3DF07E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المدة المستغرقة بين ساعة البداية وساعة النهاية.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B5B6B0-E0B9-B734-8766-ECAD60AA7720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129F1B-732D-1B55-6DCF-782236E72FF7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31671A-66B5-DC0F-0EA7-28AB11CAB147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213D3187-BF1A-8C90-F1F7-B69075030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53283F6-B9F0-F6B6-484C-509D39AC9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C400675-BB2C-B88F-1DA4-713F08EFC1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1369" y="4333009"/>
              <a:ext cx="992568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A1813EF5-ABF4-120D-B545-B99CD7A646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67763" y="4333068"/>
              <a:ext cx="746634" cy="27327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9321A31-D64C-CFBD-7128-6A4E099E3A88}"/>
                </a:ext>
              </a:extLst>
            </p:cNvPr>
            <p:cNvSpPr/>
            <p:nvPr/>
          </p:nvSpPr>
          <p:spPr>
            <a:xfrm>
              <a:off x="6023073" y="4282548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A5F1CAC-EA50-1411-A59D-4BCF5C259A49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15" name="Image 1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EDAFD419-4D20-49B9-D894-BBCD6AE5F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0B8BC9E-029C-D445-3562-434BAC433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63DC3F6B-95AC-3C62-F32C-A4E7D1D23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1636" y="4340989"/>
              <a:ext cx="0" cy="95781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970AA95C-1CA7-C7B8-E155-C28E797726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29895" y="4381827"/>
              <a:ext cx="810619" cy="22326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6C86175-F832-137E-7CEC-A93994F23A1C}"/>
                </a:ext>
              </a:extLst>
            </p:cNvPr>
            <p:cNvSpPr/>
            <p:nvPr/>
          </p:nvSpPr>
          <p:spPr>
            <a:xfrm>
              <a:off x="6072162" y="4316609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2790568-3ACC-9357-05D7-C8664F81B0D0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147A9335-CF9C-2770-BCF8-54C1E7B6E665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B84CADC-7182-8C71-7E62-9A6D8215A771}"/>
              </a:ext>
            </a:extLst>
          </p:cNvPr>
          <p:cNvSpPr/>
          <p:nvPr/>
        </p:nvSpPr>
        <p:spPr>
          <a:xfrm>
            <a:off x="300516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3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97F8B3-73FC-9C52-887A-4B63D131A3CA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9332CE-31C4-C58A-22F7-EB67B85F9D12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0EB976E-3D7B-32D7-387F-38A0CB538A59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7" name="Image 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B6CF358-5E4C-6598-F120-ABB77BE94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833D82B-7C3F-3309-79EC-118091B24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3429572-5BE5-62B1-C055-C7127782E1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1369" y="4333009"/>
              <a:ext cx="992568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CAC9A641-77F1-7D24-31CD-08B4815BE7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67763" y="4333068"/>
              <a:ext cx="746634" cy="27327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7A7BB97-CC84-955B-D519-CA967EA773BC}"/>
                </a:ext>
              </a:extLst>
            </p:cNvPr>
            <p:cNvSpPr/>
            <p:nvPr/>
          </p:nvSpPr>
          <p:spPr>
            <a:xfrm>
              <a:off x="6023073" y="4282548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BAB12E9-FA41-6C8A-025D-96F3BD05F866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14" name="Image 1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4F5A91B0-9A4E-C39A-30D8-2B4339DCC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43C9A90-3660-CD61-FB13-5AB4A1670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B6ECFC5-EAC3-2FB7-138B-35D892D18A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1636" y="4340989"/>
              <a:ext cx="0" cy="95781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739CF237-3C0B-CC69-DFAB-ECEC8796D4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29895" y="4381827"/>
              <a:ext cx="810619" cy="22326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FDE44F0-9EB7-57FB-520A-A7CCD5962133}"/>
                </a:ext>
              </a:extLst>
            </p:cNvPr>
            <p:cNvSpPr/>
            <p:nvPr/>
          </p:nvSpPr>
          <p:spPr>
            <a:xfrm>
              <a:off x="6072162" y="4316609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2E1AB38-6DD6-E861-7022-67DAC2BF6F4E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FF73C266-31BF-A6C3-4C1A-EFCC2F616C42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B32DE07-E81F-D658-2792-9FB1A878AB1A}"/>
              </a:ext>
            </a:extLst>
          </p:cNvPr>
          <p:cNvSpPr/>
          <p:nvPr/>
        </p:nvSpPr>
        <p:spPr>
          <a:xfrm>
            <a:off x="300516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  <a:endParaRPr lang="fr-MA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 descr="Une image contenant jaune&#10;&#10;Le contenu généré par l’IA peut être incorrect.">
            <a:extLst>
              <a:ext uri="{FF2B5EF4-FFF2-40B4-BE49-F238E27FC236}">
                <a16:creationId xmlns:a16="http://schemas.microsoft.com/office/drawing/2014/main" id="{7A078B22-FCB4-2B70-5070-E27495C014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tretch>
            <a:fillRect/>
          </a:stretch>
        </p:blipFill>
        <p:spPr>
          <a:xfrm rot="10800000">
            <a:off x="5497329" y="4476281"/>
            <a:ext cx="844170" cy="805589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BB04D97-6C3E-B91F-4D4F-31F267839D92}"/>
              </a:ext>
            </a:extLst>
          </p:cNvPr>
          <p:cNvCxnSpPr/>
          <p:nvPr/>
        </p:nvCxnSpPr>
        <p:spPr>
          <a:xfrm>
            <a:off x="6317311" y="4489354"/>
            <a:ext cx="0" cy="679805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2F3A-440E-CD9A-97EF-00D81D83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F3C6CEC9-B2A1-8353-F39A-715030D571F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9C66C0-4665-2530-9F20-50F3D1E803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_N2_P3_SEM5_S3_V1">
            <a:hlinkClick r:id="" action="ppaction://media"/>
            <a:extLst>
              <a:ext uri="{FF2B5EF4-FFF2-40B4-BE49-F238E27FC236}">
                <a16:creationId xmlns:a16="http://schemas.microsoft.com/office/drawing/2014/main" id="{F28756A8-52DC-C0E4-EAED-18312C7A03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0809" y="196028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0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B192C44-9167-EBF5-B4AC-26B50EC8E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9463" y="1996707"/>
            <a:ext cx="3316928" cy="432016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1156C4D-D715-9002-A5E2-CD04CD833121}"/>
              </a:ext>
            </a:extLst>
          </p:cNvPr>
          <p:cNvSpPr/>
          <p:nvPr/>
        </p:nvSpPr>
        <p:spPr>
          <a:xfrm>
            <a:off x="2453951" y="4852622"/>
            <a:ext cx="2855167" cy="12309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C2BD3101-3D51-367C-2794-01D8965E5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0334" y="2212783"/>
            <a:ext cx="6870023" cy="323486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BF92D71-A388-AF0C-6B76-889B954F5BD9}"/>
              </a:ext>
            </a:extLst>
          </p:cNvPr>
          <p:cNvSpPr txBox="1"/>
          <p:nvPr/>
        </p:nvSpPr>
        <p:spPr>
          <a:xfrm>
            <a:off x="1642185" y="4721289"/>
            <a:ext cx="1399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60E6C68-16DD-FCC0-77EF-7414E965A49D}"/>
              </a:ext>
            </a:extLst>
          </p:cNvPr>
          <p:cNvSpPr txBox="1"/>
          <p:nvPr/>
        </p:nvSpPr>
        <p:spPr>
          <a:xfrm>
            <a:off x="3931299" y="4715066"/>
            <a:ext cx="1399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90267F8-5620-E478-F76E-A658480BF850}"/>
              </a:ext>
            </a:extLst>
          </p:cNvPr>
          <p:cNvSpPr txBox="1"/>
          <p:nvPr/>
        </p:nvSpPr>
        <p:spPr>
          <a:xfrm>
            <a:off x="6161312" y="4724401"/>
            <a:ext cx="1399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كانَ لَدى الْفَلَّاحِ 118 بَيْضَةً. باعَ بَعْضَها في السُّوقِ وَبَقِيَ عِنْدَهُ 65 بَيْضَةً. كَمْ بَيْضَةً باعَ في السُّوقِ؟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BE12B-7280-2FEF-E580-5E119D7C1F2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603E6-2F26-569F-EF78-98E9D4181126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264F12-ECAC-340D-1341-BA984246555F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9CAE2C-66E1-F8F4-EF28-B9F3FDB21136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0EDDB1-9FBD-7205-22D6-E3B1D79CE3E1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كانَ لَدى الْفَلَّاحِ 118 بَيْضَةً. باعَ بَعْضَها في السُّوقِ وَبَقِيَ عِنْدَهُ 65 بَيْضَةً. كَمْ بَيْضَةً باعَ في السُّوقِ؟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18B6-86CD-A45F-7F6B-7228F3FE39A8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118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1E4D4-21A0-3F60-ECC3-17CCB6C1D0DA}"/>
              </a:ext>
            </a:extLst>
          </p:cNvPr>
          <p:cNvSpPr/>
          <p:nvPr/>
        </p:nvSpPr>
        <p:spPr>
          <a:xfrm>
            <a:off x="2998235" y="4864364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65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33EC8-C298-5470-9609-CCFF55E62120}"/>
              </a:ext>
            </a:extLst>
          </p:cNvPr>
          <p:cNvSpPr/>
          <p:nvPr/>
        </p:nvSpPr>
        <p:spPr>
          <a:xfrm>
            <a:off x="4724398" y="4858140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F41768-3EC0-0427-59DE-D10A464220DC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7A4996-6164-9B35-7F02-7594F8AA8B02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كانَ لَدى الْفَلَّاحِ 118 بَيْضَةً. باعَ بَعْضَها في السُّوقِ وَبَقِيَ عِنْدَهُ 65 بَيْضَةً. كَمْ بَيْضَةً باعَ في السُّوقِ؟</a:t>
            </a: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البيض الذي باعه الفلاح؟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4AC1F4-CAE3-6421-613B-A3C8BB126B86}"/>
              </a:ext>
            </a:extLst>
          </p:cNvPr>
          <p:cNvSpPr/>
          <p:nvPr/>
        </p:nvSpPr>
        <p:spPr>
          <a:xfrm>
            <a:off x="2995127" y="220202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118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49DAA4-35B6-86E0-8CFB-53C919A27524}"/>
              </a:ext>
            </a:extLst>
          </p:cNvPr>
          <p:cNvSpPr/>
          <p:nvPr/>
        </p:nvSpPr>
        <p:spPr>
          <a:xfrm>
            <a:off x="2998235" y="2746314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65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89CE4E-AA69-59FB-8080-D2A5F53C8B8A}"/>
              </a:ext>
            </a:extLst>
          </p:cNvPr>
          <p:cNvSpPr/>
          <p:nvPr/>
        </p:nvSpPr>
        <p:spPr>
          <a:xfrm>
            <a:off x="4724398" y="2740090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A17E70-5B91-0F27-B27E-0F1DE4F5BA46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118 – 65 = 53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414784-CB28-AFB5-EC0B-FA10A372750E}"/>
              </a:ext>
            </a:extLst>
          </p:cNvPr>
          <p:cNvSpPr/>
          <p:nvPr/>
        </p:nvSpPr>
        <p:spPr>
          <a:xfrm>
            <a:off x="2995127" y="220202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118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3E0E3-6BE4-D9C0-C735-2B8C750D2B2D}"/>
              </a:ext>
            </a:extLst>
          </p:cNvPr>
          <p:cNvSpPr/>
          <p:nvPr/>
        </p:nvSpPr>
        <p:spPr>
          <a:xfrm>
            <a:off x="2998235" y="2746314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65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A7C1D9-9FB5-B1B9-B8FB-075460544944}"/>
              </a:ext>
            </a:extLst>
          </p:cNvPr>
          <p:cNvSpPr/>
          <p:nvPr/>
        </p:nvSpPr>
        <p:spPr>
          <a:xfrm>
            <a:off x="4724398" y="2740090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N2P3S2L4">
            <a:hlinkClick r:id="" action="ppaction://media"/>
            <a:extLst>
              <a:ext uri="{FF2B5EF4-FFF2-40B4-BE49-F238E27FC236}">
                <a16:creationId xmlns:a16="http://schemas.microsoft.com/office/drawing/2014/main" id="{5496C247-3B07-14AE-F5BB-50F841B50B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1788" y="207063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59 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1AA3A55-36B0-10C9-3DD2-433076CF9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947" y="1912191"/>
            <a:ext cx="6245475" cy="415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131587-81FC-A04D-1AA9-AF1DEB812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47" y="1912191"/>
            <a:ext cx="6245475" cy="4153294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7226198-9F4F-F416-1A2E-C02B9DA0555A}"/>
              </a:ext>
            </a:extLst>
          </p:cNvPr>
          <p:cNvSpPr/>
          <p:nvPr/>
        </p:nvSpPr>
        <p:spPr>
          <a:xfrm>
            <a:off x="1898776" y="3988836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5BD28-A73F-4E3C-D6E0-3EF0A77AE287}"/>
              </a:ext>
            </a:extLst>
          </p:cNvPr>
          <p:cNvSpPr/>
          <p:nvPr/>
        </p:nvSpPr>
        <p:spPr>
          <a:xfrm>
            <a:off x="1891002" y="4348064"/>
            <a:ext cx="1141447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9DCAF3-5E03-1811-C5AE-6F45823408B7}"/>
              </a:ext>
            </a:extLst>
          </p:cNvPr>
          <p:cNvSpPr/>
          <p:nvPr/>
        </p:nvSpPr>
        <p:spPr>
          <a:xfrm>
            <a:off x="3032449" y="4348063"/>
            <a:ext cx="608041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6182C-456E-3559-4B0F-226E04E72274}"/>
              </a:ext>
            </a:extLst>
          </p:cNvPr>
          <p:cNvSpPr txBox="1"/>
          <p:nvPr/>
        </p:nvSpPr>
        <p:spPr>
          <a:xfrm>
            <a:off x="4990319" y="4382278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87 – 61 = 26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4CEA6-8AB7-42C1-D524-6C3F02FF159A}"/>
              </a:ext>
            </a:extLst>
          </p:cNvPr>
          <p:cNvSpPr txBox="1"/>
          <p:nvPr/>
        </p:nvSpPr>
        <p:spPr>
          <a:xfrm>
            <a:off x="5447516" y="5259361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58 و 59.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24515A-7678-1599-3FA1-9181A57F2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819" y="1922059"/>
            <a:ext cx="3316928" cy="43201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2ACC1C-7F5A-602B-6418-88737D547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430" y="1922769"/>
            <a:ext cx="3316928" cy="430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17975</TotalTime>
  <Words>860</Words>
  <Application>Microsoft Office PowerPoint</Application>
  <PresentationFormat>Affichage à l'écran (4:3)</PresentationFormat>
  <Paragraphs>251</Paragraphs>
  <Slides>54</Slides>
  <Notes>6</Notes>
  <HiddenSlides>0</HiddenSlides>
  <MMClips>9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5" baseType="lpstr">
      <vt:lpstr>Aptos Display</vt:lpstr>
      <vt:lpstr>Wingdings</vt:lpstr>
      <vt:lpstr>Aptos</vt:lpstr>
      <vt:lpstr>Effra CC Arbc</vt:lpstr>
      <vt:lpstr>Calibri</vt:lpstr>
      <vt:lpstr>Arial</vt:lpstr>
      <vt:lpstr>Dosis</vt:lpstr>
      <vt:lpstr>Arimo Italics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185</cp:revision>
  <cp:lastPrinted>2025-08-13T10:11:39Z</cp:lastPrinted>
  <dcterms:created xsi:type="dcterms:W3CDTF">2025-08-01T12:31:49Z</dcterms:created>
  <dcterms:modified xsi:type="dcterms:W3CDTF">2026-03-24T15:07:03Z</dcterms:modified>
</cp:coreProperties>
</file>