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7"/>
  </p:notesMasterIdLst>
  <p:handoutMasterIdLst>
    <p:handoutMasterId r:id="rId48"/>
  </p:handoutMasterIdLst>
  <p:sldIdLst>
    <p:sldId id="1043" r:id="rId4"/>
    <p:sldId id="939" r:id="rId5"/>
    <p:sldId id="828" r:id="rId6"/>
    <p:sldId id="1045" r:id="rId7"/>
    <p:sldId id="1011" r:id="rId8"/>
    <p:sldId id="1012" r:id="rId9"/>
    <p:sldId id="825" r:id="rId10"/>
    <p:sldId id="1035" r:id="rId11"/>
    <p:sldId id="914" r:id="rId12"/>
    <p:sldId id="826" r:id="rId13"/>
    <p:sldId id="1054" r:id="rId14"/>
    <p:sldId id="1075" r:id="rId15"/>
    <p:sldId id="1022" r:id="rId16"/>
    <p:sldId id="766" r:id="rId17"/>
    <p:sldId id="830" r:id="rId18"/>
    <p:sldId id="792" r:id="rId19"/>
    <p:sldId id="1018" r:id="rId20"/>
    <p:sldId id="777" r:id="rId21"/>
    <p:sldId id="917" r:id="rId22"/>
    <p:sldId id="1046" r:id="rId23"/>
    <p:sldId id="1049" r:id="rId24"/>
    <p:sldId id="1050" r:id="rId25"/>
    <p:sldId id="1051" r:id="rId26"/>
    <p:sldId id="1052" r:id="rId27"/>
    <p:sldId id="1053" r:id="rId28"/>
    <p:sldId id="1029" r:id="rId29"/>
    <p:sldId id="1020" r:id="rId30"/>
    <p:sldId id="926" r:id="rId31"/>
    <p:sldId id="927" r:id="rId32"/>
    <p:sldId id="1069" r:id="rId33"/>
    <p:sldId id="1070" r:id="rId34"/>
    <p:sldId id="1071" r:id="rId35"/>
    <p:sldId id="1072" r:id="rId36"/>
    <p:sldId id="1064" r:id="rId37"/>
    <p:sldId id="1065" r:id="rId38"/>
    <p:sldId id="911" r:id="rId39"/>
    <p:sldId id="644" r:id="rId40"/>
    <p:sldId id="875" r:id="rId41"/>
    <p:sldId id="1073" r:id="rId42"/>
    <p:sldId id="1021" r:id="rId43"/>
    <p:sldId id="809" r:id="rId44"/>
    <p:sldId id="764" r:id="rId45"/>
    <p:sldId id="944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37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3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7E658-14F7-0903-310A-217D8AC44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71D3C8-4453-11F0-880E-CAE955395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E9DBAB-D340-06CE-C18E-D40D54D87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4ED572-7B2A-A7D9-643E-9E83884E5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589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8A3A-EA0D-33F5-A41E-3E76CD1E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D723C6-A947-6E5A-C01F-222C6C676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041CC0-3AB5-90EA-8ACA-EA5DF2F7E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C735D8-1C39-FC2D-A68D-ABEEFDB2A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3033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A22B5-0E7C-2050-BAC8-09AD7A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A3F32-E3F0-96D8-E356-87402E416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108AA9-FAFA-5DC4-2E2D-66BDF574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D3B14-D7CD-3A14-75C3-311FA47A1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9177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7333-C7B5-8D68-FD83-4CE6F028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5C9FB9-456F-EF2A-85AC-2B2F96777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19B04-2626-1DAC-D984-C75D4C490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BFB5C9-D7F1-56F9-4D6D-DD6925AFA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404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4968-761C-C012-052D-13BDD961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099392-ACEE-00F2-6620-3D76AE43A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F7F561-AC46-B6FA-D87A-E3D5B34EA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14863-A57F-84F5-A402-7D1CAA274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257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0" r:id="rId2"/>
    <p:sldLayoutId id="2147483891" r:id="rId3"/>
    <p:sldLayoutId id="21474838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4.png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9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Relationship Id="rId9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929607B-DF28-42A0-2266-F65D6CAA726C}"/>
              </a:ext>
            </a:extLst>
          </p:cNvPr>
          <p:cNvGrpSpPr/>
          <p:nvPr/>
        </p:nvGrpSpPr>
        <p:grpSpPr>
          <a:xfrm>
            <a:off x="427616" y="3839614"/>
            <a:ext cx="3656552" cy="1123837"/>
            <a:chOff x="648000" y="1949241"/>
            <a:chExt cx="3780000" cy="1123837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C1878AD-FD33-6E36-633A-00316E34AAB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59F7CDF8-C4F6-60FB-588E-349F2E26F31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space réservé du texte 5">
              <a:extLst>
                <a:ext uri="{FF2B5EF4-FFF2-40B4-BE49-F238E27FC236}">
                  <a16:creationId xmlns:a16="http://schemas.microsoft.com/office/drawing/2014/main" id="{EF264868-FDAA-32E6-83D5-30AF8211530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8" name="Google Shape;59;p2">
            <a:extLst>
              <a:ext uri="{FF2B5EF4-FFF2-40B4-BE49-F238E27FC236}">
                <a16:creationId xmlns:a16="http://schemas.microsoft.com/office/drawing/2014/main" id="{CD0F03DF-4976-D648-2A10-C2734FF277C0}"/>
              </a:ext>
            </a:extLst>
          </p:cNvPr>
          <p:cNvGrpSpPr/>
          <p:nvPr/>
        </p:nvGrpSpPr>
        <p:grpSpPr>
          <a:xfrm>
            <a:off x="427616" y="3839614"/>
            <a:ext cx="3656552" cy="1123837"/>
            <a:chOff x="648000" y="1949241"/>
            <a:chExt cx="3780000" cy="1123837"/>
          </a:xfrm>
        </p:grpSpPr>
        <p:sp>
          <p:nvSpPr>
            <p:cNvPr id="19" name="Google Shape;60;p2">
              <a:extLst>
                <a:ext uri="{FF2B5EF4-FFF2-40B4-BE49-F238E27FC236}">
                  <a16:creationId xmlns:a16="http://schemas.microsoft.com/office/drawing/2014/main" id="{EAE9331F-1BB0-BD54-1AFC-ED2EEF42F9A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1;p2">
              <a:extLst>
                <a:ext uri="{FF2B5EF4-FFF2-40B4-BE49-F238E27FC236}">
                  <a16:creationId xmlns:a16="http://schemas.microsoft.com/office/drawing/2014/main" id="{FD4EA931-2DF3-0A25-53BD-ABDB3A8B287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62;p2">
              <a:extLst>
                <a:ext uri="{FF2B5EF4-FFF2-40B4-BE49-F238E27FC236}">
                  <a16:creationId xmlns:a16="http://schemas.microsoft.com/office/drawing/2014/main" id="{5B8EA44F-F94E-4776-A50C-1AACECAA39EF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8861863-BC07-29D5-6916-C7535F9CE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57" y="4062756"/>
            <a:ext cx="3765568" cy="929994"/>
          </a:xfrm>
          <a:prstGeom prst="rect">
            <a:avLst/>
          </a:prstGeom>
        </p:spPr>
      </p:pic>
      <p:sp>
        <p:nvSpPr>
          <p:cNvPr id="23" name="Organigramme : Terminateur 21">
            <a:extLst>
              <a:ext uri="{FF2B5EF4-FFF2-40B4-BE49-F238E27FC236}">
                <a16:creationId xmlns:a16="http://schemas.microsoft.com/office/drawing/2014/main" id="{D9B35117-2D6A-EF71-F744-507BCD0B3920}"/>
              </a:ext>
            </a:extLst>
          </p:cNvPr>
          <p:cNvSpPr/>
          <p:nvPr/>
        </p:nvSpPr>
        <p:spPr>
          <a:xfrm>
            <a:off x="2586886" y="3834777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f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BB1DC9-9721-C836-21AD-BD43CBA8B1DE}"/>
              </a:ext>
            </a:extLst>
          </p:cNvPr>
          <p:cNvSpPr txBox="1"/>
          <p:nvPr/>
        </p:nvSpPr>
        <p:spPr>
          <a:xfrm>
            <a:off x="516682" y="4310421"/>
            <a:ext cx="322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 – توليف -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F8B4F4-0A79-C1AD-D38D-77EC1C41E356}"/>
              </a:ext>
            </a:extLst>
          </p:cNvPr>
          <p:cNvGrpSpPr/>
          <p:nvPr/>
        </p:nvGrpSpPr>
        <p:grpSpPr>
          <a:xfrm>
            <a:off x="592941" y="242629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F605D4E-A840-C4CF-B8B1-8A6D515D82D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8ED077B6-31F8-6DFC-D7C4-C8E54272325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CA5A78F7-FD75-6890-9623-39A3106F94D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3FD5A41-F0F1-007E-FBE9-C1B59A478918}"/>
              </a:ext>
            </a:extLst>
          </p:cNvPr>
          <p:cNvGrpSpPr/>
          <p:nvPr/>
        </p:nvGrpSpPr>
        <p:grpSpPr>
          <a:xfrm>
            <a:off x="4586633" y="245914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C0B574A-A583-7927-82DB-CA4AF5E452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07CEFB40-9F47-80AB-A99D-11502FCD5D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96843770-43CD-99ED-AA51-5ACF169359A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626E21E1-5E1D-DA0A-FF25-41E71AFD982A}"/>
              </a:ext>
            </a:extLst>
          </p:cNvPr>
          <p:cNvSpPr txBox="1"/>
          <p:nvPr/>
        </p:nvSpPr>
        <p:spPr>
          <a:xfrm>
            <a:off x="4765695" y="294737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(1)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A59333A-4F84-D1B0-962D-6469F9235008}"/>
              </a:ext>
            </a:extLst>
          </p:cNvPr>
          <p:cNvSpPr txBox="1"/>
          <p:nvPr/>
        </p:nvSpPr>
        <p:spPr>
          <a:xfrm>
            <a:off x="709015" y="2887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(2)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الْمسائِلِ (اَلتَّحَوُّلُ)- تَوْليفٌ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BEA3E5-95B0-2A79-533D-5C3FC3586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624" y="2493584"/>
            <a:ext cx="3032068" cy="39368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2F3D2D-F30D-D26B-529F-2C2DF9B6C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314" y="2493584"/>
            <a:ext cx="3032068" cy="390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72476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27084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827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67128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1363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91953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24677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2</a:t>
            </a:r>
            <a:endParaRPr lang="fr-MA" sz="2133" b="1" dirty="0"/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023406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3</a:t>
            </a:r>
            <a:endParaRPr lang="fr-MA" sz="2133" b="1" dirty="0"/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7596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4</a:t>
            </a:r>
            <a:endParaRPr lang="fr-MA" sz="2133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206368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9001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903831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66563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676368" cy="625740"/>
            <a:chOff x="976754" y="2489217"/>
            <a:chExt cx="676368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110106" y="2696030"/>
              <a:ext cx="543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33878B"/>
                  </a:solidFill>
                </a:rPr>
                <a:t>7</a:t>
              </a:r>
              <a:endParaRPr lang="fr-FR" sz="20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95287CE8-A1F1-7898-A261-573337156303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BFF556-7687-C9A9-343C-FAC3A968D4DA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AD8A9F-3D82-19C8-5C91-4AE63D404D31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باستخدام نموذج الأشرطة.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D5F22FF-5DA4-9BC3-C712-856A2C3E4DF0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0D377E-80EA-4E88-E224-BECE8E697A08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6B45B9B-E356-AE88-F501-582ADB173B8D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4C9ADFE-FDCE-466B-0350-FEE2A2E507A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7" name="Chevron 12">
              <a:extLst>
                <a:ext uri="{FF2B5EF4-FFF2-40B4-BE49-F238E27FC236}">
                  <a16:creationId xmlns:a16="http://schemas.microsoft.com/office/drawing/2014/main" id="{46C24A2F-A1EA-1870-BD9C-9C026F902E64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DEDB45A-5C7A-1EB6-D35C-E72D903A31CF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102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5467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7BB8EF-3ECD-4470-AC53-E3F98ECD4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450EE4-DA6E-9A8F-C72B-CB5037FB1B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DBE5A69-59B7-EAAE-E115-1E418BE23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133" y="1790682"/>
            <a:ext cx="3544184" cy="47120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045458-5949-366A-7C76-E982DDA28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5" y="1791788"/>
            <a:ext cx="3544184" cy="47579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54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1295455" y="5203374"/>
            <a:ext cx="2997453" cy="102325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1B0AAA-EC0B-8C89-3183-E5C5D87E2AD4}"/>
              </a:ext>
            </a:extLst>
          </p:cNvPr>
          <p:cNvSpPr/>
          <p:nvPr/>
        </p:nvSpPr>
        <p:spPr>
          <a:xfrm>
            <a:off x="4612131" y="2710545"/>
            <a:ext cx="2945052" cy="107768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1BE8B1C-2DF8-BBAA-0138-959E5EC92EB4}"/>
              </a:ext>
            </a:extLst>
          </p:cNvPr>
          <p:cNvSpPr/>
          <p:nvPr/>
        </p:nvSpPr>
        <p:spPr>
          <a:xfrm>
            <a:off x="4612133" y="3820889"/>
            <a:ext cx="2945052" cy="107768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1EF7ED-F738-DB35-8AE6-599E8F786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45" y="2377499"/>
            <a:ext cx="6870023" cy="271260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48E4398-D633-1B45-168B-0D95C0038B97}"/>
              </a:ext>
            </a:extLst>
          </p:cNvPr>
          <p:cNvSpPr txBox="1"/>
          <p:nvPr/>
        </p:nvSpPr>
        <p:spPr>
          <a:xfrm>
            <a:off x="5388431" y="4528456"/>
            <a:ext cx="2002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اَلتّاسِعَةُ وَالنِّصْفُ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34C19-5479-F2F7-5F70-0AFE3D0D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589159-9D13-417B-F0EF-78C68315EDA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C6CFCB-FB56-6FB9-5E42-DC402023D4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E426D5-0ADD-7765-DBFC-3EF6EE39A92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E5B309C-8A13-F88F-078B-1819BD041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AE4FAE7-2786-FACA-0EA4-2677DAC66E0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614F5D9-DB9A-D0DC-FE4B-F45F195AA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E9970A-536E-5994-6671-DE9996832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217" y="2495791"/>
            <a:ext cx="6870023" cy="265019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EB097C-D770-E3A9-3849-34112850575D}"/>
              </a:ext>
            </a:extLst>
          </p:cNvPr>
          <p:cNvSpPr txBox="1"/>
          <p:nvPr/>
        </p:nvSpPr>
        <p:spPr>
          <a:xfrm>
            <a:off x="5736771" y="4539342"/>
            <a:ext cx="12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 descr="Une image contenant jaune&#10;&#10;Le contenu généré par l’IA peut être incorrect.">
            <a:extLst>
              <a:ext uri="{FF2B5EF4-FFF2-40B4-BE49-F238E27FC236}">
                <a16:creationId xmlns:a16="http://schemas.microsoft.com/office/drawing/2014/main" id="{3EF56817-9EEB-77C1-84FB-0DC10C714AF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tretch>
            <a:fillRect/>
          </a:stretch>
        </p:blipFill>
        <p:spPr>
          <a:xfrm>
            <a:off x="7286269" y="3619778"/>
            <a:ext cx="476512" cy="45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8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30845-2187-B953-53DA-DFD7645F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4C940E5-AA10-744B-10B0-D1A8408453C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CA7D8D-A66B-478C-64F1-EE8289865C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602F4F-89CE-25E7-55FE-2421757ABC7B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6E1BE25-2485-7373-6F25-0AAB27F91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F2A81C4-ED20-1E0A-CF25-A9874230774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546574A-F95E-3A1D-ED6C-33C2FE268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3606D8-0A93-EF91-875C-FE9B1D33F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475" y="2527837"/>
            <a:ext cx="6870023" cy="25860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9AE969E-8431-DE92-5274-6CEA82E96601}"/>
              </a:ext>
            </a:extLst>
          </p:cNvPr>
          <p:cNvSpPr txBox="1"/>
          <p:nvPr/>
        </p:nvSpPr>
        <p:spPr>
          <a:xfrm>
            <a:off x="2536371" y="4452255"/>
            <a:ext cx="12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3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42FCA-D193-3085-CF96-1E0F95789509}"/>
              </a:ext>
            </a:extLst>
          </p:cNvPr>
          <p:cNvSpPr/>
          <p:nvPr/>
        </p:nvSpPr>
        <p:spPr>
          <a:xfrm>
            <a:off x="2590800" y="276292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47A1977-F317-713E-4E14-AB608CFB3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6EF2EE-E6EA-0BC7-C1E4-8DF728B0A06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0FD381-40B9-EE71-6E0B-7386D9DC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9693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19733C-736F-0BE2-90B4-A50BFB7C6C76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927D1A-D030-B70E-00AF-BA9977FA79A2}"/>
              </a:ext>
            </a:extLst>
          </p:cNvPr>
          <p:cNvSpPr txBox="1"/>
          <p:nvPr/>
        </p:nvSpPr>
        <p:spPr>
          <a:xfrm>
            <a:off x="2166256" y="393100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546AAD-33E5-DA02-BF55-42581DF6D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704635-10EB-F2F5-C371-61029827CD64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17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79AE16-A661-9F98-AF40-EE1D89964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188" y="1569704"/>
            <a:ext cx="3303623" cy="47636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970504-9CCE-79FB-36B5-F1A922AF3C03}"/>
              </a:ext>
            </a:extLst>
          </p:cNvPr>
          <p:cNvSpPr/>
          <p:nvPr/>
        </p:nvSpPr>
        <p:spPr>
          <a:xfrm>
            <a:off x="3102428" y="4045131"/>
            <a:ext cx="2993571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136B15-0A44-B1D0-18C4-5D7F14944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91BD4F-9AE5-A43A-D520-07769F23672D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C5DED6-D80D-C0F7-8C5A-D9A1A9066E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976F4D-36EF-B2FC-1A21-3F00ADB0A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50030"/>
            <a:ext cx="7557025" cy="8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E4E506-D19E-15D8-9709-A321EA5FF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50030"/>
            <a:ext cx="7557025" cy="873062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0A43E4-5705-D20A-9444-F68AC314D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BD6436-8A95-0514-8B72-11C9EFFA688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D278A-E42C-4007-8222-8EC597C62DE2}"/>
              </a:ext>
            </a:extLst>
          </p:cNvPr>
          <p:cNvSpPr txBox="1"/>
          <p:nvPr/>
        </p:nvSpPr>
        <p:spPr>
          <a:xfrm>
            <a:off x="1807027" y="340723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978AF-C6ED-1E19-C684-FEEF61894308}"/>
              </a:ext>
            </a:extLst>
          </p:cNvPr>
          <p:cNvSpPr txBox="1"/>
          <p:nvPr/>
        </p:nvSpPr>
        <p:spPr>
          <a:xfrm>
            <a:off x="3494312" y="3015342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74FD91-CB0F-445B-9E81-B2C1F6BE0B33}"/>
              </a:ext>
            </a:extLst>
          </p:cNvPr>
          <p:cNvSpPr txBox="1"/>
          <p:nvPr/>
        </p:nvSpPr>
        <p:spPr>
          <a:xfrm>
            <a:off x="3559628" y="33963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F5FAB5-9D55-6D9D-3C69-63463CBE545C}"/>
              </a:ext>
            </a:extLst>
          </p:cNvPr>
          <p:cNvSpPr txBox="1"/>
          <p:nvPr/>
        </p:nvSpPr>
        <p:spPr>
          <a:xfrm>
            <a:off x="5181597" y="3004456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CDAE78-3AEC-6E0B-93C2-9E1C90A4E35E}"/>
              </a:ext>
            </a:extLst>
          </p:cNvPr>
          <p:cNvSpPr txBox="1"/>
          <p:nvPr/>
        </p:nvSpPr>
        <p:spPr>
          <a:xfrm>
            <a:off x="5181597" y="339634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D86127-8F3A-2365-95DA-79A1F9DD39C5}"/>
              </a:ext>
            </a:extLst>
          </p:cNvPr>
          <p:cNvSpPr txBox="1"/>
          <p:nvPr/>
        </p:nvSpPr>
        <p:spPr>
          <a:xfrm>
            <a:off x="6847108" y="3004455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D5CEB0E-F1A2-7D56-C04B-74DAE3A82499}"/>
              </a:ext>
            </a:extLst>
          </p:cNvPr>
          <p:cNvSpPr txBox="1"/>
          <p:nvPr/>
        </p:nvSpPr>
        <p:spPr>
          <a:xfrm>
            <a:off x="6890658" y="339634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54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3B9B2-A160-5FF3-66D9-58A6EAC5A990}"/>
              </a:ext>
            </a:extLst>
          </p:cNvPr>
          <p:cNvSpPr txBox="1"/>
          <p:nvPr/>
        </p:nvSpPr>
        <p:spPr>
          <a:xfrm>
            <a:off x="1828797" y="3015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556445" cy="2496898"/>
            <a:chOff x="2054098" y="2436266"/>
            <a:chExt cx="4556445" cy="227325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136502" y="2817097"/>
              <a:ext cx="4474041" cy="18924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3215CC-96C1-C7F2-C6C5-0FB0A8828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455" y="1959283"/>
            <a:ext cx="3335275" cy="43305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53F852-974C-60AD-E3AF-586310514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77" y="1960939"/>
            <a:ext cx="3335275" cy="42941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كراساتكم، سننجز النشاط 1.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3DAD7D-7A3E-DBA4-56A0-77E87C95A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BA5021-3132-7589-4A4B-09265CDB6A5A}"/>
              </a:ext>
            </a:extLst>
          </p:cNvPr>
          <p:cNvSpPr/>
          <p:nvPr/>
        </p:nvSpPr>
        <p:spPr>
          <a:xfrm>
            <a:off x="4489952" y="2821036"/>
            <a:ext cx="2934106" cy="15767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3805CC1-E086-2BB4-017B-5CA6863D6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AA5FB-EBB6-60D6-019A-8562E9AF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65C57D-2C88-ED06-78F4-C5E35CBC64D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CC1D19-A5B0-E383-1A2D-35C66C96EDD6}"/>
              </a:ext>
            </a:extLst>
          </p:cNvPr>
          <p:cNvSpPr/>
          <p:nvPr/>
        </p:nvSpPr>
        <p:spPr>
          <a:xfrm>
            <a:off x="1567543" y="2627268"/>
            <a:ext cx="6250030" cy="8741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DA7-7264-A7EA-F6DF-555E539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A1C957E-EBD8-AAA9-B5A6-8A6AD5E46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D5408F-C447-9FC5-908F-D84CAF262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A857A6-E14A-7DBB-59BB-730F44CC4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883871-7CF2-3384-CCD8-4C6BE351E71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6F4075-B6F0-EEA5-956F-020A0ADEF566}"/>
              </a:ext>
            </a:extLst>
          </p:cNvPr>
          <p:cNvSpPr/>
          <p:nvPr/>
        </p:nvSpPr>
        <p:spPr>
          <a:xfrm>
            <a:off x="4708449" y="3603170"/>
            <a:ext cx="2916612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0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0924-190B-7E2F-39A3-C045CFCB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661DB7A-0AA6-B9B4-2B52-FD2DB2475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CB1E53-AC3C-B3CC-A0C9-D7EDC4C3ACD6}"/>
              </a:ext>
            </a:extLst>
          </p:cNvPr>
          <p:cNvSpPr/>
          <p:nvPr/>
        </p:nvSpPr>
        <p:spPr>
          <a:xfrm>
            <a:off x="4719335" y="3603170"/>
            <a:ext cx="2916612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78545E-EDBC-5DD0-6F81-00C02E5B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41B596-DF7B-78DA-577A-D0EA995DB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C6FA45-A547-0CC7-DA1C-41F7112AAA9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249E03-A483-BA38-EF9C-A296437652C0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4FFA6-C582-F4B2-67AF-88B5BAA9D27F}"/>
              </a:ext>
            </a:extLst>
          </p:cNvPr>
          <p:cNvSpPr/>
          <p:nvPr/>
        </p:nvSpPr>
        <p:spPr>
          <a:xfrm>
            <a:off x="1894113" y="4429400"/>
            <a:ext cx="1143001" cy="263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52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D503C0-BE1D-DED0-5140-43472752D5DC}"/>
              </a:ext>
            </a:extLst>
          </p:cNvPr>
          <p:cNvSpPr/>
          <p:nvPr/>
        </p:nvSpPr>
        <p:spPr>
          <a:xfrm>
            <a:off x="3037115" y="4429400"/>
            <a:ext cx="674914" cy="263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14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32475-5EA4-E6E0-001F-68DBDFC1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972ECD-340C-0031-8684-51A898C70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349310-3A6A-A53D-EAD2-6CE677BB5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994DB3-74E6-EFEF-33FC-F456AA8EF08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725300-FCDF-43D7-97D3-317107217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4DFC8E-EB25-834C-AC30-AF49DD73D08C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70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94A86A-5F60-23CA-844D-1C8AEE336279}"/>
              </a:ext>
            </a:extLst>
          </p:cNvPr>
          <p:cNvSpPr/>
          <p:nvPr/>
        </p:nvSpPr>
        <p:spPr>
          <a:xfrm>
            <a:off x="1894113" y="4429400"/>
            <a:ext cx="1143001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52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46BA17-FAAF-AC9F-61DD-099DDD3D1BC6}"/>
              </a:ext>
            </a:extLst>
          </p:cNvPr>
          <p:cNvSpPr/>
          <p:nvPr/>
        </p:nvSpPr>
        <p:spPr>
          <a:xfrm>
            <a:off x="3037115" y="4429400"/>
            <a:ext cx="674914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CD058D-3320-259B-543E-5A59087AE613}"/>
              </a:ext>
            </a:extLst>
          </p:cNvPr>
          <p:cNvSpPr/>
          <p:nvPr/>
        </p:nvSpPr>
        <p:spPr>
          <a:xfrm>
            <a:off x="5573485" y="4071257"/>
            <a:ext cx="2106006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4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9593-5AAA-1A7B-CC89-8EF02E44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344E24F-C0CD-FDA8-91E1-32342BE02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B94666-3A97-430C-F2BB-E323849ACFC3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62D9D7-AC7A-4894-1623-66F39A751601}"/>
              </a:ext>
            </a:extLst>
          </p:cNvPr>
          <p:cNvSpPr/>
          <p:nvPr/>
        </p:nvSpPr>
        <p:spPr>
          <a:xfrm>
            <a:off x="1894113" y="4429400"/>
            <a:ext cx="1143001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52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6F3426-4081-9F7D-0717-EADD7208DA0A}"/>
              </a:ext>
            </a:extLst>
          </p:cNvPr>
          <p:cNvSpPr/>
          <p:nvPr/>
        </p:nvSpPr>
        <p:spPr>
          <a:xfrm>
            <a:off x="3037115" y="4429400"/>
            <a:ext cx="674914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F0D657-2A0A-D5E7-C8FD-F186FA960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174495-B2CD-5222-4D0C-674858B6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44A16D-809A-0F0B-2CD4-7AA3C32A79A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71343A-CA1A-BB0C-FB78-59D0FFCEC016}"/>
              </a:ext>
            </a:extLst>
          </p:cNvPr>
          <p:cNvSpPr txBox="1"/>
          <p:nvPr/>
        </p:nvSpPr>
        <p:spPr>
          <a:xfrm>
            <a:off x="5529943" y="452845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70 – 52 = 18</a:t>
            </a:r>
          </a:p>
        </p:txBody>
      </p:sp>
    </p:spTree>
    <p:extLst>
      <p:ext uri="{BB962C8B-B14F-4D97-AF65-F5344CB8AC3E}">
        <p14:creationId xmlns:p14="http://schemas.microsoft.com/office/powerpoint/2010/main" val="1293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4BDC-C6D7-EA2A-430C-6F614513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7767459-FF64-F455-5777-D60C1A766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C7D47-AF02-C810-A43D-8A859467A8A5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649635-8027-7FDB-8BF2-252FE43B6B92}"/>
              </a:ext>
            </a:extLst>
          </p:cNvPr>
          <p:cNvSpPr/>
          <p:nvPr/>
        </p:nvSpPr>
        <p:spPr>
          <a:xfrm>
            <a:off x="1894113" y="4429400"/>
            <a:ext cx="1143001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52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414380-A188-087C-8A08-D8ED9469EF90}"/>
              </a:ext>
            </a:extLst>
          </p:cNvPr>
          <p:cNvSpPr/>
          <p:nvPr/>
        </p:nvSpPr>
        <p:spPr>
          <a:xfrm>
            <a:off x="3037115" y="4429400"/>
            <a:ext cx="674914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9D9E43-7B31-B8B3-D5B8-1B0975AF4F4C}"/>
              </a:ext>
            </a:extLst>
          </p:cNvPr>
          <p:cNvSpPr txBox="1"/>
          <p:nvPr/>
        </p:nvSpPr>
        <p:spPr>
          <a:xfrm>
            <a:off x="5529943" y="452845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70 – 52 = 18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A01492-F1C4-75DA-8E8C-FCA154BA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4135C6-2F06-A67A-5129-9D95C9CE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1AC3D2-C265-8932-EEBB-D83296F0C8A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98AF955-75A7-4977-69D9-E0A4E6C0F615}"/>
              </a:ext>
            </a:extLst>
          </p:cNvPr>
          <p:cNvSpPr/>
          <p:nvPr/>
        </p:nvSpPr>
        <p:spPr>
          <a:xfrm>
            <a:off x="4408714" y="5344887"/>
            <a:ext cx="3363683" cy="5831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9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9B36-5D5F-CEF7-BD7A-160AC0F6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654B7C-9CE2-C1F4-38F7-132221CD3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3" y="2051162"/>
            <a:ext cx="6870023" cy="40184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4D2F37-1EFA-6EA9-6F72-7E2FD6F768FE}"/>
              </a:ext>
            </a:extLst>
          </p:cNvPr>
          <p:cNvSpPr/>
          <p:nvPr/>
        </p:nvSpPr>
        <p:spPr>
          <a:xfrm>
            <a:off x="1894115" y="4212773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70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7B92C-4DBD-10A3-1682-B94F15A5CC95}"/>
              </a:ext>
            </a:extLst>
          </p:cNvPr>
          <p:cNvSpPr/>
          <p:nvPr/>
        </p:nvSpPr>
        <p:spPr>
          <a:xfrm>
            <a:off x="1894113" y="4429400"/>
            <a:ext cx="1143001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52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A9140-F4FA-C372-784E-E72FCDCF063A}"/>
              </a:ext>
            </a:extLst>
          </p:cNvPr>
          <p:cNvSpPr/>
          <p:nvPr/>
        </p:nvSpPr>
        <p:spPr>
          <a:xfrm>
            <a:off x="3037115" y="4429400"/>
            <a:ext cx="674914" cy="263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817758-FE91-2546-CE0E-BE4295A15B06}"/>
              </a:ext>
            </a:extLst>
          </p:cNvPr>
          <p:cNvSpPr txBox="1"/>
          <p:nvPr/>
        </p:nvSpPr>
        <p:spPr>
          <a:xfrm>
            <a:off x="5529943" y="4528456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70 – 52 = 18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BC2A83-699D-D286-2E9E-F569D587A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DCBC03-42B3-69F1-769A-65D63D72D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6A9DF6-8DD1-EC23-5EE5-FA846265B80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CC2F29-E723-1B4C-DD18-44E78A3981FE}"/>
              </a:ext>
            </a:extLst>
          </p:cNvPr>
          <p:cNvSpPr txBox="1"/>
          <p:nvPr/>
        </p:nvSpPr>
        <p:spPr>
          <a:xfrm>
            <a:off x="5094512" y="5399316"/>
            <a:ext cx="78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7859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2FE4D-AC8D-CBB0-2655-BD3D0E73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3D0CB607-BEBD-C4AC-F22C-8ECA54163EAA}"/>
              </a:ext>
            </a:extLst>
          </p:cNvPr>
          <p:cNvSpPr>
            <a:spLocks/>
          </p:cNvSpPr>
          <p:nvPr/>
        </p:nvSpPr>
        <p:spPr>
          <a:xfrm>
            <a:off x="-163284" y="865436"/>
            <a:ext cx="7848336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التحول (البحث عن وضعية النهاية)نسبة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N2P3S2L4 (2)">
            <a:hlinkClick r:id="" action="ppaction://media"/>
            <a:extLst>
              <a:ext uri="{FF2B5EF4-FFF2-40B4-BE49-F238E27FC236}">
                <a16:creationId xmlns:a16="http://schemas.microsoft.com/office/drawing/2014/main" id="{558DBA03-0FCF-1AA0-E29C-EB57DCEE1E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9472" y="2120468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ED5EC5-8835-3DD3-0CF7-2700D6CA0A0C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F755748-BA66-1F4A-2C6C-14065D3729B8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524502-308B-E5B1-1E13-6944808DF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8472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3B2F13-1E19-E3F1-92AD-DE4055B99B8D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DEAD7F9-E18A-97DF-18B4-66AA12458AA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25FAE0-420A-5341-7881-AABF7E371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A67348E-D7FA-B6E6-4AEE-854558529DB9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451B376-810A-356F-2B24-0B39E2FB6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455" y="1959283"/>
            <a:ext cx="3335275" cy="43305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AC7CFB-57DF-523A-5D49-68D20A48C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677" y="1960939"/>
            <a:ext cx="3335275" cy="42941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6A559D-B8EF-2BAD-0787-C9510DEA8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2A406A-4D22-9FA9-7CCF-31BD98C01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30" y="87868"/>
            <a:ext cx="7200660" cy="369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2F45CF-396A-4CDE-8F59-7F6A66226C8D}"/>
              </a:ext>
            </a:extLst>
          </p:cNvPr>
          <p:cNvSpPr/>
          <p:nvPr/>
        </p:nvSpPr>
        <p:spPr>
          <a:xfrm>
            <a:off x="4572000" y="4397828"/>
            <a:ext cx="2906492" cy="16370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C7D29E-0596-16A8-F288-9E8394C91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5C8B3C-D626-7D0D-77EE-0FB594EA7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63D3A5-56E5-CA23-18AC-91371CC6E97F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D1F1A4-4D03-E5DC-6FE0-C2B786A8F53C}"/>
              </a:ext>
            </a:extLst>
          </p:cNvPr>
          <p:cNvSpPr/>
          <p:nvPr/>
        </p:nvSpPr>
        <p:spPr>
          <a:xfrm>
            <a:off x="1306286" y="2474706"/>
            <a:ext cx="6564085" cy="9542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AC11-7A9A-1B83-B994-7168AA51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42D310-1D3B-2833-DF13-98D660AA9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729340-D21C-7E42-B3DA-190CB6C0B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D3DD21-7D19-6963-96E9-0EBBC3886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407C8D-DE80-4847-4487-EE9D8FCF57A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726DE7-A65C-2615-6AFF-085EA4361AAD}"/>
              </a:ext>
            </a:extLst>
          </p:cNvPr>
          <p:cNvSpPr/>
          <p:nvPr/>
        </p:nvSpPr>
        <p:spPr>
          <a:xfrm>
            <a:off x="4702635" y="3526970"/>
            <a:ext cx="3069769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85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0194-8441-53FA-C86D-24B271D6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C4FC56-7307-E580-78A2-E8C4F5F02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AEB354-5F33-A4C1-F0E0-2D1BC1190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74431-02D1-9621-1230-0B6B83083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915065-903A-4618-6ACC-D6CF4742DA5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B918D2-B77E-3AB7-2805-B4B6F5B2FDE9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27412-2F3C-8307-17DF-6FE50CE71B4D}"/>
              </a:ext>
            </a:extLst>
          </p:cNvPr>
          <p:cNvSpPr/>
          <p:nvPr/>
        </p:nvSpPr>
        <p:spPr>
          <a:xfrm>
            <a:off x="1796141" y="4179026"/>
            <a:ext cx="1034143" cy="2707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C97D4-BBB3-30FB-1907-73C1BEDF8A17}"/>
              </a:ext>
            </a:extLst>
          </p:cNvPr>
          <p:cNvSpPr/>
          <p:nvPr/>
        </p:nvSpPr>
        <p:spPr>
          <a:xfrm>
            <a:off x="2830285" y="4179026"/>
            <a:ext cx="783771" cy="2707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2267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69F0-1D76-68E8-7001-4E270181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DC2F40F-6FD8-E71D-6BC3-4A80752A0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B0F293-41F9-95FB-1355-3B19FD221890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9B45CB-C5FC-A063-DA89-4B36E9AB562D}"/>
              </a:ext>
            </a:extLst>
          </p:cNvPr>
          <p:cNvSpPr/>
          <p:nvPr/>
        </p:nvSpPr>
        <p:spPr>
          <a:xfrm>
            <a:off x="1796141" y="4179026"/>
            <a:ext cx="1034143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34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CC535-A254-BBA0-85F5-108D1250E8D0}"/>
              </a:ext>
            </a:extLst>
          </p:cNvPr>
          <p:cNvSpPr/>
          <p:nvPr/>
        </p:nvSpPr>
        <p:spPr>
          <a:xfrm>
            <a:off x="2830285" y="4179026"/>
            <a:ext cx="783771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22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087C8-91B3-3996-CF89-6239418D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1309E3-A8EA-6546-9A14-34A81EDFC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9A800-4505-7163-77DC-4A26929039AB}"/>
              </a:ext>
            </a:extLst>
          </p:cNvPr>
          <p:cNvSpPr/>
          <p:nvPr/>
        </p:nvSpPr>
        <p:spPr>
          <a:xfrm>
            <a:off x="5497285" y="4005944"/>
            <a:ext cx="2285998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2BD982-893E-E7BC-85F9-AA19FC01C22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6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8AD9-385D-55B8-35F6-1A000207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3F2C10B-2C47-E94A-05C7-CE38F3FB3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C5261E-2F80-BB7B-D341-FA6430BD962F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E79BB-FD6C-FF1C-C447-E4BE6E68D4C5}"/>
              </a:ext>
            </a:extLst>
          </p:cNvPr>
          <p:cNvSpPr/>
          <p:nvPr/>
        </p:nvSpPr>
        <p:spPr>
          <a:xfrm>
            <a:off x="1796141" y="4179026"/>
            <a:ext cx="1034143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34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46CC8A-5D1E-E49D-DA57-9F91FC6BD404}"/>
              </a:ext>
            </a:extLst>
          </p:cNvPr>
          <p:cNvSpPr/>
          <p:nvPr/>
        </p:nvSpPr>
        <p:spPr>
          <a:xfrm>
            <a:off x="2830285" y="4179026"/>
            <a:ext cx="783771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22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EAE1E-5660-F8B1-54D4-DF40DF6CC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EA6127-F025-0BB8-4D25-4EB238B83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0460F3-3540-EBD7-540B-0B2FFBFBEBF1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BBE02D-3BF0-0ACC-77DF-A128ECCFDAD2}"/>
              </a:ext>
            </a:extLst>
          </p:cNvPr>
          <p:cNvSpPr txBox="1"/>
          <p:nvPr/>
        </p:nvSpPr>
        <p:spPr>
          <a:xfrm>
            <a:off x="5421088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34 + 22 = 56</a:t>
            </a:r>
          </a:p>
        </p:txBody>
      </p:sp>
    </p:spTree>
    <p:extLst>
      <p:ext uri="{BB962C8B-B14F-4D97-AF65-F5344CB8AC3E}">
        <p14:creationId xmlns:p14="http://schemas.microsoft.com/office/powerpoint/2010/main" val="31590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F947-0886-0383-D298-E006B2DE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01D0B6D-334F-EA22-F3D6-DE7B0EC8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EF5C2E-92B5-1E4E-4C8F-C69923339820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AFEB7B-85B6-097C-4256-188C5646C5BD}"/>
              </a:ext>
            </a:extLst>
          </p:cNvPr>
          <p:cNvSpPr/>
          <p:nvPr/>
        </p:nvSpPr>
        <p:spPr>
          <a:xfrm>
            <a:off x="1796141" y="4179026"/>
            <a:ext cx="1034143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34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78EAE2-FCEC-F6E1-4399-91E84178D7F0}"/>
              </a:ext>
            </a:extLst>
          </p:cNvPr>
          <p:cNvSpPr/>
          <p:nvPr/>
        </p:nvSpPr>
        <p:spPr>
          <a:xfrm>
            <a:off x="2830285" y="4179026"/>
            <a:ext cx="783771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22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2963B6A-C60F-8ABD-24BD-5B77390C51D4}"/>
              </a:ext>
            </a:extLst>
          </p:cNvPr>
          <p:cNvSpPr txBox="1"/>
          <p:nvPr/>
        </p:nvSpPr>
        <p:spPr>
          <a:xfrm>
            <a:off x="5421088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34 + 22 = 56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5813E-52B4-1A90-1E78-8E04C10AE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9EA26B-450A-B1D2-FC29-BFED66367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4F52E3-2FA8-AB4D-4796-627582E72AC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ED909F-2A58-C22D-A2C8-C8DE1A5F6707}"/>
              </a:ext>
            </a:extLst>
          </p:cNvPr>
          <p:cNvSpPr/>
          <p:nvPr/>
        </p:nvSpPr>
        <p:spPr>
          <a:xfrm>
            <a:off x="5138057" y="5344886"/>
            <a:ext cx="2764970" cy="54744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10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0A74-0B88-C072-6C0D-910FE8767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8EC303D-891A-FAD4-201D-986BAA6A9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03" y="1784270"/>
            <a:ext cx="6870023" cy="42909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CD8794A-2139-F119-B1C8-B7AEEECB5E70}"/>
              </a:ext>
            </a:extLst>
          </p:cNvPr>
          <p:cNvSpPr/>
          <p:nvPr/>
        </p:nvSpPr>
        <p:spPr>
          <a:xfrm>
            <a:off x="1796143" y="3962399"/>
            <a:ext cx="1817914" cy="2177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222A7-57F7-31C0-CAC6-19384CB15597}"/>
              </a:ext>
            </a:extLst>
          </p:cNvPr>
          <p:cNvSpPr/>
          <p:nvPr/>
        </p:nvSpPr>
        <p:spPr>
          <a:xfrm>
            <a:off x="1796141" y="4179026"/>
            <a:ext cx="1034143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34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826215-D53A-4F4D-9E35-44CAAA7453F7}"/>
              </a:ext>
            </a:extLst>
          </p:cNvPr>
          <p:cNvSpPr/>
          <p:nvPr/>
        </p:nvSpPr>
        <p:spPr>
          <a:xfrm>
            <a:off x="2830285" y="4179026"/>
            <a:ext cx="783771" cy="2707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22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B7316-524C-0B9B-59D0-50BE5AB75446}"/>
              </a:ext>
            </a:extLst>
          </p:cNvPr>
          <p:cNvSpPr txBox="1"/>
          <p:nvPr/>
        </p:nvSpPr>
        <p:spPr>
          <a:xfrm>
            <a:off x="5421088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34 + 22 = 56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6FDAD7-710B-7B04-7EFF-A27C5CBA5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F1FA2F-15ED-C4AC-89E7-FB2A763B3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1E2056-C393-7C8A-81FE-3A9BF390924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B0929E-0940-F3F5-1B45-25BAF390A4B5}"/>
              </a:ext>
            </a:extLst>
          </p:cNvPr>
          <p:cNvSpPr txBox="1"/>
          <p:nvPr/>
        </p:nvSpPr>
        <p:spPr>
          <a:xfrm>
            <a:off x="5845627" y="5377547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215567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2D518-3C0B-536B-C719-5B35796F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997B0D-F024-819B-089B-02E0FB6D3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559" y="1887969"/>
            <a:ext cx="6870023" cy="423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10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53555A0F-F56D-DE9B-0BA6-90B821A8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4FD14E-0261-EBA9-613C-6BF6045FD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559" y="1887969"/>
            <a:ext cx="6870023" cy="423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8EAA-5E92-A265-65E1-505F3E59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8F23879-A00F-CDA1-A59E-7B2A9BA51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59" y="1887969"/>
            <a:ext cx="6870023" cy="4235950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4B746AD4-D177-29B1-7A8F-24511038DBC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23FAF-BEAC-9C88-272C-169CC3905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34C431AB-08FB-F130-1D81-0A3CAE7D054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31FA74A-E48A-E19D-594C-65403A1F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7A590CB-96CB-9084-5FD5-7A785B060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87FF3D46-55AC-1485-5BC3-5207620BB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63DD1D-4FC6-24F1-4C76-554F6555B424}"/>
              </a:ext>
            </a:extLst>
          </p:cNvPr>
          <p:cNvSpPr/>
          <p:nvPr/>
        </p:nvSpPr>
        <p:spPr>
          <a:xfrm>
            <a:off x="1796144" y="4245427"/>
            <a:ext cx="1817914" cy="2177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86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B9619-0F78-207B-4B47-7DA89D1DADEE}"/>
              </a:ext>
            </a:extLst>
          </p:cNvPr>
          <p:cNvSpPr/>
          <p:nvPr/>
        </p:nvSpPr>
        <p:spPr>
          <a:xfrm>
            <a:off x="1796142" y="4462053"/>
            <a:ext cx="642257" cy="2707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C2D3D-EF2E-B2FB-52E3-11CB8B9E4B84}"/>
              </a:ext>
            </a:extLst>
          </p:cNvPr>
          <p:cNvSpPr/>
          <p:nvPr/>
        </p:nvSpPr>
        <p:spPr>
          <a:xfrm>
            <a:off x="2438400" y="4462054"/>
            <a:ext cx="1175658" cy="2707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4EC454-0BB3-0F22-4446-933F66F1DEDB}"/>
              </a:ext>
            </a:extLst>
          </p:cNvPr>
          <p:cNvSpPr txBox="1"/>
          <p:nvPr/>
        </p:nvSpPr>
        <p:spPr>
          <a:xfrm>
            <a:off x="5421089" y="4452258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86 – 37 = 49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40D9BC-ED91-4CBA-18DA-C7A91D8BBC3A}"/>
              </a:ext>
            </a:extLst>
          </p:cNvPr>
          <p:cNvSpPr txBox="1"/>
          <p:nvPr/>
        </p:nvSpPr>
        <p:spPr>
          <a:xfrm>
            <a:off x="6128656" y="5388433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797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56 و 57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651E3-9620-5D19-907F-78F1F1D0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FB3B0-D12B-89E2-8481-F532E54BC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455" y="1959283"/>
            <a:ext cx="3335275" cy="4330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D60AA1-5EAE-8B45-E6A5-5C6FD676D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677" y="1960939"/>
            <a:ext cx="3335275" cy="42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245EC9-01A3-6242-C3D4-C301EC1CF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18097</TotalTime>
  <Words>600</Words>
  <Application>Microsoft Office PowerPoint</Application>
  <PresentationFormat>Affichage à l'écran (4:3)</PresentationFormat>
  <Paragraphs>198</Paragraphs>
  <Slides>43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3" baseType="lpstr">
      <vt:lpstr>Noto Sans Symbols</vt:lpstr>
      <vt:lpstr>Aptos</vt:lpstr>
      <vt:lpstr>Effra CC Arbc</vt:lpstr>
      <vt:lpstr>Calibri</vt:lpstr>
      <vt:lpstr>Arial</vt:lpstr>
      <vt:lpstr>Dosis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215</cp:revision>
  <cp:lastPrinted>2025-08-13T10:11:39Z</cp:lastPrinted>
  <dcterms:created xsi:type="dcterms:W3CDTF">2025-08-01T12:31:49Z</dcterms:created>
  <dcterms:modified xsi:type="dcterms:W3CDTF">2026-03-24T15:02:44Z</dcterms:modified>
</cp:coreProperties>
</file>