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3"/>
  </p:notesMasterIdLst>
  <p:handoutMasterIdLst>
    <p:handoutMasterId r:id="rId54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28" r:id="rId14"/>
    <p:sldId id="1142" r:id="rId15"/>
    <p:sldId id="1143" r:id="rId16"/>
    <p:sldId id="1072" r:id="rId17"/>
    <p:sldId id="1074" r:id="rId18"/>
    <p:sldId id="1073" r:id="rId19"/>
    <p:sldId id="1016" r:id="rId20"/>
    <p:sldId id="812" r:id="rId21"/>
    <p:sldId id="751" r:id="rId22"/>
    <p:sldId id="916" r:id="rId23"/>
    <p:sldId id="1018" r:id="rId24"/>
    <p:sldId id="1087" r:id="rId25"/>
    <p:sldId id="1141" r:id="rId26"/>
    <p:sldId id="1088" r:id="rId27"/>
    <p:sldId id="940" r:id="rId28"/>
    <p:sldId id="1070" r:id="rId29"/>
    <p:sldId id="1091" r:id="rId30"/>
    <p:sldId id="1029" r:id="rId31"/>
    <p:sldId id="1027" r:id="rId32"/>
    <p:sldId id="1092" r:id="rId33"/>
    <p:sldId id="942" r:id="rId34"/>
    <p:sldId id="1031" r:id="rId35"/>
    <p:sldId id="1096" r:id="rId36"/>
    <p:sldId id="1097" r:id="rId37"/>
    <p:sldId id="1100" r:id="rId38"/>
    <p:sldId id="1019" r:id="rId39"/>
    <p:sldId id="926" r:id="rId40"/>
    <p:sldId id="927" r:id="rId41"/>
    <p:sldId id="925" r:id="rId42"/>
    <p:sldId id="920" r:id="rId43"/>
    <p:sldId id="911" r:id="rId44"/>
    <p:sldId id="644" r:id="rId45"/>
    <p:sldId id="875" r:id="rId46"/>
    <p:sldId id="1126" r:id="rId47"/>
    <p:sldId id="1127" r:id="rId48"/>
    <p:sldId id="1021" r:id="rId49"/>
    <p:sldId id="809" r:id="rId50"/>
    <p:sldId id="764" r:id="rId51"/>
    <p:sldId id="944" r:id="rId5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5"/>
      <p:bold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1.fntdata"/><Relationship Id="rId63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3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8554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6836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617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8.png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emf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emf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92941" y="242629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 – توليف -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86633" y="245914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72000" y="3811651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659088" y="433084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حساب المدة الزمنية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65695" y="294737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709015" y="288772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الساعة (2)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ar-MA" sz="3200" b="1" dirty="0">
              <a:solidFill>
                <a:srgbClr val="2B7589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3426"/>
              </a:lnSpc>
            </a:pPr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حساب المدة الزمنية</a:t>
            </a: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A0D2D2E-50BC-AF28-1F83-D43CE6981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801" y="2406412"/>
            <a:ext cx="2929077" cy="38942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AABFB1-773A-5973-82CC-8E58CDE0B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667" y="2411492"/>
            <a:ext cx="2929077" cy="393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985520" y="3822435"/>
            <a:ext cx="61469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المدة الزمنية (نصف ساعة وربع ساعة)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7297C10-09FC-6C58-A08E-2510ED76A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213" y="1690231"/>
            <a:ext cx="3252093" cy="47063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4BD38E-0AE8-C474-F532-123D38550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132" y="1691919"/>
            <a:ext cx="3292171" cy="475217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52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4676037" y="2606043"/>
            <a:ext cx="2862683" cy="10341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33ED0D-A987-1B04-F355-42E4D8169972}"/>
              </a:ext>
            </a:extLst>
          </p:cNvPr>
          <p:cNvSpPr/>
          <p:nvPr/>
        </p:nvSpPr>
        <p:spPr>
          <a:xfrm>
            <a:off x="4676036" y="3693885"/>
            <a:ext cx="2862683" cy="11630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2C6CD2-2650-478E-A229-64F2D43F3740}"/>
              </a:ext>
            </a:extLst>
          </p:cNvPr>
          <p:cNvSpPr/>
          <p:nvPr/>
        </p:nvSpPr>
        <p:spPr>
          <a:xfrm>
            <a:off x="4676037" y="4894220"/>
            <a:ext cx="2862683" cy="12409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9AC0D7-FA5A-2565-61D9-7EA22C2BA652}"/>
              </a:ext>
            </a:extLst>
          </p:cNvPr>
          <p:cNvGrpSpPr/>
          <p:nvPr/>
        </p:nvGrpSpPr>
        <p:grpSpPr>
          <a:xfrm>
            <a:off x="1116669" y="2273433"/>
            <a:ext cx="6870023" cy="2717532"/>
            <a:chOff x="1116669" y="2273433"/>
            <a:chExt cx="6870023" cy="271753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E7D6E42-2ACA-9539-34CC-AA96AC7D6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6669" y="2273433"/>
              <a:ext cx="6870023" cy="2717532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E2BDAD3-8DB0-A977-6D8D-7A62213B37B3}"/>
                </a:ext>
              </a:extLst>
            </p:cNvPr>
            <p:cNvSpPr txBox="1"/>
            <p:nvPr/>
          </p:nvSpPr>
          <p:spPr>
            <a:xfrm>
              <a:off x="5283200" y="4033520"/>
              <a:ext cx="4775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600" dirty="0">
                  <a:solidFill>
                    <a:srgbClr val="C00000"/>
                  </a:solidFill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DBE21-40D6-6549-DD9B-DB68C90A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AF55A6-2477-2572-1356-79DD3C54F787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6AAEBB-AC09-2EF5-6F82-EABAAA0EDA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E1C1E4E-48C4-7268-F405-4F8766EDF648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2EC4440-4B49-AC72-AD0D-2A5F4731F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AF06595-D14A-1379-0A7D-A7D9107F97CA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942BEEA-2B10-3464-9C88-3245028C8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1F9FE5-1E8C-A1D7-0105-7EE50C4D0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349" y="2281363"/>
            <a:ext cx="6870023" cy="27829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863DB25-CFE2-E2EE-6212-0BBE5289D800}"/>
              </a:ext>
            </a:extLst>
          </p:cNvPr>
          <p:cNvSpPr txBox="1"/>
          <p:nvPr/>
        </p:nvSpPr>
        <p:spPr>
          <a:xfrm>
            <a:off x="3159760" y="4358640"/>
            <a:ext cx="94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وَالرُّبُعُ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C934C9-511F-4128-8A61-5703E9A8C681}"/>
              </a:ext>
            </a:extLst>
          </p:cNvPr>
          <p:cNvSpPr txBox="1"/>
          <p:nvPr/>
        </p:nvSpPr>
        <p:spPr>
          <a:xfrm>
            <a:off x="4826000" y="4358640"/>
            <a:ext cx="94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وَالرُّبُعُ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5624643-F0D5-89DF-ECF6-953EBAD85114}"/>
              </a:ext>
            </a:extLst>
          </p:cNvPr>
          <p:cNvSpPr txBox="1"/>
          <p:nvPr/>
        </p:nvSpPr>
        <p:spPr>
          <a:xfrm>
            <a:off x="6339840" y="4348480"/>
            <a:ext cx="1148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إِلّا الرُّبُعَ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68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CC362-1744-3F65-9410-25DE02270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B33EE7A-3CE5-2EAD-BF56-851B7C5A1DB1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C09A5C-BDB9-FE04-6374-4B377FEB0D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F3F81E1-C31D-347E-F38B-DD20DF21FAF9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B594F83-EA0C-F83D-6D6C-A399BFED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080DFCE-7CD5-73F4-FDC1-7F8F7E027D8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CBBFBD5-94D1-3EB0-5F80-BDA775A88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5EB14E2F-F971-D057-D38A-39364060F170}"/>
              </a:ext>
            </a:extLst>
          </p:cNvPr>
          <p:cNvGrpSpPr/>
          <p:nvPr/>
        </p:nvGrpSpPr>
        <p:grpSpPr>
          <a:xfrm>
            <a:off x="1449263" y="2314365"/>
            <a:ext cx="6245475" cy="2818550"/>
            <a:chOff x="1449263" y="2314365"/>
            <a:chExt cx="6245475" cy="281855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17529E0-6301-EC08-96ED-A78AA9575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49263" y="2314365"/>
              <a:ext cx="6245475" cy="2818550"/>
            </a:xfrm>
            <a:prstGeom prst="rect">
              <a:avLst/>
            </a:prstGeom>
          </p:spPr>
        </p:pic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E5009DB2-D45B-EB8C-4D04-27889F16EE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7280" y="4013200"/>
              <a:ext cx="1513840" cy="46736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DB9A5152-8637-C80B-A8B8-29425DC9B3BF}"/>
                </a:ext>
              </a:extLst>
            </p:cNvPr>
            <p:cNvCxnSpPr/>
            <p:nvPr/>
          </p:nvCxnSpPr>
          <p:spPr>
            <a:xfrm>
              <a:off x="5374640" y="4013200"/>
              <a:ext cx="1544320" cy="46736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E9E6E7D7-0850-231F-DB4A-D605695E967E}"/>
                </a:ext>
              </a:extLst>
            </p:cNvPr>
            <p:cNvCxnSpPr/>
            <p:nvPr/>
          </p:nvCxnSpPr>
          <p:spPr>
            <a:xfrm flipH="1">
              <a:off x="5374640" y="4013200"/>
              <a:ext cx="1544320" cy="46736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063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540FA-89CE-6C62-4232-7C099C9D3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B805F-DFA8-CED1-5C62-857B78AC6F6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7592304-801A-7BA3-AC25-30B9183379D5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0CFAEB0-C482-1C36-B064-8A752FECE2AF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B8930CF6-6144-A52C-30FA-A31D7B433FFB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863C4B8-AFC5-7C0E-A593-5087AE6B689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D119495-DC9F-54F7-01EE-A725E0F18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1187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DA32949-3198-C2D6-E47B-BBBD86A2D465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F065D1-CFCA-1632-1246-00525FEC166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5445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61F227C-09F5-CC63-4171-22F52CAAF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188" y="1569704"/>
            <a:ext cx="3303623" cy="47636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102428" y="3522619"/>
            <a:ext cx="2993571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FD0B9E-6434-F923-C56D-6D5DE89C4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57656"/>
            <a:ext cx="7557025" cy="86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6AA49162-803F-3CE4-3449-8606BAFDB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57656"/>
            <a:ext cx="7557025" cy="86997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785259" y="3015344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755506" y="339634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83430" y="3015343"/>
            <a:ext cx="564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461658" y="339634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48942" y="3015343"/>
            <a:ext cx="46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170715" y="340723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50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57999" y="3015342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857999" y="340722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32000" y="2299140"/>
            <a:ext cx="4839662" cy="2259720"/>
            <a:chOff x="1917601" y="2436266"/>
            <a:chExt cx="4839662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124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17601" y="3379429"/>
              <a:ext cx="409008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المدة الزمنية المستغرقة</a:t>
              </a:r>
            </a:p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بين ساعة البداية وساعة النهاية.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نحسب المدة المستغرقة بين ساعة البداية وساعة النهاية.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_N2_P3_SEM5_S3_V1">
            <a:hlinkClick r:id="" action="ppaction://media"/>
            <a:extLst>
              <a:ext uri="{FF2B5EF4-FFF2-40B4-BE49-F238E27FC236}">
                <a16:creationId xmlns:a16="http://schemas.microsoft.com/office/drawing/2014/main" id="{1057AEE5-04D6-F76E-4C2F-C74F2CB4F9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0809" y="1960289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حساب المدة بين ساعة البداية وساعة النهاية.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76A52E-0573-1856-21AC-F1521DBCA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371" y="2346803"/>
            <a:ext cx="5933714" cy="329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528321" y="879779"/>
            <a:ext cx="694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سنحسب المدة المستغرقة بين ساعة البداية وساعة النهاية خطوة خطوة.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83A31A80-10B6-68D6-017A-8BCAFD79FC6D}"/>
              </a:ext>
            </a:extLst>
          </p:cNvPr>
          <p:cNvSpPr/>
          <p:nvPr/>
        </p:nvSpPr>
        <p:spPr>
          <a:xfrm>
            <a:off x="179832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C77C1452-9321-801C-FCEB-BA009E49A38B}"/>
              </a:ext>
            </a:extLst>
          </p:cNvPr>
          <p:cNvGrpSpPr/>
          <p:nvPr/>
        </p:nvGrpSpPr>
        <p:grpSpPr>
          <a:xfrm>
            <a:off x="5439932" y="3328787"/>
            <a:ext cx="2309343" cy="2238828"/>
            <a:chOff x="4236390" y="2528996"/>
            <a:chExt cx="3719219" cy="3605655"/>
          </a:xfrm>
        </p:grpSpPr>
        <p:pic>
          <p:nvPicPr>
            <p:cNvPr id="69" name="Image 6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604B6DEC-D318-3F58-C4F3-DD0869CE4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51BB83C7-9B99-062C-5D27-F6AB72A6D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71" name="Connecteur droit 70">
              <a:extLst>
                <a:ext uri="{FF2B5EF4-FFF2-40B4-BE49-F238E27FC236}">
                  <a16:creationId xmlns:a16="http://schemas.microsoft.com/office/drawing/2014/main" id="{0D9933D1-0906-42A3-91A5-02B0FE7C9E72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>
              <a:extLst>
                <a:ext uri="{FF2B5EF4-FFF2-40B4-BE49-F238E27FC236}">
                  <a16:creationId xmlns:a16="http://schemas.microsoft.com/office/drawing/2014/main" id="{35D4AC57-F8BE-FBC5-D381-70641C52C2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2767B207-AE25-48FB-349D-25C291775F29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62BCACE2-97F6-E814-A12C-3FBB8AE86032}"/>
              </a:ext>
            </a:extLst>
          </p:cNvPr>
          <p:cNvGrpSpPr/>
          <p:nvPr/>
        </p:nvGrpSpPr>
        <p:grpSpPr>
          <a:xfrm>
            <a:off x="1246824" y="3338892"/>
            <a:ext cx="2309343" cy="2238828"/>
            <a:chOff x="4236390" y="2528996"/>
            <a:chExt cx="3719219" cy="3605655"/>
          </a:xfrm>
        </p:grpSpPr>
        <p:pic>
          <p:nvPicPr>
            <p:cNvPr id="75" name="Image 7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12104594-8CEC-47FD-F514-FA7DC9D27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76" name="Image 75">
              <a:extLst>
                <a:ext uri="{FF2B5EF4-FFF2-40B4-BE49-F238E27FC236}">
                  <a16:creationId xmlns:a16="http://schemas.microsoft.com/office/drawing/2014/main" id="{34696327-622F-4B0C-B4F5-0E9B2D1CF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EB991F26-3BF4-0097-1D20-A36B4B517E62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5178FA41-3002-3150-7596-2507755E78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7C021EF1-967F-B64E-402E-FFB3BDBBE33D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80" name="Connecteur droit avec flèche 79">
            <a:extLst>
              <a:ext uri="{FF2B5EF4-FFF2-40B4-BE49-F238E27FC236}">
                <a16:creationId xmlns:a16="http://schemas.microsoft.com/office/drawing/2014/main" id="{E8D9B35D-3215-92D2-B21B-34F45132ADC9}"/>
              </a:ext>
            </a:extLst>
          </p:cNvPr>
          <p:cNvCxnSpPr/>
          <p:nvPr/>
        </p:nvCxnSpPr>
        <p:spPr>
          <a:xfrm>
            <a:off x="415073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Ellipse 80">
            <a:extLst>
              <a:ext uri="{FF2B5EF4-FFF2-40B4-BE49-F238E27FC236}">
                <a16:creationId xmlns:a16="http://schemas.microsoft.com/office/drawing/2014/main" id="{5CAB9B55-0330-F5B8-0C45-29FE22DA69FB}"/>
              </a:ext>
            </a:extLst>
          </p:cNvPr>
          <p:cNvSpPr/>
          <p:nvPr/>
        </p:nvSpPr>
        <p:spPr>
          <a:xfrm>
            <a:off x="402446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855247B9-2007-9E8E-AFF7-B18EF3D89A7C}"/>
              </a:ext>
            </a:extLst>
          </p:cNvPr>
          <p:cNvSpPr/>
          <p:nvPr/>
        </p:nvSpPr>
        <p:spPr>
          <a:xfrm>
            <a:off x="3299802" y="539649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6AD8678-202D-7AC6-1239-39B3DDE6DDAD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1DC5BD-2D55-BA89-D0DB-EF06D5981AB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0CFDE63-7D6F-55F0-C4C1-AD11ABA7DC0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73E5E7B-05E1-7CBD-772C-D0392827C95D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B098F5E-1B81-9D61-689F-6DACB526273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D99FD56-F26D-B80B-0045-428AD7BBD101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E6A2C12-8163-9DB8-EB4D-CC4721D66E75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7E0FD779-5E8F-4C4D-E5D8-C30788237D99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417FD59B-0A36-1638-4190-B65AA9D08654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65" name="Image 6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0E0B4929-28C9-82B6-C206-5858951AA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9DDCE41F-0F82-FA1C-53CE-B89B5311D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67" name="Connecteur droit 66">
              <a:extLst>
                <a:ext uri="{FF2B5EF4-FFF2-40B4-BE49-F238E27FC236}">
                  <a16:creationId xmlns:a16="http://schemas.microsoft.com/office/drawing/2014/main" id="{C455D435-4FA9-2062-BD5B-86023B888957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61345D2D-6A5E-B1D0-D997-C868C41C30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52E7A6C7-3DC7-BB66-6BB8-78CE2FFE4446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DE39B7D-878A-C25B-B790-41005AD51887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71" name="Image 70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8E7878A7-2000-44C6-AC5F-C29FD8371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72" name="Image 71">
              <a:extLst>
                <a:ext uri="{FF2B5EF4-FFF2-40B4-BE49-F238E27FC236}">
                  <a16:creationId xmlns:a16="http://schemas.microsoft.com/office/drawing/2014/main" id="{CA25F309-7D2B-8E6A-5495-783D4F7F4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73" name="Connecteur droit 72">
              <a:extLst>
                <a:ext uri="{FF2B5EF4-FFF2-40B4-BE49-F238E27FC236}">
                  <a16:creationId xmlns:a16="http://schemas.microsoft.com/office/drawing/2014/main" id="{FEECC014-18DA-2B05-70F6-6D21968CA7F7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>
              <a:extLst>
                <a:ext uri="{FF2B5EF4-FFF2-40B4-BE49-F238E27FC236}">
                  <a16:creationId xmlns:a16="http://schemas.microsoft.com/office/drawing/2014/main" id="{7F1860BA-4358-1802-5204-BC43CDDD36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5B5C5E69-C3F9-1A64-E363-E43863135B42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D73C2F53-65FE-A1FB-2C75-091EECEE208C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>
            <a:extLst>
              <a:ext uri="{FF2B5EF4-FFF2-40B4-BE49-F238E27FC236}">
                <a16:creationId xmlns:a16="http://schemas.microsoft.com/office/drawing/2014/main" id="{3AB61B59-E8FE-67F7-0D0D-E41321DA74DE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2C4C2096-0ACC-7D66-4C90-69DB66B88B7A}"/>
              </a:ext>
            </a:extLst>
          </p:cNvPr>
          <p:cNvSpPr/>
          <p:nvPr/>
        </p:nvSpPr>
        <p:spPr>
          <a:xfrm>
            <a:off x="3005162" y="539649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21CA4C6-159E-D912-1DF8-50F5EE4B56B3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ساعة البداية.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C59C7F0-73B7-1E95-E313-00D4BC668F25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398B2A09-C16D-084D-4702-7B862B349AE6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026A84A-3C9D-97BC-8701-1401AA1C5139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BE1E159B-A9E8-9A0B-1232-922CDA182B47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50BB7985-CFED-2D2B-7EA6-3F9B7D2A1F99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2709F601-D50B-1A98-BE30-437935BDF48F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12075496-3DCD-36E5-76BC-A6A15E76E7FD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E2B415BD-0D29-4D35-39F8-5D3EBE882419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56" name="Image 5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E363E522-05D0-C5EB-6D70-7190C0EE9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771CA48D-87EF-46A4-D94B-F66E2B82F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AC5C684A-0E69-B39E-4310-1799C8950566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BE6EF83D-9336-F1B7-2B68-0869A41E6F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FAD23AFC-4DA9-671D-385A-E449E0D36B15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C3801436-3F73-FD99-3C6F-7BB357631323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62" name="Image 61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FD35922C-47C1-7ED0-A390-EC65CC98A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09D1B5A3-2F87-6429-07BC-357600F66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64" name="Connecteur droit 63">
              <a:extLst>
                <a:ext uri="{FF2B5EF4-FFF2-40B4-BE49-F238E27FC236}">
                  <a16:creationId xmlns:a16="http://schemas.microsoft.com/office/drawing/2014/main" id="{34426E16-735E-F06D-4789-3379D673600A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6D95F053-BE30-6019-981C-614EA1A57F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F43D6ABA-5A99-C8D8-CBCC-CE16F85F2AA4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E679735B-DBF4-D538-BED0-AC2EA561060F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Ellipse 67">
            <a:extLst>
              <a:ext uri="{FF2B5EF4-FFF2-40B4-BE49-F238E27FC236}">
                <a16:creationId xmlns:a16="http://schemas.microsoft.com/office/drawing/2014/main" id="{0A679622-8998-CA3E-DADE-480F8BC1039C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E1C04C75-67FC-1D3F-250E-65A0408D1082}"/>
              </a:ext>
            </a:extLst>
          </p:cNvPr>
          <p:cNvSpPr/>
          <p:nvPr/>
        </p:nvSpPr>
        <p:spPr>
          <a:xfrm>
            <a:off x="92236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A72196D-6A1C-3C88-7358-B1ABC682A72D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76200" y="928529"/>
            <a:ext cx="73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EE6C6BA-6B00-FB33-D620-5211CD288E57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C52CD7CE-5A7B-C7EE-C927-71DCCAE5C1C2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60CC1A1-7168-3403-B6E7-1B8D4206970A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2923DA1F-6A1C-7BEC-28E4-0DB8FC79E0B7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D08343E-10A4-D916-7D9B-C39AA41AAE9F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F3A27358-B825-4E81-3969-43CEF7162275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369DDF0-C9CA-78FA-3EA7-9D645800F169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3C1B1F4-6786-FD5D-412D-7EC3A17159A1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39" name="Image 3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6D83A4F8-0BC4-5707-9D75-81813BADA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07A365C-2136-8F1E-41FE-81701140F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013FAB9D-A7BF-AC4E-8E25-2B6122197B9F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EA78EE6A-F16E-252F-A684-9946A1B279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96EF7E86-2412-633D-3950-B9001A65B93E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8D09ED79-5165-5992-3B70-720899956561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45" name="Image 4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7D62E1CD-ABDE-4737-D8A1-6CB1BF66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099529AD-A1C1-1927-7A46-EF40AE0AE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277154FE-C165-ACE7-3308-5AD13F6BD6ED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67573050-6DCA-8556-FC09-93515149C5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C01E04C4-FC86-24EA-0BCA-FCD6F1FE72B8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448E97B3-294A-AA1A-3004-475368BEAB39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llipse 50">
            <a:extLst>
              <a:ext uri="{FF2B5EF4-FFF2-40B4-BE49-F238E27FC236}">
                <a16:creationId xmlns:a16="http://schemas.microsoft.com/office/drawing/2014/main" id="{1D7DB6F0-FF6D-E969-60C8-B186BEBAEF17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509BB24C-49D1-2691-7BB2-15D702828AF2}"/>
              </a:ext>
            </a:extLst>
          </p:cNvPr>
          <p:cNvSpPr/>
          <p:nvPr/>
        </p:nvSpPr>
        <p:spPr>
          <a:xfrm>
            <a:off x="92236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اَلْواحِدَةُ وَالرُّبُعُ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0736051-AF18-2B1E-0C79-36A8712EFD07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C4AF7D2-14AB-DAA1-1C1F-73287CEE0110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C2C738D4-A370-16CC-982C-F42C8892973F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F885671-B5C2-67BE-373E-DD141139A341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60D03341-A66B-5886-026F-517A95D406A6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7D425C0-4179-D2B3-F654-6BCC4D15DF96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F6A4D729-A436-9FDF-C3DC-EFA8136604EB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333A15C-8931-5535-C80E-93A3DCE84E82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2074A78-B096-1FFB-5F9C-4E6B8603F687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40" name="Image 39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0705C2E5-600B-2F21-29A2-CC28EF5F1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779022A6-94EF-0861-C6BB-0D6F076B4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41023B27-6BE9-C9D4-A548-76734A85B4E6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7FCEECB0-C3B2-D82D-89E7-44A8CAA6FF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947F4BD-F58D-FCCC-538A-B04E541C1B7D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B8B40769-2599-B53F-A64A-BC72484BB40C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46" name="Image 45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D7BD3AAB-77B9-78B6-81E4-B80BDFBED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A927B590-D1A0-F7A4-A550-EE12AB93E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78647B7B-D466-D417-04AD-9F7F74DE6026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AD759EFC-69AB-21C1-0413-EB7D842438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EB1B858-F7B0-C930-3193-AF7B2AC6E5E9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4EECD6C1-FE7E-D543-E235-35ECB528E879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llipse 51">
            <a:extLst>
              <a:ext uri="{FF2B5EF4-FFF2-40B4-BE49-F238E27FC236}">
                <a16:creationId xmlns:a16="http://schemas.microsoft.com/office/drawing/2014/main" id="{0A539DEE-F03A-EE24-9914-09B53FDBB20F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E827EF31-0B85-FBBB-F912-797B2CFED76C}"/>
              </a:ext>
            </a:extLst>
          </p:cNvPr>
          <p:cNvSpPr/>
          <p:nvPr/>
        </p:nvSpPr>
        <p:spPr>
          <a:xfrm>
            <a:off x="92236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اَلْواحِدَةُ وَالرُّبُعُ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757B3B-9A96-8244-171A-71A303F2166D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ساعة النهاية.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42B4778-2311-6104-5F50-1331B0C1B764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21E33B17-7FEE-0673-541F-0F51ABCC63CD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FBFD23D-B11C-B0E8-2B89-80CF77BB4FC1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549B5E6C-DDAC-6777-2FB1-46B9F7576C5E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659039CC-5141-A9E5-933E-17FBCC517119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3FE42B08-6617-00A0-D9F1-D7AE520F28B5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3A6254A-27E8-A207-549A-AA87014793E7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7811EE3-3F2C-224F-8E58-7CF30ACC18CE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39" name="Image 3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9002DE2E-745C-3873-4321-9ED5536BA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33765CD-5194-7CE2-F531-8224C02A9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0AE18F5C-0E38-D045-7192-0F1E671CF28E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A0C359A5-8D48-E329-7445-891E293A90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52D201C-82B6-CBA0-2AC7-5CE9FC688899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DA1E648-5314-4CAC-FD83-4CAD367484FF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45" name="Image 4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F12B5A67-BE49-B241-2DEF-50C0C72B1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C9201599-198B-1400-0B2F-CFBA8A886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761E3EE2-AD92-06B2-C136-BD47F3552D06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A04F5617-4FA2-B42F-AC0C-1A62452EA9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F4C6E511-30DE-D3AD-FEF9-567955A8CFD4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DF2215E0-C08A-E12D-BE87-D0C499875E69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llipse 50">
            <a:extLst>
              <a:ext uri="{FF2B5EF4-FFF2-40B4-BE49-F238E27FC236}">
                <a16:creationId xmlns:a16="http://schemas.microsoft.com/office/drawing/2014/main" id="{BC8F3A1F-40D9-63EF-FA9C-61B4AA36094F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C2AA7109-D0DF-ACD1-D44E-60948452C358}"/>
              </a:ext>
            </a:extLst>
          </p:cNvPr>
          <p:cNvSpPr/>
          <p:nvPr/>
        </p:nvSpPr>
        <p:spPr>
          <a:xfrm>
            <a:off x="92236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اَلْواحِدَةُ وَالرُّبُعُ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733400F3-92AC-2128-2FB7-FCD3209F43E1}"/>
              </a:ext>
            </a:extLst>
          </p:cNvPr>
          <p:cNvSpPr/>
          <p:nvPr/>
        </p:nvSpPr>
        <p:spPr>
          <a:xfrm>
            <a:off x="514892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30AA234-B95B-289B-6C45-AE03711388B2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F39AF962-711F-3847-6294-080FA2AE57AD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A1F7EA5-20A8-B399-8100-AC7C857EC3C9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33" name="Image 32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9D451D07-B78C-9EC2-8D8F-4B0DD542F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B8A2B35C-1A26-0332-C2FE-D4EF6C549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033EBEA2-D62A-46FF-C480-D254CF8CD3A1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D237D3CE-97FE-B898-7BFD-B474E769D7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FA0070F-A7CF-8EC1-DBDF-27C0E87BC5FC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AEA7F29-A2E6-4810-651F-F4716EE5948C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39" name="Image 3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FF3C466C-9A07-224C-B6DC-76777A9D3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6591BDF-C96A-FF73-24C5-AD420CA97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7919F2B-6E3E-49F1-820B-91EDEB64B898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B7451714-7E8A-18D7-7393-DCF4391C28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4D250D9-74F6-493B-E2C5-55C7AAC56966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1680C1FD-8047-DA2E-9134-E9A85867F72F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Ellipse 44">
            <a:extLst>
              <a:ext uri="{FF2B5EF4-FFF2-40B4-BE49-F238E27FC236}">
                <a16:creationId xmlns:a16="http://schemas.microsoft.com/office/drawing/2014/main" id="{3B5E86FB-89ED-DA5E-0050-68F0B99273B1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2C2A92F4-1CB3-9C8F-A5BE-8611E14BBE60}"/>
              </a:ext>
            </a:extLst>
          </p:cNvPr>
          <p:cNvSpPr/>
          <p:nvPr/>
        </p:nvSpPr>
        <p:spPr>
          <a:xfrm>
            <a:off x="92236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اَلْواحِدَةُ وَالرُّبُعُ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3E63214A-D9A9-CA1E-BF81-9487A5F53E5E}"/>
              </a:ext>
            </a:extLst>
          </p:cNvPr>
          <p:cNvSpPr/>
          <p:nvPr/>
        </p:nvSpPr>
        <p:spPr>
          <a:xfrm>
            <a:off x="514892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اَلْواحِدَةُ وَالنِّصْفُ</a:t>
            </a:r>
            <a:endParaRPr lang="fr-MA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2A44E7F-6CF0-72F6-AAE2-21CA44120455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0">
            <a:extLst>
              <a:ext uri="{FF2B5EF4-FFF2-40B4-BE49-F238E27FC236}">
                <a16:creationId xmlns:a16="http://schemas.microsoft.com/office/drawing/2014/main" id="{16D0E6D6-C9C9-DC0C-EB23-60365CBD8F28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2BA82D98-2C28-8765-7935-0955F961DAD9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Oval 80">
            <a:extLst>
              <a:ext uri="{FF2B5EF4-FFF2-40B4-BE49-F238E27FC236}">
                <a16:creationId xmlns:a16="http://schemas.microsoft.com/office/drawing/2014/main" id="{256DD123-37B4-482D-24EE-11188A4DBF56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FCB2E17E-8C6C-2C87-24C1-87577280B671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F633CD41-6D1C-59BB-512C-547ECE3FFBCE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53B3FFE-E072-A03B-0FA3-79D6E5F774A3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5D5194F-86B1-0FE4-0DC4-7C37E01A5201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88E18B5-9906-CDEC-B80D-0C1E4354FD89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34" name="Image 33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A3CA2700-184C-01E4-4C8D-741EEE970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72934364-235D-76C6-6C6F-7B5B2B4A7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F5587DCD-7FCB-3D7E-13DA-DC6D5B8E7A41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623CAB8C-DD0E-8845-12C9-1770B52479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4D7A9DD-0487-F225-A16D-5286EB620DDB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89E4C49D-137B-DA33-2701-8342B83A37FB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40" name="Image 39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A4654820-B11A-8714-FC23-BDB1BB816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9FCC8A57-BDAE-E6DA-6EB5-F2AB5C7C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CB9EB41E-B880-1DB8-3461-F2F12D55782D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47DD9430-985A-8C61-3B89-A2DEDF3B24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1A2A2EBA-6548-3EC2-B867-EF2178B92C18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8142193A-0834-1704-56C5-F5B6C61A4BF1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7C4A28A0-E959-A9DE-DAE2-FC1F6A91F322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6F45B5CA-B8AF-584E-C768-0A0D46A97CF7}"/>
              </a:ext>
            </a:extLst>
          </p:cNvPr>
          <p:cNvSpPr/>
          <p:nvPr/>
        </p:nvSpPr>
        <p:spPr>
          <a:xfrm>
            <a:off x="92236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اَلْواحِدَةُ وَالرُّبُعُ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66472308-006D-5D70-7E2B-A84D531B04B8}"/>
              </a:ext>
            </a:extLst>
          </p:cNvPr>
          <p:cNvSpPr/>
          <p:nvPr/>
        </p:nvSpPr>
        <p:spPr>
          <a:xfrm>
            <a:off x="5148922" y="562001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اَلْواحِدَةُ وَالنِّصْفُ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AF741516-D39E-6B03-8B26-06BBAE56D874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Oval 80">
            <a:extLst>
              <a:ext uri="{FF2B5EF4-FFF2-40B4-BE49-F238E27FC236}">
                <a16:creationId xmlns:a16="http://schemas.microsoft.com/office/drawing/2014/main" id="{47EFF6D8-B693-3803-DAE1-28B420BA6B5C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71576DAD-B713-9AF5-B71E-3AA22A0120F2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0">
            <a:extLst>
              <a:ext uri="{FF2B5EF4-FFF2-40B4-BE49-F238E27FC236}">
                <a16:creationId xmlns:a16="http://schemas.microsoft.com/office/drawing/2014/main" id="{51C8A5E6-CC8F-3016-B230-CBEB57644362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5DBC6F19-939D-C71A-CA9D-49BDEDBE35A7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Oval 80">
            <a:extLst>
              <a:ext uri="{FF2B5EF4-FFF2-40B4-BE49-F238E27FC236}">
                <a16:creationId xmlns:a16="http://schemas.microsoft.com/office/drawing/2014/main" id="{2DEBBEAF-5CCD-6429-8C61-C0D870164462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1392A88-64D1-A282-D2A1-47475705C2DE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 المدة الزمنية المستغرقة بين ساعة البداية وساعة النهاية.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56C37C4C-7DAA-54ED-18AF-DCCE3E2DD169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BEA2F60-D1CD-4743-82D3-BA6368B59FDF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34" name="Image 33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8657BDF8-1243-8058-FD33-5796A5293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1F0AFDD3-A392-BD05-A4C8-15B5E2BBE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62246845-8F05-32E8-9491-811393A8168E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DABA0DA9-1511-D50E-62DA-E617990ACE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93898B89-8ECE-5786-8C73-9DB78D9677BB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06887DF1-1F1D-B346-FC3F-8D5A1761DCFC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40" name="Image 39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414FDE1E-5238-237A-12D9-FBB1A9A30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096A4FAB-A594-B49E-E78A-A99F34227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F0D0E1A6-DEC9-DD85-55DF-A46C8C3C7228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E6658B28-443D-22D3-234D-4830E319D6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17A9D890-2418-7560-5B7E-07846BB9449E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E4ECBD39-CD3C-0E20-0DA2-F1720B1D3409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D0E70722-9254-960E-357D-807921FC8F97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592F3CE8-3F7A-5016-03FF-B951FA2EFC00}"/>
              </a:ext>
            </a:extLst>
          </p:cNvPr>
          <p:cNvSpPr/>
          <p:nvPr/>
        </p:nvSpPr>
        <p:spPr>
          <a:xfrm>
            <a:off x="3192075" y="5620014"/>
            <a:ext cx="1973650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FB8CEAED-9C70-2B1F-FD30-2CE1B1D2A663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Oval 80">
            <a:extLst>
              <a:ext uri="{FF2B5EF4-FFF2-40B4-BE49-F238E27FC236}">
                <a16:creationId xmlns:a16="http://schemas.microsoft.com/office/drawing/2014/main" id="{E5D14D47-D38A-5D57-1FA9-4C91390AF082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62484EA8-C070-4C8A-74A6-8C1F6FD6DB82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0">
            <a:extLst>
              <a:ext uri="{FF2B5EF4-FFF2-40B4-BE49-F238E27FC236}">
                <a16:creationId xmlns:a16="http://schemas.microsoft.com/office/drawing/2014/main" id="{D3035AE9-B708-FD6D-76E5-47D0B7982366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55D010FB-A227-F648-AD67-B5FDF68B6717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Oval 80">
            <a:extLst>
              <a:ext uri="{FF2B5EF4-FFF2-40B4-BE49-F238E27FC236}">
                <a16:creationId xmlns:a16="http://schemas.microsoft.com/office/drawing/2014/main" id="{B5DFD4CA-313F-BF7D-9308-58C34CAE73A9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55D23C6B-59CF-37BC-E4EE-1A2A7806507E}"/>
              </a:ext>
            </a:extLst>
          </p:cNvPr>
          <p:cNvCxnSpPr>
            <a:cxnSpLocks/>
          </p:cNvCxnSpPr>
          <p:nvPr/>
        </p:nvCxnSpPr>
        <p:spPr>
          <a:xfrm>
            <a:off x="6350694" y="4473840"/>
            <a:ext cx="679263" cy="4731"/>
          </a:xfrm>
          <a:prstGeom prst="line">
            <a:avLst/>
          </a:prstGeom>
          <a:ln>
            <a:solidFill>
              <a:srgbClr val="C000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9" name="Image 58" descr="Une image contenant jaune&#10;&#10;Le contenu généré par l’IA peut être incorrect.">
            <a:extLst>
              <a:ext uri="{FF2B5EF4-FFF2-40B4-BE49-F238E27FC236}">
                <a16:creationId xmlns:a16="http://schemas.microsoft.com/office/drawing/2014/main" id="{79578268-EBAA-BA52-5AB7-CE062144876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</a:blip>
          <a:stretch>
            <a:fillRect/>
          </a:stretch>
        </p:blipFill>
        <p:spPr>
          <a:xfrm rot="5400000">
            <a:off x="6303965" y="4481923"/>
            <a:ext cx="844170" cy="805589"/>
          </a:xfrm>
          <a:prstGeom prst="rect">
            <a:avLst/>
          </a:prstGeom>
        </p:spPr>
      </p:pic>
      <p:sp>
        <p:nvSpPr>
          <p:cNvPr id="60" name="Flèche : courbe vers le bas 59">
            <a:extLst>
              <a:ext uri="{FF2B5EF4-FFF2-40B4-BE49-F238E27FC236}">
                <a16:creationId xmlns:a16="http://schemas.microsoft.com/office/drawing/2014/main" id="{F88416A0-9872-22B5-C8AE-2D37282F0B54}"/>
              </a:ext>
            </a:extLst>
          </p:cNvPr>
          <p:cNvSpPr/>
          <p:nvPr/>
        </p:nvSpPr>
        <p:spPr>
          <a:xfrm rot="7290416">
            <a:off x="6314940" y="4615139"/>
            <a:ext cx="315991" cy="135247"/>
          </a:xfrm>
          <a:prstGeom prst="curvedDown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14AFE7F-69AE-EFD8-7D7D-7B8486EF1973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المدة الزمنية بين ساعة البداية وساعة النهاية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4553428-09B3-3626-B4D1-AAA9AACA2F93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C03F096-4848-50EB-DA50-182253749749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769C135-F16E-50D7-723F-87F8C7D39E7C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28" name="Image 27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7D11D9DC-B791-E1E9-C35C-5B2498F06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DC375A8A-51F0-73DD-A5CD-D59A46A90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7063200F-B027-7B2F-A7A7-D3F36E772D02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20651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6646FDEE-4E48-0250-B5DE-A393A0115E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8200" y="3811241"/>
              <a:ext cx="585923" cy="51671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C7783E11-0F1C-2DB2-DD45-A9C53CA47695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5DC02E27-7716-3C2D-3744-EA4F6FB977F4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37" name="Image 36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77B8C57F-6EF0-74A3-ACED-E9EBFC2DF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B0B4C270-B666-DB8E-4FB0-6BC966C6A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A8653B3F-EA9F-4AD3-6991-A574ED15D580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75" y="4348098"/>
              <a:ext cx="1029626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04CCBC93-6075-9456-0278-8CEF444F8B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9404" y="3778604"/>
              <a:ext cx="524189" cy="55413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33715002-5202-4044-FA44-7ADC27D78C35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DAA8EAA0-8E00-6F59-4B51-30817A2AFC6E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lipse 42">
            <a:extLst>
              <a:ext uri="{FF2B5EF4-FFF2-40B4-BE49-F238E27FC236}">
                <a16:creationId xmlns:a16="http://schemas.microsoft.com/office/drawing/2014/main" id="{0C9A28B2-C33A-3FEE-F026-D957D7BD9DAA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5851FF51-C337-27FE-C84C-17831BA897F0}"/>
              </a:ext>
            </a:extLst>
          </p:cNvPr>
          <p:cNvSpPr/>
          <p:nvPr/>
        </p:nvSpPr>
        <p:spPr>
          <a:xfrm>
            <a:off x="3192075" y="5620014"/>
            <a:ext cx="1973650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رُبُعُ ساعَةٍ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84A2054B-94C7-9B18-F95C-075F84FA1A3E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أُحَدِّدُ ساعَةَ الْبِدايَةِ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0">
            <a:extLst>
              <a:ext uri="{FF2B5EF4-FFF2-40B4-BE49-F238E27FC236}">
                <a16:creationId xmlns:a16="http://schemas.microsoft.com/office/drawing/2014/main" id="{3A31A1BE-2C39-04F0-7017-AEBDB13E8C4C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858337B5-464B-2126-76BC-DC77EDD80F93}"/>
              </a:ext>
            </a:extLst>
          </p:cNvPr>
          <p:cNvSpPr/>
          <p:nvPr/>
        </p:nvSpPr>
        <p:spPr>
          <a:xfrm>
            <a:off x="3697669" y="1904669"/>
            <a:ext cx="1868492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أُحَدِّدُ ساعَةَ النِّهايَةِ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Oval 80">
            <a:extLst>
              <a:ext uri="{FF2B5EF4-FFF2-40B4-BE49-F238E27FC236}">
                <a16:creationId xmlns:a16="http://schemas.microsoft.com/office/drawing/2014/main" id="{E29CA94F-C434-BAC5-B436-A687F1038F89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4F2BD96B-28BB-DDE6-5B72-D5C04C626E0B}"/>
              </a:ext>
            </a:extLst>
          </p:cNvPr>
          <p:cNvSpPr/>
          <p:nvPr/>
        </p:nvSpPr>
        <p:spPr>
          <a:xfrm>
            <a:off x="477072" y="1904669"/>
            <a:ext cx="2656463" cy="55140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الْمُدَّةَ الْمُسْتَغْرَقَةَ بَيْنَهُما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Oval 80">
            <a:extLst>
              <a:ext uri="{FF2B5EF4-FFF2-40B4-BE49-F238E27FC236}">
                <a16:creationId xmlns:a16="http://schemas.microsoft.com/office/drawing/2014/main" id="{E7504D98-589C-F075-C0DB-C52467EBAD7A}"/>
              </a:ext>
            </a:extLst>
          </p:cNvPr>
          <p:cNvSpPr>
            <a:spLocks noChangeAspect="1"/>
          </p:cNvSpPr>
          <p:nvPr/>
        </p:nvSpPr>
        <p:spPr>
          <a:xfrm>
            <a:off x="3227974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448B3FB1-4AB5-BF29-60DD-A83F2753E77F}"/>
              </a:ext>
            </a:extLst>
          </p:cNvPr>
          <p:cNvCxnSpPr>
            <a:cxnSpLocks/>
          </p:cNvCxnSpPr>
          <p:nvPr/>
        </p:nvCxnSpPr>
        <p:spPr>
          <a:xfrm>
            <a:off x="6350694" y="4473840"/>
            <a:ext cx="679263" cy="4731"/>
          </a:xfrm>
          <a:prstGeom prst="line">
            <a:avLst/>
          </a:prstGeom>
          <a:ln>
            <a:solidFill>
              <a:srgbClr val="C000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Image 51" descr="Une image contenant jaune&#10;&#10;Le contenu généré par l’IA peut être incorrect.">
            <a:extLst>
              <a:ext uri="{FF2B5EF4-FFF2-40B4-BE49-F238E27FC236}">
                <a16:creationId xmlns:a16="http://schemas.microsoft.com/office/drawing/2014/main" id="{CA59D39D-83B9-E6B4-F544-B7BF8F79CCB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</a:blip>
          <a:stretch>
            <a:fillRect/>
          </a:stretch>
        </p:blipFill>
        <p:spPr>
          <a:xfrm rot="5400000">
            <a:off x="6303965" y="4481923"/>
            <a:ext cx="844170" cy="805589"/>
          </a:xfrm>
          <a:prstGeom prst="rect">
            <a:avLst/>
          </a:prstGeom>
        </p:spPr>
      </p:pic>
      <p:sp>
        <p:nvSpPr>
          <p:cNvPr id="53" name="Flèche : courbe vers le bas 52">
            <a:extLst>
              <a:ext uri="{FF2B5EF4-FFF2-40B4-BE49-F238E27FC236}">
                <a16:creationId xmlns:a16="http://schemas.microsoft.com/office/drawing/2014/main" id="{726DB11C-B790-9E4B-7FA9-B49B94B5773E}"/>
              </a:ext>
            </a:extLst>
          </p:cNvPr>
          <p:cNvSpPr/>
          <p:nvPr/>
        </p:nvSpPr>
        <p:spPr>
          <a:xfrm rot="7290416">
            <a:off x="6314940" y="4615139"/>
            <a:ext cx="315991" cy="135247"/>
          </a:xfrm>
          <a:prstGeom prst="curvedDown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المدة المستغرقة بين ساعة البداية وساعة النهاية.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5C1C1EC-C185-1DDF-0462-C544419FEC4A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203BA35-218E-00FD-2055-762C1173FFEA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19" name="Image 1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396F02E8-84E8-CB92-A2F2-9A9FEAAA6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7FEAA90-9F55-2F07-D542-E2BE1D06D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6646597A-52F2-6C71-CBD8-699DB515EEF6}"/>
                </a:ext>
              </a:extLst>
            </p:cNvPr>
            <p:cNvCxnSpPr>
              <a:cxnSpLocks/>
            </p:cNvCxnSpPr>
            <p:nvPr/>
          </p:nvCxnSpPr>
          <p:spPr>
            <a:xfrm>
              <a:off x="6123938" y="4287926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5C5413A5-4F24-7F3E-134A-E3F5DCA7EC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60268" y="4124820"/>
              <a:ext cx="874294" cy="2358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D1F2772-0658-08B2-A37E-CEED6F6B2AF0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08BD997-7B70-BC99-4042-2E42C9A18DD3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25" name="Image 24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7CC8872E-5F79-3C41-6830-B94EDF719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8B7BF07-E47C-29C5-CB31-5F825FA7F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CFED2B4B-FF64-7243-5A9B-09AD312AAF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6663" y="3439367"/>
              <a:ext cx="0" cy="95781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A21763F4-F634-F4C5-B8D5-43BE6055A2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3627" y="4381827"/>
              <a:ext cx="665777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9196370-E4AD-899E-997B-D529A41AF081}"/>
                </a:ext>
              </a:extLst>
            </p:cNvPr>
            <p:cNvSpPr/>
            <p:nvPr/>
          </p:nvSpPr>
          <p:spPr>
            <a:xfrm>
              <a:off x="6072162" y="4316609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71A694B9-1CA2-01D1-C01D-6F3B9893F0F3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>
            <a:extLst>
              <a:ext uri="{FF2B5EF4-FFF2-40B4-BE49-F238E27FC236}">
                <a16:creationId xmlns:a16="http://schemas.microsoft.com/office/drawing/2014/main" id="{1D1D4C58-C395-7CBA-77A0-D32520A67A8E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804B874-4367-847C-4A20-0A0C61AA4DF9}"/>
              </a:ext>
            </a:extLst>
          </p:cNvPr>
          <p:cNvSpPr/>
          <p:nvPr/>
        </p:nvSpPr>
        <p:spPr>
          <a:xfrm>
            <a:off x="3005162" y="539649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0B24480-C04E-9759-FFAF-1E8835649B42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359694" y="934491"/>
            <a:ext cx="7224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المدة الزمنية المستغرقة بين ساعة البداية وساعة النهاية؟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11582C5-FE16-8569-DDA4-59863FAEC058}"/>
              </a:ext>
            </a:extLst>
          </p:cNvPr>
          <p:cNvSpPr/>
          <p:nvPr/>
        </p:nvSpPr>
        <p:spPr>
          <a:xfrm>
            <a:off x="15036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اَلْبِدايَةُ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EE41695-85D7-92BB-248C-50F2A368E200}"/>
              </a:ext>
            </a:extLst>
          </p:cNvPr>
          <p:cNvGrpSpPr/>
          <p:nvPr/>
        </p:nvGrpSpPr>
        <p:grpSpPr>
          <a:xfrm>
            <a:off x="5145292" y="3328787"/>
            <a:ext cx="2309343" cy="2238828"/>
            <a:chOff x="4236390" y="2528996"/>
            <a:chExt cx="3719219" cy="3605655"/>
          </a:xfrm>
        </p:grpSpPr>
        <p:pic>
          <p:nvPicPr>
            <p:cNvPr id="23" name="Image 22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59018219-91CF-88BE-AF94-38E2D141D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877FBDB-0511-C2CA-C732-76527CA5A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91419BAA-BCCE-2869-EB7F-65D4D2F0C579}"/>
                </a:ext>
              </a:extLst>
            </p:cNvPr>
            <p:cNvCxnSpPr>
              <a:cxnSpLocks/>
            </p:cNvCxnSpPr>
            <p:nvPr/>
          </p:nvCxnSpPr>
          <p:spPr>
            <a:xfrm>
              <a:off x="6123938" y="4287926"/>
              <a:ext cx="0" cy="96379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85EC584B-7A08-4734-04A9-DBA84A9CF2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60268" y="4124820"/>
              <a:ext cx="874294" cy="2358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7231FCB-B685-7CB1-7823-CEDBBC890BD5}"/>
                </a:ext>
              </a:extLst>
            </p:cNvPr>
            <p:cNvSpPr/>
            <p:nvPr/>
          </p:nvSpPr>
          <p:spPr>
            <a:xfrm>
              <a:off x="6023074" y="4267521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B7D5017-1D76-6B61-BEF6-5DA9F9AD9EBC}"/>
              </a:ext>
            </a:extLst>
          </p:cNvPr>
          <p:cNvGrpSpPr/>
          <p:nvPr/>
        </p:nvGrpSpPr>
        <p:grpSpPr>
          <a:xfrm>
            <a:off x="952184" y="3338892"/>
            <a:ext cx="2309343" cy="2238828"/>
            <a:chOff x="4236390" y="2528996"/>
            <a:chExt cx="3719219" cy="3605655"/>
          </a:xfrm>
        </p:grpSpPr>
        <p:pic>
          <p:nvPicPr>
            <p:cNvPr id="29" name="Image 28" descr="Une image contenant horloge, Horloge murale, horloge quartz&#10;&#10;Le contenu généré par l’IA peut être incorrect.">
              <a:extLst>
                <a:ext uri="{FF2B5EF4-FFF2-40B4-BE49-F238E27FC236}">
                  <a16:creationId xmlns:a16="http://schemas.microsoft.com/office/drawing/2014/main" id="{05D791EA-D855-9D59-4738-51B085120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390" y="2528996"/>
              <a:ext cx="3719219" cy="3605655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E4DEEAA-1E48-52BE-58BC-E3DF41BE9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4424" y="3455642"/>
              <a:ext cx="178207" cy="1752362"/>
            </a:xfrm>
            <a:prstGeom prst="rect">
              <a:avLst/>
            </a:prstGeom>
          </p:spPr>
        </p:pic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60850A45-8EDE-A5AF-07E2-D8B3B9AF41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6663" y="3439367"/>
              <a:ext cx="0" cy="95781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674BBAC3-5AAD-4880-D2DE-EE10663CAD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3627" y="4381827"/>
              <a:ext cx="665777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AF9B700-47F3-42AD-8A31-7F55CA00EC9F}"/>
                </a:ext>
              </a:extLst>
            </p:cNvPr>
            <p:cNvSpPr/>
            <p:nvPr/>
          </p:nvSpPr>
          <p:spPr>
            <a:xfrm>
              <a:off x="6072162" y="4316609"/>
              <a:ext cx="162006" cy="14288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52147B9B-467F-D635-F43C-10CF041A18B6}"/>
              </a:ext>
            </a:extLst>
          </p:cNvPr>
          <p:cNvCxnSpPr/>
          <p:nvPr/>
        </p:nvCxnSpPr>
        <p:spPr>
          <a:xfrm>
            <a:off x="3856091" y="4398256"/>
            <a:ext cx="105191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llipse 34">
            <a:extLst>
              <a:ext uri="{FF2B5EF4-FFF2-40B4-BE49-F238E27FC236}">
                <a16:creationId xmlns:a16="http://schemas.microsoft.com/office/drawing/2014/main" id="{B9F1504B-B91B-F1C8-2ED6-DD4E2CD474F0}"/>
              </a:ext>
            </a:extLst>
          </p:cNvPr>
          <p:cNvSpPr/>
          <p:nvPr/>
        </p:nvSpPr>
        <p:spPr>
          <a:xfrm>
            <a:off x="3729823" y="4299348"/>
            <a:ext cx="190834" cy="21915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2AC27E2-AA43-17F3-9043-580335890829}"/>
              </a:ext>
            </a:extLst>
          </p:cNvPr>
          <p:cNvSpPr/>
          <p:nvPr/>
        </p:nvSpPr>
        <p:spPr>
          <a:xfrm>
            <a:off x="3005162" y="5396494"/>
            <a:ext cx="2388117" cy="6368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ساعَةٍ</a:t>
            </a:r>
            <a:endParaRPr lang="fr-MA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A5322906-C763-79A3-09D9-D13B57962D6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3739" y="3461352"/>
            <a:ext cx="1285305" cy="198500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3C60E4-BF19-47A8-6416-58E15011D9A7}"/>
              </a:ext>
            </a:extLst>
          </p:cNvPr>
          <p:cNvSpPr/>
          <p:nvPr/>
        </p:nvSpPr>
        <p:spPr>
          <a:xfrm>
            <a:off x="5618480" y="2702560"/>
            <a:ext cx="1225481" cy="578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اَلنِّهايَةُ</a:t>
            </a:r>
            <a:endParaRPr lang="fr-MA" sz="2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C5BD045-2FA4-6AAD-043A-FFA36EAC1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207" y="1784150"/>
            <a:ext cx="3544184" cy="47120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1FC95-2CAE-A7AF-30F0-D832A3451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73" y="1785256"/>
            <a:ext cx="3544184" cy="475790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54.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16851" y="5120640"/>
            <a:ext cx="3196940" cy="1168400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24FE4B-7BD5-3F13-7CC7-EDC7A0B85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259" y="2693785"/>
            <a:ext cx="5677705" cy="214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05DEB6-D31C-64A0-1183-04261522D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56" y="2636957"/>
            <a:ext cx="4458086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266B629-6A2C-9AE6-347F-28BCA4457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29" y="2393865"/>
            <a:ext cx="6870023" cy="2598591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7374774F-1AAE-CDD7-5092-309BF8504567}"/>
              </a:ext>
            </a:extLst>
          </p:cNvPr>
          <p:cNvSpPr txBox="1"/>
          <p:nvPr/>
        </p:nvSpPr>
        <p:spPr>
          <a:xfrm>
            <a:off x="6404425" y="4438470"/>
            <a:ext cx="1042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رُبُعُ ساعَةٍ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CD82210-B33C-A8EB-82C7-CCD79532FA11}"/>
              </a:ext>
            </a:extLst>
          </p:cNvPr>
          <p:cNvSpPr txBox="1"/>
          <p:nvPr/>
        </p:nvSpPr>
        <p:spPr>
          <a:xfrm>
            <a:off x="4108265" y="4438470"/>
            <a:ext cx="1296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ساعَةٍ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328182F-E902-FF4D-81A5-180249DBE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196" y="1642765"/>
            <a:ext cx="3906763" cy="4757904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55 أنجزوا النشاط رقم 5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918977" y="2188921"/>
            <a:ext cx="3556363" cy="125459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446A7DE9-0E26-D5BE-F501-05AB82EF2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69" y="2460678"/>
            <a:ext cx="6870023" cy="2769765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341B9C0-C501-BA6F-F171-2BABA31E6C83}"/>
              </a:ext>
            </a:extLst>
          </p:cNvPr>
          <p:cNvSpPr txBox="1"/>
          <p:nvPr/>
        </p:nvSpPr>
        <p:spPr>
          <a:xfrm>
            <a:off x="6211385" y="4590870"/>
            <a:ext cx="1296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ساعَةٍ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A0D679B-5B2F-442E-0052-E3AC0052A9F8}"/>
              </a:ext>
            </a:extLst>
          </p:cNvPr>
          <p:cNvSpPr txBox="1"/>
          <p:nvPr/>
        </p:nvSpPr>
        <p:spPr>
          <a:xfrm>
            <a:off x="4016825" y="4590870"/>
            <a:ext cx="1296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رُبُعُ ساعَةٍ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60C6BC2-4048-C67F-3959-2E58973BA5C1}"/>
              </a:ext>
            </a:extLst>
          </p:cNvPr>
          <p:cNvSpPr txBox="1"/>
          <p:nvPr/>
        </p:nvSpPr>
        <p:spPr>
          <a:xfrm>
            <a:off x="1771465" y="4570550"/>
            <a:ext cx="1205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نِصْفُ ساعَةٍ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810D-3181-2BE5-140C-81E1E4849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33BC3AD-8BC8-B585-8AE7-20C68231AE8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6. لديكم 5 دقائق.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9249D1-E7D5-4329-BE3D-6AC7E9FC7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34A6587-FBC2-EAFF-6834-F42F9713502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FAB3BC9-84BF-8C42-84E5-A69BAE04F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FFD8C05-123A-8B93-5A86-4668EA7AC4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2724E09B-AEC0-7075-6F1F-464333D7C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49" y="2155676"/>
            <a:ext cx="6870023" cy="348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775E-0924-94BB-0D92-EBAA3605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87B11FE7-C3AB-8B51-912F-C0AD2CFB3B57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25A088-D855-B5AA-5BA1-8E12E860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D27FECBE-2736-D14C-F259-16EA3A37504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FA10BAB-E205-56F8-B7C4-42D0E4F54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0EDAEBC-58BE-C520-656B-E5957C4F1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87AE7FD-F2F6-84C1-7E4E-183249661E85}"/>
              </a:ext>
            </a:extLst>
          </p:cNvPr>
          <p:cNvGrpSpPr/>
          <p:nvPr/>
        </p:nvGrpSpPr>
        <p:grpSpPr>
          <a:xfrm>
            <a:off x="1096349" y="2155676"/>
            <a:ext cx="6870023" cy="3481368"/>
            <a:chOff x="1096349" y="2155676"/>
            <a:chExt cx="6870023" cy="348136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349131B-DCF9-4FAC-DB22-6D0FBDE68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6349" y="2155676"/>
              <a:ext cx="6870023" cy="3481368"/>
            </a:xfrm>
            <a:prstGeom prst="rect">
              <a:avLst/>
            </a:prstGeom>
          </p:spPr>
        </p:pic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0AF2F5BE-9933-8179-06EB-1FDFDD5DFE85}"/>
                </a:ext>
              </a:extLst>
            </p:cNvPr>
            <p:cNvCxnSpPr/>
            <p:nvPr/>
          </p:nvCxnSpPr>
          <p:spPr>
            <a:xfrm>
              <a:off x="3972560" y="3293226"/>
              <a:ext cx="0" cy="2309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705AFCDE-E574-3E0B-860B-CB8FDBF07D11}"/>
                </a:ext>
              </a:extLst>
            </p:cNvPr>
            <p:cNvCxnSpPr>
              <a:cxnSpLocks/>
            </p:cNvCxnSpPr>
            <p:nvPr/>
          </p:nvCxnSpPr>
          <p:spPr>
            <a:xfrm>
              <a:off x="7355840" y="3293226"/>
              <a:ext cx="28448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31D5D2B3-911F-A14C-D108-2363EFBA8D6D}"/>
                </a:ext>
              </a:extLst>
            </p:cNvPr>
            <p:cNvCxnSpPr/>
            <p:nvPr/>
          </p:nvCxnSpPr>
          <p:spPr>
            <a:xfrm>
              <a:off x="7366000" y="4715626"/>
              <a:ext cx="0" cy="2309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9D492AC7-2D70-1869-7F11-A8FBE629D2D8}"/>
                </a:ext>
              </a:extLst>
            </p:cNvPr>
            <p:cNvCxnSpPr/>
            <p:nvPr/>
          </p:nvCxnSpPr>
          <p:spPr>
            <a:xfrm>
              <a:off x="4013200" y="4553066"/>
              <a:ext cx="0" cy="2309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54 و 55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8ABD8B-6685-943C-4C33-71CF56D07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727" y="1784150"/>
            <a:ext cx="3544184" cy="47120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D8B462-A428-C50C-B8D2-D7EE572607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53" y="1785256"/>
            <a:ext cx="3544184" cy="475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19809</TotalTime>
  <Words>827</Words>
  <Application>Microsoft Office PowerPoint</Application>
  <PresentationFormat>Affichage à l'écran (4:3)</PresentationFormat>
  <Paragraphs>277</Paragraphs>
  <Slides>49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49</vt:i4>
      </vt:variant>
    </vt:vector>
  </HeadingPairs>
  <TitlesOfParts>
    <vt:vector size="59" baseType="lpstr">
      <vt:lpstr>Aptos Display</vt:lpstr>
      <vt:lpstr>Aptos</vt:lpstr>
      <vt:lpstr>Effra CC Arbc</vt:lpstr>
      <vt:lpstr>Calibri</vt:lpstr>
      <vt:lpstr>Arial</vt:lpstr>
      <vt:lpstr>Dosis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240</cp:revision>
  <cp:lastPrinted>2025-08-13T10:11:39Z</cp:lastPrinted>
  <dcterms:created xsi:type="dcterms:W3CDTF">2025-08-01T12:31:49Z</dcterms:created>
  <dcterms:modified xsi:type="dcterms:W3CDTF">2026-03-24T14:59:36Z</dcterms:modified>
</cp:coreProperties>
</file>