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4"/>
  </p:notesMasterIdLst>
  <p:handoutMasterIdLst>
    <p:handoutMasterId r:id="rId55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28" r:id="rId14"/>
    <p:sldId id="1142" r:id="rId15"/>
    <p:sldId id="1143" r:id="rId16"/>
    <p:sldId id="1072" r:id="rId17"/>
    <p:sldId id="1074" r:id="rId18"/>
    <p:sldId id="1073" r:id="rId19"/>
    <p:sldId id="1016" r:id="rId20"/>
    <p:sldId id="812" r:id="rId21"/>
    <p:sldId id="1144" r:id="rId22"/>
    <p:sldId id="751" r:id="rId23"/>
    <p:sldId id="916" r:id="rId24"/>
    <p:sldId id="1018" r:id="rId25"/>
    <p:sldId id="1087" r:id="rId26"/>
    <p:sldId id="1141" r:id="rId27"/>
    <p:sldId id="1088" r:id="rId28"/>
    <p:sldId id="940" r:id="rId29"/>
    <p:sldId id="1070" r:id="rId30"/>
    <p:sldId id="1091" r:id="rId31"/>
    <p:sldId id="1029" r:id="rId32"/>
    <p:sldId id="1027" r:id="rId33"/>
    <p:sldId id="1092" r:id="rId34"/>
    <p:sldId id="942" r:id="rId35"/>
    <p:sldId id="1031" r:id="rId36"/>
    <p:sldId id="1096" r:id="rId37"/>
    <p:sldId id="1097" r:id="rId38"/>
    <p:sldId id="1100" r:id="rId39"/>
    <p:sldId id="1019" r:id="rId40"/>
    <p:sldId id="926" r:id="rId41"/>
    <p:sldId id="927" r:id="rId42"/>
    <p:sldId id="925" r:id="rId43"/>
    <p:sldId id="920" r:id="rId44"/>
    <p:sldId id="911" r:id="rId45"/>
    <p:sldId id="644" r:id="rId46"/>
    <p:sldId id="875" r:id="rId47"/>
    <p:sldId id="1126" r:id="rId48"/>
    <p:sldId id="1127" r:id="rId49"/>
    <p:sldId id="1021" r:id="rId50"/>
    <p:sldId id="809" r:id="rId51"/>
    <p:sldId id="764" r:id="rId52"/>
    <p:sldId id="944" r:id="rId5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6"/>
      <p:bold r:id="rId57"/>
    </p:embeddedFont>
    <p:embeddedFont>
      <p:font typeface="Dosis" pitchFamily="2" charset="0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3.fntdata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1.fntdata"/><Relationship Id="rId64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2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8554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8.png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emf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emf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4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 – توليف -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86633" y="245914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575013" y="2477318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62101" y="299650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قراءة الساعة (2)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65695" y="294737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 المدة الزمنية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ar-MA" sz="3200" b="1" dirty="0">
              <a:solidFill>
                <a:srgbClr val="2B7589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3426"/>
              </a:lnSpc>
            </a:pPr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قراءة الساعة (2)</a:t>
            </a: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E7FC87-853F-9FAD-D019-3D0E76B22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699" y="2423756"/>
            <a:ext cx="2687680" cy="38895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E19D6B-DFAA-3D51-31A4-5302875EF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896" y="2429418"/>
            <a:ext cx="2720803" cy="392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02230" y="3812275"/>
            <a:ext cx="5518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(الربع وإلا الربع).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459557-ED6C-CC50-45E9-6DEDC101D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108" y="1943384"/>
            <a:ext cx="3034523" cy="45387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1DFCA4-DC6E-989A-26A2-C566E5C4C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726" y="1943384"/>
            <a:ext cx="3055344" cy="4538772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50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4528458" y="2819403"/>
            <a:ext cx="2738026" cy="10341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33ED0D-A987-1B04-F355-42E4D8169972}"/>
              </a:ext>
            </a:extLst>
          </p:cNvPr>
          <p:cNvSpPr/>
          <p:nvPr/>
        </p:nvSpPr>
        <p:spPr>
          <a:xfrm>
            <a:off x="4528457" y="3897086"/>
            <a:ext cx="2738026" cy="10341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2C6CD2-2650-478E-A229-64F2D43F3740}"/>
              </a:ext>
            </a:extLst>
          </p:cNvPr>
          <p:cNvSpPr/>
          <p:nvPr/>
        </p:nvSpPr>
        <p:spPr>
          <a:xfrm>
            <a:off x="4528458" y="4985660"/>
            <a:ext cx="2738026" cy="12409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228450CD-7F4D-421E-52AC-7B70E38B4C5C}"/>
              </a:ext>
            </a:extLst>
          </p:cNvPr>
          <p:cNvGrpSpPr/>
          <p:nvPr/>
        </p:nvGrpSpPr>
        <p:grpSpPr>
          <a:xfrm>
            <a:off x="1082559" y="2356103"/>
            <a:ext cx="6870023" cy="2711850"/>
            <a:chOff x="1082559" y="2356103"/>
            <a:chExt cx="6870023" cy="27118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1CB68F1-59DA-8885-C652-337ACD8F1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2559" y="2356103"/>
              <a:ext cx="6870023" cy="2711850"/>
            </a:xfrm>
            <a:prstGeom prst="rect">
              <a:avLst/>
            </a:prstGeom>
          </p:spPr>
        </p:pic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2C550E8D-562C-13C1-B89E-4370771F4A59}"/>
                </a:ext>
              </a:extLst>
            </p:cNvPr>
            <p:cNvCxnSpPr/>
            <p:nvPr/>
          </p:nvCxnSpPr>
          <p:spPr>
            <a:xfrm>
              <a:off x="4572000" y="4005943"/>
              <a:ext cx="2275114" cy="47897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737DC333-DE54-7FBC-558F-C234F72E493F}"/>
                </a:ext>
              </a:extLst>
            </p:cNvPr>
            <p:cNvCxnSpPr/>
            <p:nvPr/>
          </p:nvCxnSpPr>
          <p:spPr>
            <a:xfrm flipH="1">
              <a:off x="2219093" y="4005943"/>
              <a:ext cx="4628021" cy="47897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DBE21-40D6-6549-DD9B-DB68C90A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AF55A6-2477-2572-1356-79DD3C54F787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6AAEBB-AC09-2EF5-6F82-EABAAA0EDA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E1C1E4E-48C4-7268-F405-4F8766EDF648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2EC4440-4B49-AC72-AD0D-2A5F4731F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AF06595-D14A-1379-0A7D-A7D9107F97CA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942BEEA-2B10-3464-9C88-3245028C8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8D83F4-9AEF-0E36-DEDC-8F7FCE543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445" y="2337915"/>
            <a:ext cx="6870023" cy="26611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7E31BF5-4234-A478-1CE6-4CE5A5800A5F}"/>
              </a:ext>
            </a:extLst>
          </p:cNvPr>
          <p:cNvSpPr txBox="1"/>
          <p:nvPr/>
        </p:nvSpPr>
        <p:spPr>
          <a:xfrm>
            <a:off x="6400800" y="4299864"/>
            <a:ext cx="95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وَالنِّصْفُ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7126388-203C-8ABF-4654-34459FD1A01A}"/>
              </a:ext>
            </a:extLst>
          </p:cNvPr>
          <p:cNvSpPr txBox="1"/>
          <p:nvPr/>
        </p:nvSpPr>
        <p:spPr>
          <a:xfrm>
            <a:off x="4909458" y="4310749"/>
            <a:ext cx="59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تَماماً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2D599F-BC3E-5DE1-E06B-8CC1B9034D64}"/>
              </a:ext>
            </a:extLst>
          </p:cNvPr>
          <p:cNvSpPr txBox="1"/>
          <p:nvPr/>
        </p:nvSpPr>
        <p:spPr>
          <a:xfrm>
            <a:off x="3265716" y="4310748"/>
            <a:ext cx="59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تَماماً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68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CC362-1744-3F65-9410-25DE02270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B33EE7A-3CE5-2EAD-BF56-851B7C5A1DB1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C09A5C-BDB9-FE04-6374-4B377FEB0D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F3F81E1-C31D-347E-F38B-DD20DF21FAF9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B594F83-EA0C-F83D-6D6C-A399BFED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080DFCE-7CD5-73F4-FDC1-7F8F7E027D8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CBBFBD5-94D1-3EB0-5F80-BDA775A88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D27FE8-C550-A5AB-8516-BB59FF5D85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103" y="2215310"/>
            <a:ext cx="6870023" cy="310229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333A24D-281C-7CE4-D5C3-F0ABE1EF99E0}"/>
              </a:ext>
            </a:extLst>
          </p:cNvPr>
          <p:cNvCxnSpPr>
            <a:cxnSpLocks/>
          </p:cNvCxnSpPr>
          <p:nvPr/>
        </p:nvCxnSpPr>
        <p:spPr>
          <a:xfrm>
            <a:off x="3875314" y="4093028"/>
            <a:ext cx="3309257" cy="48985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4AA3E63-8D13-2BEF-95F8-5480AECBBAB9}"/>
              </a:ext>
            </a:extLst>
          </p:cNvPr>
          <p:cNvCxnSpPr/>
          <p:nvPr/>
        </p:nvCxnSpPr>
        <p:spPr>
          <a:xfrm flipH="1">
            <a:off x="2219093" y="4093028"/>
            <a:ext cx="3267307" cy="48985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20ABE3E-A895-E8AD-CCA3-9311BBC3CE08}"/>
              </a:ext>
            </a:extLst>
          </p:cNvPr>
          <p:cNvCxnSpPr/>
          <p:nvPr/>
        </p:nvCxnSpPr>
        <p:spPr>
          <a:xfrm flipH="1">
            <a:off x="5486400" y="4093028"/>
            <a:ext cx="1698171" cy="48985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63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540FA-89CE-6C62-4232-7C099C9D3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B805F-DFA8-CED1-5C62-857B78AC6F6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7592304-801A-7BA3-AC25-30B9183379D5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0CFAEB0-C482-1C36-B064-8A752FECE2AF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B8930CF6-6144-A52C-30FA-A31D7B433FFB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863C4B8-AFC5-7C0E-A593-5087AE6B689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D119495-DC9F-54F7-01EE-A725E0F18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1187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DA32949-3198-C2D6-E47B-BBBD86A2D465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F065D1-CFCA-1632-1246-00525FEC166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5445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61F227C-09F5-CC63-4171-22F52CAAF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188" y="1569704"/>
            <a:ext cx="3303623" cy="47636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102428" y="3004459"/>
            <a:ext cx="2993571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2651CF-C921-4C98-C774-5AFF3C675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60914"/>
            <a:ext cx="7557025" cy="88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B94447-17A1-A3EA-156B-8CBD3E503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60914"/>
            <a:ext cx="7557025" cy="883569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785259" y="3015344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796146" y="339634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83430" y="3015343"/>
            <a:ext cx="56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49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461658" y="339634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48942" y="3015343"/>
            <a:ext cx="46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170715" y="340723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48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57999" y="3015342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857999" y="340722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الساعة (الربع وإلا الربع)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نقرأ الساعة.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للشريط الأول من درس اليوم</a:t>
            </a:r>
          </a:p>
        </p:txBody>
      </p:sp>
      <p:pic>
        <p:nvPicPr>
          <p:cNvPr id="2" name="MATHS- N2-P3-SEM5-S2-(V1)">
            <a:hlinkClick r:id="" action="ppaction://media"/>
            <a:extLst>
              <a:ext uri="{FF2B5EF4-FFF2-40B4-BE49-F238E27FC236}">
                <a16:creationId xmlns:a16="http://schemas.microsoft.com/office/drawing/2014/main" id="{784520D4-87DE-0991-B460-E404D56182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2667" y="1933684"/>
            <a:ext cx="7716799" cy="434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5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3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للشريط الثاني من درس اليوم</a:t>
            </a:r>
          </a:p>
        </p:txBody>
      </p:sp>
      <p:pic>
        <p:nvPicPr>
          <p:cNvPr id="3" name="MATHS- N2-P3-SEM5-S2-(V2)">
            <a:hlinkClick r:id="" action="ppaction://media"/>
            <a:extLst>
              <a:ext uri="{FF2B5EF4-FFF2-40B4-BE49-F238E27FC236}">
                <a16:creationId xmlns:a16="http://schemas.microsoft.com/office/drawing/2014/main" id="{182EB67B-0999-4676-4B22-8EC49580F4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462" y="1988284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1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قراءة الساعة؛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91E0E6-E6D8-790C-2D63-A82D8C145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531" y="2191585"/>
            <a:ext cx="6233395" cy="347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سنقرأ الساعة خطوة خطوة.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679FBD5-0D1D-A2F7-3369-C105B648F93C}"/>
              </a:ext>
            </a:extLst>
          </p:cNvPr>
          <p:cNvSpPr/>
          <p:nvPr/>
        </p:nvSpPr>
        <p:spPr>
          <a:xfrm>
            <a:off x="4459753" y="2774826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3A79007-9A74-E48B-B2A1-8E8B626C0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3891728"/>
            <a:ext cx="2338723" cy="1131167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A8E7DBF-6628-96FC-6577-C727EAB30560}"/>
              </a:ext>
            </a:extLst>
          </p:cNvPr>
          <p:cNvGrpSpPr/>
          <p:nvPr/>
        </p:nvGrpSpPr>
        <p:grpSpPr>
          <a:xfrm>
            <a:off x="1008590" y="2811831"/>
            <a:ext cx="2794305" cy="2708982"/>
            <a:chOff x="4236390" y="2528996"/>
            <a:chExt cx="3719219" cy="3605655"/>
          </a:xfrm>
        </p:grpSpPr>
        <p:pic>
          <p:nvPicPr>
            <p:cNvPr id="21" name="Image 20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A4B9A42D-D428-E50A-F3D5-78958013F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1B3B3EB-26AF-61A7-CD9D-3408F36B6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C16D209D-8F07-1A2D-AF3F-BF1528BDB12D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C4D279D3-C628-CA63-1F54-178BBBCF6F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56EE998C-C536-0011-BA21-774E62AB21A5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1DC5BD-2D55-BA89-D0DB-EF06D5981AB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0CFDE63-7D6F-55F0-C4C1-AD11ABA7DC0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73E5E7B-05E1-7CBD-772C-D0392827C95D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B098F5E-1B81-9D61-689F-6DACB526273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D99FD56-F26D-B80B-0045-428AD7BBD101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بِالْحُروفِ وَالدَّقائِقِ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E6A2C12-8163-9DB8-EB4D-CC4721D66E75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C3FE9B1-03DA-5585-3BE7-53D6CAAE0675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709351-A1E1-E568-CC13-20D3DC256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B55BCAEB-8261-D671-A2E8-AC703BA91992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26" name="Image 2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F9DFE5FE-1142-6C8F-B2C8-7D127979D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7F89398-D86E-AE87-3503-1445A6FDA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2F7A31B3-B2E2-872D-D174-826DD9089C5B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8DE8577-A544-662F-54AC-F234BC1B68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E96C0C1-F5A3-4059-C2F0-1B2DE9AC3031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عقرب الساعات واكتبوا الساعة التي يشير إليها بالحروف.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144839-5D49-5AEC-F8EA-C251394C03F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5B4F7CA-8F67-E271-3D7D-46146334B1F6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6619129-39F3-D5F7-EB99-64B06F4E4998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5525BD3-5464-AFDC-54FF-6E3439281A2A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D4AF71A-08D3-B1A9-3D36-B0B6A42C49E2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80392932-FDD1-EA2D-8C74-05ADEBDCDC0B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E713E52-2003-B05D-10F8-70B9DE614757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F0175D-5091-BB0C-5A98-27ADB91F3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4899742-29B6-35E4-9254-86BEA4EE3809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17" name="Image 16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1FC270FB-CFFF-C4BF-EDF1-E9DCA6A4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02F9770-312C-CD26-AAEE-255048B9D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49D20816-B491-AF6E-17F4-1BF706B10247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8F27FD6D-E17A-1AF1-B222-DF51B9D71E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CDE250C-D406-028B-114E-180241276C92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76200" y="928529"/>
            <a:ext cx="73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يقوم إلى السبورة و يشرح لنا 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الساعة التي يشير إليها عقرب الساعات؟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5344AF-4236-FD56-BF62-203F6BD64532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CE0522A-F351-6A94-B878-8ACC6AFCC32D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06B029-DED9-7CD1-1667-3EDDCEED61BB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7FC17F8-FE15-336D-C235-D744E2D29AE7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DC49BB0-6427-858D-C1BB-8168AFFB1786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874D040-7099-6E07-78BB-F2E84A37A94B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9AFE352-BC2B-F0A2-679F-ECA03151CBDC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</a:t>
            </a:r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chemeClr val="tx2"/>
                </a:solidFill>
              </a:rPr>
              <a:t>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F27C805-EA9B-80D9-B2CB-4EBCE6B39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FA1BC12-B44A-A77E-9B1E-B05C0B384073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23" name="Image 22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31583494-0007-0782-CC65-3CF525382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7B014DE-5147-152B-0B07-C628601C9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6E5C411-866C-0D82-80D8-9B44886DF93E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10A7AB7-ECC1-60A9-CB19-04A489F7FA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68D0169-FA9B-0ECC-043D-CB3944721A8F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4414B9E-2FC6-77AF-4D4F-25CDD08C4CDB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8AF72DC-BC88-A6A0-EF0A-62A3FE4DC0CC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BD8DFCC-D949-9960-163C-A649089B35BA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14089CF-F90B-2104-0FEE-77E3EBA9FF77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413C7F5-3EBE-54EE-83E3-AF956A40828C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AEF8A06-6794-50BD-A4EF-4B57ABF7AAFA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3D495B1-3D49-3C57-FB81-BFCE4624891F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</a:t>
            </a:r>
            <a:r>
              <a:rPr lang="ar-MA" dirty="0">
                <a:solidFill>
                  <a:schemeClr val="accent1"/>
                </a:solidFill>
              </a:rPr>
              <a:t> ....................</a:t>
            </a:r>
            <a:endParaRPr lang="fr-MA" dirty="0">
              <a:solidFill>
                <a:schemeClr val="accent1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C695C89-045E-F1EF-9B76-01FD7F65F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1AEC954-9068-BBDE-0945-4CA8F86E232D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19" name="Image 1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9BA07B16-96D6-1D00-E942-FDED59C78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8F6A0D4-7E16-AF1C-55F5-744E2D9DD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20F76C44-9A8E-B910-34F9-B67CA08024C1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0B02F7B6-A98C-A648-1BF7-021F6E45F7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F998E5B-C359-64AC-7629-0D84C13BCE6D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عقرب الدقائق واكتبوا إلى كم يشير؟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83AADA-6607-DF2B-FF69-70916A94BF10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9B1307E-F143-8EA2-9B63-77F8ABD801C9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5BD967C-9022-8B76-75E0-729B23055842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1DC8277-F093-F44F-5EC2-69396D695975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145D15-2976-22DA-AB8F-05340325EA7F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256749D5-031C-E9E9-44C5-49451243DEA6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2AA12EF-78AA-F6C8-EC30-F33A2300076F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</a:t>
            </a:r>
            <a:r>
              <a:rPr lang="ar-MA" dirty="0">
                <a:solidFill>
                  <a:schemeClr val="accent1"/>
                </a:solidFill>
              </a:rPr>
              <a:t> ....................</a:t>
            </a:r>
            <a:endParaRPr lang="fr-MA" dirty="0">
              <a:solidFill>
                <a:schemeClr val="accent1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7FC17A0-9342-B349-27C5-6D7850AF9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F7A8D54-94D8-5C41-DA65-14606978F8F4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19" name="Image 1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37D57410-9329-155B-C13D-460F9E792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E8610A7-2C1F-FC23-7CB3-72BE2B765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1B92533-FCF0-9BC0-5EB2-8ABB3B5D6B9C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BA58BCF7-6497-E9CB-7ADA-BB4BB9E730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2FFAD2D7-0054-8EAE-E95A-EFE14CFAD002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الدقائق التي يشير إليها عقرب الدقائق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DE2FB21-B9ED-C5FD-AE1C-86F5AADD4AD7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D5D39DB-548C-8E85-0CF4-B5D407E36F34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185C1F-E56E-9EC2-68EB-D174ABD5AB83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1650642-862C-2A89-E760-8F20AB01B859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4B62546-08FB-F4E4-2EA8-1DFC2BD28CAF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DA29D1D-4F20-B346-75E2-08981EB30902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0A7ECC8-BC82-EEA8-1E9A-ADA39D9FCE06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وَالرُّبُعُ</a:t>
            </a:r>
            <a:endParaRPr lang="fr-MA" dirty="0">
              <a:solidFill>
                <a:srgbClr val="C00000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32EDEC7-37C0-F26F-59F5-E59CAC8C7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104B6186-F6A4-3638-13BA-0213CD771635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19" name="Image 1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DE6ACF1A-71DE-DB94-A7CA-9B8690690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AF481AC-4E85-A8A8-92FC-2AF942440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46750113-2794-E206-2D6E-66D56E1B9D82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4FE06CC-DE8B-33B8-8507-E04E91F230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2D79AB1-2B3B-4D13-2888-6E413E8A349F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8B263E-F38E-CFFC-5310-C05360787412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8F91ED6-D69F-9486-3BC5-44FA45847FA1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FE2033-CE3B-47AD-489D-75B8752F8BD4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45370B2-68CE-E7D7-A477-6645C64F3000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6E64B8-A652-2733-37ED-AB6BD5719179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E604501-1C64-4603-7903-64F75888C169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6CCFB4A-10F9-5ABF-6EAA-9C086C299B06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 وَالرُّبُعُ</a:t>
            </a:r>
            <a:endParaRPr lang="fr-MA" dirty="0">
              <a:solidFill>
                <a:schemeClr val="accent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5E3DD03-8D6E-98A6-75C8-0666AA54B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B616B248-C6AB-8A95-F60C-BE177D7DFA2D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26" name="Image 2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64C21809-B66B-EF38-ECFF-1EFC07D22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CFB6BEF5-3AA6-FDA0-F4FD-6BEB365B8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ED9323D-82BC-8AE4-278C-524DDF5342F8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802465F3-B7EA-06BF-832D-7ACD5CDB5B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E69E2166-3A97-D971-8221-E0B4A1BF0554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الساعة الرقمية المناسبة للساعة بالعقارب.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CD5B7DA-CF66-CCC1-934D-A7880C1C17D3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1B88545-C60A-1365-1821-B914AAD6FA3E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F41F6E6-1388-E1A2-BAB7-9DDED9AF5295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40D80B0-5D28-18A3-B00F-31F1303D60FF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F843F04-CEB0-88E8-E3BE-92146E3B4C66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34227B8-8C40-8FDC-C087-EEBE7A92178C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B0AD3C9-D7B8-5EFA-AC5A-600DCB526B5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5289900-3C4E-6313-8730-B05FDD9832B8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 وَالرُّبُعُ</a:t>
            </a:r>
            <a:endParaRPr lang="fr-MA" dirty="0">
              <a:solidFill>
                <a:schemeClr val="accent1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7555CBF-664D-4A21-8608-C620E9CF12D6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21" name="Image 20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294EA515-3C0D-E986-4059-A4BB15B78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4C0B573-1FD4-3566-2CFC-A89E097F9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E21440E-38CD-8781-2099-467A3A8511C3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B9238622-CC1F-CBA5-C4E2-E2A6B61476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B120C816-32AF-E554-3561-4139BB19192C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الساعة الرقمية المناسبة للساعة بالعقارب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406A5A6-AE4E-2622-F934-F3E99F841EF5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CCE6A3C-BBBB-1332-27A7-814F06F7764B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1F16067-997D-2314-3814-0E16A23B41DC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58C3474-0492-9553-2D04-82DA12CD505C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B36063D-D50B-8E8C-7957-3A0170159F12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8F5B2AF-EE91-12DC-BE39-7DFF7E238237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5346B21A-6E42-D400-0D2F-BBBD5CDD9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E1F4D505-13D0-9916-F0B8-DA6CD0A2940F}"/>
              </a:ext>
            </a:extLst>
          </p:cNvPr>
          <p:cNvSpPr txBox="1"/>
          <p:nvPr/>
        </p:nvSpPr>
        <p:spPr>
          <a:xfrm>
            <a:off x="5475517" y="4551615"/>
            <a:ext cx="587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7F9633A-B657-B5B1-CC32-4B1F86ED47D3}"/>
              </a:ext>
            </a:extLst>
          </p:cNvPr>
          <p:cNvSpPr txBox="1"/>
          <p:nvPr/>
        </p:nvSpPr>
        <p:spPr>
          <a:xfrm>
            <a:off x="6117773" y="4562503"/>
            <a:ext cx="1132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DDD5149-8AC3-B5D6-39D4-D5C04E18FA23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 وَالرُّبُعُ</a:t>
            </a:r>
            <a:endParaRPr lang="fr-MA" dirty="0">
              <a:solidFill>
                <a:schemeClr val="accent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D1E8CA5-F595-FAA5-0D26-AC0DA1097854}"/>
              </a:ext>
            </a:extLst>
          </p:cNvPr>
          <p:cNvGrpSpPr/>
          <p:nvPr/>
        </p:nvGrpSpPr>
        <p:grpSpPr>
          <a:xfrm>
            <a:off x="1008590" y="2933751"/>
            <a:ext cx="2794305" cy="2708982"/>
            <a:chOff x="4236390" y="2528996"/>
            <a:chExt cx="3719219" cy="3605655"/>
          </a:xfrm>
        </p:grpSpPr>
        <p:pic>
          <p:nvPicPr>
            <p:cNvPr id="5" name="Image 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0347BFF8-3CDE-C46B-8E06-31AA0C3D8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41DF46F-6B77-356B-4428-526FF60F1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00584"/>
              <a:ext cx="178208" cy="1752363"/>
            </a:xfrm>
            <a:prstGeom prst="rect">
              <a:avLst/>
            </a:prstGeom>
          </p:spPr>
        </p:pic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D3EEF7D-F45F-17F9-3DCA-6523E5DFE19B}"/>
                </a:ext>
              </a:extLst>
            </p:cNvPr>
            <p:cNvCxnSpPr>
              <a:cxnSpLocks/>
            </p:cNvCxnSpPr>
            <p:nvPr/>
          </p:nvCxnSpPr>
          <p:spPr>
            <a:xfrm>
              <a:off x="6145214" y="4372297"/>
              <a:ext cx="993985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D5E7A14A-7086-BBD1-64D0-4C77CF0727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8541" y="4370698"/>
              <a:ext cx="741118" cy="32616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17F2530-7BEF-54B7-23D0-C61E5685639F}"/>
                </a:ext>
              </a:extLst>
            </p:cNvPr>
            <p:cNvSpPr/>
            <p:nvPr/>
          </p:nvSpPr>
          <p:spPr>
            <a:xfrm>
              <a:off x="6086778" y="4308224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إلى كم تشير الساعة بالحروف وبالأرقام.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093D177-5C21-B9A1-02B7-8F877ACCB64B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5031E2-1F66-42DA-2BCB-8CBCC35B2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6C4B964-1337-F696-9C8A-7531F701D273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6" name="Image 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3CE49708-2226-293D-040D-A4F47FB28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F5B579B-2F51-0DCE-2D8C-F132518C7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72918B06-205F-0BAD-5464-140B49EDF0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11722" y="4370698"/>
              <a:ext cx="1047015" cy="29611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7EB82658-2318-1D9D-9EF9-F11E17F0A3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48784" y="4335269"/>
              <a:ext cx="675014" cy="71441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FA224DF-4834-9AAC-C4A9-277E0A7BDBBE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قرأ الساعة وكتب الساعة الرقمية المناسبة؟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446414F-019B-9CDA-650A-EB21E11B569F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اَلثّالِثَةُ إِلّا الرُّبُعَ</a:t>
            </a:r>
            <a:endParaRPr lang="fr-MA" sz="4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3794C3-FDDC-CEFB-5446-2EC630123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1E32FE2-A2FD-0F89-177F-B9C3A31E9864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12" name="Image 11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1E677ACB-EA8F-2B40-E03A-00F8165E9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9A70939-11CC-E45C-982D-4032CC0E2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D9ECC1B-651D-4824-0862-750E55DF90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11722" y="4370698"/>
              <a:ext cx="1047015" cy="29611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4411BF67-9027-3AAE-0458-0FA2B9C23D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48784" y="4335269"/>
              <a:ext cx="675014" cy="71441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7864EA7-E2ED-7BB0-04AF-183C8DB8C24F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12E005F-3495-2CD9-950F-6C3B3970A64C}"/>
              </a:ext>
            </a:extLst>
          </p:cNvPr>
          <p:cNvSpPr txBox="1"/>
          <p:nvPr/>
        </p:nvSpPr>
        <p:spPr>
          <a:xfrm>
            <a:off x="5465357" y="4287455"/>
            <a:ext cx="587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</a:rPr>
              <a:t>2</a:t>
            </a:r>
            <a:endParaRPr lang="fr-MA" sz="48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6EC4D1-1991-D316-D492-97EAF0B49D45}"/>
              </a:ext>
            </a:extLst>
          </p:cNvPr>
          <p:cNvSpPr txBox="1"/>
          <p:nvPr/>
        </p:nvSpPr>
        <p:spPr>
          <a:xfrm>
            <a:off x="6066973" y="4278023"/>
            <a:ext cx="1132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</a:rPr>
              <a:t>45</a:t>
            </a:r>
            <a:endParaRPr lang="f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EECA3E3-8785-FDF5-DE2B-FD148045F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260" y="1732559"/>
            <a:ext cx="3252093" cy="47063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38D189-E231-1A33-C865-6CE01070D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089" y="1732559"/>
            <a:ext cx="3292171" cy="475217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53.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390647" y="2296160"/>
            <a:ext cx="2906309" cy="1291046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70033E-79AB-FB70-F02C-CAA21A294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259" y="2693785"/>
            <a:ext cx="5677705" cy="245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809E4F-6FFC-AC94-49D1-A2ECBE8BF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44" y="2493249"/>
            <a:ext cx="5151566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39C9D9FB-1AF8-742B-7307-2E5C9EDFC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88" y="2438472"/>
            <a:ext cx="7557025" cy="3261216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CF8DE310-5526-1582-F759-72427EEF25AC}"/>
              </a:ext>
            </a:extLst>
          </p:cNvPr>
          <p:cNvSpPr txBox="1"/>
          <p:nvPr/>
        </p:nvSpPr>
        <p:spPr>
          <a:xfrm>
            <a:off x="3514632" y="4469674"/>
            <a:ext cx="1469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4774F-1AAE-CDD7-5092-309BF8504567}"/>
              </a:ext>
            </a:extLst>
          </p:cNvPr>
          <p:cNvSpPr txBox="1"/>
          <p:nvPr/>
        </p:nvSpPr>
        <p:spPr>
          <a:xfrm>
            <a:off x="6312985" y="4418150"/>
            <a:ext cx="15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اَلتّاسِعَةُ إِلّا الرُبُعَ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448EEA-D678-3746-3034-99C75004FC8B}"/>
              </a:ext>
            </a:extLst>
          </p:cNvPr>
          <p:cNvSpPr txBox="1"/>
          <p:nvPr/>
        </p:nvSpPr>
        <p:spPr>
          <a:xfrm>
            <a:off x="4297679" y="5098139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9451D5-5F43-D16E-D848-7DB3CD0E9AD2}"/>
              </a:ext>
            </a:extLst>
          </p:cNvPr>
          <p:cNvSpPr txBox="1"/>
          <p:nvPr/>
        </p:nvSpPr>
        <p:spPr>
          <a:xfrm>
            <a:off x="7032892" y="5107573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F4A605-0231-9D03-C379-8B796F048BFA}"/>
              </a:ext>
            </a:extLst>
          </p:cNvPr>
          <p:cNvSpPr txBox="1"/>
          <p:nvPr/>
        </p:nvSpPr>
        <p:spPr>
          <a:xfrm>
            <a:off x="6793409" y="5118459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03ABC8B-D284-BB6B-24CB-570C7E7A9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49" y="1732559"/>
            <a:ext cx="4084271" cy="4752177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53 أنجزوا النشاط رقم 5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878337" y="3814521"/>
            <a:ext cx="3556363" cy="125459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931D3561-9D40-BAD4-6707-5E34F81ED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829" y="2506807"/>
            <a:ext cx="6870023" cy="288070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C4179D9-AE94-9E44-6D90-11DBB18C5834}"/>
              </a:ext>
            </a:extLst>
          </p:cNvPr>
          <p:cNvSpPr txBox="1"/>
          <p:nvPr/>
        </p:nvSpPr>
        <p:spPr>
          <a:xfrm>
            <a:off x="6231705" y="4306390"/>
            <a:ext cx="15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اَلثّامِنَةُ وَالرُّبُعُ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319109-712E-5DDC-A961-24996FC6B270}"/>
              </a:ext>
            </a:extLst>
          </p:cNvPr>
          <p:cNvSpPr txBox="1"/>
          <p:nvPr/>
        </p:nvSpPr>
        <p:spPr>
          <a:xfrm>
            <a:off x="6951612" y="4904373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6377469-04C2-D690-171E-2559327C88D6}"/>
              </a:ext>
            </a:extLst>
          </p:cNvPr>
          <p:cNvSpPr txBox="1"/>
          <p:nvPr/>
        </p:nvSpPr>
        <p:spPr>
          <a:xfrm>
            <a:off x="6712129" y="4915259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A004E7D-DCF5-18A2-C57F-44B15A67B070}"/>
              </a:ext>
            </a:extLst>
          </p:cNvPr>
          <p:cNvSpPr txBox="1"/>
          <p:nvPr/>
        </p:nvSpPr>
        <p:spPr>
          <a:xfrm>
            <a:off x="3966025" y="4306390"/>
            <a:ext cx="2091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اَلسّادِسَةُ إِلّا الرُّبُعَ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A46468B-B4C9-C794-B2E8-B739E454FA58}"/>
              </a:ext>
            </a:extLst>
          </p:cNvPr>
          <p:cNvSpPr txBox="1"/>
          <p:nvPr/>
        </p:nvSpPr>
        <p:spPr>
          <a:xfrm>
            <a:off x="4685932" y="4904373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309E5E-1B59-CF28-EC09-F92F333CB94F}"/>
              </a:ext>
            </a:extLst>
          </p:cNvPr>
          <p:cNvSpPr txBox="1"/>
          <p:nvPr/>
        </p:nvSpPr>
        <p:spPr>
          <a:xfrm>
            <a:off x="4446449" y="4915259"/>
            <a:ext cx="328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E8345F8-2121-4963-96BC-AC47639183D2}"/>
              </a:ext>
            </a:extLst>
          </p:cNvPr>
          <p:cNvSpPr txBox="1"/>
          <p:nvPr/>
        </p:nvSpPr>
        <p:spPr>
          <a:xfrm>
            <a:off x="1456504" y="4306390"/>
            <a:ext cx="1708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اَلثّانِيَةَ عَشْرَةَ وَالرُّبُعُ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C07A45F-E15D-2A7D-9F68-6A51B6594BBF}"/>
              </a:ext>
            </a:extLst>
          </p:cNvPr>
          <p:cNvSpPr txBox="1"/>
          <p:nvPr/>
        </p:nvSpPr>
        <p:spPr>
          <a:xfrm>
            <a:off x="2237372" y="4904373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59EBF92-BC57-EE51-22FB-8D97F0730BAC}"/>
              </a:ext>
            </a:extLst>
          </p:cNvPr>
          <p:cNvSpPr txBox="1"/>
          <p:nvPr/>
        </p:nvSpPr>
        <p:spPr>
          <a:xfrm>
            <a:off x="1906449" y="4894939"/>
            <a:ext cx="440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810D-3181-2BE5-140C-81E1E4849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33BC3AD-8BC8-B585-8AE7-20C68231AE8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6. لديكم 3 دقائق.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9249D1-E7D5-4329-BE3D-6AC7E9FC7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34A6587-FBC2-EAFF-6834-F42F9713502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FAB3BC9-84BF-8C42-84E5-A69BAE04F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FFD8C05-123A-8B93-5A86-4668EA7AC4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AC44A4B-9B72-810E-D940-BF6D1ECDA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69" y="2334429"/>
            <a:ext cx="6870023" cy="279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775E-0924-94BB-0D92-EBAA3605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87B11FE7-C3AB-8B51-912F-C0AD2CFB3B5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25A088-D855-B5AA-5BA1-8E12E860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D27FECBE-2736-D14C-F259-16EA3A37504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FA10BAB-E205-56F8-B7C4-42D0E4F54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0EDAEBC-58BE-C520-656B-E5957C4F1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C4A725D-EFAB-139E-5A53-FC759DE4220B}"/>
              </a:ext>
            </a:extLst>
          </p:cNvPr>
          <p:cNvGrpSpPr/>
          <p:nvPr/>
        </p:nvGrpSpPr>
        <p:grpSpPr>
          <a:xfrm>
            <a:off x="1116669" y="2334429"/>
            <a:ext cx="6870023" cy="2798741"/>
            <a:chOff x="1116669" y="2334429"/>
            <a:chExt cx="6870023" cy="279874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34F4DDD-118B-5C62-6AB2-DEBCC68EB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6669" y="2334429"/>
              <a:ext cx="6870023" cy="2798741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29E735FA-BB41-3E56-5414-29A2BA5DDB9F}"/>
                </a:ext>
              </a:extLst>
            </p:cNvPr>
            <p:cNvCxnSpPr/>
            <p:nvPr/>
          </p:nvCxnSpPr>
          <p:spPr>
            <a:xfrm>
              <a:off x="3778069" y="3444834"/>
              <a:ext cx="0" cy="31667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B6A66B28-BB06-E718-C436-86413D72B1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69840" y="3474586"/>
              <a:ext cx="3207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3D7C921C-1158-B123-E5C1-E4908020CE23}"/>
                </a:ext>
              </a:extLst>
            </p:cNvPr>
            <p:cNvCxnSpPr>
              <a:cxnSpLocks/>
            </p:cNvCxnSpPr>
            <p:nvPr/>
          </p:nvCxnSpPr>
          <p:spPr>
            <a:xfrm>
              <a:off x="7067005" y="3464426"/>
              <a:ext cx="31931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52 و 53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853FA1-A4E0-2377-CF88-FB7D8EBF7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260" y="1732559"/>
            <a:ext cx="3252093" cy="470637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3C7840-30AA-5234-2581-5316AFC21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089" y="1732559"/>
            <a:ext cx="3292171" cy="475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18372</TotalTime>
  <Words>796</Words>
  <Application>Microsoft Office PowerPoint</Application>
  <PresentationFormat>Affichage à l'écran (4:3)</PresentationFormat>
  <Paragraphs>260</Paragraphs>
  <Slides>50</Slides>
  <Notes>16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60" baseType="lpstr">
      <vt:lpstr>Aptos Display</vt:lpstr>
      <vt:lpstr>Aptos</vt:lpstr>
      <vt:lpstr>Effra CC Arbc</vt:lpstr>
      <vt:lpstr>Calibri</vt:lpstr>
      <vt:lpstr>Arial</vt:lpstr>
      <vt:lpstr>Dosis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234</cp:revision>
  <cp:lastPrinted>2025-08-13T10:11:39Z</cp:lastPrinted>
  <dcterms:created xsi:type="dcterms:W3CDTF">2025-08-01T12:31:49Z</dcterms:created>
  <dcterms:modified xsi:type="dcterms:W3CDTF">2026-03-24T14:54:24Z</dcterms:modified>
</cp:coreProperties>
</file>