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2"/>
  </p:notesMasterIdLst>
  <p:handoutMasterIdLst>
    <p:handoutMasterId r:id="rId63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072" r:id="rId12"/>
    <p:sldId id="1074" r:id="rId13"/>
    <p:sldId id="1073" r:id="rId14"/>
    <p:sldId id="1129" r:id="rId15"/>
    <p:sldId id="1075" r:id="rId16"/>
    <p:sldId id="1130" r:id="rId17"/>
    <p:sldId id="1077" r:id="rId18"/>
    <p:sldId id="1131" r:id="rId19"/>
    <p:sldId id="1132" r:id="rId20"/>
    <p:sldId id="1133" r:id="rId21"/>
    <p:sldId id="1134" r:id="rId22"/>
    <p:sldId id="1135" r:id="rId23"/>
    <p:sldId id="1136" r:id="rId24"/>
    <p:sldId id="1137" r:id="rId25"/>
    <p:sldId id="1138" r:id="rId26"/>
    <p:sldId id="1139" r:id="rId27"/>
    <p:sldId id="1140" r:id="rId28"/>
    <p:sldId id="1016" r:id="rId29"/>
    <p:sldId id="812" r:id="rId30"/>
    <p:sldId id="751" r:id="rId31"/>
    <p:sldId id="916" r:id="rId32"/>
    <p:sldId id="1018" r:id="rId33"/>
    <p:sldId id="1087" r:id="rId34"/>
    <p:sldId id="1141" r:id="rId35"/>
    <p:sldId id="1088" r:id="rId36"/>
    <p:sldId id="940" r:id="rId37"/>
    <p:sldId id="1070" r:id="rId38"/>
    <p:sldId id="1091" r:id="rId39"/>
    <p:sldId id="1029" r:id="rId40"/>
    <p:sldId id="1027" r:id="rId41"/>
    <p:sldId id="1092" r:id="rId42"/>
    <p:sldId id="942" r:id="rId43"/>
    <p:sldId id="1031" r:id="rId44"/>
    <p:sldId id="1096" r:id="rId45"/>
    <p:sldId id="1097" r:id="rId46"/>
    <p:sldId id="1100" r:id="rId47"/>
    <p:sldId id="1019" r:id="rId48"/>
    <p:sldId id="926" r:id="rId49"/>
    <p:sldId id="927" r:id="rId50"/>
    <p:sldId id="925" r:id="rId51"/>
    <p:sldId id="920" r:id="rId52"/>
    <p:sldId id="911" r:id="rId53"/>
    <p:sldId id="644" r:id="rId54"/>
    <p:sldId id="875" r:id="rId55"/>
    <p:sldId id="1126" r:id="rId56"/>
    <p:sldId id="1127" r:id="rId57"/>
    <p:sldId id="1021" r:id="rId58"/>
    <p:sldId id="809" r:id="rId59"/>
    <p:sldId id="764" r:id="rId60"/>
    <p:sldId id="944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D36E-76F5-9507-626D-E0B9C169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708E56-F142-C313-F88A-1281DF852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FCC0C3-D8CE-F3AD-9FCE-5ACC83F72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5C93DF-489C-88D3-496A-5974C9710F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259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C0468-AF41-4ABE-0EF3-AA2AB0839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E14193-3C83-CDC0-D696-CD2426376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C8C1F5-CFDB-1396-151D-803BCF090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6F9684-1B3C-C9B2-6DF0-F9D374366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781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7FBF9-AEF0-71C9-7C94-4907ED693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BE7A75-C917-A35F-CC15-CF0738040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0403C5-DAF8-63EC-1056-DFAC5B79E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413BCF-D8C6-5E1E-7D59-54E1C4FC1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111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1D01D-DCDF-B4AA-4A3A-004E0057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19C805-092D-7E72-8B15-0367169F8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6FB1F0-8D11-2A40-4497-6F9586510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A89700-D406-D2CB-512A-579321D3C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411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FCD10-246B-576F-8F28-C1F93A0A4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982DBF-4B89-ED03-3818-5C78C8F6F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A570E6-29DA-C403-008E-65BAC8B0C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DD8A1D-943B-EB41-57CF-4892D8307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406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0554-E543-D07A-CA98-FCE04570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9F277B-C388-A768-1A1B-28FA1427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54F1DDF-AFC2-3BF0-B093-6CDA3DFB0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FDC54F-C1A5-BA13-448F-0BDE0C24C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167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EEEA6-9C79-1AAB-5141-C96CDA744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73F785-5487-F5CE-5D01-AC145B6DF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033AF7-F794-7734-E1F0-416729AD8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1274EF-9473-BE1A-CBDF-A2C490376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838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CE2DF-6C21-E800-DD45-0CCB1C4FC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98C1E2-FDD7-51E2-0A90-35A4A84A1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E721E0-F73D-4800-4650-8ED03FCCB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69A6B6-DCD2-8727-FF81-E51F21E4D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588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22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42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emf"/><Relationship Id="rId5" Type="http://schemas.openxmlformats.org/officeDocument/2006/relationships/image" Target="../media/image22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623333" y="2419044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710421" y="293823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قراءة الساعة (1)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(2)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 المدة الزمنية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قراءة الساعة (1)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F131C9-3514-6CC0-3A5E-6F0C0A794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611" y="2334750"/>
            <a:ext cx="2758657" cy="41261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83F6C6-68EA-04DA-2CEA-B1CAF98CD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34" y="2334750"/>
            <a:ext cx="2777585" cy="412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812275"/>
            <a:ext cx="5518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(النصف).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5682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1F227C-09F5-CC63-4171-22F52CAAF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188" y="1624130"/>
            <a:ext cx="3303623" cy="47636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102428" y="2536371"/>
            <a:ext cx="2993571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5343B6-6448-BC30-EA0A-97242B509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05770"/>
            <a:ext cx="7557025" cy="97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10B58B3-6F37-494A-8593-6A25A18EF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94884"/>
            <a:ext cx="7557025" cy="97369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74373" y="3004458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752602" y="3396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50772" y="3004457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05202" y="338545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48942" y="3004457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59829" y="339634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79771" y="300445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1543" y="33963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1C289-EB44-0AE9-ACB8-78FBB642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46E3E97-AEDE-4E76-BB62-2D05C23A61A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0BB23C4-0933-3D0E-9164-20A6C4922F6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D82A380-9245-6B0D-AE23-3FE622EFB765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E613652-B98E-45A1-ADA6-E1B67B1F485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D3BE655-B77C-1CE2-2CE0-F940E9754C9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8D2E2B-A9FC-8479-A678-77E628A1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44525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3418241-31DE-7938-C63D-F75E78810B47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CE7450-DD9A-6D51-2075-FEEF7B7E3C9E}"/>
              </a:ext>
            </a:extLst>
          </p:cNvPr>
          <p:cNvSpPr txBox="1"/>
          <p:nvPr/>
        </p:nvSpPr>
        <p:spPr>
          <a:xfrm>
            <a:off x="2166256" y="375682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9966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DEBCF-F86F-F153-E894-BD0CA8B0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C9FE4E-1695-EB6C-2F3C-4F69F5F0E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7154CB-1288-EEB4-0BB3-ECD678A84E11}"/>
              </a:ext>
            </a:extLst>
          </p:cNvPr>
          <p:cNvSpPr txBox="1"/>
          <p:nvPr/>
        </p:nvSpPr>
        <p:spPr>
          <a:xfrm>
            <a:off x="642256" y="950827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سبق وأن رأينا درس الكسور. اكتبوا على الألواح ما يمثله الجزء الملون من الشكل .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C9E0A0-4C07-A528-F840-6AEEACA8E284}"/>
              </a:ext>
            </a:extLst>
          </p:cNvPr>
          <p:cNvSpPr/>
          <p:nvPr/>
        </p:nvSpPr>
        <p:spPr>
          <a:xfrm>
            <a:off x="5889171" y="5389723"/>
            <a:ext cx="1888842" cy="91904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النِّصْفُ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B5D183D-5683-DEC1-CBE4-9E0B4E6A6054}"/>
              </a:ext>
            </a:extLst>
          </p:cNvPr>
          <p:cNvSpPr/>
          <p:nvPr/>
        </p:nvSpPr>
        <p:spPr>
          <a:xfrm>
            <a:off x="3581400" y="5389723"/>
            <a:ext cx="1888842" cy="91904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الثُّلُثُ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E52B4E5-0CE1-37A1-19F1-4C1F6ABB07F7}"/>
              </a:ext>
            </a:extLst>
          </p:cNvPr>
          <p:cNvSpPr/>
          <p:nvPr/>
        </p:nvSpPr>
        <p:spPr>
          <a:xfrm>
            <a:off x="1273629" y="5368271"/>
            <a:ext cx="1888842" cy="96194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الرُّبُعُ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F2D2003-BFF2-7C68-E774-F35372043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457" y="1842867"/>
            <a:ext cx="2929913" cy="296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5E5B-AA2B-989E-3C62-951202799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0C3C68-6EC6-5E58-008B-945B3C9FE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5CDDC79-1142-F2BB-BC6B-A6E6192F4F49}"/>
              </a:ext>
            </a:extLst>
          </p:cNvPr>
          <p:cNvSpPr/>
          <p:nvPr/>
        </p:nvSpPr>
        <p:spPr>
          <a:xfrm>
            <a:off x="5845627" y="5389723"/>
            <a:ext cx="1888842" cy="91904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النِّصْفُ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C4F39F4-574B-1D4C-E8D4-601C68B65FA0}"/>
              </a:ext>
            </a:extLst>
          </p:cNvPr>
          <p:cNvSpPr/>
          <p:nvPr/>
        </p:nvSpPr>
        <p:spPr>
          <a:xfrm>
            <a:off x="3537856" y="5389723"/>
            <a:ext cx="1888842" cy="91904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الثُّلُثُ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F6B2A7E-ABA9-E2F9-041C-647F4F09663A}"/>
              </a:ext>
            </a:extLst>
          </p:cNvPr>
          <p:cNvSpPr/>
          <p:nvPr/>
        </p:nvSpPr>
        <p:spPr>
          <a:xfrm>
            <a:off x="1230085" y="5368271"/>
            <a:ext cx="1888842" cy="96194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الرُّبُعُ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290FBBB-2F84-5550-3A76-13DFD70EE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457" y="1842867"/>
            <a:ext cx="2929913" cy="29634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DD530A5-66C6-107D-617A-AD103E903219}"/>
              </a:ext>
            </a:extLst>
          </p:cNvPr>
          <p:cNvSpPr txBox="1"/>
          <p:nvPr/>
        </p:nvSpPr>
        <p:spPr>
          <a:xfrm>
            <a:off x="566056" y="950822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الملون من الشكل يمثل الربع. من يشرح لنا لماذا؟</a:t>
            </a:r>
          </a:p>
        </p:txBody>
      </p:sp>
    </p:spTree>
    <p:extLst>
      <p:ext uri="{BB962C8B-B14F-4D97-AF65-F5344CB8AC3E}">
        <p14:creationId xmlns:p14="http://schemas.microsoft.com/office/powerpoint/2010/main" val="145976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02448-5270-A31A-12C0-8E0513EA0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FFE8EE-726A-C472-0CF1-91D82D180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32E9A12-4E56-473C-4E07-4742D970CACA}"/>
              </a:ext>
            </a:extLst>
          </p:cNvPr>
          <p:cNvSpPr/>
          <p:nvPr/>
        </p:nvSpPr>
        <p:spPr>
          <a:xfrm>
            <a:off x="5910939" y="5389723"/>
            <a:ext cx="1888842" cy="91904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النِّصْفُ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1F04B0A-556F-9654-A2D1-16B10F25D4A4}"/>
              </a:ext>
            </a:extLst>
          </p:cNvPr>
          <p:cNvSpPr/>
          <p:nvPr/>
        </p:nvSpPr>
        <p:spPr>
          <a:xfrm>
            <a:off x="3603168" y="5389723"/>
            <a:ext cx="1888842" cy="91904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الثُّلُثُ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2BD8BF1-7975-DF30-F1D3-A8CBC8A6D758}"/>
              </a:ext>
            </a:extLst>
          </p:cNvPr>
          <p:cNvSpPr/>
          <p:nvPr/>
        </p:nvSpPr>
        <p:spPr>
          <a:xfrm>
            <a:off x="1295397" y="5368271"/>
            <a:ext cx="1888842" cy="96194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الرُّبُعُ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D6A356-C89A-6D44-0351-BD4904767159}"/>
              </a:ext>
            </a:extLst>
          </p:cNvPr>
          <p:cNvSpPr txBox="1"/>
          <p:nvPr/>
        </p:nvSpPr>
        <p:spPr>
          <a:xfrm>
            <a:off x="566056" y="950822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ما يمثله الجزء الملون من الشكل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EC9FB7-C61C-CF60-8555-53B0E21C6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083" y="1912085"/>
            <a:ext cx="2884992" cy="268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7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39F0-9955-3891-631B-AA4949E24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3F911B-45EA-305B-996C-8C4B6FB1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B3503A-96D6-EA6E-D810-E91CC8C8C8C7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47F4F4-1CE1-FFDF-9405-86404C828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85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8CE3-7540-30CB-655C-3B10C7EE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09E317-7D4D-25F8-7137-3F20E7A5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6A0A001-FB79-9FA5-7230-E946B36A922F}"/>
              </a:ext>
            </a:extLst>
          </p:cNvPr>
          <p:cNvSpPr/>
          <p:nvPr/>
        </p:nvSpPr>
        <p:spPr>
          <a:xfrm>
            <a:off x="5910939" y="5389723"/>
            <a:ext cx="1888842" cy="9190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النِّصْفُ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124CF3C-E1DF-9BC6-039A-264AB66C1228}"/>
              </a:ext>
            </a:extLst>
          </p:cNvPr>
          <p:cNvSpPr/>
          <p:nvPr/>
        </p:nvSpPr>
        <p:spPr>
          <a:xfrm>
            <a:off x="3603168" y="5389723"/>
            <a:ext cx="1888842" cy="91904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الثُّلُثُ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9C50150-44B7-9A8A-29E9-1A92848AAB84}"/>
              </a:ext>
            </a:extLst>
          </p:cNvPr>
          <p:cNvSpPr/>
          <p:nvPr/>
        </p:nvSpPr>
        <p:spPr>
          <a:xfrm>
            <a:off x="1295397" y="5368271"/>
            <a:ext cx="1888842" cy="96194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الرُّبُعُ</a:t>
            </a:r>
            <a:endParaRPr lang="fr-MA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87DFCA-219A-D71D-913B-4ECABA398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083" y="1912085"/>
            <a:ext cx="2884992" cy="26839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63E3DD-5FD7-958B-BB8B-7DBC23675946}"/>
              </a:ext>
            </a:extLst>
          </p:cNvPr>
          <p:cNvSpPr txBox="1"/>
          <p:nvPr/>
        </p:nvSpPr>
        <p:spPr>
          <a:xfrm>
            <a:off x="446313" y="929053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1867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الملون من الشكل يمثل النصف. من يشرح لنا لماذا؟</a:t>
            </a:r>
          </a:p>
        </p:txBody>
      </p:sp>
    </p:spTree>
    <p:extLst>
      <p:ext uri="{BB962C8B-B14F-4D97-AF65-F5344CB8AC3E}">
        <p14:creationId xmlns:p14="http://schemas.microsoft.com/office/powerpoint/2010/main" val="117935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56BD6-4A6A-5A72-75A5-2F9C69766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68DBFA-AF50-9C7A-49A4-A99BA2FB0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E6C4D55-16BC-4AB9-D3A8-0050986ABB63}"/>
              </a:ext>
            </a:extLst>
          </p:cNvPr>
          <p:cNvGrpSpPr/>
          <p:nvPr/>
        </p:nvGrpSpPr>
        <p:grpSpPr>
          <a:xfrm>
            <a:off x="1008590" y="2477276"/>
            <a:ext cx="2794305" cy="2708982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37761A2-5CB3-7D97-2CEB-9D96EACCE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F47087-32B6-EE14-45D5-035126929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62C896D-97AF-938B-82B6-83A33C7537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725" y="3448010"/>
              <a:ext cx="24445" cy="98127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041E2D1-8A29-17C4-F7DF-CA1B9D9B7BFF}"/>
                </a:ext>
              </a:extLst>
            </p:cNvPr>
            <p:cNvCxnSpPr>
              <a:cxnSpLocks/>
            </p:cNvCxnSpPr>
            <p:nvPr/>
          </p:nvCxnSpPr>
          <p:spPr>
            <a:xfrm>
              <a:off x="6155170" y="4387039"/>
              <a:ext cx="723229" cy="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845AF2E-A31D-C84E-0A0B-414B9642135D}"/>
                </a:ext>
              </a:extLst>
            </p:cNvPr>
            <p:cNvSpPr/>
            <p:nvPr/>
          </p:nvSpPr>
          <p:spPr>
            <a:xfrm>
              <a:off x="6057799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731B445-FCF8-B0B6-A2B3-DE2D470D4CBE}"/>
              </a:ext>
            </a:extLst>
          </p:cNvPr>
          <p:cNvSpPr txBox="1"/>
          <p:nvPr/>
        </p:nvSpPr>
        <p:spPr>
          <a:xfrm>
            <a:off x="4734746" y="303111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الثّالِثَةُ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CBE8E3-B99F-4524-0F42-EB1B704F1A1F}"/>
              </a:ext>
            </a:extLst>
          </p:cNvPr>
          <p:cNvSpPr txBox="1"/>
          <p:nvPr/>
        </p:nvSpPr>
        <p:spPr>
          <a:xfrm>
            <a:off x="3696140" y="4066325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الثَّانِيَّةَ عَشْرَةَ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117E02-9249-4F75-6D36-72E5FAE228FA}"/>
              </a:ext>
            </a:extLst>
          </p:cNvPr>
          <p:cNvSpPr txBox="1"/>
          <p:nvPr/>
        </p:nvSpPr>
        <p:spPr>
          <a:xfrm>
            <a:off x="7393085" y="3996084"/>
            <a:ext cx="783541" cy="747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DA3B35-1C8D-5ADF-1654-CF46E8ADF549}"/>
              </a:ext>
            </a:extLst>
          </p:cNvPr>
          <p:cNvSpPr txBox="1"/>
          <p:nvPr/>
        </p:nvSpPr>
        <p:spPr>
          <a:xfrm>
            <a:off x="511627" y="918168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حرف القراءة الصحيحة للساعة 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A9C067-639D-5907-ECFD-2824CA6D8BE7}"/>
              </a:ext>
            </a:extLst>
          </p:cNvPr>
          <p:cNvSpPr txBox="1"/>
          <p:nvPr/>
        </p:nvSpPr>
        <p:spPr>
          <a:xfrm>
            <a:off x="7393086" y="2972827"/>
            <a:ext cx="783541" cy="747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89A7FC2-A128-96F8-D009-D6CD6C4ABE22}"/>
              </a:ext>
            </a:extLst>
          </p:cNvPr>
          <p:cNvSpPr txBox="1"/>
          <p:nvPr/>
        </p:nvSpPr>
        <p:spPr>
          <a:xfrm>
            <a:off x="7641773" y="3058888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E2EB4C2-E6D4-00A9-E52C-B9FBBD5F5FFC}"/>
              </a:ext>
            </a:extLst>
          </p:cNvPr>
          <p:cNvSpPr txBox="1"/>
          <p:nvPr/>
        </p:nvSpPr>
        <p:spPr>
          <a:xfrm>
            <a:off x="7500261" y="3995057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7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8E48-2B1F-1D0A-5A04-D90B2A891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1604A6-A51C-086E-8C9C-8DBA22065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CE4D76-75BE-5081-B096-BA8DFDEE0B19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984055-0358-CABD-288D-C469E2D9D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922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37747-BF9D-383B-16F8-08FB11DF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740045-318E-6631-E932-D357CAC49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5AEA2C-AACE-03C8-E92D-314E1E8FFB89}"/>
              </a:ext>
            </a:extLst>
          </p:cNvPr>
          <p:cNvGrpSpPr/>
          <p:nvPr/>
        </p:nvGrpSpPr>
        <p:grpSpPr>
          <a:xfrm>
            <a:off x="1008590" y="2477276"/>
            <a:ext cx="2794305" cy="2708982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93D953C-0746-1363-89B1-5EB9248B9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37A0ED-67D5-C978-3666-0FA59A0FA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E69FCC1-3F99-FD31-44AF-123C66D5EE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725" y="3448010"/>
              <a:ext cx="24445" cy="98127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20473CEC-125A-AB8D-AE3C-EB06EB0C26CE}"/>
                </a:ext>
              </a:extLst>
            </p:cNvPr>
            <p:cNvCxnSpPr>
              <a:cxnSpLocks/>
            </p:cNvCxnSpPr>
            <p:nvPr/>
          </p:nvCxnSpPr>
          <p:spPr>
            <a:xfrm>
              <a:off x="6155170" y="4387039"/>
              <a:ext cx="723229" cy="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8ED2E253-0335-FC08-1DD9-FF5C4AE02A74}"/>
                </a:ext>
              </a:extLst>
            </p:cNvPr>
            <p:cNvSpPr/>
            <p:nvPr/>
          </p:nvSpPr>
          <p:spPr>
            <a:xfrm>
              <a:off x="6057799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D9A6695-CA5E-DB80-DC9F-FDDDD7FC54A2}"/>
              </a:ext>
            </a:extLst>
          </p:cNvPr>
          <p:cNvSpPr txBox="1"/>
          <p:nvPr/>
        </p:nvSpPr>
        <p:spPr>
          <a:xfrm>
            <a:off x="4734746" y="3586284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الثّالِثَةُ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A08960-B109-B406-36FD-46E2F7107520}"/>
              </a:ext>
            </a:extLst>
          </p:cNvPr>
          <p:cNvSpPr txBox="1"/>
          <p:nvPr/>
        </p:nvSpPr>
        <p:spPr>
          <a:xfrm>
            <a:off x="511627" y="918168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تشير إلى الثالثة تماما. من يشرح لنا لماذا؟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153AC52-C04A-9226-82A1-8937A8A61177}"/>
              </a:ext>
            </a:extLst>
          </p:cNvPr>
          <p:cNvSpPr txBox="1"/>
          <p:nvPr/>
        </p:nvSpPr>
        <p:spPr>
          <a:xfrm>
            <a:off x="7393086" y="3527999"/>
            <a:ext cx="783541" cy="74787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4CBABB-D181-DF61-DB93-17A954159F7C}"/>
              </a:ext>
            </a:extLst>
          </p:cNvPr>
          <p:cNvSpPr txBox="1"/>
          <p:nvPr/>
        </p:nvSpPr>
        <p:spPr>
          <a:xfrm>
            <a:off x="7641773" y="3614060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9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49B88-3D25-C098-D6F1-F94F68721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47809D-7677-90D2-3C76-891657D1F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E54E1F-A754-0F93-5A36-E2728322D0E4}"/>
              </a:ext>
            </a:extLst>
          </p:cNvPr>
          <p:cNvGrpSpPr/>
          <p:nvPr/>
        </p:nvGrpSpPr>
        <p:grpSpPr>
          <a:xfrm>
            <a:off x="1008590" y="2477276"/>
            <a:ext cx="2794305" cy="2708982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B8A6823F-A96F-7123-60AA-2C51C2661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3F9AD72-632D-AB77-761D-DBD2BCF34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3C3FF47-89EF-44C3-5539-EEDCE5C751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5214" y="3448010"/>
              <a:ext cx="24445" cy="98127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25153631-1A52-3B42-07C4-89F322D2D190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87039"/>
              <a:ext cx="0" cy="82096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EF04D4B-880B-BAD0-6A3D-DDEB297D9F67}"/>
                </a:ext>
              </a:extLst>
            </p:cNvPr>
            <p:cNvSpPr/>
            <p:nvPr/>
          </p:nvSpPr>
          <p:spPr>
            <a:xfrm>
              <a:off x="6057799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C17B7A2-6109-C8D2-0EC5-7303DDDC2ACA}"/>
              </a:ext>
            </a:extLst>
          </p:cNvPr>
          <p:cNvSpPr txBox="1"/>
          <p:nvPr/>
        </p:nvSpPr>
        <p:spPr>
          <a:xfrm>
            <a:off x="4316705" y="4065251"/>
            <a:ext cx="2794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اَلسّادِسَةُ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227A2E-0E6C-F857-59DA-A1850A8ABDF2}"/>
              </a:ext>
            </a:extLst>
          </p:cNvPr>
          <p:cNvSpPr txBox="1"/>
          <p:nvPr/>
        </p:nvSpPr>
        <p:spPr>
          <a:xfrm>
            <a:off x="3696140" y="2999527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الثَّانِيَّةَ عَشْرَةَ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6BA24D-7F59-FE8E-BCE5-081401B0121A}"/>
              </a:ext>
            </a:extLst>
          </p:cNvPr>
          <p:cNvSpPr txBox="1"/>
          <p:nvPr/>
        </p:nvSpPr>
        <p:spPr>
          <a:xfrm>
            <a:off x="7393085" y="3996084"/>
            <a:ext cx="783541" cy="747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2866F5-244F-CEC2-920A-FE0B20959318}"/>
              </a:ext>
            </a:extLst>
          </p:cNvPr>
          <p:cNvSpPr txBox="1"/>
          <p:nvPr/>
        </p:nvSpPr>
        <p:spPr>
          <a:xfrm>
            <a:off x="511627" y="918168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حرف القراءة الصحيحة للساعة 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AEAAC9-312A-1584-7BA5-AE9F5D65800E}"/>
              </a:ext>
            </a:extLst>
          </p:cNvPr>
          <p:cNvSpPr txBox="1"/>
          <p:nvPr/>
        </p:nvSpPr>
        <p:spPr>
          <a:xfrm>
            <a:off x="7393086" y="2972827"/>
            <a:ext cx="783541" cy="747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C36E1D5-493D-7618-78FA-D2A78B1A9154}"/>
              </a:ext>
            </a:extLst>
          </p:cNvPr>
          <p:cNvSpPr txBox="1"/>
          <p:nvPr/>
        </p:nvSpPr>
        <p:spPr>
          <a:xfrm>
            <a:off x="7641773" y="3058888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0D2A46D-8BFA-D785-EADE-CE9772DE487D}"/>
              </a:ext>
            </a:extLst>
          </p:cNvPr>
          <p:cNvSpPr txBox="1"/>
          <p:nvPr/>
        </p:nvSpPr>
        <p:spPr>
          <a:xfrm>
            <a:off x="7500261" y="3995057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0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E5F42-F2C0-2E35-BF8A-4B54B0C61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5E7FF0-943E-2D18-6C3A-D14BD0E28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31325D-36C1-45EA-6F67-CA971385E377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0607D9-B027-FB9F-209B-0896D8043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418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88DA7-2E2B-A5FB-AF84-4B7120DE6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000560-8065-F77D-0A52-B58BCF383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A71C073-8250-85B2-7249-B636332F6E44}"/>
              </a:ext>
            </a:extLst>
          </p:cNvPr>
          <p:cNvSpPr txBox="1"/>
          <p:nvPr/>
        </p:nvSpPr>
        <p:spPr>
          <a:xfrm>
            <a:off x="511627" y="918168"/>
            <a:ext cx="687308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تشير إلى السادسة تماما.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49FA7C0-11B8-0372-4D2C-376FB95068AA}"/>
              </a:ext>
            </a:extLst>
          </p:cNvPr>
          <p:cNvGrpSpPr/>
          <p:nvPr/>
        </p:nvGrpSpPr>
        <p:grpSpPr>
          <a:xfrm>
            <a:off x="1008590" y="2477276"/>
            <a:ext cx="2794305" cy="2708982"/>
            <a:chOff x="4236390" y="2528996"/>
            <a:chExt cx="3719219" cy="3605655"/>
          </a:xfrm>
        </p:grpSpPr>
        <p:pic>
          <p:nvPicPr>
            <p:cNvPr id="5" name="Image 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7D28106-8583-5B21-7BFE-F56BA9330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4EA821B-095F-D137-75F9-C1CD1D7F8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7D4966C6-DBA8-19C9-48CA-C11CED0761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45214" y="3448010"/>
              <a:ext cx="24445" cy="98127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FE1EA62-BB10-B3AB-E17A-8A0D915DD2F0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87039"/>
              <a:ext cx="0" cy="82096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ADA994C-4F60-7EAC-4CFB-069F84FF4F62}"/>
                </a:ext>
              </a:extLst>
            </p:cNvPr>
            <p:cNvSpPr/>
            <p:nvPr/>
          </p:nvSpPr>
          <p:spPr>
            <a:xfrm>
              <a:off x="6057799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5E6892B-1123-1E86-EEAF-708443FA643D}"/>
              </a:ext>
            </a:extLst>
          </p:cNvPr>
          <p:cNvSpPr txBox="1"/>
          <p:nvPr/>
        </p:nvSpPr>
        <p:spPr>
          <a:xfrm>
            <a:off x="4316705" y="3629821"/>
            <a:ext cx="2794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اَلسّادِسَةُ</a:t>
            </a:r>
            <a:r>
              <a:rPr lang="ar-M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تَماماً</a:t>
            </a:r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AC3DAA-6BE6-A629-10EE-7E09987B5B43}"/>
              </a:ext>
            </a:extLst>
          </p:cNvPr>
          <p:cNvSpPr txBox="1"/>
          <p:nvPr/>
        </p:nvSpPr>
        <p:spPr>
          <a:xfrm>
            <a:off x="7393085" y="3560654"/>
            <a:ext cx="783541" cy="74787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B11174-C7A2-6994-309B-641791D6ABE0}"/>
              </a:ext>
            </a:extLst>
          </p:cNvPr>
          <p:cNvSpPr txBox="1"/>
          <p:nvPr/>
        </p:nvSpPr>
        <p:spPr>
          <a:xfrm>
            <a:off x="7500261" y="3559627"/>
            <a:ext cx="500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fr-MA" sz="4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90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(النصف)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نقرأ الساعة.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 N2_P3_SEM5_S1_V1_VFmp4 (1)">
            <a:hlinkClick r:id="" action="ppaction://media"/>
            <a:extLst>
              <a:ext uri="{FF2B5EF4-FFF2-40B4-BE49-F238E27FC236}">
                <a16:creationId xmlns:a16="http://schemas.microsoft.com/office/drawing/2014/main" id="{0A7AFF84-0E86-59FA-7283-8006F4B0A2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1622" y="1879963"/>
            <a:ext cx="7814867" cy="439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قراءة الساعة؛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8EFD8B-5C33-BBF9-F108-D0AB6BAAA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54" y="2016434"/>
            <a:ext cx="7113687" cy="414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679FBD5-0D1D-A2F7-3369-C105B648F93C}"/>
              </a:ext>
            </a:extLst>
          </p:cNvPr>
          <p:cNvSpPr/>
          <p:nvPr/>
        </p:nvSpPr>
        <p:spPr>
          <a:xfrm>
            <a:off x="4459753" y="2774826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3A79007-9A74-E48B-B2A1-8E8B626C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3891728"/>
            <a:ext cx="2338723" cy="1131167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88C5BF6-9C4B-28F4-BC3C-61849D51EDE6}"/>
              </a:ext>
            </a:extLst>
          </p:cNvPr>
          <p:cNvGrpSpPr/>
          <p:nvPr/>
        </p:nvGrpSpPr>
        <p:grpSpPr>
          <a:xfrm>
            <a:off x="1008590" y="2618791"/>
            <a:ext cx="2794305" cy="2708982"/>
            <a:chOff x="4236390" y="2528996"/>
            <a:chExt cx="3719219" cy="3605655"/>
          </a:xfrm>
        </p:grpSpPr>
        <p:pic>
          <p:nvPicPr>
            <p:cNvPr id="16" name="Image 1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9E1A51B-FE00-9F5E-058D-8C5B978BE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14C6A29-C811-7639-DA61-5B254A92B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F5E80182-BD80-E71A-D986-AD0566F611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305D0F95-D0D1-58E4-9E7A-4BE9CBD8FE4E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9424164-C502-FF3E-197B-CC4079722E4F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بِالْحُروفِ وَالدَّقائِقِ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3FE9B1-03DA-5585-3BE7-53D6CAAE0675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709351-A1E1-E568-CC13-20D3DC25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4D6B53FA-6F29-1785-B590-7CFADAB88F00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4" name="Image 1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2F5AF8B1-7CBF-2BB2-51AD-B09636968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73AE3AB-A33C-D7B9-BCAA-CFFA2DD2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D31F14B0-D3D7-722A-02E8-E1C7C65814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D3915B24-3B77-28C7-F202-516986CEAC8D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812695A-4B66-8EE8-9AB7-33257C19C31B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عقرب الساعات واكتبوا الساعة التي يشير إليها بالحروف.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144839-5D49-5AEC-F8EA-C251394C03F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5B4F7CA-8F67-E271-3D7D-46146334B1F6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619129-39F3-D5F7-EB99-64B06F4E4998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5525BD3-5464-AFDC-54FF-6E3439281A2A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D4AF71A-08D3-B1A9-3D36-B0B6A42C49E2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80392932-FDD1-EA2D-8C74-05ADEBDCDC0B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E713E52-2003-B05D-10F8-70B9DE614757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F0175D-5091-BB0C-5A98-27ADB91F3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4DC311D8-9C62-6360-5294-ACB657FF5EBD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26" name="Image 2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F068046-75E9-0B15-7AD6-44A10FFAF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245238E-8838-A343-3A73-647549561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CC89D64-F68D-C77B-3213-F1F8D5E449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D35E4A25-7D56-08F4-2344-0F061ED84BBD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3566734-7AF3-F22A-1A1B-1C059A97BF0A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76200" y="928529"/>
            <a:ext cx="73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 و يشرح لنا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الساعة التي يشير إليها عقرب الساعات؟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5344AF-4236-FD56-BF62-203F6BD6453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CE0522A-F351-6A94-B878-8ACC6AFCC32D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06B029-DED9-7CD1-1667-3EDDCEED61BB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7FC17F8-FE15-336D-C235-D744E2D29AE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DC49BB0-6427-858D-C1BB-8168AFFB1786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874D040-7099-6E07-78BB-F2E84A37A94B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9C4EC9-7D10-6541-53F0-833547A03AD4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2" name="Image 1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E948B95-0FFB-3390-FB45-E2C8612F5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A7666AE-FBF5-E030-F994-7A3374FFF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76070FC-BB0F-3A05-3181-D984332632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D77500C-C730-55F7-22B8-867E00B5CF30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D63690E-9BB8-7389-1539-3F4BC30E143A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9AFE352-BC2B-F0A2-679F-ECA03151CBDC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chemeClr val="tx2"/>
                </a:solidFill>
              </a:rPr>
              <a:t>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F27C805-EA9B-80D9-B2CB-4EBCE6B39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414B9E-2FC6-77AF-4D4F-25CDD08C4CDB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8AF72DC-BC88-A6A0-EF0A-62A3FE4DC0C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BD8DFCC-D949-9960-163C-A649089B35BA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4089CF-F90B-2104-0FEE-77E3EBA9FF7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13C7F5-3EBE-54EE-83E3-AF956A40828C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AEF8A06-6794-50BD-A4EF-4B57ABF7AAFA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AAF92C4-D736-84BB-EF7B-40CD96A0BA91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22" name="Image 2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ABE75B6-D4B2-0EBB-6177-E8D54274A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F7BDDB0-600B-04E9-C7C8-CB8FAE7BF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6CB2084-3000-2A2E-8D00-F59B2D79DE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ADE527E-562D-7E16-05F9-3862513FE808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746760D-61BC-3D0A-05E8-DE2EEB1BA3E3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3D495B1-3D49-3C57-FB81-BFCE4624891F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</a:t>
            </a:r>
            <a:r>
              <a:rPr lang="ar-MA" dirty="0">
                <a:solidFill>
                  <a:schemeClr val="accent1"/>
                </a:solidFill>
              </a:rPr>
              <a:t> ....................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C695C89-045E-F1EF-9B76-01FD7F65F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عقرب الدقائق واكتبوا إلى كم يشير؟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83AADA-6607-DF2B-FF69-70916A94BF10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9B1307E-F143-8EA2-9B63-77F8ABD801C9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BD967C-9022-8B76-75E0-729B23055842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1DC8277-F093-F44F-5EC2-69396D695975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145D15-2976-22DA-AB8F-05340325EA7F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56749D5-031C-E9E9-44C5-49451243DEA6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2A605A-55FF-9379-2EC4-23DED8F0E042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4" name="Image 1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7844D4E-3F17-6F92-21B7-4E57A3AD2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3DA0128-8EBB-53CF-48C6-CB369038D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6783A415-E649-313A-EB9D-9FD5C78A89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F316E40-3B9C-A713-C7FD-F02CFFFBE954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DBAEE14-F787-0C7D-050B-179CD4C989AB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AA12EF-78AA-F6C8-EC30-F33A2300076F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</a:t>
            </a:r>
            <a:r>
              <a:rPr lang="ar-MA" dirty="0">
                <a:solidFill>
                  <a:schemeClr val="accent1"/>
                </a:solidFill>
              </a:rPr>
              <a:t> ....................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7FC17A0-9342-B349-27C5-6D7850AF9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الدقائق التي يشير إليها عقرب الدقائق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DE2FB21-B9ED-C5FD-AE1C-86F5AADD4AD7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D5D39DB-548C-8E85-0CF4-B5D407E36F34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185C1F-E56E-9EC2-68EB-D174ABD5AB83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1650642-862C-2A89-E760-8F20AB01B85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4B62546-08FB-F4E4-2EA8-1DFC2BD28CAF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DA29D1D-4F20-B346-75E2-08981EB30902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71F874F-A830-BF83-F7BC-B2380AA81E53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4" name="Image 1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BAE307D5-B65A-ED2D-FC89-82763D704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F6D57AE-E6D6-84D5-16CC-3BC2CDA16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6AE6366-3C76-7AAE-E2F3-DEA322D87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6A361883-FE73-F6FD-37AF-9B4648A5D5B7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37EB02D-2873-5B29-3552-2840160ED73C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0A7ECC8-BC82-EEA8-1E9A-ADA39D9FCE06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وَالنِّصْفُ</a:t>
            </a:r>
            <a:endParaRPr lang="fr-MA" dirty="0">
              <a:solidFill>
                <a:srgbClr val="C0000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32EDEC7-37C0-F26F-59F5-E59CAC8C7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8B263E-F38E-CFFC-5310-C0536078741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8F91ED6-D69F-9486-3BC5-44FA45847FA1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FE2033-CE3B-47AD-489D-75B8752F8BD4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45370B2-68CE-E7D7-A477-6645C64F3000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6E64B8-A652-2733-37ED-AB6BD5719179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E604501-1C64-4603-7903-64F75888C169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B06417-F843-B1A2-F297-71F35C5E4157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2" name="Image 1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02140FA-8C7E-2E1B-B508-5099AA815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82C6531-218F-993E-FDF0-38C824944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6C8D4468-07B4-92F8-F372-B69625AEC6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8C5557-8871-3311-7B26-0815C50AEC1D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EAC56EF-72AC-624D-65AC-F0A0588111ED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6CCFB4A-10F9-5ABF-6EAA-9C086C299B06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وَالنِّصْفُ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5E3DD03-8D6E-98A6-75C8-0666AA54B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الساعة الرقمية المناسبة للساعة بالعقارب.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D5B7DA-CF66-CCC1-934D-A7880C1C17D3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1B88545-C60A-1365-1821-B914AAD6FA3E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F41F6E6-1388-E1A2-BAB7-9DDED9AF5295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40D80B0-5D28-18A3-B00F-31F1303D60FF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843F04-CEB0-88E8-E3BE-92146E3B4C66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34227B8-8C40-8FDC-C087-EEBE7A92178C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3003D2-797A-4FCA-DD78-24BDB89F32AE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8" name="Image 17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9B99FA7B-6AA1-CA32-B4F0-51B6B3114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A752ACD-5155-9255-7D8A-453ECCBF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F00C272-BC41-038C-0E9C-38D1326650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BE20D88-CED9-AEDE-21EC-E8631D3D20CD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BF08F3A-7D66-06B1-B309-3814A63522E2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1EB67B0-C4B2-9E61-1DFA-3DBC13D54694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وَالنِّصْفُ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B0AD3C9-D7B8-5EFA-AC5A-600DCB526B5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الساعة الرقمية المناسبة للساعة بالعقارب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406A5A6-AE4E-2622-F934-F3E99F841EF5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السّاعَةَ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CCE6A3C-BBBB-1332-27A7-814F06F7764B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1F16067-997D-2314-3814-0E16A23B41DC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الدَّقائِقَ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58C3474-0492-9553-2D04-82DA12CD505C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B36063D-D50B-8E8C-7957-3A0170159F12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أَكْتبُ السّاعَةَ بِالدَّقائِقِ 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8F5B2AF-EE91-12DC-BE39-7DFF7E238237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405DC4-4BA1-406A-CA0F-B09F34F76D18}"/>
              </a:ext>
            </a:extLst>
          </p:cNvPr>
          <p:cNvGrpSpPr/>
          <p:nvPr/>
        </p:nvGrpSpPr>
        <p:grpSpPr>
          <a:xfrm>
            <a:off x="1008590" y="2901820"/>
            <a:ext cx="2794305" cy="2708982"/>
            <a:chOff x="4236390" y="2528996"/>
            <a:chExt cx="3719219" cy="3605655"/>
          </a:xfrm>
        </p:grpSpPr>
        <p:pic>
          <p:nvPicPr>
            <p:cNvPr id="19" name="Image 1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98907715-5933-3613-A41E-2196CC753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814B7CC-4773-04AA-3A37-A1F0ECC9E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13C82841-FC5A-E8BC-F3C7-3C29F45FD0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ED23AAD5-9DB9-55DF-380A-39B04A4F0D0C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80" y="4370698"/>
              <a:ext cx="563853" cy="54253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8D59CBE-32CB-3B67-2382-64C0C6827AF8}"/>
                </a:ext>
              </a:extLst>
            </p:cNvPr>
            <p:cNvSpPr/>
            <p:nvPr/>
          </p:nvSpPr>
          <p:spPr>
            <a:xfrm>
              <a:off x="608677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D152A07-82A1-DE65-66F6-AA83DC59CA0A}"/>
              </a:ext>
            </a:extLst>
          </p:cNvPr>
          <p:cNvSpPr/>
          <p:nvPr/>
        </p:nvSpPr>
        <p:spPr>
          <a:xfrm>
            <a:off x="4459753" y="3199370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اَلرّابِعَةُ وَالنِّصْفُ</a:t>
            </a:r>
            <a:endParaRPr lang="fr-MA" dirty="0">
              <a:solidFill>
                <a:schemeClr val="accent1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346B21A-6E42-D400-0D2F-BBBD5CDD9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006" y="4316272"/>
            <a:ext cx="2338723" cy="1131167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1F4D505-13D0-9916-F0B8-DA6CD0A2940F}"/>
              </a:ext>
            </a:extLst>
          </p:cNvPr>
          <p:cNvSpPr txBox="1"/>
          <p:nvPr/>
        </p:nvSpPr>
        <p:spPr>
          <a:xfrm>
            <a:off x="5475517" y="4551615"/>
            <a:ext cx="58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7F9633A-B657-B5B1-CC32-4B1F86ED47D3}"/>
              </a:ext>
            </a:extLst>
          </p:cNvPr>
          <p:cNvSpPr txBox="1"/>
          <p:nvPr/>
        </p:nvSpPr>
        <p:spPr>
          <a:xfrm>
            <a:off x="6117773" y="4562503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إلى كم تشير الساعة بالحروف وبالأرقام.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93D177-5C21-B9A1-02B7-8F877ACCB64B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chemeClr val="tx2"/>
                </a:solidFill>
              </a:rPr>
              <a:t>.......................................</a:t>
            </a:r>
            <a:endParaRPr lang="fr-MA" dirty="0">
              <a:solidFill>
                <a:schemeClr val="tx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5031E2-1F66-42DA-2BCB-8CBCC35B2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6C4B964-1337-F696-9C8A-7531F701D273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6" name="Image 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CE49708-2226-293D-040D-A4F47FB28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F5B579B-2F51-0DCE-2D8C-F132518C7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72918B06-205F-0BAD-5464-140B49EDF0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EB82658-2318-1D9D-9EF9-F11E17F0A3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46845" y="3911652"/>
              <a:ext cx="493835" cy="45904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FA224DF-4834-9AAC-C4A9-277E0A7BDBBE}"/>
                </a:ext>
              </a:extLst>
            </p:cNvPr>
            <p:cNvSpPr/>
            <p:nvPr/>
          </p:nvSpPr>
          <p:spPr>
            <a:xfrm>
              <a:off x="607228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قرأ الساعة وكتب الساعة الرقمية المناسبة؟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1EC7FA-81D1-51B7-D985-C68351B32B5C}"/>
              </a:ext>
            </a:extLst>
          </p:cNvPr>
          <p:cNvSpPr/>
          <p:nvPr/>
        </p:nvSpPr>
        <p:spPr>
          <a:xfrm>
            <a:off x="4459753" y="2938111"/>
            <a:ext cx="3221230" cy="8526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اَلْعاشِرَةُ وَالنِّصْفُ</a:t>
            </a:r>
            <a:endParaRPr lang="fr-MA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A8DAD1-6712-C514-EAD0-7C8E942F1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006" y="4055013"/>
            <a:ext cx="2338723" cy="113116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BFCDC35-0ABB-C420-FEA6-2AE289A48A38}"/>
              </a:ext>
            </a:extLst>
          </p:cNvPr>
          <p:cNvSpPr txBox="1"/>
          <p:nvPr/>
        </p:nvSpPr>
        <p:spPr>
          <a:xfrm>
            <a:off x="5192489" y="4287455"/>
            <a:ext cx="95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10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4FE00B-D6CA-2DC2-0DC9-A261843B9722}"/>
              </a:ext>
            </a:extLst>
          </p:cNvPr>
          <p:cNvSpPr txBox="1"/>
          <p:nvPr/>
        </p:nvSpPr>
        <p:spPr>
          <a:xfrm>
            <a:off x="6066973" y="4278023"/>
            <a:ext cx="1132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30</a:t>
            </a:r>
            <a:endParaRPr lang="fr-MA" sz="4800" dirty="0">
              <a:solidFill>
                <a:srgbClr val="C0000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BEDB77D-83C2-F0F2-68D8-4BEC25C53C8F}"/>
              </a:ext>
            </a:extLst>
          </p:cNvPr>
          <p:cNvGrpSpPr/>
          <p:nvPr/>
        </p:nvGrpSpPr>
        <p:grpSpPr>
          <a:xfrm>
            <a:off x="1008590" y="2640561"/>
            <a:ext cx="2794305" cy="2708982"/>
            <a:chOff x="4236390" y="2528996"/>
            <a:chExt cx="3719219" cy="3605655"/>
          </a:xfrm>
        </p:grpSpPr>
        <p:pic>
          <p:nvPicPr>
            <p:cNvPr id="17" name="Image 1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BAB7295C-AE7C-C196-B7B3-3831D5D01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DF27252-3ED4-9BD2-F6E9-791FEB95B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1633623-1C34-4573-143A-9C72622168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0680" y="4400309"/>
              <a:ext cx="4533" cy="88778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4C4F011-B6D3-6D31-160B-D742D4F256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46845" y="3911652"/>
              <a:ext cx="493835" cy="45904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778E26C-BE84-D4A9-8B07-7FDEEE64DD73}"/>
                </a:ext>
              </a:extLst>
            </p:cNvPr>
            <p:cNvSpPr/>
            <p:nvPr/>
          </p:nvSpPr>
          <p:spPr>
            <a:xfrm>
              <a:off x="6072288" y="4348792"/>
              <a:ext cx="162007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E83193-C3F5-DC75-1708-76B03F66B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766" y="1888958"/>
            <a:ext cx="3034523" cy="45387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A01B7E-3AC5-2008-635B-F6E00C5C7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126" y="1888958"/>
            <a:ext cx="3055344" cy="453877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51.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67545" y="2452258"/>
            <a:ext cx="2841171" cy="1216228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DAA093-896D-C772-81B3-225A71CF3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853" y="2824540"/>
            <a:ext cx="5161550" cy="216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67" y="3730013"/>
            <a:ext cx="1922117" cy="172586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E9358E-E974-9809-9313-AF9EACEEF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26" y="2359684"/>
            <a:ext cx="5842549" cy="34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D352881-F072-D40C-DE9C-8BF6D181A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46" y="2465925"/>
            <a:ext cx="6870024" cy="288409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F8DE310-5526-1582-F759-72427EEF25AC}"/>
              </a:ext>
            </a:extLst>
          </p:cNvPr>
          <p:cNvSpPr txBox="1"/>
          <p:nvPr/>
        </p:nvSpPr>
        <p:spPr>
          <a:xfrm>
            <a:off x="3037112" y="4256314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اَلْعاشِرَةُ وَالنِّصْفُ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A4F0A7-4EB2-BF76-6A8F-B36E0DECA68D}"/>
              </a:ext>
            </a:extLst>
          </p:cNvPr>
          <p:cNvSpPr txBox="1"/>
          <p:nvPr/>
        </p:nvSpPr>
        <p:spPr>
          <a:xfrm>
            <a:off x="4746171" y="4256315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اَلثّالِثَةُ تَماماً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74774F-1AAE-CDD7-5092-309BF8504567}"/>
              </a:ext>
            </a:extLst>
          </p:cNvPr>
          <p:cNvSpPr txBox="1"/>
          <p:nvPr/>
        </p:nvSpPr>
        <p:spPr>
          <a:xfrm>
            <a:off x="6150425" y="4245430"/>
            <a:ext cx="15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اَلسّابِعَةُ وَالنِّصْفُ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CDCF42-31AE-8150-02F9-C4CA45D1AA7A}"/>
              </a:ext>
            </a:extLst>
          </p:cNvPr>
          <p:cNvSpPr txBox="1"/>
          <p:nvPr/>
        </p:nvSpPr>
        <p:spPr>
          <a:xfrm>
            <a:off x="3722911" y="4844140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448EEA-D678-3746-3034-99C75004FC8B}"/>
              </a:ext>
            </a:extLst>
          </p:cNvPr>
          <p:cNvSpPr txBox="1"/>
          <p:nvPr/>
        </p:nvSpPr>
        <p:spPr>
          <a:xfrm>
            <a:off x="5029199" y="484413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32F373-5965-4DC9-6735-9051A350ECEA}"/>
              </a:ext>
            </a:extLst>
          </p:cNvPr>
          <p:cNvSpPr txBox="1"/>
          <p:nvPr/>
        </p:nvSpPr>
        <p:spPr>
          <a:xfrm>
            <a:off x="5268683" y="4844142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9451D5-5F43-D16E-D848-7DB3CD0E9AD2}"/>
              </a:ext>
            </a:extLst>
          </p:cNvPr>
          <p:cNvSpPr txBox="1"/>
          <p:nvPr/>
        </p:nvSpPr>
        <p:spPr>
          <a:xfrm>
            <a:off x="6890652" y="483325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F4A605-0231-9D03-C379-8B796F048BFA}"/>
              </a:ext>
            </a:extLst>
          </p:cNvPr>
          <p:cNvSpPr txBox="1"/>
          <p:nvPr/>
        </p:nvSpPr>
        <p:spPr>
          <a:xfrm>
            <a:off x="6651169" y="484413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38BEBED-04D1-0735-3368-1EED023DF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369" y="1664125"/>
            <a:ext cx="3432674" cy="4784965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51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00950" y="3763721"/>
            <a:ext cx="3233057" cy="125459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7541269-68D2-3510-F0DE-1E9A29F07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331" y="2395734"/>
            <a:ext cx="6870023" cy="28938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06BA2E5-2A8C-B689-C7B2-5661D55E1A6C}"/>
              </a:ext>
            </a:extLst>
          </p:cNvPr>
          <p:cNvSpPr txBox="1"/>
          <p:nvPr/>
        </p:nvSpPr>
        <p:spPr>
          <a:xfrm>
            <a:off x="4800598" y="4223657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اَلْخامِسَةُ تَماماً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6584B5-1442-D71B-7036-CC710CE6CFAF}"/>
              </a:ext>
            </a:extLst>
          </p:cNvPr>
          <p:cNvSpPr txBox="1"/>
          <p:nvPr/>
        </p:nvSpPr>
        <p:spPr>
          <a:xfrm>
            <a:off x="6270168" y="4223658"/>
            <a:ext cx="15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اَلْخامِسَةُ وَالنِّصْفُ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C7801-2255-7140-6642-F7E81C7B3527}"/>
              </a:ext>
            </a:extLst>
          </p:cNvPr>
          <p:cNvSpPr txBox="1"/>
          <p:nvPr/>
        </p:nvSpPr>
        <p:spPr>
          <a:xfrm>
            <a:off x="5159828" y="477882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695748-DC69-7D2F-620B-A75565AE1C89}"/>
              </a:ext>
            </a:extLst>
          </p:cNvPr>
          <p:cNvSpPr txBox="1"/>
          <p:nvPr/>
        </p:nvSpPr>
        <p:spPr>
          <a:xfrm>
            <a:off x="5388426" y="4789712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3386754-A38D-3CD0-79D4-47E5B5EA5C7B}"/>
              </a:ext>
            </a:extLst>
          </p:cNvPr>
          <p:cNvSpPr txBox="1"/>
          <p:nvPr/>
        </p:nvSpPr>
        <p:spPr>
          <a:xfrm>
            <a:off x="7064825" y="477882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6DA991-66F2-C933-58DE-520AF1F18737}"/>
              </a:ext>
            </a:extLst>
          </p:cNvPr>
          <p:cNvSpPr txBox="1"/>
          <p:nvPr/>
        </p:nvSpPr>
        <p:spPr>
          <a:xfrm>
            <a:off x="6836228" y="4789709"/>
            <a:ext cx="337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3AFE56-EFC7-BB09-4ACA-094562BA72FD}"/>
              </a:ext>
            </a:extLst>
          </p:cNvPr>
          <p:cNvSpPr txBox="1"/>
          <p:nvPr/>
        </p:nvSpPr>
        <p:spPr>
          <a:xfrm>
            <a:off x="1197433" y="4245429"/>
            <a:ext cx="20091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5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اَلْحادِيَةَ عَشْرَةَ وَالنِّصْفُ</a:t>
            </a:r>
            <a:endParaRPr lang="fr-MA" sz="15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164B854-DC83-97B4-6378-CEA507072880}"/>
              </a:ext>
            </a:extLst>
          </p:cNvPr>
          <p:cNvSpPr txBox="1"/>
          <p:nvPr/>
        </p:nvSpPr>
        <p:spPr>
          <a:xfrm>
            <a:off x="2819399" y="4212772"/>
            <a:ext cx="15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اَلتّاسِعَةَ وَالنِّصْفُ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134BEE-4E7A-E8F8-CB5C-E16DEA6F5CE9}"/>
              </a:ext>
            </a:extLst>
          </p:cNvPr>
          <p:cNvSpPr txBox="1"/>
          <p:nvPr/>
        </p:nvSpPr>
        <p:spPr>
          <a:xfrm>
            <a:off x="1687287" y="4778823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0D036FD-3F53-0324-D2E6-140A908111C6}"/>
              </a:ext>
            </a:extLst>
          </p:cNvPr>
          <p:cNvSpPr txBox="1"/>
          <p:nvPr/>
        </p:nvSpPr>
        <p:spPr>
          <a:xfrm>
            <a:off x="2013859" y="4778826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2C77AC6-6991-7FC2-0815-54A32B4E6AEC}"/>
              </a:ext>
            </a:extLst>
          </p:cNvPr>
          <p:cNvSpPr txBox="1"/>
          <p:nvPr/>
        </p:nvSpPr>
        <p:spPr>
          <a:xfrm>
            <a:off x="3668483" y="4789709"/>
            <a:ext cx="5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7FFB640-CF9A-A712-2096-BA89498C1A4A}"/>
              </a:ext>
            </a:extLst>
          </p:cNvPr>
          <p:cNvSpPr txBox="1"/>
          <p:nvPr/>
        </p:nvSpPr>
        <p:spPr>
          <a:xfrm>
            <a:off x="3461659" y="4789709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6. لديكم 3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388C981-EC7D-D4C9-A709-D241B4412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103" y="2481320"/>
            <a:ext cx="6870023" cy="283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9F92781-139D-E84F-7DAC-D9473C7C6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103" y="2481320"/>
            <a:ext cx="6870023" cy="2831532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9E735FA-BB41-3E56-5414-29A2BA5DDB9F}"/>
              </a:ext>
            </a:extLst>
          </p:cNvPr>
          <p:cNvCxnSpPr/>
          <p:nvPr/>
        </p:nvCxnSpPr>
        <p:spPr>
          <a:xfrm>
            <a:off x="3788229" y="3749634"/>
            <a:ext cx="0" cy="3166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6A66B28-BB06-E718-C436-86413D72B18D}"/>
              </a:ext>
            </a:extLst>
          </p:cNvPr>
          <p:cNvCxnSpPr/>
          <p:nvPr/>
        </p:nvCxnSpPr>
        <p:spPr>
          <a:xfrm>
            <a:off x="5421084" y="3738746"/>
            <a:ext cx="0" cy="3166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D7C921C-1158-B123-E5C1-E4908020CE23}"/>
              </a:ext>
            </a:extLst>
          </p:cNvPr>
          <p:cNvCxnSpPr/>
          <p:nvPr/>
        </p:nvCxnSpPr>
        <p:spPr>
          <a:xfrm>
            <a:off x="7097485" y="3760516"/>
            <a:ext cx="0" cy="3166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50 و 51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C69202-04A7-7008-D001-28BCFD626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766" y="1888958"/>
            <a:ext cx="3034523" cy="45387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12AA54-4C24-5C9C-55C1-46A8AE431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126" y="1888958"/>
            <a:ext cx="3055344" cy="453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18261</TotalTime>
  <Words>883</Words>
  <Application>Microsoft Office PowerPoint</Application>
  <PresentationFormat>Affichage à l'écran (4:3)</PresentationFormat>
  <Paragraphs>298</Paragraphs>
  <Slides>58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58</vt:i4>
      </vt:variant>
    </vt:vector>
  </HeadingPairs>
  <TitlesOfParts>
    <vt:vector size="68" baseType="lpstr">
      <vt:lpstr>Aptos</vt:lpstr>
      <vt:lpstr>Calibri</vt:lpstr>
      <vt:lpstr>Arial</vt:lpstr>
      <vt:lpstr>DengXian</vt:lpstr>
      <vt:lpstr>Dosis</vt:lpstr>
      <vt:lpstr>Aptos Display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232</cp:revision>
  <cp:lastPrinted>2025-08-13T10:11:39Z</cp:lastPrinted>
  <dcterms:created xsi:type="dcterms:W3CDTF">2025-08-01T12:31:49Z</dcterms:created>
  <dcterms:modified xsi:type="dcterms:W3CDTF">2026-03-23T19:11:24Z</dcterms:modified>
</cp:coreProperties>
</file>