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4"/>
  </p:notesMasterIdLst>
  <p:handoutMasterIdLst>
    <p:handoutMasterId r:id="rId55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794" r:id="rId15"/>
    <p:sldId id="2134806795" r:id="rId16"/>
    <p:sldId id="2134806707" r:id="rId17"/>
    <p:sldId id="2134806796" r:id="rId18"/>
    <p:sldId id="2134806785" r:id="rId19"/>
    <p:sldId id="2134806784" r:id="rId20"/>
    <p:sldId id="2134806797" r:id="rId21"/>
    <p:sldId id="2134806659" r:id="rId22"/>
    <p:sldId id="2134806757" r:id="rId23"/>
    <p:sldId id="2134806597" r:id="rId24"/>
    <p:sldId id="2134806733" r:id="rId25"/>
    <p:sldId id="2134806734" r:id="rId26"/>
    <p:sldId id="2134806638" r:id="rId27"/>
    <p:sldId id="2134806675" r:id="rId28"/>
    <p:sldId id="2134806712" r:id="rId29"/>
    <p:sldId id="2134806667" r:id="rId30"/>
    <p:sldId id="2134806665" r:id="rId31"/>
    <p:sldId id="2134806599" r:id="rId32"/>
    <p:sldId id="2134806735" r:id="rId33"/>
    <p:sldId id="2134806686" r:id="rId34"/>
    <p:sldId id="2134806760" r:id="rId35"/>
    <p:sldId id="2134806800" r:id="rId36"/>
    <p:sldId id="2134806747" r:id="rId37"/>
    <p:sldId id="2134806748" r:id="rId38"/>
    <p:sldId id="2134806598" r:id="rId39"/>
    <p:sldId id="2134806652" r:id="rId40"/>
    <p:sldId id="2134806688" r:id="rId41"/>
    <p:sldId id="2134806750" r:id="rId42"/>
    <p:sldId id="2134806696" r:id="rId43"/>
    <p:sldId id="2134806749" r:id="rId44"/>
    <p:sldId id="2134806798" r:id="rId45"/>
    <p:sldId id="2134806799" r:id="rId46"/>
    <p:sldId id="2134806656" r:id="rId47"/>
    <p:sldId id="2134806690" r:id="rId48"/>
    <p:sldId id="2134806751" r:id="rId49"/>
    <p:sldId id="789" r:id="rId50"/>
    <p:sldId id="2134806626" r:id="rId51"/>
    <p:sldId id="2134806639" r:id="rId52"/>
    <p:sldId id="980" r:id="rId53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794"/>
            <p14:sldId id="2134806795"/>
            <p14:sldId id="2134806707"/>
            <p14:sldId id="2134806796"/>
            <p14:sldId id="2134806785"/>
            <p14:sldId id="2134806784"/>
            <p14:sldId id="2134806797"/>
            <p14:sldId id="2134806659"/>
            <p14:sldId id="2134806757"/>
            <p14:sldId id="2134806597"/>
            <p14:sldId id="2134806733"/>
            <p14:sldId id="2134806734"/>
            <p14:sldId id="2134806638"/>
            <p14:sldId id="2134806675"/>
            <p14:sldId id="2134806712"/>
            <p14:sldId id="2134806667"/>
            <p14:sldId id="2134806665"/>
            <p14:sldId id="2134806599"/>
            <p14:sldId id="2134806735"/>
            <p14:sldId id="2134806686"/>
            <p14:sldId id="2134806760"/>
            <p14:sldId id="2134806800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56"/>
            <p14:sldId id="2134806690"/>
            <p14:sldId id="2134806751"/>
            <p14:sldId id="789"/>
            <p14:sldId id="2134806626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3A8F98"/>
    <a:srgbClr val="00AB9B"/>
    <a:srgbClr val="2B7589"/>
    <a:srgbClr val="FFDA6D"/>
    <a:srgbClr val="FC8E00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2T15:54:00.545"/>
    </inkml:context>
    <inkml:brush xml:id="br0">
      <inkml:brushProperty name="width" value="0.05" units="cm"/>
      <inkml:brushProperty name="height" value="0.3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3T09:55:21.815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35.gif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emf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1.png"/><Relationship Id="rId4" Type="http://schemas.openxmlformats.org/officeDocument/2006/relationships/image" Target="../media/image4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4.png"/><Relationship Id="rId4" Type="http://schemas.openxmlformats.org/officeDocument/2006/relationships/image" Target="../media/image1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png"/><Relationship Id="rId4" Type="http://schemas.openxmlformats.org/officeDocument/2006/relationships/image" Target="../media/image3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6.emf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8.png"/><Relationship Id="rId4" Type="http://schemas.openxmlformats.org/officeDocument/2006/relationships/image" Target="../media/image1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7.mp4"/><Relationship Id="rId7" Type="http://schemas.openxmlformats.org/officeDocument/2006/relationships/image" Target="../media/image2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7.mp4"/><Relationship Id="rId9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430929"/>
            <a:ext cx="3765568" cy="9299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ACAA599-7E96-C543-7DEE-938321F6745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17AB9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C2DB8B-A6B6-AA93-CE2B-A9C30AE2D708}"/>
              </a:ext>
            </a:extLst>
          </p:cNvPr>
          <p:cNvGrpSpPr/>
          <p:nvPr/>
        </p:nvGrpSpPr>
        <p:grpSpPr>
          <a:xfrm>
            <a:off x="556351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F8F2D84-6E32-5392-DC6F-B5BFD9088D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1413CEDA-8ACE-5FF1-6906-DD99C4A871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73BCB77B-BF5C-4AB3-1083-710339C13A22}"/>
                </a:ext>
              </a:extLst>
            </p:cNvPr>
            <p:cNvSpPr txBox="1">
              <a:spLocks/>
            </p:cNvSpPr>
            <p:nvPr/>
          </p:nvSpPr>
          <p:spPr>
            <a:xfrm>
              <a:off x="818669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(التحول) - توليف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B3E100B-94B0-1E80-2E3A-45B32646B65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A16048E-862C-78B2-70FA-8AE4D951581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A1D92667-7095-2B60-EDB6-E333183B573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79CE4F51-83E7-4FEE-9441-BCE099EDD88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CB516D3-1748-ABEC-533C-6E9E24E09A05}"/>
              </a:ext>
            </a:extLst>
          </p:cNvPr>
          <p:cNvGrpSpPr/>
          <p:nvPr/>
        </p:nvGrpSpPr>
        <p:grpSpPr>
          <a:xfrm>
            <a:off x="4457562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272CB0D-0C38-5886-77C2-6F99602A66C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4B3A2D0D-073F-D0A5-E7D2-526F152E7C0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7A5AE71F-9999-BE5A-8A07-54F8F09908E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238C0E48-88F6-122A-E4FA-5F219BEC669A}"/>
              </a:ext>
            </a:extLst>
          </p:cNvPr>
          <p:cNvSpPr txBox="1"/>
          <p:nvPr/>
        </p:nvSpPr>
        <p:spPr>
          <a:xfrm>
            <a:off x="4636624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خصائص المربع والمستطيل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9CB3AB2-AB03-AD81-8FB8-E1FD5C255DA6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F466B0A-E417-8A8F-A139-F89D9C911ADD}"/>
              </a:ext>
            </a:extLst>
          </p:cNvPr>
          <p:cNvGrpSpPr/>
          <p:nvPr/>
        </p:nvGrpSpPr>
        <p:grpSpPr>
          <a:xfrm>
            <a:off x="471069" y="24588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F615FD5-132A-7990-799D-5FBB84F85B7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6" name="Organigramme : Terminateur 21">
              <a:extLst>
                <a:ext uri="{FF2B5EF4-FFF2-40B4-BE49-F238E27FC236}">
                  <a16:creationId xmlns:a16="http://schemas.microsoft.com/office/drawing/2014/main" id="{03D49558-F652-7380-08C7-A6F9B393C9C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Espace réservé du texte 5">
              <a:extLst>
                <a:ext uri="{FF2B5EF4-FFF2-40B4-BE49-F238E27FC236}">
                  <a16:creationId xmlns:a16="http://schemas.microsoft.com/office/drawing/2014/main" id="{CBA535DA-F234-E613-B90C-B672F7D3F8F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056CBE68-262C-3AB9-1CA0-A61FEC5D43ED}"/>
              </a:ext>
            </a:extLst>
          </p:cNvPr>
          <p:cNvSpPr txBox="1"/>
          <p:nvPr/>
        </p:nvSpPr>
        <p:spPr>
          <a:xfrm>
            <a:off x="587143" y="292023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المثلث قائم الزاوية</a:t>
            </a:r>
          </a:p>
        </p:txBody>
      </p:sp>
      <p:sp>
        <p:nvSpPr>
          <p:cNvPr id="49" name="Organigramme : Terminateur 21">
            <a:extLst>
              <a:ext uri="{FF2B5EF4-FFF2-40B4-BE49-F238E27FC236}">
                <a16:creationId xmlns:a16="http://schemas.microsoft.com/office/drawing/2014/main" id="{57018856-913F-1168-8AAB-C7452A803A7C}"/>
              </a:ext>
            </a:extLst>
          </p:cNvPr>
          <p:cNvSpPr/>
          <p:nvPr/>
        </p:nvSpPr>
        <p:spPr>
          <a:xfrm>
            <a:off x="4415233" y="516779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7" name="Image 6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6461EE88-657D-BD68-8255-80C7C16C5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591" y="2513724"/>
            <a:ext cx="2897319" cy="3752342"/>
          </a:xfrm>
          <a:prstGeom prst="rect">
            <a:avLst/>
          </a:prstGeom>
        </p:spPr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0DE4007-EDA8-C1BA-3715-14E29E229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213" y="2513724"/>
            <a:ext cx="2897319" cy="375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800808" y="3299426"/>
            <a:ext cx="5759988" cy="17204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1531961" y="3357270"/>
            <a:ext cx="548575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 على شبكة تربيعية.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المثلث قائم الزاوية على شبكة نقطية.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 على شبكة تربيعية.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التحول باستخدام نموذج الأشرطة.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B5D974C-4449-23B7-E793-4A170FE3F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945" y="1819470"/>
            <a:ext cx="3462256" cy="46777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651CE8-4744-21E3-7650-D907BCD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926" y="1819469"/>
            <a:ext cx="3462256" cy="4677745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كراساتكم، ص 46،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CCFDF60-BBFE-6630-01C4-C34B3D45C166}"/>
              </a:ext>
            </a:extLst>
          </p:cNvPr>
          <p:cNvSpPr/>
          <p:nvPr/>
        </p:nvSpPr>
        <p:spPr>
          <a:xfrm>
            <a:off x="4711960" y="4422709"/>
            <a:ext cx="2817844" cy="1735495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A9CD9D4-635D-8F2F-F68C-CF8B340AB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658" y="2038332"/>
            <a:ext cx="6870023" cy="4386202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DA48636-CBD0-266F-A52E-D715A831C7FC}"/>
              </a:ext>
            </a:extLst>
          </p:cNvPr>
          <p:cNvSpPr/>
          <p:nvPr/>
        </p:nvSpPr>
        <p:spPr>
          <a:xfrm>
            <a:off x="1866120" y="4306079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D0B17-9F9F-E28D-BD86-1D619980360A}"/>
              </a:ext>
            </a:extLst>
          </p:cNvPr>
          <p:cNvSpPr/>
          <p:nvPr/>
        </p:nvSpPr>
        <p:spPr>
          <a:xfrm>
            <a:off x="1869229" y="4579776"/>
            <a:ext cx="985938" cy="2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CEE99-E77F-071F-DE33-0AC7A5DD3DFB}"/>
              </a:ext>
            </a:extLst>
          </p:cNvPr>
          <p:cNvSpPr/>
          <p:nvPr/>
        </p:nvSpPr>
        <p:spPr>
          <a:xfrm>
            <a:off x="2855166" y="4579780"/>
            <a:ext cx="765109" cy="2752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460034" y="4739957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39 + 16 = 55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6008917" y="5663682"/>
            <a:ext cx="52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19C8345-752D-E2E1-B080-8E98C5564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148" y="1563936"/>
            <a:ext cx="3654212" cy="4666295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228C552-0EC7-A3F4-7C13-BFFF02492619}"/>
              </a:ext>
            </a:extLst>
          </p:cNvPr>
          <p:cNvSpPr txBox="1"/>
          <p:nvPr/>
        </p:nvSpPr>
        <p:spPr>
          <a:xfrm>
            <a:off x="1175673" y="9007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F8CE60-7AEE-324B-1295-4DCCB0A74535}"/>
              </a:ext>
            </a:extLst>
          </p:cNvPr>
          <p:cNvSpPr/>
          <p:nvPr/>
        </p:nvSpPr>
        <p:spPr>
          <a:xfrm>
            <a:off x="2715208" y="4453813"/>
            <a:ext cx="3210035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ED4CB8-8AD2-0985-6524-1A8C1F4D6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3006274"/>
            <a:ext cx="7557025" cy="84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3890B75-0F26-87DA-B9DB-2E0669B4F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3006274"/>
            <a:ext cx="7557025" cy="845450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361216-4CC9-E817-A715-33579617EC3A}"/>
              </a:ext>
            </a:extLst>
          </p:cNvPr>
          <p:cNvSpPr txBox="1"/>
          <p:nvPr/>
        </p:nvSpPr>
        <p:spPr>
          <a:xfrm>
            <a:off x="1754156" y="3051111"/>
            <a:ext cx="62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FC951A-FCC3-7229-FB81-2A4CE604F509}"/>
              </a:ext>
            </a:extLst>
          </p:cNvPr>
          <p:cNvSpPr txBox="1"/>
          <p:nvPr/>
        </p:nvSpPr>
        <p:spPr>
          <a:xfrm>
            <a:off x="1771264" y="341345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99007A-1BF9-6E9E-98EE-DA68B868A932}"/>
              </a:ext>
            </a:extLst>
          </p:cNvPr>
          <p:cNvSpPr txBox="1"/>
          <p:nvPr/>
        </p:nvSpPr>
        <p:spPr>
          <a:xfrm>
            <a:off x="3497426" y="3051110"/>
            <a:ext cx="6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32A40B-54CE-A030-6270-81C7D9490E99}"/>
              </a:ext>
            </a:extLst>
          </p:cNvPr>
          <p:cNvSpPr txBox="1"/>
          <p:nvPr/>
        </p:nvSpPr>
        <p:spPr>
          <a:xfrm>
            <a:off x="3523864" y="341344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500A225-669A-1793-462D-524DD9E16A80}"/>
              </a:ext>
            </a:extLst>
          </p:cNvPr>
          <p:cNvSpPr txBox="1"/>
          <p:nvPr/>
        </p:nvSpPr>
        <p:spPr>
          <a:xfrm>
            <a:off x="6850221" y="3060441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8D05578-9EA7-B005-FB3B-D2F324C3C3D7}"/>
              </a:ext>
            </a:extLst>
          </p:cNvPr>
          <p:cNvSpPr txBox="1"/>
          <p:nvPr/>
        </p:nvSpPr>
        <p:spPr>
          <a:xfrm>
            <a:off x="6850221" y="341344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5B50C0-D771-B7C3-282E-AE3F94C39AAD}"/>
              </a:ext>
            </a:extLst>
          </p:cNvPr>
          <p:cNvSpPr txBox="1"/>
          <p:nvPr/>
        </p:nvSpPr>
        <p:spPr>
          <a:xfrm>
            <a:off x="5226704" y="3054219"/>
            <a:ext cx="6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7E2446-D154-0B49-7919-A68404B82412}"/>
              </a:ext>
            </a:extLst>
          </p:cNvPr>
          <p:cNvSpPr txBox="1"/>
          <p:nvPr/>
        </p:nvSpPr>
        <p:spPr>
          <a:xfrm>
            <a:off x="5178494" y="341655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76E4-CABF-97F5-513D-4B69CDD00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27D2FC2-BE30-CE91-80F4-CEB1217E7B8E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408E9A-B29D-3DA0-81A5-C4D1CF78E1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2916032-F574-5422-A454-959CCEB3B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202372"/>
            <a:ext cx="6870023" cy="245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0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B5E10-D5B8-FCA1-CF10-297FCAD31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369BE8B-BD22-A31A-F098-067721C494F1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2840E4-2F7E-C52C-85D4-10A0D7DCC99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DA80BEB9-5244-8601-3D80-072E09BE9BCB}"/>
                  </a:ext>
                </a:extLst>
              </p14:cNvPr>
              <p14:cNvContentPartPr/>
              <p14:nvPr/>
            </p14:nvContentPartPr>
            <p14:xfrm>
              <a:off x="-569388" y="122195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DA80BEB9-5244-8601-3D80-072E09BE9B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578388" y="1168310"/>
                <a:ext cx="180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E25E00-9DCC-3ABF-0D04-2E6F29DEBE46}"/>
              </a:ext>
            </a:extLst>
          </p:cNvPr>
          <p:cNvGrpSpPr/>
          <p:nvPr/>
        </p:nvGrpSpPr>
        <p:grpSpPr>
          <a:xfrm>
            <a:off x="1136989" y="2202372"/>
            <a:ext cx="6870023" cy="2509636"/>
            <a:chOff x="1136989" y="2202372"/>
            <a:chExt cx="6870023" cy="2509636"/>
          </a:xfrm>
        </p:grpSpPr>
        <p:pic>
          <p:nvPicPr>
            <p:cNvPr id="5" name="Image 4" descr="Une image contenant texte, Polic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C9C00371-5581-CAD9-2B1B-31E093BBE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6989" y="2202372"/>
              <a:ext cx="6870023" cy="2453255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B8CFCF7-846B-2EFB-7C27-3C2C3BC25124}"/>
                </a:ext>
              </a:extLst>
            </p:cNvPr>
            <p:cNvSpPr txBox="1"/>
            <p:nvPr/>
          </p:nvSpPr>
          <p:spPr>
            <a:xfrm>
              <a:off x="6036915" y="4114799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7    8    5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464A2CD-0AD0-5372-9A64-A3EB71EC6B73}"/>
                </a:ext>
              </a:extLst>
            </p:cNvPr>
            <p:cNvSpPr txBox="1"/>
            <p:nvPr/>
          </p:nvSpPr>
          <p:spPr>
            <a:xfrm>
              <a:off x="2055842" y="4127233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2    7    8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A45F3E1-3546-F4C3-4605-C629BC6B3674}"/>
                </a:ext>
              </a:extLst>
            </p:cNvPr>
            <p:cNvSpPr txBox="1"/>
            <p:nvPr/>
          </p:nvSpPr>
          <p:spPr>
            <a:xfrm>
              <a:off x="6612218" y="2969771"/>
              <a:ext cx="610162" cy="363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6B0370F-65F5-D8FE-949C-3030B527480D}"/>
                </a:ext>
              </a:extLst>
            </p:cNvPr>
            <p:cNvSpPr/>
            <p:nvPr/>
          </p:nvSpPr>
          <p:spPr>
            <a:xfrm>
              <a:off x="6666435" y="3039031"/>
              <a:ext cx="212057" cy="21077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EAE804E-4C72-BCDC-667A-0991819D3473}"/>
                </a:ext>
              </a:extLst>
            </p:cNvPr>
            <p:cNvSpPr txBox="1"/>
            <p:nvPr/>
          </p:nvSpPr>
          <p:spPr>
            <a:xfrm>
              <a:off x="6040023" y="3623384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2    4    6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9D32081-228C-2F5A-DD3D-181D142D8BA1}"/>
                </a:ext>
              </a:extLst>
            </p:cNvPr>
            <p:cNvSpPr txBox="1"/>
            <p:nvPr/>
          </p:nvSpPr>
          <p:spPr>
            <a:xfrm>
              <a:off x="6024471" y="3113308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5    3    9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2C7AF69-EF1E-C8CF-3883-C56CCDD8425A}"/>
                </a:ext>
              </a:extLst>
            </p:cNvPr>
            <p:cNvSpPr txBox="1"/>
            <p:nvPr/>
          </p:nvSpPr>
          <p:spPr>
            <a:xfrm>
              <a:off x="2012312" y="3617163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     6    5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3790A43-A918-91AC-E9B0-3F93FF35F094}"/>
                </a:ext>
              </a:extLst>
            </p:cNvPr>
            <p:cNvSpPr txBox="1"/>
            <p:nvPr/>
          </p:nvSpPr>
          <p:spPr>
            <a:xfrm>
              <a:off x="2006091" y="3135080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2    1    3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85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رسم المربع والمستطيل على شبكة تربيعية.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6B33093-0CA8-8392-4C33-A7144ED668AA}"/>
              </a:ext>
            </a:extLst>
          </p:cNvPr>
          <p:cNvSpPr txBox="1"/>
          <p:nvPr/>
        </p:nvSpPr>
        <p:spPr>
          <a:xfrm>
            <a:off x="797715" y="814745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على دفاتر البحث مستطيلا طول ضلعه الأطول 6 تربيعات وطول ضلعه الأقصر 3 تربيعات.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2ADB1-E5FB-47B6-1D18-D1CF68623ED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6807B-A858-5A15-4B5A-DE2061900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33E8A6-6520-B6EC-9CD1-B9006C201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886DD-4844-6766-324C-CBB524A95F15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Image 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6B99D8B7-6F22-5626-3584-0F1DD99C1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37A64E0-9C4F-E16F-C6CD-FA34D4602A05}"/>
              </a:ext>
            </a:extLst>
          </p:cNvPr>
          <p:cNvGrpSpPr/>
          <p:nvPr/>
        </p:nvGrpSpPr>
        <p:grpSpPr>
          <a:xfrm>
            <a:off x="3575180" y="3507886"/>
            <a:ext cx="1987423" cy="1005597"/>
            <a:chOff x="3575180" y="3507886"/>
            <a:chExt cx="1987423" cy="10055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5AEDB4-8BD0-5AED-9B24-AAF887FAB9E9}"/>
                </a:ext>
              </a:extLst>
            </p:cNvPr>
            <p:cNvSpPr/>
            <p:nvPr/>
          </p:nvSpPr>
          <p:spPr>
            <a:xfrm>
              <a:off x="3618733" y="3552834"/>
              <a:ext cx="1878553" cy="91186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6517A7C4-C705-0F73-1D7C-8526D357E7BE}"/>
                </a:ext>
              </a:extLst>
            </p:cNvPr>
            <p:cNvCxnSpPr>
              <a:cxnSpLocks/>
            </p:cNvCxnSpPr>
            <p:nvPr/>
          </p:nvCxnSpPr>
          <p:spPr>
            <a:xfrm>
              <a:off x="3618733" y="3529654"/>
              <a:ext cx="5056" cy="96601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486027C9-43CD-743F-E462-B073EBA0A319}"/>
                </a:ext>
              </a:extLst>
            </p:cNvPr>
            <p:cNvCxnSpPr>
              <a:cxnSpLocks/>
            </p:cNvCxnSpPr>
            <p:nvPr/>
          </p:nvCxnSpPr>
          <p:spPr>
            <a:xfrm>
              <a:off x="5497287" y="3507886"/>
              <a:ext cx="5056" cy="96601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180D20D-AB9D-02F6-280E-7593B07C9E0B}"/>
                </a:ext>
              </a:extLst>
            </p:cNvPr>
            <p:cNvSpPr/>
            <p:nvPr/>
          </p:nvSpPr>
          <p:spPr>
            <a:xfrm>
              <a:off x="3576735" y="3510849"/>
              <a:ext cx="108857" cy="11156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643BE43-E991-DFED-198C-00C1CED43662}"/>
                </a:ext>
              </a:extLst>
            </p:cNvPr>
            <p:cNvSpPr/>
            <p:nvPr/>
          </p:nvSpPr>
          <p:spPr>
            <a:xfrm>
              <a:off x="3575180" y="4401919"/>
              <a:ext cx="108857" cy="11156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F40B605-5EB6-B05B-A9C9-73BEC8229ECC}"/>
                </a:ext>
              </a:extLst>
            </p:cNvPr>
            <p:cNvSpPr/>
            <p:nvPr/>
          </p:nvSpPr>
          <p:spPr>
            <a:xfrm>
              <a:off x="5453746" y="4401919"/>
              <a:ext cx="108857" cy="11156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EF82CE9-149A-06AF-5B98-C8F3138ACE6E}"/>
                </a:ext>
              </a:extLst>
            </p:cNvPr>
            <p:cNvSpPr/>
            <p:nvPr/>
          </p:nvSpPr>
          <p:spPr>
            <a:xfrm>
              <a:off x="5445970" y="3520176"/>
              <a:ext cx="108857" cy="11156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8837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5" name="Image 4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AE54AEE-1454-DD0E-4D91-4954F8796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2" name="MATHS_N2_P3_SEM4_S1_V1VF2">
            <a:hlinkClick r:id="" action="ppaction://media"/>
            <a:extLst>
              <a:ext uri="{FF2B5EF4-FFF2-40B4-BE49-F238E27FC236}">
                <a16:creationId xmlns:a16="http://schemas.microsoft.com/office/drawing/2014/main" id="{1C652FB8-71DD-0C82-D257-324D520D9C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230" y="1919201"/>
            <a:ext cx="7779141" cy="437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57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6DD6AB3A-79CD-D19A-D89F-FE01DC3AF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18" y="2046187"/>
            <a:ext cx="3187051" cy="4127576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5555F51-9DC0-C43D-06AC-B1E465412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340" y="2046187"/>
            <a:ext cx="3187051" cy="4127576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48.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4488023" y="2500603"/>
            <a:ext cx="2500605" cy="18661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5D6D56F-66EC-B67A-F3A6-32C1EEDF1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137" y="1772968"/>
            <a:ext cx="5527724" cy="422647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FBCF14-07F8-4DDF-2171-20FFC716B05A}"/>
              </a:ext>
            </a:extLst>
          </p:cNvPr>
          <p:cNvSpPr/>
          <p:nvPr/>
        </p:nvSpPr>
        <p:spPr>
          <a:xfrm>
            <a:off x="2313996" y="2761864"/>
            <a:ext cx="1063684" cy="10356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2672DF-89E3-D557-968F-EBCCC3D3B1DD}"/>
              </a:ext>
            </a:extLst>
          </p:cNvPr>
          <p:cNvSpPr/>
          <p:nvPr/>
        </p:nvSpPr>
        <p:spPr>
          <a:xfrm>
            <a:off x="4994995" y="2764974"/>
            <a:ext cx="1331159" cy="5100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رسم المثلث قائم الزاوية على شبكة نقطية.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CD096-CE0E-1D91-3B4A-931B212D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4F94A6-CC02-512A-4655-3ECA69B3A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71ECC1A-C6EF-D373-AE17-C07320CAA2CC}"/>
              </a:ext>
            </a:extLst>
          </p:cNvPr>
          <p:cNvSpPr txBox="1"/>
          <p:nvPr/>
        </p:nvSpPr>
        <p:spPr>
          <a:xfrm>
            <a:off x="797715" y="87073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على دفاتر البحث مثلثا قائم الزاوية.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CC0EF3-CB1E-E2CE-26C9-D072316D177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3204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63B67-7583-610B-9037-AEF5E5C47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DCFFEA-FC0C-7DF6-9AF8-F27CE9D72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D88A4D-7EF6-EFEA-94C5-14A43F37A3AA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4057924A-6090-5D02-FFCE-1F4717C167F1}"/>
                  </a:ext>
                </a:extLst>
              </p14:cNvPr>
              <p14:cNvContentPartPr/>
              <p14:nvPr/>
            </p14:nvContentPartPr>
            <p14:xfrm>
              <a:off x="2668452" y="98867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4057924A-6090-5D02-FFCE-1F4717C167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0452" y="881030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41727760-B3F6-8739-70CD-4DDE16654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A9EDD2C8-7D9B-0A7E-EDCD-7CABE5885F6A}"/>
              </a:ext>
            </a:extLst>
          </p:cNvPr>
          <p:cNvGrpSpPr/>
          <p:nvPr/>
        </p:nvGrpSpPr>
        <p:grpSpPr>
          <a:xfrm>
            <a:off x="3303038" y="3247053"/>
            <a:ext cx="2537925" cy="1530220"/>
            <a:chOff x="3303038" y="3247053"/>
            <a:chExt cx="2537925" cy="1530220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3309C8B-1A81-1C44-5BE3-75DC00B87476}"/>
                </a:ext>
              </a:extLst>
            </p:cNvPr>
            <p:cNvCxnSpPr/>
            <p:nvPr/>
          </p:nvCxnSpPr>
          <p:spPr>
            <a:xfrm>
              <a:off x="3303038" y="3247053"/>
              <a:ext cx="0" cy="15302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BF297286-B1AF-1A9B-E92D-22A578897B5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06147" y="4771049"/>
              <a:ext cx="2534816" cy="622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DBD5D42A-9718-E47B-345C-818412985E54}"/>
                </a:ext>
              </a:extLst>
            </p:cNvPr>
            <p:cNvCxnSpPr/>
            <p:nvPr/>
          </p:nvCxnSpPr>
          <p:spPr>
            <a:xfrm>
              <a:off x="3303038" y="3247053"/>
              <a:ext cx="2537925" cy="152399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092F46E-DDB7-6549-1EE8-7FE3BE4854E7}"/>
              </a:ext>
            </a:extLst>
          </p:cNvPr>
          <p:cNvSpPr/>
          <p:nvPr/>
        </p:nvSpPr>
        <p:spPr>
          <a:xfrm>
            <a:off x="3303038" y="4478694"/>
            <a:ext cx="279914" cy="28613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4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_N2_P3_SEM4 _S2_v1">
            <a:hlinkClick r:id="" action="ppaction://media"/>
            <a:extLst>
              <a:ext uri="{FF2B5EF4-FFF2-40B4-BE49-F238E27FC236}">
                <a16:creationId xmlns:a16="http://schemas.microsoft.com/office/drawing/2014/main" id="{82C42023-BFC2-6408-6598-7CF94D969B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1243" y="2218439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C606A8-4EFE-08A4-0E76-69D93C9B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528B03EB-63E6-C72B-673D-885F2F77BFCA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الجزء الأول من النشاط3.ارسموا مثلثا قائم الزاوية. لديكم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دقيقتان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ABB2EA-5BB6-C504-CD88-641448C57E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0E976E-3DEF-F6AC-569B-DC7044AE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56D33D-50E5-85B3-8E99-2BB9FB1F95C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10C482D-454D-70CE-D74C-150ED4CF6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7340" y="2046187"/>
            <a:ext cx="3187051" cy="41275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55EFDAF-0985-495C-A4E0-F8F9FCC2750B}"/>
              </a:ext>
            </a:extLst>
          </p:cNvPr>
          <p:cNvSpPr/>
          <p:nvPr/>
        </p:nvSpPr>
        <p:spPr>
          <a:xfrm>
            <a:off x="3349691" y="2425958"/>
            <a:ext cx="867747" cy="93306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16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ABDBB6-5DFF-311A-A523-A409A08A61C4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A1CA8A-0444-4B65-D18A-4A4487CE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50635BD-4D8B-CF25-DE0D-4255D73940C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E54B033-195A-9365-C3EE-6ACCCB4184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8592" y="1888313"/>
            <a:ext cx="7104219" cy="3671773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1E172EB-2BF5-7F54-83A3-1F9F9D81F927}"/>
              </a:ext>
            </a:extLst>
          </p:cNvPr>
          <p:cNvGrpSpPr/>
          <p:nvPr/>
        </p:nvGrpSpPr>
        <p:grpSpPr>
          <a:xfrm>
            <a:off x="5990253" y="3144416"/>
            <a:ext cx="961053" cy="1222311"/>
            <a:chOff x="5990253" y="3144416"/>
            <a:chExt cx="961053" cy="1222311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5284C2AE-E319-4E29-8929-2A3E0B8AB64E}"/>
                </a:ext>
              </a:extLst>
            </p:cNvPr>
            <p:cNvCxnSpPr/>
            <p:nvPr/>
          </p:nvCxnSpPr>
          <p:spPr>
            <a:xfrm>
              <a:off x="5990253" y="3144416"/>
              <a:ext cx="0" cy="122231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FE314F3-AB9A-5C27-AB1E-3EE932B22924}"/>
                </a:ext>
              </a:extLst>
            </p:cNvPr>
            <p:cNvCxnSpPr>
              <a:cxnSpLocks/>
            </p:cNvCxnSpPr>
            <p:nvPr/>
          </p:nvCxnSpPr>
          <p:spPr>
            <a:xfrm>
              <a:off x="6002690" y="3147525"/>
              <a:ext cx="948616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BA0C783-8C7C-F36B-7104-E4E1125A6C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90253" y="3144416"/>
              <a:ext cx="961053" cy="122231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DD68ECB-2436-F438-41D0-36208A0493B9}"/>
              </a:ext>
            </a:extLst>
          </p:cNvPr>
          <p:cNvSpPr/>
          <p:nvPr/>
        </p:nvSpPr>
        <p:spPr>
          <a:xfrm>
            <a:off x="6002690" y="3153747"/>
            <a:ext cx="155507" cy="1772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51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رسم المربع والمستطيل على شبكة نقطية.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DAD767-6677-2102-33A0-E86AC7DB1F86}"/>
              </a:ext>
            </a:extLst>
          </p:cNvPr>
          <p:cNvSpPr txBox="1"/>
          <p:nvPr/>
        </p:nvSpPr>
        <p:spPr>
          <a:xfrm>
            <a:off x="797715" y="87073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على دفاتر البحث مربعا طول ضلعه 5 تربيعات.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24C577-3E05-76C8-803E-4AD8B6E023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Image 2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8837F275-EF7E-178B-15FB-F6AF81378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sp>
        <p:nvSpPr>
          <p:cNvPr id="107" name="Rectangle 106">
            <a:extLst>
              <a:ext uri="{FF2B5EF4-FFF2-40B4-BE49-F238E27FC236}">
                <a16:creationId xmlns:a16="http://schemas.microsoft.com/office/drawing/2014/main" id="{F48534A0-2CD0-1CE0-D3EA-3B8A9A1F3558}"/>
              </a:ext>
            </a:extLst>
          </p:cNvPr>
          <p:cNvSpPr/>
          <p:nvPr/>
        </p:nvSpPr>
        <p:spPr>
          <a:xfrm>
            <a:off x="3601620" y="3247053"/>
            <a:ext cx="1604866" cy="154888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2F3A-440E-CD9A-97EF-00D81D83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THS_N2_P3_SEM4 _S2_v1">
            <a:hlinkClick r:id="" action="ppaction://media"/>
            <a:extLst>
              <a:ext uri="{FF2B5EF4-FFF2-40B4-BE49-F238E27FC236}">
                <a16:creationId xmlns:a16="http://schemas.microsoft.com/office/drawing/2014/main" id="{4D551B08-E80B-491B-99F9-4217C20618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1243" y="2218439"/>
            <a:ext cx="6870023" cy="3864387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F3C6CEC9-B2A1-8353-F39A-715030D571F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9C66C0-4665-2530-9F20-50F3D1E803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0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إنجاز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91FCA1-E3BC-B3FA-AF20-B3AA083029DA}"/>
              </a:ext>
            </a:extLst>
          </p:cNvPr>
          <p:cNvGrpSpPr/>
          <p:nvPr/>
        </p:nvGrpSpPr>
        <p:grpSpPr>
          <a:xfrm>
            <a:off x="1128804" y="2344871"/>
            <a:ext cx="5337505" cy="2758657"/>
            <a:chOff x="646665" y="1888313"/>
            <a:chExt cx="7104219" cy="367177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2CA378D-B02B-C193-C0E7-A2FE40A2B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EDEDF6"/>
                </a:clrFrom>
                <a:clrTo>
                  <a:srgbClr val="EDED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6665" y="1888313"/>
              <a:ext cx="7104219" cy="367177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6AD4C77-FA35-7B6D-B449-66B50BB50C46}"/>
                </a:ext>
              </a:extLst>
            </p:cNvPr>
            <p:cNvGrpSpPr/>
            <p:nvPr/>
          </p:nvGrpSpPr>
          <p:grpSpPr>
            <a:xfrm>
              <a:off x="5738326" y="3144416"/>
              <a:ext cx="961053" cy="1222311"/>
              <a:chOff x="5990253" y="3144416"/>
              <a:chExt cx="961053" cy="1222311"/>
            </a:xfrm>
          </p:grpSpPr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010F7029-443E-E589-A84D-9CA59FC17E08}"/>
                  </a:ext>
                </a:extLst>
              </p:cNvPr>
              <p:cNvCxnSpPr/>
              <p:nvPr/>
            </p:nvCxnSpPr>
            <p:spPr>
              <a:xfrm>
                <a:off x="5990253" y="3144416"/>
                <a:ext cx="0" cy="1222311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0AFEC184-2EA0-113F-5035-B97BC653E6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2690" y="3147525"/>
                <a:ext cx="948616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6D9EB6FF-7F8C-B778-2E2B-8E368B510D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90253" y="3144416"/>
                <a:ext cx="961053" cy="1222311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DB717D-F9F9-8440-7F8B-17C2A1CFD0A0}"/>
                </a:ext>
              </a:extLst>
            </p:cNvPr>
            <p:cNvSpPr/>
            <p:nvPr/>
          </p:nvSpPr>
          <p:spPr>
            <a:xfrm>
              <a:off x="5747674" y="3153747"/>
              <a:ext cx="155507" cy="17728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087A8B-5531-AC82-3157-1B3B506404D5}"/>
              </a:ext>
            </a:extLst>
          </p:cNvPr>
          <p:cNvGrpSpPr/>
          <p:nvPr/>
        </p:nvGrpSpPr>
        <p:grpSpPr>
          <a:xfrm>
            <a:off x="997573" y="2185843"/>
            <a:ext cx="6458382" cy="3337975"/>
            <a:chOff x="646665" y="1888313"/>
            <a:chExt cx="7104219" cy="367177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8C1779C-CA15-72C5-7274-28F891938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DEDF6"/>
                </a:clrFrom>
                <a:clrTo>
                  <a:srgbClr val="EDED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6665" y="1888313"/>
              <a:ext cx="7104219" cy="367177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03700D-DCAB-8E56-29C0-F358BE9E6B9B}"/>
                </a:ext>
              </a:extLst>
            </p:cNvPr>
            <p:cNvGrpSpPr/>
            <p:nvPr/>
          </p:nvGrpSpPr>
          <p:grpSpPr>
            <a:xfrm>
              <a:off x="5738326" y="3144416"/>
              <a:ext cx="961053" cy="1222311"/>
              <a:chOff x="5990253" y="3144416"/>
              <a:chExt cx="961053" cy="1222311"/>
            </a:xfrm>
          </p:grpSpPr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A5A14F25-DFE7-756A-54F7-E8B04F78CC6D}"/>
                  </a:ext>
                </a:extLst>
              </p:cNvPr>
              <p:cNvCxnSpPr/>
              <p:nvPr/>
            </p:nvCxnSpPr>
            <p:spPr>
              <a:xfrm>
                <a:off x="5990253" y="3144416"/>
                <a:ext cx="0" cy="1222311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E209B7A4-CC9B-0F13-4B34-117EA91816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2690" y="3147525"/>
                <a:ext cx="948616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ED827C17-3FC9-04AD-CD8D-12A944C73B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90253" y="3144416"/>
                <a:ext cx="961053" cy="1222311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C5D0A83-6A69-61A5-F64A-DCD0DABA6511}"/>
                </a:ext>
              </a:extLst>
            </p:cNvPr>
            <p:cNvSpPr/>
            <p:nvPr/>
          </p:nvSpPr>
          <p:spPr>
            <a:xfrm>
              <a:off x="5760094" y="3153747"/>
              <a:ext cx="155507" cy="17728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1733967-7C78-60CD-4A45-DC9302C5C746}"/>
              </a:ext>
            </a:extLst>
          </p:cNvPr>
          <p:cNvSpPr/>
          <p:nvPr/>
        </p:nvSpPr>
        <p:spPr>
          <a:xfrm>
            <a:off x="3764711" y="3328060"/>
            <a:ext cx="877740" cy="8144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A9D52B-2DD3-57EB-29EF-2A3610CEF6EC}"/>
              </a:ext>
            </a:extLst>
          </p:cNvPr>
          <p:cNvSpPr/>
          <p:nvPr/>
        </p:nvSpPr>
        <p:spPr>
          <a:xfrm>
            <a:off x="1903444" y="3327755"/>
            <a:ext cx="726699" cy="11164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474252" y="3000990"/>
            <a:ext cx="4034990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684356" y="3581448"/>
            <a:ext cx="332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لَدى يُوسُفَ 96 صُورَةً. وَضَعَ بَعْضَها في الْأَلْبُومِ وَبَقِيَتْ عِنْدَهُ 57 صُورَةً. كَمْ صُورَةً وَضَعَ فِي الْأَلْبُومِ؟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7BE12B-7280-2FEF-E580-5E119D7C1F20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1603E6-2F26-569F-EF78-98E9D4181126}"/>
              </a:ext>
            </a:extLst>
          </p:cNvPr>
          <p:cNvSpPr/>
          <p:nvPr/>
        </p:nvSpPr>
        <p:spPr>
          <a:xfrm>
            <a:off x="2998236" y="4864364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264F12-ECAC-340D-1341-BA984246555F}"/>
              </a:ext>
            </a:extLst>
          </p:cNvPr>
          <p:cNvSpPr/>
          <p:nvPr/>
        </p:nvSpPr>
        <p:spPr>
          <a:xfrm>
            <a:off x="4093031" y="4858140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9565A16-BF6C-9FB3-4EDE-ACC1A9C5235E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A163CB-B51B-C60E-2E22-A8D5F24E99AE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لَدى يُوسُفَ 96 صُورَةً. وَضَعَ بَعْضَها في الْأَلْبُومِ وَبَقِيَتْ عِنْدَهُ 57 صُورَةً. كَمْ صُورَةً وَضَعَ فِي الْأَلْبُومِ؟</a:t>
            </a: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718B6-86CD-A45F-7F6B-7228F3FE39A8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96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71E4D4-21A0-3F60-ECC3-17CCB6C1D0DA}"/>
              </a:ext>
            </a:extLst>
          </p:cNvPr>
          <p:cNvSpPr/>
          <p:nvPr/>
        </p:nvSpPr>
        <p:spPr>
          <a:xfrm>
            <a:off x="2998235" y="4864364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57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333EC8-C298-5470-9609-CCFF55E62120}"/>
              </a:ext>
            </a:extLst>
          </p:cNvPr>
          <p:cNvSpPr/>
          <p:nvPr/>
        </p:nvSpPr>
        <p:spPr>
          <a:xfrm>
            <a:off x="4724398" y="4858140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D31644-D069-1EED-4D5B-EE0E243C0F60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00FBB4-8BA4-6E95-C84C-76D2C9830470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لَدى يُوسُفَ 96 صُورَةً. وَضَعَ بَعْضَها في الْأَلْبُومِ وَبَقِيَتْ عِنْدَهُ 57 صُورَةً. كَمْ صُورَةً وَضَعَ فِي الْأَلْبُومِ؟</a:t>
            </a:r>
          </a:p>
        </p:txBody>
      </p: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الصور التي وضع يوسف في الألبوم؟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006B50-F697-7D55-06EB-7F2DD8E507A1}"/>
              </a:ext>
            </a:extLst>
          </p:cNvPr>
          <p:cNvSpPr/>
          <p:nvPr/>
        </p:nvSpPr>
        <p:spPr>
          <a:xfrm>
            <a:off x="2995127" y="2285999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96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EA2861-FE1D-72BE-B6CD-5F189F8C5388}"/>
              </a:ext>
            </a:extLst>
          </p:cNvPr>
          <p:cNvSpPr/>
          <p:nvPr/>
        </p:nvSpPr>
        <p:spPr>
          <a:xfrm>
            <a:off x="2998235" y="2830289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57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A6EA7-9295-6E59-589E-E2548A6F7086}"/>
              </a:ext>
            </a:extLst>
          </p:cNvPr>
          <p:cNvSpPr/>
          <p:nvPr/>
        </p:nvSpPr>
        <p:spPr>
          <a:xfrm>
            <a:off x="4724398" y="2824065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A17E70-5B91-0F27-B27E-0F1DE4F5BA46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96 – 57 = 39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F6340F-6B8E-6750-6EE1-7AB9F6754100}"/>
              </a:ext>
            </a:extLst>
          </p:cNvPr>
          <p:cNvSpPr/>
          <p:nvPr/>
        </p:nvSpPr>
        <p:spPr>
          <a:xfrm>
            <a:off x="2995127" y="2285999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96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4D074B-F0D7-1AA0-DFC0-5B5DB26A9403}"/>
              </a:ext>
            </a:extLst>
          </p:cNvPr>
          <p:cNvSpPr/>
          <p:nvPr/>
        </p:nvSpPr>
        <p:spPr>
          <a:xfrm>
            <a:off x="2998235" y="2830289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57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8188F7-579A-324F-19D1-A9A50512390D}"/>
              </a:ext>
            </a:extLst>
          </p:cNvPr>
          <p:cNvSpPr/>
          <p:nvPr/>
        </p:nvSpPr>
        <p:spPr>
          <a:xfrm>
            <a:off x="4724398" y="2824065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N2P3S2L4">
            <a:hlinkClick r:id="" action="ppaction://media"/>
            <a:extLst>
              <a:ext uri="{FF2B5EF4-FFF2-40B4-BE49-F238E27FC236}">
                <a16:creationId xmlns:a16="http://schemas.microsoft.com/office/drawing/2014/main" id="{5496C247-3B07-14AE-F5BB-50F841B50B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1788" y="2070633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49 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A0F9C22-B246-B6E7-3565-81FDD18178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3472" y="2246956"/>
            <a:ext cx="6657056" cy="355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EE5FA26-CFF0-AD06-B804-B535C0BA00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3472" y="2246956"/>
            <a:ext cx="6657056" cy="3558407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7226198-9F4F-F416-1A2E-C02B9DA0555A}"/>
              </a:ext>
            </a:extLst>
          </p:cNvPr>
          <p:cNvSpPr/>
          <p:nvPr/>
        </p:nvSpPr>
        <p:spPr>
          <a:xfrm>
            <a:off x="1898776" y="3988836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47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5BD28-A73F-4E3C-D6E0-3EF0A77AE287}"/>
              </a:ext>
            </a:extLst>
          </p:cNvPr>
          <p:cNvSpPr/>
          <p:nvPr/>
        </p:nvSpPr>
        <p:spPr>
          <a:xfrm>
            <a:off x="1891002" y="4348064"/>
            <a:ext cx="777553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22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9DCAF3-5E03-1811-C5AE-6F45823408B7}"/>
              </a:ext>
            </a:extLst>
          </p:cNvPr>
          <p:cNvSpPr/>
          <p:nvPr/>
        </p:nvSpPr>
        <p:spPr>
          <a:xfrm>
            <a:off x="2668555" y="4348063"/>
            <a:ext cx="971935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D6182C-456E-3559-4B0F-226E04E72274}"/>
              </a:ext>
            </a:extLst>
          </p:cNvPr>
          <p:cNvSpPr txBox="1"/>
          <p:nvPr/>
        </p:nvSpPr>
        <p:spPr>
          <a:xfrm>
            <a:off x="4990319" y="4382278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47 – 22 = 25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44CEA6-8AB7-42C1-D524-6C3F02FF159A}"/>
              </a:ext>
            </a:extLst>
          </p:cNvPr>
          <p:cNvSpPr txBox="1"/>
          <p:nvPr/>
        </p:nvSpPr>
        <p:spPr>
          <a:xfrm>
            <a:off x="4785042" y="5259361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2FFE-180B-4B00-A66C-4E99A058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1532BB03-4C3F-D95E-2B33-AA66E2E5112A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الأنشطة التي لم نقم بإنجازها في  الصفحتين 48 و 49.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89C99C-AECD-CB58-4622-EFCEDFB67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3A6C88C-C032-62F9-7DC7-1D4E11981A15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2C268C8-43D0-FB51-5DBC-827333060568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FF41D2-EF3E-0B13-A579-D393EC135832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0128A-EE0E-7D59-0718-1C3304A49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38BCCB69-227D-9DD5-7A78-798BAC3A4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394" y="1830477"/>
            <a:ext cx="3505756" cy="4540334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8AACA65-D743-82AF-A3F8-D110AE2FB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731" y="1830477"/>
            <a:ext cx="3505756" cy="454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16892</TotalTime>
  <Words>828</Words>
  <Application>Microsoft Office PowerPoint</Application>
  <PresentationFormat>Affichage à l'écran (4:3)</PresentationFormat>
  <Paragraphs>215</Paragraphs>
  <Slides>50</Slides>
  <Notes>6</Notes>
  <HiddenSlides>0</HiddenSlides>
  <MMClips>8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Wingdings</vt:lpstr>
      <vt:lpstr>Arial</vt:lpstr>
      <vt:lpstr>Aptos</vt:lpstr>
      <vt:lpstr>Dosis</vt:lpstr>
      <vt:lpstr>Calibri</vt:lpstr>
      <vt:lpstr>Arimo Italics</vt:lpstr>
      <vt:lpstr>Effra CC Arbc</vt:lpstr>
      <vt:lpstr>Aptos Display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181</cp:revision>
  <cp:lastPrinted>2025-08-13T10:11:39Z</cp:lastPrinted>
  <dcterms:created xsi:type="dcterms:W3CDTF">2025-08-01T12:31:49Z</dcterms:created>
  <dcterms:modified xsi:type="dcterms:W3CDTF">2026-03-01T22:49:03Z</dcterms:modified>
</cp:coreProperties>
</file>