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47"/>
  </p:notesMasterIdLst>
  <p:handoutMasterIdLst>
    <p:handoutMasterId r:id="rId48"/>
  </p:handoutMasterIdLst>
  <p:sldIdLst>
    <p:sldId id="1043" r:id="rId4"/>
    <p:sldId id="939" r:id="rId5"/>
    <p:sldId id="828" r:id="rId6"/>
    <p:sldId id="1045" r:id="rId7"/>
    <p:sldId id="1011" r:id="rId8"/>
    <p:sldId id="1012" r:id="rId9"/>
    <p:sldId id="825" r:id="rId10"/>
    <p:sldId id="1035" r:id="rId11"/>
    <p:sldId id="914" r:id="rId12"/>
    <p:sldId id="826" r:id="rId13"/>
    <p:sldId id="1054" r:id="rId14"/>
    <p:sldId id="1022" r:id="rId15"/>
    <p:sldId id="766" r:id="rId16"/>
    <p:sldId id="830" r:id="rId17"/>
    <p:sldId id="792" r:id="rId18"/>
    <p:sldId id="1018" r:id="rId19"/>
    <p:sldId id="777" r:id="rId20"/>
    <p:sldId id="917" r:id="rId21"/>
    <p:sldId id="1046" r:id="rId22"/>
    <p:sldId id="1049" r:id="rId23"/>
    <p:sldId id="1050" r:id="rId24"/>
    <p:sldId id="1051" r:id="rId25"/>
    <p:sldId id="1052" r:id="rId26"/>
    <p:sldId id="1053" r:id="rId27"/>
    <p:sldId id="1029" r:id="rId28"/>
    <p:sldId id="1020" r:id="rId29"/>
    <p:sldId id="926" r:id="rId30"/>
    <p:sldId id="927" r:id="rId31"/>
    <p:sldId id="1069" r:id="rId32"/>
    <p:sldId id="1070" r:id="rId33"/>
    <p:sldId id="1071" r:id="rId34"/>
    <p:sldId id="1072" r:id="rId35"/>
    <p:sldId id="1064" r:id="rId36"/>
    <p:sldId id="1065" r:id="rId37"/>
    <p:sldId id="1074" r:id="rId38"/>
    <p:sldId id="911" r:id="rId39"/>
    <p:sldId id="644" r:id="rId40"/>
    <p:sldId id="875" r:id="rId41"/>
    <p:sldId id="1073" r:id="rId42"/>
    <p:sldId id="1021" r:id="rId43"/>
    <p:sldId id="809" r:id="rId44"/>
    <p:sldId id="764" r:id="rId45"/>
    <p:sldId id="944" r:id="rId46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49"/>
    </p:embeddedFont>
    <p:embeddedFont>
      <p:font typeface="Dosis" pitchFamily="2" charset="0"/>
      <p:regular r:id="rId50"/>
      <p:bold r:id="rId51"/>
    </p:embeddedFont>
    <p:embeddedFont>
      <p:font typeface="Noto Sans Symbols" panose="020B0604020202020204" charset="0"/>
      <p:regular r:id="rId52"/>
      <p:bold r:id="rId5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56082"/>
    <a:srgbClr val="FC8D00"/>
    <a:srgbClr val="3E898D"/>
    <a:srgbClr val="FCC302"/>
    <a:srgbClr val="FFFEFC"/>
    <a:srgbClr val="2B7589"/>
    <a:srgbClr val="FEFEFE"/>
    <a:srgbClr val="617479"/>
    <a:srgbClr val="E7EDEE"/>
    <a:srgbClr val="17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854" autoAdjust="0"/>
    <p:restoredTop sz="94364" autoAdjust="0"/>
  </p:normalViewPr>
  <p:slideViewPr>
    <p:cSldViewPr snapToGrid="0">
      <p:cViewPr varScale="1">
        <p:scale>
          <a:sx n="75" d="100"/>
          <a:sy n="75" d="100"/>
        </p:scale>
        <p:origin x="862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notesMaster" Target="notesMasters/notesMaster1.xml"/><Relationship Id="rId50" Type="http://schemas.openxmlformats.org/officeDocument/2006/relationships/font" Target="fonts/font2.fntdata"/><Relationship Id="rId55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font" Target="fonts/font5.fntdata"/><Relationship Id="rId58" Type="http://schemas.microsoft.com/office/2018/10/relationships/authors" Target="authors.xml"/><Relationship Id="rId5" Type="http://schemas.openxmlformats.org/officeDocument/2006/relationships/slide" Target="slides/slide2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handoutMaster" Target="handoutMasters/handoutMaster1.xml"/><Relationship Id="rId56" Type="http://schemas.openxmlformats.org/officeDocument/2006/relationships/theme" Target="theme/theme1.xml"/><Relationship Id="rId8" Type="http://schemas.openxmlformats.org/officeDocument/2006/relationships/slide" Target="slides/slide5.xml"/><Relationship Id="rId51" Type="http://schemas.openxmlformats.org/officeDocument/2006/relationships/font" Target="fonts/font3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font" Target="fonts/font1.fntdata"/><Relationship Id="rId57" Type="http://schemas.openxmlformats.org/officeDocument/2006/relationships/tableStyles" Target="tableStyles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font" Target="fonts/font4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21241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773748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6691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2738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993665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00035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870C2-F061-E30E-6298-5AEE3D80E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E4BADB-ECEA-FC72-68CF-C75B908F2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2CFE27-A602-BB4F-F508-D27F7D1D8A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053F5D-5947-5140-A4D7-36A564F496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43549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F8A3A-EA0D-33F5-A41E-3E76CD1E0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8D723C6-A947-6E5A-C01F-222C6C6763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8041CC0-3AB5-90EA-8ACA-EA5DF2F7E4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CC735D8-1C39-FC2D-A68D-ABEEFDB2A0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430334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EA22B5-0E7C-2050-BAC8-09AD7A43D3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C3A3F32-E3F0-96D8-E356-87402E4166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0108AA9-FAFA-5DC4-2E2D-66BDF57451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15D3B14-D7CD-3A14-75C3-311FA47A17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491772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8E7333-C7B5-8D68-FD83-4CE6F028EA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15C9FB9-456F-EF2A-85AC-2B2F96777F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5619B04-2626-1DAC-D984-C75D4C490D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BBFB5C9-D7F1-56F9-4D6D-DD6925AFA8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814040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684968-761C-C012-052D-13BDD961F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D099392-ACEE-00F2-6620-3D76AE43A7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FF7F561-AC46-B6FA-D87A-E3D5B34EAB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2614863-A57F-84F5-A402-7D1CAA274D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82575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78250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98279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86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637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23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  <p:sldLayoutId id="2147483900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0" r:id="rId2"/>
    <p:sldLayoutId id="2147483891" r:id="rId3"/>
    <p:sldLayoutId id="214748389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media" Target="../media/media2.mp4"/><Relationship Id="rId7" Type="http://schemas.openxmlformats.org/officeDocument/2006/relationships/image" Target="../media/image2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11" Type="http://schemas.openxmlformats.org/officeDocument/2006/relationships/image" Target="../media/image24.png"/><Relationship Id="rId5" Type="http://schemas.openxmlformats.org/officeDocument/2006/relationships/slideLayout" Target="../slideLayouts/slideLayout3.xml"/><Relationship Id="rId10" Type="http://schemas.openxmlformats.org/officeDocument/2006/relationships/image" Target="../media/image23.png"/><Relationship Id="rId4" Type="http://schemas.openxmlformats.org/officeDocument/2006/relationships/video" Target="../media/media2.mp4"/><Relationship Id="rId9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24.png"/><Relationship Id="rId4" Type="http://schemas.openxmlformats.org/officeDocument/2006/relationships/image" Target="../media/image18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3.pn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5.png"/><Relationship Id="rId5" Type="http://schemas.openxmlformats.org/officeDocument/2006/relationships/image" Target="../media/image23.png"/><Relationship Id="rId4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3.png"/><Relationship Id="rId5" Type="http://schemas.openxmlformats.org/officeDocument/2006/relationships/image" Target="../media/image23.png"/><Relationship Id="rId4" Type="http://schemas.openxmlformats.org/officeDocument/2006/relationships/image" Target="../media/image2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3.png"/><Relationship Id="rId4" Type="http://schemas.openxmlformats.org/officeDocument/2006/relationships/image" Target="../media/image2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3.png"/><Relationship Id="rId4" Type="http://schemas.openxmlformats.org/officeDocument/2006/relationships/image" Target="../media/image2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3.png"/><Relationship Id="rId4" Type="http://schemas.openxmlformats.org/officeDocument/2006/relationships/image" Target="../media/image2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3.png"/><Relationship Id="rId4" Type="http://schemas.openxmlformats.org/officeDocument/2006/relationships/image" Target="../media/image2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6.png"/><Relationship Id="rId4" Type="http://schemas.openxmlformats.org/officeDocument/2006/relationships/image" Target="../media/image2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7.png"/><Relationship Id="rId5" Type="http://schemas.openxmlformats.org/officeDocument/2006/relationships/image" Target="../media/image23.png"/><Relationship Id="rId4" Type="http://schemas.openxmlformats.org/officeDocument/2006/relationships/image" Target="../media/image2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41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6.mp4"/><Relationship Id="rId7" Type="http://schemas.openxmlformats.org/officeDocument/2006/relationships/image" Target="../media/image21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6.mp4"/><Relationship Id="rId9" Type="http://schemas.openxmlformats.org/officeDocument/2006/relationships/image" Target="../media/image4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7282430" y="6005205"/>
            <a:ext cx="1146240" cy="288630"/>
            <a:chOff x="5350328" y="5877672"/>
            <a:chExt cx="1146240" cy="288630"/>
          </a:xfrm>
          <a:solidFill>
            <a:schemeClr val="bg1">
              <a:lumMod val="75000"/>
            </a:schemeClr>
          </a:solidFill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5032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C8D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5701350" y="5987532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6556767" y="600329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074DDC1-E231-C7C5-ED67-5865BA8B5D67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EF43E9E2-63C4-0566-759D-E2C1AF422B28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0B585B-3F02-B6C5-A2CB-B915FD80A9CE}"/>
              </a:ext>
            </a:extLst>
          </p:cNvPr>
          <p:cNvSpPr txBox="1">
            <a:spLocks/>
          </p:cNvSpPr>
          <p:nvPr/>
        </p:nvSpPr>
        <p:spPr>
          <a:xfrm>
            <a:off x="3905386" y="5193105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4</a:t>
            </a:r>
            <a:endParaRPr lang="fr-FR" dirty="0"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86692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33D0F8C0-4F89-C753-1D43-962775B008F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33A0929-6CFA-B559-E1E7-E6356F0815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891404" y="4055055"/>
            <a:ext cx="783913" cy="566262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90BBB0C-3F19-F434-0958-160243EE5E50}"/>
              </a:ext>
            </a:extLst>
          </p:cNvPr>
          <p:cNvSpPr/>
          <p:nvPr/>
        </p:nvSpPr>
        <p:spPr>
          <a:xfrm>
            <a:off x="1535622" y="2830210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200" b="1"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D8FB3F2A-2C43-B3CF-76DF-A3B39E5F918E}"/>
              </a:ext>
            </a:extLst>
          </p:cNvPr>
          <p:cNvSpPr/>
          <p:nvPr/>
        </p:nvSpPr>
        <p:spPr>
          <a:xfrm>
            <a:off x="1416636" y="4658785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5DCDD45F-7542-FCBB-46EC-EABB8388A61F}"/>
              </a:ext>
            </a:extLst>
          </p:cNvPr>
          <p:cNvSpPr/>
          <p:nvPr/>
        </p:nvSpPr>
        <p:spPr>
          <a:xfrm>
            <a:off x="3751621" y="2830392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04969FD-BC57-4A38-E147-058A339CE30C}"/>
              </a:ext>
            </a:extLst>
          </p:cNvPr>
          <p:cNvSpPr/>
          <p:nvPr/>
        </p:nvSpPr>
        <p:spPr>
          <a:xfrm>
            <a:off x="6092849" y="4664614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عمل ثنائي</a:t>
            </a:r>
          </a:p>
        </p:txBody>
      </p:sp>
      <p:pic>
        <p:nvPicPr>
          <p:cNvPr id="20" name="Image 1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D908787-43D6-1575-44F0-B25DC6BFB9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765" y="1834549"/>
            <a:ext cx="1009688" cy="1009688"/>
          </a:xfrm>
          <a:prstGeom prst="rect">
            <a:avLst/>
          </a:prstGeom>
        </p:spPr>
      </p:pic>
      <p:pic>
        <p:nvPicPr>
          <p:cNvPr id="21" name="Image 20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90E27610-C629-0C06-F76B-9169A8F29E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977" y="1674479"/>
            <a:ext cx="1085805" cy="108580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4E1F7B1-2549-7E39-C3FC-99542C7652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8595" y="3578326"/>
            <a:ext cx="1063006" cy="1063006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84F76AD-512E-5917-8A1E-86E8E041142A}"/>
              </a:ext>
            </a:extLst>
          </p:cNvPr>
          <p:cNvSpPr/>
          <p:nvPr/>
        </p:nvSpPr>
        <p:spPr>
          <a:xfrm>
            <a:off x="6004358" y="2842559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الإسناد في الممارسة الموجهة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A13E3EA-6D2F-2E06-9B06-A8A9B861F8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8595" y="1736606"/>
            <a:ext cx="1063006" cy="1063006"/>
          </a:xfrm>
          <a:prstGeom prst="rect">
            <a:avLst/>
          </a:prstGeom>
        </p:spPr>
      </p:pic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BEDEDE93-AAF7-2B87-ED68-D948AF4842EC}"/>
              </a:ext>
            </a:extLst>
          </p:cNvPr>
          <p:cNvSpPr/>
          <p:nvPr/>
        </p:nvSpPr>
        <p:spPr>
          <a:xfrm>
            <a:off x="3763228" y="4654782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100" b="1" dirty="0">
                <a:latin typeface="Calibri" panose="020F0502020204030204" pitchFamily="34" charset="0"/>
                <a:cs typeface="Calibri" panose="020F0502020204030204" pitchFamily="34" charset="0"/>
              </a:rPr>
              <a:t>المرور</a:t>
            </a:r>
            <a:r>
              <a:rPr lang="ar-MA" sz="11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إلى الشريحة الموالية بعد انتهاء الفيديو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FB83BE5C-404F-57D8-0AE2-425FE10F96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38185" y="3813253"/>
            <a:ext cx="923925" cy="75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491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89D7714-BC70-001F-EFC7-52198107B479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الرابع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42C2E7D-D31E-F965-BA10-9A226DC0FAEE}"/>
              </a:ext>
            </a:extLst>
          </p:cNvPr>
          <p:cNvGrpSpPr/>
          <p:nvPr/>
        </p:nvGrpSpPr>
        <p:grpSpPr>
          <a:xfrm>
            <a:off x="4520548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F47BB77-114E-78CA-6221-7AAA16C4945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6" name="Organigramme : Terminateur 21">
              <a:extLst>
                <a:ext uri="{FF2B5EF4-FFF2-40B4-BE49-F238E27FC236}">
                  <a16:creationId xmlns:a16="http://schemas.microsoft.com/office/drawing/2014/main" id="{3B2D0AD7-4253-6144-B081-1F7A378F478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3 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Espace réservé du texte 5">
              <a:extLst>
                <a:ext uri="{FF2B5EF4-FFF2-40B4-BE49-F238E27FC236}">
                  <a16:creationId xmlns:a16="http://schemas.microsoft.com/office/drawing/2014/main" id="{021B310E-45B0-5423-17E9-9161F6F8301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829E9EF4-2CAB-0A9F-E223-9FD61A8D3AEB}"/>
              </a:ext>
            </a:extLst>
          </p:cNvPr>
          <p:cNvGrpSpPr/>
          <p:nvPr/>
        </p:nvGrpSpPr>
        <p:grpSpPr>
          <a:xfrm>
            <a:off x="4457562" y="245377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B431AE93-BF27-8864-56A3-B8D17856101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21">
              <a:extLst>
                <a:ext uri="{FF2B5EF4-FFF2-40B4-BE49-F238E27FC236}">
                  <a16:creationId xmlns:a16="http://schemas.microsoft.com/office/drawing/2014/main" id="{959CA089-4FD5-7488-B8EB-F6E4C554623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EDE181A3-932A-3778-1FB6-F43D88CA1B8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A125CAE8-D02F-ABB8-DF9D-C79811141B69}"/>
              </a:ext>
            </a:extLst>
          </p:cNvPr>
          <p:cNvGrpSpPr/>
          <p:nvPr/>
        </p:nvGrpSpPr>
        <p:grpSpPr>
          <a:xfrm>
            <a:off x="2644445" y="519596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1D1D32DC-CBA5-B0D9-DB51-83059FDD525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8" name="Organigramme : Terminateur 21">
              <a:extLst>
                <a:ext uri="{FF2B5EF4-FFF2-40B4-BE49-F238E27FC236}">
                  <a16:creationId xmlns:a16="http://schemas.microsoft.com/office/drawing/2014/main" id="{18096BAC-8716-62F3-9AA8-2C1BE531A6B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Espace réservé du texte 5">
              <a:extLst>
                <a:ext uri="{FF2B5EF4-FFF2-40B4-BE49-F238E27FC236}">
                  <a16:creationId xmlns:a16="http://schemas.microsoft.com/office/drawing/2014/main" id="{E3097041-BF3F-D5CE-9149-8A8C7057B8C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مراجعة وتثبيت دروس الأسبوع 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E49F2BAA-EC2F-4B2A-284B-F08E01AFABF3}"/>
              </a:ext>
            </a:extLst>
          </p:cNvPr>
          <p:cNvSpPr txBox="1"/>
          <p:nvPr/>
        </p:nvSpPr>
        <p:spPr>
          <a:xfrm>
            <a:off x="4636624" y="2942008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خصائص المربع والمستطيل 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F1D2554-A3CC-97FD-8054-113BDFCB399F}"/>
              </a:ext>
            </a:extLst>
          </p:cNvPr>
          <p:cNvSpPr txBox="1"/>
          <p:nvPr/>
        </p:nvSpPr>
        <p:spPr>
          <a:xfrm>
            <a:off x="4636622" y="4291837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رسم المربع والمستطيل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929607B-DF28-42A0-2266-F65D6CAA726C}"/>
              </a:ext>
            </a:extLst>
          </p:cNvPr>
          <p:cNvGrpSpPr/>
          <p:nvPr/>
        </p:nvGrpSpPr>
        <p:grpSpPr>
          <a:xfrm>
            <a:off x="427616" y="3839614"/>
            <a:ext cx="3656552" cy="1123837"/>
            <a:chOff x="648000" y="1949241"/>
            <a:chExt cx="3780000" cy="1123837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EC1878AD-FD33-6E36-633A-00316E34AABE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4" name="Organigramme : Terminateur 21">
              <a:extLst>
                <a:ext uri="{FF2B5EF4-FFF2-40B4-BE49-F238E27FC236}">
                  <a16:creationId xmlns:a16="http://schemas.microsoft.com/office/drawing/2014/main" id="{59F7CDF8-C4F6-60FB-588E-349F2E26F31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space réservé du texte 5">
              <a:extLst>
                <a:ext uri="{FF2B5EF4-FFF2-40B4-BE49-F238E27FC236}">
                  <a16:creationId xmlns:a16="http://schemas.microsoft.com/office/drawing/2014/main" id="{EF264868-FDAA-32E6-83D5-30AF8211530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اَلْأَعْدادُ مِنْ 0 إِلى 100 (مُراجَعَةُ الْمُسْتَلْزَماتِ)</a:t>
              </a:r>
            </a:p>
          </p:txBody>
        </p:sp>
      </p:grpSp>
      <p:grpSp>
        <p:nvGrpSpPr>
          <p:cNvPr id="18" name="Google Shape;59;p2">
            <a:extLst>
              <a:ext uri="{FF2B5EF4-FFF2-40B4-BE49-F238E27FC236}">
                <a16:creationId xmlns:a16="http://schemas.microsoft.com/office/drawing/2014/main" id="{CD0F03DF-4976-D648-2A10-C2734FF277C0}"/>
              </a:ext>
            </a:extLst>
          </p:cNvPr>
          <p:cNvGrpSpPr/>
          <p:nvPr/>
        </p:nvGrpSpPr>
        <p:grpSpPr>
          <a:xfrm>
            <a:off x="427616" y="3839614"/>
            <a:ext cx="3656552" cy="1123837"/>
            <a:chOff x="648000" y="1949241"/>
            <a:chExt cx="3780000" cy="1123837"/>
          </a:xfrm>
        </p:grpSpPr>
        <p:sp>
          <p:nvSpPr>
            <p:cNvPr id="19" name="Google Shape;60;p2">
              <a:extLst>
                <a:ext uri="{FF2B5EF4-FFF2-40B4-BE49-F238E27FC236}">
                  <a16:creationId xmlns:a16="http://schemas.microsoft.com/office/drawing/2014/main" id="{EAE9331F-1BB0-BD54-1AFC-ED2EEF42F9AB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name="adj" fmla="val 16667"/>
              </a:avLst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61;p2">
              <a:extLst>
                <a:ext uri="{FF2B5EF4-FFF2-40B4-BE49-F238E27FC236}">
                  <a16:creationId xmlns:a16="http://schemas.microsoft.com/office/drawing/2014/main" id="{FD4EA931-2DF3-0A25-53BD-ABDB3A8B287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800" b="1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الدرس 1</a:t>
              </a:r>
              <a:endParaRPr sz="18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62;p2">
              <a:extLst>
                <a:ext uri="{FF2B5EF4-FFF2-40B4-BE49-F238E27FC236}">
                  <a16:creationId xmlns:a16="http://schemas.microsoft.com/office/drawing/2014/main" id="{5B8EA44F-F94E-4776-A50C-1AACECAA39EF}"/>
                </a:ext>
              </a:extLst>
            </p:cNvPr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FBFBF"/>
                </a:buClr>
                <a:buSzPts val="1800"/>
                <a:buFont typeface="Noto Sans Symbols"/>
                <a:buNone/>
              </a:pPr>
              <a:r>
                <a:rPr lang="ar-MA" sz="1800" b="1">
                  <a:solidFill>
                    <a:srgbClr val="BFBFBF"/>
                  </a:solidFill>
                  <a:latin typeface="Calibri"/>
                  <a:ea typeface="Calibri"/>
                  <a:cs typeface="Calibri"/>
                  <a:sym typeface="Calibri"/>
                </a:rPr>
                <a:t>فصل الملايين: قراءة وكتابة</a:t>
              </a:r>
              <a:endParaRPr sz="1800" b="1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88861863-BC07-29D5-6916-C7535F9CE1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657" y="4062756"/>
            <a:ext cx="3765568" cy="929994"/>
          </a:xfrm>
          <a:prstGeom prst="rect">
            <a:avLst/>
          </a:prstGeom>
        </p:spPr>
      </p:pic>
      <p:sp>
        <p:nvSpPr>
          <p:cNvPr id="23" name="Organigramme : Terminateur 21">
            <a:extLst>
              <a:ext uri="{FF2B5EF4-FFF2-40B4-BE49-F238E27FC236}">
                <a16:creationId xmlns:a16="http://schemas.microsoft.com/office/drawing/2014/main" id="{D9B35117-2D6A-EF71-F744-507BCD0B3920}"/>
              </a:ext>
            </a:extLst>
          </p:cNvPr>
          <p:cNvSpPr/>
          <p:nvPr/>
        </p:nvSpPr>
        <p:spPr>
          <a:xfrm>
            <a:off x="2586886" y="3834777"/>
            <a:ext cx="1218851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f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9CBB1DC9-9721-C836-21AD-BD43CBA8B1DE}"/>
              </a:ext>
            </a:extLst>
          </p:cNvPr>
          <p:cNvSpPr txBox="1"/>
          <p:nvPr/>
        </p:nvSpPr>
        <p:spPr>
          <a:xfrm>
            <a:off x="516682" y="4310421"/>
            <a:ext cx="32277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latin typeface="Calibri" panose="020F0502020204030204" pitchFamily="34" charset="0"/>
                <a:cs typeface="Calibri" panose="020F0502020204030204" pitchFamily="34" charset="0"/>
              </a:rPr>
              <a:t>حل المسائل (التحول) – توليف -</a:t>
            </a: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21CF10CE-61F0-207E-2E4E-E55D9A494998}"/>
              </a:ext>
            </a:extLst>
          </p:cNvPr>
          <p:cNvGrpSpPr/>
          <p:nvPr/>
        </p:nvGrpSpPr>
        <p:grpSpPr>
          <a:xfrm>
            <a:off x="471069" y="245880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08A7E497-6E31-F2B5-2483-8DE7FA80FDCF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27" name="Organigramme : Terminateur 21">
              <a:extLst>
                <a:ext uri="{FF2B5EF4-FFF2-40B4-BE49-F238E27FC236}">
                  <a16:creationId xmlns:a16="http://schemas.microsoft.com/office/drawing/2014/main" id="{47A17EEE-0B8C-1427-BFB9-0B2167963D5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2 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Espace réservé du texte 5">
              <a:extLst>
                <a:ext uri="{FF2B5EF4-FFF2-40B4-BE49-F238E27FC236}">
                  <a16:creationId xmlns:a16="http://schemas.microsoft.com/office/drawing/2014/main" id="{8DC26C1F-0324-64B6-56A6-7B12AAC39666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9" name="ZoneTexte 28">
            <a:extLst>
              <a:ext uri="{FF2B5EF4-FFF2-40B4-BE49-F238E27FC236}">
                <a16:creationId xmlns:a16="http://schemas.microsoft.com/office/drawing/2014/main" id="{4C7C59AC-4C69-44A1-FF31-7B8BC5719B39}"/>
              </a:ext>
            </a:extLst>
          </p:cNvPr>
          <p:cNvSpPr txBox="1"/>
          <p:nvPr/>
        </p:nvSpPr>
        <p:spPr>
          <a:xfrm>
            <a:off x="587143" y="2920233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رسم المثلث قائم الزاوية</a:t>
            </a: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6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حَلُّ الْمسائِلِ (اَلتَّحَوُّلُ)- تَوْليفٌ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Image 2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FD1BB4E1-3F3E-ADC1-C0FC-E01B1CD635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1117" y="2552889"/>
            <a:ext cx="3014086" cy="3870637"/>
          </a:xfrm>
          <a:prstGeom prst="rect">
            <a:avLst/>
          </a:prstGeom>
        </p:spPr>
      </p:pic>
      <p:pic>
        <p:nvPicPr>
          <p:cNvPr id="9" name="Image 8" descr="Une image contenant texte, capture d’écran, Police, conception&#10;&#10;Le contenu généré par l’IA peut être incorrect.">
            <a:extLst>
              <a:ext uri="{FF2B5EF4-FFF2-40B4-BE49-F238E27FC236}">
                <a16:creationId xmlns:a16="http://schemas.microsoft.com/office/drawing/2014/main" id="{707095F5-616C-10E1-4C78-27D0802638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3490" y="2552889"/>
            <a:ext cx="3014085" cy="3870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469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472476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3270845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398279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671286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13636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91953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3246778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133" b="1" dirty="0"/>
              <a:t>2</a:t>
            </a:r>
            <a:endParaRPr lang="fr-MA" sz="2133" b="1" dirty="0"/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023406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133" b="1" dirty="0"/>
              <a:t>3</a:t>
            </a:r>
            <a:endParaRPr lang="fr-MA" sz="2133" b="1" dirty="0"/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47596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133" b="1" dirty="0"/>
              <a:t>4</a:t>
            </a:r>
            <a:endParaRPr lang="fr-MA" sz="2133" b="1" dirty="0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3206368"/>
            <a:ext cx="558587" cy="625740"/>
            <a:chOff x="976754" y="4005561"/>
            <a:chExt cx="55858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9" y="4161932"/>
              <a:ext cx="490014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1900" b="1" dirty="0">
                  <a:solidFill>
                    <a:srgbClr val="33878B"/>
                  </a:solidFill>
                </a:rPr>
                <a:t>25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3903831"/>
            <a:ext cx="651868" cy="628926"/>
            <a:chOff x="976754" y="4706199"/>
            <a:chExt cx="651868" cy="62892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7" y="4861092"/>
              <a:ext cx="598305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9D5044-364E-2DC2-8226-1DCFAFBA06E8}"/>
              </a:ext>
            </a:extLst>
          </p:cNvPr>
          <p:cNvGrpSpPr/>
          <p:nvPr/>
        </p:nvGrpSpPr>
        <p:grpSpPr>
          <a:xfrm>
            <a:off x="1648164" y="4665632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216D6B5-24C2-77AF-09D1-224D02F07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CB9E538-B871-76EF-9C84-0FF898C89AA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1900" b="1" dirty="0">
                  <a:solidFill>
                    <a:srgbClr val="33878B"/>
                  </a:solidFill>
                </a:rPr>
                <a:t>3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676368" cy="625740"/>
            <a:chOff x="976754" y="2489217"/>
            <a:chExt cx="676368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110106" y="2696030"/>
              <a:ext cx="54301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33878B"/>
                  </a:solidFill>
                </a:rPr>
                <a:t>7</a:t>
              </a:r>
              <a:endParaRPr lang="fr-FR" sz="20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933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extBox 17">
            <a:extLst>
              <a:ext uri="{FF2B5EF4-FFF2-40B4-BE49-F238E27FC236}">
                <a16:creationId xmlns:a16="http://schemas.microsoft.com/office/drawing/2014/main" id="{95287CE8-A1F1-7898-A261-573337156303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88BFF556-7687-C9A9-343C-FAC3A968D4DA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3AD8A9F-3D82-19C8-5C91-4AE63D404D31}"/>
              </a:ext>
            </a:extLst>
          </p:cNvPr>
          <p:cNvSpPr txBox="1"/>
          <p:nvPr/>
        </p:nvSpPr>
        <p:spPr>
          <a:xfrm>
            <a:off x="1493580" y="3947328"/>
            <a:ext cx="569030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وضعيات التحول باستخدام نموذج الأشرطة.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D5F22FF-5DA4-9BC3-C712-856A2C3E4DF0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720D377E-80EA-4E88-E224-BECE8E697A08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46B45B9B-E356-AE88-F501-582ADB173B8D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74C9ADFE-FDCE-466B-0350-FEE2A2E507AE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17" name="Chevron 12">
              <a:extLst>
                <a:ext uri="{FF2B5EF4-FFF2-40B4-BE49-F238E27FC236}">
                  <a16:creationId xmlns:a16="http://schemas.microsoft.com/office/drawing/2014/main" id="{46C24A2F-A1EA-1870-BD9C-9C026F902E64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1DEDB45A-5C7A-1EB6-D35C-E72D903A31CF}"/>
                </a:ext>
              </a:extLst>
            </p:cNvPr>
            <p:cNvCxnSpPr>
              <a:cxnSpLocks/>
              <a:stCxn id="17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16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AD52CFA-32FF-B35B-B0DA-125D2ACCA01D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184F06A-878D-C315-50C6-0FC026D54FDE}"/>
              </a:ext>
            </a:extLst>
          </p:cNvPr>
          <p:cNvSpPr/>
          <p:nvPr/>
        </p:nvSpPr>
        <p:spPr>
          <a:xfrm>
            <a:off x="2590800" y="2654062"/>
            <a:ext cx="4408719" cy="210299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F0C5590E-D67C-4260-B8DE-40566E0D8251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E9EFE542-5539-4426-F577-7B54677183E0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7A4440E-E9AA-F706-FC1E-BA90403D6D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154671"/>
            <a:ext cx="841742" cy="841742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BFCBFDD1-A88D-99C9-842A-5368BB8FCEBB}"/>
              </a:ext>
            </a:extLst>
          </p:cNvPr>
          <p:cNvSpPr txBox="1"/>
          <p:nvPr/>
        </p:nvSpPr>
        <p:spPr>
          <a:xfrm>
            <a:off x="1986286" y="3258216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3422B8A-AAF3-11C0-BA9C-1B7746DBEE8D}"/>
              </a:ext>
            </a:extLst>
          </p:cNvPr>
          <p:cNvSpPr txBox="1"/>
          <p:nvPr/>
        </p:nvSpPr>
        <p:spPr>
          <a:xfrm>
            <a:off x="2166256" y="3887456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مرحباً،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D7BB8EF-3ECD-4470-AC53-E3F98ECD431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6450EE4-DA6E-9A8F-C72B-CB5037FB1B3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81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iagramme, Plan&#10;&#10;Le contenu généré par l’IA peut être incorrect.">
            <a:extLst>
              <a:ext uri="{FF2B5EF4-FFF2-40B4-BE49-F238E27FC236}">
                <a16:creationId xmlns:a16="http://schemas.microsoft.com/office/drawing/2014/main" id="{2668138D-0B57-8EBB-14F0-129C2C0AC5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9071" y="2007679"/>
            <a:ext cx="3211443" cy="4252496"/>
          </a:xfrm>
          <a:prstGeom prst="rect">
            <a:avLst/>
          </a:prstGeom>
        </p:spPr>
      </p:pic>
      <p:pic>
        <p:nvPicPr>
          <p:cNvPr id="9" name="Image 8" descr="Une image contenant texte, diagramme, capture d’écran, Plan&#10;&#10;Le contenu généré par l’IA peut être incorrect.">
            <a:extLst>
              <a:ext uri="{FF2B5EF4-FFF2-40B4-BE49-F238E27FC236}">
                <a16:creationId xmlns:a16="http://schemas.microsoft.com/office/drawing/2014/main" id="{F47D0629-22D7-FCC1-16B7-3C7C76BA8D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6161" y="2007679"/>
            <a:ext cx="3211442" cy="425249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1724913" y="862060"/>
            <a:ext cx="579961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 ص 44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، سنصحح تمارين الواجب المنزلي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03B60D2-44F7-31FE-2F69-62619FFD3ADA}"/>
              </a:ext>
            </a:extLst>
          </p:cNvPr>
          <p:cNvSpPr/>
          <p:nvPr/>
        </p:nvSpPr>
        <p:spPr>
          <a:xfrm>
            <a:off x="1589359" y="3799115"/>
            <a:ext cx="2681777" cy="2164174"/>
          </a:xfrm>
          <a:prstGeom prst="roundRect">
            <a:avLst>
              <a:gd name="adj" fmla="val 736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F8F11CA-EF43-9AFE-159F-9E7455B528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C1B0AAA-EC0B-8C89-3183-E5C5D87E2AD4}"/>
              </a:ext>
            </a:extLst>
          </p:cNvPr>
          <p:cNvSpPr/>
          <p:nvPr/>
        </p:nvSpPr>
        <p:spPr>
          <a:xfrm>
            <a:off x="4579473" y="2873829"/>
            <a:ext cx="2648641" cy="925286"/>
          </a:xfrm>
          <a:prstGeom prst="roundRect">
            <a:avLst>
              <a:gd name="adj" fmla="val 736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1.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7E735A0-56A2-21C9-6B2D-DE23A2ED60BF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53297F7-AA9A-21C2-08B5-22A34BD01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CBA1766-9BC4-09F6-A94F-56526579DB2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14A0E7A1-6177-1761-F66D-A85DABACC9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pic>
        <p:nvPicPr>
          <p:cNvPr id="8" name="Image 7" descr="Une image contenant texte, ligne, capture d’écran, Tracé&#10;&#10;Le contenu généré par l’IA peut être incorrect.">
            <a:extLst>
              <a:ext uri="{FF2B5EF4-FFF2-40B4-BE49-F238E27FC236}">
                <a16:creationId xmlns:a16="http://schemas.microsoft.com/office/drawing/2014/main" id="{DDABD47C-972C-AC8A-23F8-53E55A2A0F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488" y="2422125"/>
            <a:ext cx="7557025" cy="2797523"/>
          </a:xfrm>
          <a:prstGeom prst="rect">
            <a:avLst/>
          </a:prstGeom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55B94960-FDF6-777D-C575-3D0683EF23DF}"/>
              </a:ext>
            </a:extLst>
          </p:cNvPr>
          <p:cNvGrpSpPr/>
          <p:nvPr/>
        </p:nvGrpSpPr>
        <p:grpSpPr>
          <a:xfrm>
            <a:off x="4103915" y="3048000"/>
            <a:ext cx="3363687" cy="1219201"/>
            <a:chOff x="4103915" y="3048000"/>
            <a:chExt cx="3363687" cy="1219201"/>
          </a:xfrm>
        </p:grpSpPr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14E95F3F-06DD-8198-17BF-ED358D1473C6}"/>
                </a:ext>
              </a:extLst>
            </p:cNvPr>
            <p:cNvCxnSpPr/>
            <p:nvPr/>
          </p:nvCxnSpPr>
          <p:spPr>
            <a:xfrm>
              <a:off x="4114800" y="3048000"/>
              <a:ext cx="0" cy="1208314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6293DD5F-845F-9D2A-C280-911ADF72CDEC}"/>
                </a:ext>
              </a:extLst>
            </p:cNvPr>
            <p:cNvCxnSpPr/>
            <p:nvPr/>
          </p:nvCxnSpPr>
          <p:spPr>
            <a:xfrm>
              <a:off x="5040088" y="3048001"/>
              <a:ext cx="0" cy="1208314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466AB59C-4026-3EB9-1F45-9BFE1578D3A7}"/>
                </a:ext>
              </a:extLst>
            </p:cNvPr>
            <p:cNvCxnSpPr/>
            <p:nvPr/>
          </p:nvCxnSpPr>
          <p:spPr>
            <a:xfrm flipH="1">
              <a:off x="4114800" y="3048000"/>
              <a:ext cx="925288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6E78974A-853E-ED68-DCE9-B52BEDDFDC29}"/>
                </a:ext>
              </a:extLst>
            </p:cNvPr>
            <p:cNvCxnSpPr/>
            <p:nvPr/>
          </p:nvCxnSpPr>
          <p:spPr>
            <a:xfrm flipH="1">
              <a:off x="4103915" y="4267201"/>
              <a:ext cx="925288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FDF47233-1AE3-B3B4-F36A-248CED79D4FD}"/>
                </a:ext>
              </a:extLst>
            </p:cNvPr>
            <p:cNvCxnSpPr/>
            <p:nvPr/>
          </p:nvCxnSpPr>
          <p:spPr>
            <a:xfrm flipH="1">
              <a:off x="6542314" y="3211286"/>
              <a:ext cx="925288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E992F6BF-ED07-B0A4-4B77-7149780E4950}"/>
                </a:ext>
              </a:extLst>
            </p:cNvPr>
            <p:cNvCxnSpPr/>
            <p:nvPr/>
          </p:nvCxnSpPr>
          <p:spPr>
            <a:xfrm flipH="1">
              <a:off x="6542311" y="4093030"/>
              <a:ext cx="925288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A76482C2-A284-B40D-EBFF-AA80BDE6504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31425" y="3200400"/>
              <a:ext cx="10886" cy="89263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797FF660-5827-DD9A-816F-C62D68BA7BF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56478" y="3211286"/>
              <a:ext cx="0" cy="881744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ZoneTexte 22">
            <a:extLst>
              <a:ext uri="{FF2B5EF4-FFF2-40B4-BE49-F238E27FC236}">
                <a16:creationId xmlns:a16="http://schemas.microsoft.com/office/drawing/2014/main" id="{A9BFA029-5F56-15D2-1A23-2FA3404D16FD}"/>
              </a:ext>
            </a:extLst>
          </p:cNvPr>
          <p:cNvSpPr txBox="1"/>
          <p:nvPr/>
        </p:nvSpPr>
        <p:spPr>
          <a:xfrm>
            <a:off x="4125684" y="4604658"/>
            <a:ext cx="15675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مُسْتَطيلٌ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86138A4C-D379-7D76-465A-381B45B14062}"/>
              </a:ext>
            </a:extLst>
          </p:cNvPr>
          <p:cNvSpPr txBox="1"/>
          <p:nvPr/>
        </p:nvSpPr>
        <p:spPr>
          <a:xfrm>
            <a:off x="6716486" y="4604660"/>
            <a:ext cx="15675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مُرَبَّعٌ</a:t>
            </a:r>
            <a:endParaRPr lang="fr-MA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434C19-5479-F2F7-5F70-0AFE3D0D05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2589159-9D13-417B-F0EF-78C68315EDA0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5. لديكم دقيقتان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AC6CFCB-FB56-6FB9-5E42-DC402023D4E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32E426D5-0ADD-7765-DBFC-3EF6EE39A92E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EE5B309C-8A13-F88F-078B-1819BD0415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7AE4FAE7-2786-FACA-0EA4-2677DAC66E0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8614F5D9-DB9A-D0DC-FE4B-F45F195AA5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pic>
        <p:nvPicPr>
          <p:cNvPr id="10" name="Image 9" descr="Une image contenant diagramme, ligne, texte, Plan&#10;&#10;Le contenu généré par l’IA peut être incorrect.">
            <a:extLst>
              <a:ext uri="{FF2B5EF4-FFF2-40B4-BE49-F238E27FC236}">
                <a16:creationId xmlns:a16="http://schemas.microsoft.com/office/drawing/2014/main" id="{A8C969C4-9504-C7FE-60A7-D6159DF7A0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05538" y="1796491"/>
            <a:ext cx="5132924" cy="4484223"/>
          </a:xfrm>
          <a:prstGeom prst="rect">
            <a:avLst/>
          </a:prstGeom>
        </p:spPr>
      </p:pic>
      <p:grpSp>
        <p:nvGrpSpPr>
          <p:cNvPr id="38" name="Groupe 37">
            <a:extLst>
              <a:ext uri="{FF2B5EF4-FFF2-40B4-BE49-F238E27FC236}">
                <a16:creationId xmlns:a16="http://schemas.microsoft.com/office/drawing/2014/main" id="{5AB30A93-ADE6-9F91-1FDA-465268A2E0B1}"/>
              </a:ext>
            </a:extLst>
          </p:cNvPr>
          <p:cNvGrpSpPr/>
          <p:nvPr/>
        </p:nvGrpSpPr>
        <p:grpSpPr>
          <a:xfrm>
            <a:off x="5116286" y="2253342"/>
            <a:ext cx="1524000" cy="1719943"/>
            <a:chOff x="5116286" y="2253342"/>
            <a:chExt cx="1524000" cy="1719943"/>
          </a:xfrm>
        </p:grpSpPr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98208257-1C38-B2C6-9137-D7E1416540C3}"/>
                </a:ext>
              </a:extLst>
            </p:cNvPr>
            <p:cNvCxnSpPr/>
            <p:nvPr/>
          </p:nvCxnSpPr>
          <p:spPr>
            <a:xfrm>
              <a:off x="5791200" y="2253342"/>
              <a:ext cx="849086" cy="805543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4C46E0BE-FB66-AA83-430F-DE01B82F2CDA}"/>
                </a:ext>
              </a:extLst>
            </p:cNvPr>
            <p:cNvCxnSpPr>
              <a:cxnSpLocks/>
            </p:cNvCxnSpPr>
            <p:nvPr/>
          </p:nvCxnSpPr>
          <p:spPr>
            <a:xfrm>
              <a:off x="5802085" y="2416628"/>
              <a:ext cx="664029" cy="642257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C097D061-4E47-E7AF-CBF5-AEC60C39D85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16286" y="2416629"/>
              <a:ext cx="685798" cy="642256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5BAFCC1B-4C48-0A38-0157-9528B620582D}"/>
                </a:ext>
              </a:extLst>
            </p:cNvPr>
            <p:cNvCxnSpPr>
              <a:cxnSpLocks/>
            </p:cNvCxnSpPr>
            <p:nvPr/>
          </p:nvCxnSpPr>
          <p:spPr>
            <a:xfrm>
              <a:off x="5791200" y="2565702"/>
              <a:ext cx="500743" cy="493183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B7C499AA-6D43-F8D5-91F4-9ADC8C158D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03909" y="2576586"/>
              <a:ext cx="509061" cy="482299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68EF9055-EE80-457D-AA61-0C6EFDEB31AD}"/>
                </a:ext>
              </a:extLst>
            </p:cNvPr>
            <p:cNvCxnSpPr>
              <a:cxnSpLocks/>
            </p:cNvCxnSpPr>
            <p:nvPr/>
          </p:nvCxnSpPr>
          <p:spPr>
            <a:xfrm>
              <a:off x="5788632" y="2725661"/>
              <a:ext cx="340025" cy="354994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C17BEBC5-FBC0-842A-5A8F-9E00FB512E4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70071" y="2737756"/>
              <a:ext cx="340819" cy="342899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id="{389B5F2C-7860-6025-5BF8-98C3F6C4FE2E}"/>
                </a:ext>
              </a:extLst>
            </p:cNvPr>
            <p:cNvCxnSpPr>
              <a:cxnSpLocks/>
            </p:cNvCxnSpPr>
            <p:nvPr/>
          </p:nvCxnSpPr>
          <p:spPr>
            <a:xfrm>
              <a:off x="6311147" y="3257047"/>
              <a:ext cx="0" cy="34411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eur droit 29">
              <a:extLst>
                <a:ext uri="{FF2B5EF4-FFF2-40B4-BE49-F238E27FC236}">
                  <a16:creationId xmlns:a16="http://schemas.microsoft.com/office/drawing/2014/main" id="{8DF7AC3D-31C9-1658-547F-D984AAB3785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80416" y="3243941"/>
              <a:ext cx="322413" cy="7559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cteur droit 31">
              <a:extLst>
                <a:ext uri="{FF2B5EF4-FFF2-40B4-BE49-F238E27FC236}">
                  <a16:creationId xmlns:a16="http://schemas.microsoft.com/office/drawing/2014/main" id="{89A9A577-8692-611B-B282-3A675F26CA6C}"/>
                </a:ext>
              </a:extLst>
            </p:cNvPr>
            <p:cNvCxnSpPr>
              <a:cxnSpLocks/>
            </p:cNvCxnSpPr>
            <p:nvPr/>
          </p:nvCxnSpPr>
          <p:spPr>
            <a:xfrm>
              <a:off x="5962805" y="3235276"/>
              <a:ext cx="0" cy="34411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cteur droit 32">
              <a:extLst>
                <a:ext uri="{FF2B5EF4-FFF2-40B4-BE49-F238E27FC236}">
                  <a16:creationId xmlns:a16="http://schemas.microsoft.com/office/drawing/2014/main" id="{133426FE-92CB-5436-BB6D-A607B1D7619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91300" y="3581398"/>
              <a:ext cx="322413" cy="7559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cteur droit 34">
              <a:extLst>
                <a:ext uri="{FF2B5EF4-FFF2-40B4-BE49-F238E27FC236}">
                  <a16:creationId xmlns:a16="http://schemas.microsoft.com/office/drawing/2014/main" id="{04950D1B-61C5-8C01-76A6-75AE2C521D6B}"/>
                </a:ext>
              </a:extLst>
            </p:cNvPr>
            <p:cNvCxnSpPr/>
            <p:nvPr/>
          </p:nvCxnSpPr>
          <p:spPr>
            <a:xfrm>
              <a:off x="5629594" y="3407331"/>
              <a:ext cx="0" cy="555069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eur droit 35">
              <a:extLst>
                <a:ext uri="{FF2B5EF4-FFF2-40B4-BE49-F238E27FC236}">
                  <a16:creationId xmlns:a16="http://schemas.microsoft.com/office/drawing/2014/main" id="{BF2F6925-4F9D-9D01-0B1B-26158DD1D055}"/>
                </a:ext>
              </a:extLst>
            </p:cNvPr>
            <p:cNvCxnSpPr/>
            <p:nvPr/>
          </p:nvCxnSpPr>
          <p:spPr>
            <a:xfrm>
              <a:off x="5292135" y="3418216"/>
              <a:ext cx="0" cy="555069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cteur droit 36">
              <a:extLst>
                <a:ext uri="{FF2B5EF4-FFF2-40B4-BE49-F238E27FC236}">
                  <a16:creationId xmlns:a16="http://schemas.microsoft.com/office/drawing/2014/main" id="{365B32DF-9B11-536F-7405-CE85C3D9288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05501" y="3418113"/>
              <a:ext cx="322413" cy="7559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48972607-FA2B-C624-D320-89471E6A775A}"/>
              </a:ext>
            </a:extLst>
          </p:cNvPr>
          <p:cNvGrpSpPr/>
          <p:nvPr/>
        </p:nvGrpSpPr>
        <p:grpSpPr>
          <a:xfrm>
            <a:off x="5119825" y="4430487"/>
            <a:ext cx="1411603" cy="1400929"/>
            <a:chOff x="5119825" y="4430487"/>
            <a:chExt cx="1411603" cy="1400929"/>
          </a:xfrm>
        </p:grpSpPr>
        <p:cxnSp>
          <p:nvCxnSpPr>
            <p:cNvPr id="39" name="Connecteur droit 38">
              <a:extLst>
                <a:ext uri="{FF2B5EF4-FFF2-40B4-BE49-F238E27FC236}">
                  <a16:creationId xmlns:a16="http://schemas.microsoft.com/office/drawing/2014/main" id="{9889AF4A-F1E2-A5D3-8B39-A85173BD2446}"/>
                </a:ext>
              </a:extLst>
            </p:cNvPr>
            <p:cNvCxnSpPr>
              <a:cxnSpLocks/>
            </p:cNvCxnSpPr>
            <p:nvPr/>
          </p:nvCxnSpPr>
          <p:spPr>
            <a:xfrm>
              <a:off x="5642958" y="4949670"/>
              <a:ext cx="359228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cteur droit 40">
              <a:extLst>
                <a:ext uri="{FF2B5EF4-FFF2-40B4-BE49-F238E27FC236}">
                  <a16:creationId xmlns:a16="http://schemas.microsoft.com/office/drawing/2014/main" id="{CDFF28E5-12B9-CD2A-6605-A39BC987C836}"/>
                </a:ext>
              </a:extLst>
            </p:cNvPr>
            <p:cNvCxnSpPr>
              <a:cxnSpLocks/>
            </p:cNvCxnSpPr>
            <p:nvPr/>
          </p:nvCxnSpPr>
          <p:spPr>
            <a:xfrm>
              <a:off x="5653844" y="5276240"/>
              <a:ext cx="359228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necteur droit 41">
              <a:extLst>
                <a:ext uri="{FF2B5EF4-FFF2-40B4-BE49-F238E27FC236}">
                  <a16:creationId xmlns:a16="http://schemas.microsoft.com/office/drawing/2014/main" id="{61D61EA1-4941-2B1B-8875-F65D42AA849C}"/>
                </a:ext>
              </a:extLst>
            </p:cNvPr>
            <p:cNvCxnSpPr>
              <a:cxnSpLocks/>
            </p:cNvCxnSpPr>
            <p:nvPr/>
          </p:nvCxnSpPr>
          <p:spPr>
            <a:xfrm>
              <a:off x="5642955" y="4949668"/>
              <a:ext cx="0" cy="326572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necteur droit 43">
              <a:extLst>
                <a:ext uri="{FF2B5EF4-FFF2-40B4-BE49-F238E27FC236}">
                  <a16:creationId xmlns:a16="http://schemas.microsoft.com/office/drawing/2014/main" id="{ADE5B722-A563-6AE5-7EDF-8C91A88F4F20}"/>
                </a:ext>
              </a:extLst>
            </p:cNvPr>
            <p:cNvCxnSpPr>
              <a:cxnSpLocks/>
            </p:cNvCxnSpPr>
            <p:nvPr/>
          </p:nvCxnSpPr>
          <p:spPr>
            <a:xfrm>
              <a:off x="6002184" y="4949668"/>
              <a:ext cx="0" cy="326572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necteur droit 44">
              <a:extLst>
                <a:ext uri="{FF2B5EF4-FFF2-40B4-BE49-F238E27FC236}">
                  <a16:creationId xmlns:a16="http://schemas.microsoft.com/office/drawing/2014/main" id="{3FD4E2A4-AB07-1CFD-86B2-630EAEE1794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812970" y="4452257"/>
              <a:ext cx="718458" cy="660697"/>
            </a:xfrm>
            <a:prstGeom prst="line">
              <a:avLst/>
            </a:prstGeom>
            <a:ln>
              <a:solidFill>
                <a:srgbClr val="92D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cteur droit 48">
              <a:extLst>
                <a:ext uri="{FF2B5EF4-FFF2-40B4-BE49-F238E27FC236}">
                  <a16:creationId xmlns:a16="http://schemas.microsoft.com/office/drawing/2014/main" id="{AE746616-B862-E934-C2D4-CF92614C063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127174" y="5105403"/>
              <a:ext cx="706284" cy="726010"/>
            </a:xfrm>
            <a:prstGeom prst="line">
              <a:avLst/>
            </a:prstGeom>
            <a:ln>
              <a:solidFill>
                <a:srgbClr val="92D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necteur droit 51">
              <a:extLst>
                <a:ext uri="{FF2B5EF4-FFF2-40B4-BE49-F238E27FC236}">
                  <a16:creationId xmlns:a16="http://schemas.microsoft.com/office/drawing/2014/main" id="{0EFCD4AB-6D14-DA78-BF5D-A777A4F78A6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38059" y="4452257"/>
              <a:ext cx="684513" cy="664033"/>
            </a:xfrm>
            <a:prstGeom prst="line">
              <a:avLst/>
            </a:prstGeom>
            <a:ln>
              <a:solidFill>
                <a:srgbClr val="92D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eur droit 53">
              <a:extLst>
                <a:ext uri="{FF2B5EF4-FFF2-40B4-BE49-F238E27FC236}">
                  <a16:creationId xmlns:a16="http://schemas.microsoft.com/office/drawing/2014/main" id="{DC83B9B7-CC17-659D-0C29-C7EABED9493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834745" y="5102068"/>
              <a:ext cx="696683" cy="700024"/>
            </a:xfrm>
            <a:prstGeom prst="line">
              <a:avLst/>
            </a:prstGeom>
            <a:ln>
              <a:solidFill>
                <a:srgbClr val="92D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2" name="Groupe 61">
              <a:extLst>
                <a:ext uri="{FF2B5EF4-FFF2-40B4-BE49-F238E27FC236}">
                  <a16:creationId xmlns:a16="http://schemas.microsoft.com/office/drawing/2014/main" id="{2F79E298-B7E7-E370-9B15-47D434F864C1}"/>
                </a:ext>
              </a:extLst>
            </p:cNvPr>
            <p:cNvGrpSpPr/>
            <p:nvPr/>
          </p:nvGrpSpPr>
          <p:grpSpPr>
            <a:xfrm>
              <a:off x="6152506" y="5433645"/>
              <a:ext cx="357151" cy="397771"/>
              <a:chOff x="6152506" y="5433645"/>
              <a:chExt cx="357151" cy="397771"/>
            </a:xfrm>
          </p:grpSpPr>
          <p:cxnSp>
            <p:nvCxnSpPr>
              <p:cNvPr id="57" name="Connecteur droit 56">
                <a:extLst>
                  <a:ext uri="{FF2B5EF4-FFF2-40B4-BE49-F238E27FC236}">
                    <a16:creationId xmlns:a16="http://schemas.microsoft.com/office/drawing/2014/main" id="{2437F1C6-F060-58BC-F9FE-DED09B25435B}"/>
                  </a:ext>
                </a:extLst>
              </p:cNvPr>
              <p:cNvCxnSpPr/>
              <p:nvPr/>
            </p:nvCxnSpPr>
            <p:spPr>
              <a:xfrm>
                <a:off x="6509657" y="5452080"/>
                <a:ext cx="0" cy="379333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Connecteur droit 57">
                <a:extLst>
                  <a:ext uri="{FF2B5EF4-FFF2-40B4-BE49-F238E27FC236}">
                    <a16:creationId xmlns:a16="http://schemas.microsoft.com/office/drawing/2014/main" id="{601C4BCB-F2AD-2A55-F68A-398AF34984C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52506" y="5820530"/>
                <a:ext cx="357148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Connecteur droit 59">
                <a:extLst>
                  <a:ext uri="{FF2B5EF4-FFF2-40B4-BE49-F238E27FC236}">
                    <a16:creationId xmlns:a16="http://schemas.microsoft.com/office/drawing/2014/main" id="{0E96F8A2-051E-4DFF-7B2F-477BE619751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152506" y="5433645"/>
                <a:ext cx="357148" cy="397771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3" name="Groupe 62">
              <a:extLst>
                <a:ext uri="{FF2B5EF4-FFF2-40B4-BE49-F238E27FC236}">
                  <a16:creationId xmlns:a16="http://schemas.microsoft.com/office/drawing/2014/main" id="{A59404C1-9E6F-FFD6-5E20-0D9B096A1A85}"/>
                </a:ext>
              </a:extLst>
            </p:cNvPr>
            <p:cNvGrpSpPr/>
            <p:nvPr/>
          </p:nvGrpSpPr>
          <p:grpSpPr>
            <a:xfrm rot="16200000">
              <a:off x="6141621" y="4419603"/>
              <a:ext cx="357151" cy="397771"/>
              <a:chOff x="6152506" y="5433645"/>
              <a:chExt cx="357151" cy="397771"/>
            </a:xfrm>
          </p:grpSpPr>
          <p:cxnSp>
            <p:nvCxnSpPr>
              <p:cNvPr id="64" name="Connecteur droit 63">
                <a:extLst>
                  <a:ext uri="{FF2B5EF4-FFF2-40B4-BE49-F238E27FC236}">
                    <a16:creationId xmlns:a16="http://schemas.microsoft.com/office/drawing/2014/main" id="{92B92516-93EB-7AD3-1B68-B4B0A4EDDDDD}"/>
                  </a:ext>
                </a:extLst>
              </p:cNvPr>
              <p:cNvCxnSpPr/>
              <p:nvPr/>
            </p:nvCxnSpPr>
            <p:spPr>
              <a:xfrm>
                <a:off x="6509657" y="5452080"/>
                <a:ext cx="0" cy="379333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Connecteur droit 64">
                <a:extLst>
                  <a:ext uri="{FF2B5EF4-FFF2-40B4-BE49-F238E27FC236}">
                    <a16:creationId xmlns:a16="http://schemas.microsoft.com/office/drawing/2014/main" id="{CD798D84-8D8A-6A44-442E-2B0DE281E75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52506" y="5820530"/>
                <a:ext cx="357148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Connecteur droit 65">
                <a:extLst>
                  <a:ext uri="{FF2B5EF4-FFF2-40B4-BE49-F238E27FC236}">
                    <a16:creationId xmlns:a16="http://schemas.microsoft.com/office/drawing/2014/main" id="{DEEB41B9-1DA0-E83E-5515-B9826F14D69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152506" y="5433645"/>
                <a:ext cx="357148" cy="397771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7" name="Groupe 66">
              <a:extLst>
                <a:ext uri="{FF2B5EF4-FFF2-40B4-BE49-F238E27FC236}">
                  <a16:creationId xmlns:a16="http://schemas.microsoft.com/office/drawing/2014/main" id="{9A4C9AAF-67F3-DCDD-92A9-081A0EC5AAF1}"/>
                </a:ext>
              </a:extLst>
            </p:cNvPr>
            <p:cNvGrpSpPr/>
            <p:nvPr/>
          </p:nvGrpSpPr>
          <p:grpSpPr>
            <a:xfrm rot="11051188">
              <a:off x="5129250" y="4430487"/>
              <a:ext cx="357151" cy="397771"/>
              <a:chOff x="6152506" y="5433645"/>
              <a:chExt cx="357151" cy="397771"/>
            </a:xfrm>
          </p:grpSpPr>
          <p:cxnSp>
            <p:nvCxnSpPr>
              <p:cNvPr id="68" name="Connecteur droit 67">
                <a:extLst>
                  <a:ext uri="{FF2B5EF4-FFF2-40B4-BE49-F238E27FC236}">
                    <a16:creationId xmlns:a16="http://schemas.microsoft.com/office/drawing/2014/main" id="{E6B21F88-7E00-8C4B-5007-F8FAFC334FAC}"/>
                  </a:ext>
                </a:extLst>
              </p:cNvPr>
              <p:cNvCxnSpPr/>
              <p:nvPr/>
            </p:nvCxnSpPr>
            <p:spPr>
              <a:xfrm>
                <a:off x="6509657" y="5452080"/>
                <a:ext cx="0" cy="379333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Connecteur droit 68">
                <a:extLst>
                  <a:ext uri="{FF2B5EF4-FFF2-40B4-BE49-F238E27FC236}">
                    <a16:creationId xmlns:a16="http://schemas.microsoft.com/office/drawing/2014/main" id="{4DF282B7-A484-779B-63B9-604F58F953D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52506" y="5820530"/>
                <a:ext cx="357148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Connecteur droit 69">
                <a:extLst>
                  <a:ext uri="{FF2B5EF4-FFF2-40B4-BE49-F238E27FC236}">
                    <a16:creationId xmlns:a16="http://schemas.microsoft.com/office/drawing/2014/main" id="{BDDE073F-FD0D-CD09-5A84-ED36EAFAF9C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152506" y="5433645"/>
                <a:ext cx="357148" cy="397771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1" name="Groupe 70">
              <a:extLst>
                <a:ext uri="{FF2B5EF4-FFF2-40B4-BE49-F238E27FC236}">
                  <a16:creationId xmlns:a16="http://schemas.microsoft.com/office/drawing/2014/main" id="{FAF5BD2D-051B-45ED-ADCD-3FEE5942B4A1}"/>
                </a:ext>
              </a:extLst>
            </p:cNvPr>
            <p:cNvGrpSpPr/>
            <p:nvPr/>
          </p:nvGrpSpPr>
          <p:grpSpPr>
            <a:xfrm rot="5400000">
              <a:off x="5140135" y="5421088"/>
              <a:ext cx="357151" cy="397771"/>
              <a:chOff x="6152506" y="5433645"/>
              <a:chExt cx="357151" cy="397771"/>
            </a:xfrm>
          </p:grpSpPr>
          <p:cxnSp>
            <p:nvCxnSpPr>
              <p:cNvPr id="72" name="Connecteur droit 71">
                <a:extLst>
                  <a:ext uri="{FF2B5EF4-FFF2-40B4-BE49-F238E27FC236}">
                    <a16:creationId xmlns:a16="http://schemas.microsoft.com/office/drawing/2014/main" id="{89963C4E-A060-594E-F8B5-8B4BFE9A927A}"/>
                  </a:ext>
                </a:extLst>
              </p:cNvPr>
              <p:cNvCxnSpPr/>
              <p:nvPr/>
            </p:nvCxnSpPr>
            <p:spPr>
              <a:xfrm>
                <a:off x="6509657" y="5452080"/>
                <a:ext cx="0" cy="379333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Connecteur droit 72">
                <a:extLst>
                  <a:ext uri="{FF2B5EF4-FFF2-40B4-BE49-F238E27FC236}">
                    <a16:creationId xmlns:a16="http://schemas.microsoft.com/office/drawing/2014/main" id="{79213C33-A9A6-B27A-C6E4-B8F9D8AEDDD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52506" y="5820530"/>
                <a:ext cx="357148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Connecteur droit 73">
                <a:extLst>
                  <a:ext uri="{FF2B5EF4-FFF2-40B4-BE49-F238E27FC236}">
                    <a16:creationId xmlns:a16="http://schemas.microsoft.com/office/drawing/2014/main" id="{3A5A5221-A2F7-A810-A2B1-F7F417E49EA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152506" y="5433645"/>
                <a:ext cx="357148" cy="397771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477887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DF91E-320F-471E-A90F-702FA0F5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1F8DBEB-4D66-C499-7D53-1F613160E52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91F8A15-EBC9-D18D-42F6-59E6ED0804F3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2442FCA-D193-3085-CF96-1E0F95789509}"/>
              </a:ext>
            </a:extLst>
          </p:cNvPr>
          <p:cNvSpPr/>
          <p:nvPr/>
        </p:nvSpPr>
        <p:spPr>
          <a:xfrm>
            <a:off x="2590800" y="2762922"/>
            <a:ext cx="4408719" cy="203768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F47A1977-F317-713E-4E14-AB608CFB3E2E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946EF2EE-E6EA-0BC7-C1E4-8DF728B0A062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D0FD381-40B9-EE71-6E0B-7386D9DC99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796931"/>
            <a:ext cx="841742" cy="84174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719733C-736F-0BE2-90B4-A50BFB7C6C76}"/>
              </a:ext>
            </a:extLst>
          </p:cNvPr>
          <p:cNvSpPr txBox="1"/>
          <p:nvPr/>
        </p:nvSpPr>
        <p:spPr>
          <a:xfrm>
            <a:off x="1986286" y="3258216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4927D1A-D030-B70E-00AF-BA9977FA79A2}"/>
              </a:ext>
            </a:extLst>
          </p:cNvPr>
          <p:cNvSpPr txBox="1"/>
          <p:nvPr/>
        </p:nvSpPr>
        <p:spPr>
          <a:xfrm>
            <a:off x="2166256" y="3931000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161762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427D099C-50B5-31F6-1B09-00E86DF4A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8148" y="1563936"/>
            <a:ext cx="3654212" cy="4666295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941219-D44C-A2D0-A2EB-D680046A61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C546AAD-33E5-DA02-BF55-42581DF6D3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4704635-10EB-F2F5-C371-61029827CD64}"/>
              </a:ext>
            </a:extLst>
          </p:cNvPr>
          <p:cNvSpPr txBox="1"/>
          <p:nvPr/>
        </p:nvSpPr>
        <p:spPr>
          <a:xfrm>
            <a:off x="1175673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 كراسات الحساب الذهني الصفحة 16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653EF5-D2B2-08F5-A412-B9C084140778}"/>
              </a:ext>
            </a:extLst>
          </p:cNvPr>
          <p:cNvSpPr/>
          <p:nvPr/>
        </p:nvSpPr>
        <p:spPr>
          <a:xfrm>
            <a:off x="2558148" y="3950976"/>
            <a:ext cx="3570509" cy="42508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E5136B15-0A44-B1D0-18C4-5D7F149440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3A91BD4F-9AE5-A43A-D520-07769F23672D}"/>
              </a:ext>
            </a:extLst>
          </p:cNvPr>
          <p:cNvSpPr txBox="1"/>
          <p:nvPr/>
        </p:nvSpPr>
        <p:spPr>
          <a:xfrm>
            <a:off x="870857" y="934850"/>
            <a:ext cx="657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لإنجاز هذه العمليات.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6C5DED6-D80D-C0F7-8C5A-D9A1A9066E4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1557878-9B4B-0601-DF56-03603FC400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994265"/>
            <a:ext cx="7557025" cy="869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10809F6B-1AF7-C081-AC8C-BBE601494A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88" y="2994265"/>
            <a:ext cx="7557025" cy="869468"/>
          </a:xfrm>
          <a:prstGeom prst="rect">
            <a:avLst/>
          </a:prstGeom>
        </p:spPr>
      </p:pic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F0A43E4-5705-D20A-9444-F68AC314D2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FBD6436-8A95-0514-8B72-11C9EFFA6887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واكتبوا عدد الإجابات الصحيحة. لديكم دقيقة واحدة.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0DD278A-E42C-4007-8222-8EC597C62DE2}"/>
              </a:ext>
            </a:extLst>
          </p:cNvPr>
          <p:cNvSpPr txBox="1"/>
          <p:nvPr/>
        </p:nvSpPr>
        <p:spPr>
          <a:xfrm>
            <a:off x="1807027" y="3429002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36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5D978AF-C6ED-1E19-C684-FEEF61894308}"/>
              </a:ext>
            </a:extLst>
          </p:cNvPr>
          <p:cNvSpPr txBox="1"/>
          <p:nvPr/>
        </p:nvSpPr>
        <p:spPr>
          <a:xfrm>
            <a:off x="3505198" y="3037114"/>
            <a:ext cx="489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40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874FD91-CB0F-445B-9E81-B2C1F6BE0B33}"/>
              </a:ext>
            </a:extLst>
          </p:cNvPr>
          <p:cNvSpPr txBox="1"/>
          <p:nvPr/>
        </p:nvSpPr>
        <p:spPr>
          <a:xfrm>
            <a:off x="3526970" y="3418115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CF5FAB5-9D55-6D9D-3C69-63463CBE545C}"/>
              </a:ext>
            </a:extLst>
          </p:cNvPr>
          <p:cNvSpPr txBox="1"/>
          <p:nvPr/>
        </p:nvSpPr>
        <p:spPr>
          <a:xfrm>
            <a:off x="5203369" y="3037114"/>
            <a:ext cx="5116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56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9CDAE78-3AEC-6E0B-93C2-9E1C90A4E35E}"/>
              </a:ext>
            </a:extLst>
          </p:cNvPr>
          <p:cNvSpPr txBox="1"/>
          <p:nvPr/>
        </p:nvSpPr>
        <p:spPr>
          <a:xfrm>
            <a:off x="5181597" y="3407229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48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ED86127-8F3A-2365-95DA-79A1F9DD39C5}"/>
              </a:ext>
            </a:extLst>
          </p:cNvPr>
          <p:cNvSpPr txBox="1"/>
          <p:nvPr/>
        </p:nvSpPr>
        <p:spPr>
          <a:xfrm>
            <a:off x="6879766" y="3047999"/>
            <a:ext cx="5116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54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2D5CEB0E-F1A2-7D56-C04B-74DAE3A82499}"/>
              </a:ext>
            </a:extLst>
          </p:cNvPr>
          <p:cNvSpPr txBox="1"/>
          <p:nvPr/>
        </p:nvSpPr>
        <p:spPr>
          <a:xfrm>
            <a:off x="6890658" y="3407228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093B9B2-A160-5FF3-66D9-58A6EAC5A990}"/>
              </a:ext>
            </a:extLst>
          </p:cNvPr>
          <p:cNvSpPr txBox="1"/>
          <p:nvPr/>
        </p:nvSpPr>
        <p:spPr>
          <a:xfrm>
            <a:off x="1861455" y="3058889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48</a:t>
            </a:r>
          </a:p>
        </p:txBody>
      </p:sp>
    </p:spTree>
    <p:extLst>
      <p:ext uri="{BB962C8B-B14F-4D97-AF65-F5344CB8AC3E}">
        <p14:creationId xmlns:p14="http://schemas.microsoft.com/office/powerpoint/2010/main" val="562640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ACD56E4-A363-CCC4-7D51-93167F6ACE7E}"/>
              </a:ext>
            </a:extLst>
          </p:cNvPr>
          <p:cNvGrpSpPr/>
          <p:nvPr/>
        </p:nvGrpSpPr>
        <p:grpSpPr>
          <a:xfrm>
            <a:off x="2094738" y="2260159"/>
            <a:ext cx="4556445" cy="2496898"/>
            <a:chOff x="2054098" y="2436266"/>
            <a:chExt cx="4556445" cy="2273256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1E0A4-D646-052E-D875-1FB9FB2B846B}"/>
                </a:ext>
              </a:extLst>
            </p:cNvPr>
            <p:cNvSpPr/>
            <p:nvPr/>
          </p:nvSpPr>
          <p:spPr>
            <a:xfrm>
              <a:off x="2136502" y="2817097"/>
              <a:ext cx="4474041" cy="189242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1206F1A-3763-83DC-BB1A-D46493403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BDE6BBD-9F78-162A-007A-23FA3E85817E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F0CFDB3B-4499-532C-FACD-FB520E6C5F3B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F6F741DE-ED60-569D-F76B-15E14616A8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D6FE5FCA-C82F-034B-97FB-77FF4F73BE02}"/>
                </a:ext>
              </a:extLst>
            </p:cNvPr>
            <p:cNvSpPr txBox="1"/>
            <p:nvPr/>
          </p:nvSpPr>
          <p:spPr>
            <a:xfrm>
              <a:off x="2223570" y="3894870"/>
              <a:ext cx="3447931" cy="4763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784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E4751-DEE0-8D3C-7B69-647CFAEC9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C032040-BB16-71B5-9DB8-05A56F2DDF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6945" y="1819470"/>
            <a:ext cx="3462256" cy="467774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85B98A9-EBF8-ADC6-3476-7F61E27546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926" y="1819469"/>
            <a:ext cx="3462256" cy="467774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9B4BCDF-A0DE-3AA8-CD66-2015B0299F0F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كراساتكم، سننجز النشاط 1.</a:t>
            </a:r>
            <a:endParaRPr lang="fr-FR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24CBF1-7491-0DEE-440D-C240A1F2B9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03DAD7D-7A3E-DBA4-56A0-77E87C95AF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CBA5021-3132-7589-4A4B-09265CDB6A5A}"/>
              </a:ext>
            </a:extLst>
          </p:cNvPr>
          <p:cNvSpPr/>
          <p:nvPr/>
        </p:nvSpPr>
        <p:spPr>
          <a:xfrm>
            <a:off x="4530553" y="2777491"/>
            <a:ext cx="2969707" cy="164047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03823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93F3FA3-19BF-DF43-3B59-5360468262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129" y="2104505"/>
            <a:ext cx="6870023" cy="4042361"/>
          </a:xfrm>
          <a:prstGeom prst="rect">
            <a:avLst/>
          </a:prstGeom>
        </p:spPr>
      </p:pic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ECBC60-FCD4-5B8D-C2FD-BA605877C1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66AA5FB-EBB6-60D6-019A-8562E9AF5C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265C57D-2C88-ED06-78F4-C5E35CBC64D9}"/>
              </a:ext>
            </a:extLst>
          </p:cNvPr>
          <p:cNvSpPr txBox="1"/>
          <p:nvPr/>
        </p:nvSpPr>
        <p:spPr>
          <a:xfrm>
            <a:off x="328612" y="87552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انتبهوا، سأقرأ المسألة ويقرأها بعدي اثنان منكم.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7CC1D19-A5B0-E383-1A2D-35C66C96EDD6}"/>
              </a:ext>
            </a:extLst>
          </p:cNvPr>
          <p:cNvSpPr/>
          <p:nvPr/>
        </p:nvSpPr>
        <p:spPr>
          <a:xfrm>
            <a:off x="1513112" y="2649040"/>
            <a:ext cx="6271803" cy="87412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2061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B7DA7-7264-A7EA-F6DF-555E5392C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B41DCA9-C0B9-860A-6387-B13513BCA7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129" y="2104505"/>
            <a:ext cx="6870023" cy="4042361"/>
          </a:xfrm>
          <a:prstGeom prst="rect">
            <a:avLst/>
          </a:prstGeom>
        </p:spPr>
      </p:pic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DD5408F-C447-9FC5-908F-D84CAF262E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CA857A6-E14A-7DBB-59BB-730F44CC4C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6883871-7CF2-3384-CCD8-4C6BE351E71E}"/>
              </a:ext>
            </a:extLst>
          </p:cNvPr>
          <p:cNvSpPr txBox="1"/>
          <p:nvPr/>
        </p:nvSpPr>
        <p:spPr>
          <a:xfrm>
            <a:off x="328612" y="87552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ارسموا نموذج الأشرطة لتمثيل المسألة.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46F4075-B6F0-EEA5-956F-020A0ADEF566}"/>
              </a:ext>
            </a:extLst>
          </p:cNvPr>
          <p:cNvSpPr/>
          <p:nvPr/>
        </p:nvSpPr>
        <p:spPr>
          <a:xfrm>
            <a:off x="4675791" y="3603170"/>
            <a:ext cx="2916612" cy="41365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8072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E40924-190B-7E2F-39A3-C045CFCB33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98760F7B-5AB0-4BE8-C464-FA2EC2E0C0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129" y="2104505"/>
            <a:ext cx="6870023" cy="4042361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6CB1E53-AC3C-B3CC-A0C9-D7EDC4C3ACD6}"/>
              </a:ext>
            </a:extLst>
          </p:cNvPr>
          <p:cNvSpPr/>
          <p:nvPr/>
        </p:nvSpPr>
        <p:spPr>
          <a:xfrm>
            <a:off x="4675791" y="3603170"/>
            <a:ext cx="2916612" cy="41365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378545E-EDBC-5DD0-6F81-00C02E5B32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041B596-DF7B-78DA-577A-D0EA995DB7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DC6FA45-A547-0CC7-DA1C-41F7112AAA9B}"/>
              </a:ext>
            </a:extLst>
          </p:cNvPr>
          <p:cNvSpPr txBox="1"/>
          <p:nvPr/>
        </p:nvSpPr>
        <p:spPr>
          <a:xfrm>
            <a:off x="328612" y="87552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4249E03-A483-BA38-EF9C-A296437652C0}"/>
              </a:ext>
            </a:extLst>
          </p:cNvPr>
          <p:cNvSpPr/>
          <p:nvPr/>
        </p:nvSpPr>
        <p:spPr>
          <a:xfrm>
            <a:off x="1894115" y="4212773"/>
            <a:ext cx="1817914" cy="21771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DA4FFA6-C582-F4B2-67AF-88B5BAA9D27F}"/>
              </a:ext>
            </a:extLst>
          </p:cNvPr>
          <p:cNvSpPr/>
          <p:nvPr/>
        </p:nvSpPr>
        <p:spPr>
          <a:xfrm>
            <a:off x="1894113" y="4429400"/>
            <a:ext cx="1404257" cy="26343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rgbClr val="C00000"/>
                </a:solidFill>
              </a:rPr>
              <a:t>91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D503C0-BE1D-DED0-5140-43472752D5DC}"/>
              </a:ext>
            </a:extLst>
          </p:cNvPr>
          <p:cNvSpPr/>
          <p:nvPr/>
        </p:nvSpPr>
        <p:spPr>
          <a:xfrm>
            <a:off x="3298369" y="4429400"/>
            <a:ext cx="413659" cy="26343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rgbClr val="C00000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29142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132475-5EA4-E6E0-001F-68DBDFC1B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972ECD-340C-0031-8684-51A898C709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C349310-3A6A-A53D-EAD2-6CE677BB5F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D994DB3-74E6-EFEF-33FC-F456AA8EF080}"/>
              </a:ext>
            </a:extLst>
          </p:cNvPr>
          <p:cNvSpPr txBox="1"/>
          <p:nvPr/>
        </p:nvSpPr>
        <p:spPr>
          <a:xfrm>
            <a:off x="328612" y="87552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المتساوية المناسبة.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16EE5902-8609-6AEF-45F2-1AD2EE2DA4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129" y="2104505"/>
            <a:ext cx="6870023" cy="4042361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B8CD058D-3320-259B-543E-5A59087AE613}"/>
              </a:ext>
            </a:extLst>
          </p:cNvPr>
          <p:cNvSpPr/>
          <p:nvPr/>
        </p:nvSpPr>
        <p:spPr>
          <a:xfrm>
            <a:off x="5519055" y="4071257"/>
            <a:ext cx="2106006" cy="41365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414AA6A-CFE5-7F6E-4E5D-A52BB1CDA03E}"/>
              </a:ext>
            </a:extLst>
          </p:cNvPr>
          <p:cNvSpPr/>
          <p:nvPr/>
        </p:nvSpPr>
        <p:spPr>
          <a:xfrm>
            <a:off x="1894115" y="4212773"/>
            <a:ext cx="1817914" cy="21771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chemeClr val="accent1"/>
                </a:solidFill>
              </a:rPr>
              <a:t>?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B99CA7-C58E-DE29-A6B0-5788191180AE}"/>
              </a:ext>
            </a:extLst>
          </p:cNvPr>
          <p:cNvSpPr/>
          <p:nvPr/>
        </p:nvSpPr>
        <p:spPr>
          <a:xfrm>
            <a:off x="1894113" y="4429400"/>
            <a:ext cx="1404257" cy="26343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chemeClr val="accent1"/>
                </a:solidFill>
              </a:rPr>
              <a:t>91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6825287-AC8F-2F6B-8196-F116328BE8B7}"/>
              </a:ext>
            </a:extLst>
          </p:cNvPr>
          <p:cNvSpPr/>
          <p:nvPr/>
        </p:nvSpPr>
        <p:spPr>
          <a:xfrm>
            <a:off x="3298369" y="4429400"/>
            <a:ext cx="413659" cy="26343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chemeClr val="accent1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621451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699593-5AAA-1A7B-CC89-8EF02E44D4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4E050F83-F906-105B-EDEF-ABBC4C2892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129" y="2104505"/>
            <a:ext cx="6870023" cy="4042361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5DC281E-2238-AFA2-B88A-97464D092423}"/>
              </a:ext>
            </a:extLst>
          </p:cNvPr>
          <p:cNvSpPr/>
          <p:nvPr/>
        </p:nvSpPr>
        <p:spPr>
          <a:xfrm>
            <a:off x="1894115" y="4212773"/>
            <a:ext cx="1817914" cy="21771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chemeClr val="accent1"/>
                </a:solidFill>
              </a:rPr>
              <a:t>?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EA08C3F-4613-6CFD-CE69-DA3175B63A03}"/>
              </a:ext>
            </a:extLst>
          </p:cNvPr>
          <p:cNvSpPr/>
          <p:nvPr/>
        </p:nvSpPr>
        <p:spPr>
          <a:xfrm>
            <a:off x="1894113" y="4429400"/>
            <a:ext cx="1404257" cy="26343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chemeClr val="accent1"/>
                </a:solidFill>
              </a:rPr>
              <a:t>91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E969F52-5DAE-2A89-AB4E-BD981BED903A}"/>
              </a:ext>
            </a:extLst>
          </p:cNvPr>
          <p:cNvSpPr/>
          <p:nvPr/>
        </p:nvSpPr>
        <p:spPr>
          <a:xfrm>
            <a:off x="3298369" y="4429400"/>
            <a:ext cx="413659" cy="26343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chemeClr val="accent1"/>
                </a:solidFill>
              </a:rPr>
              <a:t>8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7F0D657-2A0A-D5E7-C8FD-F186FA960C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4174495-B2CD-5222-4D0C-674858B657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E44A16D-809A-0F0B-2CD4-7AA3C32A79AE}"/>
              </a:ext>
            </a:extLst>
          </p:cNvPr>
          <p:cNvSpPr txBox="1"/>
          <p:nvPr/>
        </p:nvSpPr>
        <p:spPr>
          <a:xfrm>
            <a:off x="328612" y="87552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671343A-CA1A-BB0C-FB78-59D0FFCEC016}"/>
              </a:ext>
            </a:extLst>
          </p:cNvPr>
          <p:cNvSpPr txBox="1"/>
          <p:nvPr/>
        </p:nvSpPr>
        <p:spPr>
          <a:xfrm>
            <a:off x="5529943" y="4582886"/>
            <a:ext cx="2405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91 + 8 = 99</a:t>
            </a:r>
          </a:p>
        </p:txBody>
      </p:sp>
    </p:spTree>
    <p:extLst>
      <p:ext uri="{BB962C8B-B14F-4D97-AF65-F5344CB8AC3E}">
        <p14:creationId xmlns:p14="http://schemas.microsoft.com/office/powerpoint/2010/main" val="129373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934BDC-C6D7-EA2A-430C-6F6145139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9D02C825-9DF9-5D85-8739-EB18FEC135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129" y="2104505"/>
            <a:ext cx="6870023" cy="4042361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5F96802-47C5-D1A2-9969-015E05B0CED2}"/>
              </a:ext>
            </a:extLst>
          </p:cNvPr>
          <p:cNvSpPr/>
          <p:nvPr/>
        </p:nvSpPr>
        <p:spPr>
          <a:xfrm>
            <a:off x="1894115" y="4212773"/>
            <a:ext cx="1817914" cy="21771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chemeClr val="accent1"/>
                </a:solidFill>
              </a:rPr>
              <a:t>?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9D002C1-0D16-1F87-75DF-FC73B3A09A0B}"/>
              </a:ext>
            </a:extLst>
          </p:cNvPr>
          <p:cNvSpPr/>
          <p:nvPr/>
        </p:nvSpPr>
        <p:spPr>
          <a:xfrm>
            <a:off x="1894113" y="4429400"/>
            <a:ext cx="1404257" cy="26343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chemeClr val="accent1"/>
                </a:solidFill>
              </a:rPr>
              <a:t>91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AB620C3-55F8-C47D-9675-E83B870E6DCC}"/>
              </a:ext>
            </a:extLst>
          </p:cNvPr>
          <p:cNvSpPr/>
          <p:nvPr/>
        </p:nvSpPr>
        <p:spPr>
          <a:xfrm>
            <a:off x="3298369" y="4429400"/>
            <a:ext cx="413659" cy="26343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chemeClr val="accent1"/>
                </a:solidFill>
              </a:rPr>
              <a:t>8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2255106-ABB8-4191-4496-6072AEFEEC61}"/>
              </a:ext>
            </a:extLst>
          </p:cNvPr>
          <p:cNvSpPr txBox="1"/>
          <p:nvPr/>
        </p:nvSpPr>
        <p:spPr>
          <a:xfrm>
            <a:off x="5529943" y="4582886"/>
            <a:ext cx="2405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chemeClr val="accent1"/>
                </a:solidFill>
              </a:rPr>
              <a:t>91 + 8 = 99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0A01492-F1C4-75DA-8E8C-FCA154BA2C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F4135C6-2F06-A67A-5129-9D95C9CE81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31AC3D2-C265-8932-EEBB-D83296F0C8A6}"/>
              </a:ext>
            </a:extLst>
          </p:cNvPr>
          <p:cNvSpPr txBox="1"/>
          <p:nvPr/>
        </p:nvSpPr>
        <p:spPr>
          <a:xfrm>
            <a:off x="328612" y="87552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أكملوا عبارة الحل.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198AF955-75A7-4977-69D9-E0A4E6C0F615}"/>
              </a:ext>
            </a:extLst>
          </p:cNvPr>
          <p:cNvSpPr/>
          <p:nvPr/>
        </p:nvSpPr>
        <p:spPr>
          <a:xfrm>
            <a:off x="4702628" y="5399317"/>
            <a:ext cx="3069769" cy="58315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62969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B79B36-5D5F-CEF7-BD7A-160AC0F62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CBC2A83-699D-D286-2E9E-F569D587AF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2DCBC03-42B3-69F1-769A-65D63D72D0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46A9DF6-8DD1-EC23-5EE5-FA846265B809}"/>
              </a:ext>
            </a:extLst>
          </p:cNvPr>
          <p:cNvSpPr txBox="1"/>
          <p:nvPr/>
        </p:nvSpPr>
        <p:spPr>
          <a:xfrm>
            <a:off x="328612" y="87552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EFAA83B-4B61-C50D-6115-C755E6EA08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129" y="2104505"/>
            <a:ext cx="6870023" cy="4042361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56E7D5A-3569-C8B7-2AD3-2272075951C6}"/>
              </a:ext>
            </a:extLst>
          </p:cNvPr>
          <p:cNvSpPr/>
          <p:nvPr/>
        </p:nvSpPr>
        <p:spPr>
          <a:xfrm>
            <a:off x="1894115" y="4212773"/>
            <a:ext cx="1817914" cy="21771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chemeClr val="accent1"/>
                </a:solidFill>
              </a:rPr>
              <a:t>?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AE54410-C5AD-9049-6496-A6279C2BDC0E}"/>
              </a:ext>
            </a:extLst>
          </p:cNvPr>
          <p:cNvSpPr/>
          <p:nvPr/>
        </p:nvSpPr>
        <p:spPr>
          <a:xfrm>
            <a:off x="1894113" y="4429400"/>
            <a:ext cx="1404257" cy="26343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chemeClr val="accent1"/>
                </a:solidFill>
              </a:rPr>
              <a:t>91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9C8961-8039-FD93-4A56-E78FFDD4E2FB}"/>
              </a:ext>
            </a:extLst>
          </p:cNvPr>
          <p:cNvSpPr/>
          <p:nvPr/>
        </p:nvSpPr>
        <p:spPr>
          <a:xfrm>
            <a:off x="3298369" y="4429400"/>
            <a:ext cx="413659" cy="26343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chemeClr val="accent1"/>
                </a:solidFill>
              </a:rPr>
              <a:t>8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B11F592-B46D-6244-95A5-9BC95D88C22D}"/>
              </a:ext>
            </a:extLst>
          </p:cNvPr>
          <p:cNvSpPr txBox="1"/>
          <p:nvPr/>
        </p:nvSpPr>
        <p:spPr>
          <a:xfrm>
            <a:off x="5529943" y="4582886"/>
            <a:ext cx="2405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chemeClr val="accent1"/>
                </a:solidFill>
              </a:rPr>
              <a:t>91 + 8 = 99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3CC2F29-E723-1B4C-DD18-44E78A3981FE}"/>
              </a:ext>
            </a:extLst>
          </p:cNvPr>
          <p:cNvSpPr txBox="1"/>
          <p:nvPr/>
        </p:nvSpPr>
        <p:spPr>
          <a:xfrm>
            <a:off x="5344884" y="5508175"/>
            <a:ext cx="783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99</a:t>
            </a:r>
          </a:p>
        </p:txBody>
      </p:sp>
    </p:spTree>
    <p:extLst>
      <p:ext uri="{BB962C8B-B14F-4D97-AF65-F5344CB8AC3E}">
        <p14:creationId xmlns:p14="http://schemas.microsoft.com/office/powerpoint/2010/main" val="3785971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C2716E-CAEF-6DB4-A64A-CE6213D66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77A02C1-6769-6669-9F1C-1B1CA19405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A12FE4D-AC8D-CBB0-2655-BD3D0E73E6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9" name="Rectangle à coins arrondis 4">
            <a:extLst>
              <a:ext uri="{FF2B5EF4-FFF2-40B4-BE49-F238E27FC236}">
                <a16:creationId xmlns:a16="http://schemas.microsoft.com/office/drawing/2014/main" id="{3D0CB607-BEBD-C4AC-F22C-8ECA54163EAA}"/>
              </a:ext>
            </a:extLst>
          </p:cNvPr>
          <p:cNvSpPr>
            <a:spLocks/>
          </p:cNvSpPr>
          <p:nvPr/>
        </p:nvSpPr>
        <p:spPr>
          <a:xfrm>
            <a:off x="-163284" y="865436"/>
            <a:ext cx="7848336" cy="384905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عرض فيديو نمذجة حل مسائل التحول (البحث عن وضعية النهاية)نسبة التحكم تقل عن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N2P3S1L4">
            <a:hlinkClick r:id="" action="ppaction://media"/>
            <a:extLst>
              <a:ext uri="{FF2B5EF4-FFF2-40B4-BE49-F238E27FC236}">
                <a16:creationId xmlns:a16="http://schemas.microsoft.com/office/drawing/2014/main" id="{748900E2-AC14-4B64-A385-3BB215F903D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7440" y="1913642"/>
            <a:ext cx="6870023" cy="386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598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727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D4897-DD1A-A2B4-F912-6EFDF9BEC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5B023-6348-5762-6A7D-67E3B59168A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92ED5EC5-8835-3DD3-0CF7-2700D6CA0A0C}"/>
              </a:ext>
            </a:extLst>
          </p:cNvPr>
          <p:cNvGrpSpPr/>
          <p:nvPr/>
        </p:nvGrpSpPr>
        <p:grpSpPr>
          <a:xfrm>
            <a:off x="2094738" y="2260159"/>
            <a:ext cx="4556445" cy="2529556"/>
            <a:chOff x="2054098" y="2436266"/>
            <a:chExt cx="4556445" cy="2302989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4F755748-BA66-1F4A-2C6C-14065D3729B8}"/>
                </a:ext>
              </a:extLst>
            </p:cNvPr>
            <p:cNvSpPr/>
            <p:nvPr/>
          </p:nvSpPr>
          <p:spPr>
            <a:xfrm>
              <a:off x="2136502" y="2817098"/>
              <a:ext cx="4474041" cy="1922157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44524502-308B-E5B1-1E13-6944808DFA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847219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213B2F13-1E19-E3F1-92AD-DE4055B99B8D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763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1DEAD7F9-E18A-97DF-18B4-66AA12458AA4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E925FAE0-420A-5341-7881-AABF7E3711B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A67348E-D7FA-B6E6-4AEE-854558529DB9}"/>
                </a:ext>
              </a:extLst>
            </p:cNvPr>
            <p:cNvSpPr txBox="1"/>
            <p:nvPr/>
          </p:nvSpPr>
          <p:spPr>
            <a:xfrm>
              <a:off x="2223570" y="3894870"/>
              <a:ext cx="3447931" cy="4763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29644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3A8F601E-482F-BC51-9F42-8DDA1E757D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6945" y="1819470"/>
            <a:ext cx="3462256" cy="4677746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النشاط 3.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4893010-A5A4-A231-D2B6-5F2F470D94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26A559D-B8EF-2BAD-0787-C9510DEA84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A2A406A-4D22-9FA9-7CCF-31BD98C01B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230" y="87868"/>
            <a:ext cx="7200660" cy="36933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6253A02-9218-F0FB-DDCA-4413F140D1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5926" y="1819469"/>
            <a:ext cx="3462256" cy="467774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52F45CF-396A-4CDE-8F59-7F6A66226C8D}"/>
              </a:ext>
            </a:extLst>
          </p:cNvPr>
          <p:cNvSpPr/>
          <p:nvPr/>
        </p:nvSpPr>
        <p:spPr>
          <a:xfrm>
            <a:off x="1384587" y="2590802"/>
            <a:ext cx="2969707" cy="174590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4552F-C165-5E62-5374-05FDD2963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7728BEC0-0CD9-79CB-58BF-6EEACBE334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89" y="1881927"/>
            <a:ext cx="6870023" cy="4422207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FCB950-4F4A-014E-6487-BD11F3C027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75C8B3C-D626-7D0D-77EE-0FB594EA75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F63D3A5-56E5-CA23-18AC-91371CC6E97F}"/>
              </a:ext>
            </a:extLst>
          </p:cNvPr>
          <p:cNvSpPr txBox="1"/>
          <p:nvPr/>
        </p:nvSpPr>
        <p:spPr>
          <a:xfrm>
            <a:off x="328612" y="87552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انتبهوا، سأقرأ المسألة ويقرأها بعدي اثنان منكم.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CD1F1A4-4D03-E5DC-6FE0-C2B786A8F53C}"/>
              </a:ext>
            </a:extLst>
          </p:cNvPr>
          <p:cNvSpPr/>
          <p:nvPr/>
        </p:nvSpPr>
        <p:spPr>
          <a:xfrm>
            <a:off x="1306286" y="2474707"/>
            <a:ext cx="6607084" cy="867208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063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D3AC11-7A9A-1B83-B994-7168AA516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CCB2D92B-78C9-0CA5-AEC7-9EB99D7704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89" y="1881927"/>
            <a:ext cx="6870023" cy="4422207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9729340-D21C-7E42-B3DA-190CB6C0B6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4D3DD21-7D19-6963-96E9-0EBBC3886A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3407C8D-DE80-4847-4487-EE9D8FCF57AB}"/>
              </a:ext>
            </a:extLst>
          </p:cNvPr>
          <p:cNvSpPr txBox="1"/>
          <p:nvPr/>
        </p:nvSpPr>
        <p:spPr>
          <a:xfrm>
            <a:off x="328612" y="87552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ارسموا نموذج الأشرطة لتمثيل المسألة.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0726DE7-A65C-2615-6AFF-085EA4361AAD}"/>
              </a:ext>
            </a:extLst>
          </p:cNvPr>
          <p:cNvSpPr/>
          <p:nvPr/>
        </p:nvSpPr>
        <p:spPr>
          <a:xfrm>
            <a:off x="4702635" y="3526970"/>
            <a:ext cx="3069769" cy="41365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38534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D10194-8441-53FA-C86D-24B271D68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A08C2F39-F836-F7C2-E377-C405293969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89" y="1881927"/>
            <a:ext cx="6870023" cy="4422207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AEB354-5F33-A4C1-F0E0-2D1BC1190C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2A74431-02D1-9621-1230-0B6B83083E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B915065-903A-4618-6ACC-D6CF4742DA5B}"/>
              </a:ext>
            </a:extLst>
          </p:cNvPr>
          <p:cNvSpPr txBox="1"/>
          <p:nvPr/>
        </p:nvSpPr>
        <p:spPr>
          <a:xfrm>
            <a:off x="328612" y="87552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2B918D2-B77E-3AB7-2805-B4B6F5B2FDE9}"/>
              </a:ext>
            </a:extLst>
          </p:cNvPr>
          <p:cNvSpPr/>
          <p:nvPr/>
        </p:nvSpPr>
        <p:spPr>
          <a:xfrm>
            <a:off x="1796143" y="3962399"/>
            <a:ext cx="1817914" cy="21771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srgbClr val="C00000"/>
                </a:solidFill>
              </a:rPr>
              <a:t>18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A27412-2F3C-8307-17DF-6FE50CE71B4D}"/>
              </a:ext>
            </a:extLst>
          </p:cNvPr>
          <p:cNvSpPr/>
          <p:nvPr/>
        </p:nvSpPr>
        <p:spPr>
          <a:xfrm>
            <a:off x="1796141" y="4179025"/>
            <a:ext cx="642257" cy="27072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srgbClr val="C00000"/>
                </a:solidFill>
              </a:rPr>
              <a:t>7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68C97D4-BBB3-30FB-1907-73C1BEDF8A17}"/>
              </a:ext>
            </a:extLst>
          </p:cNvPr>
          <p:cNvSpPr/>
          <p:nvPr/>
        </p:nvSpPr>
        <p:spPr>
          <a:xfrm>
            <a:off x="2438399" y="4179026"/>
            <a:ext cx="1175658" cy="27073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rgbClr val="C0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226749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A269F0-1D76-68E8-7001-4E270181B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7C679450-8C3A-D604-BBDF-EA043DFE15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89" y="1881927"/>
            <a:ext cx="6870023" cy="442220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A90FEB4-F169-DF70-1713-40A4F4847408}"/>
              </a:ext>
            </a:extLst>
          </p:cNvPr>
          <p:cNvSpPr/>
          <p:nvPr/>
        </p:nvSpPr>
        <p:spPr>
          <a:xfrm>
            <a:off x="1796143" y="3962399"/>
            <a:ext cx="1817914" cy="21771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schemeClr val="accent1"/>
                </a:solidFill>
              </a:rPr>
              <a:t>18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FDA38F9-F934-3E4D-E943-4FDB2ED126F2}"/>
              </a:ext>
            </a:extLst>
          </p:cNvPr>
          <p:cNvSpPr/>
          <p:nvPr/>
        </p:nvSpPr>
        <p:spPr>
          <a:xfrm>
            <a:off x="1796141" y="4179025"/>
            <a:ext cx="642257" cy="2707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schemeClr val="accent1"/>
                </a:solidFill>
              </a:rPr>
              <a:t>7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A064125-3E64-1930-9C9B-EDBE72F3717F}"/>
              </a:ext>
            </a:extLst>
          </p:cNvPr>
          <p:cNvSpPr/>
          <p:nvPr/>
        </p:nvSpPr>
        <p:spPr>
          <a:xfrm>
            <a:off x="2438399" y="4179026"/>
            <a:ext cx="1175658" cy="2707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chemeClr val="accent1"/>
                </a:solidFill>
              </a:rPr>
              <a:t>?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087C8-91B3-3996-CF89-6239418D11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81309E3-A8EA-6546-9A14-34A81EDFCC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1A9A800-4505-7163-77DC-4A26929039AB}"/>
              </a:ext>
            </a:extLst>
          </p:cNvPr>
          <p:cNvSpPr/>
          <p:nvPr/>
        </p:nvSpPr>
        <p:spPr>
          <a:xfrm>
            <a:off x="5497285" y="3962400"/>
            <a:ext cx="2285998" cy="41365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E2BD982-893E-E7BC-85F9-AA19FC01C220}"/>
              </a:ext>
            </a:extLst>
          </p:cNvPr>
          <p:cNvSpPr txBox="1"/>
          <p:nvPr/>
        </p:nvSpPr>
        <p:spPr>
          <a:xfrm>
            <a:off x="328612" y="87552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المتساوية المناسبة.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7662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458AD9-385D-55B8-35F6-1A000207CC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68EAE1E-5660-F8B1-54D4-DF40DF6CCE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1EA6127-F025-0BB8-4D25-4EB238B839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90460F3-3540-EBD7-540B-0B2FFBFBEBF1}"/>
              </a:ext>
            </a:extLst>
          </p:cNvPr>
          <p:cNvSpPr txBox="1"/>
          <p:nvPr/>
        </p:nvSpPr>
        <p:spPr>
          <a:xfrm>
            <a:off x="328612" y="87552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BF8C7C11-6014-97D5-A92D-FF80BE6584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6989" y="1881927"/>
            <a:ext cx="6870023" cy="442220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C801201-1620-746C-97C0-A43DE04DBB45}"/>
              </a:ext>
            </a:extLst>
          </p:cNvPr>
          <p:cNvSpPr/>
          <p:nvPr/>
        </p:nvSpPr>
        <p:spPr>
          <a:xfrm>
            <a:off x="1796143" y="3962399"/>
            <a:ext cx="1817914" cy="21771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schemeClr val="accent1"/>
                </a:solidFill>
              </a:rPr>
              <a:t>18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EEE384-5D59-C979-BD39-27D96532BF4F}"/>
              </a:ext>
            </a:extLst>
          </p:cNvPr>
          <p:cNvSpPr/>
          <p:nvPr/>
        </p:nvSpPr>
        <p:spPr>
          <a:xfrm>
            <a:off x="1796141" y="4179025"/>
            <a:ext cx="642257" cy="2707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schemeClr val="accent1"/>
                </a:solidFill>
              </a:rPr>
              <a:t>7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CC38DD6-CEA2-27FA-427F-12C34504DA86}"/>
              </a:ext>
            </a:extLst>
          </p:cNvPr>
          <p:cNvSpPr/>
          <p:nvPr/>
        </p:nvSpPr>
        <p:spPr>
          <a:xfrm>
            <a:off x="2438399" y="4179026"/>
            <a:ext cx="1175658" cy="2707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chemeClr val="accent1"/>
                </a:solidFill>
              </a:rPr>
              <a:t>?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BBE02D-3BF0-0ACC-77DF-A128ECCFDAD2}"/>
              </a:ext>
            </a:extLst>
          </p:cNvPr>
          <p:cNvSpPr txBox="1"/>
          <p:nvPr/>
        </p:nvSpPr>
        <p:spPr>
          <a:xfrm>
            <a:off x="5421088" y="4354286"/>
            <a:ext cx="20465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18 – 7 = 11</a:t>
            </a:r>
          </a:p>
        </p:txBody>
      </p:sp>
    </p:spTree>
    <p:extLst>
      <p:ext uri="{BB962C8B-B14F-4D97-AF65-F5344CB8AC3E}">
        <p14:creationId xmlns:p14="http://schemas.microsoft.com/office/powerpoint/2010/main" val="3159017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AF947-0886-0383-D298-E006B2DE1F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C560ECEC-65CE-79EE-635E-3601237552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989" y="1881927"/>
            <a:ext cx="6870023" cy="4422207"/>
          </a:xfrm>
          <a:prstGeom prst="rect">
            <a:avLst/>
          </a:prstGeom>
        </p:spPr>
      </p:pic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AC5813E-52B4-1A90-1E78-8E04C10AEB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09EA26B-450A-B1D2-FC29-BFED66367E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E4F52E3-2FA8-AB4D-4796-627582E72AC6}"/>
              </a:ext>
            </a:extLst>
          </p:cNvPr>
          <p:cNvSpPr txBox="1"/>
          <p:nvPr/>
        </p:nvSpPr>
        <p:spPr>
          <a:xfrm>
            <a:off x="328612" y="87552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أكملوا عبارة الحل.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DED909F-2A58-C22D-A2C8-C8DE1A5F6707}"/>
              </a:ext>
            </a:extLst>
          </p:cNvPr>
          <p:cNvSpPr/>
          <p:nvPr/>
        </p:nvSpPr>
        <p:spPr>
          <a:xfrm>
            <a:off x="4724400" y="5290459"/>
            <a:ext cx="3069769" cy="95021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738EC9E-8ABD-C923-A046-46C22E15C1B7}"/>
              </a:ext>
            </a:extLst>
          </p:cNvPr>
          <p:cNvSpPr/>
          <p:nvPr/>
        </p:nvSpPr>
        <p:spPr>
          <a:xfrm>
            <a:off x="1796143" y="3962399"/>
            <a:ext cx="1817914" cy="21771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schemeClr val="accent1"/>
                </a:solidFill>
              </a:rPr>
              <a:t>18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F931469-F796-DDFA-2ABD-79BC3E8B1526}"/>
              </a:ext>
            </a:extLst>
          </p:cNvPr>
          <p:cNvSpPr/>
          <p:nvPr/>
        </p:nvSpPr>
        <p:spPr>
          <a:xfrm>
            <a:off x="1796141" y="4179025"/>
            <a:ext cx="642257" cy="2707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schemeClr val="accent1"/>
                </a:solidFill>
              </a:rPr>
              <a:t>7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E65566-B57A-C0B8-19F0-3D84DA81888E}"/>
              </a:ext>
            </a:extLst>
          </p:cNvPr>
          <p:cNvSpPr/>
          <p:nvPr/>
        </p:nvSpPr>
        <p:spPr>
          <a:xfrm>
            <a:off x="2438399" y="4179026"/>
            <a:ext cx="1175658" cy="2707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chemeClr val="accent1"/>
                </a:solidFill>
              </a:rPr>
              <a:t>?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BF1EC2C-7642-BA3A-204E-54AEA6385B49}"/>
              </a:ext>
            </a:extLst>
          </p:cNvPr>
          <p:cNvSpPr txBox="1"/>
          <p:nvPr/>
        </p:nvSpPr>
        <p:spPr>
          <a:xfrm>
            <a:off x="5421088" y="4354286"/>
            <a:ext cx="20465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chemeClr val="accent1"/>
                </a:solidFill>
              </a:rPr>
              <a:t>18 – 7 = 11</a:t>
            </a:r>
          </a:p>
        </p:txBody>
      </p:sp>
    </p:spTree>
    <p:extLst>
      <p:ext uri="{BB962C8B-B14F-4D97-AF65-F5344CB8AC3E}">
        <p14:creationId xmlns:p14="http://schemas.microsoft.com/office/powerpoint/2010/main" val="417109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A0A74-0B88-C072-6C0D-910FE8767D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357E3F2-6D15-7C46-D666-7A6CEDBA1B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989" y="1881927"/>
            <a:ext cx="6870023" cy="442220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F48FD0A-38E8-D986-E3D1-B1DE295CBF02}"/>
              </a:ext>
            </a:extLst>
          </p:cNvPr>
          <p:cNvSpPr/>
          <p:nvPr/>
        </p:nvSpPr>
        <p:spPr>
          <a:xfrm>
            <a:off x="4724400" y="5290459"/>
            <a:ext cx="3069769" cy="95021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8056D1-B8F4-00AC-E184-A107DA204C3C}"/>
              </a:ext>
            </a:extLst>
          </p:cNvPr>
          <p:cNvSpPr/>
          <p:nvPr/>
        </p:nvSpPr>
        <p:spPr>
          <a:xfrm>
            <a:off x="1796143" y="3962399"/>
            <a:ext cx="1817914" cy="21771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schemeClr val="accent1"/>
                </a:solidFill>
              </a:rPr>
              <a:t>18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7BF2FE4-381B-E657-38CD-8F70F3868836}"/>
              </a:ext>
            </a:extLst>
          </p:cNvPr>
          <p:cNvSpPr/>
          <p:nvPr/>
        </p:nvSpPr>
        <p:spPr>
          <a:xfrm>
            <a:off x="1796141" y="4179025"/>
            <a:ext cx="642257" cy="2707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schemeClr val="accent1"/>
                </a:solidFill>
              </a:rPr>
              <a:t>7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CA57FF-7752-B56F-1ACE-2B52D4CB231F}"/>
              </a:ext>
            </a:extLst>
          </p:cNvPr>
          <p:cNvSpPr/>
          <p:nvPr/>
        </p:nvSpPr>
        <p:spPr>
          <a:xfrm>
            <a:off x="2438399" y="4179026"/>
            <a:ext cx="1175658" cy="2707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chemeClr val="accent1"/>
                </a:solidFill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4449256-F0CF-05F8-8AB5-68E51BB7CC3A}"/>
              </a:ext>
            </a:extLst>
          </p:cNvPr>
          <p:cNvSpPr txBox="1"/>
          <p:nvPr/>
        </p:nvSpPr>
        <p:spPr>
          <a:xfrm>
            <a:off x="5421088" y="4354286"/>
            <a:ext cx="20465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chemeClr val="accent1"/>
                </a:solidFill>
              </a:rPr>
              <a:t>18 – 7 = 11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C6FDAD7-710B-7B04-7EFF-A27C5CBA57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5F1FA2F-15ED-C4AC-89E7-FB2A763B3E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41E2056-C393-7C8A-81FE-3A9BF390924B}"/>
              </a:ext>
            </a:extLst>
          </p:cNvPr>
          <p:cNvSpPr txBox="1"/>
          <p:nvPr/>
        </p:nvSpPr>
        <p:spPr>
          <a:xfrm>
            <a:off x="328612" y="87552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9B0929E-0940-F3F5-1B45-25BAF390A4B5}"/>
              </a:ext>
            </a:extLst>
          </p:cNvPr>
          <p:cNvSpPr txBox="1"/>
          <p:nvPr/>
        </p:nvSpPr>
        <p:spPr>
          <a:xfrm>
            <a:off x="6683825" y="5802091"/>
            <a:ext cx="783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2155672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6FA08C-0C81-E41E-CBA3-18A7660A9B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6CC86E-E1B8-86C9-3724-21E8096745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E4A0B11-059F-E78C-0120-2154995946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9" name="Rectangle à coins arrondis 4">
            <a:extLst>
              <a:ext uri="{FF2B5EF4-FFF2-40B4-BE49-F238E27FC236}">
                <a16:creationId xmlns:a16="http://schemas.microsoft.com/office/drawing/2014/main" id="{84172A23-1A2B-6552-CDA9-16A1446B54A0}"/>
              </a:ext>
            </a:extLst>
          </p:cNvPr>
          <p:cNvSpPr>
            <a:spLocks/>
          </p:cNvSpPr>
          <p:nvPr/>
        </p:nvSpPr>
        <p:spPr>
          <a:xfrm>
            <a:off x="-97968" y="865436"/>
            <a:ext cx="7848336" cy="384905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عرض فيديو نمذجة حل مسائل التحول(البحث عن وضعية البداية) نسبة التحكم تقل عن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N2-P3-S3-L4">
            <a:hlinkClick r:id="" action="ppaction://media"/>
            <a:extLst>
              <a:ext uri="{FF2B5EF4-FFF2-40B4-BE49-F238E27FC236}">
                <a16:creationId xmlns:a16="http://schemas.microsoft.com/office/drawing/2014/main" id="{765C7B47-EA78-FF50-B4B6-EFDB2E97707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8326" y="1913637"/>
            <a:ext cx="6870023" cy="386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459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981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BE313-6C3A-FF16-A824-9D4D8E5F4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E3A1151-B5A3-6FD0-380B-07D2C72E64D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77D080E-1CF4-F3CF-0215-787E4B7DECDD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63C5590-D997-3FA3-4212-C7A27A9DEBE3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A515865-026B-5328-D992-7B9CF3ECD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03069" y="3307385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246FBE6B-CFAD-F35B-6C54-D93FA34DB894}"/>
                </a:ext>
              </a:extLst>
            </p:cNvPr>
            <p:cNvSpPr txBox="1"/>
            <p:nvPr/>
          </p:nvSpPr>
          <p:spPr>
            <a:xfrm>
              <a:off x="2090294" y="3169023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18F89CC6-F1AB-DBD8-5388-B7A604B5ABC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9E3DF963-FA84-F466-692A-C5F31A0273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887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2">
            <a:extLst>
              <a:ext uri="{FF2B5EF4-FFF2-40B4-BE49-F238E27FC236}">
                <a16:creationId xmlns:a16="http://schemas.microsoft.com/office/drawing/2014/main" id="{6681772B-BFD9-9CA4-AFCE-83DDFDAA3533}"/>
              </a:ext>
            </a:extLst>
          </p:cNvPr>
          <p:cNvSpPr txBox="1"/>
          <p:nvPr/>
        </p:nvSpPr>
        <p:spPr>
          <a:xfrm>
            <a:off x="837475" y="800687"/>
            <a:ext cx="673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النشاط رقم 4.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سأقرأ المسألة ويقرأها بعدي اثنان منكم.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1479BC-81E4-F891-27F7-2D60D61A60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122D518-3C0B-536B-C719-5B35796FA5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606" y="186813"/>
            <a:ext cx="7127851" cy="284066"/>
          </a:xfrm>
          <a:prstGeom prst="rect">
            <a:avLst/>
          </a:prstGeom>
        </p:spPr>
      </p:pic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87E6C60F-73FA-A3C2-FDA8-A3BCD88DDA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4331" y="2053154"/>
            <a:ext cx="6870023" cy="4384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0724C-602D-5A52-EF1E-35933C19A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2">
            <a:extLst>
              <a:ext uri="{FF2B5EF4-FFF2-40B4-BE49-F238E27FC236}">
                <a16:creationId xmlns:a16="http://schemas.microsoft.com/office/drawing/2014/main" id="{9C237AEB-B130-847D-C609-6963FD035C19}"/>
              </a:ext>
            </a:extLst>
          </p:cNvPr>
          <p:cNvSpPr txBox="1"/>
          <p:nvPr/>
        </p:nvSpPr>
        <p:spPr>
          <a:xfrm>
            <a:off x="1893661" y="954099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أنجزوا النشاط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10 دقائق.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C146E09-4CA6-CFE4-6DB6-1F09966B1B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C0B0D7D9-53F8-CD07-DA64-8758DB77184E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094245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FEB1A6D5-AB4D-1498-072D-B7A790E40D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525CF45F-C46A-A7FA-36D4-BBED24E400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10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84" name="Image 83">
            <a:extLst>
              <a:ext uri="{FF2B5EF4-FFF2-40B4-BE49-F238E27FC236}">
                <a16:creationId xmlns:a16="http://schemas.microsoft.com/office/drawing/2014/main" id="{53555A0F-F56D-DE9B-0BA6-90B821A898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606" y="186813"/>
            <a:ext cx="7127851" cy="284066"/>
          </a:xfrm>
          <a:prstGeom prst="rect">
            <a:avLst/>
          </a:prstGeom>
        </p:spPr>
      </p:pic>
      <p:pic>
        <p:nvPicPr>
          <p:cNvPr id="7" name="Image 6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52E88D07-004E-130A-439A-0E3DEFCD32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4331" y="2053154"/>
            <a:ext cx="6870023" cy="4384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0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BA8EAA-5E92-A265-65E1-505F3E59A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2">
            <a:extLst>
              <a:ext uri="{FF2B5EF4-FFF2-40B4-BE49-F238E27FC236}">
                <a16:creationId xmlns:a16="http://schemas.microsoft.com/office/drawing/2014/main" id="{4B746AD4-D177-29B1-7A8F-24511038DBCC}"/>
              </a:ext>
            </a:extLst>
          </p:cNvPr>
          <p:cNvSpPr txBox="1"/>
          <p:nvPr/>
        </p:nvSpPr>
        <p:spPr>
          <a:xfrm>
            <a:off x="1893661" y="954099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دقيقتان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CD23FAF-BEAC-9C88-272C-169CC3905D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34C431AB-08FB-F130-1D81-0A3CAE7D054B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094245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531FA74A-E48A-E19D-594C-65403A1F29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27A590CB-96CB-9084-5FD5-7A785B0605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84" name="Image 83">
            <a:extLst>
              <a:ext uri="{FF2B5EF4-FFF2-40B4-BE49-F238E27FC236}">
                <a16:creationId xmlns:a16="http://schemas.microsoft.com/office/drawing/2014/main" id="{87FF3D46-55AC-1485-5BC3-5207620BB1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606" y="186813"/>
            <a:ext cx="7127851" cy="284066"/>
          </a:xfrm>
          <a:prstGeom prst="rect">
            <a:avLst/>
          </a:prstGeom>
        </p:spPr>
      </p:pic>
      <p:pic>
        <p:nvPicPr>
          <p:cNvPr id="2" name="Image 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6497534D-E48E-5234-3615-EDA8A0CD5A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4331" y="2053154"/>
            <a:ext cx="6870023" cy="438454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E63DD1D-4FC6-24F1-4C76-554F6555B424}"/>
              </a:ext>
            </a:extLst>
          </p:cNvPr>
          <p:cNvSpPr/>
          <p:nvPr/>
        </p:nvSpPr>
        <p:spPr>
          <a:xfrm>
            <a:off x="1796144" y="4245427"/>
            <a:ext cx="1817914" cy="21771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2B9619-0F78-207B-4B47-7DA89D1DADEE}"/>
              </a:ext>
            </a:extLst>
          </p:cNvPr>
          <p:cNvSpPr/>
          <p:nvPr/>
        </p:nvSpPr>
        <p:spPr>
          <a:xfrm>
            <a:off x="1796142" y="4462053"/>
            <a:ext cx="642257" cy="27072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rgbClr val="C00000"/>
                </a:solidFill>
              </a:rPr>
              <a:t>18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58C2D3D-EF2E-B2FB-52E3-11CB8B9E4B84}"/>
              </a:ext>
            </a:extLst>
          </p:cNvPr>
          <p:cNvSpPr/>
          <p:nvPr/>
        </p:nvSpPr>
        <p:spPr>
          <a:xfrm>
            <a:off x="2438400" y="4462054"/>
            <a:ext cx="1175658" cy="27073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rgbClr val="C00000"/>
                </a:solidFill>
              </a:rPr>
              <a:t>33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14EC454-0BB3-0F22-4446-933F66F1DEDB}"/>
              </a:ext>
            </a:extLst>
          </p:cNvPr>
          <p:cNvSpPr txBox="1"/>
          <p:nvPr/>
        </p:nvSpPr>
        <p:spPr>
          <a:xfrm>
            <a:off x="5421089" y="4648200"/>
            <a:ext cx="2046514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18 + 33 = 51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F40D9BC-ED91-4CBA-18DA-C7A91D8BBC3A}"/>
              </a:ext>
            </a:extLst>
          </p:cNvPr>
          <p:cNvSpPr txBox="1"/>
          <p:nvPr/>
        </p:nvSpPr>
        <p:spPr>
          <a:xfrm>
            <a:off x="5138056" y="5606147"/>
            <a:ext cx="7837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51</a:t>
            </a:r>
          </a:p>
        </p:txBody>
      </p:sp>
    </p:spTree>
    <p:extLst>
      <p:ext uri="{BB962C8B-B14F-4D97-AF65-F5344CB8AC3E}">
        <p14:creationId xmlns:p14="http://schemas.microsoft.com/office/powerpoint/2010/main" val="17971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BCB11401-06A6-5785-B572-2658892BCF65}"/>
              </a:ext>
            </a:extLst>
          </p:cNvPr>
          <p:cNvSpPr/>
          <p:nvPr/>
        </p:nvSpPr>
        <p:spPr>
          <a:xfrm>
            <a:off x="2563159" y="32888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AE477A77-5C73-9B89-DD2E-6265924474A6}"/>
              </a:ext>
            </a:extLst>
          </p:cNvPr>
          <p:cNvSpPr>
            <a:spLocks noChangeAspect="1"/>
          </p:cNvSpPr>
          <p:nvPr/>
        </p:nvSpPr>
        <p:spPr>
          <a:xfrm>
            <a:off x="6321204" y="33409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>
                <a:cs typeface="Calibri" panose="020F0502020204030204" pitchFamily="34" charset="0"/>
              </a:rPr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40493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BFE0D16-B340-8F5A-76AB-8EC9C609BE6E}"/>
              </a:ext>
            </a:extLst>
          </p:cNvPr>
          <p:cNvSpPr txBox="1"/>
          <p:nvPr/>
        </p:nvSpPr>
        <p:spPr>
          <a:xfrm>
            <a:off x="272144" y="882132"/>
            <a:ext cx="7268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46 و 47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B6651E3-9620-5D19-907F-78F1F1D02F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13" y="194713"/>
            <a:ext cx="7272601" cy="26372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71220D5-1936-7364-8F35-518C19FF42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6945" y="1819470"/>
            <a:ext cx="3462256" cy="467774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82A8CDB-66DB-336A-EA8B-414ACD2518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5926" y="1819469"/>
            <a:ext cx="3462256" cy="4677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D245EC9-01A3-6242-C3D4-C301EC1CF76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0013" y="194713"/>
            <a:ext cx="7272601" cy="263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18014</TotalTime>
  <Words>602</Words>
  <Application>Microsoft Office PowerPoint</Application>
  <PresentationFormat>Affichage à l'écran (4:3)</PresentationFormat>
  <Paragraphs>195</Paragraphs>
  <Slides>43</Slides>
  <Notes>17</Notes>
  <HiddenSlides>0</HiddenSlides>
  <MMClips>6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43</vt:i4>
      </vt:variant>
    </vt:vector>
  </HeadingPairs>
  <TitlesOfParts>
    <vt:vector size="53" baseType="lpstr">
      <vt:lpstr>Arial</vt:lpstr>
      <vt:lpstr>Aptos</vt:lpstr>
      <vt:lpstr>Noto Sans Symbols</vt:lpstr>
      <vt:lpstr>Dosis</vt:lpstr>
      <vt:lpstr>Calibri</vt:lpstr>
      <vt:lpstr>DengXian</vt:lpstr>
      <vt:lpstr>Effra CC Arbc</vt:lpstr>
      <vt:lpstr>2_Conception personnalisée</vt:lpstr>
      <vt:lpstr>Page d'entree</vt:lpstr>
      <vt:lpstr>partie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211</cp:revision>
  <cp:lastPrinted>2025-08-13T10:11:39Z</cp:lastPrinted>
  <dcterms:created xsi:type="dcterms:W3CDTF">2025-08-01T12:31:49Z</dcterms:created>
  <dcterms:modified xsi:type="dcterms:W3CDTF">2026-03-01T22:40:08Z</dcterms:modified>
</cp:coreProperties>
</file>