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7"/>
  </p:notesMasterIdLst>
  <p:handoutMasterIdLst>
    <p:handoutMasterId r:id="rId4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28" r:id="rId14"/>
    <p:sldId id="1071" r:id="rId15"/>
    <p:sldId id="1072" r:id="rId16"/>
    <p:sldId id="1074" r:id="rId17"/>
    <p:sldId id="1073" r:id="rId18"/>
    <p:sldId id="1016" r:id="rId19"/>
    <p:sldId id="812" r:id="rId20"/>
    <p:sldId id="751" r:id="rId21"/>
    <p:sldId id="916" r:id="rId22"/>
    <p:sldId id="1129" r:id="rId23"/>
    <p:sldId id="1018" r:id="rId24"/>
    <p:sldId id="1087" r:id="rId25"/>
    <p:sldId id="1088" r:id="rId26"/>
    <p:sldId id="1091" r:id="rId27"/>
    <p:sldId id="1029" r:id="rId28"/>
    <p:sldId id="1027" r:id="rId29"/>
    <p:sldId id="1092" r:id="rId30"/>
    <p:sldId id="942" r:id="rId31"/>
    <p:sldId id="1031" r:id="rId32"/>
    <p:sldId id="1096" r:id="rId33"/>
    <p:sldId id="1097" r:id="rId34"/>
    <p:sldId id="1100" r:id="rId35"/>
    <p:sldId id="1019" r:id="rId36"/>
    <p:sldId id="927" r:id="rId37"/>
    <p:sldId id="925" r:id="rId38"/>
    <p:sldId id="920" r:id="rId39"/>
    <p:sldId id="911" r:id="rId40"/>
    <p:sldId id="644" r:id="rId41"/>
    <p:sldId id="875" r:id="rId42"/>
    <p:sldId id="1021" r:id="rId43"/>
    <p:sldId id="809" r:id="rId44"/>
    <p:sldId id="764" r:id="rId45"/>
    <p:sldId id="944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CC302"/>
    <a:srgbClr val="15608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D5C8-30E2-584D-0320-12B2893D4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4FA9CC-A82B-28BD-7550-10072F4D4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DEE42F-EEAA-16C3-D9BC-9E57241A7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994B00-8E2C-CFD5-11FC-3A237FB4E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7684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5613204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3980354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72804" y="245271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457562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00979" y="3819818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88067" y="433900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36624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خصائص المربع والمستطيل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588878" y="291414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رسم المربع والمستطيل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CD97FE32-C412-1AE9-3E1E-E8F471F28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729" y="2375146"/>
            <a:ext cx="2919494" cy="3865905"/>
          </a:xfrm>
          <a:prstGeom prst="rect">
            <a:avLst/>
          </a:prstGeom>
        </p:spPr>
      </p:pic>
      <p:pic>
        <p:nvPicPr>
          <p:cNvPr id="8" name="Image 7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A9D2D4A5-9C87-2EAE-3E79-A44D40D2B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507" y="2375146"/>
            <a:ext cx="2919493" cy="38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779618"/>
            <a:ext cx="5518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 على شبكة نقطية.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5682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2126713-3284-16D8-61E7-8194FD1B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727" y="2410448"/>
            <a:ext cx="3050531" cy="3865905"/>
          </a:xfrm>
          <a:prstGeom prst="rect">
            <a:avLst/>
          </a:prstGeom>
        </p:spPr>
      </p:pic>
      <p:pic>
        <p:nvPicPr>
          <p:cNvPr id="4" name="Image 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B24DB72-2FB9-E385-30AB-5D8816F67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198" y="2410448"/>
            <a:ext cx="3050530" cy="386590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42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3ED0D-A987-1B04-F355-42E4D8169972}"/>
              </a:ext>
            </a:extLst>
          </p:cNvPr>
          <p:cNvSpPr/>
          <p:nvPr/>
        </p:nvSpPr>
        <p:spPr>
          <a:xfrm>
            <a:off x="4474027" y="3287480"/>
            <a:ext cx="2738026" cy="14369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2C6CD2-2650-478E-A229-64F2D43F3740}"/>
              </a:ext>
            </a:extLst>
          </p:cNvPr>
          <p:cNvSpPr/>
          <p:nvPr/>
        </p:nvSpPr>
        <p:spPr>
          <a:xfrm>
            <a:off x="4474028" y="4778828"/>
            <a:ext cx="2738026" cy="11953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 descr="Une image contenant texte, ligne, diagramme, triangle&#10;&#10;Le contenu généré par l’IA peut être incorrect.">
            <a:extLst>
              <a:ext uri="{FF2B5EF4-FFF2-40B4-BE49-F238E27FC236}">
                <a16:creationId xmlns:a16="http://schemas.microsoft.com/office/drawing/2014/main" id="{451B1F33-FD47-5CED-6742-6773BDB08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120" y="2209362"/>
            <a:ext cx="5995759" cy="385441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D5FFD4-3886-EDA6-4C4B-AC8355BB6F2C}"/>
              </a:ext>
            </a:extLst>
          </p:cNvPr>
          <p:cNvSpPr/>
          <p:nvPr/>
        </p:nvSpPr>
        <p:spPr>
          <a:xfrm rot="629586">
            <a:off x="4552075" y="4559805"/>
            <a:ext cx="148702" cy="16590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F42DC-60AF-1B1C-BA16-051FAF7E0D54}"/>
              </a:ext>
            </a:extLst>
          </p:cNvPr>
          <p:cNvSpPr/>
          <p:nvPr/>
        </p:nvSpPr>
        <p:spPr>
          <a:xfrm rot="160289">
            <a:off x="7044904" y="3503888"/>
            <a:ext cx="148702" cy="16590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DBE21-40D6-6549-DD9B-DB68C90A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AF55A6-2477-2572-1356-79DD3C54F78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AAEBB-AC09-2EF5-6F82-EABAAA0EDA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1C1E4E-48C4-7268-F405-4F8766EDF648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EC4440-4B49-AC72-AD0D-2A5F4731F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F06595-D14A-1379-0A7D-A7D9107F97CA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942BEEA-2B10-3464-9C88-3245028C8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1" name="Image 10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9480065A-9365-8D1F-64A5-2B48B8BAF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00" y="2264071"/>
            <a:ext cx="7376799" cy="3657917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687A3CC-0BF2-7913-43A2-FA41CD07F885}"/>
              </a:ext>
            </a:extLst>
          </p:cNvPr>
          <p:cNvCxnSpPr>
            <a:cxnSpLocks/>
          </p:cNvCxnSpPr>
          <p:nvPr/>
        </p:nvCxnSpPr>
        <p:spPr>
          <a:xfrm>
            <a:off x="5442857" y="3429000"/>
            <a:ext cx="0" cy="182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2861822-C793-DAAE-A355-AD9536BA48FA}"/>
              </a:ext>
            </a:extLst>
          </p:cNvPr>
          <p:cNvCxnSpPr>
            <a:cxnSpLocks/>
          </p:cNvCxnSpPr>
          <p:nvPr/>
        </p:nvCxnSpPr>
        <p:spPr>
          <a:xfrm>
            <a:off x="3690257" y="3483429"/>
            <a:ext cx="1752600" cy="177437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E180B23-C2CD-F78B-7AF9-4664F45FB245}"/>
              </a:ext>
            </a:extLst>
          </p:cNvPr>
          <p:cNvCxnSpPr>
            <a:cxnSpLocks/>
          </p:cNvCxnSpPr>
          <p:nvPr/>
        </p:nvCxnSpPr>
        <p:spPr>
          <a:xfrm>
            <a:off x="6193971" y="3483429"/>
            <a:ext cx="0" cy="182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C667E0D-1222-D18F-3BD1-D47AD0877313}"/>
              </a:ext>
            </a:extLst>
          </p:cNvPr>
          <p:cNvCxnSpPr>
            <a:cxnSpLocks/>
          </p:cNvCxnSpPr>
          <p:nvPr/>
        </p:nvCxnSpPr>
        <p:spPr>
          <a:xfrm flipH="1">
            <a:off x="6183087" y="5312229"/>
            <a:ext cx="12627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7963B26-7380-6035-EE84-DBABE3F5C81D}"/>
              </a:ext>
            </a:extLst>
          </p:cNvPr>
          <p:cNvCxnSpPr>
            <a:cxnSpLocks/>
          </p:cNvCxnSpPr>
          <p:nvPr/>
        </p:nvCxnSpPr>
        <p:spPr>
          <a:xfrm>
            <a:off x="6193971" y="3467100"/>
            <a:ext cx="1251858" cy="185601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lipse 34">
            <a:extLst>
              <a:ext uri="{FF2B5EF4-FFF2-40B4-BE49-F238E27FC236}">
                <a16:creationId xmlns:a16="http://schemas.microsoft.com/office/drawing/2014/main" id="{DAA8825F-D5CC-EDF1-ACE7-A6B9672C33EF}"/>
              </a:ext>
            </a:extLst>
          </p:cNvPr>
          <p:cNvSpPr/>
          <p:nvPr/>
        </p:nvSpPr>
        <p:spPr>
          <a:xfrm>
            <a:off x="5367106" y="5182996"/>
            <a:ext cx="107958" cy="11695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DA702EE-AE87-CD66-2628-1A64B5CE8D64}"/>
              </a:ext>
            </a:extLst>
          </p:cNvPr>
          <p:cNvSpPr/>
          <p:nvPr/>
        </p:nvSpPr>
        <p:spPr>
          <a:xfrm>
            <a:off x="7380966" y="5226539"/>
            <a:ext cx="107958" cy="11695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568A71A-BC9E-0379-10D5-E35543F83B5D}"/>
              </a:ext>
            </a:extLst>
          </p:cNvPr>
          <p:cNvSpPr/>
          <p:nvPr/>
        </p:nvSpPr>
        <p:spPr>
          <a:xfrm>
            <a:off x="6150878" y="3419511"/>
            <a:ext cx="107958" cy="11695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7565E5-A8A2-957C-FF85-3BF7CF520D8D}"/>
              </a:ext>
            </a:extLst>
          </p:cNvPr>
          <p:cNvSpPr/>
          <p:nvPr/>
        </p:nvSpPr>
        <p:spPr>
          <a:xfrm rot="170297">
            <a:off x="5281417" y="3460347"/>
            <a:ext cx="148702" cy="16590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62084D-8AD6-7E7A-782C-443BD7DA26EF}"/>
              </a:ext>
            </a:extLst>
          </p:cNvPr>
          <p:cNvSpPr/>
          <p:nvPr/>
        </p:nvSpPr>
        <p:spPr>
          <a:xfrm>
            <a:off x="6206702" y="5147633"/>
            <a:ext cx="148702" cy="16590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06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19941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11872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7859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FB1159F-3EA7-DD4C-E9AF-EF6CBE96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640" y="1563936"/>
            <a:ext cx="3280720" cy="46662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8885" y="3461655"/>
            <a:ext cx="2890180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9FF224-BF2F-9AB0-1BA4-851839A25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86" y="2917372"/>
            <a:ext cx="7557025" cy="90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03AA366-D3E6-277D-AE53-2A92C8EC6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93572"/>
            <a:ext cx="7557025" cy="84034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85259" y="3048002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17918" y="3418117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61658" y="3037115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72544" y="341811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48942" y="3037115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14259" y="341811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57999" y="30371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90657" y="341811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مربع ومستطيل على شبكة نقطية.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نرسم مربعا ومستطيلا على شبكة نقطية.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3_SEM4_S3_V1">
            <a:hlinkClick r:id="" action="ppaction://media"/>
            <a:extLst>
              <a:ext uri="{FF2B5EF4-FFF2-40B4-BE49-F238E27FC236}">
                <a16:creationId xmlns:a16="http://schemas.microsoft.com/office/drawing/2014/main" id="{6EA4B827-8B02-133F-5529-7D98589E40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699" y="1886375"/>
            <a:ext cx="7799867" cy="438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بما تعلمناه مع مجد وندى حول رسم المربع؛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8C9CD69-F770-9B35-1617-DBE64FE6A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83" y="2155346"/>
            <a:ext cx="5897033" cy="338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6AAF0-03D2-6028-D76C-862246C70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11BBEF-35E3-26B6-CC8A-5395931AADB3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أيضا بما تعلمناه حول رسم المستطيل؛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437E55-5B1A-2F5A-799F-5DBC78960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824C38-511D-D496-ECF4-963CEE9BD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272" y="1952349"/>
            <a:ext cx="6103456" cy="35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75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1696C1B7-6EA3-D95F-FDB5-72B6C1220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268" y="1612285"/>
            <a:ext cx="3223465" cy="476519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كراساتكم، سنرسم مربعا على شبكة نقطية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4A1434-6880-9E53-6DBE-704195C46EEB}"/>
              </a:ext>
            </a:extLst>
          </p:cNvPr>
          <p:cNvSpPr/>
          <p:nvPr/>
        </p:nvSpPr>
        <p:spPr>
          <a:xfrm>
            <a:off x="3113315" y="3570516"/>
            <a:ext cx="2743200" cy="11321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4E805F1-BD96-F940-4218-8A46E1C0D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FCEE7A-B768-BAEE-5605-457B911C5133}"/>
              </a:ext>
            </a:extLst>
          </p:cNvPr>
          <p:cNvSpPr/>
          <p:nvPr/>
        </p:nvSpPr>
        <p:spPr>
          <a:xfrm>
            <a:off x="3429003" y="3095050"/>
            <a:ext cx="2189740" cy="26794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الضلع الأول مرسوم. ماذا نفعل في الخطوة الثانية؟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881CD0A-9233-AEB7-40DF-AB91C45C740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569E465-D487-BD49-038E-6034D4A4BD23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58DE922-327C-F0E1-6EEB-3BF2A1AEEA74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CA47391-F319-CB7F-D046-9C19F9BBBF90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042258C-3298-38F9-C93C-ABB5B563CD0F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8F013AC-C334-3C0A-E8E0-C1F16B535919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9E642D4-56A6-BFCF-0D9E-C39CFA820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431112-E183-8959-C321-110A35BB8F9C}"/>
              </a:ext>
            </a:extLst>
          </p:cNvPr>
          <p:cNvSpPr/>
          <p:nvPr/>
        </p:nvSpPr>
        <p:spPr>
          <a:xfrm>
            <a:off x="3429003" y="3095050"/>
            <a:ext cx="2189740" cy="26794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B067B2C-D1EB-D96A-1B25-B1C08D357166}"/>
              </a:ext>
            </a:extLst>
          </p:cNvPr>
          <p:cNvCxnSpPr/>
          <p:nvPr/>
        </p:nvCxnSpPr>
        <p:spPr>
          <a:xfrm>
            <a:off x="4125686" y="3429000"/>
            <a:ext cx="141514" cy="304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كونوا زاوية قائمة وارسموا الضلع الثاني بنفس طول الضلع الأول.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14C960A-9799-91C7-1790-CFD77F267F87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647FF19-5C9F-8E62-346D-10CF24D2D08A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E0E02A-3F4B-44D8-33D6-9D60979459AF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D59B71-159B-5E34-388C-269077E57C33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818D5F-D821-F34E-1AF8-6EAF41EF9B40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E1A2A32-293A-4180-5423-C21D5E32BFEC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6ACFF0D-DB9A-9BEB-B99F-109B7A26F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43BD5B-1807-119D-D559-45BE0E11C5DB}"/>
              </a:ext>
            </a:extLst>
          </p:cNvPr>
          <p:cNvSpPr/>
          <p:nvPr/>
        </p:nvSpPr>
        <p:spPr>
          <a:xfrm>
            <a:off x="3429003" y="3095050"/>
            <a:ext cx="2189740" cy="26794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الضلع الثاني؟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9F82EF-DA7D-C65A-E4B1-50BB96FC4F18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4B729A8-E7C5-7BC3-E46C-6F8769932A5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9BB343A-3391-C0EF-99EB-A7CE6961351E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D4C782F-EC9A-B42E-1E25-B9802570B553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3A8AFBF-0E2D-0870-6BA4-408E8A2673D6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73938DB-28F4-73B7-FDE3-EE2507008752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F54CEFB-FCA7-B5D0-85BD-258FE509B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0BD0793-DDCF-1178-EDA3-9B0FAD7738E0}"/>
              </a:ext>
            </a:extLst>
          </p:cNvPr>
          <p:cNvCxnSpPr/>
          <p:nvPr/>
        </p:nvCxnSpPr>
        <p:spPr>
          <a:xfrm>
            <a:off x="4626430" y="3799114"/>
            <a:ext cx="0" cy="4680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7FFDDA-D764-9FA6-0C42-3FF92E313391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2D85B71-44AF-AE15-8C46-FD202CAEE12B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96CB77-1550-2693-4D44-F76AF4095F20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5C538F6-EC8A-7FD5-966D-049D95A14DA2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3EDF3C2-95DC-FF19-FE40-E503998C36D7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CDEB72A-C442-5532-AEB6-9DDD26082572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F6D516B-1651-4678-CA4D-89A9CA24C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C5A66D9-7ADD-2750-40AA-7016C92BAF4F}"/>
              </a:ext>
            </a:extLst>
          </p:cNvPr>
          <p:cNvCxnSpPr/>
          <p:nvPr/>
        </p:nvCxnSpPr>
        <p:spPr>
          <a:xfrm>
            <a:off x="4626430" y="3799114"/>
            <a:ext cx="0" cy="468086"/>
          </a:xfrm>
          <a:prstGeom prst="line">
            <a:avLst/>
          </a:prstGeom>
          <a:ln>
            <a:solidFill>
              <a:srgbClr val="FC8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الضلعين الآخرين بنفس الطريقة.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6D8ECD8-AE6C-3162-7007-60D7BA5AF60C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E1C3C43-65B2-E425-C18C-1869CAADCD3E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C4AE625-FA09-EE3E-D946-8C4758FE5D2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EF0E000-53E9-7F09-D59B-A5AA2094EB72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67B84E-4948-5F41-7E6A-8757634FC7DC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C7003B2-7622-22CA-6891-AC2A7B512D94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A931B75-75F6-7DA4-E08F-9522D1A05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F9F3948-199D-B8D7-365E-F1406AC85110}"/>
              </a:ext>
            </a:extLst>
          </p:cNvPr>
          <p:cNvCxnSpPr/>
          <p:nvPr/>
        </p:nvCxnSpPr>
        <p:spPr>
          <a:xfrm>
            <a:off x="4626430" y="3799114"/>
            <a:ext cx="0" cy="468086"/>
          </a:xfrm>
          <a:prstGeom prst="line">
            <a:avLst/>
          </a:prstGeom>
          <a:ln>
            <a:solidFill>
              <a:srgbClr val="FC8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الضلعين الآخرين؟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77B8AD-D5C7-3B2A-A814-790CF3030F9E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6FB613C-BA57-20E3-21BB-FEC4F660BBC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5E3182D-39E5-B856-F0A8-D95A5ECBF491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4CF8288-F4AF-D65A-D830-6D0D9B3DEA3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AB4517-6290-DF05-110C-735B4BC86147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أَرْسمُ الضِّلْعَيْنِ الْآخَرَيْنِ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4F7E902-EE8E-62ED-47F1-9FB6A8E2FB32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Tracé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3DE785A-E90A-6BB1-5514-5E991F94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2" y="3108237"/>
            <a:ext cx="6870023" cy="2666269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897D932-5E4D-4DC0-3E59-25AAC98CCC79}"/>
              </a:ext>
            </a:extLst>
          </p:cNvPr>
          <p:cNvCxnSpPr/>
          <p:nvPr/>
        </p:nvCxnSpPr>
        <p:spPr>
          <a:xfrm>
            <a:off x="4626430" y="3799114"/>
            <a:ext cx="0" cy="468086"/>
          </a:xfrm>
          <a:prstGeom prst="line">
            <a:avLst/>
          </a:prstGeom>
          <a:ln>
            <a:solidFill>
              <a:srgbClr val="FC8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1C4D0CD-80ED-CB68-F89B-4793D08B565C}"/>
              </a:ext>
            </a:extLst>
          </p:cNvPr>
          <p:cNvCxnSpPr/>
          <p:nvPr/>
        </p:nvCxnSpPr>
        <p:spPr>
          <a:xfrm>
            <a:off x="4125682" y="3799114"/>
            <a:ext cx="0" cy="4680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B568D24-5E8B-8312-57C1-FD68F723D195}"/>
              </a:ext>
            </a:extLst>
          </p:cNvPr>
          <p:cNvCxnSpPr>
            <a:cxnSpLocks/>
          </p:cNvCxnSpPr>
          <p:nvPr/>
        </p:nvCxnSpPr>
        <p:spPr>
          <a:xfrm>
            <a:off x="4125682" y="4267200"/>
            <a:ext cx="5007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81474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رسم هذا المستطيل.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5839887-FBA6-E751-4330-ED2CFA003FE8}"/>
              </a:ext>
            </a:extLst>
          </p:cNvPr>
          <p:cNvGrpSpPr/>
          <p:nvPr/>
        </p:nvGrpSpPr>
        <p:grpSpPr>
          <a:xfrm>
            <a:off x="1104332" y="2585721"/>
            <a:ext cx="6870023" cy="2666269"/>
            <a:chOff x="1104332" y="3108237"/>
            <a:chExt cx="6870023" cy="2666269"/>
          </a:xfrm>
        </p:grpSpPr>
        <p:pic>
          <p:nvPicPr>
            <p:cNvPr id="2" name="Image 1" descr="Une image contenant texte, Tracé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C13CBD12-8346-3A1C-9A25-D7AD84C0C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4332" y="3108237"/>
              <a:ext cx="6870023" cy="2666269"/>
            </a:xfrm>
            <a:prstGeom prst="rect">
              <a:avLst/>
            </a:prstGeom>
          </p:spPr>
        </p:pic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DB0DA5F2-FBF6-F304-C397-14A69E68116E}"/>
                </a:ext>
              </a:extLst>
            </p:cNvPr>
            <p:cNvCxnSpPr/>
            <p:nvPr/>
          </p:nvCxnSpPr>
          <p:spPr>
            <a:xfrm>
              <a:off x="4626430" y="3810000"/>
              <a:ext cx="0" cy="46808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F86D71DE-3303-6EC6-9B4C-B50B40407EE8}"/>
                </a:ext>
              </a:extLst>
            </p:cNvPr>
            <p:cNvCxnSpPr/>
            <p:nvPr/>
          </p:nvCxnSpPr>
          <p:spPr>
            <a:xfrm>
              <a:off x="4125682" y="3799114"/>
              <a:ext cx="0" cy="46808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D9EFAB63-1BE1-F1B3-03E0-A66A4B8B0A38}"/>
                </a:ext>
              </a:extLst>
            </p:cNvPr>
            <p:cNvCxnSpPr>
              <a:cxnSpLocks/>
            </p:cNvCxnSpPr>
            <p:nvPr/>
          </p:nvCxnSpPr>
          <p:spPr>
            <a:xfrm>
              <a:off x="4125682" y="4267200"/>
              <a:ext cx="50074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411984E-DE82-5C64-6406-E151A7C992F7}"/>
              </a:ext>
            </a:extLst>
          </p:cNvPr>
          <p:cNvCxnSpPr>
            <a:cxnSpLocks/>
          </p:cNvCxnSpPr>
          <p:nvPr/>
        </p:nvCxnSpPr>
        <p:spPr>
          <a:xfrm flipH="1">
            <a:off x="7424057" y="3526969"/>
            <a:ext cx="72591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أكمل رسم المستطيل؟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4919048-B310-9CE3-0F33-437B6DCDBF2B}"/>
              </a:ext>
            </a:extLst>
          </p:cNvPr>
          <p:cNvGrpSpPr/>
          <p:nvPr/>
        </p:nvGrpSpPr>
        <p:grpSpPr>
          <a:xfrm>
            <a:off x="1104332" y="2585721"/>
            <a:ext cx="6870023" cy="2666269"/>
            <a:chOff x="1104332" y="2585721"/>
            <a:chExt cx="6870023" cy="266626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4038EFE3-83C5-EDDD-F89F-88B81C705FA1}"/>
                </a:ext>
              </a:extLst>
            </p:cNvPr>
            <p:cNvGrpSpPr/>
            <p:nvPr/>
          </p:nvGrpSpPr>
          <p:grpSpPr>
            <a:xfrm>
              <a:off x="1104332" y="2585721"/>
              <a:ext cx="6870023" cy="2666269"/>
              <a:chOff x="1104332" y="3108237"/>
              <a:chExt cx="6870023" cy="2666269"/>
            </a:xfrm>
          </p:grpSpPr>
          <p:pic>
            <p:nvPicPr>
              <p:cNvPr id="3" name="Image 2" descr="Une image contenant texte, Tracé, capture d’écran, ligne&#10;&#10;Le contenu généré par l’IA peut être incorrect.">
                <a:extLst>
                  <a:ext uri="{FF2B5EF4-FFF2-40B4-BE49-F238E27FC236}">
                    <a16:creationId xmlns:a16="http://schemas.microsoft.com/office/drawing/2014/main" id="{4A7C7A39-D6D3-5E2B-B4CC-62F5B8945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4332" y="3108237"/>
                <a:ext cx="6870023" cy="2666269"/>
              </a:xfrm>
              <a:prstGeom prst="rect">
                <a:avLst/>
              </a:prstGeom>
            </p:spPr>
          </p:pic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237FA4FD-B293-5901-7E2F-E32C2A40906F}"/>
                  </a:ext>
                </a:extLst>
              </p:cNvPr>
              <p:cNvCxnSpPr/>
              <p:nvPr/>
            </p:nvCxnSpPr>
            <p:spPr>
              <a:xfrm>
                <a:off x="4626430" y="3810000"/>
                <a:ext cx="0" cy="468086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AA88F68B-4973-6F9A-5AE3-47E47DA21164}"/>
                  </a:ext>
                </a:extLst>
              </p:cNvPr>
              <p:cNvCxnSpPr/>
              <p:nvPr/>
            </p:nvCxnSpPr>
            <p:spPr>
              <a:xfrm>
                <a:off x="4125682" y="3799114"/>
                <a:ext cx="0" cy="468086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B24C2B68-CB9B-AA64-ADBC-4E3839BC9B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5682" y="4267200"/>
                <a:ext cx="500748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FBED3D4-6B75-723A-8058-3F343563BC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3715" y="3744684"/>
              <a:ext cx="8273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26691B0-A5A8-3DC7-EF64-078656867A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1943" y="3439886"/>
              <a:ext cx="0" cy="31568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EF6A00F-CE21-4686-F471-13E904F7450A}"/>
              </a:ext>
            </a:extLst>
          </p:cNvPr>
          <p:cNvCxnSpPr/>
          <p:nvPr/>
        </p:nvCxnSpPr>
        <p:spPr>
          <a:xfrm>
            <a:off x="7130143" y="3429000"/>
            <a:ext cx="0" cy="315684"/>
          </a:xfrm>
          <a:prstGeom prst="line">
            <a:avLst/>
          </a:prstGeom>
          <a:ln>
            <a:solidFill>
              <a:srgbClr val="FC8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F296895-36EC-6E31-ECEE-992FDEDE72F4}"/>
              </a:ext>
            </a:extLst>
          </p:cNvPr>
          <p:cNvCxnSpPr>
            <a:cxnSpLocks/>
          </p:cNvCxnSpPr>
          <p:nvPr/>
        </p:nvCxnSpPr>
        <p:spPr>
          <a:xfrm flipH="1">
            <a:off x="7424057" y="3526969"/>
            <a:ext cx="72591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70325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3. لديكم 5 دقائق.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9D31797-C6F0-3B99-D647-FDFD1FFDD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59" y="2693785"/>
            <a:ext cx="5677705" cy="223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718" y="951406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348A0E-3EE3-6088-CF35-EF637BF4E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09" y="3729288"/>
            <a:ext cx="4168742" cy="24037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59ADB7-DAD1-0578-28E2-6430FDC7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018" y="3810206"/>
            <a:ext cx="4102497" cy="228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662165D-8628-841F-0945-151372144DF0}"/>
              </a:ext>
            </a:extLst>
          </p:cNvPr>
          <p:cNvGrpSpPr/>
          <p:nvPr/>
        </p:nvGrpSpPr>
        <p:grpSpPr>
          <a:xfrm>
            <a:off x="562570" y="2323112"/>
            <a:ext cx="7557026" cy="2981065"/>
            <a:chOff x="562570" y="2323112"/>
            <a:chExt cx="7557026" cy="2981065"/>
          </a:xfrm>
        </p:grpSpPr>
        <p:pic>
          <p:nvPicPr>
            <p:cNvPr id="6" name="Image 5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D94045B5-8529-31CE-D793-A53DAF616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570" y="2323112"/>
              <a:ext cx="7557026" cy="2981065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0C9CA121-6177-AFA8-BB54-94D966FE099E}"/>
                </a:ext>
              </a:extLst>
            </p:cNvPr>
            <p:cNvCxnSpPr/>
            <p:nvPr/>
          </p:nvCxnSpPr>
          <p:spPr>
            <a:xfrm>
              <a:off x="3995057" y="3211286"/>
              <a:ext cx="0" cy="12192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DBA4799-CEA9-744D-5F9D-18DBA4E1EA27}"/>
                </a:ext>
              </a:extLst>
            </p:cNvPr>
            <p:cNvCxnSpPr/>
            <p:nvPr/>
          </p:nvCxnSpPr>
          <p:spPr>
            <a:xfrm>
              <a:off x="4713513" y="3200400"/>
              <a:ext cx="0" cy="12192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5E3D63B-77E0-743D-06C5-26C028F9946E}"/>
                </a:ext>
              </a:extLst>
            </p:cNvPr>
            <p:cNvCxnSpPr>
              <a:cxnSpLocks/>
            </p:cNvCxnSpPr>
            <p:nvPr/>
          </p:nvCxnSpPr>
          <p:spPr>
            <a:xfrm>
              <a:off x="3973287" y="3211286"/>
              <a:ext cx="740229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4E06C519-220D-7653-68BF-67885A8E519F}"/>
                </a:ext>
              </a:extLst>
            </p:cNvPr>
            <p:cNvCxnSpPr>
              <a:cxnSpLocks/>
            </p:cNvCxnSpPr>
            <p:nvPr/>
          </p:nvCxnSpPr>
          <p:spPr>
            <a:xfrm>
              <a:off x="3984169" y="4408715"/>
              <a:ext cx="740229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B0B035D-7977-C433-6988-C7AB36C7C9C8}"/>
                </a:ext>
              </a:extLst>
            </p:cNvPr>
            <p:cNvCxnSpPr>
              <a:cxnSpLocks/>
            </p:cNvCxnSpPr>
            <p:nvPr/>
          </p:nvCxnSpPr>
          <p:spPr>
            <a:xfrm>
              <a:off x="6368143" y="4223657"/>
              <a:ext cx="914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5F64990-DA9F-DE73-9875-26C6EE9B963C}"/>
                </a:ext>
              </a:extLst>
            </p:cNvPr>
            <p:cNvCxnSpPr>
              <a:cxnSpLocks/>
            </p:cNvCxnSpPr>
            <p:nvPr/>
          </p:nvCxnSpPr>
          <p:spPr>
            <a:xfrm>
              <a:off x="6379026" y="3385455"/>
              <a:ext cx="914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B5A22E5-7F82-C137-FD2F-171B82E9318A}"/>
                </a:ext>
              </a:extLst>
            </p:cNvPr>
            <p:cNvCxnSpPr>
              <a:cxnSpLocks/>
            </p:cNvCxnSpPr>
            <p:nvPr/>
          </p:nvCxnSpPr>
          <p:spPr>
            <a:xfrm>
              <a:off x="7282542" y="3385454"/>
              <a:ext cx="0" cy="83820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936708BF-BDB0-B2EF-44D8-5C4C6F5138CD}"/>
                </a:ext>
              </a:extLst>
            </p:cNvPr>
            <p:cNvCxnSpPr>
              <a:cxnSpLocks/>
            </p:cNvCxnSpPr>
            <p:nvPr/>
          </p:nvCxnSpPr>
          <p:spPr>
            <a:xfrm>
              <a:off x="6379028" y="3385454"/>
              <a:ext cx="0" cy="83820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C24554B-1437-B000-50AF-5E79F481D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253" y="2890089"/>
            <a:ext cx="5161550" cy="24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CA707FE-6C62-BDD1-FD7D-609F0B680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86" y="2321699"/>
            <a:ext cx="7557025" cy="3586201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E7DC2E3-ED49-0A3C-A864-81781E2F75BA}"/>
              </a:ext>
            </a:extLst>
          </p:cNvPr>
          <p:cNvGrpSpPr/>
          <p:nvPr/>
        </p:nvGrpSpPr>
        <p:grpSpPr>
          <a:xfrm>
            <a:off x="2623456" y="3287485"/>
            <a:ext cx="4528452" cy="1719944"/>
            <a:chOff x="2623456" y="3287485"/>
            <a:chExt cx="4528452" cy="1719944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33E448A-D65A-20AB-F1D4-BD6625E1575B}"/>
                </a:ext>
              </a:extLst>
            </p:cNvPr>
            <p:cNvCxnSpPr/>
            <p:nvPr/>
          </p:nvCxnSpPr>
          <p:spPr>
            <a:xfrm>
              <a:off x="2634343" y="5007429"/>
              <a:ext cx="103414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25582FB-B578-A8AD-56EF-D3249238667F}"/>
                </a:ext>
              </a:extLst>
            </p:cNvPr>
            <p:cNvCxnSpPr/>
            <p:nvPr/>
          </p:nvCxnSpPr>
          <p:spPr>
            <a:xfrm>
              <a:off x="2623456" y="3287485"/>
              <a:ext cx="103414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D524D490-9DD5-600E-4BD2-6C1F5E4F9F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34342" y="3287485"/>
              <a:ext cx="1" cy="17199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DB39DBC9-1D25-64C9-3257-52D515AE73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7600" y="3287485"/>
              <a:ext cx="1" cy="17199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DFBF4B0-A45F-D78E-4A46-CDC3E7A3F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7540" y="3287485"/>
              <a:ext cx="1" cy="17199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AF39BC3-9E27-13B9-73AA-7980E5DF5D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1023" y="3287485"/>
              <a:ext cx="1" cy="171994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CE639D9-1AB5-6CE8-8886-3EA985DA45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7543" y="3287485"/>
              <a:ext cx="176348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C55F054-DE84-7921-CBF2-3BBBFC59B6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8428" y="5007427"/>
              <a:ext cx="176348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44 و 45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D08A9BD4-2867-42A9-9926-F0A2EDE5A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729" y="2007679"/>
            <a:ext cx="3211443" cy="4252496"/>
          </a:xfrm>
          <a:prstGeom prst="rect">
            <a:avLst/>
          </a:prstGeom>
        </p:spPr>
      </p:pic>
      <p:pic>
        <p:nvPicPr>
          <p:cNvPr id="4" name="Image 3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23C426F8-3DFE-839C-BC42-AE90A0B08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274" y="2007679"/>
            <a:ext cx="3211442" cy="42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18687</TotalTime>
  <Words>685</Words>
  <Application>Microsoft Office PowerPoint</Application>
  <PresentationFormat>Affichage à l'écran (4:3)</PresentationFormat>
  <Paragraphs>204</Paragraphs>
  <Slides>43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3" baseType="lpstr">
      <vt:lpstr>Arial</vt:lpstr>
      <vt:lpstr>Aptos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233</cp:revision>
  <cp:lastPrinted>2025-08-13T10:11:39Z</cp:lastPrinted>
  <dcterms:created xsi:type="dcterms:W3CDTF">2025-08-01T12:31:49Z</dcterms:created>
  <dcterms:modified xsi:type="dcterms:W3CDTF">2026-03-01T19:05:39Z</dcterms:modified>
</cp:coreProperties>
</file>