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gif" ContentType="image/gif"/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742" r:id="rId1"/>
    <p:sldMasterId id="2147483852" r:id="rId2"/>
    <p:sldMasterId id="2147483880" r:id="rId3"/>
  </p:sldMasterIdLst>
  <p:notesMasterIdLst>
    <p:notesMasterId r:id="rId48"/>
  </p:notesMasterIdLst>
  <p:handoutMasterIdLst>
    <p:handoutMasterId r:id="rId49"/>
  </p:handoutMasterIdLst>
  <p:sldIdLst>
    <p:sldId id="779" r:id="rId4"/>
    <p:sldId id="1010" r:id="rId5"/>
    <p:sldId id="828" r:id="rId6"/>
    <p:sldId id="780" r:id="rId7"/>
    <p:sldId id="1011" r:id="rId8"/>
    <p:sldId id="1012" r:id="rId9"/>
    <p:sldId id="1022" r:id="rId10"/>
    <p:sldId id="910" r:id="rId11"/>
    <p:sldId id="766" r:id="rId12"/>
    <p:sldId id="826" r:id="rId13"/>
    <p:sldId id="1128" r:id="rId14"/>
    <p:sldId id="1129" r:id="rId15"/>
    <p:sldId id="1071" r:id="rId16"/>
    <p:sldId id="1072" r:id="rId17"/>
    <p:sldId id="1074" r:id="rId18"/>
    <p:sldId id="1073" r:id="rId19"/>
    <p:sldId id="1016" r:id="rId20"/>
    <p:sldId id="812" r:id="rId21"/>
    <p:sldId id="751" r:id="rId22"/>
    <p:sldId id="916" r:id="rId23"/>
    <p:sldId id="1018" r:id="rId24"/>
    <p:sldId id="1087" r:id="rId25"/>
    <p:sldId id="1088" r:id="rId26"/>
    <p:sldId id="940" r:id="rId27"/>
    <p:sldId id="1091" r:id="rId28"/>
    <p:sldId id="1029" r:id="rId29"/>
    <p:sldId id="1027" r:id="rId30"/>
    <p:sldId id="1092" r:id="rId31"/>
    <p:sldId id="942" r:id="rId32"/>
    <p:sldId id="1031" r:id="rId33"/>
    <p:sldId id="1096" r:id="rId34"/>
    <p:sldId id="1097" r:id="rId35"/>
    <p:sldId id="1100" r:id="rId36"/>
    <p:sldId id="1019" r:id="rId37"/>
    <p:sldId id="927" r:id="rId38"/>
    <p:sldId id="925" r:id="rId39"/>
    <p:sldId id="920" r:id="rId40"/>
    <p:sldId id="911" r:id="rId41"/>
    <p:sldId id="644" r:id="rId42"/>
    <p:sldId id="875" r:id="rId43"/>
    <p:sldId id="1021" r:id="rId44"/>
    <p:sldId id="809" r:id="rId45"/>
    <p:sldId id="764" r:id="rId46"/>
    <p:sldId id="944" r:id="rId47"/>
  </p:sldIdLst>
  <p:sldSz cx="9144000" cy="6858000" type="screen4x3"/>
  <p:notesSz cx="6735763" cy="9866313"/>
  <p:embeddedFontLst>
    <p:embeddedFont>
      <p:font typeface="DengXian" panose="02010600030101010101" pitchFamily="2" charset="-122"/>
      <p:regular r:id="rId50"/>
      <p:bold r:id="rId51"/>
    </p:embeddedFont>
    <p:embeddedFont>
      <p:font typeface="Dosis" pitchFamily="2" charset="0"/>
      <p:regular r:id="rId52"/>
      <p:bold r:id="rId53"/>
    </p:embeddedFont>
  </p:embeddedFontLst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5FD0F942-153D-7E75-C5EB-E4990782D13C}" name="Jalila El Baraka" initials="JE" userId="S::jalila.el-baraka@ifmaroc.com::ea93c961-285f-4edc-9e51-dff84fc1dbdc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FCC302"/>
    <a:srgbClr val="156082"/>
    <a:srgbClr val="3E898D"/>
    <a:srgbClr val="FFFEFC"/>
    <a:srgbClr val="FC8D00"/>
    <a:srgbClr val="2B7589"/>
    <a:srgbClr val="FEFEFE"/>
    <a:srgbClr val="617479"/>
    <a:srgbClr val="E7EDEE"/>
    <a:srgbClr val="17AB9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Style moyen 2 - Accentuation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5940675A-B579-460E-94D1-54222C63F5DA}" styleName="Aucun style, grille du tableau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9854" autoAdjust="0"/>
    <p:restoredTop sz="94364" autoAdjust="0"/>
  </p:normalViewPr>
  <p:slideViewPr>
    <p:cSldViewPr snapToGrid="0">
      <p:cViewPr varScale="1">
        <p:scale>
          <a:sx n="75" d="100"/>
          <a:sy n="75" d="100"/>
        </p:scale>
        <p:origin x="862" y="3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notesViewPr>
    <p:cSldViewPr snapToGrid="0">
      <p:cViewPr varScale="1">
        <p:scale>
          <a:sx n="145" d="100"/>
          <a:sy n="145" d="100"/>
        </p:scale>
        <p:origin x="6528" y="184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9" Type="http://schemas.openxmlformats.org/officeDocument/2006/relationships/slide" Target="slides/slide36.xml"/><Relationship Id="rId21" Type="http://schemas.openxmlformats.org/officeDocument/2006/relationships/slide" Target="slides/slide18.xml"/><Relationship Id="rId34" Type="http://schemas.openxmlformats.org/officeDocument/2006/relationships/slide" Target="slides/slide31.xml"/><Relationship Id="rId42" Type="http://schemas.openxmlformats.org/officeDocument/2006/relationships/slide" Target="slides/slide39.xml"/><Relationship Id="rId47" Type="http://schemas.openxmlformats.org/officeDocument/2006/relationships/slide" Target="slides/slide44.xml"/><Relationship Id="rId50" Type="http://schemas.openxmlformats.org/officeDocument/2006/relationships/font" Target="fonts/font1.fntdata"/><Relationship Id="rId55" Type="http://schemas.openxmlformats.org/officeDocument/2006/relationships/viewProps" Target="viewProps.xml"/><Relationship Id="rId7" Type="http://schemas.openxmlformats.org/officeDocument/2006/relationships/slide" Target="slides/slide4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9" Type="http://schemas.openxmlformats.org/officeDocument/2006/relationships/slide" Target="slides/slide26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slide" Target="slides/slide29.xml"/><Relationship Id="rId37" Type="http://schemas.openxmlformats.org/officeDocument/2006/relationships/slide" Target="slides/slide34.xml"/><Relationship Id="rId40" Type="http://schemas.openxmlformats.org/officeDocument/2006/relationships/slide" Target="slides/slide37.xml"/><Relationship Id="rId45" Type="http://schemas.openxmlformats.org/officeDocument/2006/relationships/slide" Target="slides/slide42.xml"/><Relationship Id="rId53" Type="http://schemas.openxmlformats.org/officeDocument/2006/relationships/font" Target="fonts/font4.fntdata"/><Relationship Id="rId58" Type="http://schemas.microsoft.com/office/2018/10/relationships/authors" Target="authors.xml"/><Relationship Id="rId5" Type="http://schemas.openxmlformats.org/officeDocument/2006/relationships/slide" Target="slides/slide2.xml"/><Relationship Id="rId19" Type="http://schemas.openxmlformats.org/officeDocument/2006/relationships/slide" Target="slides/slide16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slide" Target="slides/slide27.xml"/><Relationship Id="rId35" Type="http://schemas.openxmlformats.org/officeDocument/2006/relationships/slide" Target="slides/slide32.xml"/><Relationship Id="rId43" Type="http://schemas.openxmlformats.org/officeDocument/2006/relationships/slide" Target="slides/slide40.xml"/><Relationship Id="rId48" Type="http://schemas.openxmlformats.org/officeDocument/2006/relationships/notesMaster" Target="notesMasters/notesMaster1.xml"/><Relationship Id="rId56" Type="http://schemas.openxmlformats.org/officeDocument/2006/relationships/theme" Target="theme/theme1.xml"/><Relationship Id="rId8" Type="http://schemas.openxmlformats.org/officeDocument/2006/relationships/slide" Target="slides/slide5.xml"/><Relationship Id="rId51" Type="http://schemas.openxmlformats.org/officeDocument/2006/relationships/font" Target="fonts/font2.fntdata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slide" Target="slides/slide30.xml"/><Relationship Id="rId38" Type="http://schemas.openxmlformats.org/officeDocument/2006/relationships/slide" Target="slides/slide35.xml"/><Relationship Id="rId46" Type="http://schemas.openxmlformats.org/officeDocument/2006/relationships/slide" Target="slides/slide43.xml"/><Relationship Id="rId20" Type="http://schemas.openxmlformats.org/officeDocument/2006/relationships/slide" Target="slides/slide17.xml"/><Relationship Id="rId41" Type="http://schemas.openxmlformats.org/officeDocument/2006/relationships/slide" Target="slides/slide38.xml"/><Relationship Id="rId54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slide" Target="slides/slide33.xml"/><Relationship Id="rId49" Type="http://schemas.openxmlformats.org/officeDocument/2006/relationships/handoutMaster" Target="handoutMasters/handoutMaster1.xml"/><Relationship Id="rId57" Type="http://schemas.openxmlformats.org/officeDocument/2006/relationships/tableStyles" Target="tableStyles.xml"/><Relationship Id="rId10" Type="http://schemas.openxmlformats.org/officeDocument/2006/relationships/slide" Target="slides/slide7.xml"/><Relationship Id="rId31" Type="http://schemas.openxmlformats.org/officeDocument/2006/relationships/slide" Target="slides/slide28.xml"/><Relationship Id="rId44" Type="http://schemas.openxmlformats.org/officeDocument/2006/relationships/slide" Target="slides/slide41.xml"/><Relationship Id="rId52" Type="http://schemas.openxmlformats.org/officeDocument/2006/relationships/font" Target="fonts/font3.fntdata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>
            <a:extLst>
              <a:ext uri="{FF2B5EF4-FFF2-40B4-BE49-F238E27FC236}">
                <a16:creationId xmlns:a16="http://schemas.microsoft.com/office/drawing/2014/main" id="{8FF5D674-1086-AA74-A922-8341B35C2DB8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4D6AF181-CE25-818B-0C1A-E976E3C089C3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14763" y="0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B2E9A10-4475-4EDB-BE0D-A3870F9F347D}" type="datetimeFigureOut">
              <a:rPr lang="fr-MA" smtClean="0"/>
              <a:t>01/03/2026</a:t>
            </a:fld>
            <a:endParaRPr lang="fr-MA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BA6A3AC1-5F23-688A-314D-E8322CEFE929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371013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848327C3-92D0-AAC3-7DC6-FB2D89B0CA47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14763" y="9371013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96A7049-2A54-4E8D-974D-8790AA0E5EBA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6688673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r">
              <a:defRPr sz="1200"/>
            </a:lvl1pPr>
          </a:lstStyle>
          <a:p>
            <a:fld id="{B170D036-93EB-4403-A328-CEEC95972C3A}" type="datetimeFigureOut">
              <a:rPr lang="fr-MA" smtClean="0"/>
              <a:t>01/03/2026</a:t>
            </a:fld>
            <a:endParaRPr lang="fr-MA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7763" y="1231900"/>
            <a:ext cx="4440237" cy="33321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800" tIns="45400" rIns="90800" bIns="45400" rtlCol="0" anchor="ctr"/>
          <a:lstStyle/>
          <a:p>
            <a:endParaRPr lang="fr-MA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vert="horz" lIns="90800" tIns="45400" rIns="90800" bIns="4540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15373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r">
              <a:defRPr sz="1200"/>
            </a:lvl1pPr>
          </a:lstStyle>
          <a:p>
            <a:fld id="{7136E571-1CA0-4C8D-985D-594239BEC5F6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219476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76973161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4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02124159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8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72166915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9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54429040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4429040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D56F59-E84F-1556-4DED-934326C1198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11784B99-CF5A-509F-7C6A-EB85BA5D6DB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68DCF73D-396D-53E6-19DD-E84F7FB8246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6B51D7D-AF24-B965-47F6-54FA4DFF4CE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399979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5875A6D-07DF-DCB4-314F-D312B862D9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F65874B8-01E9-A294-3A72-495A1CCE234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FEA09EED-7720-3DDE-1345-6E831F3C49A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7FFE59C-F7C5-4241-2AF2-64D3B60C977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1424789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20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78493478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CC870C2-F061-E30E-6298-5AEE3D80EA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B0E4BADB-ECEA-FC72-68CF-C75B908F2F4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8F2CFE27-A602-BB4F-F508-D27F7D1D8A2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4053F5D-5947-5140-A4D7-36A564F4965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35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73435498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E2E4D62-9933-10D9-0D66-2A3AB0865B9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17A59F2C-8FF7-1AD6-E05E-135C936A870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24C751B8-1ED9-9779-0017-354511AA3C7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18FD2039-9126-2B4B-36BE-D99E1BA1598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37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72246318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38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5782508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39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3982795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42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35266949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44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32826146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3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3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3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3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6210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614203CE-A6F3-0DF1-19D4-001BCA2285E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292" y="968"/>
            <a:ext cx="9142708" cy="68570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716647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6130" y="-13063"/>
            <a:ext cx="9178833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588649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504179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DE3C890D-7E69-7393-9CF8-4B694225E2F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96373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082310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6130" y="-13063"/>
            <a:ext cx="9178833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41523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8391F29-5347-1197-51B1-705CF6A719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CDE83C8-B88B-DE6F-CD71-EC5691F951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1C16659-5936-FC97-79ED-A29CBD9A09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fr-FR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5D3480B-2F81-6D11-52FE-78CEFB085BC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6130" y="-13063"/>
            <a:ext cx="9178833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090670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1291BC93-8BFE-BEA9-733E-46BF967BC56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3539" y="-25150"/>
            <a:ext cx="9177533" cy="6883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03119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EA94FCE5-80EA-C642-745F-2F32DEE14D6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50952" y="0"/>
            <a:ext cx="9193653" cy="6895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609142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4234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slideLayout" Target="../slideLayouts/slideLayout5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4.jpeg"/><Relationship Id="rId4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9.xml"/><Relationship Id="rId2" Type="http://schemas.openxmlformats.org/officeDocument/2006/relationships/slideLayout" Target="../slideLayouts/slideLayout8.xml"/><Relationship Id="rId1" Type="http://schemas.openxmlformats.org/officeDocument/2006/relationships/slideLayout" Target="../slideLayouts/slideLayout7.xml"/><Relationship Id="rId6" Type="http://schemas.openxmlformats.org/officeDocument/2006/relationships/theme" Target="../theme/theme3.xml"/><Relationship Id="rId5" Type="http://schemas.openxmlformats.org/officeDocument/2006/relationships/slideLayout" Target="../slideLayouts/slideLayout11.xml"/><Relationship Id="rId4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337536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95" r:id="rId1"/>
    <p:sldLayoutId id="2147483896" r:id="rId2"/>
    <p:sldLayoutId id="2147483898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titre 6">
            <a:extLst>
              <a:ext uri="{FF2B5EF4-FFF2-40B4-BE49-F238E27FC236}">
                <a16:creationId xmlns:a16="http://schemas.microsoft.com/office/drawing/2014/main" id="{261A4975-EFCA-7B46-58B4-2A7C842397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6086" y="3774332"/>
            <a:ext cx="1880680" cy="11997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ar-SA" dirty="0"/>
              <a:t>المرحلة</a:t>
            </a:r>
            <a:r>
              <a:rPr lang="fr-FR" dirty="0"/>
              <a:t> 1 </a:t>
            </a:r>
            <a:r>
              <a:rPr lang="ar-SA" dirty="0"/>
              <a:t> </a:t>
            </a:r>
            <a:endParaRPr lang="fr-FR" dirty="0"/>
          </a:p>
        </p:txBody>
      </p:sp>
      <p:pic>
        <p:nvPicPr>
          <p:cNvPr id="2" name="Image 1" descr="Une image contenant texte, capture d’écra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36612B5A-6370-8635-7D3F-A7072DAC757A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66924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5" r:id="rId1"/>
    <p:sldLayoutId id="2147483899" r:id="rId2"/>
    <p:sldLayoutId id="2147483900" r:id="rId3"/>
  </p:sldLayoutIdLst>
  <p:txStyles>
    <p:titleStyle>
      <a:lvl1pPr algn="ctr" defTabSz="914400" rtl="1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chemeClr val="bg1"/>
          </a:solidFill>
          <a:latin typeface="Effra CC Arbc" panose="020B0503020203020204" pitchFamily="34" charset="-78"/>
          <a:ea typeface="+mj-ea"/>
          <a:cs typeface="Effra CC Arbc" panose="020B0503020203020204" pitchFamily="34" charset="-78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393800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8" r:id="rId1"/>
    <p:sldLayoutId id="2147483887" r:id="rId2"/>
    <p:sldLayoutId id="2147483890" r:id="rId3"/>
    <p:sldLayoutId id="2147483891" r:id="rId4"/>
    <p:sldLayoutId id="2147483897" r:id="rId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image" Target="../media/image14.png"/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gif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emf"/><Relationship Id="rId2" Type="http://schemas.openxmlformats.org/officeDocument/2006/relationships/image" Target="../media/image18.emf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0.emf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gif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microsoft.com/office/2007/relationships/media" Target="../media/media2.mp4"/><Relationship Id="rId7" Type="http://schemas.openxmlformats.org/officeDocument/2006/relationships/image" Target="../media/image22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notesSlide" Target="../notesSlides/notesSlide3.xml"/><Relationship Id="rId5" Type="http://schemas.openxmlformats.org/officeDocument/2006/relationships/slideLayout" Target="../slideLayouts/slideLayout3.xml"/><Relationship Id="rId4" Type="http://schemas.openxmlformats.org/officeDocument/2006/relationships/video" Target="../media/media2.mp4"/><Relationship Id="rId9" Type="http://schemas.openxmlformats.org/officeDocument/2006/relationships/image" Target="../media/image2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2.png"/><Relationship Id="rId4" Type="http://schemas.openxmlformats.org/officeDocument/2006/relationships/image" Target="../media/image26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emf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emf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0.png"/><Relationship Id="rId4" Type="http://schemas.openxmlformats.org/officeDocument/2006/relationships/image" Target="../media/image28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emf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1.png"/><Relationship Id="rId4" Type="http://schemas.openxmlformats.org/officeDocument/2006/relationships/image" Target="../media/image28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gif"/><Relationship Id="rId1" Type="http://schemas.openxmlformats.org/officeDocument/2006/relationships/slideLayout" Target="../slideLayouts/slideLayout1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2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3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2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gif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8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5" Type="http://schemas.openxmlformats.org/officeDocument/2006/relationships/image" Target="../media/image35.png"/><Relationship Id="rId4" Type="http://schemas.openxmlformats.org/officeDocument/2006/relationships/image" Target="../media/image9.emf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36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gif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9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9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9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9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9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9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9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9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9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gif"/><Relationship Id="rId1" Type="http://schemas.openxmlformats.org/officeDocument/2006/relationships/slideLayout" Target="../slideLayouts/slideLayout11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9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9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gif"/><Relationship Id="rId1" Type="http://schemas.openxmlformats.org/officeDocument/2006/relationships/slideLayout" Target="../slideLayouts/slideLayout11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37.png"/><Relationship Id="rId5" Type="http://schemas.openxmlformats.org/officeDocument/2006/relationships/image" Target="../media/image22.png"/><Relationship Id="rId4" Type="http://schemas.openxmlformats.org/officeDocument/2006/relationships/image" Target="../media/image40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36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37.png"/><Relationship Id="rId4" Type="http://schemas.openxmlformats.org/officeDocument/2006/relationships/image" Target="../media/image42.emf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gif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42.emf"/><Relationship Id="rId5" Type="http://schemas.openxmlformats.org/officeDocument/2006/relationships/image" Target="../media/image22.png"/><Relationship Id="rId4" Type="http://schemas.openxmlformats.org/officeDocument/2006/relationships/image" Target="../media/image40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emf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43.png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4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microsoft.com/office/2007/relationships/media" Target="../media/media5.mp4"/><Relationship Id="rId7" Type="http://schemas.openxmlformats.org/officeDocument/2006/relationships/image" Target="../media/image23.png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6" Type="http://schemas.openxmlformats.org/officeDocument/2006/relationships/image" Target="../media/image22.png"/><Relationship Id="rId5" Type="http://schemas.openxmlformats.org/officeDocument/2006/relationships/slideLayout" Target="../slideLayouts/slideLayout2.xml"/><Relationship Id="rId4" Type="http://schemas.openxmlformats.org/officeDocument/2006/relationships/video" Target="../media/media5.mp4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ZoneTexte 7">
            <a:extLst>
              <a:ext uri="{FF2B5EF4-FFF2-40B4-BE49-F238E27FC236}">
                <a16:creationId xmlns:a16="http://schemas.microsoft.com/office/drawing/2014/main" id="{7E429979-571F-EDDD-9445-3C598ED7D87C}"/>
              </a:ext>
            </a:extLst>
          </p:cNvPr>
          <p:cNvSpPr txBox="1"/>
          <p:nvPr/>
        </p:nvSpPr>
        <p:spPr>
          <a:xfrm>
            <a:off x="4763193" y="5652655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 dirty="0"/>
          </a:p>
        </p:txBody>
      </p:sp>
      <p:pic>
        <p:nvPicPr>
          <p:cNvPr id="3" name="Image 2" descr="Une image contenant dessin humoristique, Dessin animé, clipart, Visage humain&#10;&#10;Le contenu généré par l’IA peut être incorrect.">
            <a:extLst>
              <a:ext uri="{FF2B5EF4-FFF2-40B4-BE49-F238E27FC236}">
                <a16:creationId xmlns:a16="http://schemas.microsoft.com/office/drawing/2014/main" id="{A894D70A-C151-8261-853B-54FCAF934AA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99" r="7361"/>
          <a:stretch>
            <a:fillRect/>
          </a:stretch>
        </p:blipFill>
        <p:spPr>
          <a:xfrm>
            <a:off x="5743253" y="2260315"/>
            <a:ext cx="2840711" cy="2603455"/>
          </a:xfrm>
          <a:prstGeom prst="rect">
            <a:avLst/>
          </a:prstGeom>
        </p:spPr>
      </p:pic>
      <p:sp>
        <p:nvSpPr>
          <p:cNvPr id="4" name="Espace réservé du titre 6">
            <a:extLst>
              <a:ext uri="{FF2B5EF4-FFF2-40B4-BE49-F238E27FC236}">
                <a16:creationId xmlns:a16="http://schemas.microsoft.com/office/drawing/2014/main" id="{F692E3D3-369C-1966-E673-3DD75E4E733A}"/>
              </a:ext>
            </a:extLst>
          </p:cNvPr>
          <p:cNvSpPr txBox="1">
            <a:spLocks/>
          </p:cNvSpPr>
          <p:nvPr/>
        </p:nvSpPr>
        <p:spPr>
          <a:xfrm>
            <a:off x="7866436" y="836579"/>
            <a:ext cx="823607" cy="67445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Effra CC Arbc" panose="020B0503020203020204" pitchFamily="34" charset="-78"/>
                <a:ea typeface="+mj-ea"/>
                <a:cs typeface="Effra CC Arbc" panose="020B0503020203020204" pitchFamily="34" charset="-78"/>
              </a:defRPr>
            </a:lvl1pPr>
          </a:lstStyle>
          <a:p>
            <a:r>
              <a:rPr lang="fr-FR" sz="3600" dirty="0">
                <a:latin typeface="Calibri" panose="020F0502020204030204" pitchFamily="34" charset="0"/>
                <a:cs typeface="Calibri" panose="020F0502020204030204" pitchFamily="34" charset="0"/>
              </a:rPr>
              <a:t>2</a:t>
            </a:r>
            <a:r>
              <a:rPr lang="ar-SA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fr-FR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DF75BF1-4BC6-B37A-B68A-E8148E8F0042}"/>
              </a:ext>
            </a:extLst>
          </p:cNvPr>
          <p:cNvGrpSpPr/>
          <p:nvPr/>
        </p:nvGrpSpPr>
        <p:grpSpPr>
          <a:xfrm>
            <a:off x="7282430" y="6005205"/>
            <a:ext cx="1146240" cy="288630"/>
            <a:chOff x="5350328" y="5877672"/>
            <a:chExt cx="1146240" cy="288630"/>
          </a:xfrm>
          <a:solidFill>
            <a:srgbClr val="FCC302"/>
          </a:solidFill>
        </p:grpSpPr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84F9F020-6B27-1075-245B-D950AD03CA42}"/>
                </a:ext>
              </a:extLst>
            </p:cNvPr>
            <p:cNvSpPr/>
            <p:nvPr/>
          </p:nvSpPr>
          <p:spPr>
            <a:xfrm>
              <a:off x="5350328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 rtl="1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</a:t>
              </a:r>
              <a:r>
                <a:rPr lang="ar-AE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</a:t>
              </a:r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1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0" name="Ellipse 9">
              <a:extLst>
                <a:ext uri="{FF2B5EF4-FFF2-40B4-BE49-F238E27FC236}">
                  <a16:creationId xmlns:a16="http://schemas.microsoft.com/office/drawing/2014/main" id="{2A602D5D-2F95-2401-F621-B7B5C36F4B03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C13548B8-9B6E-6668-077E-93F408EA9169}"/>
              </a:ext>
            </a:extLst>
          </p:cNvPr>
          <p:cNvGrpSpPr/>
          <p:nvPr/>
        </p:nvGrpSpPr>
        <p:grpSpPr>
          <a:xfrm>
            <a:off x="2412979" y="6021421"/>
            <a:ext cx="1124468" cy="288630"/>
            <a:chOff x="5372100" y="5877672"/>
            <a:chExt cx="1124468" cy="288630"/>
          </a:xfrm>
        </p:grpSpPr>
        <p:sp>
          <p:nvSpPr>
            <p:cNvPr id="15" name="Rectangle : coins arrondis 14">
              <a:extLst>
                <a:ext uri="{FF2B5EF4-FFF2-40B4-BE49-F238E27FC236}">
                  <a16:creationId xmlns:a16="http://schemas.microsoft.com/office/drawing/2014/main" id="{7C2D1621-7E36-F09D-1D93-3A707B49ADDD}"/>
                </a:ext>
              </a:extLst>
            </p:cNvPr>
            <p:cNvSpPr/>
            <p:nvPr/>
          </p:nvSpPr>
          <p:spPr>
            <a:xfrm>
              <a:off x="5372100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7FC5C2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 rtl="1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</a:t>
              </a:r>
              <a:r>
                <a:rPr lang="ar-AE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</a:t>
              </a:r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4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6" name="Ellipse 15">
              <a:extLst>
                <a:ext uri="{FF2B5EF4-FFF2-40B4-BE49-F238E27FC236}">
                  <a16:creationId xmlns:a16="http://schemas.microsoft.com/office/drawing/2014/main" id="{3E1C07F9-A099-4DB8-315B-E64F6C658BD8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8D8B085B-DD75-1613-7B04-5F6C61994D6E}"/>
              </a:ext>
            </a:extLst>
          </p:cNvPr>
          <p:cNvGrpSpPr/>
          <p:nvPr/>
        </p:nvGrpSpPr>
        <p:grpSpPr>
          <a:xfrm>
            <a:off x="816191" y="6021421"/>
            <a:ext cx="1124468" cy="288630"/>
            <a:chOff x="5372100" y="5877672"/>
            <a:chExt cx="1124468" cy="288630"/>
          </a:xfrm>
        </p:grpSpPr>
        <p:sp>
          <p:nvSpPr>
            <p:cNvPr id="18" name="Rectangle : coins arrondis 17">
              <a:extLst>
                <a:ext uri="{FF2B5EF4-FFF2-40B4-BE49-F238E27FC236}">
                  <a16:creationId xmlns:a16="http://schemas.microsoft.com/office/drawing/2014/main" id="{4F6D2312-F913-FDA9-E269-4F6B2EA5C9C8}"/>
                </a:ext>
              </a:extLst>
            </p:cNvPr>
            <p:cNvSpPr/>
            <p:nvPr/>
          </p:nvSpPr>
          <p:spPr>
            <a:xfrm>
              <a:off x="5372100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7FC5C2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مراجعة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9" name="Ellipse 18">
              <a:extLst>
                <a:ext uri="{FF2B5EF4-FFF2-40B4-BE49-F238E27FC236}">
                  <a16:creationId xmlns:a16="http://schemas.microsoft.com/office/drawing/2014/main" id="{C129DC01-D73E-F9CD-06A0-8B9AC36FA993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sp>
        <p:nvSpPr>
          <p:cNvPr id="23" name="Titre 1">
            <a:extLst>
              <a:ext uri="{FF2B5EF4-FFF2-40B4-BE49-F238E27FC236}">
                <a16:creationId xmlns:a16="http://schemas.microsoft.com/office/drawing/2014/main" id="{7EF19756-6ED9-7A08-6B0C-358CEB25FAF1}"/>
              </a:ext>
            </a:extLst>
          </p:cNvPr>
          <p:cNvSpPr txBox="1">
            <a:spLocks/>
          </p:cNvSpPr>
          <p:nvPr/>
        </p:nvSpPr>
        <p:spPr>
          <a:xfrm>
            <a:off x="3905386" y="5171333"/>
            <a:ext cx="565014" cy="46111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defRPr>
            </a:lvl1pPr>
          </a:lstStyle>
          <a:p>
            <a:endParaRPr lang="fr-FR" dirty="0">
              <a:ea typeface="DengXian" panose="02010600030101010101" pitchFamily="2" charset="-122"/>
            </a:endParaRPr>
          </a:p>
        </p:txBody>
      </p:sp>
      <p:sp>
        <p:nvSpPr>
          <p:cNvPr id="24" name="Titre 1">
            <a:extLst>
              <a:ext uri="{FF2B5EF4-FFF2-40B4-BE49-F238E27FC236}">
                <a16:creationId xmlns:a16="http://schemas.microsoft.com/office/drawing/2014/main" id="{5094AE90-C1AF-617B-4E6F-A76EC7B42160}"/>
              </a:ext>
            </a:extLst>
          </p:cNvPr>
          <p:cNvSpPr txBox="1">
            <a:spLocks/>
          </p:cNvSpPr>
          <p:nvPr/>
        </p:nvSpPr>
        <p:spPr>
          <a:xfrm rot="931040">
            <a:off x="654186" y="4123583"/>
            <a:ext cx="565014" cy="461118"/>
          </a:xfrm>
          <a:prstGeom prst="rect">
            <a:avLst/>
          </a:prstGeom>
        </p:spPr>
        <p:txBody>
          <a:bodyPr/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Effra CC Arbc" panose="020B0503020203020204" pitchFamily="34" charset="-78"/>
                <a:ea typeface="+mj-ea"/>
                <a:cs typeface="Effra CC Arbc" panose="020B0503020203020204" pitchFamily="34" charset="-78"/>
              </a:defRPr>
            </a:lvl1pPr>
          </a:lstStyle>
          <a:p>
            <a:r>
              <a:rPr lang="ar-MA" dirty="0">
                <a:latin typeface="Calibri" panose="020F0502020204030204" pitchFamily="34" charset="0"/>
                <a:ea typeface="DengXian" panose="02010600030101010101" pitchFamily="2" charset="-122"/>
                <a:cs typeface="Calibri" panose="020F0502020204030204" pitchFamily="34" charset="0"/>
              </a:rPr>
              <a:t>3</a:t>
            </a:r>
            <a:endParaRPr lang="fr-FR" dirty="0">
              <a:latin typeface="Calibri" panose="020F0502020204030204" pitchFamily="34" charset="0"/>
              <a:ea typeface="DengXian" panose="02010600030101010101" pitchFamily="2" charset="-122"/>
              <a:cs typeface="Calibri" panose="020F0502020204030204" pitchFamily="34" charset="0"/>
            </a:endParaRP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D074DDC1-E231-C7C5-ED67-5865BA8B5D67}"/>
              </a:ext>
            </a:extLst>
          </p:cNvPr>
          <p:cNvSpPr/>
          <p:nvPr/>
        </p:nvSpPr>
        <p:spPr>
          <a:xfrm>
            <a:off x="3980349" y="6006120"/>
            <a:ext cx="1124468" cy="288630"/>
          </a:xfrm>
          <a:prstGeom prst="roundRect">
            <a:avLst>
              <a:gd name="adj" fmla="val 50000"/>
            </a:avLst>
          </a:prstGeom>
          <a:solidFill>
            <a:srgbClr val="7FC5C2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1"/>
            <a:r>
              <a:rPr lang="ar-MA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</a:t>
            </a:r>
            <a:r>
              <a:rPr lang="ar-AE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الدرس </a:t>
            </a:r>
            <a:r>
              <a:rPr lang="ar-MA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</a:t>
            </a:r>
            <a:endParaRPr lang="fr-FR" sz="14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0" name="Ellipse 19">
            <a:extLst>
              <a:ext uri="{FF2B5EF4-FFF2-40B4-BE49-F238E27FC236}">
                <a16:creationId xmlns:a16="http://schemas.microsoft.com/office/drawing/2014/main" id="{EF43E9E2-63C4-0566-759D-E2C1AF422B28}"/>
              </a:ext>
            </a:extLst>
          </p:cNvPr>
          <p:cNvSpPr/>
          <p:nvPr/>
        </p:nvSpPr>
        <p:spPr>
          <a:xfrm>
            <a:off x="4835766" y="6021879"/>
            <a:ext cx="269051" cy="256655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1" name="Titre 1">
            <a:extLst>
              <a:ext uri="{FF2B5EF4-FFF2-40B4-BE49-F238E27FC236}">
                <a16:creationId xmlns:a16="http://schemas.microsoft.com/office/drawing/2014/main" id="{760B585B-3F02-B6C5-A2CB-B915FD80A9CE}"/>
              </a:ext>
            </a:extLst>
          </p:cNvPr>
          <p:cNvSpPr txBox="1">
            <a:spLocks/>
          </p:cNvSpPr>
          <p:nvPr/>
        </p:nvSpPr>
        <p:spPr>
          <a:xfrm>
            <a:off x="3905386" y="5193105"/>
            <a:ext cx="565014" cy="46111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defRPr>
            </a:lvl1pPr>
          </a:lstStyle>
          <a:p>
            <a:r>
              <a:rPr lang="ar-MA" dirty="0">
                <a:ea typeface="DengXian" panose="02010600030101010101" pitchFamily="2" charset="-122"/>
              </a:rPr>
              <a:t>4</a:t>
            </a:r>
            <a:endParaRPr lang="fr-FR" dirty="0">
              <a:ea typeface="DengXian" panose="02010600030101010101" pitchFamily="2" charset="-122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4F23E92D-7319-926D-F543-9818A265C1E0}"/>
              </a:ext>
            </a:extLst>
          </p:cNvPr>
          <p:cNvSpPr/>
          <p:nvPr/>
        </p:nvSpPr>
        <p:spPr>
          <a:xfrm>
            <a:off x="5602323" y="5995233"/>
            <a:ext cx="1124468" cy="288630"/>
          </a:xfrm>
          <a:prstGeom prst="roundRect">
            <a:avLst>
              <a:gd name="adj" fmla="val 50000"/>
            </a:avLst>
          </a:prstGeom>
          <a:solidFill>
            <a:srgbClr val="FFC000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1"/>
            <a:r>
              <a:rPr lang="ar-MA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</a:t>
            </a:r>
            <a:r>
              <a:rPr lang="ar-AE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الدرس </a:t>
            </a:r>
            <a:r>
              <a:rPr lang="ar-MA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</a:t>
            </a:r>
            <a:endParaRPr lang="fr-FR" sz="14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1" name="Ellipse 20">
            <a:extLst>
              <a:ext uri="{FF2B5EF4-FFF2-40B4-BE49-F238E27FC236}">
                <a16:creationId xmlns:a16="http://schemas.microsoft.com/office/drawing/2014/main" id="{90CB2941-672A-22E8-E73D-47C1EAE6D453}"/>
              </a:ext>
            </a:extLst>
          </p:cNvPr>
          <p:cNvSpPr/>
          <p:nvPr/>
        </p:nvSpPr>
        <p:spPr>
          <a:xfrm>
            <a:off x="6457740" y="6010992"/>
            <a:ext cx="269051" cy="256655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70499673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>
            <a:extLst>
              <a:ext uri="{FF2B5EF4-FFF2-40B4-BE49-F238E27FC236}">
                <a16:creationId xmlns:a16="http://schemas.microsoft.com/office/drawing/2014/main" id="{6E75E142-5475-099E-922D-9A12897B633B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ar-AE" sz="1800" b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أيقونات توجيهية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21D93726-9671-6E67-404F-7CD7DD46AA8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9501" t="31859" r="19274" b="23915"/>
          <a:stretch>
            <a:fillRect/>
          </a:stretch>
        </p:blipFill>
        <p:spPr>
          <a:xfrm>
            <a:off x="1663816" y="4492285"/>
            <a:ext cx="948052" cy="684828"/>
          </a:xfrm>
          <a:prstGeom prst="rect">
            <a:avLst/>
          </a:prstGeom>
        </p:spPr>
      </p:pic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E171D79F-E06A-B917-DA58-82BCDA5C61D4}"/>
              </a:ext>
            </a:extLst>
          </p:cNvPr>
          <p:cNvSpPr/>
          <p:nvPr/>
        </p:nvSpPr>
        <p:spPr>
          <a:xfrm>
            <a:off x="1455447" y="3043607"/>
            <a:ext cx="1536192" cy="436245"/>
          </a:xfrm>
          <a:prstGeom prst="roundRect">
            <a:avLst>
              <a:gd name="adj" fmla="val 50000"/>
            </a:avLst>
          </a:prstGeom>
          <a:solidFill>
            <a:srgbClr val="DEF0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3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توجيهات </a:t>
            </a:r>
            <a:r>
              <a:rPr lang="ar-MA" sz="1300" b="1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الأستاذ(ة)</a:t>
            </a: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7FABB5DF-5009-2E32-5370-6AA0310312C4}"/>
              </a:ext>
            </a:extLst>
          </p:cNvPr>
          <p:cNvSpPr/>
          <p:nvPr/>
        </p:nvSpPr>
        <p:spPr>
          <a:xfrm>
            <a:off x="1455447" y="5322766"/>
            <a:ext cx="1536192" cy="436245"/>
          </a:xfrm>
          <a:prstGeom prst="roundRect">
            <a:avLst>
              <a:gd name="adj" fmla="val 50000"/>
            </a:avLst>
          </a:prstGeom>
          <a:solidFill>
            <a:srgbClr val="DEF0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2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عرض فيديو 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1A1910CF-13F2-2DBC-4123-15EEE15D7FB3}"/>
              </a:ext>
            </a:extLst>
          </p:cNvPr>
          <p:cNvSpPr/>
          <p:nvPr/>
        </p:nvSpPr>
        <p:spPr>
          <a:xfrm>
            <a:off x="3715084" y="3013273"/>
            <a:ext cx="1536192" cy="466579"/>
          </a:xfrm>
          <a:prstGeom prst="roundRect">
            <a:avLst>
              <a:gd name="adj" fmla="val 50000"/>
            </a:avLst>
          </a:prstGeom>
          <a:solidFill>
            <a:srgbClr val="DEF0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4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تعيين تلميذ للإجابة </a:t>
            </a:r>
          </a:p>
        </p:txBody>
      </p:sp>
      <p:pic>
        <p:nvPicPr>
          <p:cNvPr id="9" name="Image 8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734CFD0-8DB4-F7DE-7A60-0C6E9AF35395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15800" y="1911831"/>
            <a:ext cx="1196068" cy="1196068"/>
          </a:xfrm>
          <a:prstGeom prst="rect">
            <a:avLst/>
          </a:prstGeom>
        </p:spPr>
      </p:pic>
      <p:pic>
        <p:nvPicPr>
          <p:cNvPr id="10" name="Image 9" descr="Une image contenant habits, sourire, dessin humoristique, personne&#10;&#10;Le contenu généré par l’IA peut être incorrect.">
            <a:extLst>
              <a:ext uri="{FF2B5EF4-FFF2-40B4-BE49-F238E27FC236}">
                <a16:creationId xmlns:a16="http://schemas.microsoft.com/office/drawing/2014/main" id="{BF3888D7-25D1-CBFB-F44B-7C2376525D58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3571624" y="1949334"/>
            <a:ext cx="1397972" cy="1063006"/>
          </a:xfrm>
          <a:prstGeom prst="rect">
            <a:avLst/>
          </a:prstGeom>
        </p:spPr>
      </p:pic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B5B99044-B808-E96F-473D-0685D8B2201C}"/>
              </a:ext>
            </a:extLst>
          </p:cNvPr>
          <p:cNvSpPr/>
          <p:nvPr/>
        </p:nvSpPr>
        <p:spPr>
          <a:xfrm>
            <a:off x="3712093" y="5322766"/>
            <a:ext cx="1536192" cy="436245"/>
          </a:xfrm>
          <a:prstGeom prst="roundRect">
            <a:avLst>
              <a:gd name="adj" fmla="val 50000"/>
            </a:avLst>
          </a:prstGeom>
          <a:solidFill>
            <a:srgbClr val="DEF0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 defTabSz="914400" rtl="1" eaLnBrk="1" latinLnBrk="0" hangingPunct="1"/>
            <a:r>
              <a:rPr lang="ar-MA" sz="12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المرور للشريحة الموالية بعد عرض الفيديو</a:t>
            </a:r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B5D3379B-1BFD-2B91-CC11-8554485F7F03}"/>
              </a:ext>
            </a:extLst>
          </p:cNvPr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85888" y="1841390"/>
            <a:ext cx="1196067" cy="1196067"/>
          </a:xfrm>
          <a:prstGeom prst="rect">
            <a:avLst/>
          </a:prstGeom>
        </p:spPr>
      </p:pic>
      <p:sp>
        <p:nvSpPr>
          <p:cNvPr id="27" name="Rectangle : coins arrondis 26">
            <a:extLst>
              <a:ext uri="{FF2B5EF4-FFF2-40B4-BE49-F238E27FC236}">
                <a16:creationId xmlns:a16="http://schemas.microsoft.com/office/drawing/2014/main" id="{15697D9C-F395-C8B7-903D-3AC40FB40702}"/>
              </a:ext>
            </a:extLst>
          </p:cNvPr>
          <p:cNvSpPr/>
          <p:nvPr/>
        </p:nvSpPr>
        <p:spPr>
          <a:xfrm>
            <a:off x="5974721" y="5322766"/>
            <a:ext cx="1536192" cy="436245"/>
          </a:xfrm>
          <a:prstGeom prst="roundRect">
            <a:avLst>
              <a:gd name="adj" fmla="val 50000"/>
            </a:avLst>
          </a:prstGeom>
          <a:solidFill>
            <a:srgbClr val="DEF0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 defTabSz="914400" rtl="1" eaLnBrk="1" latinLnBrk="0" hangingPunct="1"/>
            <a:r>
              <a:rPr lang="ar-MA" sz="12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العمل في ثنائيات 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AFAC790E-29C3-1F3E-844B-5C9FD626A5CA}"/>
              </a:ext>
            </a:extLst>
          </p:cNvPr>
          <p:cNvSpPr/>
          <p:nvPr/>
        </p:nvSpPr>
        <p:spPr>
          <a:xfrm>
            <a:off x="5974721" y="3013273"/>
            <a:ext cx="1536192" cy="466579"/>
          </a:xfrm>
          <a:prstGeom prst="roundRect">
            <a:avLst>
              <a:gd name="adj" fmla="val 50000"/>
            </a:avLst>
          </a:prstGeom>
          <a:solidFill>
            <a:srgbClr val="DEF0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4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المرور بين   الصفوف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3282DEAC-32A8-75F9-468D-6654D07EE494}"/>
              </a:ext>
            </a:extLst>
          </p:cNvPr>
          <p:cNvPicPr>
            <a:picLocks noChangeAspect="1"/>
          </p:cNvPicPr>
          <p:nvPr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150411" y="4114800"/>
            <a:ext cx="1207966" cy="1207966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F61CE9C5-829A-9BF4-EB6D-672FF988EBC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958310" y="4294113"/>
            <a:ext cx="990738" cy="8287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94385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C75D2322-899E-88CE-4AA6-3DBC7D74F54C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4" name="Titre 1">
            <a:extLst>
              <a:ext uri="{FF2B5EF4-FFF2-40B4-BE49-F238E27FC236}">
                <a16:creationId xmlns:a16="http://schemas.microsoft.com/office/drawing/2014/main" id="{189D7714-BC70-001F-EFC7-52198107B479}"/>
              </a:ext>
            </a:extLst>
          </p:cNvPr>
          <p:cNvSpPr txBox="1">
            <a:spLocks/>
          </p:cNvSpPr>
          <p:nvPr/>
        </p:nvSpPr>
        <p:spPr>
          <a:xfrm>
            <a:off x="1281419" y="1498631"/>
            <a:ext cx="6581161" cy="667025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ar-MA" sz="3600" b="1" dirty="0">
                <a:solidFill>
                  <a:srgbClr val="17AB9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الأسبوع الرابع</a:t>
            </a:r>
            <a:br>
              <a:rPr lang="fr-FR" sz="3600" b="1" dirty="0">
                <a:solidFill>
                  <a:srgbClr val="17AB9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endParaRPr lang="fr-FR" sz="3600" dirty="0">
              <a:solidFill>
                <a:srgbClr val="17AB98"/>
              </a:solidFill>
            </a:endParaRPr>
          </a:p>
        </p:txBody>
      </p:sp>
      <p:grpSp>
        <p:nvGrpSpPr>
          <p:cNvPr id="34" name="Groupe 33">
            <a:extLst>
              <a:ext uri="{FF2B5EF4-FFF2-40B4-BE49-F238E27FC236}">
                <a16:creationId xmlns:a16="http://schemas.microsoft.com/office/drawing/2014/main" id="{242C2E7D-D31E-F965-BA10-9A226DC0FAEE}"/>
              </a:ext>
            </a:extLst>
          </p:cNvPr>
          <p:cNvGrpSpPr/>
          <p:nvPr/>
        </p:nvGrpSpPr>
        <p:grpSpPr>
          <a:xfrm>
            <a:off x="4520548" y="3830406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35" name="Rectangle : coins arrondis 34">
              <a:extLst>
                <a:ext uri="{FF2B5EF4-FFF2-40B4-BE49-F238E27FC236}">
                  <a16:creationId xmlns:a16="http://schemas.microsoft.com/office/drawing/2014/main" id="{EF47BB77-114E-78CA-6221-7AAA16C49451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0" algn="ctr" defTabSz="914400" rtl="1" eaLnBrk="1" latinLnBrk="0" hangingPunct="1"/>
              <a:endParaRPr lang="fr-MA" dirty="0"/>
            </a:p>
          </p:txBody>
        </p:sp>
        <p:sp>
          <p:nvSpPr>
            <p:cNvPr id="36" name="Organigramme : Terminateur 21">
              <a:extLst>
                <a:ext uri="{FF2B5EF4-FFF2-40B4-BE49-F238E27FC236}">
                  <a16:creationId xmlns:a16="http://schemas.microsoft.com/office/drawing/2014/main" id="{3B2D0AD7-4253-6144-B081-1F7A378F4780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M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الدرس3 </a:t>
              </a:r>
              <a:endParaRPr lang="fr-FR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7" name="Espace réservé du texte 5">
              <a:extLst>
                <a:ext uri="{FF2B5EF4-FFF2-40B4-BE49-F238E27FC236}">
                  <a16:creationId xmlns:a16="http://schemas.microsoft.com/office/drawing/2014/main" id="{021B310E-45B0-5423-17E9-9161F6F83014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 rtl="1">
                <a:buNone/>
              </a:pPr>
              <a:endParaRPr lang="ar-SA" sz="16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42" name="Groupe 41">
            <a:extLst>
              <a:ext uri="{FF2B5EF4-FFF2-40B4-BE49-F238E27FC236}">
                <a16:creationId xmlns:a16="http://schemas.microsoft.com/office/drawing/2014/main" id="{BF045F2E-FCB9-2854-8550-120315C29A7A}"/>
              </a:ext>
            </a:extLst>
          </p:cNvPr>
          <p:cNvGrpSpPr/>
          <p:nvPr/>
        </p:nvGrpSpPr>
        <p:grpSpPr>
          <a:xfrm>
            <a:off x="575013" y="3830406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43" name="Rectangle : coins arrondis 42">
              <a:extLst>
                <a:ext uri="{FF2B5EF4-FFF2-40B4-BE49-F238E27FC236}">
                  <a16:creationId xmlns:a16="http://schemas.microsoft.com/office/drawing/2014/main" id="{F90B7114-2A50-A973-BD5B-7D30EC77DB88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0" algn="ctr" defTabSz="914400" rtl="1" eaLnBrk="1" latinLnBrk="0" hangingPunct="1"/>
              <a:endParaRPr lang="fr-MA" dirty="0"/>
            </a:p>
          </p:txBody>
        </p:sp>
        <p:sp>
          <p:nvSpPr>
            <p:cNvPr id="44" name="Organigramme : Terminateur 21">
              <a:extLst>
                <a:ext uri="{FF2B5EF4-FFF2-40B4-BE49-F238E27FC236}">
                  <a16:creationId xmlns:a16="http://schemas.microsoft.com/office/drawing/2014/main" id="{821696C4-A6C5-F153-497F-83CA70A8782A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M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الدرس4</a:t>
              </a:r>
              <a:endParaRPr lang="fr-FR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45" name="Espace réservé du texte 5">
              <a:extLst>
                <a:ext uri="{FF2B5EF4-FFF2-40B4-BE49-F238E27FC236}">
                  <a16:creationId xmlns:a16="http://schemas.microsoft.com/office/drawing/2014/main" id="{5912091D-080D-26AD-DD3D-19697790D36F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42119"/>
              <a:ext cx="3420000" cy="62048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 rtl="1">
                <a:buNone/>
              </a:pPr>
              <a:r>
                <a:rPr lang="ar-MA" sz="1600" b="1" kern="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حل المسائل (التحول) – توليف -</a:t>
              </a:r>
            </a:p>
          </p:txBody>
        </p:sp>
      </p:grpSp>
      <p:grpSp>
        <p:nvGrpSpPr>
          <p:cNvPr id="46" name="Groupe 45">
            <a:extLst>
              <a:ext uri="{FF2B5EF4-FFF2-40B4-BE49-F238E27FC236}">
                <a16:creationId xmlns:a16="http://schemas.microsoft.com/office/drawing/2014/main" id="{829E9EF4-2CAB-0A9F-E223-9FD61A8D3AEB}"/>
              </a:ext>
            </a:extLst>
          </p:cNvPr>
          <p:cNvGrpSpPr/>
          <p:nvPr/>
        </p:nvGrpSpPr>
        <p:grpSpPr>
          <a:xfrm>
            <a:off x="4457562" y="2453772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47" name="Rectangle : coins arrondis 46">
              <a:extLst>
                <a:ext uri="{FF2B5EF4-FFF2-40B4-BE49-F238E27FC236}">
                  <a16:creationId xmlns:a16="http://schemas.microsoft.com/office/drawing/2014/main" id="{B431AE93-BF27-8864-56A3-B8D17856101A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0" algn="ctr" defTabSz="914400" rtl="1" eaLnBrk="1" latinLnBrk="0" hangingPunct="1"/>
              <a:endParaRPr lang="fr-MA" dirty="0"/>
            </a:p>
          </p:txBody>
        </p:sp>
        <p:sp>
          <p:nvSpPr>
            <p:cNvPr id="48" name="Organigramme : Terminateur 21">
              <a:extLst>
                <a:ext uri="{FF2B5EF4-FFF2-40B4-BE49-F238E27FC236}">
                  <a16:creationId xmlns:a16="http://schemas.microsoft.com/office/drawing/2014/main" id="{959CA089-4FD5-7488-B8EB-F6E4C554623A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M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</a:t>
              </a:r>
              <a:r>
                <a:rPr lang="ar-MA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1</a:t>
              </a:r>
              <a:endParaRPr lang="fr-FR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49" name="Espace réservé du texte 5">
              <a:extLst>
                <a:ext uri="{FF2B5EF4-FFF2-40B4-BE49-F238E27FC236}">
                  <a16:creationId xmlns:a16="http://schemas.microsoft.com/office/drawing/2014/main" id="{EDE181A3-932A-3778-1FB6-F43D88CA1B84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 rtl="1">
                <a:buNone/>
              </a:pPr>
              <a:endParaRPr lang="ar-MA" sz="1600" b="1" kern="0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id="{03D695F5-2B61-BFEA-6860-A10E7F53A344}"/>
              </a:ext>
            </a:extLst>
          </p:cNvPr>
          <p:cNvGrpSpPr/>
          <p:nvPr/>
        </p:nvGrpSpPr>
        <p:grpSpPr>
          <a:xfrm>
            <a:off x="562963" y="2429930"/>
            <a:ext cx="3765568" cy="1157973"/>
            <a:chOff x="4491471" y="2433702"/>
            <a:chExt cx="3765568" cy="1157973"/>
          </a:xfrm>
        </p:grpSpPr>
        <p:pic>
          <p:nvPicPr>
            <p:cNvPr id="15" name="Image 14">
              <a:extLst>
                <a:ext uri="{FF2B5EF4-FFF2-40B4-BE49-F238E27FC236}">
                  <a16:creationId xmlns:a16="http://schemas.microsoft.com/office/drawing/2014/main" id="{579CB4BD-EF73-8F0C-43A7-9E2227A9E3D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4491471" y="2661681"/>
              <a:ext cx="3765568" cy="929994"/>
            </a:xfrm>
            <a:prstGeom prst="rect">
              <a:avLst/>
            </a:prstGeom>
          </p:spPr>
        </p:pic>
        <p:sp>
          <p:nvSpPr>
            <p:cNvPr id="17" name="Organigramme : Terminateur 21">
              <a:extLst>
                <a:ext uri="{FF2B5EF4-FFF2-40B4-BE49-F238E27FC236}">
                  <a16:creationId xmlns:a16="http://schemas.microsoft.com/office/drawing/2014/main" id="{04FBF9AC-7DF5-0E5E-97DA-301705C57978}"/>
                </a:ext>
              </a:extLst>
            </p:cNvPr>
            <p:cNvSpPr/>
            <p:nvPr/>
          </p:nvSpPr>
          <p:spPr>
            <a:xfrm>
              <a:off x="6674700" y="2433702"/>
              <a:ext cx="1218851" cy="360000"/>
            </a:xfrm>
            <a:prstGeom prst="flowChartTerminator">
              <a:avLst/>
            </a:prstGeom>
            <a:solidFill>
              <a:srgbClr val="FFC000"/>
            </a:solidFill>
            <a:ln>
              <a:solidFill>
                <a:srgbClr val="EEB5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MA" sz="1800" b="1" dirty="0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</a:t>
              </a:r>
              <a:r>
                <a:rPr lang="fr-FR" sz="1800" b="1" dirty="0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ar-MA" sz="1800" b="1" dirty="0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2</a:t>
              </a:r>
              <a:endParaRPr lang="fr-FR" sz="1800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sp>
        <p:nvSpPr>
          <p:cNvPr id="2" name="ZoneTexte 1">
            <a:extLst>
              <a:ext uri="{FF2B5EF4-FFF2-40B4-BE49-F238E27FC236}">
                <a16:creationId xmlns:a16="http://schemas.microsoft.com/office/drawing/2014/main" id="{F410CCA1-109D-C269-E81E-F71FF9407CFD}"/>
              </a:ext>
            </a:extLst>
          </p:cNvPr>
          <p:cNvSpPr txBox="1"/>
          <p:nvPr/>
        </p:nvSpPr>
        <p:spPr>
          <a:xfrm>
            <a:off x="650051" y="2949121"/>
            <a:ext cx="337616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r" rtl="1">
              <a:buNone/>
            </a:pPr>
            <a:r>
              <a:rPr lang="ar-MA" b="1" dirty="0">
                <a:latin typeface="Calibri" panose="020F0502020204030204" pitchFamily="34" charset="0"/>
                <a:cs typeface="Calibri" panose="020F0502020204030204" pitchFamily="34" charset="0"/>
              </a:rPr>
              <a:t>رسم المثلث قائم الزاوية</a:t>
            </a:r>
          </a:p>
          <a:p>
            <a:pPr marL="0" indent="0" algn="r" rtl="1">
              <a:buNone/>
            </a:pPr>
            <a:endParaRPr lang="ar-MA" sz="18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A125CAE8-D02F-ABB8-DF9D-C79811141B69}"/>
              </a:ext>
            </a:extLst>
          </p:cNvPr>
          <p:cNvGrpSpPr/>
          <p:nvPr/>
        </p:nvGrpSpPr>
        <p:grpSpPr>
          <a:xfrm>
            <a:off x="2644445" y="5195967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7" name="Rectangle : coins arrondis 6">
              <a:extLst>
                <a:ext uri="{FF2B5EF4-FFF2-40B4-BE49-F238E27FC236}">
                  <a16:creationId xmlns:a16="http://schemas.microsoft.com/office/drawing/2014/main" id="{1D1D32DC-CBA5-B0D9-DB51-83059FDD5250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0" algn="ctr" defTabSz="914400" rtl="1" eaLnBrk="1" latinLnBrk="0" hangingPunct="1"/>
              <a:endParaRPr lang="fr-MA" dirty="0"/>
            </a:p>
          </p:txBody>
        </p:sp>
        <p:sp>
          <p:nvSpPr>
            <p:cNvPr id="8" name="Organigramme : Terminateur 21">
              <a:extLst>
                <a:ext uri="{FF2B5EF4-FFF2-40B4-BE49-F238E27FC236}">
                  <a16:creationId xmlns:a16="http://schemas.microsoft.com/office/drawing/2014/main" id="{18096BAC-8716-62F3-9AA8-2C1BE531A6B9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M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مراجعة</a:t>
              </a:r>
              <a:endParaRPr lang="fr-FR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9" name="Espace réservé du texte 5">
              <a:extLst>
                <a:ext uri="{FF2B5EF4-FFF2-40B4-BE49-F238E27FC236}">
                  <a16:creationId xmlns:a16="http://schemas.microsoft.com/office/drawing/2014/main" id="{E3097041-BF3F-D5CE-9149-8A8C7057B8C5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 rtl="1">
                <a:buNone/>
              </a:pPr>
              <a:r>
                <a:rPr lang="ar-MA" sz="1600" b="1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   مراجعة وتثبيت دروس الأسبوع </a:t>
              </a:r>
            </a:p>
          </p:txBody>
        </p:sp>
      </p:grpSp>
      <p:sp>
        <p:nvSpPr>
          <p:cNvPr id="6" name="ZoneTexte 5">
            <a:extLst>
              <a:ext uri="{FF2B5EF4-FFF2-40B4-BE49-F238E27FC236}">
                <a16:creationId xmlns:a16="http://schemas.microsoft.com/office/drawing/2014/main" id="{E49F2BAA-EC2F-4B2A-284B-F08E01AFABF3}"/>
              </a:ext>
            </a:extLst>
          </p:cNvPr>
          <p:cNvSpPr txBox="1"/>
          <p:nvPr/>
        </p:nvSpPr>
        <p:spPr>
          <a:xfrm>
            <a:off x="4636624" y="2942008"/>
            <a:ext cx="337616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r" rtl="1">
              <a:buNone/>
            </a:pP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خصائص المربع والمستطيل </a:t>
            </a:r>
            <a:endParaRPr lang="ar-MA" sz="1800" b="1" dirty="0">
              <a:solidFill>
                <a:schemeClr val="bg1">
                  <a:lumMod val="6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2F1D2554-A3CC-97FD-8054-113BDFCB399F}"/>
              </a:ext>
            </a:extLst>
          </p:cNvPr>
          <p:cNvSpPr txBox="1"/>
          <p:nvPr/>
        </p:nvSpPr>
        <p:spPr>
          <a:xfrm>
            <a:off x="4636622" y="4291837"/>
            <a:ext cx="337616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r" rtl="1">
              <a:buNone/>
            </a:pP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رسم المربع والمستطيل</a:t>
            </a:r>
            <a:endParaRPr lang="ar-MA" sz="1800" b="1" dirty="0">
              <a:solidFill>
                <a:schemeClr val="bg1">
                  <a:lumMod val="6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979368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>
            <a:extLst>
              <a:ext uri="{FF2B5EF4-FFF2-40B4-BE49-F238E27FC236}">
                <a16:creationId xmlns:a16="http://schemas.microsoft.com/office/drawing/2014/main" id="{B011FF8F-2992-4DF2-0077-053DA9A7170A}"/>
              </a:ext>
            </a:extLst>
          </p:cNvPr>
          <p:cNvSpPr txBox="1"/>
          <p:nvPr/>
        </p:nvSpPr>
        <p:spPr>
          <a:xfrm>
            <a:off x="2273440" y="1102672"/>
            <a:ext cx="4597120" cy="7296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5486"/>
              </a:lnSpc>
            </a:pPr>
            <a:r>
              <a:rPr lang="ar-MA" sz="3200" b="1" dirty="0">
                <a:solidFill>
                  <a:srgbClr val="F6BB00"/>
                </a:solidFill>
                <a:latin typeface="Dosis" pitchFamily="2" charset="0"/>
                <a:cs typeface="Calibri" panose="020F0502020204030204" pitchFamily="34" charset="0"/>
              </a:rPr>
              <a:t>درس اليوم</a:t>
            </a:r>
          </a:p>
        </p:txBody>
      </p:sp>
      <p:sp>
        <p:nvSpPr>
          <p:cNvPr id="5" name="TextBox 7">
            <a:extLst>
              <a:ext uri="{FF2B5EF4-FFF2-40B4-BE49-F238E27FC236}">
                <a16:creationId xmlns:a16="http://schemas.microsoft.com/office/drawing/2014/main" id="{C9B89E41-3063-9AB4-B59E-B51BF4B73865}"/>
              </a:ext>
            </a:extLst>
          </p:cNvPr>
          <p:cNvSpPr txBox="1"/>
          <p:nvPr/>
        </p:nvSpPr>
        <p:spPr>
          <a:xfrm>
            <a:off x="378333" y="1368129"/>
            <a:ext cx="8178799" cy="928459"/>
          </a:xfrm>
          <a:prstGeom prst="rect">
            <a:avLst/>
          </a:prstGeom>
          <a:ln>
            <a:noFill/>
          </a:ln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426"/>
              </a:lnSpc>
            </a:pPr>
            <a:endParaRPr lang="en-GB" sz="3200" b="1" dirty="0">
              <a:solidFill>
                <a:srgbClr val="3795AF"/>
              </a:solidFill>
              <a:latin typeface="Dosis" pitchFamily="2" charset="0"/>
              <a:cs typeface="Calibri" panose="020F0502020204030204" pitchFamily="34" charset="0"/>
            </a:endParaRPr>
          </a:p>
          <a:p>
            <a:pPr algn="ctr" defTabSz="771525" rtl="1"/>
            <a:r>
              <a:rPr lang="ar-MA" sz="3200" b="1" dirty="0">
                <a:solidFill>
                  <a:srgbClr val="2B7589"/>
                </a:solidFill>
                <a:latin typeface="Dosis" pitchFamily="2" charset="0"/>
                <a:cs typeface="Calibri" panose="020F0502020204030204" pitchFamily="34" charset="0"/>
              </a:rPr>
              <a:t>رسم المثلث قائم الزاوية</a:t>
            </a:r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038AE995-6D88-B17B-4DE0-F1CE655B66A3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pic>
        <p:nvPicPr>
          <p:cNvPr id="12" name="Image 11" descr="Une image contenant texte, diagramme, capture d’écran, ligne&#10;&#10;Le contenu généré par l’IA peut être incorrect.">
            <a:extLst>
              <a:ext uri="{FF2B5EF4-FFF2-40B4-BE49-F238E27FC236}">
                <a16:creationId xmlns:a16="http://schemas.microsoft.com/office/drawing/2014/main" id="{2E0059A4-406B-76DF-0AFB-2E224C19DBF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49727" y="2410448"/>
            <a:ext cx="3050531" cy="3865905"/>
          </a:xfrm>
          <a:prstGeom prst="rect">
            <a:avLst/>
          </a:prstGeom>
        </p:spPr>
      </p:pic>
      <p:pic>
        <p:nvPicPr>
          <p:cNvPr id="14" name="Image 13" descr="Une image contenant texte, capture d’écran, diagramme&#10;&#10;Le contenu généré par l’IA peut être incorrect.">
            <a:extLst>
              <a:ext uri="{FF2B5EF4-FFF2-40B4-BE49-F238E27FC236}">
                <a16:creationId xmlns:a16="http://schemas.microsoft.com/office/drawing/2014/main" id="{2A15F6A1-FBF3-DB24-BD6F-EC81E3147D8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99198" y="2410448"/>
            <a:ext cx="3050530" cy="38659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768796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8CCB7D-8C4A-A26E-BA2B-482EE22FCC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>
            <a:extLst>
              <a:ext uri="{FF2B5EF4-FFF2-40B4-BE49-F238E27FC236}">
                <a16:creationId xmlns:a16="http://schemas.microsoft.com/office/drawing/2014/main" id="{64066D44-A939-5914-21D1-E73017862CD0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2" name="TextBox 6">
            <a:extLst>
              <a:ext uri="{FF2B5EF4-FFF2-40B4-BE49-F238E27FC236}">
                <a16:creationId xmlns:a16="http://schemas.microsoft.com/office/drawing/2014/main" id="{9F1E1EB5-A3CF-9C33-72E2-D018A6412902}"/>
              </a:ext>
            </a:extLst>
          </p:cNvPr>
          <p:cNvSpPr txBox="1"/>
          <p:nvPr/>
        </p:nvSpPr>
        <p:spPr>
          <a:xfrm>
            <a:off x="1089966" y="1717188"/>
            <a:ext cx="7132233" cy="32387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075"/>
              </a:lnSpc>
            </a:pPr>
            <a:r>
              <a:rPr lang="ar-MA" sz="3600" b="1" kern="0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مراحل الدرس</a:t>
            </a:r>
          </a:p>
        </p:txBody>
      </p:sp>
      <p:sp>
        <p:nvSpPr>
          <p:cNvPr id="11" name="Rectangle: Rounded Corners 55">
            <a:extLst>
              <a:ext uri="{FF2B5EF4-FFF2-40B4-BE49-F238E27FC236}">
                <a16:creationId xmlns:a16="http://schemas.microsoft.com/office/drawing/2014/main" id="{3CAF842F-B76D-64A4-C272-7E11CE254705}"/>
              </a:ext>
            </a:extLst>
          </p:cNvPr>
          <p:cNvSpPr/>
          <p:nvPr/>
        </p:nvSpPr>
        <p:spPr>
          <a:xfrm>
            <a:off x="1917734" y="5530310"/>
            <a:ext cx="5596424" cy="538375"/>
          </a:xfrm>
          <a:prstGeom prst="roundRect">
            <a:avLst/>
          </a:prstGeom>
          <a:solidFill>
            <a:srgbClr val="3A8F98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defRPr/>
            </a:pPr>
            <a:r>
              <a:rPr lang="fr-FR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</a:t>
            </a:r>
            <a:r>
              <a:rPr lang="en-GB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اختتام </a:t>
            </a:r>
            <a:r>
              <a:rPr lang="ar-S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الدرس</a:t>
            </a:r>
            <a:endParaRPr lang="fr-MA" sz="2133" b="1" kern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Flowchart: Alternate Process 54">
            <a:extLst>
              <a:ext uri="{FF2B5EF4-FFF2-40B4-BE49-F238E27FC236}">
                <a16:creationId xmlns:a16="http://schemas.microsoft.com/office/drawing/2014/main" id="{DAAA9C13-7A93-9576-E25C-EC05B2C2AE4C}"/>
              </a:ext>
            </a:extLst>
          </p:cNvPr>
          <p:cNvSpPr/>
          <p:nvPr/>
        </p:nvSpPr>
        <p:spPr>
          <a:xfrm>
            <a:off x="1891337" y="2539488"/>
            <a:ext cx="5649219" cy="558588"/>
          </a:xfrm>
          <a:prstGeom prst="flowChartAlternateProcess">
            <a:avLst/>
          </a:prstGeom>
          <a:solidFill>
            <a:srgbClr val="3A8F98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defRPr/>
            </a:pP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افتتاح الدرس</a:t>
            </a:r>
            <a:endParaRPr lang="en-US" sz="1733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3" name="Rectangle: Rounded Corners 55">
            <a:extLst>
              <a:ext uri="{FF2B5EF4-FFF2-40B4-BE49-F238E27FC236}">
                <a16:creationId xmlns:a16="http://schemas.microsoft.com/office/drawing/2014/main" id="{8BDFA9C4-68D3-A116-DDDE-D428648885F7}"/>
              </a:ext>
            </a:extLst>
          </p:cNvPr>
          <p:cNvSpPr/>
          <p:nvPr/>
        </p:nvSpPr>
        <p:spPr>
          <a:xfrm>
            <a:off x="1905587" y="3327464"/>
            <a:ext cx="5596424" cy="538375"/>
          </a:xfrm>
          <a:prstGeom prst="roundRect">
            <a:avLst/>
          </a:prstGeom>
          <a:solidFill>
            <a:srgbClr val="3A8F98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defRPr/>
            </a:pPr>
            <a:r>
              <a:rPr lang="fr-FR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نمذجة</a:t>
            </a:r>
            <a:endParaRPr lang="fr-MA" sz="2133" b="1" kern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" name="Rectangle: Rounded Corners 55">
            <a:extLst>
              <a:ext uri="{FF2B5EF4-FFF2-40B4-BE49-F238E27FC236}">
                <a16:creationId xmlns:a16="http://schemas.microsoft.com/office/drawing/2014/main" id="{6E9C6044-9F3D-ABF5-C8E5-3013120632B2}"/>
              </a:ext>
            </a:extLst>
          </p:cNvPr>
          <p:cNvSpPr/>
          <p:nvPr/>
        </p:nvSpPr>
        <p:spPr>
          <a:xfrm>
            <a:off x="1917734" y="4076388"/>
            <a:ext cx="5596424" cy="538375"/>
          </a:xfrm>
          <a:prstGeom prst="roundRect">
            <a:avLst/>
          </a:prstGeom>
          <a:solidFill>
            <a:srgbClr val="3A8F98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defRPr/>
            </a:pPr>
            <a:r>
              <a:rPr lang="fr-FR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</a:t>
            </a:r>
            <a:r>
              <a:rPr lang="en-GB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ممارسة موجهة</a:t>
            </a:r>
            <a:endParaRPr lang="fr-MA" sz="2133" b="1" kern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" name="Rectangle: Rounded Corners 55">
            <a:extLst>
              <a:ext uri="{FF2B5EF4-FFF2-40B4-BE49-F238E27FC236}">
                <a16:creationId xmlns:a16="http://schemas.microsoft.com/office/drawing/2014/main" id="{EB186FC5-A31C-33C4-896A-3A9ABC93082F}"/>
              </a:ext>
            </a:extLst>
          </p:cNvPr>
          <p:cNvSpPr/>
          <p:nvPr/>
        </p:nvSpPr>
        <p:spPr>
          <a:xfrm>
            <a:off x="1905587" y="4788337"/>
            <a:ext cx="5596424" cy="538375"/>
          </a:xfrm>
          <a:prstGeom prst="roundRect">
            <a:avLst/>
          </a:prstGeom>
          <a:solidFill>
            <a:srgbClr val="3A8F98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defRPr/>
            </a:pPr>
            <a:r>
              <a:rPr lang="fr-FR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</a:t>
            </a:r>
            <a:r>
              <a:rPr lang="en-GB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ممارسة مستقلة</a:t>
            </a:r>
            <a:endParaRPr lang="fr-MA" sz="2133" b="1" kern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" name="Oval 81">
            <a:extLst>
              <a:ext uri="{FF2B5EF4-FFF2-40B4-BE49-F238E27FC236}">
                <a16:creationId xmlns:a16="http://schemas.microsoft.com/office/drawing/2014/main" id="{B74E3B82-5A62-06FC-D672-D5A323E8B1FF}"/>
              </a:ext>
            </a:extLst>
          </p:cNvPr>
          <p:cNvSpPr>
            <a:spLocks noChangeAspect="1"/>
          </p:cNvSpPr>
          <p:nvPr/>
        </p:nvSpPr>
        <p:spPr>
          <a:xfrm flipH="1">
            <a:off x="1581863" y="5476829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17" name="Oval 81">
            <a:extLst>
              <a:ext uri="{FF2B5EF4-FFF2-40B4-BE49-F238E27FC236}">
                <a16:creationId xmlns:a16="http://schemas.microsoft.com/office/drawing/2014/main" id="{0752D1AC-D7B3-4EC6-738B-2F26FA53BF30}"/>
              </a:ext>
            </a:extLst>
          </p:cNvPr>
          <p:cNvSpPr>
            <a:spLocks noChangeAspect="1"/>
          </p:cNvSpPr>
          <p:nvPr/>
        </p:nvSpPr>
        <p:spPr>
          <a:xfrm flipH="1">
            <a:off x="1581863" y="2489217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18" name="Oval 81">
            <a:extLst>
              <a:ext uri="{FF2B5EF4-FFF2-40B4-BE49-F238E27FC236}">
                <a16:creationId xmlns:a16="http://schemas.microsoft.com/office/drawing/2014/main" id="{9E24B373-8DD9-20EB-22BB-948E6DDB4653}"/>
              </a:ext>
            </a:extLst>
          </p:cNvPr>
          <p:cNvSpPr>
            <a:spLocks noChangeAspect="1"/>
          </p:cNvSpPr>
          <p:nvPr/>
        </p:nvSpPr>
        <p:spPr>
          <a:xfrm flipH="1">
            <a:off x="1581863" y="3249811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19" name="Oval 81">
            <a:extLst>
              <a:ext uri="{FF2B5EF4-FFF2-40B4-BE49-F238E27FC236}">
                <a16:creationId xmlns:a16="http://schemas.microsoft.com/office/drawing/2014/main" id="{7F6D26E6-9744-31D4-B2DA-AE0A2880B94B}"/>
              </a:ext>
            </a:extLst>
          </p:cNvPr>
          <p:cNvSpPr>
            <a:spLocks noChangeAspect="1"/>
          </p:cNvSpPr>
          <p:nvPr/>
        </p:nvSpPr>
        <p:spPr>
          <a:xfrm flipH="1">
            <a:off x="1581863" y="4019179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20" name="Oval 81">
            <a:extLst>
              <a:ext uri="{FF2B5EF4-FFF2-40B4-BE49-F238E27FC236}">
                <a16:creationId xmlns:a16="http://schemas.microsoft.com/office/drawing/2014/main" id="{E5531219-2CE4-B3E1-8214-B274886F4CC0}"/>
              </a:ext>
            </a:extLst>
          </p:cNvPr>
          <p:cNvSpPr>
            <a:spLocks noChangeAspect="1"/>
          </p:cNvSpPr>
          <p:nvPr/>
        </p:nvSpPr>
        <p:spPr>
          <a:xfrm flipH="1">
            <a:off x="1581863" y="4725082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21" name="Corde 20">
            <a:extLst>
              <a:ext uri="{FF2B5EF4-FFF2-40B4-BE49-F238E27FC236}">
                <a16:creationId xmlns:a16="http://schemas.microsoft.com/office/drawing/2014/main" id="{AB925899-CAF8-06E3-40E2-4373181BD7D8}"/>
              </a:ext>
            </a:extLst>
          </p:cNvPr>
          <p:cNvSpPr/>
          <p:nvPr/>
        </p:nvSpPr>
        <p:spPr>
          <a:xfrm flipH="1">
            <a:off x="1638440" y="2558424"/>
            <a:ext cx="558587" cy="515383"/>
          </a:xfrm>
          <a:prstGeom prst="chord">
            <a:avLst>
              <a:gd name="adj1" fmla="val 5378143"/>
              <a:gd name="adj2" fmla="val 16200000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7" name="Oval 81">
            <a:extLst>
              <a:ext uri="{FF2B5EF4-FFF2-40B4-BE49-F238E27FC236}">
                <a16:creationId xmlns:a16="http://schemas.microsoft.com/office/drawing/2014/main" id="{C605B4C9-14D4-DEBF-2A0C-BA1CCCA45EBC}"/>
              </a:ext>
            </a:extLst>
          </p:cNvPr>
          <p:cNvSpPr>
            <a:spLocks noChangeAspect="1"/>
          </p:cNvSpPr>
          <p:nvPr/>
        </p:nvSpPr>
        <p:spPr>
          <a:xfrm>
            <a:off x="7266026" y="2550235"/>
            <a:ext cx="558587" cy="558587"/>
          </a:xfrm>
          <a:prstGeom prst="ellipse">
            <a:avLst/>
          </a:prstGeom>
          <a:solidFill>
            <a:srgbClr val="F6BB00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28" name="Oval 81">
            <a:extLst>
              <a:ext uri="{FF2B5EF4-FFF2-40B4-BE49-F238E27FC236}">
                <a16:creationId xmlns:a16="http://schemas.microsoft.com/office/drawing/2014/main" id="{66778D8B-00FF-0D7B-AC64-AC7A5F91C87A}"/>
              </a:ext>
            </a:extLst>
          </p:cNvPr>
          <p:cNvSpPr>
            <a:spLocks noChangeAspect="1"/>
          </p:cNvSpPr>
          <p:nvPr/>
        </p:nvSpPr>
        <p:spPr>
          <a:xfrm>
            <a:off x="7266026" y="3306010"/>
            <a:ext cx="558587" cy="558587"/>
          </a:xfrm>
          <a:prstGeom prst="ellipse">
            <a:avLst/>
          </a:prstGeom>
          <a:solidFill>
            <a:srgbClr val="F6BB00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2</a:t>
            </a:r>
          </a:p>
        </p:txBody>
      </p:sp>
      <p:sp>
        <p:nvSpPr>
          <p:cNvPr id="29" name="Oval 81">
            <a:extLst>
              <a:ext uri="{FF2B5EF4-FFF2-40B4-BE49-F238E27FC236}">
                <a16:creationId xmlns:a16="http://schemas.microsoft.com/office/drawing/2014/main" id="{3492D1D3-1EEC-721F-EDF7-396D9BC08B6D}"/>
              </a:ext>
            </a:extLst>
          </p:cNvPr>
          <p:cNvSpPr>
            <a:spLocks noChangeAspect="1"/>
          </p:cNvSpPr>
          <p:nvPr/>
        </p:nvSpPr>
        <p:spPr>
          <a:xfrm>
            <a:off x="7266026" y="4052321"/>
            <a:ext cx="558587" cy="558587"/>
          </a:xfrm>
          <a:prstGeom prst="ellipse">
            <a:avLst/>
          </a:prstGeom>
          <a:solidFill>
            <a:srgbClr val="F6BB00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3</a:t>
            </a:r>
          </a:p>
        </p:txBody>
      </p:sp>
      <p:sp>
        <p:nvSpPr>
          <p:cNvPr id="31" name="Oval 81">
            <a:extLst>
              <a:ext uri="{FF2B5EF4-FFF2-40B4-BE49-F238E27FC236}">
                <a16:creationId xmlns:a16="http://schemas.microsoft.com/office/drawing/2014/main" id="{B535A19A-A45D-7428-FA89-F060F410A701}"/>
              </a:ext>
            </a:extLst>
          </p:cNvPr>
          <p:cNvSpPr>
            <a:spLocks noChangeAspect="1"/>
          </p:cNvSpPr>
          <p:nvPr/>
        </p:nvSpPr>
        <p:spPr>
          <a:xfrm>
            <a:off x="7266026" y="4828949"/>
            <a:ext cx="558587" cy="558587"/>
          </a:xfrm>
          <a:prstGeom prst="ellipse">
            <a:avLst/>
          </a:prstGeom>
          <a:solidFill>
            <a:srgbClr val="F6BB00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4</a:t>
            </a:r>
          </a:p>
        </p:txBody>
      </p:sp>
      <p:sp>
        <p:nvSpPr>
          <p:cNvPr id="32" name="Oval 81">
            <a:extLst>
              <a:ext uri="{FF2B5EF4-FFF2-40B4-BE49-F238E27FC236}">
                <a16:creationId xmlns:a16="http://schemas.microsoft.com/office/drawing/2014/main" id="{7C8616C3-14D1-A09D-9ECE-CDD3E5DE0AEB}"/>
              </a:ext>
            </a:extLst>
          </p:cNvPr>
          <p:cNvSpPr>
            <a:spLocks noChangeAspect="1"/>
          </p:cNvSpPr>
          <p:nvPr/>
        </p:nvSpPr>
        <p:spPr>
          <a:xfrm>
            <a:off x="7266026" y="5565153"/>
            <a:ext cx="558587" cy="558587"/>
          </a:xfrm>
          <a:prstGeom prst="ellipse">
            <a:avLst/>
          </a:prstGeom>
          <a:solidFill>
            <a:srgbClr val="F6BB00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5</a:t>
            </a: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6E43F612-8D3D-DC8B-6425-EA568ADA7D98}"/>
              </a:ext>
            </a:extLst>
          </p:cNvPr>
          <p:cNvGrpSpPr/>
          <p:nvPr/>
        </p:nvGrpSpPr>
        <p:grpSpPr>
          <a:xfrm>
            <a:off x="1653038" y="4011911"/>
            <a:ext cx="558587" cy="625740"/>
            <a:chOff x="976754" y="4005561"/>
            <a:chExt cx="558587" cy="625740"/>
          </a:xfrm>
        </p:grpSpPr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985402C0-19B2-B76A-C2EB-71435DCA4C6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976754" y="4005561"/>
              <a:ext cx="558587" cy="625740"/>
            </a:xfrm>
            <a:prstGeom prst="rect">
              <a:avLst/>
            </a:prstGeom>
          </p:spPr>
        </p:pic>
        <p:sp>
          <p:nvSpPr>
            <p:cNvPr id="5" name="ZoneTexte 4">
              <a:extLst>
                <a:ext uri="{FF2B5EF4-FFF2-40B4-BE49-F238E27FC236}">
                  <a16:creationId xmlns:a16="http://schemas.microsoft.com/office/drawing/2014/main" id="{E117002A-2F84-72A8-2AEE-D163DEA6B3EB}"/>
                </a:ext>
              </a:extLst>
            </p:cNvPr>
            <p:cNvSpPr txBox="1"/>
            <p:nvPr/>
          </p:nvSpPr>
          <p:spPr>
            <a:xfrm>
              <a:off x="1030729" y="4161932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900" b="1" dirty="0">
                  <a:solidFill>
                    <a:srgbClr val="33878B"/>
                  </a:solidFill>
                </a:rPr>
                <a:t>15</a:t>
              </a: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F2AE582A-0BFF-BE7C-3233-AEE2F0CB0E9B}"/>
              </a:ext>
            </a:extLst>
          </p:cNvPr>
          <p:cNvGrpSpPr/>
          <p:nvPr/>
        </p:nvGrpSpPr>
        <p:grpSpPr>
          <a:xfrm>
            <a:off x="1653038" y="4709374"/>
            <a:ext cx="558587" cy="628926"/>
            <a:chOff x="976754" y="4706199"/>
            <a:chExt cx="558587" cy="628926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68CE2558-7854-7AA5-74E3-48F17307235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976754" y="4706199"/>
              <a:ext cx="558587" cy="628926"/>
            </a:xfrm>
            <a:prstGeom prst="rect">
              <a:avLst/>
            </a:prstGeom>
          </p:spPr>
        </p:pic>
        <p:sp>
          <p:nvSpPr>
            <p:cNvPr id="9" name="ZoneTexte 8">
              <a:extLst>
                <a:ext uri="{FF2B5EF4-FFF2-40B4-BE49-F238E27FC236}">
                  <a16:creationId xmlns:a16="http://schemas.microsoft.com/office/drawing/2014/main" id="{F74C56BA-8286-FE67-F102-AAC1F4C3E4B5}"/>
                </a:ext>
              </a:extLst>
            </p:cNvPr>
            <p:cNvSpPr txBox="1"/>
            <p:nvPr/>
          </p:nvSpPr>
          <p:spPr>
            <a:xfrm>
              <a:off x="1030318" y="4861092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900" b="1" dirty="0">
                  <a:solidFill>
                    <a:srgbClr val="33878B"/>
                  </a:solidFill>
                </a:rPr>
                <a:t>12</a:t>
              </a:r>
            </a:p>
          </p:txBody>
        </p:sp>
      </p:grpSp>
      <p:grpSp>
        <p:nvGrpSpPr>
          <p:cNvPr id="10" name="Groupe 9">
            <a:extLst>
              <a:ext uri="{FF2B5EF4-FFF2-40B4-BE49-F238E27FC236}">
                <a16:creationId xmlns:a16="http://schemas.microsoft.com/office/drawing/2014/main" id="{129D5044-364E-2DC2-8226-1DCFAFBA06E8}"/>
              </a:ext>
            </a:extLst>
          </p:cNvPr>
          <p:cNvGrpSpPr/>
          <p:nvPr/>
        </p:nvGrpSpPr>
        <p:grpSpPr>
          <a:xfrm>
            <a:off x="1648164" y="5471175"/>
            <a:ext cx="558588" cy="625740"/>
            <a:chOff x="965530" y="5471175"/>
            <a:chExt cx="558588" cy="625740"/>
          </a:xfrm>
        </p:grpSpPr>
        <p:pic>
          <p:nvPicPr>
            <p:cNvPr id="25" name="Image 24">
              <a:extLst>
                <a:ext uri="{FF2B5EF4-FFF2-40B4-BE49-F238E27FC236}">
                  <a16:creationId xmlns:a16="http://schemas.microsoft.com/office/drawing/2014/main" id="{9216D6B5-24C2-77AF-09D1-224D02F07F6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65530" y="5471175"/>
              <a:ext cx="558588" cy="625740"/>
            </a:xfrm>
            <a:prstGeom prst="rect">
              <a:avLst/>
            </a:prstGeom>
          </p:spPr>
        </p:pic>
        <p:sp>
          <p:nvSpPr>
            <p:cNvPr id="30" name="ZoneTexte 29">
              <a:extLst>
                <a:ext uri="{FF2B5EF4-FFF2-40B4-BE49-F238E27FC236}">
                  <a16:creationId xmlns:a16="http://schemas.microsoft.com/office/drawing/2014/main" id="{1CB9E538-B871-76EF-9C84-0FF898C89AAE}"/>
                </a:ext>
              </a:extLst>
            </p:cNvPr>
            <p:cNvSpPr txBox="1"/>
            <p:nvPr/>
          </p:nvSpPr>
          <p:spPr>
            <a:xfrm>
              <a:off x="1011268" y="5629361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900" b="1" dirty="0">
                  <a:solidFill>
                    <a:srgbClr val="33878B"/>
                  </a:solidFill>
                </a:rPr>
                <a:t>3</a:t>
              </a:r>
            </a:p>
          </p:txBody>
        </p:sp>
      </p:grpSp>
      <p:grpSp>
        <p:nvGrpSpPr>
          <p:cNvPr id="34" name="Groupe 33">
            <a:extLst>
              <a:ext uri="{FF2B5EF4-FFF2-40B4-BE49-F238E27FC236}">
                <a16:creationId xmlns:a16="http://schemas.microsoft.com/office/drawing/2014/main" id="{0C1DCF72-1019-A983-A35F-5199B8C7D3C0}"/>
              </a:ext>
            </a:extLst>
          </p:cNvPr>
          <p:cNvGrpSpPr/>
          <p:nvPr/>
        </p:nvGrpSpPr>
        <p:grpSpPr>
          <a:xfrm>
            <a:off x="1664398" y="3247380"/>
            <a:ext cx="547364" cy="621681"/>
            <a:chOff x="976754" y="3247381"/>
            <a:chExt cx="547364" cy="620956"/>
          </a:xfrm>
        </p:grpSpPr>
        <p:pic>
          <p:nvPicPr>
            <p:cNvPr id="35" name="Image 34">
              <a:extLst>
                <a:ext uri="{FF2B5EF4-FFF2-40B4-BE49-F238E27FC236}">
                  <a16:creationId xmlns:a16="http://schemas.microsoft.com/office/drawing/2014/main" id="{69B3E487-26AE-3CB2-A625-411445D7CE5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976754" y="3247381"/>
              <a:ext cx="547364" cy="620956"/>
            </a:xfrm>
            <a:prstGeom prst="rect">
              <a:avLst/>
            </a:prstGeom>
          </p:spPr>
        </p:pic>
        <p:sp>
          <p:nvSpPr>
            <p:cNvPr id="36" name="ZoneTexte 35">
              <a:extLst>
                <a:ext uri="{FF2B5EF4-FFF2-40B4-BE49-F238E27FC236}">
                  <a16:creationId xmlns:a16="http://schemas.microsoft.com/office/drawing/2014/main" id="{0726D24D-7FC3-B424-598A-1F5A4A44CDBC}"/>
                </a:ext>
              </a:extLst>
            </p:cNvPr>
            <p:cNvSpPr txBox="1"/>
            <p:nvPr/>
          </p:nvSpPr>
          <p:spPr>
            <a:xfrm>
              <a:off x="1033064" y="3393264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900" b="1" dirty="0">
                  <a:solidFill>
                    <a:srgbClr val="33878B"/>
                  </a:solidFill>
                </a:rPr>
                <a:t>10    </a:t>
              </a:r>
            </a:p>
          </p:txBody>
        </p:sp>
      </p:grpSp>
      <p:grpSp>
        <p:nvGrpSpPr>
          <p:cNvPr id="37" name="Groupe 36">
            <a:extLst>
              <a:ext uri="{FF2B5EF4-FFF2-40B4-BE49-F238E27FC236}">
                <a16:creationId xmlns:a16="http://schemas.microsoft.com/office/drawing/2014/main" id="{6B43F3AA-05E3-BAB5-2A52-9B860C1800CF}"/>
              </a:ext>
            </a:extLst>
          </p:cNvPr>
          <p:cNvGrpSpPr/>
          <p:nvPr/>
        </p:nvGrpSpPr>
        <p:grpSpPr>
          <a:xfrm>
            <a:off x="1653038" y="2477857"/>
            <a:ext cx="558587" cy="625740"/>
            <a:chOff x="976754" y="2489217"/>
            <a:chExt cx="558587" cy="625740"/>
          </a:xfrm>
        </p:grpSpPr>
        <p:pic>
          <p:nvPicPr>
            <p:cNvPr id="38" name="Image 37">
              <a:extLst>
                <a:ext uri="{FF2B5EF4-FFF2-40B4-BE49-F238E27FC236}">
                  <a16:creationId xmlns:a16="http://schemas.microsoft.com/office/drawing/2014/main" id="{A653CC7C-E5CE-2EB7-185D-E299BB0455A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976754" y="2489217"/>
              <a:ext cx="558587" cy="625740"/>
            </a:xfrm>
            <a:prstGeom prst="rect">
              <a:avLst/>
            </a:prstGeom>
          </p:spPr>
        </p:pic>
        <p:sp>
          <p:nvSpPr>
            <p:cNvPr id="39" name="ZoneTexte 38">
              <a:extLst>
                <a:ext uri="{FF2B5EF4-FFF2-40B4-BE49-F238E27FC236}">
                  <a16:creationId xmlns:a16="http://schemas.microsoft.com/office/drawing/2014/main" id="{2272A1BC-5C02-2106-856B-0C0645764217}"/>
                </a:ext>
              </a:extLst>
            </p:cNvPr>
            <p:cNvSpPr txBox="1"/>
            <p:nvPr/>
          </p:nvSpPr>
          <p:spPr>
            <a:xfrm>
              <a:off x="1033904" y="2641600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900" b="1" dirty="0">
                  <a:solidFill>
                    <a:srgbClr val="33878B"/>
                  </a:solidFill>
                </a:rPr>
                <a:t>15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2793396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DE6E246-A7D5-6815-F668-89E4057F5C0D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DB7BD3E3-B4BE-A727-849F-C8D9C2EEC128}"/>
              </a:ext>
            </a:extLst>
          </p:cNvPr>
          <p:cNvSpPr/>
          <p:nvPr/>
        </p:nvSpPr>
        <p:spPr>
          <a:xfrm>
            <a:off x="1415143" y="3638497"/>
            <a:ext cx="6288180" cy="892559"/>
          </a:xfrm>
          <a:prstGeom prst="roundRect">
            <a:avLst/>
          </a:prstGeom>
          <a:solidFill>
            <a:srgbClr val="58B6C0">
              <a:lumMod val="20000"/>
              <a:lumOff val="80000"/>
            </a:srgbClr>
          </a:solidFill>
          <a:ln w="19050" cap="flat" cmpd="sng" algn="ctr">
            <a:solidFill>
              <a:srgbClr val="FFFFF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grpSp>
        <p:nvGrpSpPr>
          <p:cNvPr id="9" name="Groupe 8">
            <a:extLst>
              <a:ext uri="{FF2B5EF4-FFF2-40B4-BE49-F238E27FC236}">
                <a16:creationId xmlns:a16="http://schemas.microsoft.com/office/drawing/2014/main" id="{7542FBDF-0323-7171-9B34-AA4895D96FCF}"/>
              </a:ext>
            </a:extLst>
          </p:cNvPr>
          <p:cNvGrpSpPr/>
          <p:nvPr/>
        </p:nvGrpSpPr>
        <p:grpSpPr>
          <a:xfrm>
            <a:off x="1484028" y="2089999"/>
            <a:ext cx="6175944" cy="1322379"/>
            <a:chOff x="1711174" y="2035893"/>
            <a:chExt cx="5721651" cy="1322379"/>
          </a:xfrm>
        </p:grpSpPr>
        <p:sp>
          <p:nvSpPr>
            <p:cNvPr id="10" name="TextBox 5">
              <a:extLst>
                <a:ext uri="{FF2B5EF4-FFF2-40B4-BE49-F238E27FC236}">
                  <a16:creationId xmlns:a16="http://schemas.microsoft.com/office/drawing/2014/main" id="{C2ED499B-1966-9B57-5D89-3CD0657E8136}"/>
                </a:ext>
              </a:extLst>
            </p:cNvPr>
            <p:cNvSpPr txBox="1"/>
            <p:nvPr/>
          </p:nvSpPr>
          <p:spPr>
            <a:xfrm>
              <a:off x="2200275" y="2035893"/>
              <a:ext cx="4743450" cy="38228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lnSpc>
                  <a:spcPts val="2075"/>
                </a:lnSpc>
              </a:pPr>
              <a:r>
                <a:rPr lang="ar-MA" sz="2600" b="1" kern="0" dirty="0">
                  <a:solidFill>
                    <a:srgbClr val="3494BA">
                      <a:lumMod val="75000"/>
                    </a:srgb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عند نهاية الدرس</a:t>
              </a:r>
            </a:p>
          </p:txBody>
        </p:sp>
        <p:sp>
          <p:nvSpPr>
            <p:cNvPr id="12" name="TextBox 9">
              <a:extLst>
                <a:ext uri="{FF2B5EF4-FFF2-40B4-BE49-F238E27FC236}">
                  <a16:creationId xmlns:a16="http://schemas.microsoft.com/office/drawing/2014/main" id="{C62ED8C4-4590-6AD1-5322-D225BBB5DF20}"/>
                </a:ext>
              </a:extLst>
            </p:cNvPr>
            <p:cNvSpPr txBox="1"/>
            <p:nvPr/>
          </p:nvSpPr>
          <p:spPr>
            <a:xfrm>
              <a:off x="1711174" y="2465720"/>
              <a:ext cx="5721651" cy="89255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rtl="1">
                <a:spcAft>
                  <a:spcPts val="600"/>
                </a:spcAft>
              </a:pPr>
              <a:r>
                <a:rPr lang="ar-MA" sz="2600" b="1" kern="0" dirty="0">
                  <a:solidFill>
                    <a:srgbClr val="106585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على الأقل </a:t>
              </a:r>
              <a:r>
                <a:rPr lang="fr-FR" sz="2600" b="1" kern="0" dirty="0">
                  <a:solidFill>
                    <a:srgbClr val="FC8D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80%</a:t>
              </a:r>
              <a:r>
                <a:rPr lang="ar-MA" sz="2600" b="1" kern="0" dirty="0">
                  <a:solidFill>
                    <a:srgbClr val="FC8D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من المتعلمين </a:t>
              </a:r>
              <a:r>
                <a:rPr lang="ar-MA" sz="2600" b="1" kern="0" dirty="0">
                  <a:solidFill>
                    <a:srgbClr val="106585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سيكونون قادرين على</a:t>
              </a:r>
              <a:r>
                <a:rPr lang="en-GB" sz="2600" b="1" kern="0" dirty="0">
                  <a:solidFill>
                    <a:srgbClr val="106585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: </a:t>
              </a:r>
              <a:endParaRPr lang="fr-FR" sz="26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02EA157D-5978-CC07-6CE7-2007F1C61084}"/>
              </a:ext>
            </a:extLst>
          </p:cNvPr>
          <p:cNvGrpSpPr/>
          <p:nvPr/>
        </p:nvGrpSpPr>
        <p:grpSpPr>
          <a:xfrm>
            <a:off x="7178785" y="3505458"/>
            <a:ext cx="952824" cy="892559"/>
            <a:chOff x="7018463" y="3273195"/>
            <a:chExt cx="1249561" cy="1172098"/>
          </a:xfrm>
        </p:grpSpPr>
        <p:grpSp>
          <p:nvGrpSpPr>
            <p:cNvPr id="19" name="Groupe 18">
              <a:extLst>
                <a:ext uri="{FF2B5EF4-FFF2-40B4-BE49-F238E27FC236}">
                  <a16:creationId xmlns:a16="http://schemas.microsoft.com/office/drawing/2014/main" id="{E10BCB86-B975-91F8-B999-1C3A5B5B2703}"/>
                </a:ext>
              </a:extLst>
            </p:cNvPr>
            <p:cNvGrpSpPr/>
            <p:nvPr/>
          </p:nvGrpSpPr>
          <p:grpSpPr>
            <a:xfrm>
              <a:off x="7018463" y="3537379"/>
              <a:ext cx="907914" cy="907914"/>
              <a:chOff x="3664086" y="1245255"/>
              <a:chExt cx="907914" cy="907914"/>
            </a:xfrm>
          </p:grpSpPr>
          <p:sp>
            <p:nvSpPr>
              <p:cNvPr id="23" name="Ellipse 22">
                <a:extLst>
                  <a:ext uri="{FF2B5EF4-FFF2-40B4-BE49-F238E27FC236}">
                    <a16:creationId xmlns:a16="http://schemas.microsoft.com/office/drawing/2014/main" id="{5A7D3F1C-0826-D21D-3D67-4225D2343596}"/>
                  </a:ext>
                </a:extLst>
              </p:cNvPr>
              <p:cNvSpPr/>
              <p:nvPr/>
            </p:nvSpPr>
            <p:spPr>
              <a:xfrm>
                <a:off x="3664086" y="1245255"/>
                <a:ext cx="907914" cy="907914"/>
              </a:xfrm>
              <a:prstGeom prst="ellipse">
                <a:avLst/>
              </a:prstGeom>
              <a:noFill/>
              <a:ln w="120650" cap="flat" cmpd="sng" algn="ctr">
                <a:solidFill>
                  <a:srgbClr val="00E4CF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24" name="Ellipse 23">
                <a:extLst>
                  <a:ext uri="{FF2B5EF4-FFF2-40B4-BE49-F238E27FC236}">
                    <a16:creationId xmlns:a16="http://schemas.microsoft.com/office/drawing/2014/main" id="{24C28B67-8A2A-53D8-BB35-005B0557BA24}"/>
                  </a:ext>
                </a:extLst>
              </p:cNvPr>
              <p:cNvSpPr/>
              <p:nvPr/>
            </p:nvSpPr>
            <p:spPr>
              <a:xfrm>
                <a:off x="3893891" y="1484074"/>
                <a:ext cx="448304" cy="430276"/>
              </a:xfrm>
              <a:prstGeom prst="ellipse">
                <a:avLst/>
              </a:prstGeom>
              <a:noFill/>
              <a:ln w="120650" cap="flat" cmpd="sng" algn="ctr">
                <a:solidFill>
                  <a:srgbClr val="00E4CF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endParaRPr>
              </a:p>
            </p:txBody>
          </p:sp>
        </p:grpSp>
        <p:grpSp>
          <p:nvGrpSpPr>
            <p:cNvPr id="20" name="Groupe 19">
              <a:extLst>
                <a:ext uri="{FF2B5EF4-FFF2-40B4-BE49-F238E27FC236}">
                  <a16:creationId xmlns:a16="http://schemas.microsoft.com/office/drawing/2014/main" id="{2450D4B9-52CB-E576-36B4-8775669C7D88}"/>
                </a:ext>
              </a:extLst>
            </p:cNvPr>
            <p:cNvGrpSpPr/>
            <p:nvPr/>
          </p:nvGrpSpPr>
          <p:grpSpPr>
            <a:xfrm rot="692408">
              <a:off x="7545472" y="3273195"/>
              <a:ext cx="722552" cy="808616"/>
              <a:chOff x="6561871" y="1779515"/>
              <a:chExt cx="722552" cy="808616"/>
            </a:xfrm>
          </p:grpSpPr>
          <p:sp>
            <p:nvSpPr>
              <p:cNvPr id="21" name="Chevron 20">
                <a:extLst>
                  <a:ext uri="{FF2B5EF4-FFF2-40B4-BE49-F238E27FC236}">
                    <a16:creationId xmlns:a16="http://schemas.microsoft.com/office/drawing/2014/main" id="{7252C67E-B80A-2F88-7D89-7A45A0E23675}"/>
                  </a:ext>
                </a:extLst>
              </p:cNvPr>
              <p:cNvSpPr/>
              <p:nvPr/>
            </p:nvSpPr>
            <p:spPr>
              <a:xfrm rot="8014795">
                <a:off x="7022818" y="1840050"/>
                <a:ext cx="322140" cy="201070"/>
              </a:xfrm>
              <a:prstGeom prst="chevron">
                <a:avLst>
                  <a:gd name="adj" fmla="val 32529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solidFill>
                  <a:srgbClr val="4B505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>
                  <a:solidFill>
                    <a:schemeClr val="tx1"/>
                  </a:solidFill>
                  <a:latin typeface="Calibri" panose="020F0502020204030204" pitchFamily="34" charset="0"/>
                </a:endParaRPr>
              </a:p>
            </p:txBody>
          </p:sp>
          <p:cxnSp>
            <p:nvCxnSpPr>
              <p:cNvPr id="22" name="Connecteur droit 21">
                <a:extLst>
                  <a:ext uri="{FF2B5EF4-FFF2-40B4-BE49-F238E27FC236}">
                    <a16:creationId xmlns:a16="http://schemas.microsoft.com/office/drawing/2014/main" id="{96227389-C19D-2255-98D8-928EB1A9FE3E}"/>
                  </a:ext>
                </a:extLst>
              </p:cNvPr>
              <p:cNvCxnSpPr>
                <a:cxnSpLocks/>
                <a:stCxn id="21" idx="3"/>
              </p:cNvCxnSpPr>
              <p:nvPr/>
            </p:nvCxnSpPr>
            <p:spPr>
              <a:xfrm flipH="1">
                <a:off x="6561871" y="2057266"/>
                <a:ext cx="510981" cy="530865"/>
              </a:xfrm>
              <a:prstGeom prst="line">
                <a:avLst/>
              </a:prstGeom>
              <a:ln w="38100">
                <a:solidFill>
                  <a:srgbClr val="4B505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3" name="ZoneTexte 2">
            <a:extLst>
              <a:ext uri="{FF2B5EF4-FFF2-40B4-BE49-F238E27FC236}">
                <a16:creationId xmlns:a16="http://schemas.microsoft.com/office/drawing/2014/main" id="{496B9AB1-3F63-61B6-5D19-EB1B3D477D1C}"/>
              </a:ext>
            </a:extLst>
          </p:cNvPr>
          <p:cNvSpPr txBox="1"/>
          <p:nvPr/>
        </p:nvSpPr>
        <p:spPr>
          <a:xfrm>
            <a:off x="1502230" y="3779618"/>
            <a:ext cx="5518451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spcAft>
                <a:spcPts val="600"/>
              </a:spcAft>
            </a:pPr>
            <a:r>
              <a:rPr lang="ar-MA" sz="2800" b="1" kern="0" dirty="0">
                <a:solidFill>
                  <a:srgbClr val="2B758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رسم مثلث قائم الزاوية على شبكة نقطية.</a:t>
            </a:r>
          </a:p>
        </p:txBody>
      </p:sp>
    </p:spTree>
    <p:extLst>
      <p:ext uri="{BB962C8B-B14F-4D97-AF65-F5344CB8AC3E}">
        <p14:creationId xmlns:p14="http://schemas.microsoft.com/office/powerpoint/2010/main" val="231665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F8DF91E-320F-471E-A90F-702FA0F581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91F8DBEB-4D66-C499-7D53-1F613160E523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8" name="Oval 81">
            <a:extLst>
              <a:ext uri="{FF2B5EF4-FFF2-40B4-BE49-F238E27FC236}">
                <a16:creationId xmlns:a16="http://schemas.microsoft.com/office/drawing/2014/main" id="{191F8A15-EBC9-D18D-42F6-59E6ED0804F3}"/>
              </a:ext>
            </a:extLst>
          </p:cNvPr>
          <p:cNvSpPr>
            <a:spLocks noChangeAspect="1"/>
          </p:cNvSpPr>
          <p:nvPr/>
        </p:nvSpPr>
        <p:spPr>
          <a:xfrm flipH="1">
            <a:off x="950491" y="5476829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464C6C03-623D-12E4-4FD1-1B72A001D340}"/>
              </a:ext>
            </a:extLst>
          </p:cNvPr>
          <p:cNvSpPr/>
          <p:nvPr/>
        </p:nvSpPr>
        <p:spPr>
          <a:xfrm>
            <a:off x="2590800" y="2654062"/>
            <a:ext cx="4408719" cy="1983252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3200" dirty="0"/>
          </a:p>
        </p:txBody>
      </p:sp>
      <p:sp>
        <p:nvSpPr>
          <p:cNvPr id="4" name="Flowchart: Alternate Process 54">
            <a:extLst>
              <a:ext uri="{FF2B5EF4-FFF2-40B4-BE49-F238E27FC236}">
                <a16:creationId xmlns:a16="http://schemas.microsoft.com/office/drawing/2014/main" id="{2F89141A-544F-4F47-893A-63D48215535F}"/>
              </a:ext>
            </a:extLst>
          </p:cNvPr>
          <p:cNvSpPr/>
          <p:nvPr/>
        </p:nvSpPr>
        <p:spPr>
          <a:xfrm>
            <a:off x="3168242" y="2189924"/>
            <a:ext cx="3418908" cy="939564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/>
            <a:r>
              <a:rPr lang="en-US" sz="40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40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افتتاح الدرس</a:t>
            </a:r>
            <a:endParaRPr lang="en-US" sz="40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Oval 80">
            <a:extLst>
              <a:ext uri="{FF2B5EF4-FFF2-40B4-BE49-F238E27FC236}">
                <a16:creationId xmlns:a16="http://schemas.microsoft.com/office/drawing/2014/main" id="{C9298896-F157-77C2-6E8B-94075C1D6A4B}"/>
              </a:ext>
            </a:extLst>
          </p:cNvPr>
          <p:cNvSpPr>
            <a:spLocks noChangeAspect="1"/>
          </p:cNvSpPr>
          <p:nvPr/>
        </p:nvSpPr>
        <p:spPr>
          <a:xfrm>
            <a:off x="6276468" y="2298784"/>
            <a:ext cx="588546" cy="588546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3200" b="1" dirty="0"/>
              <a:t>1</a:t>
            </a:r>
          </a:p>
        </p:txBody>
      </p:sp>
      <p:pic>
        <p:nvPicPr>
          <p:cNvPr id="9" name="Image 8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E64747E9-1E17-022D-E420-65FA81FA107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6008418" y="3045811"/>
            <a:ext cx="841742" cy="841742"/>
          </a:xfrm>
          <a:prstGeom prst="rect">
            <a:avLst/>
          </a:prstGeom>
        </p:spPr>
      </p:pic>
      <p:sp>
        <p:nvSpPr>
          <p:cNvPr id="10" name="ZoneTexte 9">
            <a:extLst>
              <a:ext uri="{FF2B5EF4-FFF2-40B4-BE49-F238E27FC236}">
                <a16:creationId xmlns:a16="http://schemas.microsoft.com/office/drawing/2014/main" id="{ED3E8744-487D-5929-1331-44745310A73E}"/>
              </a:ext>
            </a:extLst>
          </p:cNvPr>
          <p:cNvSpPr txBox="1"/>
          <p:nvPr/>
        </p:nvSpPr>
        <p:spPr>
          <a:xfrm>
            <a:off x="1986286" y="3149356"/>
            <a:ext cx="404286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800" b="1" dirty="0">
                <a:solidFill>
                  <a:srgbClr val="FC8D00"/>
                </a:solidFill>
                <a:latin typeface="Dosis" pitchFamily="2" charset="0"/>
                <a:cs typeface="Calibri" panose="020F0502020204030204" pitchFamily="34" charset="0"/>
              </a:rPr>
              <a:t>تصحيح الواجب المنزلي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9561908F-0BBC-567A-EC16-E54427467D8E}"/>
              </a:ext>
            </a:extLst>
          </p:cNvPr>
          <p:cNvSpPr txBox="1"/>
          <p:nvPr/>
        </p:nvSpPr>
        <p:spPr>
          <a:xfrm>
            <a:off x="2166256" y="3756824"/>
            <a:ext cx="392098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800" b="1" dirty="0">
                <a:solidFill>
                  <a:srgbClr val="B2B3AE"/>
                </a:solidFill>
                <a:latin typeface="Dosis" pitchFamily="2" charset="0"/>
                <a:cs typeface="Calibri" panose="020F0502020204030204" pitchFamily="34" charset="0"/>
              </a:rPr>
              <a:t>الحساب الذهني</a:t>
            </a:r>
          </a:p>
        </p:txBody>
      </p:sp>
    </p:spTree>
    <p:extLst>
      <p:ext uri="{BB962C8B-B14F-4D97-AF65-F5344CB8AC3E}">
        <p14:creationId xmlns:p14="http://schemas.microsoft.com/office/powerpoint/2010/main" val="16176237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ZoneTexte 11">
            <a:extLst>
              <a:ext uri="{FF2B5EF4-FFF2-40B4-BE49-F238E27FC236}">
                <a16:creationId xmlns:a16="http://schemas.microsoft.com/office/drawing/2014/main" id="{1D7D99DD-1FAA-9000-BAFF-CC98AF393E6F}"/>
              </a:ext>
            </a:extLst>
          </p:cNvPr>
          <p:cNvSpPr txBox="1"/>
          <p:nvPr/>
        </p:nvSpPr>
        <p:spPr>
          <a:xfrm>
            <a:off x="961411" y="899252"/>
            <a:ext cx="65155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مرحباً، سنتابع درس</a:t>
            </a: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جديدا مع مجد وندى.</a:t>
            </a:r>
          </a:p>
        </p:txBody>
      </p:sp>
      <p:pic>
        <p:nvPicPr>
          <p:cNvPr id="1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896DE9ED-17F5-868A-8BFB-32CE9FB09BC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2140" y="615516"/>
            <a:ext cx="1008000" cy="1008000"/>
          </a:xfrm>
          <a:prstGeom prst="ellipse">
            <a:avLst/>
          </a:prstGeom>
        </p:spPr>
      </p:pic>
      <p:pic>
        <p:nvPicPr>
          <p:cNvPr id="4" name="Nada-Wave">
            <a:hlinkClick r:id="" action="ppaction://media"/>
            <a:extLst>
              <a:ext uri="{FF2B5EF4-FFF2-40B4-BE49-F238E27FC236}">
                <a16:creationId xmlns:a16="http://schemas.microsoft.com/office/drawing/2014/main" id="{258E3DB7-EA0D-8D70-21A4-C3285230570B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4464000" y="1980000"/>
            <a:ext cx="2536315" cy="4050532"/>
          </a:xfrm>
          <a:prstGeom prst="rect">
            <a:avLst/>
          </a:prstGeom>
        </p:spPr>
      </p:pic>
      <p:pic>
        <p:nvPicPr>
          <p:cNvPr id="5" name="majd_wave">
            <a:hlinkClick r:id="" action="ppaction://media"/>
            <a:extLst>
              <a:ext uri="{FF2B5EF4-FFF2-40B4-BE49-F238E27FC236}">
                <a16:creationId xmlns:a16="http://schemas.microsoft.com/office/drawing/2014/main" id="{C52E3DBB-AB22-585F-5653-FEAE7FA557A7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2243138" y="1935166"/>
            <a:ext cx="2328862" cy="4140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45459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86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477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A69D57-4B7C-45E2-E7BD-CDA3210642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 descr="Une image contenant texte, diagramme, capture d’écran, Tracé&#10;&#10;Le contenu généré par l’IA peut être incorrect.">
            <a:extLst>
              <a:ext uri="{FF2B5EF4-FFF2-40B4-BE49-F238E27FC236}">
                <a16:creationId xmlns:a16="http://schemas.microsoft.com/office/drawing/2014/main" id="{5C6474FB-EAFE-0E18-A104-44BF5931203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17365" y="2057103"/>
            <a:ext cx="3207167" cy="4268112"/>
          </a:xfrm>
          <a:prstGeom prst="rect">
            <a:avLst/>
          </a:prstGeom>
        </p:spPr>
      </p:pic>
      <p:pic>
        <p:nvPicPr>
          <p:cNvPr id="7" name="Image 6" descr="Une image contenant texte, capture d’écran, diagramme, ligne&#10;&#10;Le contenu généré par l’IA peut être incorrect.">
            <a:extLst>
              <a:ext uri="{FF2B5EF4-FFF2-40B4-BE49-F238E27FC236}">
                <a16:creationId xmlns:a16="http://schemas.microsoft.com/office/drawing/2014/main" id="{54237E32-596D-4431-2D22-309D6BF82BF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54632" y="2058049"/>
            <a:ext cx="3207166" cy="4247293"/>
          </a:xfrm>
          <a:prstGeom prst="rect">
            <a:avLst/>
          </a:prstGeom>
        </p:spPr>
      </p:pic>
      <p:pic>
        <p:nvPicPr>
          <p:cNvPr id="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1B941219-D44C-A2D0-A2EB-D680046A612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2140" y="615516"/>
            <a:ext cx="1008000" cy="1008000"/>
          </a:xfrm>
          <a:prstGeom prst="ellipse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9A7F1031-EB13-8C66-B88F-FE8CD82AB3B0}"/>
              </a:ext>
            </a:extLst>
          </p:cNvPr>
          <p:cNvSpPr txBox="1"/>
          <p:nvPr/>
        </p:nvSpPr>
        <p:spPr>
          <a:xfrm>
            <a:off x="1724913" y="862060"/>
            <a:ext cx="5799612" cy="3921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rtl="1">
              <a:lnSpc>
                <a:spcPct val="115000"/>
              </a:lnSpc>
              <a:spcAft>
                <a:spcPts val="80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خذوا الكراسة ص 40</a:t>
            </a:r>
            <a:r>
              <a:rPr lang="fr-FR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، سنصحح تمارين الواجب المنزلي</a:t>
            </a:r>
            <a:r>
              <a:rPr lang="f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604F4FDD-6E63-1006-AB16-6598B8924B76}"/>
              </a:ext>
            </a:extLst>
          </p:cNvPr>
          <p:cNvSpPr/>
          <p:nvPr/>
        </p:nvSpPr>
        <p:spPr>
          <a:xfrm>
            <a:off x="4474028" y="2950026"/>
            <a:ext cx="2738026" cy="751119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7233ED0D-A987-1B04-F355-42E4D8169972}"/>
              </a:ext>
            </a:extLst>
          </p:cNvPr>
          <p:cNvSpPr/>
          <p:nvPr/>
        </p:nvSpPr>
        <p:spPr>
          <a:xfrm>
            <a:off x="4474027" y="3755568"/>
            <a:ext cx="2738026" cy="1034146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DF2C6CD2-2650-478E-A229-64F2D43F3740}"/>
              </a:ext>
            </a:extLst>
          </p:cNvPr>
          <p:cNvSpPr/>
          <p:nvPr/>
        </p:nvSpPr>
        <p:spPr>
          <a:xfrm>
            <a:off x="4474028" y="4876800"/>
            <a:ext cx="2738026" cy="1119139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2548202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ED6B4D-2573-D291-AD13-483741B7E4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4D1923DA-3A70-1362-5B5F-3BC5560F6025}"/>
              </a:ext>
            </a:extLst>
          </p:cNvPr>
          <p:cNvSpPr txBox="1"/>
          <p:nvPr/>
        </p:nvSpPr>
        <p:spPr>
          <a:xfrm>
            <a:off x="2219093" y="862060"/>
            <a:ext cx="5305432" cy="3921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rtl="1">
              <a:lnSpc>
                <a:spcPct val="115000"/>
              </a:lnSpc>
              <a:spcAft>
                <a:spcPts val="80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 التمرين رقم 1. لديكم دقيقة</a:t>
            </a:r>
          </a:p>
        </p:txBody>
      </p:sp>
      <p:pic>
        <p:nvPicPr>
          <p:cNvPr id="5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DD4606EF-8296-AFFA-79B2-8B66F2FE2E2C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grpSp>
        <p:nvGrpSpPr>
          <p:cNvPr id="3" name="Groupe 2">
            <a:extLst>
              <a:ext uri="{FF2B5EF4-FFF2-40B4-BE49-F238E27FC236}">
                <a16:creationId xmlns:a16="http://schemas.microsoft.com/office/drawing/2014/main" id="{97E735A0-56A2-21C9-6B2D-DE23A2ED60BF}"/>
              </a:ext>
            </a:extLst>
          </p:cNvPr>
          <p:cNvGrpSpPr/>
          <p:nvPr/>
        </p:nvGrpSpPr>
        <p:grpSpPr>
          <a:xfrm>
            <a:off x="380963" y="784468"/>
            <a:ext cx="558588" cy="625740"/>
            <a:chOff x="965530" y="5471175"/>
            <a:chExt cx="558588" cy="625740"/>
          </a:xfrm>
        </p:grpSpPr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F53297F7-AA9A-21C2-08B5-22A34BD0174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65530" y="5471175"/>
              <a:ext cx="558588" cy="625740"/>
            </a:xfrm>
            <a:prstGeom prst="rect">
              <a:avLst/>
            </a:prstGeom>
          </p:spPr>
        </p:pic>
        <p:sp>
          <p:nvSpPr>
            <p:cNvPr id="14" name="ZoneTexte 13">
              <a:extLst>
                <a:ext uri="{FF2B5EF4-FFF2-40B4-BE49-F238E27FC236}">
                  <a16:creationId xmlns:a16="http://schemas.microsoft.com/office/drawing/2014/main" id="{ACBA1766-9BC4-09F6-A94F-56526579DB2E}"/>
                </a:ext>
              </a:extLst>
            </p:cNvPr>
            <p:cNvSpPr txBox="1"/>
            <p:nvPr/>
          </p:nvSpPr>
          <p:spPr>
            <a:xfrm>
              <a:off x="1011268" y="5629361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1900" b="1" dirty="0">
                  <a:solidFill>
                    <a:srgbClr val="33878B"/>
                  </a:solidFill>
                </a:rPr>
                <a:t>1</a:t>
              </a:r>
              <a:endParaRPr lang="fr-FR" sz="1900" b="1" dirty="0">
                <a:solidFill>
                  <a:srgbClr val="33878B"/>
                </a:solidFill>
              </a:endParaRPr>
            </a:p>
          </p:txBody>
        </p:sp>
      </p:grpSp>
      <p:pic>
        <p:nvPicPr>
          <p:cNvPr id="4" name="Image 3">
            <a:extLst>
              <a:ext uri="{FF2B5EF4-FFF2-40B4-BE49-F238E27FC236}">
                <a16:creationId xmlns:a16="http://schemas.microsoft.com/office/drawing/2014/main" id="{14A0E7A1-6177-1761-F66D-A85DABACC99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7829" y="174172"/>
            <a:ext cx="7097485" cy="310836"/>
          </a:xfrm>
          <a:prstGeom prst="rect">
            <a:avLst/>
          </a:prstGeom>
        </p:spPr>
      </p:pic>
      <p:pic>
        <p:nvPicPr>
          <p:cNvPr id="20" name="Image 19" descr="Une image contenant texte, ligne, Tracé, diagramme&#10;&#10;Le contenu généré par l’IA peut être incorrect.">
            <a:extLst>
              <a:ext uri="{FF2B5EF4-FFF2-40B4-BE49-F238E27FC236}">
                <a16:creationId xmlns:a16="http://schemas.microsoft.com/office/drawing/2014/main" id="{9FA96BB8-17BA-D114-C445-B4B5762EB57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36989" y="2265302"/>
            <a:ext cx="6870023" cy="2327395"/>
          </a:xfrm>
          <a:prstGeom prst="rect">
            <a:avLst/>
          </a:prstGeom>
        </p:spPr>
      </p:pic>
      <p:grpSp>
        <p:nvGrpSpPr>
          <p:cNvPr id="27" name="Groupe 26">
            <a:extLst>
              <a:ext uri="{FF2B5EF4-FFF2-40B4-BE49-F238E27FC236}">
                <a16:creationId xmlns:a16="http://schemas.microsoft.com/office/drawing/2014/main" id="{29A5248A-0D03-7B74-B428-91A9A6FB0527}"/>
              </a:ext>
            </a:extLst>
          </p:cNvPr>
          <p:cNvGrpSpPr/>
          <p:nvPr/>
        </p:nvGrpSpPr>
        <p:grpSpPr>
          <a:xfrm>
            <a:off x="4343398" y="3069771"/>
            <a:ext cx="1175659" cy="1186546"/>
            <a:chOff x="4343398" y="3069771"/>
            <a:chExt cx="1175659" cy="1186546"/>
          </a:xfrm>
        </p:grpSpPr>
        <p:cxnSp>
          <p:nvCxnSpPr>
            <p:cNvPr id="22" name="Connecteur droit 21">
              <a:extLst>
                <a:ext uri="{FF2B5EF4-FFF2-40B4-BE49-F238E27FC236}">
                  <a16:creationId xmlns:a16="http://schemas.microsoft.com/office/drawing/2014/main" id="{BAC5AF31-E48F-E894-5F89-D61444722A75}"/>
                </a:ext>
              </a:extLst>
            </p:cNvPr>
            <p:cNvCxnSpPr/>
            <p:nvPr/>
          </p:nvCxnSpPr>
          <p:spPr>
            <a:xfrm>
              <a:off x="4343400" y="3069771"/>
              <a:ext cx="1175657" cy="0"/>
            </a:xfrm>
            <a:prstGeom prst="line">
              <a:avLst/>
            </a:prstGeom>
            <a:ln w="28575">
              <a:solidFill>
                <a:srgbClr val="C0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Connecteur droit 22">
              <a:extLst>
                <a:ext uri="{FF2B5EF4-FFF2-40B4-BE49-F238E27FC236}">
                  <a16:creationId xmlns:a16="http://schemas.microsoft.com/office/drawing/2014/main" id="{D3BC0F01-BB26-A3BE-64C7-EACD4BDAB10E}"/>
                </a:ext>
              </a:extLst>
            </p:cNvPr>
            <p:cNvCxnSpPr/>
            <p:nvPr/>
          </p:nvCxnSpPr>
          <p:spPr>
            <a:xfrm>
              <a:off x="4343398" y="4245431"/>
              <a:ext cx="1175657" cy="0"/>
            </a:xfrm>
            <a:prstGeom prst="line">
              <a:avLst/>
            </a:prstGeom>
            <a:ln w="28575">
              <a:solidFill>
                <a:srgbClr val="C0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Connecteur droit 24">
              <a:extLst>
                <a:ext uri="{FF2B5EF4-FFF2-40B4-BE49-F238E27FC236}">
                  <a16:creationId xmlns:a16="http://schemas.microsoft.com/office/drawing/2014/main" id="{A1C49EFD-7B90-9D9D-7299-71870DA00B52}"/>
                </a:ext>
              </a:extLst>
            </p:cNvPr>
            <p:cNvCxnSpPr/>
            <p:nvPr/>
          </p:nvCxnSpPr>
          <p:spPr>
            <a:xfrm>
              <a:off x="4343398" y="3069771"/>
              <a:ext cx="0" cy="1175660"/>
            </a:xfrm>
            <a:prstGeom prst="line">
              <a:avLst/>
            </a:prstGeom>
            <a:ln w="28575">
              <a:solidFill>
                <a:srgbClr val="C0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Connecteur droit 25">
              <a:extLst>
                <a:ext uri="{FF2B5EF4-FFF2-40B4-BE49-F238E27FC236}">
                  <a16:creationId xmlns:a16="http://schemas.microsoft.com/office/drawing/2014/main" id="{C17A09A5-F7B0-BF1B-77CB-E48087DF98F8}"/>
                </a:ext>
              </a:extLst>
            </p:cNvPr>
            <p:cNvCxnSpPr/>
            <p:nvPr/>
          </p:nvCxnSpPr>
          <p:spPr>
            <a:xfrm>
              <a:off x="5508169" y="3080657"/>
              <a:ext cx="0" cy="1175660"/>
            </a:xfrm>
            <a:prstGeom prst="line">
              <a:avLst/>
            </a:prstGeom>
            <a:ln w="28575">
              <a:solidFill>
                <a:srgbClr val="C0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4" name="Groupe 33">
            <a:extLst>
              <a:ext uri="{FF2B5EF4-FFF2-40B4-BE49-F238E27FC236}">
                <a16:creationId xmlns:a16="http://schemas.microsoft.com/office/drawing/2014/main" id="{8A89429B-933F-EE51-78B5-5C53559F12F1}"/>
              </a:ext>
            </a:extLst>
          </p:cNvPr>
          <p:cNvGrpSpPr/>
          <p:nvPr/>
        </p:nvGrpSpPr>
        <p:grpSpPr>
          <a:xfrm>
            <a:off x="6433457" y="3058885"/>
            <a:ext cx="489859" cy="957942"/>
            <a:chOff x="6433457" y="3058885"/>
            <a:chExt cx="489859" cy="957942"/>
          </a:xfrm>
        </p:grpSpPr>
        <p:cxnSp>
          <p:nvCxnSpPr>
            <p:cNvPr id="29" name="Connecteur droit 28">
              <a:extLst>
                <a:ext uri="{FF2B5EF4-FFF2-40B4-BE49-F238E27FC236}">
                  <a16:creationId xmlns:a16="http://schemas.microsoft.com/office/drawing/2014/main" id="{2FCF7D25-4A92-33F5-EB0E-1C34D616CB09}"/>
                </a:ext>
              </a:extLst>
            </p:cNvPr>
            <p:cNvCxnSpPr/>
            <p:nvPr/>
          </p:nvCxnSpPr>
          <p:spPr>
            <a:xfrm>
              <a:off x="6433457" y="3058885"/>
              <a:ext cx="478972" cy="10886"/>
            </a:xfrm>
            <a:prstGeom prst="line">
              <a:avLst/>
            </a:prstGeom>
            <a:ln w="28575">
              <a:solidFill>
                <a:srgbClr val="C0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Connecteur droit 29">
              <a:extLst>
                <a:ext uri="{FF2B5EF4-FFF2-40B4-BE49-F238E27FC236}">
                  <a16:creationId xmlns:a16="http://schemas.microsoft.com/office/drawing/2014/main" id="{ABCDD9CA-6F92-BA04-D6B9-705FC2280BBE}"/>
                </a:ext>
              </a:extLst>
            </p:cNvPr>
            <p:cNvCxnSpPr/>
            <p:nvPr/>
          </p:nvCxnSpPr>
          <p:spPr>
            <a:xfrm>
              <a:off x="6433458" y="4005941"/>
              <a:ext cx="478972" cy="10886"/>
            </a:xfrm>
            <a:prstGeom prst="line">
              <a:avLst/>
            </a:prstGeom>
            <a:ln w="28575">
              <a:solidFill>
                <a:srgbClr val="C0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Connecteur droit 31">
              <a:extLst>
                <a:ext uri="{FF2B5EF4-FFF2-40B4-BE49-F238E27FC236}">
                  <a16:creationId xmlns:a16="http://schemas.microsoft.com/office/drawing/2014/main" id="{555DF1E2-889A-ED0E-3425-B941E56B87CC}"/>
                </a:ext>
              </a:extLst>
            </p:cNvPr>
            <p:cNvCxnSpPr/>
            <p:nvPr/>
          </p:nvCxnSpPr>
          <p:spPr>
            <a:xfrm>
              <a:off x="6444343" y="3058885"/>
              <a:ext cx="0" cy="947056"/>
            </a:xfrm>
            <a:prstGeom prst="line">
              <a:avLst/>
            </a:prstGeom>
            <a:ln w="28575">
              <a:solidFill>
                <a:schemeClr val="accent6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Connecteur droit 32">
              <a:extLst>
                <a:ext uri="{FF2B5EF4-FFF2-40B4-BE49-F238E27FC236}">
                  <a16:creationId xmlns:a16="http://schemas.microsoft.com/office/drawing/2014/main" id="{F4F528B9-80D1-BA76-A765-0A7290C2E9C3}"/>
                </a:ext>
              </a:extLst>
            </p:cNvPr>
            <p:cNvCxnSpPr/>
            <p:nvPr/>
          </p:nvCxnSpPr>
          <p:spPr>
            <a:xfrm>
              <a:off x="6923316" y="3058886"/>
              <a:ext cx="0" cy="947056"/>
            </a:xfrm>
            <a:prstGeom prst="line">
              <a:avLst/>
            </a:prstGeom>
            <a:ln w="28575">
              <a:solidFill>
                <a:schemeClr val="accent6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6770863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9FDBE21-40D6-6549-DD9B-DB68C90A3A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0AAF55A6-2477-2572-1356-79DD3C54F787}"/>
              </a:ext>
            </a:extLst>
          </p:cNvPr>
          <p:cNvSpPr txBox="1"/>
          <p:nvPr/>
        </p:nvSpPr>
        <p:spPr>
          <a:xfrm>
            <a:off x="2219093" y="862060"/>
            <a:ext cx="5305432" cy="3921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rtl="1">
              <a:lnSpc>
                <a:spcPct val="115000"/>
              </a:lnSpc>
              <a:spcAft>
                <a:spcPts val="80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 التمرين رقم 2. لديكم دقيقة</a:t>
            </a:r>
          </a:p>
        </p:txBody>
      </p:sp>
      <p:pic>
        <p:nvPicPr>
          <p:cNvPr id="5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86AAEBB-AC09-2EF5-6F82-EABAAA0EDA4A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grpSp>
        <p:nvGrpSpPr>
          <p:cNvPr id="3" name="Groupe 2">
            <a:extLst>
              <a:ext uri="{FF2B5EF4-FFF2-40B4-BE49-F238E27FC236}">
                <a16:creationId xmlns:a16="http://schemas.microsoft.com/office/drawing/2014/main" id="{9E1C1E4E-48C4-7268-F405-4F8766EDF648}"/>
              </a:ext>
            </a:extLst>
          </p:cNvPr>
          <p:cNvGrpSpPr/>
          <p:nvPr/>
        </p:nvGrpSpPr>
        <p:grpSpPr>
          <a:xfrm>
            <a:off x="380963" y="784468"/>
            <a:ext cx="558588" cy="625740"/>
            <a:chOff x="965530" y="5471175"/>
            <a:chExt cx="558588" cy="625740"/>
          </a:xfrm>
        </p:grpSpPr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D2EC4440-4B49-AC72-AD0D-2A5F4731FE9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65530" y="5471175"/>
              <a:ext cx="558588" cy="625740"/>
            </a:xfrm>
            <a:prstGeom prst="rect">
              <a:avLst/>
            </a:prstGeom>
          </p:spPr>
        </p:pic>
        <p:sp>
          <p:nvSpPr>
            <p:cNvPr id="14" name="ZoneTexte 13">
              <a:extLst>
                <a:ext uri="{FF2B5EF4-FFF2-40B4-BE49-F238E27FC236}">
                  <a16:creationId xmlns:a16="http://schemas.microsoft.com/office/drawing/2014/main" id="{0AF06595-D14A-1379-0A7D-A7D9107F97CA}"/>
                </a:ext>
              </a:extLst>
            </p:cNvPr>
            <p:cNvSpPr txBox="1"/>
            <p:nvPr/>
          </p:nvSpPr>
          <p:spPr>
            <a:xfrm>
              <a:off x="1011268" y="5629361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1900" b="1" dirty="0">
                  <a:solidFill>
                    <a:srgbClr val="33878B"/>
                  </a:solidFill>
                </a:rPr>
                <a:t>1</a:t>
              </a:r>
              <a:endParaRPr lang="fr-FR" sz="1900" b="1" dirty="0">
                <a:solidFill>
                  <a:srgbClr val="33878B"/>
                </a:solidFill>
              </a:endParaRPr>
            </a:p>
          </p:txBody>
        </p:sp>
      </p:grpSp>
      <p:pic>
        <p:nvPicPr>
          <p:cNvPr id="4" name="Image 3">
            <a:extLst>
              <a:ext uri="{FF2B5EF4-FFF2-40B4-BE49-F238E27FC236}">
                <a16:creationId xmlns:a16="http://schemas.microsoft.com/office/drawing/2014/main" id="{C942BEEA-2B10-3464-9C88-3245028C801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7829" y="174172"/>
            <a:ext cx="7097485" cy="310836"/>
          </a:xfrm>
          <a:prstGeom prst="rect">
            <a:avLst/>
          </a:prstGeom>
        </p:spPr>
      </p:pic>
      <p:pic>
        <p:nvPicPr>
          <p:cNvPr id="8" name="Image 7" descr="Une image contenant texte, ligne, diagramme, Police&#10;&#10;Le contenu généré par l’IA peut être incorrect.">
            <a:extLst>
              <a:ext uri="{FF2B5EF4-FFF2-40B4-BE49-F238E27FC236}">
                <a16:creationId xmlns:a16="http://schemas.microsoft.com/office/drawing/2014/main" id="{FC965C5E-C288-124E-550D-7A484BEFB72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71716" y="2275050"/>
            <a:ext cx="7557025" cy="3483558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548F9DF8-3D82-A16F-DA7E-40A08F6B36B7}"/>
              </a:ext>
            </a:extLst>
          </p:cNvPr>
          <p:cNvSpPr/>
          <p:nvPr/>
        </p:nvSpPr>
        <p:spPr>
          <a:xfrm rot="20749957">
            <a:off x="1687752" y="3473577"/>
            <a:ext cx="162686" cy="183608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7924EF10-7DB4-92A1-68CC-1C886D990D79}"/>
              </a:ext>
            </a:extLst>
          </p:cNvPr>
          <p:cNvSpPr/>
          <p:nvPr/>
        </p:nvSpPr>
        <p:spPr>
          <a:xfrm rot="18768180">
            <a:off x="5603999" y="3507780"/>
            <a:ext cx="162686" cy="183608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70FC0925-DE5F-1C86-F4B5-EDCB9938905A}"/>
              </a:ext>
            </a:extLst>
          </p:cNvPr>
          <p:cNvSpPr/>
          <p:nvPr/>
        </p:nvSpPr>
        <p:spPr>
          <a:xfrm rot="20749957">
            <a:off x="3320608" y="3081688"/>
            <a:ext cx="162686" cy="183608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12E49B88-83E2-4C6B-B65F-C7868DDDE849}"/>
              </a:ext>
            </a:extLst>
          </p:cNvPr>
          <p:cNvSpPr/>
          <p:nvPr/>
        </p:nvSpPr>
        <p:spPr>
          <a:xfrm rot="20749957">
            <a:off x="1861924" y="4148493"/>
            <a:ext cx="162686" cy="183608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221BB8C0-8AA4-DCAB-FC88-A1C2319972EA}"/>
              </a:ext>
            </a:extLst>
          </p:cNvPr>
          <p:cNvSpPr/>
          <p:nvPr/>
        </p:nvSpPr>
        <p:spPr>
          <a:xfrm rot="20749957">
            <a:off x="3483894" y="3756604"/>
            <a:ext cx="162686" cy="183608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E5A58635-0CBD-7A23-331F-6ABB1F05F109}"/>
              </a:ext>
            </a:extLst>
          </p:cNvPr>
          <p:cNvSpPr/>
          <p:nvPr/>
        </p:nvSpPr>
        <p:spPr>
          <a:xfrm rot="18768180">
            <a:off x="6235372" y="2887293"/>
            <a:ext cx="162686" cy="183608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3A36C8CB-64D0-00E6-168F-36F4D0318B9B}"/>
              </a:ext>
            </a:extLst>
          </p:cNvPr>
          <p:cNvSpPr/>
          <p:nvPr/>
        </p:nvSpPr>
        <p:spPr>
          <a:xfrm rot="18768180">
            <a:off x="6246257" y="4117380"/>
            <a:ext cx="162686" cy="183608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C1C4C175-2A99-24E2-5EB1-B11120F90DDC}"/>
              </a:ext>
            </a:extLst>
          </p:cNvPr>
          <p:cNvSpPr/>
          <p:nvPr/>
        </p:nvSpPr>
        <p:spPr>
          <a:xfrm rot="18768180">
            <a:off x="6877630" y="3496893"/>
            <a:ext cx="162686" cy="183608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56B3D4B7-3AEA-5EFE-E045-559D49F9E442}"/>
              </a:ext>
            </a:extLst>
          </p:cNvPr>
          <p:cNvSpPr txBox="1"/>
          <p:nvPr/>
        </p:nvSpPr>
        <p:spPr>
          <a:xfrm>
            <a:off x="2327950" y="4985658"/>
            <a:ext cx="70916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3200" b="1" dirty="0">
                <a:solidFill>
                  <a:srgbClr val="C00000"/>
                </a:solidFill>
              </a:rPr>
              <a:t>4</a:t>
            </a:r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E20A4ABD-08E2-D6D0-174F-68787092B8F6}"/>
              </a:ext>
            </a:extLst>
          </p:cNvPr>
          <p:cNvSpPr txBox="1"/>
          <p:nvPr/>
        </p:nvSpPr>
        <p:spPr>
          <a:xfrm>
            <a:off x="6170606" y="4996544"/>
            <a:ext cx="70916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3200" b="1" dirty="0">
                <a:solidFill>
                  <a:srgbClr val="C00000"/>
                </a:solidFill>
              </a:rPr>
              <a:t>4</a:t>
            </a:r>
          </a:p>
        </p:txBody>
      </p:sp>
    </p:spTree>
    <p:extLst>
      <p:ext uri="{BB962C8B-B14F-4D97-AF65-F5344CB8AC3E}">
        <p14:creationId xmlns:p14="http://schemas.microsoft.com/office/powerpoint/2010/main" val="25306897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D3CC362-1744-3F65-9410-25DE022704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7B33EE7A-3CE5-2EAD-BF56-851B7C5A1DB1}"/>
              </a:ext>
            </a:extLst>
          </p:cNvPr>
          <p:cNvSpPr txBox="1"/>
          <p:nvPr/>
        </p:nvSpPr>
        <p:spPr>
          <a:xfrm>
            <a:off x="2219093" y="862060"/>
            <a:ext cx="5305432" cy="3921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rtl="1">
              <a:lnSpc>
                <a:spcPct val="115000"/>
              </a:lnSpc>
              <a:spcAft>
                <a:spcPts val="80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 التمرين رقم 3. لديكم دقيقة</a:t>
            </a:r>
          </a:p>
        </p:txBody>
      </p:sp>
      <p:pic>
        <p:nvPicPr>
          <p:cNvPr id="5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18C09A5C-BDB9-FE04-6374-4B377FEB0D44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grpSp>
        <p:nvGrpSpPr>
          <p:cNvPr id="3" name="Groupe 2">
            <a:extLst>
              <a:ext uri="{FF2B5EF4-FFF2-40B4-BE49-F238E27FC236}">
                <a16:creationId xmlns:a16="http://schemas.microsoft.com/office/drawing/2014/main" id="{2F3F81E1-C31D-347E-F38B-DD20DF21FAF9}"/>
              </a:ext>
            </a:extLst>
          </p:cNvPr>
          <p:cNvGrpSpPr/>
          <p:nvPr/>
        </p:nvGrpSpPr>
        <p:grpSpPr>
          <a:xfrm>
            <a:off x="380963" y="784468"/>
            <a:ext cx="558588" cy="625740"/>
            <a:chOff x="965530" y="5471175"/>
            <a:chExt cx="558588" cy="625740"/>
          </a:xfrm>
        </p:grpSpPr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1B594F83-EA0C-F83D-6D6C-A399BFED42C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65530" y="5471175"/>
              <a:ext cx="558588" cy="625740"/>
            </a:xfrm>
            <a:prstGeom prst="rect">
              <a:avLst/>
            </a:prstGeom>
          </p:spPr>
        </p:pic>
        <p:sp>
          <p:nvSpPr>
            <p:cNvPr id="14" name="ZoneTexte 13">
              <a:extLst>
                <a:ext uri="{FF2B5EF4-FFF2-40B4-BE49-F238E27FC236}">
                  <a16:creationId xmlns:a16="http://schemas.microsoft.com/office/drawing/2014/main" id="{B080DFCE-7CD5-73F4-FDC1-7F8F7E027D84}"/>
                </a:ext>
              </a:extLst>
            </p:cNvPr>
            <p:cNvSpPr txBox="1"/>
            <p:nvPr/>
          </p:nvSpPr>
          <p:spPr>
            <a:xfrm>
              <a:off x="1011268" y="5629361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1900" b="1" dirty="0">
                  <a:solidFill>
                    <a:srgbClr val="33878B"/>
                  </a:solidFill>
                </a:rPr>
                <a:t>1</a:t>
              </a:r>
              <a:endParaRPr lang="fr-FR" sz="1900" b="1" dirty="0">
                <a:solidFill>
                  <a:srgbClr val="33878B"/>
                </a:solidFill>
              </a:endParaRPr>
            </a:p>
          </p:txBody>
        </p:sp>
      </p:grpSp>
      <p:pic>
        <p:nvPicPr>
          <p:cNvPr id="4" name="Image 3">
            <a:extLst>
              <a:ext uri="{FF2B5EF4-FFF2-40B4-BE49-F238E27FC236}">
                <a16:creationId xmlns:a16="http://schemas.microsoft.com/office/drawing/2014/main" id="{ACBBFBD5-94D1-3EB0-5F80-BDA775A8823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7829" y="174172"/>
            <a:ext cx="7097485" cy="310836"/>
          </a:xfrm>
          <a:prstGeom prst="rect">
            <a:avLst/>
          </a:prstGeom>
        </p:spPr>
      </p:pic>
      <p:pic>
        <p:nvPicPr>
          <p:cNvPr id="11" name="Image 10" descr="Une image contenant texte, diagramme, ligne, Tracé&#10;&#10;Le contenu généré par l’IA peut être incorrect.">
            <a:extLst>
              <a:ext uri="{FF2B5EF4-FFF2-40B4-BE49-F238E27FC236}">
                <a16:creationId xmlns:a16="http://schemas.microsoft.com/office/drawing/2014/main" id="{CA10FC69-504D-909B-019D-7EFDF2A4E8B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36989" y="2245846"/>
            <a:ext cx="6870023" cy="3215395"/>
          </a:xfrm>
          <a:prstGeom prst="rect">
            <a:avLst/>
          </a:prstGeom>
        </p:spPr>
      </p:pic>
      <p:sp>
        <p:nvSpPr>
          <p:cNvPr id="12" name="ZoneTexte 11">
            <a:extLst>
              <a:ext uri="{FF2B5EF4-FFF2-40B4-BE49-F238E27FC236}">
                <a16:creationId xmlns:a16="http://schemas.microsoft.com/office/drawing/2014/main" id="{F42DDE31-F1C0-6402-8084-E8CC4B7352D8}"/>
              </a:ext>
            </a:extLst>
          </p:cNvPr>
          <p:cNvSpPr txBox="1"/>
          <p:nvPr/>
        </p:nvSpPr>
        <p:spPr>
          <a:xfrm>
            <a:off x="5573486" y="4659086"/>
            <a:ext cx="40277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400" b="1" dirty="0">
                <a:solidFill>
                  <a:srgbClr val="C00000"/>
                </a:solidFill>
              </a:rPr>
              <a:t>E</a:t>
            </a:r>
            <a:endParaRPr lang="fr-MA" b="1" dirty="0">
              <a:solidFill>
                <a:srgbClr val="C00000"/>
              </a:solidFill>
            </a:endParaRP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92D3393C-CB37-87E8-71C6-011F756A4D3D}"/>
              </a:ext>
            </a:extLst>
          </p:cNvPr>
          <p:cNvSpPr txBox="1"/>
          <p:nvPr/>
        </p:nvSpPr>
        <p:spPr>
          <a:xfrm>
            <a:off x="6117772" y="4985656"/>
            <a:ext cx="40277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400" b="1" dirty="0">
                <a:solidFill>
                  <a:srgbClr val="C00000"/>
                </a:solidFill>
              </a:rPr>
              <a:t>C</a:t>
            </a:r>
            <a:endParaRPr lang="fr-MA" b="1" dirty="0">
              <a:solidFill>
                <a:srgbClr val="C00000"/>
              </a:solidFill>
            </a:endParaRP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FF4C57E9-45A3-AC85-9588-1EA64BA12643}"/>
              </a:ext>
            </a:extLst>
          </p:cNvPr>
          <p:cNvSpPr txBox="1"/>
          <p:nvPr/>
        </p:nvSpPr>
        <p:spPr>
          <a:xfrm>
            <a:off x="5551715" y="4985656"/>
            <a:ext cx="67491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400" b="1" dirty="0">
                <a:solidFill>
                  <a:srgbClr val="C00000"/>
                </a:solidFill>
              </a:rPr>
              <a:t>G  -</a:t>
            </a:r>
            <a:endParaRPr lang="fr-MA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006301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5D18263-2220-1462-5DFE-7C2DEECA24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C1927D82-FD51-7B09-E2DC-14FCD6CB75C5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8" name="Oval 81">
            <a:extLst>
              <a:ext uri="{FF2B5EF4-FFF2-40B4-BE49-F238E27FC236}">
                <a16:creationId xmlns:a16="http://schemas.microsoft.com/office/drawing/2014/main" id="{A4D01CE3-7BC6-8EE0-B9EA-A82B5AEB3AE8}"/>
              </a:ext>
            </a:extLst>
          </p:cNvPr>
          <p:cNvSpPr>
            <a:spLocks noChangeAspect="1"/>
          </p:cNvSpPr>
          <p:nvPr/>
        </p:nvSpPr>
        <p:spPr>
          <a:xfrm flipH="1">
            <a:off x="950491" y="5476829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663C2F50-609E-624D-D53C-95CD041BD83E}"/>
              </a:ext>
            </a:extLst>
          </p:cNvPr>
          <p:cNvSpPr/>
          <p:nvPr/>
        </p:nvSpPr>
        <p:spPr>
          <a:xfrm>
            <a:off x="2590800" y="2654062"/>
            <a:ext cx="4408719" cy="1994138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3200" dirty="0"/>
          </a:p>
        </p:txBody>
      </p:sp>
      <p:sp>
        <p:nvSpPr>
          <p:cNvPr id="3" name="Flowchart: Alternate Process 54">
            <a:extLst>
              <a:ext uri="{FF2B5EF4-FFF2-40B4-BE49-F238E27FC236}">
                <a16:creationId xmlns:a16="http://schemas.microsoft.com/office/drawing/2014/main" id="{F56A0595-BC48-B8AC-98DE-56CD7ABEBE2E}"/>
              </a:ext>
            </a:extLst>
          </p:cNvPr>
          <p:cNvSpPr/>
          <p:nvPr/>
        </p:nvSpPr>
        <p:spPr>
          <a:xfrm>
            <a:off x="3168242" y="2189924"/>
            <a:ext cx="3418908" cy="939564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/>
            <a:r>
              <a:rPr lang="en-US" sz="40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40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افتتاح الدرس</a:t>
            </a:r>
            <a:endParaRPr lang="en-US" sz="40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Oval 80">
            <a:extLst>
              <a:ext uri="{FF2B5EF4-FFF2-40B4-BE49-F238E27FC236}">
                <a16:creationId xmlns:a16="http://schemas.microsoft.com/office/drawing/2014/main" id="{9998CE59-C31B-C2BD-E6F7-E8AFD2D2A042}"/>
              </a:ext>
            </a:extLst>
          </p:cNvPr>
          <p:cNvSpPr>
            <a:spLocks noChangeAspect="1"/>
          </p:cNvSpPr>
          <p:nvPr/>
        </p:nvSpPr>
        <p:spPr>
          <a:xfrm>
            <a:off x="6276468" y="2298784"/>
            <a:ext cx="588546" cy="588546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3200" b="1" dirty="0"/>
              <a:t>1</a:t>
            </a:r>
          </a:p>
        </p:txBody>
      </p:sp>
      <p:pic>
        <p:nvPicPr>
          <p:cNvPr id="5" name="Image 4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B3A095C8-D50D-F276-74B3-6E2F09C346B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6008418" y="3611872"/>
            <a:ext cx="841742" cy="841742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6BB1917C-1638-CDB8-874E-EA93CC3857CE}"/>
              </a:ext>
            </a:extLst>
          </p:cNvPr>
          <p:cNvSpPr txBox="1"/>
          <p:nvPr/>
        </p:nvSpPr>
        <p:spPr>
          <a:xfrm>
            <a:off x="1986286" y="3149356"/>
            <a:ext cx="404286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8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تصحيح الواجب المنزلي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BE4A7537-FF54-E0AF-B94F-390C7F6159CC}"/>
              </a:ext>
            </a:extLst>
          </p:cNvPr>
          <p:cNvSpPr txBox="1"/>
          <p:nvPr/>
        </p:nvSpPr>
        <p:spPr>
          <a:xfrm>
            <a:off x="2166256" y="3778596"/>
            <a:ext cx="392098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800" b="1" dirty="0">
                <a:solidFill>
                  <a:srgbClr val="FC8D00"/>
                </a:solidFill>
                <a:latin typeface="Dosis" pitchFamily="2" charset="0"/>
                <a:cs typeface="Calibri" panose="020F0502020204030204" pitchFamily="34" charset="0"/>
              </a:rPr>
              <a:t>الحساب الذهني</a:t>
            </a:r>
          </a:p>
        </p:txBody>
      </p:sp>
    </p:spTree>
    <p:extLst>
      <p:ext uri="{BB962C8B-B14F-4D97-AF65-F5344CB8AC3E}">
        <p14:creationId xmlns:p14="http://schemas.microsoft.com/office/powerpoint/2010/main" val="3280847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A69D57-4B7C-45E2-E7BD-CDA3210642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Une image contenant texte, capture d’écran, nombre, Police&#10;&#10;Le contenu généré par l’IA peut être incorrect.">
            <a:extLst>
              <a:ext uri="{FF2B5EF4-FFF2-40B4-BE49-F238E27FC236}">
                <a16:creationId xmlns:a16="http://schemas.microsoft.com/office/drawing/2014/main" id="{2FB1159F-3EA7-DD4C-E9AF-EF6CBE96261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31640" y="1563936"/>
            <a:ext cx="3280720" cy="4666295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0F0070BF-E198-C8D6-F7C0-8A4A2D10FC03}"/>
              </a:ext>
            </a:extLst>
          </p:cNvPr>
          <p:cNvSpPr txBox="1"/>
          <p:nvPr/>
        </p:nvSpPr>
        <p:spPr>
          <a:xfrm>
            <a:off x="1175673" y="938025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خذوا  كراسات الحساب الذهني الصفحة </a:t>
            </a: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16</a:t>
            </a:r>
            <a:endParaRPr kumimoji="0" lang="fr-FR" sz="1800" b="1" i="1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1B941219-D44C-A2D0-A2EB-D680046A612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2140" y="615516"/>
            <a:ext cx="1008000" cy="1008000"/>
          </a:xfrm>
          <a:prstGeom prst="ellipse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F134EED0-F396-92DF-0C85-16287118D9A1}"/>
              </a:ext>
            </a:extLst>
          </p:cNvPr>
          <p:cNvSpPr/>
          <p:nvPr/>
        </p:nvSpPr>
        <p:spPr>
          <a:xfrm>
            <a:off x="3058885" y="2960913"/>
            <a:ext cx="2890180" cy="359229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536189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9B5D09-FD6B-E2C3-268C-D23B05E435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8C1C6FBC-CD43-0525-0422-611B6B2381F0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9501" t="31859" r="19274" b="23915"/>
          <a:stretch>
            <a:fillRect/>
          </a:stretch>
        </p:blipFill>
        <p:spPr>
          <a:xfrm>
            <a:off x="7834179" y="822958"/>
            <a:ext cx="862304" cy="622887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1470877B-6828-B9F8-6E71-EB03EF4481CA}"/>
              </a:ext>
            </a:extLst>
          </p:cNvPr>
          <p:cNvSpPr txBox="1"/>
          <p:nvPr/>
        </p:nvSpPr>
        <p:spPr>
          <a:xfrm>
            <a:off x="870857" y="934850"/>
            <a:ext cx="657842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لديكم دقيقة لإنجاز هذه العمليات.</a:t>
            </a:r>
            <a:endParaRPr kumimoji="0" lang="fr-MA" sz="1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F4D8F6CF-1F4C-A0CA-806E-FCB623BB29D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3488" y="2939143"/>
            <a:ext cx="7557025" cy="9087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10903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7AF1AF5-50D5-F67D-E289-98E4E9E6BA1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696A4381-1662-305F-15DE-CD81323CAAA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3488" y="2939143"/>
            <a:ext cx="7557025" cy="908726"/>
          </a:xfrm>
          <a:prstGeom prst="rect">
            <a:avLst/>
          </a:prstGeom>
        </p:spPr>
      </p:pic>
      <p:pic>
        <p:nvPicPr>
          <p:cNvPr id="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E50240EB-95D8-957A-C88B-F779B0EB0BD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2140" y="615516"/>
            <a:ext cx="1008000" cy="1008000"/>
          </a:xfrm>
          <a:prstGeom prst="ellipse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9D1B224C-871C-ABCE-3C64-9126F59D567E}"/>
              </a:ext>
            </a:extLst>
          </p:cNvPr>
          <p:cNvSpPr txBox="1"/>
          <p:nvPr/>
        </p:nvSpPr>
        <p:spPr>
          <a:xfrm>
            <a:off x="849086" y="888463"/>
            <a:ext cx="6624261" cy="3921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1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صححوا واكتبوا عدد الإجابات الصحيحة. لديكم دقيقة واحدة.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79CAE09F-7838-D23A-381C-570512E90301}"/>
              </a:ext>
            </a:extLst>
          </p:cNvPr>
          <p:cNvSpPr txBox="1"/>
          <p:nvPr/>
        </p:nvSpPr>
        <p:spPr>
          <a:xfrm>
            <a:off x="1785259" y="2980274"/>
            <a:ext cx="533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42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01863924-7D1C-450D-8E85-6FA7F527E9A2}"/>
              </a:ext>
            </a:extLst>
          </p:cNvPr>
          <p:cNvSpPr txBox="1"/>
          <p:nvPr/>
        </p:nvSpPr>
        <p:spPr>
          <a:xfrm>
            <a:off x="1785260" y="3339503"/>
            <a:ext cx="51162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12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D6F5EFC0-35E1-27F8-902F-078579C4ADBB}"/>
              </a:ext>
            </a:extLst>
          </p:cNvPr>
          <p:cNvSpPr txBox="1"/>
          <p:nvPr/>
        </p:nvSpPr>
        <p:spPr>
          <a:xfrm>
            <a:off x="3461658" y="2958501"/>
            <a:ext cx="56488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48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5E13D7E5-B5C3-E653-B5B8-8368F5976A48}"/>
              </a:ext>
            </a:extLst>
          </p:cNvPr>
          <p:cNvSpPr txBox="1"/>
          <p:nvPr/>
        </p:nvSpPr>
        <p:spPr>
          <a:xfrm>
            <a:off x="3472544" y="3350388"/>
            <a:ext cx="51162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40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9255B7F2-0A74-269E-986F-7A818F0412FA}"/>
              </a:ext>
            </a:extLst>
          </p:cNvPr>
          <p:cNvSpPr txBox="1"/>
          <p:nvPr/>
        </p:nvSpPr>
        <p:spPr>
          <a:xfrm>
            <a:off x="5181600" y="2958501"/>
            <a:ext cx="46808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27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2E715FDF-9A84-F841-BCD1-EEC0AF341C1D}"/>
              </a:ext>
            </a:extLst>
          </p:cNvPr>
          <p:cNvSpPr txBox="1"/>
          <p:nvPr/>
        </p:nvSpPr>
        <p:spPr>
          <a:xfrm>
            <a:off x="5181601" y="3339502"/>
            <a:ext cx="51162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2400" b="1" dirty="0">
                <a:solidFill>
                  <a:srgbClr val="C00000"/>
                </a:solidFill>
                <a:latin typeface="Aptos" panose="02110004020202020204"/>
              </a:rPr>
              <a:t>16</a:t>
            </a:r>
            <a:endParaRPr kumimoji="0" lang="fr-MA" sz="24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D2183351-EF82-EE30-25B7-43D939C20B5D}"/>
              </a:ext>
            </a:extLst>
          </p:cNvPr>
          <p:cNvSpPr txBox="1"/>
          <p:nvPr/>
        </p:nvSpPr>
        <p:spPr>
          <a:xfrm>
            <a:off x="6868885" y="2947614"/>
            <a:ext cx="51162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56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B6E38464-14F9-F054-E04E-D473ED823E6A}"/>
              </a:ext>
            </a:extLst>
          </p:cNvPr>
          <p:cNvSpPr txBox="1"/>
          <p:nvPr/>
        </p:nvSpPr>
        <p:spPr>
          <a:xfrm>
            <a:off x="6879771" y="3328615"/>
            <a:ext cx="51162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18</a:t>
            </a:r>
          </a:p>
        </p:txBody>
      </p:sp>
    </p:spTree>
    <p:extLst>
      <p:ext uri="{BB962C8B-B14F-4D97-AF65-F5344CB8AC3E}">
        <p14:creationId xmlns:p14="http://schemas.microsoft.com/office/powerpoint/2010/main" val="16973420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AA3269BF-7291-EF27-1F0D-5334090C2A4C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4175A67D-57DC-2DE2-15E0-2AC024F65871}"/>
              </a:ext>
            </a:extLst>
          </p:cNvPr>
          <p:cNvGrpSpPr/>
          <p:nvPr/>
        </p:nvGrpSpPr>
        <p:grpSpPr>
          <a:xfrm>
            <a:off x="2082684" y="2299140"/>
            <a:ext cx="4788978" cy="2259720"/>
            <a:chOff x="1968285" y="2436266"/>
            <a:chExt cx="4788978" cy="2259720"/>
          </a:xfrm>
        </p:grpSpPr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582C9D35-9B93-0494-A2D5-170A714E7959}"/>
                </a:ext>
              </a:extLst>
            </p:cNvPr>
            <p:cNvSpPr/>
            <p:nvPr/>
          </p:nvSpPr>
          <p:spPr>
            <a:xfrm>
              <a:off x="1968285" y="2817097"/>
              <a:ext cx="4788978" cy="1878889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10" name="Image 9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70C75C51-A856-9424-F9B8-619F5F6C4B26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0800000">
              <a:off x="5707665" y="3362146"/>
              <a:ext cx="631873" cy="631873"/>
            </a:xfrm>
            <a:prstGeom prst="rect">
              <a:avLst/>
            </a:prstGeom>
          </p:spPr>
        </p:pic>
        <p:sp>
          <p:nvSpPr>
            <p:cNvPr id="11" name="ZoneTexte 10">
              <a:extLst>
                <a:ext uri="{FF2B5EF4-FFF2-40B4-BE49-F238E27FC236}">
                  <a16:creationId xmlns:a16="http://schemas.microsoft.com/office/drawing/2014/main" id="{BBFDE6C7-85B7-20F0-EE8E-487E03EE4F98}"/>
                </a:ext>
              </a:extLst>
            </p:cNvPr>
            <p:cNvSpPr txBox="1"/>
            <p:nvPr/>
          </p:nvSpPr>
          <p:spPr>
            <a:xfrm>
              <a:off x="1968285" y="3379429"/>
              <a:ext cx="3744763" cy="95410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defTabSz="685834" rtl="1">
                <a:defRPr/>
              </a:pPr>
              <a:r>
                <a:rPr lang="ar-MA" sz="2800" b="1" dirty="0">
                  <a:solidFill>
                    <a:srgbClr val="FC8D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رسم مثلث قائم الزاوية على شبكة نقطية.</a:t>
              </a:r>
            </a:p>
          </p:txBody>
        </p:sp>
        <p:sp>
          <p:nvSpPr>
            <p:cNvPr id="12" name="Flowchart: Alternate Process 54">
              <a:extLst>
                <a:ext uri="{FF2B5EF4-FFF2-40B4-BE49-F238E27FC236}">
                  <a16:creationId xmlns:a16="http://schemas.microsoft.com/office/drawing/2014/main" id="{22F9A88A-FEBB-AC25-FA86-235D96B1F5A2}"/>
                </a:ext>
              </a:extLst>
            </p:cNvPr>
            <p:cNvSpPr/>
            <p:nvPr/>
          </p:nvSpPr>
          <p:spPr>
            <a:xfrm>
              <a:off x="2969606" y="2436266"/>
              <a:ext cx="2800697" cy="726354"/>
            </a:xfrm>
            <a:prstGeom prst="flowChartAlternateProcess">
              <a:avLst/>
            </a:prstGeom>
            <a:solidFill>
              <a:srgbClr val="3A8F98"/>
            </a:solidFill>
            <a:ln w="539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ar-AE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نمذجة</a:t>
              </a:r>
            </a:p>
          </p:txBody>
        </p:sp>
        <p:sp>
          <p:nvSpPr>
            <p:cNvPr id="13" name="Oval 80">
              <a:extLst>
                <a:ext uri="{FF2B5EF4-FFF2-40B4-BE49-F238E27FC236}">
                  <a16:creationId xmlns:a16="http://schemas.microsoft.com/office/drawing/2014/main" id="{54CC29B3-BB24-3D07-4A0E-BA8A31F95DDD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456357" y="2452646"/>
              <a:ext cx="627891" cy="631872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3200" b="1" dirty="0"/>
                <a:t>2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5644145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0A0ADCF1-EFE2-5766-A498-D83C6C7F0BB0}"/>
              </a:ext>
            </a:extLst>
          </p:cNvPr>
          <p:cNvSpPr txBox="1"/>
          <p:nvPr/>
        </p:nvSpPr>
        <p:spPr>
          <a:xfrm>
            <a:off x="67377" y="934850"/>
            <a:ext cx="74733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الآن سنتعلم</a:t>
            </a:r>
            <a:r>
              <a:rPr lang="fr-FR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 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كيف </a:t>
            </a:r>
            <a:r>
              <a:rPr lang="ar-MA" b="1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نرسم مثلثا 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قائم الزاوية على شبكة نقطية.</a:t>
            </a:r>
            <a:endParaRPr lang="fr-FR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" name="Image 4">
            <a:extLst>
              <a:ext uri="{FF2B5EF4-FFF2-40B4-BE49-F238E27FC236}">
                <a16:creationId xmlns:a16="http://schemas.microsoft.com/office/drawing/2014/main" id="{E8816E39-2C3D-BC15-F2AF-13AD53335DA6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940311" y="2060965"/>
            <a:ext cx="6919419" cy="4110648"/>
          </a:xfrm>
          <a:prstGeom prst="rect">
            <a:avLst/>
          </a:prstGeom>
        </p:spPr>
      </p:pic>
      <p:pic>
        <p:nvPicPr>
          <p:cNvPr id="5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96207D12-383A-46A0-CEBF-8AA9A4E2E34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2140" y="615516"/>
            <a:ext cx="1008000" cy="10080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171950792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>
            <a:extLst>
              <a:ext uri="{FF2B5EF4-FFF2-40B4-BE49-F238E27FC236}">
                <a16:creationId xmlns:a16="http://schemas.microsoft.com/office/drawing/2014/main" id="{7D2CC360-CDDB-FF22-ED44-912277EE89AE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19501" t="31859" r="19274" b="23915"/>
          <a:stretch>
            <a:fillRect/>
          </a:stretch>
        </p:blipFill>
        <p:spPr>
          <a:xfrm>
            <a:off x="7834179" y="822958"/>
            <a:ext cx="862304" cy="622887"/>
          </a:xfrm>
          <a:prstGeom prst="rect">
            <a:avLst/>
          </a:prstGeom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AFA36623-0C83-228C-E0D5-BA1261A99ADF}"/>
              </a:ext>
            </a:extLst>
          </p:cNvPr>
          <p:cNvSpPr txBox="1"/>
          <p:nvPr/>
        </p:nvSpPr>
        <p:spPr>
          <a:xfrm>
            <a:off x="2720390" y="907325"/>
            <a:ext cx="465928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انتبهوا جيدا لشريط درس اليوم</a:t>
            </a:r>
          </a:p>
        </p:txBody>
      </p:sp>
      <p:pic>
        <p:nvPicPr>
          <p:cNvPr id="3" name="MATHS_N2_P3_SEM4 _S2_v1">
            <a:hlinkClick r:id="" action="ppaction://media"/>
            <a:extLst>
              <a:ext uri="{FF2B5EF4-FFF2-40B4-BE49-F238E27FC236}">
                <a16:creationId xmlns:a16="http://schemas.microsoft.com/office/drawing/2014/main" id="{7AD2D725-4724-72CF-F260-0EB9C926E8E3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659929" y="1896532"/>
            <a:ext cx="7683970" cy="43222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41826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9567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C15BD02-5A7A-A4EC-41CC-C6939D7108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2ACCAB68-6303-8660-B0B3-AA9D387081BB}"/>
              </a:ext>
            </a:extLst>
          </p:cNvPr>
          <p:cNvSpPr txBox="1"/>
          <p:nvPr/>
        </p:nvSpPr>
        <p:spPr>
          <a:xfrm>
            <a:off x="199267" y="929877"/>
            <a:ext cx="72144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من يذكرنا  بما تعلمناه مع مجد وندى؛ </a:t>
            </a:r>
          </a:p>
        </p:txBody>
      </p:sp>
      <p:pic>
        <p:nvPicPr>
          <p:cNvPr id="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D8DA7A50-E684-E27C-0564-C4F2741EDF2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2140" y="615516"/>
            <a:ext cx="1008000" cy="1008000"/>
          </a:xfrm>
          <a:prstGeom prst="ellipse">
            <a:avLst/>
          </a:prstGeom>
        </p:spPr>
      </p:pic>
      <p:pic>
        <p:nvPicPr>
          <p:cNvPr id="6" name="Image 5" descr="Une image contenant texte, capture d’écran, Police, ligne&#10;&#10;Le contenu généré par l’IA peut être incorrect.">
            <a:extLst>
              <a:ext uri="{FF2B5EF4-FFF2-40B4-BE49-F238E27FC236}">
                <a16:creationId xmlns:a16="http://schemas.microsoft.com/office/drawing/2014/main" id="{21BF56AD-36AF-4D34-5B28-E7F474D9BA9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29834" y="2308247"/>
            <a:ext cx="5647266" cy="31292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102411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AA3269BF-7291-EF27-1F0D-5334090C2A4C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EACD56E4-A363-CCC4-7D51-93167F6ACE7E}"/>
              </a:ext>
            </a:extLst>
          </p:cNvPr>
          <p:cNvGrpSpPr/>
          <p:nvPr/>
        </p:nvGrpSpPr>
        <p:grpSpPr>
          <a:xfrm>
            <a:off x="2094738" y="2260159"/>
            <a:ext cx="4785052" cy="2758881"/>
            <a:chOff x="2054098" y="2436266"/>
            <a:chExt cx="4785052" cy="2758881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1D71E0A4-D646-052E-D875-1FB9FB2B846B}"/>
                </a:ext>
              </a:extLst>
            </p:cNvPr>
            <p:cNvSpPr/>
            <p:nvPr/>
          </p:nvSpPr>
          <p:spPr>
            <a:xfrm>
              <a:off x="2054098" y="2817097"/>
              <a:ext cx="4785052" cy="237805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4" name="Image 3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71206F1A-3763-83DC-BB1A-D464934036A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0800000">
              <a:off x="5635242" y="3262486"/>
              <a:ext cx="631873" cy="631873"/>
            </a:xfrm>
            <a:prstGeom prst="rect">
              <a:avLst/>
            </a:prstGeom>
          </p:spPr>
        </p:pic>
        <p:sp>
          <p:nvSpPr>
            <p:cNvPr id="5" name="ZoneTexte 4">
              <a:extLst>
                <a:ext uri="{FF2B5EF4-FFF2-40B4-BE49-F238E27FC236}">
                  <a16:creationId xmlns:a16="http://schemas.microsoft.com/office/drawing/2014/main" id="{DBDE6BBD-9F78-162A-007A-23FA3E85817E}"/>
                </a:ext>
              </a:extLst>
            </p:cNvPr>
            <p:cNvSpPr txBox="1"/>
            <p:nvPr/>
          </p:nvSpPr>
          <p:spPr>
            <a:xfrm>
              <a:off x="2054098" y="3316812"/>
              <a:ext cx="3555109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800" b="1" dirty="0">
                  <a:solidFill>
                    <a:srgbClr val="FC8D00"/>
                  </a:solidFill>
                  <a:latin typeface="Dosis" pitchFamily="2" charset="0"/>
                  <a:cs typeface="Calibri" panose="020F0502020204030204" pitchFamily="34" charset="0"/>
                </a:rPr>
                <a:t>النشاط 1</a:t>
              </a:r>
            </a:p>
          </p:txBody>
        </p:sp>
        <p:sp>
          <p:nvSpPr>
            <p:cNvPr id="6" name="Flowchart: Alternate Process 54">
              <a:extLst>
                <a:ext uri="{FF2B5EF4-FFF2-40B4-BE49-F238E27FC236}">
                  <a16:creationId xmlns:a16="http://schemas.microsoft.com/office/drawing/2014/main" id="{F0CFDB3B-4499-532C-FACD-FB520E6C5F3B}"/>
                </a:ext>
              </a:extLst>
            </p:cNvPr>
            <p:cNvSpPr/>
            <p:nvPr/>
          </p:nvSpPr>
          <p:spPr>
            <a:xfrm>
              <a:off x="2804160" y="2436266"/>
              <a:ext cx="2966143" cy="726354"/>
            </a:xfrm>
            <a:prstGeom prst="flowChartAlternateProcess">
              <a:avLst/>
            </a:prstGeom>
            <a:solidFill>
              <a:srgbClr val="3A8F98"/>
            </a:solidFill>
            <a:ln w="539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fr-FR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</a:t>
              </a:r>
              <a:r>
                <a:rPr lang="ar-AE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ممارسة موجهة</a:t>
              </a:r>
            </a:p>
          </p:txBody>
        </p:sp>
        <p:sp>
          <p:nvSpPr>
            <p:cNvPr id="18" name="Oval 80">
              <a:extLst>
                <a:ext uri="{FF2B5EF4-FFF2-40B4-BE49-F238E27FC236}">
                  <a16:creationId xmlns:a16="http://schemas.microsoft.com/office/drawing/2014/main" id="{F6F741DE-ED60-569D-F76B-15E14616A881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456357" y="2452646"/>
              <a:ext cx="627891" cy="631872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3200" b="1" dirty="0"/>
                <a:t>3</a:t>
              </a:r>
            </a:p>
          </p:txBody>
        </p:sp>
        <p:sp>
          <p:nvSpPr>
            <p:cNvPr id="19" name="ZoneTexte 18">
              <a:extLst>
                <a:ext uri="{FF2B5EF4-FFF2-40B4-BE49-F238E27FC236}">
                  <a16:creationId xmlns:a16="http://schemas.microsoft.com/office/drawing/2014/main" id="{D6FE5FCA-C82F-034B-97FB-77FF4F73BE02}"/>
                </a:ext>
              </a:extLst>
            </p:cNvPr>
            <p:cNvSpPr txBox="1"/>
            <p:nvPr/>
          </p:nvSpPr>
          <p:spPr>
            <a:xfrm>
              <a:off x="2223570" y="3894870"/>
              <a:ext cx="3447931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400" b="1" dirty="0">
                  <a:solidFill>
                    <a:srgbClr val="B2B3AE"/>
                  </a:solidFill>
                  <a:latin typeface="Dosis" pitchFamily="2" charset="0"/>
                  <a:cs typeface="Calibri" panose="020F0502020204030204" pitchFamily="34" charset="0"/>
                </a:rPr>
                <a:t>النشاط 2</a:t>
              </a:r>
            </a:p>
          </p:txBody>
        </p:sp>
        <p:sp>
          <p:nvSpPr>
            <p:cNvPr id="20" name="ZoneTexte 19">
              <a:extLst>
                <a:ext uri="{FF2B5EF4-FFF2-40B4-BE49-F238E27FC236}">
                  <a16:creationId xmlns:a16="http://schemas.microsoft.com/office/drawing/2014/main" id="{6A4CCD0F-81C6-D726-0D35-54E81152A42E}"/>
                </a:ext>
              </a:extLst>
            </p:cNvPr>
            <p:cNvSpPr txBox="1"/>
            <p:nvPr/>
          </p:nvSpPr>
          <p:spPr>
            <a:xfrm>
              <a:off x="2101404" y="4411373"/>
              <a:ext cx="3584657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400" b="1" dirty="0">
                  <a:solidFill>
                    <a:srgbClr val="B2B3AE"/>
                  </a:solidFill>
                  <a:latin typeface="Dosis" pitchFamily="2" charset="0"/>
                  <a:cs typeface="Calibri" panose="020F0502020204030204" pitchFamily="34" charset="0"/>
                </a:rPr>
                <a:t>النشاط 3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9478468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8E4751-DEE0-8D3C-7B69-647CFAEC93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69B4BCDF-A0DE-3AA8-CD66-2015B0299F0F}"/>
              </a:ext>
            </a:extLst>
          </p:cNvPr>
          <p:cNvSpPr txBox="1"/>
          <p:nvPr/>
        </p:nvSpPr>
        <p:spPr>
          <a:xfrm>
            <a:off x="1199507" y="879779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خذوا كراساتكم، سنرسم مثلثا قائم الزاوية على شبكة نقطية خطوة خطوة.</a:t>
            </a:r>
            <a:endParaRPr kumimoji="0" lang="fr-FR" sz="1800" b="1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6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A724CBF1-7491-0DEE-440D-C240A1F2B9E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73673" y="604285"/>
            <a:ext cx="1008000" cy="1008000"/>
          </a:xfrm>
          <a:prstGeom prst="ellipse">
            <a:avLst/>
          </a:prstGeom>
        </p:spPr>
      </p:pic>
      <p:pic>
        <p:nvPicPr>
          <p:cNvPr id="5" name="Image 4" descr="Une image contenant texte, capture d’écran, diagramme&#10;&#10;Le contenu généré par l’IA peut être incorrect.">
            <a:extLst>
              <a:ext uri="{FF2B5EF4-FFF2-40B4-BE49-F238E27FC236}">
                <a16:creationId xmlns:a16="http://schemas.microsoft.com/office/drawing/2014/main" id="{0CB3AA24-1FB7-6D61-3D20-39223924DF4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34264" y="1612285"/>
            <a:ext cx="3804301" cy="4488448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A24A1434-6880-9E53-6DBE-704195C46EEB}"/>
              </a:ext>
            </a:extLst>
          </p:cNvPr>
          <p:cNvSpPr/>
          <p:nvPr/>
        </p:nvSpPr>
        <p:spPr>
          <a:xfrm>
            <a:off x="2666999" y="2122713"/>
            <a:ext cx="1796143" cy="1415143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3856672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2AECBC60-FCD4-5B8D-C2FD-BA605877C1B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73673" y="604285"/>
            <a:ext cx="1008000" cy="1008000"/>
          </a:xfrm>
          <a:prstGeom prst="ellipse">
            <a:avLst/>
          </a:prstGeom>
        </p:spPr>
      </p:pic>
      <p:sp>
        <p:nvSpPr>
          <p:cNvPr id="12" name="ZoneTexte 2">
            <a:extLst>
              <a:ext uri="{FF2B5EF4-FFF2-40B4-BE49-F238E27FC236}">
                <a16:creationId xmlns:a16="http://schemas.microsoft.com/office/drawing/2014/main" id="{8C53F483-E80E-B80F-4EBE-A91F7EAB8BCB}"/>
              </a:ext>
            </a:extLst>
          </p:cNvPr>
          <p:cNvSpPr txBox="1"/>
          <p:nvPr/>
        </p:nvSpPr>
        <p:spPr>
          <a:xfrm>
            <a:off x="657031" y="908234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ماذا نفعل في الخطوة الأولى؟ </a:t>
            </a:r>
          </a:p>
        </p:txBody>
      </p:sp>
      <p:sp>
        <p:nvSpPr>
          <p:cNvPr id="15" name="Rectangle : coins arrondis 14">
            <a:extLst>
              <a:ext uri="{FF2B5EF4-FFF2-40B4-BE49-F238E27FC236}">
                <a16:creationId xmlns:a16="http://schemas.microsoft.com/office/drawing/2014/main" id="{3E1DC5BD-2D55-BA89-D0DB-EF06D5981AB6}"/>
              </a:ext>
            </a:extLst>
          </p:cNvPr>
          <p:cNvSpPr/>
          <p:nvPr/>
        </p:nvSpPr>
        <p:spPr>
          <a:xfrm>
            <a:off x="6088283" y="1904669"/>
            <a:ext cx="1662949" cy="551406"/>
          </a:xfrm>
          <a:prstGeom prst="roundRect">
            <a:avLst/>
          </a:prstGeom>
          <a:solidFill>
            <a:schemeClr val="accent1"/>
          </a:solidFill>
          <a:ln w="1905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rtl="1"/>
            <a:r>
              <a:rPr lang="ar-MA" sz="1600" b="1" kern="0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أَرْسُمُ الضِّلْعَ الأَوَّلَ </a:t>
            </a:r>
            <a:endParaRPr lang="fr-FR" sz="1600" b="1" kern="0" dirty="0">
              <a:solidFill>
                <a:prstClr val="white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" name="Oval 80">
            <a:extLst>
              <a:ext uri="{FF2B5EF4-FFF2-40B4-BE49-F238E27FC236}">
                <a16:creationId xmlns:a16="http://schemas.microsoft.com/office/drawing/2014/main" id="{80CFDE63-7D6F-55F0-C4C1-AD11ABA7DC07}"/>
              </a:ext>
            </a:extLst>
          </p:cNvPr>
          <p:cNvSpPr>
            <a:spLocks noChangeAspect="1"/>
          </p:cNvSpPr>
          <p:nvPr/>
        </p:nvSpPr>
        <p:spPr>
          <a:xfrm>
            <a:off x="7760203" y="1969999"/>
            <a:ext cx="447738" cy="432618"/>
          </a:xfrm>
          <a:prstGeom prst="ellipse">
            <a:avLst/>
          </a:prstGeom>
          <a:solidFill>
            <a:srgbClr val="FCC302"/>
          </a:solidFill>
          <a:ln w="19050" cap="flat" cmpd="sng" algn="ctr">
            <a:noFill/>
            <a:prstDash val="solid"/>
            <a:miter lim="800000"/>
          </a:ln>
          <a:effectLst/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2400" kern="0" dirty="0">
                <a:solidFill>
                  <a:prstClr val="white"/>
                </a:solidFill>
                <a:latin typeface="Aptos" panose="02110004020202020204"/>
                <a:cs typeface="Calibri" panose="020F0502020204030204" pitchFamily="34" charset="0"/>
              </a:rPr>
              <a:t>1</a:t>
            </a:r>
            <a:endParaRPr lang="fr-MA" sz="2400" kern="0" dirty="0">
              <a:solidFill>
                <a:prstClr val="white"/>
              </a:solidFill>
              <a:latin typeface="Aptos" panose="02110004020202020204"/>
              <a:cs typeface="Calibri" panose="020F0502020204030204" pitchFamily="34" charset="0"/>
            </a:endParaRPr>
          </a:p>
        </p:txBody>
      </p:sp>
      <p:sp>
        <p:nvSpPr>
          <p:cNvPr id="19" name="Rectangle : coins arrondis 18">
            <a:extLst>
              <a:ext uri="{FF2B5EF4-FFF2-40B4-BE49-F238E27FC236}">
                <a16:creationId xmlns:a16="http://schemas.microsoft.com/office/drawing/2014/main" id="{973E5E7B-05E1-7CBD-772C-D0392827C95D}"/>
              </a:ext>
            </a:extLst>
          </p:cNvPr>
          <p:cNvSpPr/>
          <p:nvPr/>
        </p:nvSpPr>
        <p:spPr>
          <a:xfrm>
            <a:off x="2883083" y="1904669"/>
            <a:ext cx="2735659" cy="5514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MA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أُكَوِّنُ زاوِيَةً قائِمَةً وَأَرْسُمُ الضِّلْعَ الثّاني</a:t>
            </a:r>
            <a:endParaRPr lang="fr-FR" sz="1600" b="1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0" name="Oval 80">
            <a:extLst>
              <a:ext uri="{FF2B5EF4-FFF2-40B4-BE49-F238E27FC236}">
                <a16:creationId xmlns:a16="http://schemas.microsoft.com/office/drawing/2014/main" id="{9B098F5E-1B81-9D61-689F-6DACB5262734}"/>
              </a:ext>
            </a:extLst>
          </p:cNvPr>
          <p:cNvSpPr>
            <a:spLocks noChangeAspect="1"/>
          </p:cNvSpPr>
          <p:nvPr/>
        </p:nvSpPr>
        <p:spPr>
          <a:xfrm>
            <a:off x="5618743" y="1969999"/>
            <a:ext cx="432618" cy="432618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</a:t>
            </a:r>
            <a:endParaRPr lang="fr-MA" sz="1600" b="1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1D99FD56-F26D-B80B-0045-428AD7BBD101}"/>
              </a:ext>
            </a:extLst>
          </p:cNvPr>
          <p:cNvSpPr/>
          <p:nvPr/>
        </p:nvSpPr>
        <p:spPr>
          <a:xfrm>
            <a:off x="615073" y="1904669"/>
            <a:ext cx="1814400" cy="5514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أَرْسُمُ الضِّلْعَ الثّالِثَ</a:t>
            </a:r>
            <a:endParaRPr lang="ar-SA" sz="1600" b="1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2" name="Oval 80">
            <a:extLst>
              <a:ext uri="{FF2B5EF4-FFF2-40B4-BE49-F238E27FC236}">
                <a16:creationId xmlns:a16="http://schemas.microsoft.com/office/drawing/2014/main" id="{3E6A2C12-8163-9DB8-EB4D-CC4721D66E75}"/>
              </a:ext>
            </a:extLst>
          </p:cNvPr>
          <p:cNvSpPr>
            <a:spLocks noChangeAspect="1"/>
          </p:cNvSpPr>
          <p:nvPr/>
        </p:nvSpPr>
        <p:spPr>
          <a:xfrm>
            <a:off x="2433316" y="1969999"/>
            <a:ext cx="432618" cy="432618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3</a:t>
            </a:r>
            <a:endParaRPr lang="fr-MA" sz="1600" b="1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27" name="Groupe 26">
            <a:extLst>
              <a:ext uri="{FF2B5EF4-FFF2-40B4-BE49-F238E27FC236}">
                <a16:creationId xmlns:a16="http://schemas.microsoft.com/office/drawing/2014/main" id="{96CF9425-EA62-2384-0B73-1DA67276F507}"/>
              </a:ext>
            </a:extLst>
          </p:cNvPr>
          <p:cNvGrpSpPr/>
          <p:nvPr/>
        </p:nvGrpSpPr>
        <p:grpSpPr>
          <a:xfrm>
            <a:off x="719756" y="2580701"/>
            <a:ext cx="7704488" cy="3749365"/>
            <a:chOff x="719756" y="2580701"/>
            <a:chExt cx="7704488" cy="3749365"/>
          </a:xfrm>
        </p:grpSpPr>
        <p:pic>
          <p:nvPicPr>
            <p:cNvPr id="25" name="Image 24" descr="Une image contenant texte, capture d’écran, nombre, Police&#10;&#10;Le contenu généré par l’IA peut être incorrect.">
              <a:extLst>
                <a:ext uri="{FF2B5EF4-FFF2-40B4-BE49-F238E27FC236}">
                  <a16:creationId xmlns:a16="http://schemas.microsoft.com/office/drawing/2014/main" id="{5671A75E-51BC-587B-6CAC-BD0EE6CD114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719756" y="2580701"/>
              <a:ext cx="7704488" cy="3749365"/>
            </a:xfrm>
            <a:prstGeom prst="rect">
              <a:avLst/>
            </a:prstGeom>
          </p:spPr>
        </p:pic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3FFCEE7A-B768-BAEE-5605-457B911C5133}"/>
                </a:ext>
              </a:extLst>
            </p:cNvPr>
            <p:cNvSpPr/>
            <p:nvPr/>
          </p:nvSpPr>
          <p:spPr>
            <a:xfrm>
              <a:off x="1208314" y="2841174"/>
              <a:ext cx="3581399" cy="3488892"/>
            </a:xfrm>
            <a:prstGeom prst="rect">
              <a:avLst/>
            </a:prstGeom>
            <a:noFill/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</p:grpSp>
      <p:sp>
        <p:nvSpPr>
          <p:cNvPr id="28" name="Ellipse 27">
            <a:extLst>
              <a:ext uri="{FF2B5EF4-FFF2-40B4-BE49-F238E27FC236}">
                <a16:creationId xmlns:a16="http://schemas.microsoft.com/office/drawing/2014/main" id="{6DE6E63F-9239-D136-1111-67118472A590}"/>
              </a:ext>
            </a:extLst>
          </p:cNvPr>
          <p:cNvSpPr/>
          <p:nvPr/>
        </p:nvSpPr>
        <p:spPr>
          <a:xfrm>
            <a:off x="4238572" y="3162300"/>
            <a:ext cx="79030" cy="108857"/>
          </a:xfrm>
          <a:prstGeom prst="ellipse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0739918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B43AD2F-4C21-A19F-C3A1-12DE231647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08F8A49B-1072-DB0E-5E4D-9A63A1B978F6}"/>
              </a:ext>
            </a:extLst>
          </p:cNvPr>
          <p:cNvSpPr txBox="1"/>
          <p:nvPr/>
        </p:nvSpPr>
        <p:spPr>
          <a:xfrm>
            <a:off x="676281" y="928529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ارسموا الضلع الأول.</a:t>
            </a: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DB95EA86-418B-3635-98F6-6D4A8DECFBC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70498" y="605632"/>
            <a:ext cx="1008000" cy="1008000"/>
          </a:xfrm>
          <a:prstGeom prst="ellipse">
            <a:avLst/>
          </a:prstGeom>
        </p:spPr>
      </p:pic>
      <p:grpSp>
        <p:nvGrpSpPr>
          <p:cNvPr id="21" name="Groupe 20">
            <a:extLst>
              <a:ext uri="{FF2B5EF4-FFF2-40B4-BE49-F238E27FC236}">
                <a16:creationId xmlns:a16="http://schemas.microsoft.com/office/drawing/2014/main" id="{D4AB6716-F63D-1700-46CA-3836346BEC03}"/>
              </a:ext>
            </a:extLst>
          </p:cNvPr>
          <p:cNvGrpSpPr/>
          <p:nvPr/>
        </p:nvGrpSpPr>
        <p:grpSpPr>
          <a:xfrm>
            <a:off x="719756" y="2580701"/>
            <a:ext cx="7704488" cy="3749365"/>
            <a:chOff x="719756" y="2580701"/>
            <a:chExt cx="7704488" cy="3749365"/>
          </a:xfrm>
        </p:grpSpPr>
        <p:pic>
          <p:nvPicPr>
            <p:cNvPr id="22" name="Image 21" descr="Une image contenant texte, capture d’écran, nombre, Police&#10;&#10;Le contenu généré par l’IA peut être incorrect.">
              <a:extLst>
                <a:ext uri="{FF2B5EF4-FFF2-40B4-BE49-F238E27FC236}">
                  <a16:creationId xmlns:a16="http://schemas.microsoft.com/office/drawing/2014/main" id="{3E5EF43F-7C24-D302-08F3-1A73AAE3E5C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719756" y="2580701"/>
              <a:ext cx="7704488" cy="3749365"/>
            </a:xfrm>
            <a:prstGeom prst="rect">
              <a:avLst/>
            </a:prstGeom>
          </p:spPr>
        </p:pic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1154F60B-94F3-DC9C-763B-1E21D1935068}"/>
                </a:ext>
              </a:extLst>
            </p:cNvPr>
            <p:cNvSpPr/>
            <p:nvPr/>
          </p:nvSpPr>
          <p:spPr>
            <a:xfrm>
              <a:off x="1208314" y="2841174"/>
              <a:ext cx="3581399" cy="3488892"/>
            </a:xfrm>
            <a:prstGeom prst="rect">
              <a:avLst/>
            </a:prstGeom>
            <a:noFill/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</p:grpSp>
      <p:sp>
        <p:nvSpPr>
          <p:cNvPr id="30" name="Rectangle : coins arrondis 29">
            <a:extLst>
              <a:ext uri="{FF2B5EF4-FFF2-40B4-BE49-F238E27FC236}">
                <a16:creationId xmlns:a16="http://schemas.microsoft.com/office/drawing/2014/main" id="{99750A30-3267-00AD-F1AA-949D60F25366}"/>
              </a:ext>
            </a:extLst>
          </p:cNvPr>
          <p:cNvSpPr/>
          <p:nvPr/>
        </p:nvSpPr>
        <p:spPr>
          <a:xfrm>
            <a:off x="6088283" y="1904669"/>
            <a:ext cx="1662949" cy="551406"/>
          </a:xfrm>
          <a:prstGeom prst="roundRect">
            <a:avLst/>
          </a:prstGeom>
          <a:solidFill>
            <a:schemeClr val="accent1"/>
          </a:solidFill>
          <a:ln w="1905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rtl="1"/>
            <a:r>
              <a:rPr lang="ar-MA" sz="1600" b="1" kern="0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أَرْسُمُ الضِّلْعَ الأَوَّلَ </a:t>
            </a:r>
            <a:endParaRPr lang="fr-FR" sz="1600" b="1" kern="0" dirty="0">
              <a:solidFill>
                <a:prstClr val="white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1" name="Oval 80">
            <a:extLst>
              <a:ext uri="{FF2B5EF4-FFF2-40B4-BE49-F238E27FC236}">
                <a16:creationId xmlns:a16="http://schemas.microsoft.com/office/drawing/2014/main" id="{2A615C7C-9080-5797-0EBD-AB01531C0F50}"/>
              </a:ext>
            </a:extLst>
          </p:cNvPr>
          <p:cNvSpPr>
            <a:spLocks noChangeAspect="1"/>
          </p:cNvSpPr>
          <p:nvPr/>
        </p:nvSpPr>
        <p:spPr>
          <a:xfrm>
            <a:off x="7760203" y="1969999"/>
            <a:ext cx="447738" cy="432618"/>
          </a:xfrm>
          <a:prstGeom prst="ellipse">
            <a:avLst/>
          </a:prstGeom>
          <a:solidFill>
            <a:srgbClr val="FCC302"/>
          </a:solidFill>
          <a:ln w="19050" cap="flat" cmpd="sng" algn="ctr">
            <a:noFill/>
            <a:prstDash val="solid"/>
            <a:miter lim="800000"/>
          </a:ln>
          <a:effectLst/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2400" kern="0" dirty="0">
                <a:solidFill>
                  <a:prstClr val="white"/>
                </a:solidFill>
                <a:latin typeface="Aptos" panose="02110004020202020204"/>
                <a:cs typeface="Calibri" panose="020F0502020204030204" pitchFamily="34" charset="0"/>
              </a:rPr>
              <a:t>1</a:t>
            </a:r>
            <a:endParaRPr lang="fr-MA" sz="2400" kern="0" dirty="0">
              <a:solidFill>
                <a:prstClr val="white"/>
              </a:solidFill>
              <a:latin typeface="Aptos" panose="02110004020202020204"/>
              <a:cs typeface="Calibri" panose="020F0502020204030204" pitchFamily="34" charset="0"/>
            </a:endParaRPr>
          </a:p>
        </p:txBody>
      </p:sp>
      <p:sp>
        <p:nvSpPr>
          <p:cNvPr id="32" name="Rectangle : coins arrondis 31">
            <a:extLst>
              <a:ext uri="{FF2B5EF4-FFF2-40B4-BE49-F238E27FC236}">
                <a16:creationId xmlns:a16="http://schemas.microsoft.com/office/drawing/2014/main" id="{B02AAD04-EDFE-F037-07B9-676331E3AB76}"/>
              </a:ext>
            </a:extLst>
          </p:cNvPr>
          <p:cNvSpPr/>
          <p:nvPr/>
        </p:nvSpPr>
        <p:spPr>
          <a:xfrm>
            <a:off x="2883083" y="1904669"/>
            <a:ext cx="2735659" cy="5514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MA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أُكَوِّنُ زاوِيَةً قائِمَةً وَأَرْسُمُ الضِّلْعَ الثّاني</a:t>
            </a:r>
            <a:endParaRPr lang="fr-FR" sz="1600" b="1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3" name="Oval 80">
            <a:extLst>
              <a:ext uri="{FF2B5EF4-FFF2-40B4-BE49-F238E27FC236}">
                <a16:creationId xmlns:a16="http://schemas.microsoft.com/office/drawing/2014/main" id="{5C8C53EF-3DFA-31FE-F824-77341AF941C3}"/>
              </a:ext>
            </a:extLst>
          </p:cNvPr>
          <p:cNvSpPr>
            <a:spLocks noChangeAspect="1"/>
          </p:cNvSpPr>
          <p:nvPr/>
        </p:nvSpPr>
        <p:spPr>
          <a:xfrm>
            <a:off x="5618743" y="1969999"/>
            <a:ext cx="432618" cy="432618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</a:t>
            </a:r>
            <a:endParaRPr lang="fr-MA" sz="1600" b="1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4" name="Rectangle : coins arrondis 33">
            <a:extLst>
              <a:ext uri="{FF2B5EF4-FFF2-40B4-BE49-F238E27FC236}">
                <a16:creationId xmlns:a16="http://schemas.microsoft.com/office/drawing/2014/main" id="{854ADB27-E1A9-864F-F4A5-4FB81FBB0C83}"/>
              </a:ext>
            </a:extLst>
          </p:cNvPr>
          <p:cNvSpPr/>
          <p:nvPr/>
        </p:nvSpPr>
        <p:spPr>
          <a:xfrm>
            <a:off x="615073" y="1904669"/>
            <a:ext cx="1814400" cy="5514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أَرْسُمُ الضِّلْعَ الثّالِثَ</a:t>
            </a:r>
            <a:endParaRPr lang="ar-SA" sz="1600" b="1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5" name="Oval 80">
            <a:extLst>
              <a:ext uri="{FF2B5EF4-FFF2-40B4-BE49-F238E27FC236}">
                <a16:creationId xmlns:a16="http://schemas.microsoft.com/office/drawing/2014/main" id="{19F11F93-60B0-872C-E0C0-C1DD20D305F2}"/>
              </a:ext>
            </a:extLst>
          </p:cNvPr>
          <p:cNvSpPr>
            <a:spLocks noChangeAspect="1"/>
          </p:cNvSpPr>
          <p:nvPr/>
        </p:nvSpPr>
        <p:spPr>
          <a:xfrm>
            <a:off x="2433316" y="1969999"/>
            <a:ext cx="432618" cy="432618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3</a:t>
            </a:r>
            <a:endParaRPr lang="fr-MA" sz="1600" b="1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7" name="Ellipse 36">
            <a:extLst>
              <a:ext uri="{FF2B5EF4-FFF2-40B4-BE49-F238E27FC236}">
                <a16:creationId xmlns:a16="http://schemas.microsoft.com/office/drawing/2014/main" id="{C890D932-6FF4-97CF-1183-F8F41BC2E3C6}"/>
              </a:ext>
            </a:extLst>
          </p:cNvPr>
          <p:cNvSpPr/>
          <p:nvPr/>
        </p:nvSpPr>
        <p:spPr>
          <a:xfrm>
            <a:off x="4238572" y="3162300"/>
            <a:ext cx="79030" cy="108857"/>
          </a:xfrm>
          <a:prstGeom prst="ellipse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cxnSp>
        <p:nvCxnSpPr>
          <p:cNvPr id="39" name="Connecteur droit 38">
            <a:extLst>
              <a:ext uri="{FF2B5EF4-FFF2-40B4-BE49-F238E27FC236}">
                <a16:creationId xmlns:a16="http://schemas.microsoft.com/office/drawing/2014/main" id="{14756DFF-D528-AFC1-D747-2F4C69559572}"/>
              </a:ext>
            </a:extLst>
          </p:cNvPr>
          <p:cNvCxnSpPr>
            <a:cxnSpLocks/>
          </p:cNvCxnSpPr>
          <p:nvPr/>
        </p:nvCxnSpPr>
        <p:spPr>
          <a:xfrm flipH="1">
            <a:off x="2536371" y="3222557"/>
            <a:ext cx="1713775" cy="0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620574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023DD7E-AC11-74F0-9A75-6BC12D5381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6" name="Groupe 35">
            <a:extLst>
              <a:ext uri="{FF2B5EF4-FFF2-40B4-BE49-F238E27FC236}">
                <a16:creationId xmlns:a16="http://schemas.microsoft.com/office/drawing/2014/main" id="{39D815B5-BDCE-D502-A9C0-5C3B75889910}"/>
              </a:ext>
            </a:extLst>
          </p:cNvPr>
          <p:cNvGrpSpPr/>
          <p:nvPr/>
        </p:nvGrpSpPr>
        <p:grpSpPr>
          <a:xfrm>
            <a:off x="719756" y="2580701"/>
            <a:ext cx="7704488" cy="3749365"/>
            <a:chOff x="719756" y="2580701"/>
            <a:chExt cx="7704488" cy="3749365"/>
          </a:xfrm>
        </p:grpSpPr>
        <p:pic>
          <p:nvPicPr>
            <p:cNvPr id="37" name="Image 36" descr="Une image contenant texte, capture d’écran, nombre, Police&#10;&#10;Le contenu généré par l’IA peut être incorrect.">
              <a:extLst>
                <a:ext uri="{FF2B5EF4-FFF2-40B4-BE49-F238E27FC236}">
                  <a16:creationId xmlns:a16="http://schemas.microsoft.com/office/drawing/2014/main" id="{CE21F7D4-2230-B376-B670-FE74A0837D0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719756" y="2580701"/>
              <a:ext cx="7704488" cy="3749365"/>
            </a:xfrm>
            <a:prstGeom prst="rect">
              <a:avLst/>
            </a:prstGeom>
          </p:spPr>
        </p:pic>
        <p:sp>
          <p:nvSpPr>
            <p:cNvPr id="38" name="Rectangle 37">
              <a:extLst>
                <a:ext uri="{FF2B5EF4-FFF2-40B4-BE49-F238E27FC236}">
                  <a16:creationId xmlns:a16="http://schemas.microsoft.com/office/drawing/2014/main" id="{BCB979DE-7789-E8AB-1D01-A16795A6A089}"/>
                </a:ext>
              </a:extLst>
            </p:cNvPr>
            <p:cNvSpPr/>
            <p:nvPr/>
          </p:nvSpPr>
          <p:spPr>
            <a:xfrm>
              <a:off x="1208314" y="2841174"/>
              <a:ext cx="3581399" cy="3488892"/>
            </a:xfrm>
            <a:prstGeom prst="rect">
              <a:avLst/>
            </a:prstGeom>
            <a:noFill/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</p:grpSp>
      <p:sp>
        <p:nvSpPr>
          <p:cNvPr id="13" name="ZoneTexte 2">
            <a:extLst>
              <a:ext uri="{FF2B5EF4-FFF2-40B4-BE49-F238E27FC236}">
                <a16:creationId xmlns:a16="http://schemas.microsoft.com/office/drawing/2014/main" id="{70478AF9-5858-E7C9-D660-F7F925DBCAE7}"/>
              </a:ext>
            </a:extLst>
          </p:cNvPr>
          <p:cNvSpPr txBox="1"/>
          <p:nvPr/>
        </p:nvSpPr>
        <p:spPr>
          <a:xfrm>
            <a:off x="676281" y="928529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ماذا نفعل في الخطوة الثانية؟</a:t>
            </a:r>
          </a:p>
        </p:txBody>
      </p:sp>
      <p:pic>
        <p:nvPicPr>
          <p:cNvPr id="3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7A3CA492-68F0-9DD2-0A3A-786797AF05F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61979" y="588294"/>
            <a:ext cx="1022327" cy="1022327"/>
          </a:xfrm>
          <a:prstGeom prst="ellipse">
            <a:avLst/>
          </a:prstGeom>
        </p:spPr>
      </p:pic>
      <p:sp>
        <p:nvSpPr>
          <p:cNvPr id="39" name="Rectangle : coins arrondis 38">
            <a:extLst>
              <a:ext uri="{FF2B5EF4-FFF2-40B4-BE49-F238E27FC236}">
                <a16:creationId xmlns:a16="http://schemas.microsoft.com/office/drawing/2014/main" id="{480A810A-1F5A-720D-298D-6AB606FF65D8}"/>
              </a:ext>
            </a:extLst>
          </p:cNvPr>
          <p:cNvSpPr/>
          <p:nvPr/>
        </p:nvSpPr>
        <p:spPr>
          <a:xfrm>
            <a:off x="6088283" y="1904669"/>
            <a:ext cx="1662949" cy="551406"/>
          </a:xfrm>
          <a:prstGeom prst="roundRect">
            <a:avLst/>
          </a:prstGeom>
          <a:solidFill>
            <a:schemeClr val="bg1">
              <a:lumMod val="75000"/>
            </a:schemeClr>
          </a:solidFill>
          <a:ln w="1905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rtl="1"/>
            <a:r>
              <a:rPr lang="ar-MA" sz="1600" b="1" kern="0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أَرْسُمُ الضِّلْعَ الأَوَّلَ </a:t>
            </a:r>
            <a:endParaRPr lang="fr-FR" sz="1600" b="1" kern="0" dirty="0">
              <a:solidFill>
                <a:prstClr val="white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0" name="Oval 80">
            <a:extLst>
              <a:ext uri="{FF2B5EF4-FFF2-40B4-BE49-F238E27FC236}">
                <a16:creationId xmlns:a16="http://schemas.microsoft.com/office/drawing/2014/main" id="{79613B4C-AB3B-FA29-D916-226B6CDB5452}"/>
              </a:ext>
            </a:extLst>
          </p:cNvPr>
          <p:cNvSpPr>
            <a:spLocks noChangeAspect="1"/>
          </p:cNvSpPr>
          <p:nvPr/>
        </p:nvSpPr>
        <p:spPr>
          <a:xfrm>
            <a:off x="7760203" y="1969999"/>
            <a:ext cx="447738" cy="432618"/>
          </a:xfrm>
          <a:prstGeom prst="ellipse">
            <a:avLst/>
          </a:prstGeom>
          <a:solidFill>
            <a:schemeClr val="bg1">
              <a:lumMod val="75000"/>
            </a:schemeClr>
          </a:solidFill>
          <a:ln w="19050" cap="flat" cmpd="sng" algn="ctr">
            <a:noFill/>
            <a:prstDash val="solid"/>
            <a:miter lim="800000"/>
          </a:ln>
          <a:effectLst/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2400" kern="0" dirty="0">
                <a:solidFill>
                  <a:prstClr val="white"/>
                </a:solidFill>
                <a:latin typeface="Aptos" panose="02110004020202020204"/>
                <a:cs typeface="Calibri" panose="020F0502020204030204" pitchFamily="34" charset="0"/>
              </a:rPr>
              <a:t>1</a:t>
            </a:r>
            <a:endParaRPr lang="fr-MA" sz="2400" kern="0" dirty="0">
              <a:solidFill>
                <a:prstClr val="white"/>
              </a:solidFill>
              <a:latin typeface="Aptos" panose="02110004020202020204"/>
              <a:cs typeface="Calibri" panose="020F0502020204030204" pitchFamily="34" charset="0"/>
            </a:endParaRPr>
          </a:p>
        </p:txBody>
      </p:sp>
      <p:sp>
        <p:nvSpPr>
          <p:cNvPr id="41" name="Rectangle : coins arrondis 40">
            <a:extLst>
              <a:ext uri="{FF2B5EF4-FFF2-40B4-BE49-F238E27FC236}">
                <a16:creationId xmlns:a16="http://schemas.microsoft.com/office/drawing/2014/main" id="{C0B5453E-9991-C2A1-803A-64D9983ED41D}"/>
              </a:ext>
            </a:extLst>
          </p:cNvPr>
          <p:cNvSpPr/>
          <p:nvPr/>
        </p:nvSpPr>
        <p:spPr>
          <a:xfrm>
            <a:off x="2883083" y="1904669"/>
            <a:ext cx="2735659" cy="551406"/>
          </a:xfrm>
          <a:prstGeom prst="round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MA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أُكَوِّنُ زاوِيَةً قائِمَةً وَأَرْسُمُ الضِّلْعَ الثّاني</a:t>
            </a:r>
            <a:endParaRPr lang="fr-FR" sz="1600" b="1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2" name="Oval 80">
            <a:extLst>
              <a:ext uri="{FF2B5EF4-FFF2-40B4-BE49-F238E27FC236}">
                <a16:creationId xmlns:a16="http://schemas.microsoft.com/office/drawing/2014/main" id="{3DE944EC-3DB9-7E3E-C5D2-2BC427986BF4}"/>
              </a:ext>
            </a:extLst>
          </p:cNvPr>
          <p:cNvSpPr>
            <a:spLocks noChangeAspect="1"/>
          </p:cNvSpPr>
          <p:nvPr/>
        </p:nvSpPr>
        <p:spPr>
          <a:xfrm>
            <a:off x="5618743" y="1969999"/>
            <a:ext cx="432618" cy="432618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</a:t>
            </a:r>
            <a:endParaRPr lang="fr-MA" sz="1600" b="1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3" name="Rectangle : coins arrondis 42">
            <a:extLst>
              <a:ext uri="{FF2B5EF4-FFF2-40B4-BE49-F238E27FC236}">
                <a16:creationId xmlns:a16="http://schemas.microsoft.com/office/drawing/2014/main" id="{58BA6896-1A4D-6D6E-B3CA-A943DF3053FB}"/>
              </a:ext>
            </a:extLst>
          </p:cNvPr>
          <p:cNvSpPr/>
          <p:nvPr/>
        </p:nvSpPr>
        <p:spPr>
          <a:xfrm>
            <a:off x="615073" y="1904669"/>
            <a:ext cx="1814400" cy="5514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أَرْسُمُ الضِّلْعَ الثّالِثَ</a:t>
            </a:r>
            <a:endParaRPr lang="ar-SA" sz="1600" b="1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4" name="Oval 80">
            <a:extLst>
              <a:ext uri="{FF2B5EF4-FFF2-40B4-BE49-F238E27FC236}">
                <a16:creationId xmlns:a16="http://schemas.microsoft.com/office/drawing/2014/main" id="{E7D62C5F-80E7-81FB-3DAA-9F94D142132D}"/>
              </a:ext>
            </a:extLst>
          </p:cNvPr>
          <p:cNvSpPr>
            <a:spLocks noChangeAspect="1"/>
          </p:cNvSpPr>
          <p:nvPr/>
        </p:nvSpPr>
        <p:spPr>
          <a:xfrm>
            <a:off x="2433316" y="1969999"/>
            <a:ext cx="432618" cy="432618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3</a:t>
            </a:r>
            <a:endParaRPr lang="fr-MA" sz="1600" b="1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5" name="Ellipse 44">
            <a:extLst>
              <a:ext uri="{FF2B5EF4-FFF2-40B4-BE49-F238E27FC236}">
                <a16:creationId xmlns:a16="http://schemas.microsoft.com/office/drawing/2014/main" id="{BF6736B3-4757-8BAF-121C-DC396B5CBED4}"/>
              </a:ext>
            </a:extLst>
          </p:cNvPr>
          <p:cNvSpPr/>
          <p:nvPr/>
        </p:nvSpPr>
        <p:spPr>
          <a:xfrm>
            <a:off x="4238572" y="3162300"/>
            <a:ext cx="79030" cy="108857"/>
          </a:xfrm>
          <a:prstGeom prst="ellipse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cxnSp>
        <p:nvCxnSpPr>
          <p:cNvPr id="46" name="Connecteur droit 45">
            <a:extLst>
              <a:ext uri="{FF2B5EF4-FFF2-40B4-BE49-F238E27FC236}">
                <a16:creationId xmlns:a16="http://schemas.microsoft.com/office/drawing/2014/main" id="{012C30D1-79E5-8596-BCAC-E0E50BA66542}"/>
              </a:ext>
            </a:extLst>
          </p:cNvPr>
          <p:cNvCxnSpPr>
            <a:cxnSpLocks/>
          </p:cNvCxnSpPr>
          <p:nvPr/>
        </p:nvCxnSpPr>
        <p:spPr>
          <a:xfrm flipH="1">
            <a:off x="2536371" y="3222557"/>
            <a:ext cx="1713775" cy="0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601214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7C2716E-CAEF-6DB4-A64A-CE6213D665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4547122E-B963-47A9-5E7B-B627E57233B5}"/>
              </a:ext>
            </a:extLst>
          </p:cNvPr>
          <p:cNvSpPr txBox="1"/>
          <p:nvPr/>
        </p:nvSpPr>
        <p:spPr>
          <a:xfrm>
            <a:off x="676281" y="928529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كونوا زاوية قائمة وارسموا الضلع الثاني.</a:t>
            </a: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10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677A02C1-6769-6669-9F1C-1B1CA194051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70498" y="605632"/>
            <a:ext cx="1008000" cy="1008000"/>
          </a:xfrm>
          <a:prstGeom prst="ellipse">
            <a:avLst/>
          </a:prstGeom>
        </p:spPr>
      </p:pic>
      <p:grpSp>
        <p:nvGrpSpPr>
          <p:cNvPr id="37" name="Groupe 36">
            <a:extLst>
              <a:ext uri="{FF2B5EF4-FFF2-40B4-BE49-F238E27FC236}">
                <a16:creationId xmlns:a16="http://schemas.microsoft.com/office/drawing/2014/main" id="{5349327E-B0C8-C61A-835E-9B433414A32B}"/>
              </a:ext>
            </a:extLst>
          </p:cNvPr>
          <p:cNvGrpSpPr/>
          <p:nvPr/>
        </p:nvGrpSpPr>
        <p:grpSpPr>
          <a:xfrm>
            <a:off x="719756" y="2580701"/>
            <a:ext cx="7704488" cy="3749365"/>
            <a:chOff x="719756" y="2580701"/>
            <a:chExt cx="7704488" cy="3749365"/>
          </a:xfrm>
        </p:grpSpPr>
        <p:pic>
          <p:nvPicPr>
            <p:cNvPr id="38" name="Image 37" descr="Une image contenant texte, capture d’écran, nombre, Police&#10;&#10;Le contenu généré par l’IA peut être incorrect.">
              <a:extLst>
                <a:ext uri="{FF2B5EF4-FFF2-40B4-BE49-F238E27FC236}">
                  <a16:creationId xmlns:a16="http://schemas.microsoft.com/office/drawing/2014/main" id="{8FF8099D-6837-9AA4-EADA-641C20B6A33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719756" y="2580701"/>
              <a:ext cx="7704488" cy="3749365"/>
            </a:xfrm>
            <a:prstGeom prst="rect">
              <a:avLst/>
            </a:prstGeom>
          </p:spPr>
        </p:pic>
        <p:sp>
          <p:nvSpPr>
            <p:cNvPr id="39" name="Rectangle 38">
              <a:extLst>
                <a:ext uri="{FF2B5EF4-FFF2-40B4-BE49-F238E27FC236}">
                  <a16:creationId xmlns:a16="http://schemas.microsoft.com/office/drawing/2014/main" id="{F546432B-0863-0AC6-9171-C1261AFF1D86}"/>
                </a:ext>
              </a:extLst>
            </p:cNvPr>
            <p:cNvSpPr/>
            <p:nvPr/>
          </p:nvSpPr>
          <p:spPr>
            <a:xfrm>
              <a:off x="1208314" y="2841174"/>
              <a:ext cx="3581399" cy="3488892"/>
            </a:xfrm>
            <a:prstGeom prst="rect">
              <a:avLst/>
            </a:prstGeom>
            <a:noFill/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</p:grpSp>
      <p:sp>
        <p:nvSpPr>
          <p:cNvPr id="40" name="Rectangle : coins arrondis 39">
            <a:extLst>
              <a:ext uri="{FF2B5EF4-FFF2-40B4-BE49-F238E27FC236}">
                <a16:creationId xmlns:a16="http://schemas.microsoft.com/office/drawing/2014/main" id="{41FD7629-7047-4961-EB9F-46552CF0C7DE}"/>
              </a:ext>
            </a:extLst>
          </p:cNvPr>
          <p:cNvSpPr/>
          <p:nvPr/>
        </p:nvSpPr>
        <p:spPr>
          <a:xfrm>
            <a:off x="6088283" y="1904669"/>
            <a:ext cx="1662949" cy="551406"/>
          </a:xfrm>
          <a:prstGeom prst="roundRect">
            <a:avLst/>
          </a:prstGeom>
          <a:solidFill>
            <a:schemeClr val="bg1">
              <a:lumMod val="75000"/>
            </a:schemeClr>
          </a:solidFill>
          <a:ln w="1905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rtl="1"/>
            <a:r>
              <a:rPr lang="ar-MA" sz="1600" b="1" kern="0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أَرْسُمُ الضِّلْعَ الأَوَّلَ </a:t>
            </a:r>
            <a:endParaRPr lang="fr-FR" sz="1600" b="1" kern="0" dirty="0">
              <a:solidFill>
                <a:prstClr val="white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1" name="Oval 80">
            <a:extLst>
              <a:ext uri="{FF2B5EF4-FFF2-40B4-BE49-F238E27FC236}">
                <a16:creationId xmlns:a16="http://schemas.microsoft.com/office/drawing/2014/main" id="{6438BD55-39C8-5F60-FA06-DAA95580C7D8}"/>
              </a:ext>
            </a:extLst>
          </p:cNvPr>
          <p:cNvSpPr>
            <a:spLocks noChangeAspect="1"/>
          </p:cNvSpPr>
          <p:nvPr/>
        </p:nvSpPr>
        <p:spPr>
          <a:xfrm>
            <a:off x="7760203" y="1969999"/>
            <a:ext cx="447738" cy="432618"/>
          </a:xfrm>
          <a:prstGeom prst="ellipse">
            <a:avLst/>
          </a:prstGeom>
          <a:solidFill>
            <a:schemeClr val="bg1">
              <a:lumMod val="75000"/>
            </a:schemeClr>
          </a:solidFill>
          <a:ln w="19050" cap="flat" cmpd="sng" algn="ctr">
            <a:noFill/>
            <a:prstDash val="solid"/>
            <a:miter lim="800000"/>
          </a:ln>
          <a:effectLst/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2400" kern="0" dirty="0">
                <a:solidFill>
                  <a:prstClr val="white"/>
                </a:solidFill>
                <a:latin typeface="Aptos" panose="02110004020202020204"/>
                <a:cs typeface="Calibri" panose="020F0502020204030204" pitchFamily="34" charset="0"/>
              </a:rPr>
              <a:t>1</a:t>
            </a:r>
            <a:endParaRPr lang="fr-MA" sz="2400" kern="0" dirty="0">
              <a:solidFill>
                <a:prstClr val="white"/>
              </a:solidFill>
              <a:latin typeface="Aptos" panose="02110004020202020204"/>
              <a:cs typeface="Calibri" panose="020F0502020204030204" pitchFamily="34" charset="0"/>
            </a:endParaRPr>
          </a:p>
        </p:txBody>
      </p:sp>
      <p:sp>
        <p:nvSpPr>
          <p:cNvPr id="42" name="Rectangle : coins arrondis 41">
            <a:extLst>
              <a:ext uri="{FF2B5EF4-FFF2-40B4-BE49-F238E27FC236}">
                <a16:creationId xmlns:a16="http://schemas.microsoft.com/office/drawing/2014/main" id="{4B1676BB-7D79-2AA4-B175-445453A4ADC1}"/>
              </a:ext>
            </a:extLst>
          </p:cNvPr>
          <p:cNvSpPr/>
          <p:nvPr/>
        </p:nvSpPr>
        <p:spPr>
          <a:xfrm>
            <a:off x="2883083" y="1904669"/>
            <a:ext cx="2735659" cy="551406"/>
          </a:xfrm>
          <a:prstGeom prst="round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MA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أُكَوِّنُ زاوِيَةً قائِمَةً وَأَرْسُمُ الضِّلْعَ الثّاني</a:t>
            </a:r>
            <a:endParaRPr lang="fr-FR" sz="1600" b="1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3" name="Oval 80">
            <a:extLst>
              <a:ext uri="{FF2B5EF4-FFF2-40B4-BE49-F238E27FC236}">
                <a16:creationId xmlns:a16="http://schemas.microsoft.com/office/drawing/2014/main" id="{CCEB6D6B-CB11-5AA3-AAEB-2D6B2FAF35EA}"/>
              </a:ext>
            </a:extLst>
          </p:cNvPr>
          <p:cNvSpPr>
            <a:spLocks noChangeAspect="1"/>
          </p:cNvSpPr>
          <p:nvPr/>
        </p:nvSpPr>
        <p:spPr>
          <a:xfrm>
            <a:off x="5618743" y="1969999"/>
            <a:ext cx="432618" cy="432618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</a:t>
            </a:r>
            <a:endParaRPr lang="fr-MA" sz="1600" b="1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4" name="Rectangle : coins arrondis 43">
            <a:extLst>
              <a:ext uri="{FF2B5EF4-FFF2-40B4-BE49-F238E27FC236}">
                <a16:creationId xmlns:a16="http://schemas.microsoft.com/office/drawing/2014/main" id="{82D2C2C2-4507-70B4-DAAE-3B5C710F50FA}"/>
              </a:ext>
            </a:extLst>
          </p:cNvPr>
          <p:cNvSpPr/>
          <p:nvPr/>
        </p:nvSpPr>
        <p:spPr>
          <a:xfrm>
            <a:off x="615073" y="1904669"/>
            <a:ext cx="1814400" cy="5514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أَرْسُمُ الضِّلْعَ الثّالِثَ</a:t>
            </a:r>
            <a:endParaRPr lang="ar-SA" sz="1600" b="1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5" name="Oval 80">
            <a:extLst>
              <a:ext uri="{FF2B5EF4-FFF2-40B4-BE49-F238E27FC236}">
                <a16:creationId xmlns:a16="http://schemas.microsoft.com/office/drawing/2014/main" id="{2DD17763-2E9E-4024-BC98-7B0FA3F92455}"/>
              </a:ext>
            </a:extLst>
          </p:cNvPr>
          <p:cNvSpPr>
            <a:spLocks noChangeAspect="1"/>
          </p:cNvSpPr>
          <p:nvPr/>
        </p:nvSpPr>
        <p:spPr>
          <a:xfrm>
            <a:off x="2433316" y="1969999"/>
            <a:ext cx="432618" cy="432618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3</a:t>
            </a:r>
            <a:endParaRPr lang="fr-MA" sz="1600" b="1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6" name="Ellipse 45">
            <a:extLst>
              <a:ext uri="{FF2B5EF4-FFF2-40B4-BE49-F238E27FC236}">
                <a16:creationId xmlns:a16="http://schemas.microsoft.com/office/drawing/2014/main" id="{C052665C-C093-161C-9E66-ECD0ECC82CFA}"/>
              </a:ext>
            </a:extLst>
          </p:cNvPr>
          <p:cNvSpPr/>
          <p:nvPr/>
        </p:nvSpPr>
        <p:spPr>
          <a:xfrm>
            <a:off x="4238572" y="3162300"/>
            <a:ext cx="79030" cy="108857"/>
          </a:xfrm>
          <a:prstGeom prst="ellipse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cxnSp>
        <p:nvCxnSpPr>
          <p:cNvPr id="47" name="Connecteur droit 46">
            <a:extLst>
              <a:ext uri="{FF2B5EF4-FFF2-40B4-BE49-F238E27FC236}">
                <a16:creationId xmlns:a16="http://schemas.microsoft.com/office/drawing/2014/main" id="{0E74B489-844B-6098-C097-952425D6187E}"/>
              </a:ext>
            </a:extLst>
          </p:cNvPr>
          <p:cNvCxnSpPr>
            <a:cxnSpLocks/>
          </p:cNvCxnSpPr>
          <p:nvPr/>
        </p:nvCxnSpPr>
        <p:spPr>
          <a:xfrm flipH="1">
            <a:off x="2536371" y="3222557"/>
            <a:ext cx="1713775" cy="0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245984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016BC39-0249-4810-D49A-8A96644F24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27E49BF9-3BE9-E0C3-F212-6D56D70F2EF0}"/>
              </a:ext>
            </a:extLst>
          </p:cNvPr>
          <p:cNvSpPr txBox="1"/>
          <p:nvPr/>
        </p:nvSpPr>
        <p:spPr>
          <a:xfrm>
            <a:off x="676281" y="928529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صححوا. من يشرح لنا كيف رسم الضلع الثاني؟</a:t>
            </a:r>
          </a:p>
        </p:txBody>
      </p:sp>
      <p:pic>
        <p:nvPicPr>
          <p:cNvPr id="3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810AE0CD-B84B-1D30-FE8C-E9301F216B2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61979" y="588294"/>
            <a:ext cx="1022327" cy="1022327"/>
          </a:xfrm>
          <a:prstGeom prst="ellipse">
            <a:avLst/>
          </a:prstGeom>
        </p:spPr>
      </p:pic>
      <p:pic>
        <p:nvPicPr>
          <p:cNvPr id="44" name="Image 43" descr="Une image contenant texte, capture d’écran, nombre, Police&#10;&#10;Le contenu généré par l’IA peut être incorrect.">
            <a:extLst>
              <a:ext uri="{FF2B5EF4-FFF2-40B4-BE49-F238E27FC236}">
                <a16:creationId xmlns:a16="http://schemas.microsoft.com/office/drawing/2014/main" id="{F30143C4-B610-B3A6-34B5-FF646B5F4B2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9756" y="2580701"/>
            <a:ext cx="7704488" cy="3749365"/>
          </a:xfrm>
          <a:prstGeom prst="rect">
            <a:avLst/>
          </a:prstGeom>
        </p:spPr>
      </p:pic>
      <p:sp>
        <p:nvSpPr>
          <p:cNvPr id="46" name="Rectangle : coins arrondis 45">
            <a:extLst>
              <a:ext uri="{FF2B5EF4-FFF2-40B4-BE49-F238E27FC236}">
                <a16:creationId xmlns:a16="http://schemas.microsoft.com/office/drawing/2014/main" id="{9A8D2C9F-B0FE-A693-45AF-6FE387D0E2EC}"/>
              </a:ext>
            </a:extLst>
          </p:cNvPr>
          <p:cNvSpPr/>
          <p:nvPr/>
        </p:nvSpPr>
        <p:spPr>
          <a:xfrm>
            <a:off x="6088283" y="1904669"/>
            <a:ext cx="1662949" cy="551406"/>
          </a:xfrm>
          <a:prstGeom prst="roundRect">
            <a:avLst/>
          </a:prstGeom>
          <a:solidFill>
            <a:schemeClr val="bg1">
              <a:lumMod val="75000"/>
            </a:schemeClr>
          </a:solidFill>
          <a:ln w="1905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rtl="1"/>
            <a:r>
              <a:rPr lang="ar-MA" sz="1600" b="1" kern="0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أَرْسُمُ الضِّلْعَ الأَوَّلَ </a:t>
            </a:r>
            <a:endParaRPr lang="fr-FR" sz="1600" b="1" kern="0" dirty="0">
              <a:solidFill>
                <a:prstClr val="white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7" name="Oval 80">
            <a:extLst>
              <a:ext uri="{FF2B5EF4-FFF2-40B4-BE49-F238E27FC236}">
                <a16:creationId xmlns:a16="http://schemas.microsoft.com/office/drawing/2014/main" id="{D9569AE0-FEB7-A691-0B01-7DD424421103}"/>
              </a:ext>
            </a:extLst>
          </p:cNvPr>
          <p:cNvSpPr>
            <a:spLocks noChangeAspect="1"/>
          </p:cNvSpPr>
          <p:nvPr/>
        </p:nvSpPr>
        <p:spPr>
          <a:xfrm>
            <a:off x="7760203" y="1969999"/>
            <a:ext cx="447738" cy="432618"/>
          </a:xfrm>
          <a:prstGeom prst="ellipse">
            <a:avLst/>
          </a:prstGeom>
          <a:solidFill>
            <a:schemeClr val="bg1">
              <a:lumMod val="75000"/>
            </a:schemeClr>
          </a:solidFill>
          <a:ln w="19050" cap="flat" cmpd="sng" algn="ctr">
            <a:noFill/>
            <a:prstDash val="solid"/>
            <a:miter lim="800000"/>
          </a:ln>
          <a:effectLst/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2400" kern="0" dirty="0">
                <a:solidFill>
                  <a:prstClr val="white"/>
                </a:solidFill>
                <a:latin typeface="Aptos" panose="02110004020202020204"/>
                <a:cs typeface="Calibri" panose="020F0502020204030204" pitchFamily="34" charset="0"/>
              </a:rPr>
              <a:t>1</a:t>
            </a:r>
            <a:endParaRPr lang="fr-MA" sz="2400" kern="0" dirty="0">
              <a:solidFill>
                <a:prstClr val="white"/>
              </a:solidFill>
              <a:latin typeface="Aptos" panose="02110004020202020204"/>
              <a:cs typeface="Calibri" panose="020F0502020204030204" pitchFamily="34" charset="0"/>
            </a:endParaRPr>
          </a:p>
        </p:txBody>
      </p:sp>
      <p:sp>
        <p:nvSpPr>
          <p:cNvPr id="48" name="Rectangle : coins arrondis 47">
            <a:extLst>
              <a:ext uri="{FF2B5EF4-FFF2-40B4-BE49-F238E27FC236}">
                <a16:creationId xmlns:a16="http://schemas.microsoft.com/office/drawing/2014/main" id="{B8221CD7-0E83-5E9C-3D51-78884CAF3C7B}"/>
              </a:ext>
            </a:extLst>
          </p:cNvPr>
          <p:cNvSpPr/>
          <p:nvPr/>
        </p:nvSpPr>
        <p:spPr>
          <a:xfrm>
            <a:off x="2883083" y="1904669"/>
            <a:ext cx="2735659" cy="551406"/>
          </a:xfrm>
          <a:prstGeom prst="round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MA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أُكَوِّنُ زاوِيَةً قائِمَةً وَأَرْسُمُ الضِّلْعَ الثّاني</a:t>
            </a:r>
            <a:endParaRPr lang="fr-FR" sz="1600" b="1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9" name="Oval 80">
            <a:extLst>
              <a:ext uri="{FF2B5EF4-FFF2-40B4-BE49-F238E27FC236}">
                <a16:creationId xmlns:a16="http://schemas.microsoft.com/office/drawing/2014/main" id="{21E05A02-E017-882C-B8CB-74E3D8C38F84}"/>
              </a:ext>
            </a:extLst>
          </p:cNvPr>
          <p:cNvSpPr>
            <a:spLocks noChangeAspect="1"/>
          </p:cNvSpPr>
          <p:nvPr/>
        </p:nvSpPr>
        <p:spPr>
          <a:xfrm>
            <a:off x="5618743" y="1969999"/>
            <a:ext cx="432618" cy="432618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</a:t>
            </a:r>
            <a:endParaRPr lang="fr-MA" sz="1600" b="1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0" name="Rectangle : coins arrondis 49">
            <a:extLst>
              <a:ext uri="{FF2B5EF4-FFF2-40B4-BE49-F238E27FC236}">
                <a16:creationId xmlns:a16="http://schemas.microsoft.com/office/drawing/2014/main" id="{3FB74CAD-C6A4-7B11-AB02-A40B60534D2C}"/>
              </a:ext>
            </a:extLst>
          </p:cNvPr>
          <p:cNvSpPr/>
          <p:nvPr/>
        </p:nvSpPr>
        <p:spPr>
          <a:xfrm>
            <a:off x="615073" y="1904669"/>
            <a:ext cx="1814400" cy="5514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أَرْسُمُ الضِّلْعَ الثّالِثَ</a:t>
            </a:r>
            <a:endParaRPr lang="ar-SA" sz="1600" b="1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1" name="Oval 80">
            <a:extLst>
              <a:ext uri="{FF2B5EF4-FFF2-40B4-BE49-F238E27FC236}">
                <a16:creationId xmlns:a16="http://schemas.microsoft.com/office/drawing/2014/main" id="{B7645C50-E1E3-8F51-0C4E-9856C0E07C76}"/>
              </a:ext>
            </a:extLst>
          </p:cNvPr>
          <p:cNvSpPr>
            <a:spLocks noChangeAspect="1"/>
          </p:cNvSpPr>
          <p:nvPr/>
        </p:nvSpPr>
        <p:spPr>
          <a:xfrm>
            <a:off x="2433316" y="1969999"/>
            <a:ext cx="432618" cy="432618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3</a:t>
            </a:r>
            <a:endParaRPr lang="fr-MA" sz="1600" b="1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53" name="Connecteur droit 52">
            <a:extLst>
              <a:ext uri="{FF2B5EF4-FFF2-40B4-BE49-F238E27FC236}">
                <a16:creationId xmlns:a16="http://schemas.microsoft.com/office/drawing/2014/main" id="{E144555A-34D1-717A-0BFC-A14BFBD758C6}"/>
              </a:ext>
            </a:extLst>
          </p:cNvPr>
          <p:cNvCxnSpPr>
            <a:cxnSpLocks/>
          </p:cNvCxnSpPr>
          <p:nvPr/>
        </p:nvCxnSpPr>
        <p:spPr>
          <a:xfrm flipH="1">
            <a:off x="2536371" y="3211671"/>
            <a:ext cx="1713775" cy="0"/>
          </a:xfrm>
          <a:prstGeom prst="line">
            <a:avLst/>
          </a:prstGeom>
          <a:ln w="38100">
            <a:solidFill>
              <a:schemeClr val="accent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5" name="Connecteur droit 54">
            <a:extLst>
              <a:ext uri="{FF2B5EF4-FFF2-40B4-BE49-F238E27FC236}">
                <a16:creationId xmlns:a16="http://schemas.microsoft.com/office/drawing/2014/main" id="{84753C74-49DD-C361-6905-AC4CFDB0C528}"/>
              </a:ext>
            </a:extLst>
          </p:cNvPr>
          <p:cNvCxnSpPr>
            <a:cxnSpLocks/>
          </p:cNvCxnSpPr>
          <p:nvPr/>
        </p:nvCxnSpPr>
        <p:spPr>
          <a:xfrm>
            <a:off x="4249458" y="3216729"/>
            <a:ext cx="11574" cy="2128157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6" name="Rectangle 55">
            <a:extLst>
              <a:ext uri="{FF2B5EF4-FFF2-40B4-BE49-F238E27FC236}">
                <a16:creationId xmlns:a16="http://schemas.microsoft.com/office/drawing/2014/main" id="{2AA57C59-34C3-ED34-8462-5978270BBE4E}"/>
              </a:ext>
            </a:extLst>
          </p:cNvPr>
          <p:cNvSpPr/>
          <p:nvPr/>
        </p:nvSpPr>
        <p:spPr>
          <a:xfrm>
            <a:off x="4027714" y="3233443"/>
            <a:ext cx="199972" cy="178085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2" name="Ellipse 51">
            <a:extLst>
              <a:ext uri="{FF2B5EF4-FFF2-40B4-BE49-F238E27FC236}">
                <a16:creationId xmlns:a16="http://schemas.microsoft.com/office/drawing/2014/main" id="{F5A78A00-291D-98CD-C52E-57E3D9C1300D}"/>
              </a:ext>
            </a:extLst>
          </p:cNvPr>
          <p:cNvSpPr/>
          <p:nvPr/>
        </p:nvSpPr>
        <p:spPr>
          <a:xfrm>
            <a:off x="4216800" y="3162300"/>
            <a:ext cx="79030" cy="108857"/>
          </a:xfrm>
          <a:prstGeom prst="ellipse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1923459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B742B34-5F3A-2BAF-D379-1A9AF1B5C3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B66DD4EB-1E70-AE85-FA28-DF9C78532D14}"/>
              </a:ext>
            </a:extLst>
          </p:cNvPr>
          <p:cNvSpPr txBox="1"/>
          <p:nvPr/>
        </p:nvSpPr>
        <p:spPr>
          <a:xfrm>
            <a:off x="205740" y="868581"/>
            <a:ext cx="74066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ماذا نفعل في الخطوة الثالثة؟ </a:t>
            </a:r>
          </a:p>
        </p:txBody>
      </p:sp>
      <p:pic>
        <p:nvPicPr>
          <p:cNvPr id="5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747AEBB4-5BBE-9FDF-7FE5-FEE8B17ACF1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61979" y="588294"/>
            <a:ext cx="1022327" cy="1022327"/>
          </a:xfrm>
          <a:prstGeom prst="ellipse">
            <a:avLst/>
          </a:prstGeom>
        </p:spPr>
      </p:pic>
      <p:pic>
        <p:nvPicPr>
          <p:cNvPr id="41" name="Image 40" descr="Une image contenant texte, capture d’écran, nombre, Police&#10;&#10;Le contenu généré par l’IA peut être incorrect.">
            <a:extLst>
              <a:ext uri="{FF2B5EF4-FFF2-40B4-BE49-F238E27FC236}">
                <a16:creationId xmlns:a16="http://schemas.microsoft.com/office/drawing/2014/main" id="{075693AA-643C-426A-2D40-AB48C14B684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9756" y="2580701"/>
            <a:ext cx="7704488" cy="3749365"/>
          </a:xfrm>
          <a:prstGeom prst="rect">
            <a:avLst/>
          </a:prstGeom>
        </p:spPr>
      </p:pic>
      <p:sp>
        <p:nvSpPr>
          <p:cNvPr id="42" name="Rectangle : coins arrondis 41">
            <a:extLst>
              <a:ext uri="{FF2B5EF4-FFF2-40B4-BE49-F238E27FC236}">
                <a16:creationId xmlns:a16="http://schemas.microsoft.com/office/drawing/2014/main" id="{7861C127-18C5-D834-D466-EE36DEBA1212}"/>
              </a:ext>
            </a:extLst>
          </p:cNvPr>
          <p:cNvSpPr/>
          <p:nvPr/>
        </p:nvSpPr>
        <p:spPr>
          <a:xfrm>
            <a:off x="6088283" y="1904669"/>
            <a:ext cx="1662949" cy="551406"/>
          </a:xfrm>
          <a:prstGeom prst="roundRect">
            <a:avLst/>
          </a:prstGeom>
          <a:solidFill>
            <a:schemeClr val="bg1">
              <a:lumMod val="75000"/>
            </a:schemeClr>
          </a:solidFill>
          <a:ln w="1905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rtl="1"/>
            <a:r>
              <a:rPr lang="ar-MA" sz="1600" b="1" kern="0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أَرْسُمُ الضِّلْعَ الأَوَّلَ </a:t>
            </a:r>
            <a:endParaRPr lang="fr-FR" sz="1600" b="1" kern="0" dirty="0">
              <a:solidFill>
                <a:prstClr val="white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3" name="Oval 80">
            <a:extLst>
              <a:ext uri="{FF2B5EF4-FFF2-40B4-BE49-F238E27FC236}">
                <a16:creationId xmlns:a16="http://schemas.microsoft.com/office/drawing/2014/main" id="{8B369421-308E-F2F2-A0B1-FD0C4A7F3A48}"/>
              </a:ext>
            </a:extLst>
          </p:cNvPr>
          <p:cNvSpPr>
            <a:spLocks noChangeAspect="1"/>
          </p:cNvSpPr>
          <p:nvPr/>
        </p:nvSpPr>
        <p:spPr>
          <a:xfrm>
            <a:off x="7760203" y="1969999"/>
            <a:ext cx="447738" cy="432618"/>
          </a:xfrm>
          <a:prstGeom prst="ellipse">
            <a:avLst/>
          </a:prstGeom>
          <a:solidFill>
            <a:schemeClr val="bg1">
              <a:lumMod val="75000"/>
            </a:schemeClr>
          </a:solidFill>
          <a:ln w="19050" cap="flat" cmpd="sng" algn="ctr">
            <a:noFill/>
            <a:prstDash val="solid"/>
            <a:miter lim="800000"/>
          </a:ln>
          <a:effectLst/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2400" kern="0" dirty="0">
                <a:solidFill>
                  <a:prstClr val="white"/>
                </a:solidFill>
                <a:latin typeface="Aptos" panose="02110004020202020204"/>
                <a:cs typeface="Calibri" panose="020F0502020204030204" pitchFamily="34" charset="0"/>
              </a:rPr>
              <a:t>1</a:t>
            </a:r>
            <a:endParaRPr lang="fr-MA" sz="2400" kern="0" dirty="0">
              <a:solidFill>
                <a:prstClr val="white"/>
              </a:solidFill>
              <a:latin typeface="Aptos" panose="02110004020202020204"/>
              <a:cs typeface="Calibri" panose="020F0502020204030204" pitchFamily="34" charset="0"/>
            </a:endParaRPr>
          </a:p>
        </p:txBody>
      </p:sp>
      <p:sp>
        <p:nvSpPr>
          <p:cNvPr id="44" name="Rectangle : coins arrondis 43">
            <a:extLst>
              <a:ext uri="{FF2B5EF4-FFF2-40B4-BE49-F238E27FC236}">
                <a16:creationId xmlns:a16="http://schemas.microsoft.com/office/drawing/2014/main" id="{700B9DE8-CB57-D70B-7099-D723828D0A64}"/>
              </a:ext>
            </a:extLst>
          </p:cNvPr>
          <p:cNvSpPr/>
          <p:nvPr/>
        </p:nvSpPr>
        <p:spPr>
          <a:xfrm>
            <a:off x="2883083" y="1904669"/>
            <a:ext cx="2735659" cy="5514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MA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أُكَوِّنُ زاوِيَةً قائِمَةً وَأَرْسُمُ الضِّلْعَ الثّاني</a:t>
            </a:r>
            <a:endParaRPr lang="fr-FR" sz="1600" b="1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5" name="Oval 80">
            <a:extLst>
              <a:ext uri="{FF2B5EF4-FFF2-40B4-BE49-F238E27FC236}">
                <a16:creationId xmlns:a16="http://schemas.microsoft.com/office/drawing/2014/main" id="{1B4974AE-74E0-69BC-00C5-16647D534223}"/>
              </a:ext>
            </a:extLst>
          </p:cNvPr>
          <p:cNvSpPr>
            <a:spLocks noChangeAspect="1"/>
          </p:cNvSpPr>
          <p:nvPr/>
        </p:nvSpPr>
        <p:spPr>
          <a:xfrm>
            <a:off x="5618743" y="1969999"/>
            <a:ext cx="432618" cy="432618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</a:t>
            </a:r>
            <a:endParaRPr lang="fr-MA" sz="1600" b="1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6" name="Rectangle : coins arrondis 45">
            <a:extLst>
              <a:ext uri="{FF2B5EF4-FFF2-40B4-BE49-F238E27FC236}">
                <a16:creationId xmlns:a16="http://schemas.microsoft.com/office/drawing/2014/main" id="{814C59AA-BFF2-B594-4916-BE857C57F756}"/>
              </a:ext>
            </a:extLst>
          </p:cNvPr>
          <p:cNvSpPr/>
          <p:nvPr/>
        </p:nvSpPr>
        <p:spPr>
          <a:xfrm>
            <a:off x="615073" y="1904669"/>
            <a:ext cx="1814400" cy="551406"/>
          </a:xfrm>
          <a:prstGeom prst="round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أَرْسُمُ الضِّلْعَ الثّالِثَ</a:t>
            </a:r>
            <a:endParaRPr lang="ar-SA" sz="1600" b="1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7" name="Oval 80">
            <a:extLst>
              <a:ext uri="{FF2B5EF4-FFF2-40B4-BE49-F238E27FC236}">
                <a16:creationId xmlns:a16="http://schemas.microsoft.com/office/drawing/2014/main" id="{06F9B83E-5E09-5166-E653-EC2189F4E85B}"/>
              </a:ext>
            </a:extLst>
          </p:cNvPr>
          <p:cNvSpPr>
            <a:spLocks noChangeAspect="1"/>
          </p:cNvSpPr>
          <p:nvPr/>
        </p:nvSpPr>
        <p:spPr>
          <a:xfrm>
            <a:off x="2433316" y="1969999"/>
            <a:ext cx="432618" cy="432618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3</a:t>
            </a:r>
            <a:endParaRPr lang="fr-MA" sz="1600" b="1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49" name="Connecteur droit 48">
            <a:extLst>
              <a:ext uri="{FF2B5EF4-FFF2-40B4-BE49-F238E27FC236}">
                <a16:creationId xmlns:a16="http://schemas.microsoft.com/office/drawing/2014/main" id="{AB589BD0-1109-A4B9-1D25-C8BB4CF8D1FF}"/>
              </a:ext>
            </a:extLst>
          </p:cNvPr>
          <p:cNvCxnSpPr>
            <a:cxnSpLocks/>
          </p:cNvCxnSpPr>
          <p:nvPr/>
        </p:nvCxnSpPr>
        <p:spPr>
          <a:xfrm flipH="1">
            <a:off x="2536371" y="3211671"/>
            <a:ext cx="1713775" cy="0"/>
          </a:xfrm>
          <a:prstGeom prst="line">
            <a:avLst/>
          </a:prstGeom>
          <a:ln w="38100">
            <a:solidFill>
              <a:schemeClr val="accent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0" name="Connecteur droit 49">
            <a:extLst>
              <a:ext uri="{FF2B5EF4-FFF2-40B4-BE49-F238E27FC236}">
                <a16:creationId xmlns:a16="http://schemas.microsoft.com/office/drawing/2014/main" id="{2D558863-C4D9-4DC7-A597-C75E27CF1034}"/>
              </a:ext>
            </a:extLst>
          </p:cNvPr>
          <p:cNvCxnSpPr>
            <a:cxnSpLocks/>
          </p:cNvCxnSpPr>
          <p:nvPr/>
        </p:nvCxnSpPr>
        <p:spPr>
          <a:xfrm>
            <a:off x="4249458" y="3216729"/>
            <a:ext cx="11574" cy="2128157"/>
          </a:xfrm>
          <a:prstGeom prst="line">
            <a:avLst/>
          </a:prstGeom>
          <a:ln w="38100">
            <a:solidFill>
              <a:schemeClr val="accent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8" name="Ellipse 47">
            <a:extLst>
              <a:ext uri="{FF2B5EF4-FFF2-40B4-BE49-F238E27FC236}">
                <a16:creationId xmlns:a16="http://schemas.microsoft.com/office/drawing/2014/main" id="{F698D37F-47B5-A679-20AE-D712AB118209}"/>
              </a:ext>
            </a:extLst>
          </p:cNvPr>
          <p:cNvSpPr/>
          <p:nvPr/>
        </p:nvSpPr>
        <p:spPr>
          <a:xfrm>
            <a:off x="4216800" y="3162300"/>
            <a:ext cx="79030" cy="108857"/>
          </a:xfrm>
          <a:prstGeom prst="ellipse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2380312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44D76DD-2C67-75A7-F3D3-615F5DCDD2F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E7CCAE3B-5EE6-629F-94E5-618AD18A2248}"/>
              </a:ext>
            </a:extLst>
          </p:cNvPr>
          <p:cNvSpPr txBox="1"/>
          <p:nvPr/>
        </p:nvSpPr>
        <p:spPr>
          <a:xfrm>
            <a:off x="55285" y="933244"/>
            <a:ext cx="74066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ارسموا الضلع الثالث للمثلث.</a:t>
            </a:r>
          </a:p>
        </p:txBody>
      </p:sp>
      <p:pic>
        <p:nvPicPr>
          <p:cNvPr id="4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27FF3C13-AD6C-2484-6642-C15DE796539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73673" y="604285"/>
            <a:ext cx="1008000" cy="1008000"/>
          </a:xfrm>
          <a:prstGeom prst="ellipse">
            <a:avLst/>
          </a:prstGeom>
        </p:spPr>
      </p:pic>
      <p:pic>
        <p:nvPicPr>
          <p:cNvPr id="42" name="Image 41" descr="Une image contenant texte, capture d’écran, nombre, Police&#10;&#10;Le contenu généré par l’IA peut être incorrect.">
            <a:extLst>
              <a:ext uri="{FF2B5EF4-FFF2-40B4-BE49-F238E27FC236}">
                <a16:creationId xmlns:a16="http://schemas.microsoft.com/office/drawing/2014/main" id="{60733A82-C2F0-3D39-AE15-27576C168DB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9756" y="2580701"/>
            <a:ext cx="7704488" cy="3749365"/>
          </a:xfrm>
          <a:prstGeom prst="rect">
            <a:avLst/>
          </a:prstGeom>
        </p:spPr>
      </p:pic>
      <p:sp>
        <p:nvSpPr>
          <p:cNvPr id="43" name="Rectangle : coins arrondis 42">
            <a:extLst>
              <a:ext uri="{FF2B5EF4-FFF2-40B4-BE49-F238E27FC236}">
                <a16:creationId xmlns:a16="http://schemas.microsoft.com/office/drawing/2014/main" id="{3A121927-F0BE-1145-48A8-0C08B668B241}"/>
              </a:ext>
            </a:extLst>
          </p:cNvPr>
          <p:cNvSpPr/>
          <p:nvPr/>
        </p:nvSpPr>
        <p:spPr>
          <a:xfrm>
            <a:off x="6088283" y="1904669"/>
            <a:ext cx="1662949" cy="551406"/>
          </a:xfrm>
          <a:prstGeom prst="roundRect">
            <a:avLst/>
          </a:prstGeom>
          <a:solidFill>
            <a:schemeClr val="bg1">
              <a:lumMod val="75000"/>
            </a:schemeClr>
          </a:solidFill>
          <a:ln w="1905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rtl="1"/>
            <a:r>
              <a:rPr lang="ar-MA" sz="1600" b="1" kern="0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أَرْسُمُ الضِّلْعَ الأَوَّلَ </a:t>
            </a:r>
            <a:endParaRPr lang="fr-FR" sz="1600" b="1" kern="0" dirty="0">
              <a:solidFill>
                <a:prstClr val="white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4" name="Oval 80">
            <a:extLst>
              <a:ext uri="{FF2B5EF4-FFF2-40B4-BE49-F238E27FC236}">
                <a16:creationId xmlns:a16="http://schemas.microsoft.com/office/drawing/2014/main" id="{74D70F79-58C6-50F9-5F53-3B3447CA42EF}"/>
              </a:ext>
            </a:extLst>
          </p:cNvPr>
          <p:cNvSpPr>
            <a:spLocks noChangeAspect="1"/>
          </p:cNvSpPr>
          <p:nvPr/>
        </p:nvSpPr>
        <p:spPr>
          <a:xfrm>
            <a:off x="7760203" y="1969999"/>
            <a:ext cx="447738" cy="432618"/>
          </a:xfrm>
          <a:prstGeom prst="ellipse">
            <a:avLst/>
          </a:prstGeom>
          <a:solidFill>
            <a:schemeClr val="bg1">
              <a:lumMod val="75000"/>
            </a:schemeClr>
          </a:solidFill>
          <a:ln w="19050" cap="flat" cmpd="sng" algn="ctr">
            <a:noFill/>
            <a:prstDash val="solid"/>
            <a:miter lim="800000"/>
          </a:ln>
          <a:effectLst/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2400" kern="0" dirty="0">
                <a:solidFill>
                  <a:prstClr val="white"/>
                </a:solidFill>
                <a:latin typeface="Aptos" panose="02110004020202020204"/>
                <a:cs typeface="Calibri" panose="020F0502020204030204" pitchFamily="34" charset="0"/>
              </a:rPr>
              <a:t>1</a:t>
            </a:r>
            <a:endParaRPr lang="fr-MA" sz="2400" kern="0" dirty="0">
              <a:solidFill>
                <a:prstClr val="white"/>
              </a:solidFill>
              <a:latin typeface="Aptos" panose="02110004020202020204"/>
              <a:cs typeface="Calibri" panose="020F0502020204030204" pitchFamily="34" charset="0"/>
            </a:endParaRPr>
          </a:p>
        </p:txBody>
      </p:sp>
      <p:sp>
        <p:nvSpPr>
          <p:cNvPr id="45" name="Rectangle : coins arrondis 44">
            <a:extLst>
              <a:ext uri="{FF2B5EF4-FFF2-40B4-BE49-F238E27FC236}">
                <a16:creationId xmlns:a16="http://schemas.microsoft.com/office/drawing/2014/main" id="{5E519FA3-249C-8D05-E625-C887E7C1A585}"/>
              </a:ext>
            </a:extLst>
          </p:cNvPr>
          <p:cNvSpPr/>
          <p:nvPr/>
        </p:nvSpPr>
        <p:spPr>
          <a:xfrm>
            <a:off x="2883083" y="1904669"/>
            <a:ext cx="2735659" cy="5514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MA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أُكَوِّنُ زاوِيَةً قائِمَةً وَأَرْسُمُ الضِّلْعَ الثّاني</a:t>
            </a:r>
            <a:endParaRPr lang="fr-FR" sz="1600" b="1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6" name="Oval 80">
            <a:extLst>
              <a:ext uri="{FF2B5EF4-FFF2-40B4-BE49-F238E27FC236}">
                <a16:creationId xmlns:a16="http://schemas.microsoft.com/office/drawing/2014/main" id="{46E328EC-4579-3E9C-0261-25E7E6E653D5}"/>
              </a:ext>
            </a:extLst>
          </p:cNvPr>
          <p:cNvSpPr>
            <a:spLocks noChangeAspect="1"/>
          </p:cNvSpPr>
          <p:nvPr/>
        </p:nvSpPr>
        <p:spPr>
          <a:xfrm>
            <a:off x="5618743" y="1969999"/>
            <a:ext cx="432618" cy="432618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</a:t>
            </a:r>
            <a:endParaRPr lang="fr-MA" sz="1600" b="1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7" name="Rectangle : coins arrondis 46">
            <a:extLst>
              <a:ext uri="{FF2B5EF4-FFF2-40B4-BE49-F238E27FC236}">
                <a16:creationId xmlns:a16="http://schemas.microsoft.com/office/drawing/2014/main" id="{656EDCD8-43F7-545B-6EDC-73F9B8241640}"/>
              </a:ext>
            </a:extLst>
          </p:cNvPr>
          <p:cNvSpPr/>
          <p:nvPr/>
        </p:nvSpPr>
        <p:spPr>
          <a:xfrm>
            <a:off x="615073" y="1904669"/>
            <a:ext cx="1814400" cy="551406"/>
          </a:xfrm>
          <a:prstGeom prst="round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أَرْسُمُ الضِّلْعَ الثّالِثَ</a:t>
            </a:r>
            <a:endParaRPr lang="ar-SA" sz="1600" b="1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8" name="Oval 80">
            <a:extLst>
              <a:ext uri="{FF2B5EF4-FFF2-40B4-BE49-F238E27FC236}">
                <a16:creationId xmlns:a16="http://schemas.microsoft.com/office/drawing/2014/main" id="{4CFB611A-D3DF-D65B-F5A2-B42990200CB0}"/>
              </a:ext>
            </a:extLst>
          </p:cNvPr>
          <p:cNvSpPr>
            <a:spLocks noChangeAspect="1"/>
          </p:cNvSpPr>
          <p:nvPr/>
        </p:nvSpPr>
        <p:spPr>
          <a:xfrm>
            <a:off x="2433316" y="1969999"/>
            <a:ext cx="432618" cy="432618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3</a:t>
            </a:r>
            <a:endParaRPr lang="fr-MA" sz="1600" b="1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50" name="Connecteur droit 49">
            <a:extLst>
              <a:ext uri="{FF2B5EF4-FFF2-40B4-BE49-F238E27FC236}">
                <a16:creationId xmlns:a16="http://schemas.microsoft.com/office/drawing/2014/main" id="{50678AFB-50C5-B86A-ED76-B42411A0B560}"/>
              </a:ext>
            </a:extLst>
          </p:cNvPr>
          <p:cNvCxnSpPr>
            <a:cxnSpLocks/>
          </p:cNvCxnSpPr>
          <p:nvPr/>
        </p:nvCxnSpPr>
        <p:spPr>
          <a:xfrm flipH="1">
            <a:off x="2536371" y="3211671"/>
            <a:ext cx="1713775" cy="0"/>
          </a:xfrm>
          <a:prstGeom prst="line">
            <a:avLst/>
          </a:prstGeom>
          <a:ln w="38100">
            <a:solidFill>
              <a:schemeClr val="accent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1" name="Connecteur droit 50">
            <a:extLst>
              <a:ext uri="{FF2B5EF4-FFF2-40B4-BE49-F238E27FC236}">
                <a16:creationId xmlns:a16="http://schemas.microsoft.com/office/drawing/2014/main" id="{14414CDB-BE64-9D85-68FE-8021F625A153}"/>
              </a:ext>
            </a:extLst>
          </p:cNvPr>
          <p:cNvCxnSpPr>
            <a:cxnSpLocks/>
          </p:cNvCxnSpPr>
          <p:nvPr/>
        </p:nvCxnSpPr>
        <p:spPr>
          <a:xfrm>
            <a:off x="4249458" y="3216729"/>
            <a:ext cx="11574" cy="2128157"/>
          </a:xfrm>
          <a:prstGeom prst="line">
            <a:avLst/>
          </a:prstGeom>
          <a:ln w="38100">
            <a:solidFill>
              <a:schemeClr val="accent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9" name="Ellipse 48">
            <a:extLst>
              <a:ext uri="{FF2B5EF4-FFF2-40B4-BE49-F238E27FC236}">
                <a16:creationId xmlns:a16="http://schemas.microsoft.com/office/drawing/2014/main" id="{D0897059-DF6A-025F-3B8D-FBC309D2DB93}"/>
              </a:ext>
            </a:extLst>
          </p:cNvPr>
          <p:cNvSpPr/>
          <p:nvPr/>
        </p:nvSpPr>
        <p:spPr>
          <a:xfrm>
            <a:off x="4216800" y="3162300"/>
            <a:ext cx="79030" cy="108857"/>
          </a:xfrm>
          <a:prstGeom prst="ellipse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0631356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90236B2-373E-496A-BAB6-22A313D116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224DE2CE-59F7-BDCA-9ABA-52E30AC06ED7}"/>
              </a:ext>
            </a:extLst>
          </p:cNvPr>
          <p:cNvSpPr txBox="1"/>
          <p:nvPr/>
        </p:nvSpPr>
        <p:spPr>
          <a:xfrm>
            <a:off x="55285" y="933244"/>
            <a:ext cx="74066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صححوا.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</a:p>
        </p:txBody>
      </p:sp>
      <p:pic>
        <p:nvPicPr>
          <p:cNvPr id="2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1C1DA6FD-AE1F-E4D6-5F73-882A56A9A40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61979" y="588294"/>
            <a:ext cx="1022327" cy="1022327"/>
          </a:xfrm>
          <a:prstGeom prst="ellipse">
            <a:avLst/>
          </a:prstGeom>
        </p:spPr>
      </p:pic>
      <p:pic>
        <p:nvPicPr>
          <p:cNvPr id="46" name="Image 45" descr="Une image contenant texte, capture d’écran, nombre, Police&#10;&#10;Le contenu généré par l’IA peut être incorrect.">
            <a:extLst>
              <a:ext uri="{FF2B5EF4-FFF2-40B4-BE49-F238E27FC236}">
                <a16:creationId xmlns:a16="http://schemas.microsoft.com/office/drawing/2014/main" id="{87C1FA1B-CEBB-5CA8-F109-35B466E0DD5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9756" y="2580701"/>
            <a:ext cx="7704488" cy="3749365"/>
          </a:xfrm>
          <a:prstGeom prst="rect">
            <a:avLst/>
          </a:prstGeom>
        </p:spPr>
      </p:pic>
      <p:sp>
        <p:nvSpPr>
          <p:cNvPr id="47" name="Rectangle : coins arrondis 46">
            <a:extLst>
              <a:ext uri="{FF2B5EF4-FFF2-40B4-BE49-F238E27FC236}">
                <a16:creationId xmlns:a16="http://schemas.microsoft.com/office/drawing/2014/main" id="{BF638610-65AD-6DB4-3F42-DA0D0F737F08}"/>
              </a:ext>
            </a:extLst>
          </p:cNvPr>
          <p:cNvSpPr/>
          <p:nvPr/>
        </p:nvSpPr>
        <p:spPr>
          <a:xfrm>
            <a:off x="6088283" y="1904669"/>
            <a:ext cx="1662949" cy="551406"/>
          </a:xfrm>
          <a:prstGeom prst="roundRect">
            <a:avLst/>
          </a:prstGeom>
          <a:solidFill>
            <a:schemeClr val="bg1">
              <a:lumMod val="75000"/>
            </a:schemeClr>
          </a:solidFill>
          <a:ln w="1905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rtl="1"/>
            <a:r>
              <a:rPr lang="ar-MA" sz="1600" b="1" kern="0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أَرْسُمُ الضِّلْعَ الأَوَّلَ </a:t>
            </a:r>
            <a:endParaRPr lang="fr-FR" sz="1600" b="1" kern="0" dirty="0">
              <a:solidFill>
                <a:prstClr val="white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8" name="Oval 80">
            <a:extLst>
              <a:ext uri="{FF2B5EF4-FFF2-40B4-BE49-F238E27FC236}">
                <a16:creationId xmlns:a16="http://schemas.microsoft.com/office/drawing/2014/main" id="{8899091E-C4C6-C8BD-B0DD-44CEBC3DF824}"/>
              </a:ext>
            </a:extLst>
          </p:cNvPr>
          <p:cNvSpPr>
            <a:spLocks noChangeAspect="1"/>
          </p:cNvSpPr>
          <p:nvPr/>
        </p:nvSpPr>
        <p:spPr>
          <a:xfrm>
            <a:off x="7760203" y="1969999"/>
            <a:ext cx="447738" cy="432618"/>
          </a:xfrm>
          <a:prstGeom prst="ellipse">
            <a:avLst/>
          </a:prstGeom>
          <a:solidFill>
            <a:schemeClr val="bg1">
              <a:lumMod val="75000"/>
            </a:schemeClr>
          </a:solidFill>
          <a:ln w="19050" cap="flat" cmpd="sng" algn="ctr">
            <a:noFill/>
            <a:prstDash val="solid"/>
            <a:miter lim="800000"/>
          </a:ln>
          <a:effectLst/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2400" kern="0" dirty="0">
                <a:solidFill>
                  <a:prstClr val="white"/>
                </a:solidFill>
                <a:latin typeface="Aptos" panose="02110004020202020204"/>
                <a:cs typeface="Calibri" panose="020F0502020204030204" pitchFamily="34" charset="0"/>
              </a:rPr>
              <a:t>1</a:t>
            </a:r>
            <a:endParaRPr lang="fr-MA" sz="2400" kern="0" dirty="0">
              <a:solidFill>
                <a:prstClr val="white"/>
              </a:solidFill>
              <a:latin typeface="Aptos" panose="02110004020202020204"/>
              <a:cs typeface="Calibri" panose="020F0502020204030204" pitchFamily="34" charset="0"/>
            </a:endParaRPr>
          </a:p>
        </p:txBody>
      </p:sp>
      <p:sp>
        <p:nvSpPr>
          <p:cNvPr id="49" name="Rectangle : coins arrondis 48">
            <a:extLst>
              <a:ext uri="{FF2B5EF4-FFF2-40B4-BE49-F238E27FC236}">
                <a16:creationId xmlns:a16="http://schemas.microsoft.com/office/drawing/2014/main" id="{D32C5673-B14B-3890-DA0A-2A6B68B636FD}"/>
              </a:ext>
            </a:extLst>
          </p:cNvPr>
          <p:cNvSpPr/>
          <p:nvPr/>
        </p:nvSpPr>
        <p:spPr>
          <a:xfrm>
            <a:off x="2883083" y="1904669"/>
            <a:ext cx="2735659" cy="5514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MA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أُكَوِّنُ زاوِيَةً قائِمَةً وَأَرْسُمُ الضِّلْعَ الثّاني</a:t>
            </a:r>
            <a:endParaRPr lang="fr-FR" sz="1600" b="1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0" name="Oval 80">
            <a:extLst>
              <a:ext uri="{FF2B5EF4-FFF2-40B4-BE49-F238E27FC236}">
                <a16:creationId xmlns:a16="http://schemas.microsoft.com/office/drawing/2014/main" id="{9EFF40B3-DCBD-FAA9-9F98-AB8E86E629F9}"/>
              </a:ext>
            </a:extLst>
          </p:cNvPr>
          <p:cNvSpPr>
            <a:spLocks noChangeAspect="1"/>
          </p:cNvSpPr>
          <p:nvPr/>
        </p:nvSpPr>
        <p:spPr>
          <a:xfrm>
            <a:off x="5618743" y="1969999"/>
            <a:ext cx="432618" cy="432618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</a:t>
            </a:r>
            <a:endParaRPr lang="fr-MA" sz="1600" b="1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984AECE1-82E5-A1AA-2C49-69CFE3668FA7}"/>
              </a:ext>
            </a:extLst>
          </p:cNvPr>
          <p:cNvSpPr/>
          <p:nvPr/>
        </p:nvSpPr>
        <p:spPr>
          <a:xfrm>
            <a:off x="615073" y="1904669"/>
            <a:ext cx="1814400" cy="551406"/>
          </a:xfrm>
          <a:prstGeom prst="round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أَرْسُمُ الضِّلْعَ الثّالِثَ</a:t>
            </a:r>
            <a:endParaRPr lang="ar-SA" sz="1600" b="1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2" name="Oval 80">
            <a:extLst>
              <a:ext uri="{FF2B5EF4-FFF2-40B4-BE49-F238E27FC236}">
                <a16:creationId xmlns:a16="http://schemas.microsoft.com/office/drawing/2014/main" id="{4FFDA09D-B993-3C33-AE66-74F83F7E80E7}"/>
              </a:ext>
            </a:extLst>
          </p:cNvPr>
          <p:cNvSpPr>
            <a:spLocks noChangeAspect="1"/>
          </p:cNvSpPr>
          <p:nvPr/>
        </p:nvSpPr>
        <p:spPr>
          <a:xfrm>
            <a:off x="2433316" y="1969999"/>
            <a:ext cx="432618" cy="432618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3</a:t>
            </a:r>
            <a:endParaRPr lang="fr-MA" sz="1600" b="1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54" name="Connecteur droit 53">
            <a:extLst>
              <a:ext uri="{FF2B5EF4-FFF2-40B4-BE49-F238E27FC236}">
                <a16:creationId xmlns:a16="http://schemas.microsoft.com/office/drawing/2014/main" id="{9D3EC8C0-3EEA-132D-C031-30309DCA1746}"/>
              </a:ext>
            </a:extLst>
          </p:cNvPr>
          <p:cNvCxnSpPr>
            <a:cxnSpLocks/>
          </p:cNvCxnSpPr>
          <p:nvPr/>
        </p:nvCxnSpPr>
        <p:spPr>
          <a:xfrm flipH="1">
            <a:off x="2536371" y="3211671"/>
            <a:ext cx="1713775" cy="0"/>
          </a:xfrm>
          <a:prstGeom prst="line">
            <a:avLst/>
          </a:prstGeom>
          <a:ln w="38100">
            <a:solidFill>
              <a:schemeClr val="accent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5" name="Connecteur droit 54">
            <a:extLst>
              <a:ext uri="{FF2B5EF4-FFF2-40B4-BE49-F238E27FC236}">
                <a16:creationId xmlns:a16="http://schemas.microsoft.com/office/drawing/2014/main" id="{7D66C3E8-F89D-CAFF-E4BA-B07FA6AC366C}"/>
              </a:ext>
            </a:extLst>
          </p:cNvPr>
          <p:cNvCxnSpPr>
            <a:cxnSpLocks/>
          </p:cNvCxnSpPr>
          <p:nvPr/>
        </p:nvCxnSpPr>
        <p:spPr>
          <a:xfrm>
            <a:off x="4249458" y="3216729"/>
            <a:ext cx="11574" cy="2128157"/>
          </a:xfrm>
          <a:prstGeom prst="line">
            <a:avLst/>
          </a:prstGeom>
          <a:ln w="38100">
            <a:solidFill>
              <a:schemeClr val="accent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7" name="Connecteur droit 56">
            <a:extLst>
              <a:ext uri="{FF2B5EF4-FFF2-40B4-BE49-F238E27FC236}">
                <a16:creationId xmlns:a16="http://schemas.microsoft.com/office/drawing/2014/main" id="{A70C1BA6-0802-55FB-FF24-3A01DB58190C}"/>
              </a:ext>
            </a:extLst>
          </p:cNvPr>
          <p:cNvCxnSpPr/>
          <p:nvPr/>
        </p:nvCxnSpPr>
        <p:spPr>
          <a:xfrm>
            <a:off x="2536371" y="3211671"/>
            <a:ext cx="1713087" cy="2133215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3" name="Ellipse 52">
            <a:extLst>
              <a:ext uri="{FF2B5EF4-FFF2-40B4-BE49-F238E27FC236}">
                <a16:creationId xmlns:a16="http://schemas.microsoft.com/office/drawing/2014/main" id="{01526417-9181-9FF4-130A-46422C6E43BB}"/>
              </a:ext>
            </a:extLst>
          </p:cNvPr>
          <p:cNvSpPr/>
          <p:nvPr/>
        </p:nvSpPr>
        <p:spPr>
          <a:xfrm>
            <a:off x="4216800" y="3162300"/>
            <a:ext cx="79030" cy="108857"/>
          </a:xfrm>
          <a:prstGeom prst="ellipse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455772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CD4897-DD1A-A2B4-F912-6EFDF9BEC7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B7D5B023-6348-5762-6A7D-67E3B59168AC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B30CB808-017E-5A0E-CAA5-963A51B2EA13}"/>
              </a:ext>
            </a:extLst>
          </p:cNvPr>
          <p:cNvGrpSpPr/>
          <p:nvPr/>
        </p:nvGrpSpPr>
        <p:grpSpPr>
          <a:xfrm>
            <a:off x="2094738" y="2260159"/>
            <a:ext cx="4785052" cy="2758881"/>
            <a:chOff x="2054098" y="2436266"/>
            <a:chExt cx="4785052" cy="2758881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863F916C-6B63-F4D6-9A6E-B0074D3695E7}"/>
                </a:ext>
              </a:extLst>
            </p:cNvPr>
            <p:cNvSpPr/>
            <p:nvPr/>
          </p:nvSpPr>
          <p:spPr>
            <a:xfrm>
              <a:off x="2054098" y="2817097"/>
              <a:ext cx="4785052" cy="237805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pic>
          <p:nvPicPr>
            <p:cNvPr id="4" name="Image 3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E32F4750-78E9-0910-91CF-9DB13DDF2FF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0800000">
              <a:off x="5671501" y="3778477"/>
              <a:ext cx="631873" cy="631873"/>
            </a:xfrm>
            <a:prstGeom prst="rect">
              <a:avLst/>
            </a:prstGeom>
          </p:spPr>
        </p:pic>
        <p:sp>
          <p:nvSpPr>
            <p:cNvPr id="5" name="ZoneTexte 4">
              <a:extLst>
                <a:ext uri="{FF2B5EF4-FFF2-40B4-BE49-F238E27FC236}">
                  <a16:creationId xmlns:a16="http://schemas.microsoft.com/office/drawing/2014/main" id="{D5FBF0E2-280A-8624-AECC-3BDD9F3C9D40}"/>
                </a:ext>
              </a:extLst>
            </p:cNvPr>
            <p:cNvSpPr txBox="1"/>
            <p:nvPr/>
          </p:nvSpPr>
          <p:spPr>
            <a:xfrm>
              <a:off x="2054098" y="3316812"/>
              <a:ext cx="3555109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r" defTabSz="685834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>
                      <a:lumMod val="65000"/>
                    </a:prstClr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Calibri" panose="020F0502020204030204" pitchFamily="34" charset="0"/>
                </a:rPr>
                <a:t>النشاط 1</a:t>
              </a:r>
            </a:p>
          </p:txBody>
        </p:sp>
        <p:sp>
          <p:nvSpPr>
            <p:cNvPr id="6" name="Flowchart: Alternate Process 54">
              <a:extLst>
                <a:ext uri="{FF2B5EF4-FFF2-40B4-BE49-F238E27FC236}">
                  <a16:creationId xmlns:a16="http://schemas.microsoft.com/office/drawing/2014/main" id="{51E8BA8A-BC9C-FC01-2C59-C0CA67720B34}"/>
                </a:ext>
              </a:extLst>
            </p:cNvPr>
            <p:cNvSpPr/>
            <p:nvPr/>
          </p:nvSpPr>
          <p:spPr>
            <a:xfrm>
              <a:off x="2804160" y="2436266"/>
              <a:ext cx="2966143" cy="726354"/>
            </a:xfrm>
            <a:prstGeom prst="flowChartAlternateProcess">
              <a:avLst/>
            </a:prstGeom>
            <a:solidFill>
              <a:srgbClr val="3A8F98"/>
            </a:solidFill>
            <a:ln w="539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34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32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  </a:t>
              </a:r>
              <a:r>
                <a:rPr kumimoji="0" lang="ar-AE" sz="32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ممارسة موجهة</a:t>
              </a:r>
            </a:p>
          </p:txBody>
        </p:sp>
        <p:sp>
          <p:nvSpPr>
            <p:cNvPr id="9" name="Oval 80">
              <a:extLst>
                <a:ext uri="{FF2B5EF4-FFF2-40B4-BE49-F238E27FC236}">
                  <a16:creationId xmlns:a16="http://schemas.microsoft.com/office/drawing/2014/main" id="{2AAB3E61-3BF5-6771-D3CA-4B8835854A41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456357" y="2452646"/>
              <a:ext cx="627891" cy="631872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32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3</a:t>
              </a:r>
            </a:p>
          </p:txBody>
        </p:sp>
        <p:sp>
          <p:nvSpPr>
            <p:cNvPr id="18" name="ZoneTexte 17">
              <a:extLst>
                <a:ext uri="{FF2B5EF4-FFF2-40B4-BE49-F238E27FC236}">
                  <a16:creationId xmlns:a16="http://schemas.microsoft.com/office/drawing/2014/main" id="{FD5228F9-8697-B76A-A9C9-1324D40584F1}"/>
                </a:ext>
              </a:extLst>
            </p:cNvPr>
            <p:cNvSpPr txBox="1"/>
            <p:nvPr/>
          </p:nvSpPr>
          <p:spPr>
            <a:xfrm>
              <a:off x="2223569" y="3833315"/>
              <a:ext cx="3447931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r" defTabSz="685834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FC8D00"/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Calibri" panose="020F0502020204030204" pitchFamily="34" charset="0"/>
                </a:rPr>
                <a:t>النشاط 2</a:t>
              </a:r>
            </a:p>
          </p:txBody>
        </p:sp>
        <p:sp>
          <p:nvSpPr>
            <p:cNvPr id="19" name="ZoneTexte 18">
              <a:extLst>
                <a:ext uri="{FF2B5EF4-FFF2-40B4-BE49-F238E27FC236}">
                  <a16:creationId xmlns:a16="http://schemas.microsoft.com/office/drawing/2014/main" id="{B3CE6AE6-2AD1-5FD8-AE78-2F4D03851350}"/>
                </a:ext>
              </a:extLst>
            </p:cNvPr>
            <p:cNvSpPr txBox="1"/>
            <p:nvPr/>
          </p:nvSpPr>
          <p:spPr>
            <a:xfrm>
              <a:off x="2101404" y="4411373"/>
              <a:ext cx="3584657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r" defTabSz="685834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B2B3AE"/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Calibri" panose="020F0502020204030204" pitchFamily="34" charset="0"/>
                </a:rPr>
                <a:t>النشاط 3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50217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B6CABBA-54E0-159C-7AEB-2135712B9D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ZoneTexte 2">
            <a:extLst>
              <a:ext uri="{FF2B5EF4-FFF2-40B4-BE49-F238E27FC236}">
                <a16:creationId xmlns:a16="http://schemas.microsoft.com/office/drawing/2014/main" id="{BEE6CAC9-314C-F25B-3BCA-B40A096B93BF}"/>
              </a:ext>
            </a:extLst>
          </p:cNvPr>
          <p:cNvSpPr txBox="1"/>
          <p:nvPr/>
        </p:nvSpPr>
        <p:spPr>
          <a:xfrm>
            <a:off x="797715" y="814745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ارسموا مثلثا قائم الزاوية انطلاقا من هذا الرأس.</a:t>
            </a:r>
          </a:p>
        </p:txBody>
      </p:sp>
      <p:pic>
        <p:nvPicPr>
          <p:cNvPr id="7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8E41528-B711-3DC1-0066-2F7EA83C74E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73673" y="604285"/>
            <a:ext cx="1008000" cy="1008000"/>
          </a:xfrm>
          <a:prstGeom prst="ellipse">
            <a:avLst/>
          </a:prstGeom>
        </p:spPr>
      </p:pic>
      <p:pic>
        <p:nvPicPr>
          <p:cNvPr id="17" name="Image 16" descr="Une image contenant texte, capture d’écran, nombre, Police&#10;&#10;Le contenu généré par l’IA peut être incorrect.">
            <a:extLst>
              <a:ext uri="{FF2B5EF4-FFF2-40B4-BE49-F238E27FC236}">
                <a16:creationId xmlns:a16="http://schemas.microsoft.com/office/drawing/2014/main" id="{C92E4AD9-2AA1-3604-98C3-D549F175604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2928" y="2058185"/>
            <a:ext cx="7704488" cy="3749365"/>
          </a:xfrm>
          <a:prstGeom prst="rect">
            <a:avLst/>
          </a:prstGeom>
        </p:spPr>
      </p:pic>
      <p:grpSp>
        <p:nvGrpSpPr>
          <p:cNvPr id="27" name="Groupe 26">
            <a:extLst>
              <a:ext uri="{FF2B5EF4-FFF2-40B4-BE49-F238E27FC236}">
                <a16:creationId xmlns:a16="http://schemas.microsoft.com/office/drawing/2014/main" id="{06D650E8-9597-9A25-BD75-CDD22AE32398}"/>
              </a:ext>
            </a:extLst>
          </p:cNvPr>
          <p:cNvGrpSpPr/>
          <p:nvPr/>
        </p:nvGrpSpPr>
        <p:grpSpPr>
          <a:xfrm>
            <a:off x="2329543" y="2645227"/>
            <a:ext cx="1766912" cy="2177143"/>
            <a:chOff x="2329543" y="2645227"/>
            <a:chExt cx="1766912" cy="2177143"/>
          </a:xfrm>
        </p:grpSpPr>
        <p:cxnSp>
          <p:nvCxnSpPr>
            <p:cNvPr id="21" name="Connecteur droit 20">
              <a:extLst>
                <a:ext uri="{FF2B5EF4-FFF2-40B4-BE49-F238E27FC236}">
                  <a16:creationId xmlns:a16="http://schemas.microsoft.com/office/drawing/2014/main" id="{9FC68FC3-C5EA-6DE2-5DA4-D6EAA58EAF2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2329543" y="2689155"/>
              <a:ext cx="1713775" cy="0"/>
            </a:xfrm>
            <a:prstGeom prst="line">
              <a:avLst/>
            </a:prstGeom>
            <a:ln w="38100">
              <a:solidFill>
                <a:schemeClr val="accent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Connecteur droit 22">
              <a:extLst>
                <a:ext uri="{FF2B5EF4-FFF2-40B4-BE49-F238E27FC236}">
                  <a16:creationId xmlns:a16="http://schemas.microsoft.com/office/drawing/2014/main" id="{F08FB8A7-5D48-0CDF-EE5A-F60FD8A7EEC5}"/>
                </a:ext>
              </a:extLst>
            </p:cNvPr>
            <p:cNvCxnSpPr/>
            <p:nvPr/>
          </p:nvCxnSpPr>
          <p:spPr>
            <a:xfrm>
              <a:off x="2329543" y="2689155"/>
              <a:ext cx="1713087" cy="2133215"/>
            </a:xfrm>
            <a:prstGeom prst="line">
              <a:avLst/>
            </a:prstGeom>
            <a:ln w="38100">
              <a:solidFill>
                <a:schemeClr val="accent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Connecteur droit 21">
              <a:extLst>
                <a:ext uri="{FF2B5EF4-FFF2-40B4-BE49-F238E27FC236}">
                  <a16:creationId xmlns:a16="http://schemas.microsoft.com/office/drawing/2014/main" id="{33FA4349-4706-7EF9-D4C7-54FD63E0B203}"/>
                </a:ext>
              </a:extLst>
            </p:cNvPr>
            <p:cNvCxnSpPr>
              <a:cxnSpLocks/>
            </p:cNvCxnSpPr>
            <p:nvPr/>
          </p:nvCxnSpPr>
          <p:spPr>
            <a:xfrm>
              <a:off x="4042630" y="2694213"/>
              <a:ext cx="11574" cy="2128157"/>
            </a:xfrm>
            <a:prstGeom prst="line">
              <a:avLst/>
            </a:prstGeom>
            <a:ln w="38100">
              <a:solidFill>
                <a:schemeClr val="accent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0" name="Ellipse 19">
              <a:extLst>
                <a:ext uri="{FF2B5EF4-FFF2-40B4-BE49-F238E27FC236}">
                  <a16:creationId xmlns:a16="http://schemas.microsoft.com/office/drawing/2014/main" id="{1C3B90FD-F9EA-5EA2-47FF-9E9CDE33D8C0}"/>
                </a:ext>
              </a:extLst>
            </p:cNvPr>
            <p:cNvSpPr/>
            <p:nvPr/>
          </p:nvSpPr>
          <p:spPr>
            <a:xfrm>
              <a:off x="3980747" y="2645227"/>
              <a:ext cx="115708" cy="119743"/>
            </a:xfrm>
            <a:prstGeom prst="ellipse">
              <a:avLst/>
            </a:prstGeom>
            <a:solidFill>
              <a:srgbClr val="C00000"/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</p:grpSp>
      <p:sp>
        <p:nvSpPr>
          <p:cNvPr id="24" name="Ellipse 23">
            <a:extLst>
              <a:ext uri="{FF2B5EF4-FFF2-40B4-BE49-F238E27FC236}">
                <a16:creationId xmlns:a16="http://schemas.microsoft.com/office/drawing/2014/main" id="{E411810F-8743-A1AA-9732-F59ACAD97DDE}"/>
              </a:ext>
            </a:extLst>
          </p:cNvPr>
          <p:cNvSpPr/>
          <p:nvPr/>
        </p:nvSpPr>
        <p:spPr>
          <a:xfrm>
            <a:off x="5101977" y="5453744"/>
            <a:ext cx="115708" cy="119743"/>
          </a:xfrm>
          <a:prstGeom prst="ellipse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cxnSp>
        <p:nvCxnSpPr>
          <p:cNvPr id="26" name="Connecteur droit avec flèche 25">
            <a:extLst>
              <a:ext uri="{FF2B5EF4-FFF2-40B4-BE49-F238E27FC236}">
                <a16:creationId xmlns:a16="http://schemas.microsoft.com/office/drawing/2014/main" id="{2411984E-DE82-5C64-6406-E151A7C992F7}"/>
              </a:ext>
            </a:extLst>
          </p:cNvPr>
          <p:cNvCxnSpPr/>
          <p:nvPr/>
        </p:nvCxnSpPr>
        <p:spPr>
          <a:xfrm flipV="1">
            <a:off x="5167289" y="5671458"/>
            <a:ext cx="0" cy="555171"/>
          </a:xfrm>
          <a:prstGeom prst="straightConnector1">
            <a:avLst/>
          </a:prstGeom>
          <a:ln w="57150">
            <a:solidFill>
              <a:srgbClr val="C0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372909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FFAB93B-16B9-06E5-757B-DFBE572C7A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ZoneTexte 2">
            <a:extLst>
              <a:ext uri="{FF2B5EF4-FFF2-40B4-BE49-F238E27FC236}">
                <a16:creationId xmlns:a16="http://schemas.microsoft.com/office/drawing/2014/main" id="{50C628C7-5EFF-1246-06AA-CDA3227A60AB}"/>
              </a:ext>
            </a:extLst>
          </p:cNvPr>
          <p:cNvSpPr txBox="1"/>
          <p:nvPr/>
        </p:nvSpPr>
        <p:spPr>
          <a:xfrm>
            <a:off x="797715" y="934491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صححوا. من يشرح لنا كيف رسم المثلث قائم الزاوية؟</a:t>
            </a:r>
          </a:p>
        </p:txBody>
      </p:sp>
      <p:pic>
        <p:nvPicPr>
          <p:cNvPr id="16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8C557B80-38AB-AA8A-0F92-32B6BBF1BE0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61979" y="588294"/>
            <a:ext cx="1022327" cy="1022327"/>
          </a:xfrm>
          <a:prstGeom prst="ellipse">
            <a:avLst/>
          </a:prstGeom>
        </p:spPr>
      </p:pic>
      <p:pic>
        <p:nvPicPr>
          <p:cNvPr id="27" name="Image 26" descr="Une image contenant texte, capture d’écran, nombre, Police&#10;&#10;Le contenu généré par l’IA peut être incorrect.">
            <a:extLst>
              <a:ext uri="{FF2B5EF4-FFF2-40B4-BE49-F238E27FC236}">
                <a16:creationId xmlns:a16="http://schemas.microsoft.com/office/drawing/2014/main" id="{CB6D3620-F790-1E84-FA88-0A58D5C74F0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2928" y="2058185"/>
            <a:ext cx="7704488" cy="3749365"/>
          </a:xfrm>
          <a:prstGeom prst="rect">
            <a:avLst/>
          </a:prstGeom>
        </p:spPr>
      </p:pic>
      <p:cxnSp>
        <p:nvCxnSpPr>
          <p:cNvPr id="28" name="Connecteur droit 27">
            <a:extLst>
              <a:ext uri="{FF2B5EF4-FFF2-40B4-BE49-F238E27FC236}">
                <a16:creationId xmlns:a16="http://schemas.microsoft.com/office/drawing/2014/main" id="{E4455749-09FB-5C1C-E4AC-4319445670AF}"/>
              </a:ext>
            </a:extLst>
          </p:cNvPr>
          <p:cNvCxnSpPr>
            <a:cxnSpLocks/>
          </p:cNvCxnSpPr>
          <p:nvPr/>
        </p:nvCxnSpPr>
        <p:spPr>
          <a:xfrm flipH="1">
            <a:off x="2329543" y="2689155"/>
            <a:ext cx="1713775" cy="0"/>
          </a:xfrm>
          <a:prstGeom prst="line">
            <a:avLst/>
          </a:prstGeom>
          <a:ln w="38100">
            <a:solidFill>
              <a:schemeClr val="accent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9" name="Connecteur droit 28">
            <a:extLst>
              <a:ext uri="{FF2B5EF4-FFF2-40B4-BE49-F238E27FC236}">
                <a16:creationId xmlns:a16="http://schemas.microsoft.com/office/drawing/2014/main" id="{D85AEB12-1169-3AA8-236C-0A04B8467C8E}"/>
              </a:ext>
            </a:extLst>
          </p:cNvPr>
          <p:cNvCxnSpPr/>
          <p:nvPr/>
        </p:nvCxnSpPr>
        <p:spPr>
          <a:xfrm>
            <a:off x="2329543" y="2689155"/>
            <a:ext cx="1713087" cy="2133215"/>
          </a:xfrm>
          <a:prstGeom prst="line">
            <a:avLst/>
          </a:prstGeom>
          <a:ln w="38100">
            <a:solidFill>
              <a:schemeClr val="accent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0" name="Connecteur droit 29">
            <a:extLst>
              <a:ext uri="{FF2B5EF4-FFF2-40B4-BE49-F238E27FC236}">
                <a16:creationId xmlns:a16="http://schemas.microsoft.com/office/drawing/2014/main" id="{38EB75FD-80B3-B3BE-4D1B-D3751FF7C405}"/>
              </a:ext>
            </a:extLst>
          </p:cNvPr>
          <p:cNvCxnSpPr>
            <a:cxnSpLocks/>
          </p:cNvCxnSpPr>
          <p:nvPr/>
        </p:nvCxnSpPr>
        <p:spPr>
          <a:xfrm>
            <a:off x="4042630" y="2694213"/>
            <a:ext cx="11574" cy="2128157"/>
          </a:xfrm>
          <a:prstGeom prst="line">
            <a:avLst/>
          </a:prstGeom>
          <a:ln w="38100">
            <a:solidFill>
              <a:schemeClr val="accent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1" name="Ellipse 30">
            <a:extLst>
              <a:ext uri="{FF2B5EF4-FFF2-40B4-BE49-F238E27FC236}">
                <a16:creationId xmlns:a16="http://schemas.microsoft.com/office/drawing/2014/main" id="{A6BCE2F6-3E51-6D20-304D-6E1F2A363681}"/>
              </a:ext>
            </a:extLst>
          </p:cNvPr>
          <p:cNvSpPr/>
          <p:nvPr/>
        </p:nvSpPr>
        <p:spPr>
          <a:xfrm>
            <a:off x="3980747" y="2645227"/>
            <a:ext cx="115708" cy="119743"/>
          </a:xfrm>
          <a:prstGeom prst="ellipse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32" name="Ellipse 31">
            <a:extLst>
              <a:ext uri="{FF2B5EF4-FFF2-40B4-BE49-F238E27FC236}">
                <a16:creationId xmlns:a16="http://schemas.microsoft.com/office/drawing/2014/main" id="{C2B54AF6-982A-2936-9BA0-6046C410B96C}"/>
              </a:ext>
            </a:extLst>
          </p:cNvPr>
          <p:cNvSpPr/>
          <p:nvPr/>
        </p:nvSpPr>
        <p:spPr>
          <a:xfrm>
            <a:off x="5101977" y="5453744"/>
            <a:ext cx="115708" cy="119743"/>
          </a:xfrm>
          <a:prstGeom prst="ellipse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grpSp>
        <p:nvGrpSpPr>
          <p:cNvPr id="34" name="Groupe 33">
            <a:extLst>
              <a:ext uri="{FF2B5EF4-FFF2-40B4-BE49-F238E27FC236}">
                <a16:creationId xmlns:a16="http://schemas.microsoft.com/office/drawing/2014/main" id="{38EF2AA5-A89B-8F42-316E-868069FB86C3}"/>
              </a:ext>
            </a:extLst>
          </p:cNvPr>
          <p:cNvGrpSpPr/>
          <p:nvPr/>
        </p:nvGrpSpPr>
        <p:grpSpPr>
          <a:xfrm rot="10800000">
            <a:off x="5096499" y="3759438"/>
            <a:ext cx="1327507" cy="1799292"/>
            <a:chOff x="2329543" y="2645227"/>
            <a:chExt cx="1766912" cy="2177143"/>
          </a:xfrm>
        </p:grpSpPr>
        <p:cxnSp>
          <p:nvCxnSpPr>
            <p:cNvPr id="35" name="Connecteur droit 34">
              <a:extLst>
                <a:ext uri="{FF2B5EF4-FFF2-40B4-BE49-F238E27FC236}">
                  <a16:creationId xmlns:a16="http://schemas.microsoft.com/office/drawing/2014/main" id="{DE08D5AB-D5DD-C391-851A-5F58BB86C59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2329543" y="2689155"/>
              <a:ext cx="1713775" cy="0"/>
            </a:xfrm>
            <a:prstGeom prst="line">
              <a:avLst/>
            </a:prstGeom>
            <a:ln w="38100">
              <a:solidFill>
                <a:srgbClr val="C0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Connecteur droit 35">
              <a:extLst>
                <a:ext uri="{FF2B5EF4-FFF2-40B4-BE49-F238E27FC236}">
                  <a16:creationId xmlns:a16="http://schemas.microsoft.com/office/drawing/2014/main" id="{DF2473B2-1935-E7ED-2D5A-FCC13EC0D1C4}"/>
                </a:ext>
              </a:extLst>
            </p:cNvPr>
            <p:cNvCxnSpPr/>
            <p:nvPr/>
          </p:nvCxnSpPr>
          <p:spPr>
            <a:xfrm>
              <a:off x="2329543" y="2689155"/>
              <a:ext cx="1713087" cy="2133215"/>
            </a:xfrm>
            <a:prstGeom prst="line">
              <a:avLst/>
            </a:prstGeom>
            <a:ln w="38100">
              <a:solidFill>
                <a:srgbClr val="C0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Connecteur droit 36">
              <a:extLst>
                <a:ext uri="{FF2B5EF4-FFF2-40B4-BE49-F238E27FC236}">
                  <a16:creationId xmlns:a16="http://schemas.microsoft.com/office/drawing/2014/main" id="{5AC9B86B-885F-864C-0501-D3AD7A5453C5}"/>
                </a:ext>
              </a:extLst>
            </p:cNvPr>
            <p:cNvCxnSpPr>
              <a:cxnSpLocks/>
            </p:cNvCxnSpPr>
            <p:nvPr/>
          </p:nvCxnSpPr>
          <p:spPr>
            <a:xfrm>
              <a:off x="4042630" y="2694213"/>
              <a:ext cx="11574" cy="2128157"/>
            </a:xfrm>
            <a:prstGeom prst="line">
              <a:avLst/>
            </a:prstGeom>
            <a:ln w="38100">
              <a:solidFill>
                <a:srgbClr val="C0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8" name="Ellipse 37">
              <a:extLst>
                <a:ext uri="{FF2B5EF4-FFF2-40B4-BE49-F238E27FC236}">
                  <a16:creationId xmlns:a16="http://schemas.microsoft.com/office/drawing/2014/main" id="{23A4FB85-DA66-0D01-1DE7-56812410BA61}"/>
                </a:ext>
              </a:extLst>
            </p:cNvPr>
            <p:cNvSpPr/>
            <p:nvPr/>
          </p:nvSpPr>
          <p:spPr>
            <a:xfrm>
              <a:off x="3980747" y="2645227"/>
              <a:ext cx="115708" cy="119743"/>
            </a:xfrm>
            <a:prstGeom prst="ellipse">
              <a:avLst/>
            </a:prstGeom>
            <a:solidFill>
              <a:srgbClr val="C00000"/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</p:grpSp>
    </p:spTree>
    <p:extLst>
      <p:ext uri="{BB962C8B-B14F-4D97-AF65-F5344CB8AC3E}">
        <p14:creationId xmlns:p14="http://schemas.microsoft.com/office/powerpoint/2010/main" val="24229811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5DBE35C-66F1-1A2F-4AC6-B9BA56321B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FE10D8A9-DB16-CBF7-05F4-2C8410949C51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8273B50C-9335-DA93-9687-1204C9058202}"/>
              </a:ext>
            </a:extLst>
          </p:cNvPr>
          <p:cNvGrpSpPr/>
          <p:nvPr/>
        </p:nvGrpSpPr>
        <p:grpSpPr>
          <a:xfrm>
            <a:off x="2094738" y="2260159"/>
            <a:ext cx="4785052" cy="2758881"/>
            <a:chOff x="2054098" y="2436266"/>
            <a:chExt cx="4785052" cy="2758881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4F38CAFE-44ED-A6B7-2E6B-1230BDF8778A}"/>
                </a:ext>
              </a:extLst>
            </p:cNvPr>
            <p:cNvSpPr/>
            <p:nvPr/>
          </p:nvSpPr>
          <p:spPr>
            <a:xfrm>
              <a:off x="2054098" y="2817097"/>
              <a:ext cx="4785052" cy="237805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4" name="Image 3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A6504EB3-F4E9-8E2C-FB0C-CF50F2A9B5EF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0800000">
              <a:off x="5686061" y="4357046"/>
              <a:ext cx="631873" cy="631873"/>
            </a:xfrm>
            <a:prstGeom prst="rect">
              <a:avLst/>
            </a:prstGeom>
          </p:spPr>
        </p:pic>
        <p:sp>
          <p:nvSpPr>
            <p:cNvPr id="5" name="ZoneTexte 4">
              <a:extLst>
                <a:ext uri="{FF2B5EF4-FFF2-40B4-BE49-F238E27FC236}">
                  <a16:creationId xmlns:a16="http://schemas.microsoft.com/office/drawing/2014/main" id="{26805480-5775-880A-CC38-F81A23ED1A22}"/>
                </a:ext>
              </a:extLst>
            </p:cNvPr>
            <p:cNvSpPr txBox="1"/>
            <p:nvPr/>
          </p:nvSpPr>
          <p:spPr>
            <a:xfrm>
              <a:off x="2054098" y="3316812"/>
              <a:ext cx="3555109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400" b="1" dirty="0">
                  <a:solidFill>
                    <a:schemeClr val="bg1">
                      <a:lumMod val="65000"/>
                    </a:schemeClr>
                  </a:solidFill>
                  <a:latin typeface="Dosis" pitchFamily="2" charset="0"/>
                  <a:cs typeface="Calibri" panose="020F0502020204030204" pitchFamily="34" charset="0"/>
                </a:rPr>
                <a:t>النشاط 1</a:t>
              </a:r>
            </a:p>
          </p:txBody>
        </p:sp>
        <p:sp>
          <p:nvSpPr>
            <p:cNvPr id="6" name="Flowchart: Alternate Process 54">
              <a:extLst>
                <a:ext uri="{FF2B5EF4-FFF2-40B4-BE49-F238E27FC236}">
                  <a16:creationId xmlns:a16="http://schemas.microsoft.com/office/drawing/2014/main" id="{DB2D968D-5867-8185-5E16-7ED2484C2A53}"/>
                </a:ext>
              </a:extLst>
            </p:cNvPr>
            <p:cNvSpPr/>
            <p:nvPr/>
          </p:nvSpPr>
          <p:spPr>
            <a:xfrm>
              <a:off x="2804160" y="2436266"/>
              <a:ext cx="2966143" cy="726354"/>
            </a:xfrm>
            <a:prstGeom prst="flowChartAlternateProcess">
              <a:avLst/>
            </a:prstGeom>
            <a:solidFill>
              <a:srgbClr val="3A8F98"/>
            </a:solidFill>
            <a:ln w="539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fr-FR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</a:t>
              </a:r>
              <a:r>
                <a:rPr lang="ar-AE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ممارسة موجهة</a:t>
              </a:r>
            </a:p>
          </p:txBody>
        </p:sp>
        <p:sp>
          <p:nvSpPr>
            <p:cNvPr id="18" name="Oval 80">
              <a:extLst>
                <a:ext uri="{FF2B5EF4-FFF2-40B4-BE49-F238E27FC236}">
                  <a16:creationId xmlns:a16="http://schemas.microsoft.com/office/drawing/2014/main" id="{4690F108-5906-32E9-540C-57BA966F10F6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456357" y="2452646"/>
              <a:ext cx="627891" cy="631872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3200" b="1" dirty="0"/>
                <a:t>3</a:t>
              </a:r>
            </a:p>
          </p:txBody>
        </p:sp>
        <p:sp>
          <p:nvSpPr>
            <p:cNvPr id="19" name="ZoneTexte 18">
              <a:extLst>
                <a:ext uri="{FF2B5EF4-FFF2-40B4-BE49-F238E27FC236}">
                  <a16:creationId xmlns:a16="http://schemas.microsoft.com/office/drawing/2014/main" id="{24A02E33-0F32-46DB-459E-02314E10C41E}"/>
                </a:ext>
              </a:extLst>
            </p:cNvPr>
            <p:cNvSpPr txBox="1"/>
            <p:nvPr/>
          </p:nvSpPr>
          <p:spPr>
            <a:xfrm>
              <a:off x="2223570" y="3864092"/>
              <a:ext cx="3447931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400" b="1" dirty="0">
                  <a:solidFill>
                    <a:schemeClr val="bg1">
                      <a:lumMod val="65000"/>
                    </a:schemeClr>
                  </a:solidFill>
                  <a:latin typeface="Dosis" pitchFamily="2" charset="0"/>
                  <a:cs typeface="Calibri" panose="020F0502020204030204" pitchFamily="34" charset="0"/>
                </a:rPr>
                <a:t>النشاط 2</a:t>
              </a:r>
            </a:p>
          </p:txBody>
        </p:sp>
        <p:sp>
          <p:nvSpPr>
            <p:cNvPr id="20" name="ZoneTexte 19">
              <a:extLst>
                <a:ext uri="{FF2B5EF4-FFF2-40B4-BE49-F238E27FC236}">
                  <a16:creationId xmlns:a16="http://schemas.microsoft.com/office/drawing/2014/main" id="{5F37873C-FBD5-743F-894D-400F5CBB004F}"/>
                </a:ext>
              </a:extLst>
            </p:cNvPr>
            <p:cNvSpPr txBox="1"/>
            <p:nvPr/>
          </p:nvSpPr>
          <p:spPr>
            <a:xfrm>
              <a:off x="2101404" y="4411373"/>
              <a:ext cx="3584657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800" b="1" dirty="0">
                  <a:solidFill>
                    <a:srgbClr val="FC8D00"/>
                  </a:solidFill>
                  <a:latin typeface="Dosis" pitchFamily="2" charset="0"/>
                  <a:cs typeface="Calibri" panose="020F0502020204030204" pitchFamily="34" charset="0"/>
                </a:rPr>
                <a:t>النشاط 3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5606222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CC4552F-C165-5E62-5374-05FDD29635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ZoneTexte 2">
            <a:extLst>
              <a:ext uri="{FF2B5EF4-FFF2-40B4-BE49-F238E27FC236}">
                <a16:creationId xmlns:a16="http://schemas.microsoft.com/office/drawing/2014/main" id="{B407E9D7-1425-ED9B-C6FC-C402C4EDAE34}"/>
              </a:ext>
            </a:extLst>
          </p:cNvPr>
          <p:cNvSpPr txBox="1"/>
          <p:nvPr/>
        </p:nvSpPr>
        <p:spPr>
          <a:xfrm>
            <a:off x="390105" y="870325"/>
            <a:ext cx="713941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ارسموا مثلثا قائم الزاوية انطلاقا من هذا الرأس. لديكم 3 دقائق.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0F480D31-C258-E2F1-28DA-2D2FC88533FA}"/>
              </a:ext>
            </a:extLst>
          </p:cNvPr>
          <p:cNvGrpSpPr/>
          <p:nvPr/>
        </p:nvGrpSpPr>
        <p:grpSpPr>
          <a:xfrm>
            <a:off x="342180" y="1065808"/>
            <a:ext cx="600159" cy="676369"/>
            <a:chOff x="2486662" y="1327065"/>
            <a:chExt cx="600159" cy="676369"/>
          </a:xfrm>
        </p:grpSpPr>
        <p:pic>
          <p:nvPicPr>
            <p:cNvPr id="3" name="Image 2">
              <a:extLst>
                <a:ext uri="{FF2B5EF4-FFF2-40B4-BE49-F238E27FC236}">
                  <a16:creationId xmlns:a16="http://schemas.microsoft.com/office/drawing/2014/main" id="{722B42A6-790B-AB5C-0BDA-D5FEFF5DA34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486662" y="1327065"/>
              <a:ext cx="600159" cy="676369"/>
            </a:xfrm>
            <a:prstGeom prst="rect">
              <a:avLst/>
            </a:prstGeom>
          </p:spPr>
        </p:pic>
        <p:sp>
          <p:nvSpPr>
            <p:cNvPr id="6" name="ZoneTexte 5">
              <a:extLst>
                <a:ext uri="{FF2B5EF4-FFF2-40B4-BE49-F238E27FC236}">
                  <a16:creationId xmlns:a16="http://schemas.microsoft.com/office/drawing/2014/main" id="{024EF844-54EB-82F1-8829-E494D4250B40}"/>
                </a:ext>
              </a:extLst>
            </p:cNvPr>
            <p:cNvSpPr txBox="1"/>
            <p:nvPr/>
          </p:nvSpPr>
          <p:spPr>
            <a:xfrm>
              <a:off x="2634345" y="1534885"/>
              <a:ext cx="3048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MA" b="1" dirty="0">
                  <a:solidFill>
                    <a:schemeClr val="accent6">
                      <a:lumMod val="75000"/>
                    </a:schemeClr>
                  </a:solidFill>
                </a:rPr>
                <a:t>3</a:t>
              </a:r>
              <a:endParaRPr lang="fr-MA" b="1" dirty="0">
                <a:solidFill>
                  <a:schemeClr val="accent6">
                    <a:lumMod val="75000"/>
                  </a:schemeClr>
                </a:solidFill>
              </a:endParaRPr>
            </a:p>
          </p:txBody>
        </p:sp>
      </p:grpSp>
      <p:pic>
        <p:nvPicPr>
          <p:cNvPr id="5" name="Image 4">
            <a:extLst>
              <a:ext uri="{FF2B5EF4-FFF2-40B4-BE49-F238E27FC236}">
                <a16:creationId xmlns:a16="http://schemas.microsoft.com/office/drawing/2014/main" id="{0DB7C61A-2D6E-08BC-1E94-D4EC9D2E6FC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37827" y="2693785"/>
            <a:ext cx="1983386" cy="1983386"/>
          </a:xfrm>
          <a:prstGeom prst="rect">
            <a:avLst/>
          </a:prstGeom>
        </p:spPr>
      </p:pic>
      <p:pic>
        <p:nvPicPr>
          <p:cNvPr id="4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40FCB950-4F4A-014E-6487-BD11F3C0270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73673" y="604285"/>
            <a:ext cx="1008000" cy="1008000"/>
          </a:xfrm>
          <a:prstGeom prst="ellipse">
            <a:avLst/>
          </a:prstGeom>
        </p:spPr>
      </p:pic>
      <p:grpSp>
        <p:nvGrpSpPr>
          <p:cNvPr id="27" name="Groupe 26">
            <a:extLst>
              <a:ext uri="{FF2B5EF4-FFF2-40B4-BE49-F238E27FC236}">
                <a16:creationId xmlns:a16="http://schemas.microsoft.com/office/drawing/2014/main" id="{ADBFCA27-474D-DDDE-0B94-1D7BE8686CE1}"/>
              </a:ext>
            </a:extLst>
          </p:cNvPr>
          <p:cNvGrpSpPr/>
          <p:nvPr/>
        </p:nvGrpSpPr>
        <p:grpSpPr>
          <a:xfrm>
            <a:off x="643609" y="2382876"/>
            <a:ext cx="5788495" cy="2816954"/>
            <a:chOff x="512928" y="2058185"/>
            <a:chExt cx="7704488" cy="3749365"/>
          </a:xfrm>
        </p:grpSpPr>
        <p:pic>
          <p:nvPicPr>
            <p:cNvPr id="16" name="Image 15" descr="Une image contenant texte, capture d’écran, nombre, Police&#10;&#10;Le contenu généré par l’IA peut être incorrect.">
              <a:extLst>
                <a:ext uri="{FF2B5EF4-FFF2-40B4-BE49-F238E27FC236}">
                  <a16:creationId xmlns:a16="http://schemas.microsoft.com/office/drawing/2014/main" id="{8ACB5256-F055-71A2-9D63-5D566EC57689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512928" y="2058185"/>
              <a:ext cx="7704488" cy="3749365"/>
            </a:xfrm>
            <a:prstGeom prst="rect">
              <a:avLst/>
            </a:prstGeom>
          </p:spPr>
        </p:pic>
        <p:cxnSp>
          <p:nvCxnSpPr>
            <p:cNvPr id="17" name="Connecteur droit 16">
              <a:extLst>
                <a:ext uri="{FF2B5EF4-FFF2-40B4-BE49-F238E27FC236}">
                  <a16:creationId xmlns:a16="http://schemas.microsoft.com/office/drawing/2014/main" id="{6335DDFA-E8AA-1752-5130-6A9F21A2851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2329543" y="2689155"/>
              <a:ext cx="1713775" cy="0"/>
            </a:xfrm>
            <a:prstGeom prst="line">
              <a:avLst/>
            </a:prstGeom>
            <a:ln w="38100">
              <a:solidFill>
                <a:schemeClr val="accent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Connecteur droit 17">
              <a:extLst>
                <a:ext uri="{FF2B5EF4-FFF2-40B4-BE49-F238E27FC236}">
                  <a16:creationId xmlns:a16="http://schemas.microsoft.com/office/drawing/2014/main" id="{F0FBDA79-3F93-CAA8-2F46-1FD23FBFA687}"/>
                </a:ext>
              </a:extLst>
            </p:cNvPr>
            <p:cNvCxnSpPr/>
            <p:nvPr/>
          </p:nvCxnSpPr>
          <p:spPr>
            <a:xfrm>
              <a:off x="2329543" y="2689155"/>
              <a:ext cx="1713087" cy="2133215"/>
            </a:xfrm>
            <a:prstGeom prst="line">
              <a:avLst/>
            </a:prstGeom>
            <a:ln w="38100">
              <a:solidFill>
                <a:schemeClr val="accent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Connecteur droit 18">
              <a:extLst>
                <a:ext uri="{FF2B5EF4-FFF2-40B4-BE49-F238E27FC236}">
                  <a16:creationId xmlns:a16="http://schemas.microsoft.com/office/drawing/2014/main" id="{8F4B0A4A-AC9E-C668-6BA3-16C8817D738C}"/>
                </a:ext>
              </a:extLst>
            </p:cNvPr>
            <p:cNvCxnSpPr>
              <a:cxnSpLocks/>
            </p:cNvCxnSpPr>
            <p:nvPr/>
          </p:nvCxnSpPr>
          <p:spPr>
            <a:xfrm>
              <a:off x="4042630" y="2694213"/>
              <a:ext cx="11574" cy="2128157"/>
            </a:xfrm>
            <a:prstGeom prst="line">
              <a:avLst/>
            </a:prstGeom>
            <a:ln w="38100">
              <a:solidFill>
                <a:schemeClr val="accent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0" name="Ellipse 19">
              <a:extLst>
                <a:ext uri="{FF2B5EF4-FFF2-40B4-BE49-F238E27FC236}">
                  <a16:creationId xmlns:a16="http://schemas.microsoft.com/office/drawing/2014/main" id="{E7ECFD85-3950-AE9D-6145-762352C8245C}"/>
                </a:ext>
              </a:extLst>
            </p:cNvPr>
            <p:cNvSpPr/>
            <p:nvPr/>
          </p:nvSpPr>
          <p:spPr>
            <a:xfrm>
              <a:off x="3980747" y="2645227"/>
              <a:ext cx="115708" cy="119743"/>
            </a:xfrm>
            <a:prstGeom prst="ellipse">
              <a:avLst/>
            </a:prstGeom>
            <a:solidFill>
              <a:srgbClr val="C00000"/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  <p:sp>
          <p:nvSpPr>
            <p:cNvPr id="21" name="Ellipse 20">
              <a:extLst>
                <a:ext uri="{FF2B5EF4-FFF2-40B4-BE49-F238E27FC236}">
                  <a16:creationId xmlns:a16="http://schemas.microsoft.com/office/drawing/2014/main" id="{AFE75491-EA25-9044-B1EB-6AE6745B232F}"/>
                </a:ext>
              </a:extLst>
            </p:cNvPr>
            <p:cNvSpPr/>
            <p:nvPr/>
          </p:nvSpPr>
          <p:spPr>
            <a:xfrm>
              <a:off x="5101977" y="5453744"/>
              <a:ext cx="115708" cy="119743"/>
            </a:xfrm>
            <a:prstGeom prst="ellipse">
              <a:avLst/>
            </a:prstGeom>
            <a:solidFill>
              <a:srgbClr val="C00000"/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  <p:grpSp>
          <p:nvGrpSpPr>
            <p:cNvPr id="22" name="Groupe 21">
              <a:extLst>
                <a:ext uri="{FF2B5EF4-FFF2-40B4-BE49-F238E27FC236}">
                  <a16:creationId xmlns:a16="http://schemas.microsoft.com/office/drawing/2014/main" id="{47484CA6-1C86-4891-A8FF-3DD269C35337}"/>
                </a:ext>
              </a:extLst>
            </p:cNvPr>
            <p:cNvGrpSpPr/>
            <p:nvPr/>
          </p:nvGrpSpPr>
          <p:grpSpPr>
            <a:xfrm rot="10800000">
              <a:off x="5096499" y="3744949"/>
              <a:ext cx="1341996" cy="1813781"/>
              <a:chOff x="2310258" y="2645227"/>
              <a:chExt cx="1786197" cy="2194675"/>
            </a:xfrm>
          </p:grpSpPr>
          <p:cxnSp>
            <p:nvCxnSpPr>
              <p:cNvPr id="23" name="Connecteur droit 22">
                <a:extLst>
                  <a:ext uri="{FF2B5EF4-FFF2-40B4-BE49-F238E27FC236}">
                    <a16:creationId xmlns:a16="http://schemas.microsoft.com/office/drawing/2014/main" id="{82A4A8F3-BAEB-6B49-9172-C6E5DE7EB5D0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2310258" y="2689155"/>
                <a:ext cx="1713776" cy="0"/>
              </a:xfrm>
              <a:prstGeom prst="line">
                <a:avLst/>
              </a:prstGeom>
              <a:ln w="38100">
                <a:solidFill>
                  <a:schemeClr val="accent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4" name="Connecteur droit 23">
                <a:extLst>
                  <a:ext uri="{FF2B5EF4-FFF2-40B4-BE49-F238E27FC236}">
                    <a16:creationId xmlns:a16="http://schemas.microsoft.com/office/drawing/2014/main" id="{03AF8452-8A9D-1C82-1AB8-405330022ADB}"/>
                  </a:ext>
                </a:extLst>
              </p:cNvPr>
              <p:cNvCxnSpPr/>
              <p:nvPr/>
            </p:nvCxnSpPr>
            <p:spPr>
              <a:xfrm>
                <a:off x="2329543" y="2689155"/>
                <a:ext cx="1713087" cy="2133215"/>
              </a:xfrm>
              <a:prstGeom prst="line">
                <a:avLst/>
              </a:prstGeom>
              <a:ln w="38100">
                <a:solidFill>
                  <a:schemeClr val="accent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5" name="Connecteur droit 24">
                <a:extLst>
                  <a:ext uri="{FF2B5EF4-FFF2-40B4-BE49-F238E27FC236}">
                    <a16:creationId xmlns:a16="http://schemas.microsoft.com/office/drawing/2014/main" id="{BA42B9D2-7F39-95C3-3314-6BBB4C19C20E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042630" y="2711744"/>
                <a:ext cx="11574" cy="2128158"/>
              </a:xfrm>
              <a:prstGeom prst="line">
                <a:avLst/>
              </a:prstGeom>
              <a:ln w="38100">
                <a:solidFill>
                  <a:schemeClr val="accent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6" name="Ellipse 25">
                <a:extLst>
                  <a:ext uri="{FF2B5EF4-FFF2-40B4-BE49-F238E27FC236}">
                    <a16:creationId xmlns:a16="http://schemas.microsoft.com/office/drawing/2014/main" id="{1C8881E8-A743-882E-2F81-1480689E1CF9}"/>
                  </a:ext>
                </a:extLst>
              </p:cNvPr>
              <p:cNvSpPr/>
              <p:nvPr/>
            </p:nvSpPr>
            <p:spPr>
              <a:xfrm>
                <a:off x="3980747" y="2645227"/>
                <a:ext cx="115708" cy="119743"/>
              </a:xfrm>
              <a:prstGeom prst="ellipse">
                <a:avLst/>
              </a:prstGeom>
              <a:solidFill>
                <a:srgbClr val="C00000"/>
              </a:solidFill>
              <a:ln>
                <a:solidFill>
                  <a:srgbClr val="C0000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</p:grpSp>
      </p:grpSp>
      <p:cxnSp>
        <p:nvCxnSpPr>
          <p:cNvPr id="29" name="Connecteur droit avec flèche 28">
            <a:extLst>
              <a:ext uri="{FF2B5EF4-FFF2-40B4-BE49-F238E27FC236}">
                <a16:creationId xmlns:a16="http://schemas.microsoft.com/office/drawing/2014/main" id="{92762E60-C3B3-8656-7E5D-E85E5A6D169D}"/>
              </a:ext>
            </a:extLst>
          </p:cNvPr>
          <p:cNvCxnSpPr/>
          <p:nvPr/>
        </p:nvCxnSpPr>
        <p:spPr>
          <a:xfrm flipH="1">
            <a:off x="5943600" y="2856933"/>
            <a:ext cx="838200" cy="0"/>
          </a:xfrm>
          <a:prstGeom prst="straightConnector1">
            <a:avLst/>
          </a:prstGeom>
          <a:ln w="57150">
            <a:solidFill>
              <a:srgbClr val="C0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206327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2D392F-0343-F160-5933-A9DFB83D6B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7CC431C3-A15C-E82E-F1D7-64EDFBEC32D7}"/>
              </a:ext>
            </a:extLst>
          </p:cNvPr>
          <p:cNvSpPr txBox="1"/>
          <p:nvPr/>
        </p:nvSpPr>
        <p:spPr>
          <a:xfrm>
            <a:off x="363137" y="969509"/>
            <a:ext cx="71163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كل واحد يقارن إنجازه مع زميله. تأكدوا أنكم اتبعتم الخطوات بشكل سليم. </a:t>
            </a:r>
            <a:endParaRPr kumimoji="0" lang="ar-MA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D0F35AFD-FF4B-A4DB-2A59-685B1FB3B5B6}"/>
              </a:ext>
            </a:extLst>
          </p:cNvPr>
          <p:cNvSpPr txBox="1"/>
          <p:nvPr/>
        </p:nvSpPr>
        <p:spPr>
          <a:xfrm rot="941114">
            <a:off x="6658984" y="2205318"/>
            <a:ext cx="87136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لِنَتَذَكَّرْ</a:t>
            </a:r>
            <a:endParaRPr lang="fr-MA" b="1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B46DB2DF-C53C-3A4D-6921-F0F4886FF779}"/>
              </a:ext>
            </a:extLst>
          </p:cNvPr>
          <p:cNvSpPr txBox="1"/>
          <p:nvPr/>
        </p:nvSpPr>
        <p:spPr>
          <a:xfrm>
            <a:off x="363137" y="730023"/>
            <a:ext cx="71163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الآن؛ ستشتغلون في ثنائيات </a:t>
            </a:r>
            <a:endParaRPr kumimoji="0" lang="ar-MA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8" name="Image 7" descr="Une image contenant dessin humoristique, Dessin animé, clipart, illustration&#10;&#10;Le contenu généré par l’IA peut être incorrect.">
            <a:extLst>
              <a:ext uri="{FF2B5EF4-FFF2-40B4-BE49-F238E27FC236}">
                <a16:creationId xmlns:a16="http://schemas.microsoft.com/office/drawing/2014/main" id="{2D852FE8-3E11-8FF8-FDD1-8CD053D3482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22886" y="3539066"/>
            <a:ext cx="1686524" cy="1514324"/>
          </a:xfrm>
          <a:prstGeom prst="rect">
            <a:avLst/>
          </a:prstGeom>
        </p:spPr>
      </p:pic>
      <p:pic>
        <p:nvPicPr>
          <p:cNvPr id="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36486E8D-9221-3E13-C017-19E00F17516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73673" y="604285"/>
            <a:ext cx="1008000" cy="1008000"/>
          </a:xfrm>
          <a:prstGeom prst="ellipse">
            <a:avLst/>
          </a:prstGeom>
        </p:spPr>
      </p:pic>
      <p:pic>
        <p:nvPicPr>
          <p:cNvPr id="9" name="Image 8" descr="Une image contenant texte, capture d’écran, Police, ligne&#10;&#10;Le contenu généré par l’IA peut être incorrect.">
            <a:extLst>
              <a:ext uri="{FF2B5EF4-FFF2-40B4-BE49-F238E27FC236}">
                <a16:creationId xmlns:a16="http://schemas.microsoft.com/office/drawing/2014/main" id="{1FBF9BBC-D2FA-1759-CD34-E5231DCCE5B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8499" y="2459566"/>
            <a:ext cx="5458171" cy="30244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19477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B08310E-FE71-375F-E1F6-4FB7328B4D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ZoneTexte 2">
            <a:extLst>
              <a:ext uri="{FF2B5EF4-FFF2-40B4-BE49-F238E27FC236}">
                <a16:creationId xmlns:a16="http://schemas.microsoft.com/office/drawing/2014/main" id="{D9DC6EE1-A8A0-2A19-A179-6BA71DE2B057}"/>
              </a:ext>
            </a:extLst>
          </p:cNvPr>
          <p:cNvSpPr txBox="1"/>
          <p:nvPr/>
        </p:nvSpPr>
        <p:spPr>
          <a:xfrm>
            <a:off x="742950" y="892607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صححوا. لديكم دقيقة</a:t>
            </a:r>
          </a:p>
        </p:txBody>
      </p:sp>
      <p:pic>
        <p:nvPicPr>
          <p:cNvPr id="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63D064A-7C0C-671D-0D6F-F623CE4622D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73673" y="604285"/>
            <a:ext cx="1008000" cy="1008000"/>
          </a:xfrm>
          <a:prstGeom prst="ellipse">
            <a:avLst/>
          </a:prstGeom>
        </p:spPr>
      </p:pic>
      <p:grpSp>
        <p:nvGrpSpPr>
          <p:cNvPr id="3" name="Groupe 8">
            <a:extLst>
              <a:ext uri="{FF2B5EF4-FFF2-40B4-BE49-F238E27FC236}">
                <a16:creationId xmlns:a16="http://schemas.microsoft.com/office/drawing/2014/main" id="{A046E1A2-48AB-BDC6-DE06-09047F7B2B60}"/>
              </a:ext>
            </a:extLst>
          </p:cNvPr>
          <p:cNvGrpSpPr>
            <a:grpSpLocks/>
          </p:cNvGrpSpPr>
          <p:nvPr/>
        </p:nvGrpSpPr>
        <p:grpSpPr bwMode="auto">
          <a:xfrm>
            <a:off x="514350" y="1083357"/>
            <a:ext cx="614363" cy="688975"/>
            <a:chOff x="924143" y="3511073"/>
            <a:chExt cx="614494" cy="688367"/>
          </a:xfrm>
        </p:grpSpPr>
        <p:pic>
          <p:nvPicPr>
            <p:cNvPr id="4" name="Image 11">
              <a:extLst>
                <a:ext uri="{FF2B5EF4-FFF2-40B4-BE49-F238E27FC236}">
                  <a16:creationId xmlns:a16="http://schemas.microsoft.com/office/drawing/2014/main" id="{E9A7B67D-79FF-BAC7-0200-FFD88539ACC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24143" y="3511073"/>
              <a:ext cx="614494" cy="6883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5" name="ZoneTexte 12">
              <a:extLst>
                <a:ext uri="{FF2B5EF4-FFF2-40B4-BE49-F238E27FC236}">
                  <a16:creationId xmlns:a16="http://schemas.microsoft.com/office/drawing/2014/main" id="{3D71A395-D14A-41C6-9AB2-1CDEC70D216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08567" y="3689691"/>
              <a:ext cx="445646" cy="36900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9pPr>
            </a:lstStyle>
            <a:p>
              <a:pPr algn="ctr" eaLnBrk="1" hangingPunct="1"/>
              <a:r>
                <a:rPr lang="ar-MA" altLang="fr-FR" b="1" dirty="0">
                  <a:solidFill>
                    <a:srgbClr val="3E898D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1</a:t>
              </a:r>
              <a:endParaRPr lang="fr-FR" altLang="fr-FR" b="1" dirty="0">
                <a:solidFill>
                  <a:srgbClr val="3E898D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47" name="Groupe 46">
            <a:extLst>
              <a:ext uri="{FF2B5EF4-FFF2-40B4-BE49-F238E27FC236}">
                <a16:creationId xmlns:a16="http://schemas.microsoft.com/office/drawing/2014/main" id="{164D6109-A2D0-DCEE-2534-C208F3F36509}"/>
              </a:ext>
            </a:extLst>
          </p:cNvPr>
          <p:cNvGrpSpPr/>
          <p:nvPr/>
        </p:nvGrpSpPr>
        <p:grpSpPr>
          <a:xfrm>
            <a:off x="643609" y="2382876"/>
            <a:ext cx="5788495" cy="2816954"/>
            <a:chOff x="512928" y="2058185"/>
            <a:chExt cx="7704488" cy="3749365"/>
          </a:xfrm>
        </p:grpSpPr>
        <p:pic>
          <p:nvPicPr>
            <p:cNvPr id="48" name="Image 47" descr="Une image contenant texte, capture d’écran, nombre, Police&#10;&#10;Le contenu généré par l’IA peut être incorrect.">
              <a:extLst>
                <a:ext uri="{FF2B5EF4-FFF2-40B4-BE49-F238E27FC236}">
                  <a16:creationId xmlns:a16="http://schemas.microsoft.com/office/drawing/2014/main" id="{D6238567-8ACA-8BDB-152C-91FC65060AFA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512928" y="2058185"/>
              <a:ext cx="7704488" cy="3749365"/>
            </a:xfrm>
            <a:prstGeom prst="rect">
              <a:avLst/>
            </a:prstGeom>
          </p:spPr>
        </p:pic>
        <p:cxnSp>
          <p:nvCxnSpPr>
            <p:cNvPr id="49" name="Connecteur droit 48">
              <a:extLst>
                <a:ext uri="{FF2B5EF4-FFF2-40B4-BE49-F238E27FC236}">
                  <a16:creationId xmlns:a16="http://schemas.microsoft.com/office/drawing/2014/main" id="{4FE800FC-71C5-41B4-EA1E-D58FF48E914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2329543" y="2689155"/>
              <a:ext cx="1713775" cy="0"/>
            </a:xfrm>
            <a:prstGeom prst="line">
              <a:avLst/>
            </a:prstGeom>
            <a:ln w="38100">
              <a:solidFill>
                <a:schemeClr val="accent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Connecteur droit 49">
              <a:extLst>
                <a:ext uri="{FF2B5EF4-FFF2-40B4-BE49-F238E27FC236}">
                  <a16:creationId xmlns:a16="http://schemas.microsoft.com/office/drawing/2014/main" id="{36727A10-BB45-0C31-0381-4091D5010308}"/>
                </a:ext>
              </a:extLst>
            </p:cNvPr>
            <p:cNvCxnSpPr/>
            <p:nvPr/>
          </p:nvCxnSpPr>
          <p:spPr>
            <a:xfrm>
              <a:off x="2329543" y="2689155"/>
              <a:ext cx="1713087" cy="2133215"/>
            </a:xfrm>
            <a:prstGeom prst="line">
              <a:avLst/>
            </a:prstGeom>
            <a:ln w="38100">
              <a:solidFill>
                <a:schemeClr val="accent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Connecteur droit 50">
              <a:extLst>
                <a:ext uri="{FF2B5EF4-FFF2-40B4-BE49-F238E27FC236}">
                  <a16:creationId xmlns:a16="http://schemas.microsoft.com/office/drawing/2014/main" id="{F06DEA55-9C9E-6D17-9759-1EA4051F7CBE}"/>
                </a:ext>
              </a:extLst>
            </p:cNvPr>
            <p:cNvCxnSpPr>
              <a:cxnSpLocks/>
            </p:cNvCxnSpPr>
            <p:nvPr/>
          </p:nvCxnSpPr>
          <p:spPr>
            <a:xfrm>
              <a:off x="4042630" y="2694213"/>
              <a:ext cx="11574" cy="2128157"/>
            </a:xfrm>
            <a:prstGeom prst="line">
              <a:avLst/>
            </a:prstGeom>
            <a:ln w="38100">
              <a:solidFill>
                <a:schemeClr val="accent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52" name="Ellipse 51">
              <a:extLst>
                <a:ext uri="{FF2B5EF4-FFF2-40B4-BE49-F238E27FC236}">
                  <a16:creationId xmlns:a16="http://schemas.microsoft.com/office/drawing/2014/main" id="{70157BD6-AFCB-64AB-043D-FE1C514D7CD0}"/>
                </a:ext>
              </a:extLst>
            </p:cNvPr>
            <p:cNvSpPr/>
            <p:nvPr/>
          </p:nvSpPr>
          <p:spPr>
            <a:xfrm>
              <a:off x="3980747" y="2645227"/>
              <a:ext cx="115708" cy="119743"/>
            </a:xfrm>
            <a:prstGeom prst="ellipse">
              <a:avLst/>
            </a:prstGeom>
            <a:solidFill>
              <a:srgbClr val="C00000"/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  <p:sp>
          <p:nvSpPr>
            <p:cNvPr id="53" name="Ellipse 52">
              <a:extLst>
                <a:ext uri="{FF2B5EF4-FFF2-40B4-BE49-F238E27FC236}">
                  <a16:creationId xmlns:a16="http://schemas.microsoft.com/office/drawing/2014/main" id="{8A90C132-2D0C-63F8-4A99-50F50B568870}"/>
                </a:ext>
              </a:extLst>
            </p:cNvPr>
            <p:cNvSpPr/>
            <p:nvPr/>
          </p:nvSpPr>
          <p:spPr>
            <a:xfrm>
              <a:off x="5101977" y="5453744"/>
              <a:ext cx="115708" cy="119743"/>
            </a:xfrm>
            <a:prstGeom prst="ellipse">
              <a:avLst/>
            </a:prstGeom>
            <a:solidFill>
              <a:srgbClr val="C00000"/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  <p:grpSp>
          <p:nvGrpSpPr>
            <p:cNvPr id="54" name="Groupe 53">
              <a:extLst>
                <a:ext uri="{FF2B5EF4-FFF2-40B4-BE49-F238E27FC236}">
                  <a16:creationId xmlns:a16="http://schemas.microsoft.com/office/drawing/2014/main" id="{89A47DD4-0DCB-F7FF-6CB7-C54101C28841}"/>
                </a:ext>
              </a:extLst>
            </p:cNvPr>
            <p:cNvGrpSpPr/>
            <p:nvPr/>
          </p:nvGrpSpPr>
          <p:grpSpPr>
            <a:xfrm rot="10800000">
              <a:off x="5096499" y="3744949"/>
              <a:ext cx="1341996" cy="1813781"/>
              <a:chOff x="2310258" y="2645227"/>
              <a:chExt cx="1786197" cy="2194675"/>
            </a:xfrm>
          </p:grpSpPr>
          <p:cxnSp>
            <p:nvCxnSpPr>
              <p:cNvPr id="55" name="Connecteur droit 54">
                <a:extLst>
                  <a:ext uri="{FF2B5EF4-FFF2-40B4-BE49-F238E27FC236}">
                    <a16:creationId xmlns:a16="http://schemas.microsoft.com/office/drawing/2014/main" id="{435171F0-F6B7-5D56-094A-24EC3EE5C401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2310258" y="2689155"/>
                <a:ext cx="1713776" cy="0"/>
              </a:xfrm>
              <a:prstGeom prst="line">
                <a:avLst/>
              </a:prstGeom>
              <a:ln w="38100">
                <a:solidFill>
                  <a:schemeClr val="accent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6" name="Connecteur droit 55">
                <a:extLst>
                  <a:ext uri="{FF2B5EF4-FFF2-40B4-BE49-F238E27FC236}">
                    <a16:creationId xmlns:a16="http://schemas.microsoft.com/office/drawing/2014/main" id="{5AC67071-A712-3A8C-41B5-F8C293475241}"/>
                  </a:ext>
                </a:extLst>
              </p:cNvPr>
              <p:cNvCxnSpPr/>
              <p:nvPr/>
            </p:nvCxnSpPr>
            <p:spPr>
              <a:xfrm>
                <a:off x="2329543" y="2689155"/>
                <a:ext cx="1713087" cy="2133215"/>
              </a:xfrm>
              <a:prstGeom prst="line">
                <a:avLst/>
              </a:prstGeom>
              <a:ln w="38100">
                <a:solidFill>
                  <a:schemeClr val="accent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7" name="Connecteur droit 56">
                <a:extLst>
                  <a:ext uri="{FF2B5EF4-FFF2-40B4-BE49-F238E27FC236}">
                    <a16:creationId xmlns:a16="http://schemas.microsoft.com/office/drawing/2014/main" id="{0A7F7755-3A73-36C6-28F2-675322EB4AC5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042630" y="2711744"/>
                <a:ext cx="11574" cy="2128158"/>
              </a:xfrm>
              <a:prstGeom prst="line">
                <a:avLst/>
              </a:prstGeom>
              <a:ln w="38100">
                <a:solidFill>
                  <a:schemeClr val="accent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58" name="Ellipse 57">
                <a:extLst>
                  <a:ext uri="{FF2B5EF4-FFF2-40B4-BE49-F238E27FC236}">
                    <a16:creationId xmlns:a16="http://schemas.microsoft.com/office/drawing/2014/main" id="{7C0153E5-55DB-4959-D1BB-9660FB3903D7}"/>
                  </a:ext>
                </a:extLst>
              </p:cNvPr>
              <p:cNvSpPr/>
              <p:nvPr/>
            </p:nvSpPr>
            <p:spPr>
              <a:xfrm>
                <a:off x="3980747" y="2645227"/>
                <a:ext cx="115708" cy="119743"/>
              </a:xfrm>
              <a:prstGeom prst="ellipse">
                <a:avLst/>
              </a:prstGeom>
              <a:solidFill>
                <a:srgbClr val="C00000"/>
              </a:solidFill>
              <a:ln>
                <a:solidFill>
                  <a:srgbClr val="C0000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</p:grpSp>
      </p:grpSp>
      <p:grpSp>
        <p:nvGrpSpPr>
          <p:cNvPr id="46" name="Groupe 45">
            <a:extLst>
              <a:ext uri="{FF2B5EF4-FFF2-40B4-BE49-F238E27FC236}">
                <a16:creationId xmlns:a16="http://schemas.microsoft.com/office/drawing/2014/main" id="{2E155712-8432-6CA8-5BBD-4B080C70B5EF}"/>
              </a:ext>
            </a:extLst>
          </p:cNvPr>
          <p:cNvGrpSpPr/>
          <p:nvPr/>
        </p:nvGrpSpPr>
        <p:grpSpPr>
          <a:xfrm rot="10800000" flipH="1">
            <a:off x="4685151" y="2820090"/>
            <a:ext cx="1183447" cy="1850572"/>
            <a:chOff x="5225144" y="2579914"/>
            <a:chExt cx="1600199" cy="2035629"/>
          </a:xfrm>
        </p:grpSpPr>
        <p:cxnSp>
          <p:nvCxnSpPr>
            <p:cNvPr id="34" name="Connecteur droit 33">
              <a:extLst>
                <a:ext uri="{FF2B5EF4-FFF2-40B4-BE49-F238E27FC236}">
                  <a16:creationId xmlns:a16="http://schemas.microsoft.com/office/drawing/2014/main" id="{F10E5E3D-5117-C8C7-2E15-9B7F52D45A28}"/>
                </a:ext>
              </a:extLst>
            </p:cNvPr>
            <p:cNvCxnSpPr/>
            <p:nvPr/>
          </p:nvCxnSpPr>
          <p:spPr>
            <a:xfrm>
              <a:off x="6803571" y="2579914"/>
              <a:ext cx="0" cy="2035629"/>
            </a:xfrm>
            <a:prstGeom prst="line">
              <a:avLst/>
            </a:prstGeom>
            <a:ln w="38100">
              <a:solidFill>
                <a:srgbClr val="C0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Connecteur droit 34">
              <a:extLst>
                <a:ext uri="{FF2B5EF4-FFF2-40B4-BE49-F238E27FC236}">
                  <a16:creationId xmlns:a16="http://schemas.microsoft.com/office/drawing/2014/main" id="{EAA70ADE-1F76-0BCB-1076-F90D2AF95561}"/>
                </a:ext>
              </a:extLst>
            </p:cNvPr>
            <p:cNvCxnSpPr>
              <a:cxnSpLocks/>
            </p:cNvCxnSpPr>
            <p:nvPr/>
          </p:nvCxnSpPr>
          <p:spPr>
            <a:xfrm>
              <a:off x="5236029" y="4581796"/>
              <a:ext cx="1589314" cy="0"/>
            </a:xfrm>
            <a:prstGeom prst="line">
              <a:avLst/>
            </a:prstGeom>
            <a:ln w="38100">
              <a:solidFill>
                <a:srgbClr val="C0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Connecteur droit 36">
              <a:extLst>
                <a:ext uri="{FF2B5EF4-FFF2-40B4-BE49-F238E27FC236}">
                  <a16:creationId xmlns:a16="http://schemas.microsoft.com/office/drawing/2014/main" id="{D8A97B6C-A614-B643-38C6-19693ED3CDAE}"/>
                </a:ext>
              </a:extLst>
            </p:cNvPr>
            <p:cNvCxnSpPr>
              <a:cxnSpLocks/>
            </p:cNvCxnSpPr>
            <p:nvPr/>
          </p:nvCxnSpPr>
          <p:spPr>
            <a:xfrm rot="10800000" flipV="1">
              <a:off x="5225144" y="2579914"/>
              <a:ext cx="1600199" cy="2013855"/>
            </a:xfrm>
            <a:prstGeom prst="line">
              <a:avLst/>
            </a:prstGeom>
            <a:ln w="38100">
              <a:solidFill>
                <a:srgbClr val="C0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806366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76BE313-6C3A-FF16-A824-9D4D8E5F48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0E3A1151-B5A3-6FD0-380B-07D2C72E64DC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E77D080E-1CF4-F3CF-0215-787E4B7DECDD}"/>
              </a:ext>
            </a:extLst>
          </p:cNvPr>
          <p:cNvGrpSpPr/>
          <p:nvPr/>
        </p:nvGrpSpPr>
        <p:grpSpPr>
          <a:xfrm>
            <a:off x="2226504" y="2449061"/>
            <a:ext cx="4885812" cy="1993283"/>
            <a:chOff x="1974764" y="2436266"/>
            <a:chExt cx="4885812" cy="1993283"/>
          </a:xfrm>
        </p:grpSpPr>
        <p:sp>
          <p:nvSpPr>
            <p:cNvPr id="5" name="Rectangle : coins arrondis 4">
              <a:extLst>
                <a:ext uri="{FF2B5EF4-FFF2-40B4-BE49-F238E27FC236}">
                  <a16:creationId xmlns:a16="http://schemas.microsoft.com/office/drawing/2014/main" id="{763C5590-D997-3FA3-4212-C7A27A9DEBE3}"/>
                </a:ext>
              </a:extLst>
            </p:cNvPr>
            <p:cNvSpPr/>
            <p:nvPr/>
          </p:nvSpPr>
          <p:spPr>
            <a:xfrm>
              <a:off x="1974764" y="2817096"/>
              <a:ext cx="4885812" cy="1612453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10" name="Image 9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6A515865-026B-5328-D992-7B9CF3ECD97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0800000">
              <a:off x="5603069" y="3307385"/>
              <a:ext cx="631873" cy="631873"/>
            </a:xfrm>
            <a:prstGeom prst="rect">
              <a:avLst/>
            </a:prstGeom>
          </p:spPr>
        </p:pic>
        <p:sp>
          <p:nvSpPr>
            <p:cNvPr id="11" name="ZoneTexte 10">
              <a:extLst>
                <a:ext uri="{FF2B5EF4-FFF2-40B4-BE49-F238E27FC236}">
                  <a16:creationId xmlns:a16="http://schemas.microsoft.com/office/drawing/2014/main" id="{246FBE6B-CFAD-F35B-6C54-D93FA34DB894}"/>
                </a:ext>
              </a:extLst>
            </p:cNvPr>
            <p:cNvSpPr txBox="1"/>
            <p:nvPr/>
          </p:nvSpPr>
          <p:spPr>
            <a:xfrm>
              <a:off x="2090294" y="3169023"/>
              <a:ext cx="3555109" cy="71609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lnSpc>
                  <a:spcPts val="5486"/>
                </a:lnSpc>
                <a:defRPr/>
              </a:pPr>
              <a:r>
                <a:rPr lang="ar-MA" sz="2800" b="1" dirty="0">
                  <a:solidFill>
                    <a:srgbClr val="FC8D00"/>
                  </a:solidFill>
                  <a:latin typeface="Dosis" pitchFamily="2" charset="0"/>
                  <a:cs typeface="Calibri" panose="020F0502020204030204" pitchFamily="34" charset="0"/>
                </a:rPr>
                <a:t>أنجز بمفردي</a:t>
              </a:r>
            </a:p>
          </p:txBody>
        </p:sp>
        <p:sp>
          <p:nvSpPr>
            <p:cNvPr id="12" name="Flowchart: Alternate Process 54">
              <a:extLst>
                <a:ext uri="{FF2B5EF4-FFF2-40B4-BE49-F238E27FC236}">
                  <a16:creationId xmlns:a16="http://schemas.microsoft.com/office/drawing/2014/main" id="{18F89CC6-F1AB-DBD8-5388-B7A604B5ABC0}"/>
                </a:ext>
              </a:extLst>
            </p:cNvPr>
            <p:cNvSpPr/>
            <p:nvPr/>
          </p:nvSpPr>
          <p:spPr>
            <a:xfrm>
              <a:off x="2739708" y="2436266"/>
              <a:ext cx="3030596" cy="726354"/>
            </a:xfrm>
            <a:prstGeom prst="flowChartAlternateProcess">
              <a:avLst/>
            </a:prstGeom>
            <a:solidFill>
              <a:srgbClr val="3A8F98"/>
            </a:solidFill>
            <a:ln w="539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fr-FR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</a:t>
              </a:r>
              <a:r>
                <a:rPr lang="ar-AE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ممارسة مستقلة</a:t>
              </a:r>
            </a:p>
          </p:txBody>
        </p:sp>
        <p:sp>
          <p:nvSpPr>
            <p:cNvPr id="13" name="Oval 80">
              <a:extLst>
                <a:ext uri="{FF2B5EF4-FFF2-40B4-BE49-F238E27FC236}">
                  <a16:creationId xmlns:a16="http://schemas.microsoft.com/office/drawing/2014/main" id="{9E3DF963-FA84-F466-692A-C5F31A0273CF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456357" y="2452646"/>
              <a:ext cx="627891" cy="631872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3200" b="1" dirty="0"/>
                <a:t>4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3888703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 descr="Une image contenant texte, capture d’écran, diagramme&#10;&#10;Le contenu généré par l’IA peut être incorrect.">
            <a:extLst>
              <a:ext uri="{FF2B5EF4-FFF2-40B4-BE49-F238E27FC236}">
                <a16:creationId xmlns:a16="http://schemas.microsoft.com/office/drawing/2014/main" id="{256EC386-3184-5F6B-06B9-F3632818FB0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73549" y="1765042"/>
            <a:ext cx="3691141" cy="4677746"/>
          </a:xfrm>
          <a:prstGeom prst="rect">
            <a:avLst/>
          </a:prstGeom>
        </p:spPr>
      </p:pic>
      <p:sp>
        <p:nvSpPr>
          <p:cNvPr id="12" name="ZoneTexte 2">
            <a:extLst>
              <a:ext uri="{FF2B5EF4-FFF2-40B4-BE49-F238E27FC236}">
                <a16:creationId xmlns:a16="http://schemas.microsoft.com/office/drawing/2014/main" id="{6681772B-BFD9-9CA4-AFCE-83DDFDAA3533}"/>
              </a:ext>
            </a:extLst>
          </p:cNvPr>
          <p:cNvSpPr txBox="1"/>
          <p:nvPr/>
        </p:nvSpPr>
        <p:spPr>
          <a:xfrm>
            <a:off x="837475" y="800687"/>
            <a:ext cx="673126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على الصفحة 43 أنجزوا النشاط رقم 4 لديكم </a:t>
            </a:r>
            <a:r>
              <a:rPr lang="f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5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دقائق.</a:t>
            </a:r>
          </a:p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سأمر بين الصفوف لأقدم  المساعدة إليكم وأدون ملاحظاتي في كراساتكم.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AA0A9771-64EA-C444-DE07-3A0894BE09C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32590" y="2708911"/>
            <a:ext cx="2441950" cy="2497790"/>
          </a:xfrm>
          <a:prstGeom prst="rect">
            <a:avLst/>
          </a:prstGeom>
        </p:spPr>
      </p:pic>
      <p:pic>
        <p:nvPicPr>
          <p:cNvPr id="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9E1479BC-81E4-F891-27F7-2D60D61A609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73673" y="634765"/>
            <a:ext cx="1008000" cy="1008000"/>
          </a:xfrm>
          <a:prstGeom prst="ellipse">
            <a:avLst/>
          </a:prstGeom>
        </p:spPr>
      </p:pic>
      <p:grpSp>
        <p:nvGrpSpPr>
          <p:cNvPr id="13" name="Groupe 8">
            <a:extLst>
              <a:ext uri="{FF2B5EF4-FFF2-40B4-BE49-F238E27FC236}">
                <a16:creationId xmlns:a16="http://schemas.microsoft.com/office/drawing/2014/main" id="{10DA9225-B308-884D-8C21-A9C76ABBC0DC}"/>
              </a:ext>
            </a:extLst>
          </p:cNvPr>
          <p:cNvGrpSpPr>
            <a:grpSpLocks/>
          </p:cNvGrpSpPr>
          <p:nvPr/>
        </p:nvGrpSpPr>
        <p:grpSpPr bwMode="auto">
          <a:xfrm>
            <a:off x="514350" y="1116017"/>
            <a:ext cx="614363" cy="688975"/>
            <a:chOff x="924143" y="3511073"/>
            <a:chExt cx="614494" cy="688367"/>
          </a:xfrm>
        </p:grpSpPr>
        <p:pic>
          <p:nvPicPr>
            <p:cNvPr id="14" name="Image 11">
              <a:extLst>
                <a:ext uri="{FF2B5EF4-FFF2-40B4-BE49-F238E27FC236}">
                  <a16:creationId xmlns:a16="http://schemas.microsoft.com/office/drawing/2014/main" id="{9CA70D84-39D2-C984-B20B-596F32761C40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24143" y="3511073"/>
              <a:ext cx="614494" cy="6883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5" name="ZoneTexte 12">
              <a:extLst>
                <a:ext uri="{FF2B5EF4-FFF2-40B4-BE49-F238E27FC236}">
                  <a16:creationId xmlns:a16="http://schemas.microsoft.com/office/drawing/2014/main" id="{7404194E-C8FA-6FAE-D4B8-DF368ECF3C8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08567" y="3689691"/>
              <a:ext cx="445646" cy="36900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9pPr>
            </a:lstStyle>
            <a:p>
              <a:pPr algn="ctr" eaLnBrk="1" hangingPunct="1"/>
              <a:r>
                <a:rPr lang="fr-FR" altLang="fr-FR" b="1" dirty="0">
                  <a:solidFill>
                    <a:srgbClr val="3E898D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5</a:t>
              </a:r>
            </a:p>
          </p:txBody>
        </p:sp>
      </p:grpSp>
      <p:sp>
        <p:nvSpPr>
          <p:cNvPr id="4" name="Rectangle 3">
            <a:extLst>
              <a:ext uri="{FF2B5EF4-FFF2-40B4-BE49-F238E27FC236}">
                <a16:creationId xmlns:a16="http://schemas.microsoft.com/office/drawing/2014/main" id="{38D7766E-3123-6411-349F-5A6EBA076328}"/>
              </a:ext>
            </a:extLst>
          </p:cNvPr>
          <p:cNvSpPr/>
          <p:nvPr/>
        </p:nvSpPr>
        <p:spPr>
          <a:xfrm>
            <a:off x="2188029" y="3709289"/>
            <a:ext cx="3274973" cy="2473797"/>
          </a:xfrm>
          <a:prstGeom prst="rect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4847224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990724C-602D-5A52-EF1E-35933C19A3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ZoneTexte 2">
            <a:extLst>
              <a:ext uri="{FF2B5EF4-FFF2-40B4-BE49-F238E27FC236}">
                <a16:creationId xmlns:a16="http://schemas.microsoft.com/office/drawing/2014/main" id="{9C237AEB-B130-847D-C609-6963FD035C19}"/>
              </a:ext>
            </a:extLst>
          </p:cNvPr>
          <p:cNvSpPr txBox="1"/>
          <p:nvPr/>
        </p:nvSpPr>
        <p:spPr>
          <a:xfrm>
            <a:off x="1893661" y="954099"/>
            <a:ext cx="560391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kumimoji="0" lang="ar-MA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صححوا</a:t>
            </a:r>
            <a:r>
              <a:rPr lang="f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r>
              <a:rPr kumimoji="0" lang="ar-MA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لديكم دقيقة</a:t>
            </a:r>
          </a:p>
        </p:txBody>
      </p:sp>
      <p:pic>
        <p:nvPicPr>
          <p:cNvPr id="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0C146E09-4CA6-CFE4-6DB6-1F09966B1BF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73673" y="634765"/>
            <a:ext cx="1008000" cy="1008000"/>
          </a:xfrm>
          <a:prstGeom prst="ellipse">
            <a:avLst/>
          </a:prstGeom>
        </p:spPr>
      </p:pic>
      <p:grpSp>
        <p:nvGrpSpPr>
          <p:cNvPr id="4" name="Groupe 8">
            <a:extLst>
              <a:ext uri="{FF2B5EF4-FFF2-40B4-BE49-F238E27FC236}">
                <a16:creationId xmlns:a16="http://schemas.microsoft.com/office/drawing/2014/main" id="{C0B0D7D9-53F8-CD07-DA64-8758DB77184E}"/>
              </a:ext>
            </a:extLst>
          </p:cNvPr>
          <p:cNvGrpSpPr>
            <a:grpSpLocks/>
          </p:cNvGrpSpPr>
          <p:nvPr/>
        </p:nvGrpSpPr>
        <p:grpSpPr bwMode="auto">
          <a:xfrm>
            <a:off x="514350" y="963613"/>
            <a:ext cx="614363" cy="688975"/>
            <a:chOff x="924143" y="3511073"/>
            <a:chExt cx="614494" cy="688367"/>
          </a:xfrm>
        </p:grpSpPr>
        <p:pic>
          <p:nvPicPr>
            <p:cNvPr id="5" name="Image 11">
              <a:extLst>
                <a:ext uri="{FF2B5EF4-FFF2-40B4-BE49-F238E27FC236}">
                  <a16:creationId xmlns:a16="http://schemas.microsoft.com/office/drawing/2014/main" id="{FEB1A6D5-AB4D-1498-072D-B7A790E40D6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24143" y="3511073"/>
              <a:ext cx="614494" cy="6883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6" name="ZoneTexte 12">
              <a:extLst>
                <a:ext uri="{FF2B5EF4-FFF2-40B4-BE49-F238E27FC236}">
                  <a16:creationId xmlns:a16="http://schemas.microsoft.com/office/drawing/2014/main" id="{525CF45F-C46A-A7FA-36D4-BBED24E400B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08567" y="3689691"/>
              <a:ext cx="445646" cy="36900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9pPr>
            </a:lstStyle>
            <a:p>
              <a:pPr algn="ctr" eaLnBrk="1" hangingPunct="1"/>
              <a:r>
                <a:rPr lang="ar-MA" altLang="fr-FR" b="1" dirty="0">
                  <a:solidFill>
                    <a:srgbClr val="3E898D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1</a:t>
              </a:r>
              <a:endParaRPr lang="fr-FR" altLang="fr-FR" b="1" dirty="0">
                <a:solidFill>
                  <a:srgbClr val="3E898D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pic>
        <p:nvPicPr>
          <p:cNvPr id="29" name="Image 28" descr="Une image contenant texte, capture d’écran, Police, nombre&#10;&#10;Le contenu généré par l’IA peut être incorrect.">
            <a:extLst>
              <a:ext uri="{FF2B5EF4-FFF2-40B4-BE49-F238E27FC236}">
                <a16:creationId xmlns:a16="http://schemas.microsoft.com/office/drawing/2014/main" id="{473FABB5-54C4-9E6E-F69A-FA1E6C0B6D3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18027" y="1712840"/>
            <a:ext cx="5507945" cy="4477352"/>
          </a:xfrm>
          <a:prstGeom prst="rect">
            <a:avLst/>
          </a:prstGeom>
        </p:spPr>
      </p:pic>
      <p:cxnSp>
        <p:nvCxnSpPr>
          <p:cNvPr id="31" name="Connecteur droit 30">
            <a:extLst>
              <a:ext uri="{FF2B5EF4-FFF2-40B4-BE49-F238E27FC236}">
                <a16:creationId xmlns:a16="http://schemas.microsoft.com/office/drawing/2014/main" id="{9E89C626-BC21-D6F4-AD30-9B3C57491CCC}"/>
              </a:ext>
            </a:extLst>
          </p:cNvPr>
          <p:cNvCxnSpPr/>
          <p:nvPr/>
        </p:nvCxnSpPr>
        <p:spPr>
          <a:xfrm>
            <a:off x="4572000" y="2503715"/>
            <a:ext cx="1240971" cy="0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2" name="Connecteur droit 31">
            <a:extLst>
              <a:ext uri="{FF2B5EF4-FFF2-40B4-BE49-F238E27FC236}">
                <a16:creationId xmlns:a16="http://schemas.microsoft.com/office/drawing/2014/main" id="{2AC4DC07-9F55-0009-87D5-14918FB5FAE6}"/>
              </a:ext>
            </a:extLst>
          </p:cNvPr>
          <p:cNvCxnSpPr>
            <a:cxnSpLocks/>
          </p:cNvCxnSpPr>
          <p:nvPr/>
        </p:nvCxnSpPr>
        <p:spPr>
          <a:xfrm>
            <a:off x="4572000" y="2503715"/>
            <a:ext cx="0" cy="827314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4" name="Connecteur droit 33">
            <a:extLst>
              <a:ext uri="{FF2B5EF4-FFF2-40B4-BE49-F238E27FC236}">
                <a16:creationId xmlns:a16="http://schemas.microsoft.com/office/drawing/2014/main" id="{409EB2F3-2E71-88EA-3EE7-219B37BADFDE}"/>
              </a:ext>
            </a:extLst>
          </p:cNvPr>
          <p:cNvCxnSpPr>
            <a:cxnSpLocks/>
          </p:cNvCxnSpPr>
          <p:nvPr/>
        </p:nvCxnSpPr>
        <p:spPr>
          <a:xfrm flipV="1">
            <a:off x="4572000" y="2503715"/>
            <a:ext cx="1240971" cy="827314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7" name="Connecteur droit 36">
            <a:extLst>
              <a:ext uri="{FF2B5EF4-FFF2-40B4-BE49-F238E27FC236}">
                <a16:creationId xmlns:a16="http://schemas.microsoft.com/office/drawing/2014/main" id="{DC44B104-C2A4-2315-CBA3-B48B0BD83C22}"/>
              </a:ext>
            </a:extLst>
          </p:cNvPr>
          <p:cNvCxnSpPr>
            <a:cxnSpLocks/>
          </p:cNvCxnSpPr>
          <p:nvPr/>
        </p:nvCxnSpPr>
        <p:spPr>
          <a:xfrm>
            <a:off x="2438400" y="4049487"/>
            <a:ext cx="0" cy="1632856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9" name="Connecteur droit 38">
            <a:extLst>
              <a:ext uri="{FF2B5EF4-FFF2-40B4-BE49-F238E27FC236}">
                <a16:creationId xmlns:a16="http://schemas.microsoft.com/office/drawing/2014/main" id="{7C834A9D-90FE-F2E8-72F1-A1BA897E31FD}"/>
              </a:ext>
            </a:extLst>
          </p:cNvPr>
          <p:cNvCxnSpPr>
            <a:cxnSpLocks/>
          </p:cNvCxnSpPr>
          <p:nvPr/>
        </p:nvCxnSpPr>
        <p:spPr>
          <a:xfrm>
            <a:off x="2438400" y="4060373"/>
            <a:ext cx="1099457" cy="0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1" name="Connecteur droit 40">
            <a:extLst>
              <a:ext uri="{FF2B5EF4-FFF2-40B4-BE49-F238E27FC236}">
                <a16:creationId xmlns:a16="http://schemas.microsoft.com/office/drawing/2014/main" id="{47393BEC-C97C-11CD-657E-097507CCF28F}"/>
              </a:ext>
            </a:extLst>
          </p:cNvPr>
          <p:cNvCxnSpPr>
            <a:cxnSpLocks/>
          </p:cNvCxnSpPr>
          <p:nvPr/>
        </p:nvCxnSpPr>
        <p:spPr>
          <a:xfrm flipH="1">
            <a:off x="2438400" y="4049487"/>
            <a:ext cx="1099457" cy="1621970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3" name="Connecteur droit 42">
            <a:extLst>
              <a:ext uri="{FF2B5EF4-FFF2-40B4-BE49-F238E27FC236}">
                <a16:creationId xmlns:a16="http://schemas.microsoft.com/office/drawing/2014/main" id="{B2914A1A-F4BF-F374-D28D-1A3B6BC92F77}"/>
              </a:ext>
            </a:extLst>
          </p:cNvPr>
          <p:cNvCxnSpPr>
            <a:cxnSpLocks/>
          </p:cNvCxnSpPr>
          <p:nvPr/>
        </p:nvCxnSpPr>
        <p:spPr>
          <a:xfrm>
            <a:off x="6694714" y="2830287"/>
            <a:ext cx="0" cy="1632856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4" name="Connecteur droit 43">
            <a:extLst>
              <a:ext uri="{FF2B5EF4-FFF2-40B4-BE49-F238E27FC236}">
                <a16:creationId xmlns:a16="http://schemas.microsoft.com/office/drawing/2014/main" id="{2424112B-BD9E-C54F-590A-F5C246B8F349}"/>
              </a:ext>
            </a:extLst>
          </p:cNvPr>
          <p:cNvCxnSpPr>
            <a:cxnSpLocks/>
          </p:cNvCxnSpPr>
          <p:nvPr/>
        </p:nvCxnSpPr>
        <p:spPr>
          <a:xfrm flipH="1">
            <a:off x="5812971" y="2842835"/>
            <a:ext cx="881743" cy="1605641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7" name="Connecteur droit 46">
            <a:extLst>
              <a:ext uri="{FF2B5EF4-FFF2-40B4-BE49-F238E27FC236}">
                <a16:creationId xmlns:a16="http://schemas.microsoft.com/office/drawing/2014/main" id="{0CDD17EA-0353-98C3-0171-C8DAB5557BEC}"/>
              </a:ext>
            </a:extLst>
          </p:cNvPr>
          <p:cNvCxnSpPr>
            <a:cxnSpLocks/>
          </p:cNvCxnSpPr>
          <p:nvPr/>
        </p:nvCxnSpPr>
        <p:spPr>
          <a:xfrm flipH="1">
            <a:off x="5812971" y="4437590"/>
            <a:ext cx="881743" cy="14667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73048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9995E4-FEAD-7698-9AE3-4C7B78D8DE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828D1863-E5B4-95C4-6604-30B8B3DBD996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2" name="Flowchart: Alternate Process 54">
            <a:extLst>
              <a:ext uri="{FF2B5EF4-FFF2-40B4-BE49-F238E27FC236}">
                <a16:creationId xmlns:a16="http://schemas.microsoft.com/office/drawing/2014/main" id="{BCB11401-06A6-5785-B572-2658892BCF65}"/>
              </a:ext>
            </a:extLst>
          </p:cNvPr>
          <p:cNvSpPr/>
          <p:nvPr/>
        </p:nvSpPr>
        <p:spPr>
          <a:xfrm>
            <a:off x="2563159" y="3288808"/>
            <a:ext cx="4199979" cy="802419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ar-AE" sz="4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اختتام الدرس</a:t>
            </a:r>
          </a:p>
        </p:txBody>
      </p:sp>
      <p:sp>
        <p:nvSpPr>
          <p:cNvPr id="3" name="Oval 80">
            <a:extLst>
              <a:ext uri="{FF2B5EF4-FFF2-40B4-BE49-F238E27FC236}">
                <a16:creationId xmlns:a16="http://schemas.microsoft.com/office/drawing/2014/main" id="{AE477A77-5C73-9B89-DD2E-6265924474A6}"/>
              </a:ext>
            </a:extLst>
          </p:cNvPr>
          <p:cNvSpPr>
            <a:spLocks noChangeAspect="1"/>
          </p:cNvSpPr>
          <p:nvPr/>
        </p:nvSpPr>
        <p:spPr>
          <a:xfrm>
            <a:off x="6321204" y="3340995"/>
            <a:ext cx="698043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SA" sz="3200" b="1" dirty="0">
                <a:cs typeface="Calibri" panose="020F0502020204030204" pitchFamily="34" charset="0"/>
              </a:rPr>
              <a:t>5</a:t>
            </a:r>
            <a:endParaRPr lang="fr-MA" sz="3200" b="1" dirty="0"/>
          </a:p>
        </p:txBody>
      </p:sp>
    </p:spTree>
    <p:extLst>
      <p:ext uri="{BB962C8B-B14F-4D97-AF65-F5344CB8AC3E}">
        <p14:creationId xmlns:p14="http://schemas.microsoft.com/office/powerpoint/2010/main" val="40493069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2F490379-FFC8-4DE2-9F80-2632D41F3BF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EBFE0D16-B340-8F5A-76AB-8EC9C609BE6E}"/>
              </a:ext>
            </a:extLst>
          </p:cNvPr>
          <p:cNvSpPr txBox="1"/>
          <p:nvPr/>
        </p:nvSpPr>
        <p:spPr>
          <a:xfrm>
            <a:off x="272144" y="882132"/>
            <a:ext cx="72685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defRPr/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انتبهوا جيدا! أكملوا في المنزل الأنشطة التي لم نقم بإنجازها في  الصفحتين 42 و 43</a:t>
            </a:r>
            <a:endParaRPr lang="fr-FR" b="1" dirty="0">
              <a:solidFill>
                <a:prstClr val="white">
                  <a:lumMod val="65000"/>
                </a:prst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8" name="Image 7" descr="Une image contenant texte, diagramme, capture d’écran, ligne&#10;&#10;Le contenu généré par l’IA peut être incorrect.">
            <a:extLst>
              <a:ext uri="{FF2B5EF4-FFF2-40B4-BE49-F238E27FC236}">
                <a16:creationId xmlns:a16="http://schemas.microsoft.com/office/drawing/2014/main" id="{25ADB666-A6A5-AAAC-0495-7FC6FDE234E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51630" y="1966781"/>
            <a:ext cx="3355584" cy="4252496"/>
          </a:xfrm>
          <a:prstGeom prst="rect">
            <a:avLst/>
          </a:prstGeom>
        </p:spPr>
      </p:pic>
      <p:pic>
        <p:nvPicPr>
          <p:cNvPr id="9" name="Image 8" descr="Une image contenant texte, capture d’écran, diagramme&#10;&#10;Le contenu généré par l’IA peut être incorrect.">
            <a:extLst>
              <a:ext uri="{FF2B5EF4-FFF2-40B4-BE49-F238E27FC236}">
                <a16:creationId xmlns:a16="http://schemas.microsoft.com/office/drawing/2014/main" id="{6F14932B-66A1-FEB3-41E4-CFC08E322C8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81356" y="1966781"/>
            <a:ext cx="3355583" cy="42524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76204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5F91F3B2-1293-542D-9EA1-A835F6A500E4}"/>
              </a:ext>
            </a:extLst>
          </p:cNvPr>
          <p:cNvSpPr txBox="1"/>
          <p:nvPr/>
        </p:nvSpPr>
        <p:spPr>
          <a:xfrm>
            <a:off x="320842" y="904386"/>
            <a:ext cx="71902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إلى اللقاء. في الحصة القادمة، سنقوم بتصحيح الأنشطة المنجزة في المنزل. </a:t>
            </a:r>
          </a:p>
        </p:txBody>
      </p:sp>
      <p:pic>
        <p:nvPicPr>
          <p:cNvPr id="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F5191A2B-7D09-0DC7-D2B8-BC11545F9E1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4" name="Nada-Wave">
            <a:hlinkClick r:id="" action="ppaction://media"/>
            <a:extLst>
              <a:ext uri="{FF2B5EF4-FFF2-40B4-BE49-F238E27FC236}">
                <a16:creationId xmlns:a16="http://schemas.microsoft.com/office/drawing/2014/main" id="{3C732EE8-0265-E87E-8500-9D159CE4E40E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4464000" y="1980000"/>
            <a:ext cx="2536315" cy="4050532"/>
          </a:xfrm>
          <a:prstGeom prst="rect">
            <a:avLst/>
          </a:prstGeom>
        </p:spPr>
      </p:pic>
      <p:pic>
        <p:nvPicPr>
          <p:cNvPr id="7" name="majd_wave">
            <a:hlinkClick r:id="" action="ppaction://media"/>
            <a:extLst>
              <a:ext uri="{FF2B5EF4-FFF2-40B4-BE49-F238E27FC236}">
                <a16:creationId xmlns:a16="http://schemas.microsoft.com/office/drawing/2014/main" id="{F8AD2374-0DCF-5C39-4DF3-1A28F7095F24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2243138" y="1935166"/>
            <a:ext cx="2328862" cy="4140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05196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86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477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</p:childTnLst>
        </p:cTn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FB6AC1A-DAE6-F165-379F-FE55D721A7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08C6F285-1500-E218-CED0-99098813533A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18" name="Rectangle : coins arrondis 17">
            <a:extLst>
              <a:ext uri="{FF2B5EF4-FFF2-40B4-BE49-F238E27FC236}">
                <a16:creationId xmlns:a16="http://schemas.microsoft.com/office/drawing/2014/main" id="{3ADF6B39-7AFF-94FC-6476-22DB20CC04F6}"/>
              </a:ext>
            </a:extLst>
          </p:cNvPr>
          <p:cNvSpPr/>
          <p:nvPr/>
        </p:nvSpPr>
        <p:spPr>
          <a:xfrm>
            <a:off x="2836678" y="3537378"/>
            <a:ext cx="5297867" cy="1455017"/>
          </a:xfrm>
          <a:prstGeom prst="roundRect">
            <a:avLst/>
          </a:prstGeom>
          <a:solidFill>
            <a:srgbClr val="58B6C0">
              <a:lumMod val="20000"/>
              <a:lumOff val="80000"/>
            </a:srgbClr>
          </a:solidFill>
          <a:ln w="19050" cap="flat" cmpd="sng" algn="ctr">
            <a:solidFill>
              <a:srgbClr val="FFFFF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133BF844-6611-0309-7ABA-0D4DE74596E9}"/>
              </a:ext>
            </a:extLst>
          </p:cNvPr>
          <p:cNvSpPr txBox="1"/>
          <p:nvPr/>
        </p:nvSpPr>
        <p:spPr>
          <a:xfrm>
            <a:off x="3032213" y="3664332"/>
            <a:ext cx="4564899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>
              <a:spcAft>
                <a:spcPts val="600"/>
              </a:spcAft>
            </a:pPr>
            <a:r>
              <a:rPr lang="ar-MA" sz="2400" b="1" kern="0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ما تقديرك لنسبة التحكم في هدف الدرس؟ </a:t>
            </a:r>
            <a:endParaRPr lang="fr-FR" sz="2400" b="1" dirty="0">
              <a:solidFill>
                <a:srgbClr val="FC8D00"/>
              </a:solidFill>
              <a:latin typeface="Dosis" pitchFamily="2" charset="0"/>
            </a:endParaRPr>
          </a:p>
        </p:txBody>
      </p:sp>
      <p:sp>
        <p:nvSpPr>
          <p:cNvPr id="21" name="TextBox 5">
            <a:extLst>
              <a:ext uri="{FF2B5EF4-FFF2-40B4-BE49-F238E27FC236}">
                <a16:creationId xmlns:a16="http://schemas.microsoft.com/office/drawing/2014/main" id="{1A3214BD-465E-3B2F-B865-971D7B57A3DA}"/>
              </a:ext>
            </a:extLst>
          </p:cNvPr>
          <p:cNvSpPr txBox="1"/>
          <p:nvPr/>
        </p:nvSpPr>
        <p:spPr>
          <a:xfrm>
            <a:off x="2858683" y="2814542"/>
            <a:ext cx="4939415" cy="3620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2075"/>
              </a:lnSpc>
            </a:pPr>
            <a:r>
              <a:rPr lang="ar-MA" sz="2000" b="1" kern="0" dirty="0">
                <a:solidFill>
                  <a:srgbClr val="3494BA">
                    <a:lumMod val="75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بناء على إنجازات المتعلمين خلال الممارسة المستقلة </a:t>
            </a:r>
          </a:p>
        </p:txBody>
      </p:sp>
      <p:sp>
        <p:nvSpPr>
          <p:cNvPr id="29" name="TextBox 5">
            <a:extLst>
              <a:ext uri="{FF2B5EF4-FFF2-40B4-BE49-F238E27FC236}">
                <a16:creationId xmlns:a16="http://schemas.microsoft.com/office/drawing/2014/main" id="{34BFA38E-27F2-4D1E-F510-E5BA92D9D014}"/>
              </a:ext>
            </a:extLst>
          </p:cNvPr>
          <p:cNvSpPr txBox="1"/>
          <p:nvPr/>
        </p:nvSpPr>
        <p:spPr>
          <a:xfrm>
            <a:off x="3071473" y="4356523"/>
            <a:ext cx="4682407" cy="3620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2075"/>
              </a:lnSpc>
            </a:pPr>
            <a:r>
              <a:rPr lang="ar-MA" sz="2000" b="1" kern="0" dirty="0">
                <a:solidFill>
                  <a:srgbClr val="3494BA">
                    <a:lumMod val="75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تسجل النسبة على صفحة اليوم من مذكرة الأستاذ.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7933271B-08DD-B329-D00F-58D68C66CB00}"/>
              </a:ext>
            </a:extLst>
          </p:cNvPr>
          <p:cNvGrpSpPr/>
          <p:nvPr/>
        </p:nvGrpSpPr>
        <p:grpSpPr>
          <a:xfrm>
            <a:off x="7642410" y="3664331"/>
            <a:ext cx="920678" cy="780961"/>
            <a:chOff x="7018463" y="3273195"/>
            <a:chExt cx="1249561" cy="1172098"/>
          </a:xfrm>
        </p:grpSpPr>
        <p:grpSp>
          <p:nvGrpSpPr>
            <p:cNvPr id="3" name="Groupe 2">
              <a:extLst>
                <a:ext uri="{FF2B5EF4-FFF2-40B4-BE49-F238E27FC236}">
                  <a16:creationId xmlns:a16="http://schemas.microsoft.com/office/drawing/2014/main" id="{0CE149B8-90F7-2ACC-CF51-25AB03C48576}"/>
                </a:ext>
              </a:extLst>
            </p:cNvPr>
            <p:cNvGrpSpPr/>
            <p:nvPr/>
          </p:nvGrpSpPr>
          <p:grpSpPr>
            <a:xfrm>
              <a:off x="7018463" y="3537379"/>
              <a:ext cx="907914" cy="907914"/>
              <a:chOff x="3664086" y="1245255"/>
              <a:chExt cx="907914" cy="907914"/>
            </a:xfrm>
          </p:grpSpPr>
          <p:sp>
            <p:nvSpPr>
              <p:cNvPr id="8" name="Ellipse 7">
                <a:extLst>
                  <a:ext uri="{FF2B5EF4-FFF2-40B4-BE49-F238E27FC236}">
                    <a16:creationId xmlns:a16="http://schemas.microsoft.com/office/drawing/2014/main" id="{B1F6162B-0B93-E0D4-96D6-2CB732A6B665}"/>
                  </a:ext>
                </a:extLst>
              </p:cNvPr>
              <p:cNvSpPr/>
              <p:nvPr/>
            </p:nvSpPr>
            <p:spPr>
              <a:xfrm>
                <a:off x="3664086" y="1245255"/>
                <a:ext cx="907914" cy="907914"/>
              </a:xfrm>
              <a:prstGeom prst="ellipse">
                <a:avLst/>
              </a:prstGeom>
              <a:noFill/>
              <a:ln w="120650" cap="flat" cmpd="sng" algn="ctr">
                <a:solidFill>
                  <a:srgbClr val="00E4CF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9" name="Ellipse 8">
                <a:extLst>
                  <a:ext uri="{FF2B5EF4-FFF2-40B4-BE49-F238E27FC236}">
                    <a16:creationId xmlns:a16="http://schemas.microsoft.com/office/drawing/2014/main" id="{6B78707D-AA50-FB9F-AF88-2C9DF5A2CDE8}"/>
                  </a:ext>
                </a:extLst>
              </p:cNvPr>
              <p:cNvSpPr/>
              <p:nvPr/>
            </p:nvSpPr>
            <p:spPr>
              <a:xfrm>
                <a:off x="3893891" y="1484074"/>
                <a:ext cx="448304" cy="430276"/>
              </a:xfrm>
              <a:prstGeom prst="ellipse">
                <a:avLst/>
              </a:prstGeom>
              <a:noFill/>
              <a:ln w="120650" cap="flat" cmpd="sng" algn="ctr">
                <a:solidFill>
                  <a:srgbClr val="00E4CF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endParaRPr>
              </a:p>
            </p:txBody>
          </p:sp>
        </p:grpSp>
        <p:grpSp>
          <p:nvGrpSpPr>
            <p:cNvPr id="4" name="Groupe 3">
              <a:extLst>
                <a:ext uri="{FF2B5EF4-FFF2-40B4-BE49-F238E27FC236}">
                  <a16:creationId xmlns:a16="http://schemas.microsoft.com/office/drawing/2014/main" id="{54CA6A38-41AB-D684-0343-4C8B493B2361}"/>
                </a:ext>
              </a:extLst>
            </p:cNvPr>
            <p:cNvGrpSpPr/>
            <p:nvPr/>
          </p:nvGrpSpPr>
          <p:grpSpPr>
            <a:xfrm rot="692408">
              <a:off x="7545472" y="3273195"/>
              <a:ext cx="722552" cy="808616"/>
              <a:chOff x="6561871" y="1779515"/>
              <a:chExt cx="722552" cy="808616"/>
            </a:xfrm>
          </p:grpSpPr>
          <p:sp>
            <p:nvSpPr>
              <p:cNvPr id="5" name="Chevron 4">
                <a:extLst>
                  <a:ext uri="{FF2B5EF4-FFF2-40B4-BE49-F238E27FC236}">
                    <a16:creationId xmlns:a16="http://schemas.microsoft.com/office/drawing/2014/main" id="{07ED648F-0848-698D-921F-25F0F32A1B9C}"/>
                  </a:ext>
                </a:extLst>
              </p:cNvPr>
              <p:cNvSpPr/>
              <p:nvPr/>
            </p:nvSpPr>
            <p:spPr>
              <a:xfrm rot="8014795">
                <a:off x="7022818" y="1840050"/>
                <a:ext cx="322140" cy="201070"/>
              </a:xfrm>
              <a:prstGeom prst="chevron">
                <a:avLst>
                  <a:gd name="adj" fmla="val 32529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solidFill>
                  <a:srgbClr val="4B505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>
                  <a:solidFill>
                    <a:schemeClr val="tx1"/>
                  </a:solidFill>
                  <a:latin typeface="Calibri" panose="020F0502020204030204" pitchFamily="34" charset="0"/>
                </a:endParaRPr>
              </a:p>
            </p:txBody>
          </p:sp>
          <p:cxnSp>
            <p:nvCxnSpPr>
              <p:cNvPr id="6" name="Connecteur droit 5">
                <a:extLst>
                  <a:ext uri="{FF2B5EF4-FFF2-40B4-BE49-F238E27FC236}">
                    <a16:creationId xmlns:a16="http://schemas.microsoft.com/office/drawing/2014/main" id="{7AC490CB-BBB4-E397-A85E-3332A813CCD0}"/>
                  </a:ext>
                </a:extLst>
              </p:cNvPr>
              <p:cNvCxnSpPr>
                <a:cxnSpLocks/>
                <a:stCxn id="5" idx="3"/>
              </p:cNvCxnSpPr>
              <p:nvPr/>
            </p:nvCxnSpPr>
            <p:spPr>
              <a:xfrm flipH="1">
                <a:off x="6561871" y="2057266"/>
                <a:ext cx="510981" cy="530865"/>
              </a:xfrm>
              <a:prstGeom prst="line">
                <a:avLst/>
              </a:prstGeom>
              <a:ln w="38100">
                <a:solidFill>
                  <a:srgbClr val="4B505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  <p:pic>
        <p:nvPicPr>
          <p:cNvPr id="11" name="Image 10">
            <a:extLst>
              <a:ext uri="{FF2B5EF4-FFF2-40B4-BE49-F238E27FC236}">
                <a16:creationId xmlns:a16="http://schemas.microsoft.com/office/drawing/2014/main" id="{B7FF6392-B4B9-2483-D50E-D7EB1EA9750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5345" y="2334414"/>
            <a:ext cx="2102555" cy="28623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2071689"/>
      </p:ext>
    </p:extLst>
  </p:cSld>
  <p:clrMapOvr>
    <a:masterClrMapping/>
  </p:clrMapOvr>
</p:sld>
</file>

<file path=ppt/theme/theme1.xml><?xml version="1.0" encoding="utf-8"?>
<a:theme xmlns:a="http://schemas.openxmlformats.org/drawingml/2006/main" name="2_Conception personnalisée">
  <a:themeElements>
    <a:clrScheme name="maths">
      <a:dk1>
        <a:srgbClr val="000000"/>
      </a:dk1>
      <a:lt1>
        <a:srgbClr val="FFFFFF"/>
      </a:lt1>
      <a:dk2>
        <a:srgbClr val="373545"/>
      </a:dk2>
      <a:lt2>
        <a:srgbClr val="CEDBE6"/>
      </a:lt2>
      <a:accent1>
        <a:srgbClr val="3494BA"/>
      </a:accent1>
      <a:accent2>
        <a:srgbClr val="58B6C0"/>
      </a:accent2>
      <a:accent3>
        <a:srgbClr val="75BDA7"/>
      </a:accent3>
      <a:accent4>
        <a:srgbClr val="7A8C8E"/>
      </a:accent4>
      <a:accent5>
        <a:srgbClr val="84ACB6"/>
      </a:accent5>
      <a:accent6>
        <a:srgbClr val="00E4CF"/>
      </a:accent6>
      <a:hlink>
        <a:srgbClr val="FA9300"/>
      </a:hlink>
      <a:folHlink>
        <a:srgbClr val="FFC400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Page d'entre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partie 1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4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18502</TotalTime>
  <Words>706</Words>
  <Application>Microsoft Office PowerPoint</Application>
  <PresentationFormat>Affichage à l'écran (4:3)</PresentationFormat>
  <Paragraphs>216</Paragraphs>
  <Slides>44</Slides>
  <Notes>14</Notes>
  <HiddenSlides>0</HiddenSlides>
  <MMClips>5</MMClips>
  <ScaleCrop>false</ScaleCrop>
  <HeadingPairs>
    <vt:vector size="6" baseType="variant">
      <vt:variant>
        <vt:lpstr>Polices utilisées</vt:lpstr>
      </vt:variant>
      <vt:variant>
        <vt:i4>7</vt:i4>
      </vt:variant>
      <vt:variant>
        <vt:lpstr>Thème</vt:lpstr>
      </vt:variant>
      <vt:variant>
        <vt:i4>3</vt:i4>
      </vt:variant>
      <vt:variant>
        <vt:lpstr>Titres des diapositives</vt:lpstr>
      </vt:variant>
      <vt:variant>
        <vt:i4>44</vt:i4>
      </vt:variant>
    </vt:vector>
  </HeadingPairs>
  <TitlesOfParts>
    <vt:vector size="54" baseType="lpstr">
      <vt:lpstr>Arial</vt:lpstr>
      <vt:lpstr>Aptos</vt:lpstr>
      <vt:lpstr>Calibri</vt:lpstr>
      <vt:lpstr>Effra CC Arbc</vt:lpstr>
      <vt:lpstr>Dosis</vt:lpstr>
      <vt:lpstr>DengXian</vt:lpstr>
      <vt:lpstr>Aptos Display</vt:lpstr>
      <vt:lpstr>2_Conception personnalisée</vt:lpstr>
      <vt:lpstr>Page d'entree</vt:lpstr>
      <vt:lpstr>partie 1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NOM DU MODULE</dc:title>
  <dc:creator>BTIHAJ</dc:creator>
  <cp:lastModifiedBy>EL HAMDOUNI BTIHAJ</cp:lastModifiedBy>
  <cp:revision>231</cp:revision>
  <cp:lastPrinted>2025-08-13T10:11:39Z</cp:lastPrinted>
  <dcterms:created xsi:type="dcterms:W3CDTF">2025-08-01T12:31:49Z</dcterms:created>
  <dcterms:modified xsi:type="dcterms:W3CDTF">2026-03-01T17:10:16Z</dcterms:modified>
</cp:coreProperties>
</file>