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65"/>
  </p:notesMasterIdLst>
  <p:handoutMasterIdLst>
    <p:handoutMasterId r:id="rId66"/>
  </p:handoutMasterIdLst>
  <p:sldIdLst>
    <p:sldId id="1043" r:id="rId4"/>
    <p:sldId id="2134806758" r:id="rId5"/>
    <p:sldId id="828" r:id="rId6"/>
    <p:sldId id="1045" r:id="rId7"/>
    <p:sldId id="781" r:id="rId8"/>
    <p:sldId id="783" r:id="rId9"/>
    <p:sldId id="825" r:id="rId10"/>
    <p:sldId id="910" r:id="rId11"/>
    <p:sldId id="914" r:id="rId12"/>
    <p:sldId id="826" r:id="rId13"/>
    <p:sldId id="2134806759" r:id="rId14"/>
    <p:sldId id="2134806761" r:id="rId15"/>
    <p:sldId id="827" r:id="rId16"/>
    <p:sldId id="1129" r:id="rId17"/>
    <p:sldId id="1130" r:id="rId18"/>
    <p:sldId id="1073" r:id="rId19"/>
    <p:sldId id="786" r:id="rId20"/>
    <p:sldId id="812" r:id="rId21"/>
    <p:sldId id="751" r:id="rId22"/>
    <p:sldId id="916" r:id="rId23"/>
    <p:sldId id="787" r:id="rId24"/>
    <p:sldId id="777" r:id="rId25"/>
    <p:sldId id="917" r:id="rId26"/>
    <p:sldId id="740" r:id="rId27"/>
    <p:sldId id="940" r:id="rId28"/>
    <p:sldId id="945" r:id="rId29"/>
    <p:sldId id="941" r:id="rId30"/>
    <p:sldId id="2134806708" r:id="rId31"/>
    <p:sldId id="847" r:id="rId32"/>
    <p:sldId id="2134806709" r:id="rId33"/>
    <p:sldId id="2134806710" r:id="rId34"/>
    <p:sldId id="2134806707" r:id="rId35"/>
    <p:sldId id="2134806711" r:id="rId36"/>
    <p:sldId id="2134806712" r:id="rId37"/>
    <p:sldId id="2134806713" r:id="rId38"/>
    <p:sldId id="2134806714" r:id="rId39"/>
    <p:sldId id="2134806715" r:id="rId40"/>
    <p:sldId id="918" r:id="rId41"/>
    <p:sldId id="851" r:id="rId42"/>
    <p:sldId id="2134806748" r:id="rId43"/>
    <p:sldId id="2134806747" r:id="rId44"/>
    <p:sldId id="2134806716" r:id="rId45"/>
    <p:sldId id="2134806700" r:id="rId46"/>
    <p:sldId id="2134806701" r:id="rId47"/>
    <p:sldId id="2134806703" r:id="rId48"/>
    <p:sldId id="2134806702" r:id="rId49"/>
    <p:sldId id="2134806704" r:id="rId50"/>
    <p:sldId id="2134806705" r:id="rId51"/>
    <p:sldId id="2134806706" r:id="rId52"/>
    <p:sldId id="919" r:id="rId53"/>
    <p:sldId id="926" r:id="rId54"/>
    <p:sldId id="927" r:id="rId55"/>
    <p:sldId id="925" r:id="rId56"/>
    <p:sldId id="920" r:id="rId57"/>
    <p:sldId id="788" r:id="rId58"/>
    <p:sldId id="644" r:id="rId59"/>
    <p:sldId id="875" r:id="rId60"/>
    <p:sldId id="789" r:id="rId61"/>
    <p:sldId id="809" r:id="rId62"/>
    <p:sldId id="764" r:id="rId63"/>
    <p:sldId id="944" r:id="rId6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7589"/>
    <a:srgbClr val="FC8D00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88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4.pn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40.png"/><Relationship Id="rId4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51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588877" y="3831241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21535" y="435043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حل المسائل (التحول)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9840FB0-93B7-87BD-ABEA-AB1F1AA8B007}"/>
              </a:ext>
            </a:extLst>
          </p:cNvPr>
          <p:cNvGrpSpPr/>
          <p:nvPr/>
        </p:nvGrpSpPr>
        <p:grpSpPr>
          <a:xfrm>
            <a:off x="4557298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7B753F8-50BE-AC4B-8EC5-05860A56FA0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1AF641E9-B44F-E7D4-B2EF-5AA5933F49E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AC690924-E3BA-78E8-64DD-E6AA0A1E7E4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857875C8-8E20-C837-5438-270E9B55DD3A}"/>
              </a:ext>
            </a:extLst>
          </p:cNvPr>
          <p:cNvSpPr txBox="1"/>
          <p:nvPr/>
        </p:nvSpPr>
        <p:spPr>
          <a:xfrm>
            <a:off x="4736360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9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CDD0F36-BDAD-0596-B0F6-81A0C7A47211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A1CE8B7-A427-01F8-7C9C-655162A6D11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423B2412-54C4-0360-AC62-2FACD13CD35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B32B852A-B2E6-B3A3-81A4-4DDF27BAE7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4A1CA67-409C-CD02-A2DF-9F78772233D7}"/>
              </a:ext>
            </a:extLst>
          </p:cNvPr>
          <p:cNvGrpSpPr/>
          <p:nvPr/>
        </p:nvGrpSpPr>
        <p:grpSpPr>
          <a:xfrm>
            <a:off x="527820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5349B28-697E-23B4-85B2-177888A75A4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8" name="Organigramme : Terminateur 21">
              <a:extLst>
                <a:ext uri="{FF2B5EF4-FFF2-40B4-BE49-F238E27FC236}">
                  <a16:creationId xmlns:a16="http://schemas.microsoft.com/office/drawing/2014/main" id="{42D22D97-A8B6-9C23-5D18-10B56B9755D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61870FD6-27EC-1039-FF87-C5B8EEB6228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A9FB774B-D59E-1B08-9BB8-6E7E2BB3B018}"/>
              </a:ext>
            </a:extLst>
          </p:cNvPr>
          <p:cNvSpPr txBox="1"/>
          <p:nvPr/>
        </p:nvSpPr>
        <p:spPr>
          <a:xfrm>
            <a:off x="706882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وترتيب الأعداد من 0 إلى 999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E0A6071-6426-A04F-035C-EA1D2626692F}"/>
              </a:ext>
            </a:extLst>
          </p:cNvPr>
          <p:cNvSpPr txBox="1"/>
          <p:nvPr/>
        </p:nvSpPr>
        <p:spPr>
          <a:xfrm>
            <a:off x="4636622" y="4204749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حصر الأعداد من 0 إلى 999 باستعمال المستقيم العددي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حَلُّ الْمَسائِلِ (اَلتَّحَوُّلُ)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9B2723E0-8D6A-A01E-23B5-DD3252385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858" y="2653255"/>
            <a:ext cx="3014480" cy="3789765"/>
          </a:xfrm>
          <a:prstGeom prst="rect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8F88063-3975-935F-7F1C-0B16AA803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2653255"/>
            <a:ext cx="2930630" cy="3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6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2B6BA1C7-9608-34AC-7718-C08DED7634C5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FDDF8C1-B242-094A-AA5B-F92D1B9CD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901" y="2539488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493580" y="3947328"/>
            <a:ext cx="5690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التحول (البحث عن وضعية البداية) باستخدام نموذج الأشرطة.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0376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65557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269102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86568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2FC5B1B-BDC9-B13E-C453-D726CAB46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428" y="1863548"/>
            <a:ext cx="3378591" cy="4422593"/>
          </a:xfrm>
          <a:prstGeom prst="rect">
            <a:avLst/>
          </a:prstGeom>
        </p:spPr>
      </p:pic>
      <p:pic>
        <p:nvPicPr>
          <p:cNvPr id="7" name="Image 6" descr="Une image contenant texte, capture d’écran, logiciel, Police&#10;&#10;Le contenu généré par l’IA peut être incorrect.">
            <a:extLst>
              <a:ext uri="{FF2B5EF4-FFF2-40B4-BE49-F238E27FC236}">
                <a16:creationId xmlns:a16="http://schemas.microsoft.com/office/drawing/2014/main" id="{95F69939-0574-84EE-2877-8CD4F3E39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921" y="1863548"/>
            <a:ext cx="3378591" cy="442259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34 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3B60D2-44F7-31FE-2F69-62619FFD3ADA}"/>
              </a:ext>
            </a:extLst>
          </p:cNvPr>
          <p:cNvSpPr/>
          <p:nvPr/>
        </p:nvSpPr>
        <p:spPr>
          <a:xfrm>
            <a:off x="4540512" y="3532279"/>
            <a:ext cx="2873560" cy="756693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1C4592-3FF6-C8DB-5DB4-1D98ACA78150}"/>
              </a:ext>
            </a:extLst>
          </p:cNvPr>
          <p:cNvSpPr/>
          <p:nvPr/>
        </p:nvSpPr>
        <p:spPr>
          <a:xfrm>
            <a:off x="4534447" y="2726736"/>
            <a:ext cx="2868744" cy="740503"/>
          </a:xfrm>
          <a:prstGeom prst="roundRect">
            <a:avLst>
              <a:gd name="adj" fmla="val 573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0</a:t>
            </a:r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2D0C68E-1C94-A90C-CEBB-B3D1FF54D273}"/>
              </a:ext>
            </a:extLst>
          </p:cNvPr>
          <p:cNvSpPr/>
          <p:nvPr/>
        </p:nvSpPr>
        <p:spPr>
          <a:xfrm>
            <a:off x="4544504" y="4354013"/>
            <a:ext cx="2873560" cy="1627822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5111AD6B-B995-900A-74EF-293CE1720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14" y="2282956"/>
            <a:ext cx="7557025" cy="22920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7384BF-0124-5CD3-D05C-BF3D32B6E1AA}"/>
              </a:ext>
            </a:extLst>
          </p:cNvPr>
          <p:cNvSpPr txBox="1"/>
          <p:nvPr/>
        </p:nvSpPr>
        <p:spPr>
          <a:xfrm>
            <a:off x="2492827" y="3233055"/>
            <a:ext cx="576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75464C-D31F-17C9-6E80-6245E13BF04D}"/>
              </a:ext>
            </a:extLst>
          </p:cNvPr>
          <p:cNvSpPr txBox="1"/>
          <p:nvPr/>
        </p:nvSpPr>
        <p:spPr>
          <a:xfrm>
            <a:off x="6270166" y="3233055"/>
            <a:ext cx="576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D49B27-371D-C1A0-783F-79CF1A2434E3}"/>
              </a:ext>
            </a:extLst>
          </p:cNvPr>
          <p:cNvSpPr txBox="1"/>
          <p:nvPr/>
        </p:nvSpPr>
        <p:spPr>
          <a:xfrm>
            <a:off x="2481943" y="3624941"/>
            <a:ext cx="576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0FC1F36-5881-E66A-5EDE-D3A38BF2A118}"/>
              </a:ext>
            </a:extLst>
          </p:cNvPr>
          <p:cNvSpPr txBox="1"/>
          <p:nvPr/>
        </p:nvSpPr>
        <p:spPr>
          <a:xfrm>
            <a:off x="6291940" y="3624941"/>
            <a:ext cx="576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9E3510-6DFE-BF45-887F-C173CF46B349}"/>
              </a:ext>
            </a:extLst>
          </p:cNvPr>
          <p:cNvSpPr txBox="1"/>
          <p:nvPr/>
        </p:nvSpPr>
        <p:spPr>
          <a:xfrm>
            <a:off x="2471054" y="4027711"/>
            <a:ext cx="729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8AE98BA-E7B4-ACDF-22CB-257BA8662BDB}"/>
              </a:ext>
            </a:extLst>
          </p:cNvPr>
          <p:cNvSpPr txBox="1"/>
          <p:nvPr/>
        </p:nvSpPr>
        <p:spPr>
          <a:xfrm>
            <a:off x="6204849" y="4027711"/>
            <a:ext cx="729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055E7-5AF6-8D81-579E-065AF7BA5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C905A2-75C2-11FE-B12F-4EF2B706B0DE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459F7A-1DA3-78E6-AF7C-0B8AAA9CEE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08824AD-08CB-3A42-003B-6B81FA9A22B1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63E322-817B-13EB-84D2-638158DA0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27D30B8-0AC1-62C6-83F6-DFCC8779594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5511056-6439-696B-6C47-B1A92FCB6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26462"/>
            <a:ext cx="7557025" cy="240507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84AB676-3513-4B44-8AC2-1B97DF6839CC}"/>
              </a:ext>
            </a:extLst>
          </p:cNvPr>
          <p:cNvSpPr txBox="1"/>
          <p:nvPr/>
        </p:nvSpPr>
        <p:spPr>
          <a:xfrm>
            <a:off x="2456359" y="3233055"/>
            <a:ext cx="802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D519C1-5E73-37E5-72C1-7564A5ECE0CC}"/>
              </a:ext>
            </a:extLst>
          </p:cNvPr>
          <p:cNvSpPr txBox="1"/>
          <p:nvPr/>
        </p:nvSpPr>
        <p:spPr>
          <a:xfrm>
            <a:off x="6241319" y="3233055"/>
            <a:ext cx="634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D2120FD-B30A-A861-669C-A2915825A4E4}"/>
              </a:ext>
            </a:extLst>
          </p:cNvPr>
          <p:cNvSpPr txBox="1"/>
          <p:nvPr/>
        </p:nvSpPr>
        <p:spPr>
          <a:xfrm>
            <a:off x="2453096" y="3624941"/>
            <a:ext cx="634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C58578F-A9FB-E408-F0CE-3AD70AD58645}"/>
              </a:ext>
            </a:extLst>
          </p:cNvPr>
          <p:cNvSpPr txBox="1"/>
          <p:nvPr/>
        </p:nvSpPr>
        <p:spPr>
          <a:xfrm>
            <a:off x="6263093" y="3624941"/>
            <a:ext cx="634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A75D75A-0E47-4812-EEFD-B0B397CF3B3F}"/>
              </a:ext>
            </a:extLst>
          </p:cNvPr>
          <p:cNvSpPr txBox="1"/>
          <p:nvPr/>
        </p:nvSpPr>
        <p:spPr>
          <a:xfrm>
            <a:off x="2456358" y="4027711"/>
            <a:ext cx="802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7AC8CE0-D1B4-C828-196E-B22C81BFD351}"/>
              </a:ext>
            </a:extLst>
          </p:cNvPr>
          <p:cNvSpPr txBox="1"/>
          <p:nvPr/>
        </p:nvSpPr>
        <p:spPr>
          <a:xfrm>
            <a:off x="6266355" y="4027711"/>
            <a:ext cx="802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700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1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2646D-B784-065C-225B-7506D66FD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C8D091C-1A25-BE68-41E1-7C56E95073DE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838B60-799E-0EF7-3E5A-95ADE1C32E1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47C592A-D475-FB51-78ED-8C7D457BF625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167DD8F-738F-014D-DF8C-7878C9405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EEC821A-3F22-85EC-38B7-02B41CA2034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70B3886-C236-8DBC-9B5B-DF64443C7EE8}"/>
              </a:ext>
            </a:extLst>
          </p:cNvPr>
          <p:cNvGrpSpPr/>
          <p:nvPr/>
        </p:nvGrpSpPr>
        <p:grpSpPr>
          <a:xfrm>
            <a:off x="1060787" y="1874931"/>
            <a:ext cx="6870023" cy="4508173"/>
            <a:chOff x="1060787" y="1874931"/>
            <a:chExt cx="6870023" cy="4508173"/>
          </a:xfrm>
        </p:grpSpPr>
        <p:pic>
          <p:nvPicPr>
            <p:cNvPr id="10" name="Image 9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BAA0041B-C2A3-0436-6A17-FA88A7455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0787" y="1874931"/>
              <a:ext cx="6870023" cy="4414426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1FB80C0-5A34-BF04-40CC-271B6A45E273}"/>
                </a:ext>
              </a:extLst>
            </p:cNvPr>
            <p:cNvSpPr txBox="1"/>
            <p:nvPr/>
          </p:nvSpPr>
          <p:spPr>
            <a:xfrm>
              <a:off x="5388430" y="3690255"/>
              <a:ext cx="4680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80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47BD44C-3CA6-BD06-C2E1-932E19B74727}"/>
                </a:ext>
              </a:extLst>
            </p:cNvPr>
            <p:cNvSpPr txBox="1"/>
            <p:nvPr/>
          </p:nvSpPr>
          <p:spPr>
            <a:xfrm>
              <a:off x="5965373" y="3690254"/>
              <a:ext cx="4680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82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676ADCC-8847-6970-1275-AF248BE28807}"/>
                </a:ext>
              </a:extLst>
            </p:cNvPr>
            <p:cNvSpPr txBox="1"/>
            <p:nvPr/>
          </p:nvSpPr>
          <p:spPr>
            <a:xfrm>
              <a:off x="6629404" y="3690257"/>
              <a:ext cx="4680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90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5DE79F30-EC95-3805-6108-1C8646FB5BAC}"/>
                </a:ext>
              </a:extLst>
            </p:cNvPr>
            <p:cNvSpPr txBox="1"/>
            <p:nvPr/>
          </p:nvSpPr>
          <p:spPr>
            <a:xfrm>
              <a:off x="5295733" y="5736771"/>
              <a:ext cx="5663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600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F1CAA8D-0F48-3FCA-37B7-E0124B87D84B}"/>
                </a:ext>
              </a:extLst>
            </p:cNvPr>
            <p:cNvSpPr txBox="1"/>
            <p:nvPr/>
          </p:nvSpPr>
          <p:spPr>
            <a:xfrm>
              <a:off x="5872676" y="5736770"/>
              <a:ext cx="5663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620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72298E2-D606-308C-54A1-19BC8BCFD20C}"/>
                </a:ext>
              </a:extLst>
            </p:cNvPr>
            <p:cNvSpPr txBox="1"/>
            <p:nvPr/>
          </p:nvSpPr>
          <p:spPr>
            <a:xfrm>
              <a:off x="6536707" y="5736773"/>
              <a:ext cx="5663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700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3768ABBB-E61F-49CB-E743-7FCCD643D827}"/>
                </a:ext>
              </a:extLst>
            </p:cNvPr>
            <p:cNvCxnSpPr/>
            <p:nvPr/>
          </p:nvCxnSpPr>
          <p:spPr>
            <a:xfrm flipH="1">
              <a:off x="5916220" y="2823359"/>
              <a:ext cx="560783" cy="29688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3DEB45C7-8ED9-E355-D7EA-223568CB32AF}"/>
                </a:ext>
              </a:extLst>
            </p:cNvPr>
            <p:cNvCxnSpPr>
              <a:cxnSpLocks/>
            </p:cNvCxnSpPr>
            <p:nvPr/>
          </p:nvCxnSpPr>
          <p:spPr>
            <a:xfrm>
              <a:off x="5927106" y="4808345"/>
              <a:ext cx="0" cy="29688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95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4D4388-4358-EA32-187E-748CF9726AD6}"/>
              </a:ext>
            </a:extLst>
          </p:cNvPr>
          <p:cNvSpPr/>
          <p:nvPr/>
        </p:nvSpPr>
        <p:spPr>
          <a:xfrm>
            <a:off x="2514600" y="2654062"/>
            <a:ext cx="4408719" cy="20594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79ED75C6-D0CF-D706-D8DC-290E772CC691}"/>
              </a:ext>
            </a:extLst>
          </p:cNvPr>
          <p:cNvSpPr/>
          <p:nvPr/>
        </p:nvSpPr>
        <p:spPr>
          <a:xfrm>
            <a:off x="3015840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DC70D24-050D-7B0F-95BE-CBC761AAEC4C}"/>
              </a:ext>
            </a:extLst>
          </p:cNvPr>
          <p:cNvSpPr>
            <a:spLocks noChangeAspect="1"/>
          </p:cNvSpPr>
          <p:nvPr/>
        </p:nvSpPr>
        <p:spPr>
          <a:xfrm>
            <a:off x="612406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A87DFF3-849B-D630-3DC1-51A7DDE43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899560" y="372073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AB1512E-D462-6938-E5B9-E74B59CC53ED}"/>
              </a:ext>
            </a:extLst>
          </p:cNvPr>
          <p:cNvSpPr txBox="1"/>
          <p:nvPr/>
        </p:nvSpPr>
        <p:spPr>
          <a:xfrm>
            <a:off x="2693096" y="3865684"/>
            <a:ext cx="32417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1F13F7-F26C-6970-872E-B9B60E12779C}"/>
              </a:ext>
            </a:extLst>
          </p:cNvPr>
          <p:cNvSpPr txBox="1"/>
          <p:nvPr/>
        </p:nvSpPr>
        <p:spPr>
          <a:xfrm>
            <a:off x="2514600" y="3225558"/>
            <a:ext cx="3362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F9F2054D-21E3-1101-7655-6B50D18B6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346" y="1743307"/>
            <a:ext cx="3435309" cy="478653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15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091542" y="4005943"/>
            <a:ext cx="3020315" cy="4027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882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EA4AFE-F6B3-E65F-6196-64E7A2854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93569"/>
            <a:ext cx="7557025" cy="82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4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CE99C6D-D483-4914-5E2D-F5AB043E2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93569"/>
            <a:ext cx="7557025" cy="82929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2155375" y="3004456"/>
            <a:ext cx="620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2144490" y="3385457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4430489" y="3004455"/>
            <a:ext cx="6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4419603" y="338545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6672938" y="3004455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6672938" y="338545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65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2100947" y="2599631"/>
            <a:ext cx="4942105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B32F-6EAA-6459-2BF7-D571C89377B0}"/>
              </a:ext>
            </a:extLst>
          </p:cNvPr>
          <p:cNvSpPr txBox="1"/>
          <p:nvPr/>
        </p:nvSpPr>
        <p:spPr>
          <a:xfrm>
            <a:off x="2057403" y="3341264"/>
            <a:ext cx="41767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(التحول) باستخدام نموذج الأشرطة.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25605" y="3238994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نحل مسألة باستخدام نموذج الأشرطة.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N2-P3-S3-L4">
            <a:hlinkClick r:id="" action="ppaction://media"/>
            <a:extLst>
              <a:ext uri="{FF2B5EF4-FFF2-40B4-BE49-F238E27FC236}">
                <a16:creationId xmlns:a16="http://schemas.microsoft.com/office/drawing/2014/main" id="{F78197B4-4205-B21F-F04F-F97417999A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3642" y="1978954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8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texte, Police,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15154E17-C3DC-333C-8A15-C048DA8A6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762" y="1882956"/>
            <a:ext cx="5952476" cy="337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سنحل مسألة بتمثيلها في نموذج الأشرطة.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3C707DB-92A1-8339-AF9B-002116B9F8C3}"/>
              </a:ext>
            </a:extLst>
          </p:cNvPr>
          <p:cNvGrpSpPr/>
          <p:nvPr/>
        </p:nvGrpSpPr>
        <p:grpSpPr>
          <a:xfrm>
            <a:off x="3024192" y="4117432"/>
            <a:ext cx="2976649" cy="1600779"/>
            <a:chOff x="3024192" y="4160976"/>
            <a:chExt cx="2976649" cy="1600779"/>
          </a:xfrm>
        </p:grpSpPr>
        <p:sp>
          <p:nvSpPr>
            <p:cNvPr id="9" name="Google Shape;117;p2">
              <a:extLst>
                <a:ext uri="{FF2B5EF4-FFF2-40B4-BE49-F238E27FC236}">
                  <a16:creationId xmlns:a16="http://schemas.microsoft.com/office/drawing/2014/main" id="{43B9A4E2-B25C-0FE6-C62F-924623184F96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18;p2">
              <a:extLst>
                <a:ext uri="{FF2B5EF4-FFF2-40B4-BE49-F238E27FC236}">
                  <a16:creationId xmlns:a16="http://schemas.microsoft.com/office/drawing/2014/main" id="{0526FB15-895D-2817-916A-F5E189ED27D1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6;p2">
              <a:extLst>
                <a:ext uri="{FF2B5EF4-FFF2-40B4-BE49-F238E27FC236}">
                  <a16:creationId xmlns:a16="http://schemas.microsoft.com/office/drawing/2014/main" id="{1D1676AC-C4A3-19EB-03BB-C700B02744B2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9F41EC4-DE68-7FA0-9097-F7A99EE8F768}"/>
              </a:ext>
            </a:extLst>
          </p:cNvPr>
          <p:cNvSpPr txBox="1"/>
          <p:nvPr/>
        </p:nvSpPr>
        <p:spPr>
          <a:xfrm>
            <a:off x="827311" y="2134134"/>
            <a:ext cx="7293429" cy="10996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فِي الْمَسْجِدِ عَدَدٌ مِنَ الْمُصَلّينَ. خَرَجَ مِنْهُ 45 مُصَلِّياً بَعْدَ الصَّلاةِ، وَبَقِيَ فِيهِ 68 مُصَلِّياً. كَمْ مُصَلِّياً كَانَ فِي الْمَسْجِدِ؟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73B757-73AA-7045-1929-D6F2B2621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D84A9AF-7D6C-C6C7-3999-06E3C9BC2E44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04BB54-0386-8A9E-38AA-F862C9ADAE8C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BE3587F-4F04-8EB7-6B54-78C15B4D2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9FF97F-2792-5615-A64A-77E78EEDFCF9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F956607-CE42-B430-85AB-BA969B69BAFF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F45113-E28F-5ACE-9AFE-CD932337B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8914501-A251-1952-F23B-0477E61655B2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79675E-411E-3D91-A392-5D0CBEE323A5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E3C538D-73D3-9658-3E79-41CB7A9FA6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D67CE4-0A42-E844-2889-3E83A237979F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C592298-C28B-CB1C-CE49-49E1CE08F5A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5FCA59-5115-3FFA-6169-16D56ABB8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D1F9BF3-BD20-B37C-1DD6-D2B8F6135A8A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16" name="Google Shape;117;p2">
              <a:extLst>
                <a:ext uri="{FF2B5EF4-FFF2-40B4-BE49-F238E27FC236}">
                  <a16:creationId xmlns:a16="http://schemas.microsoft.com/office/drawing/2014/main" id="{5918E213-AB95-E43D-9CFD-CE69775BA69D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18;p2">
              <a:extLst>
                <a:ext uri="{FF2B5EF4-FFF2-40B4-BE49-F238E27FC236}">
                  <a16:creationId xmlns:a16="http://schemas.microsoft.com/office/drawing/2014/main" id="{8A94E7F3-2681-CB49-1702-60735D3F7A33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16;p2">
              <a:extLst>
                <a:ext uri="{FF2B5EF4-FFF2-40B4-BE49-F238E27FC236}">
                  <a16:creationId xmlns:a16="http://schemas.microsoft.com/office/drawing/2014/main" id="{F531DA41-4B8B-4C39-13FA-A8B8830BE392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B43E92D-D0FC-3BF9-EE7C-B94CE2B44DA3}"/>
              </a:ext>
            </a:extLst>
          </p:cNvPr>
          <p:cNvSpPr txBox="1"/>
          <p:nvPr/>
        </p:nvSpPr>
        <p:spPr>
          <a:xfrm>
            <a:off x="827311" y="2765506"/>
            <a:ext cx="7293429" cy="10996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فِي الْمَسْجِدِ عَدَدٌ مِنَ الْمُصَلّينَ. خَرَجَ مِنْهُ 45 مُصَلِّياً بَعْدَ الصَّلاةِ، وَبَقِيَ فِيهِ 68 مُصَلِّياً. كَمْ مُصَلِّياً كَانَ فِي الْمَسْجِدِ؟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4C650E55-4407-3C95-0223-105D8F58751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C1CFD12-4F4B-FF2E-BB59-6C62897B2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3446912-999B-4E65-395B-083EAE476808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360A225-6BDF-3E9F-BA06-70F7953D1AE3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7B091F9-0120-2FB4-E006-3C64E2746C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8CF59E6-B0E4-57C8-5300-FBBC4C9040B7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D8D6AA-7CD8-B743-0768-93A15D633025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2C85EAD5-060B-CDC2-A59C-63058D858C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1463F8D-D9F6-1CFD-3E41-7914FBA71B2C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11292C1-6587-49CE-F90D-89AABA7E41AB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7E435612-AF68-B846-C16D-474AF50ADC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C6ECEE4-5E19-0C7D-C118-EF3AE278683A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780BA6A-9F4C-0015-5EDE-3BC5228FB15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157F682F-DDDE-5854-B996-3F747344F9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2F1E266-1396-952E-6B98-5B0DDE343DC3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37" name="Google Shape;117;p2">
              <a:extLst>
                <a:ext uri="{FF2B5EF4-FFF2-40B4-BE49-F238E27FC236}">
                  <a16:creationId xmlns:a16="http://schemas.microsoft.com/office/drawing/2014/main" id="{78041000-22A6-4953-34F6-9A8831501E11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18;p2">
              <a:extLst>
                <a:ext uri="{FF2B5EF4-FFF2-40B4-BE49-F238E27FC236}">
                  <a16:creationId xmlns:a16="http://schemas.microsoft.com/office/drawing/2014/main" id="{AF4770B0-C0D5-3243-4927-56CF068F27FE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16;p2">
              <a:extLst>
                <a:ext uri="{FF2B5EF4-FFF2-40B4-BE49-F238E27FC236}">
                  <a16:creationId xmlns:a16="http://schemas.microsoft.com/office/drawing/2014/main" id="{B867900C-BCD8-9117-76DE-3D5D2D6ED364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EA45CBF8-901E-B7F4-374F-EE6FE3A95477}"/>
              </a:ext>
            </a:extLst>
          </p:cNvPr>
          <p:cNvSpPr txBox="1"/>
          <p:nvPr/>
        </p:nvSpPr>
        <p:spPr>
          <a:xfrm>
            <a:off x="827311" y="2765506"/>
            <a:ext cx="7293429" cy="10996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فِي الْمَسْجِدِ عَدَدٌ مِنَ الْمُصَلّينَ. خَرَجَ مِنْهُ 45 مُصَلِّياً بَعْدَ الصَّلاةِ، وَبَقِيَ فِيهِ 68 مُصَلِّياً. كَمْ مُصَلِّياً كَانَ فِي الْمَسْجِدِ؟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81ED-33F7-F26D-1375-F7FEB08D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2BA26-B8BC-ACFE-BC75-C6A8779D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05AD8-72BF-5259-231D-FE90DC8AD62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9BE90A-90E4-F3CB-08E3-575EBEFD0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D23B6AD9-E742-D96F-F55B-7F7A95CE96B1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37" name="Google Shape;117;p2">
              <a:extLst>
                <a:ext uri="{FF2B5EF4-FFF2-40B4-BE49-F238E27FC236}">
                  <a16:creationId xmlns:a16="http://schemas.microsoft.com/office/drawing/2014/main" id="{77E7A749-DD56-DA9C-F734-F48EB06CD570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18;p2">
              <a:extLst>
                <a:ext uri="{FF2B5EF4-FFF2-40B4-BE49-F238E27FC236}">
                  <a16:creationId xmlns:a16="http://schemas.microsoft.com/office/drawing/2014/main" id="{241A1802-1DF5-9AFE-0A71-CDC22C8DA61C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16;p2">
              <a:extLst>
                <a:ext uri="{FF2B5EF4-FFF2-40B4-BE49-F238E27FC236}">
                  <a16:creationId xmlns:a16="http://schemas.microsoft.com/office/drawing/2014/main" id="{93FAA301-BDBA-38B6-02F1-1B231E0D4C2D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3FEC619-83CA-B88A-42EB-8C4B20268A6F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795DCE80-29F2-BC5B-D241-5892B8A78C82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5398809B-B291-47A6-27AF-5A28F6668D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EA6DE74-4785-C714-72EF-6CCC99342EF2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F7DCA340-6903-3803-D11A-FA8C17A54411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EE235783-4C62-221E-E308-0AE1934084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0EF3E00C-AE06-0BC1-F7A1-F372453D5E99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2C7365F1-D60C-3B15-6F36-204321760797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BE181F15-D9B7-A96F-7162-F19F0817DF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6E24EAD7-EFDA-B439-69BA-97EA495A67A9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49632FF8-DBC5-8269-C357-A6BE5A43E7F4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3131EB09-16BF-2A00-AF63-838F0C64F7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5A20929-8B6F-087B-8366-1E3FC85D01E0}"/>
              </a:ext>
            </a:extLst>
          </p:cNvPr>
          <p:cNvSpPr txBox="1"/>
          <p:nvPr/>
        </p:nvSpPr>
        <p:spPr>
          <a:xfrm>
            <a:off x="827311" y="2765506"/>
            <a:ext cx="7293429" cy="10996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فِي الْمَسْجِدِ عَدَدٌ مِنَ الْمُصَلّينَ. خَرَجَ مِنْهُ 45 مُصَلِّياً بَعْدَ الصَّلاةِ، وَبَقِيَ فِيهِ 68 مُصَلِّياً. كَمْ مُصَلِّياً كَانَ فِي الْمَسْجِدِ؟</a:t>
            </a:r>
          </a:p>
        </p:txBody>
      </p:sp>
    </p:spTree>
    <p:extLst>
      <p:ext uri="{BB962C8B-B14F-4D97-AF65-F5344CB8AC3E}">
        <p14:creationId xmlns:p14="http://schemas.microsoft.com/office/powerpoint/2010/main" val="2609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C620DC-6AA8-A434-8DB0-56A77F8BBC20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المسألة في نموذج الأشرطة.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14F1D42-4D35-FA10-4595-F07434534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3253AA3D-3C7B-8520-8B89-7B272DC58618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40" name="Google Shape;117;p2">
              <a:extLst>
                <a:ext uri="{FF2B5EF4-FFF2-40B4-BE49-F238E27FC236}">
                  <a16:creationId xmlns:a16="http://schemas.microsoft.com/office/drawing/2014/main" id="{9A2115BE-D614-6BB9-6AB2-250BFA1E9CAB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18;p2">
              <a:extLst>
                <a:ext uri="{FF2B5EF4-FFF2-40B4-BE49-F238E27FC236}">
                  <a16:creationId xmlns:a16="http://schemas.microsoft.com/office/drawing/2014/main" id="{81209BA0-D7F0-76E6-3F86-0A5F9364CF04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16;p2">
              <a:extLst>
                <a:ext uri="{FF2B5EF4-FFF2-40B4-BE49-F238E27FC236}">
                  <a16:creationId xmlns:a16="http://schemas.microsoft.com/office/drawing/2014/main" id="{7530EC4B-BD34-C23E-EE66-07D76BF84107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5DCA42D-236E-F649-44CF-8A17A20114E5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399B2B41-D2B1-97CA-9960-1A865E0FE711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6E7BE0E2-B484-35BC-13B2-EFD2E094BB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D86F474-AD74-A2C0-233A-E313E9CB65D3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09DAE893-3C71-E8D4-0A5D-6226623DDB66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48A20801-D400-0CC0-2F5B-41DB9786E0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6EFF17B-1386-F69B-7EC0-52A0D020DCD6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68DCC22-EDCD-AC1A-AB6A-7F144A512BC3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31F9872A-3766-7FDA-4C60-4901349DE4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C67941EA-7D0F-246C-19E1-1FE8EF2D635A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817CD9EB-4E55-4776-6832-8B2B09654DE3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Oval 80">
              <a:extLst>
                <a:ext uri="{FF2B5EF4-FFF2-40B4-BE49-F238E27FC236}">
                  <a16:creationId xmlns:a16="http://schemas.microsoft.com/office/drawing/2014/main" id="{0EA53B44-1348-6E28-C7F2-FD037EB876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6F22434-AD80-6EFC-9736-D81F7694A11A}"/>
              </a:ext>
            </a:extLst>
          </p:cNvPr>
          <p:cNvSpPr txBox="1"/>
          <p:nvPr/>
        </p:nvSpPr>
        <p:spPr>
          <a:xfrm>
            <a:off x="827311" y="2765506"/>
            <a:ext cx="7293429" cy="10996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فِي الْمَسْجِدِ عَدَدٌ مِنَ الْمُصَلّينَ. خَرَجَ مِنْهُ 45 مُصَلِّياً بَعْدَ الصَّلاةِ، وَبَقِيَ فِيهِ 68 مُصَلِّياً. كَمْ مُصَلِّياً كَانَ فِي الْمَسْجِدِ؟</a:t>
            </a:r>
          </a:p>
        </p:txBody>
      </p: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DBBFB6-F582-3FCA-1C43-5728BBFE3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6CABB90-BFF5-BB89-7E21-876F080C8332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A244C73-D731-508C-6374-37843F41A98B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CA6430FD-E7F6-8094-4517-D371E2BE4D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2849995-6066-C61D-5CC8-727D859D38C0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59C90E4-7F20-353B-308E-4DAE95FE2154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4A6853E-D8F8-92CB-7BE7-6A1A0803A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B71F3DE-17BA-A7E7-260F-5D4F1F4460FA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3973993-03F3-DDC5-29A8-49C9D02170BA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88624045-4A73-FC7A-4A85-9FEDDFD3DF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6C61E32-DCB4-882E-D202-F236821C07B1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23F0EAF-C55D-B02B-7A27-CACA7AE92AEF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6EC04C2F-00B8-3922-2D62-3B5C801110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DBD7FE2-D68E-DC2D-4316-9E8A9FBCDDF5}"/>
              </a:ext>
            </a:extLst>
          </p:cNvPr>
          <p:cNvGrpSpPr/>
          <p:nvPr/>
        </p:nvGrpSpPr>
        <p:grpSpPr>
          <a:xfrm>
            <a:off x="3024191" y="4509318"/>
            <a:ext cx="2976650" cy="1600779"/>
            <a:chOff x="3024191" y="4160976"/>
            <a:chExt cx="2976650" cy="1600779"/>
          </a:xfrm>
        </p:grpSpPr>
        <p:sp>
          <p:nvSpPr>
            <p:cNvPr id="35" name="Google Shape;117;p2">
              <a:extLst>
                <a:ext uri="{FF2B5EF4-FFF2-40B4-BE49-F238E27FC236}">
                  <a16:creationId xmlns:a16="http://schemas.microsoft.com/office/drawing/2014/main" id="{A183654E-ADE8-5BE2-F39C-249D34DD430C}"/>
                </a:ext>
              </a:extLst>
            </p:cNvPr>
            <p:cNvSpPr/>
            <p:nvPr/>
          </p:nvSpPr>
          <p:spPr>
            <a:xfrm>
              <a:off x="3024191" y="4961353"/>
              <a:ext cx="1263121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45</a:t>
              </a:r>
              <a:endParaRPr sz="4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18;p2">
              <a:extLst>
                <a:ext uri="{FF2B5EF4-FFF2-40B4-BE49-F238E27FC236}">
                  <a16:creationId xmlns:a16="http://schemas.microsoft.com/office/drawing/2014/main" id="{7A23C3FA-DAF0-3997-A8F2-50CAF24625AF}"/>
                </a:ext>
              </a:extLst>
            </p:cNvPr>
            <p:cNvSpPr/>
            <p:nvPr/>
          </p:nvSpPr>
          <p:spPr>
            <a:xfrm>
              <a:off x="4287313" y="4969000"/>
              <a:ext cx="1713528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68</a:t>
              </a:r>
              <a:endParaRPr sz="4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16;p2">
              <a:extLst>
                <a:ext uri="{FF2B5EF4-FFF2-40B4-BE49-F238E27FC236}">
                  <a16:creationId xmlns:a16="http://schemas.microsoft.com/office/drawing/2014/main" id="{8292654B-4218-B331-54FF-1D7EAEBD2232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7E03F4A-91B5-3F13-D74E-CB96BEA793F5}"/>
              </a:ext>
            </a:extLst>
          </p:cNvPr>
          <p:cNvSpPr txBox="1"/>
          <p:nvPr/>
        </p:nvSpPr>
        <p:spPr>
          <a:xfrm>
            <a:off x="827311" y="2765506"/>
            <a:ext cx="7293429" cy="10996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فِي الْمَسْجِدِ عَدَدٌ مِنَ الْمُصَلّينَ. خَرَجَ مِنْهُ 45 مُصَلِّياً بَعْدَ الصَّلاةِ، وَبَقِيَ فِيهِ 68 مُصَلِّياً. كَمْ مُصَلِّياً كَانَ فِي الْمَسْجِدِ؟</a:t>
            </a:r>
          </a:p>
        </p:txBody>
      </p:sp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FC4F3F8-8CE5-AE8B-96A4-E13544D60F7F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8160670-2C95-8655-0128-FC58094F429B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A7FFE4F1-1944-24EA-34A1-D04DC5858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8AFD17F-11F9-0FA4-0583-40D545FB22F2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188B350-5FD1-316D-6F9E-2F4D48180225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BC93ED42-D4AE-6F17-0107-F4E87B5403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6AB03368-8267-752D-5C9D-7B277E0FAA0C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9621C9D8-7853-2253-10ED-9450302FFF19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ED476F6A-4E8F-6855-DEAF-555DDD6A22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41BBEA6F-2D39-7891-A9C4-68274B27EFF3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E3FF83BB-6A84-6F62-ED50-1833C22A927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AFCBCF69-0123-E555-E2C8-7B763521DC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1A0AF79-1A73-3FDC-363F-5B55BD300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A212B5-0C4D-9A9B-699E-31701581D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8D15BAF-D30F-D817-B334-87F98324BDED}"/>
              </a:ext>
            </a:extLst>
          </p:cNvPr>
          <p:cNvGrpSpPr/>
          <p:nvPr/>
        </p:nvGrpSpPr>
        <p:grpSpPr>
          <a:xfrm>
            <a:off x="3024191" y="4509318"/>
            <a:ext cx="2976650" cy="1600779"/>
            <a:chOff x="3024191" y="4160976"/>
            <a:chExt cx="2976650" cy="1600779"/>
          </a:xfrm>
        </p:grpSpPr>
        <p:sp>
          <p:nvSpPr>
            <p:cNvPr id="13" name="Google Shape;117;p2">
              <a:extLst>
                <a:ext uri="{FF2B5EF4-FFF2-40B4-BE49-F238E27FC236}">
                  <a16:creationId xmlns:a16="http://schemas.microsoft.com/office/drawing/2014/main" id="{4ABF5FD8-8AA7-7568-F9EB-6F397B135638}"/>
                </a:ext>
              </a:extLst>
            </p:cNvPr>
            <p:cNvSpPr/>
            <p:nvPr/>
          </p:nvSpPr>
          <p:spPr>
            <a:xfrm>
              <a:off x="3024191" y="4961353"/>
              <a:ext cx="1263121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45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18;p2">
              <a:extLst>
                <a:ext uri="{FF2B5EF4-FFF2-40B4-BE49-F238E27FC236}">
                  <a16:creationId xmlns:a16="http://schemas.microsoft.com/office/drawing/2014/main" id="{06AC940F-216B-2D55-5EEF-7E280995B0DF}"/>
                </a:ext>
              </a:extLst>
            </p:cNvPr>
            <p:cNvSpPr/>
            <p:nvPr/>
          </p:nvSpPr>
          <p:spPr>
            <a:xfrm>
              <a:off x="4287313" y="4969000"/>
              <a:ext cx="1713528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68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16;p2">
              <a:extLst>
                <a:ext uri="{FF2B5EF4-FFF2-40B4-BE49-F238E27FC236}">
                  <a16:creationId xmlns:a16="http://schemas.microsoft.com/office/drawing/2014/main" id="{6698E84D-FC4D-B3D4-B678-C7A4AD0464E6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F3444A3-DDC4-FE36-3A8D-8853FA038119}"/>
              </a:ext>
            </a:extLst>
          </p:cNvPr>
          <p:cNvSpPr txBox="1"/>
          <p:nvPr/>
        </p:nvSpPr>
        <p:spPr>
          <a:xfrm>
            <a:off x="827311" y="2765506"/>
            <a:ext cx="7293429" cy="10996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فِي الْمَسْجِدِ عَدَدٌ مِنَ الْمُصَلّينَ. خَرَجَ مِنْهُ 45 مُصَلِّياً بَعْدَ الصَّلاةِ، وَبَقِيَ فِيهِ 68 مُصَلِّياً. كَمْ مُصَلِّياً كَانَ فِي الْمَسْجِدِ؟</a:t>
            </a:r>
          </a:p>
        </p:txBody>
      </p:sp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العملية المناسبة انطلاقا من نموذج الأشرطة.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BEBCC0-8F8B-0465-623B-3FCF080DEA32}"/>
              </a:ext>
            </a:extLst>
          </p:cNvPr>
          <p:cNvSpPr txBox="1"/>
          <p:nvPr/>
        </p:nvSpPr>
        <p:spPr>
          <a:xfrm>
            <a:off x="3135086" y="4640784"/>
            <a:ext cx="2881940" cy="71269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3B80ED4-14FD-6CD3-8230-2B96AC32DCFB}"/>
              </a:ext>
            </a:extLst>
          </p:cNvPr>
          <p:cNvCxnSpPr>
            <a:cxnSpLocks/>
          </p:cNvCxnSpPr>
          <p:nvPr/>
        </p:nvCxnSpPr>
        <p:spPr>
          <a:xfrm flipV="1">
            <a:off x="4637313" y="5353476"/>
            <a:ext cx="0" cy="51392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B5064552-0BF3-8E0C-87DC-CA355BB651FC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25B1228E-0785-629D-2805-15E12624A325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6D64A217-9F8F-B14C-6093-7F7D683C9F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1348B4F-4EC3-B7F1-C64F-EECEADE3699F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727C6BFF-8AA3-D1C1-40FB-E9B9238A13A0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56" name="Oval 80">
              <a:extLst>
                <a:ext uri="{FF2B5EF4-FFF2-40B4-BE49-F238E27FC236}">
                  <a16:creationId xmlns:a16="http://schemas.microsoft.com/office/drawing/2014/main" id="{45C9C7D6-6175-07C9-4959-14E7000CBA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641661E-20FF-A9E6-51A3-B84163A08BD5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4F33E592-B01F-0E3A-34D1-581686B0813F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7DEFC5D2-FD00-DF54-D8AF-516E3CC98B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2C68433-7033-05C5-7640-E4A75D68D547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A678B075-EB0A-B03D-AFC1-AF539989434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B190F0C9-F511-D395-86AB-EDBCF03C9A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BC55AC7-D8F9-507D-F582-7BBE2CDCF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3457923"/>
            <a:ext cx="809625" cy="6122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A582D3-B3D7-2722-D701-139D94106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3457923"/>
            <a:ext cx="809625" cy="61224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D956535-D64F-19B0-404D-B9031575BF60}"/>
              </a:ext>
            </a:extLst>
          </p:cNvPr>
          <p:cNvGrpSpPr/>
          <p:nvPr/>
        </p:nvGrpSpPr>
        <p:grpSpPr>
          <a:xfrm>
            <a:off x="3024191" y="2734947"/>
            <a:ext cx="2976650" cy="1600779"/>
            <a:chOff x="3024191" y="4160976"/>
            <a:chExt cx="2976650" cy="1600779"/>
          </a:xfrm>
        </p:grpSpPr>
        <p:sp>
          <p:nvSpPr>
            <p:cNvPr id="14" name="Google Shape;117;p2">
              <a:extLst>
                <a:ext uri="{FF2B5EF4-FFF2-40B4-BE49-F238E27FC236}">
                  <a16:creationId xmlns:a16="http://schemas.microsoft.com/office/drawing/2014/main" id="{D268C9FC-D2B5-5954-4E22-086D9A2B46C2}"/>
                </a:ext>
              </a:extLst>
            </p:cNvPr>
            <p:cNvSpPr/>
            <p:nvPr/>
          </p:nvSpPr>
          <p:spPr>
            <a:xfrm>
              <a:off x="3024191" y="4961353"/>
              <a:ext cx="1263121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45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18;p2">
              <a:extLst>
                <a:ext uri="{FF2B5EF4-FFF2-40B4-BE49-F238E27FC236}">
                  <a16:creationId xmlns:a16="http://schemas.microsoft.com/office/drawing/2014/main" id="{D0A017B3-89E2-EB51-B7D7-558B8ED29A14}"/>
                </a:ext>
              </a:extLst>
            </p:cNvPr>
            <p:cNvSpPr/>
            <p:nvPr/>
          </p:nvSpPr>
          <p:spPr>
            <a:xfrm>
              <a:off x="4287313" y="4969000"/>
              <a:ext cx="1713528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68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6;p2">
              <a:extLst>
                <a:ext uri="{FF2B5EF4-FFF2-40B4-BE49-F238E27FC236}">
                  <a16:creationId xmlns:a16="http://schemas.microsoft.com/office/drawing/2014/main" id="{C9B81BC4-2254-2D84-DF93-01CB0FFCED1D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C77D-B449-11F6-4DB0-0FD1D95A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196EF41-64BD-9E1C-E17B-0A71F9D3A2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الجواب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BC5C25B-C934-209F-1058-620120A9EE32}"/>
              </a:ext>
            </a:extLst>
          </p:cNvPr>
          <p:cNvSpPr txBox="1"/>
          <p:nvPr/>
        </p:nvSpPr>
        <p:spPr>
          <a:xfrm>
            <a:off x="2765963" y="4847613"/>
            <a:ext cx="3613064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45 + 68 = 113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A3B7A5-FA88-50F3-A40F-2A2AD85E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ADE9CAAB-8072-AB17-7E29-0A29D35FF19F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EC958FDB-9BD8-247D-41A0-B63DCE5A3D57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058FF1C2-3C39-54C1-7648-034C980AC4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6BB6420-6613-D7B3-22D8-F0CEACCEEC04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DA399F43-0BF6-57C8-37B8-80B6729B1E04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765BF3C-18F0-5407-762F-19D56AB101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A709396-8C70-F630-03B7-F3FC0CA1B469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7EAAE7C7-B8B7-D244-22AA-03072A6CD8BB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AC92C1A0-3D6D-0F89-A23C-F2ED39567E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F9890808-C167-4445-745A-93F624C018C1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E6171637-368C-BB18-DA9F-6581455B9C39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9CAFAAD6-2BED-15C6-4E29-A67AEC8B4C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7F4ECD0-308B-2AC6-9705-EB3C5EB68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3457923"/>
            <a:ext cx="809625" cy="6122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3E4BFD-38BD-DC5A-5383-C20A680E9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3457923"/>
            <a:ext cx="809625" cy="612246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891502E3-E424-5B22-5081-D87927971AC9}"/>
              </a:ext>
            </a:extLst>
          </p:cNvPr>
          <p:cNvGrpSpPr/>
          <p:nvPr/>
        </p:nvGrpSpPr>
        <p:grpSpPr>
          <a:xfrm>
            <a:off x="3024191" y="2734947"/>
            <a:ext cx="2976650" cy="1600779"/>
            <a:chOff x="3024191" y="4160976"/>
            <a:chExt cx="2976650" cy="1600779"/>
          </a:xfrm>
        </p:grpSpPr>
        <p:sp>
          <p:nvSpPr>
            <p:cNvPr id="19" name="Google Shape;117;p2">
              <a:extLst>
                <a:ext uri="{FF2B5EF4-FFF2-40B4-BE49-F238E27FC236}">
                  <a16:creationId xmlns:a16="http://schemas.microsoft.com/office/drawing/2014/main" id="{6E024F1A-0A0F-54CD-34EB-E86B518FCBD3}"/>
                </a:ext>
              </a:extLst>
            </p:cNvPr>
            <p:cNvSpPr/>
            <p:nvPr/>
          </p:nvSpPr>
          <p:spPr>
            <a:xfrm>
              <a:off x="3024191" y="4961353"/>
              <a:ext cx="1263121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45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18;p2">
              <a:extLst>
                <a:ext uri="{FF2B5EF4-FFF2-40B4-BE49-F238E27FC236}">
                  <a16:creationId xmlns:a16="http://schemas.microsoft.com/office/drawing/2014/main" id="{A0CFE747-5225-ECCD-D2D9-36E1BDC7B948}"/>
                </a:ext>
              </a:extLst>
            </p:cNvPr>
            <p:cNvSpPr/>
            <p:nvPr/>
          </p:nvSpPr>
          <p:spPr>
            <a:xfrm>
              <a:off x="4287313" y="4969000"/>
              <a:ext cx="1713528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68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16;p2">
              <a:extLst>
                <a:ext uri="{FF2B5EF4-FFF2-40B4-BE49-F238E27FC236}">
                  <a16:creationId xmlns:a16="http://schemas.microsoft.com/office/drawing/2014/main" id="{1B9FDF35-2593-B39A-BB74-37846F12C7FE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13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D4D52-F045-5BA5-71C0-AA98E35C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58466A-E94C-A2E5-D1C0-6BF5DCC0A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86DDA1-85BC-CB11-B003-ECEF2BD5A87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E04D8BB-D0DB-C8F1-A6A5-4CEA05C6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8201A3CA-59F6-B90C-C363-88CBB64F03DD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B5A76CD-577F-D4C1-6C21-CD8B8F6D8C4D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28809FFF-E3C3-C70E-77BF-B8AABB55CA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435B34A-86C2-B188-6774-E5CC5303AB1E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152125B-7DB9-1834-C513-7BAED670737B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4D647046-3BA3-3293-5DD5-71F614A33E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2372609-D7E3-CEEF-456B-31F73FC5DDF9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A7176CA-8730-6EE3-E246-A7D55C3D94AD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1381E67-3C5E-077B-F91C-8E6091982C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EE7D6FA-F541-9B36-1214-423A3D8B9D67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01B76CB-3E98-596A-EB82-EDD9DC886CDF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2AAF9BA2-EBD8-F44F-BAEB-129006B03D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A3C933B-EBFF-25CC-B1AE-30191D5A76A4}"/>
              </a:ext>
            </a:extLst>
          </p:cNvPr>
          <p:cNvSpPr txBox="1"/>
          <p:nvPr/>
        </p:nvSpPr>
        <p:spPr>
          <a:xfrm>
            <a:off x="2765963" y="4847613"/>
            <a:ext cx="3613064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45 + 68 = 113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1BD1C3-2386-833F-49A7-4C7BF354E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117" y="3457923"/>
            <a:ext cx="809625" cy="6122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33ACB6-F1FC-A74E-FC25-5DB2807AA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117" y="3457923"/>
            <a:ext cx="809625" cy="61224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D21E8C0-F1B1-D121-9560-F915BA8680DB}"/>
              </a:ext>
            </a:extLst>
          </p:cNvPr>
          <p:cNvGrpSpPr/>
          <p:nvPr/>
        </p:nvGrpSpPr>
        <p:grpSpPr>
          <a:xfrm>
            <a:off x="3024191" y="2734947"/>
            <a:ext cx="2976650" cy="1600779"/>
            <a:chOff x="3024191" y="4160976"/>
            <a:chExt cx="2976650" cy="1600779"/>
          </a:xfrm>
        </p:grpSpPr>
        <p:sp>
          <p:nvSpPr>
            <p:cNvPr id="8" name="Google Shape;117;p2">
              <a:extLst>
                <a:ext uri="{FF2B5EF4-FFF2-40B4-BE49-F238E27FC236}">
                  <a16:creationId xmlns:a16="http://schemas.microsoft.com/office/drawing/2014/main" id="{A70C00E5-6CCA-CCC9-A5D8-111BF829B0B5}"/>
                </a:ext>
              </a:extLst>
            </p:cNvPr>
            <p:cNvSpPr/>
            <p:nvPr/>
          </p:nvSpPr>
          <p:spPr>
            <a:xfrm>
              <a:off x="3024191" y="4961353"/>
              <a:ext cx="1263121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45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8;p2">
              <a:extLst>
                <a:ext uri="{FF2B5EF4-FFF2-40B4-BE49-F238E27FC236}">
                  <a16:creationId xmlns:a16="http://schemas.microsoft.com/office/drawing/2014/main" id="{BAF7B637-8F7F-6004-C098-256CC356E21C}"/>
                </a:ext>
              </a:extLst>
            </p:cNvPr>
            <p:cNvSpPr/>
            <p:nvPr/>
          </p:nvSpPr>
          <p:spPr>
            <a:xfrm>
              <a:off x="4287313" y="4969000"/>
              <a:ext cx="1713528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68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16;p2">
              <a:extLst>
                <a:ext uri="{FF2B5EF4-FFF2-40B4-BE49-F238E27FC236}">
                  <a16:creationId xmlns:a16="http://schemas.microsoft.com/office/drawing/2014/main" id="{13B3D328-A8DE-220D-9CA4-ED313B6C815F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18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C22B5-68AC-B0C5-B8AA-6D28B204E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A746884-5FDA-DB2E-5C25-0D944B6B0D1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DCD78A-1D07-C428-9935-8C5B6444E112}"/>
              </a:ext>
            </a:extLst>
          </p:cNvPr>
          <p:cNvSpPr txBox="1"/>
          <p:nvPr/>
        </p:nvSpPr>
        <p:spPr>
          <a:xfrm>
            <a:off x="2064144" y="4683107"/>
            <a:ext cx="4874570" cy="658297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في الْمَسْجِدِ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مُصَلِّياً.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CD31C18-69F0-8337-3C7F-2F304A305116}"/>
              </a:ext>
            </a:extLst>
          </p:cNvPr>
          <p:cNvCxnSpPr/>
          <p:nvPr/>
        </p:nvCxnSpPr>
        <p:spPr>
          <a:xfrm flipV="1">
            <a:off x="3918864" y="5439376"/>
            <a:ext cx="0" cy="47648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62EA86-90E0-25E3-087C-47A7ECDB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A4D3C1E8-2547-FA25-0D9D-0F887E34BE74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B6AD178-793D-DD6A-6E26-710D55EB4DF9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100ADBAB-6D1D-72ED-032F-252228EB4F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8A7282E-40F0-9CBC-4E7B-92D6A228017F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3B79DDD-D395-EF4B-9089-187793908945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18C0E4BA-6050-0790-0FCD-51669BC137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0F75389-1AAF-ED20-27E1-5E1B98D4B384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59F2DE3-9FE5-BF5F-E6A4-F7134E0BA69A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12AD3622-C651-55D0-8997-036CA39121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0A0FFC8-0B5A-522F-37B1-B43447814895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386F600-05BF-0743-9BAC-682F106B284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627FF667-4C5D-022E-A78F-FD7B47EC55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F172ACD-51B4-2550-AD2D-0955608E5FD1}"/>
              </a:ext>
            </a:extLst>
          </p:cNvPr>
          <p:cNvSpPr txBox="1"/>
          <p:nvPr/>
        </p:nvSpPr>
        <p:spPr>
          <a:xfrm>
            <a:off x="2765963" y="3236526"/>
            <a:ext cx="3613064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45 + 68 = 113</a:t>
            </a:r>
          </a:p>
        </p:txBody>
      </p:sp>
    </p:spTree>
    <p:extLst>
      <p:ext uri="{BB962C8B-B14F-4D97-AF65-F5344CB8AC3E}">
        <p14:creationId xmlns:p14="http://schemas.microsoft.com/office/powerpoint/2010/main" val="15813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BE598-A7D5-862E-8E67-5FDADFDC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D4112-1F98-F215-6758-DB4AA3D2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A99266A-2923-F936-5329-6D07D622484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48C4FA-29B8-1541-7B17-D586458A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FC6A7-28AF-99C1-A89A-69075857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9ECA18-AB27-4898-651A-68E87B64524B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0CD85AE-5AC8-16C0-FFAC-0D34331FF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C8E0D08-21EF-07C4-5D59-9CEE901F9862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223F7B8-9114-BA79-689E-E7CAF9F1E640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C68F229-8046-FBAE-E79A-27350DC0FE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6DAD275-37F0-56E3-0BA2-0632DD5173B0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1A7F917-CC3A-0F34-CDFC-9C6B86EA3D46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50FCAF6-2C17-45C8-0B67-605580DB58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D8BF877-1986-10F5-E742-E08BD2502142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C485B92-CC49-E64E-E16E-96AF7CBD0588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BEB025E-16CF-288E-7E2B-E3CC1D82DA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17E4A66-D002-465E-6776-04F5E3D92F63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4249585-D3C2-D2F9-CF78-BC259DA3AD7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477E529E-DB5A-643D-318E-A045BA76E1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BB5F381-60ED-2150-2BCF-CBADEDE4D87B}"/>
              </a:ext>
            </a:extLst>
          </p:cNvPr>
          <p:cNvSpPr txBox="1"/>
          <p:nvPr/>
        </p:nvSpPr>
        <p:spPr>
          <a:xfrm>
            <a:off x="2064144" y="4683107"/>
            <a:ext cx="4874570" cy="658297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في الْمَسْجِدِ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113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مُصَلِّياً.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5194DBE-0C5B-6A17-8D4C-644B1A9E1F43}"/>
              </a:ext>
            </a:extLst>
          </p:cNvPr>
          <p:cNvSpPr txBox="1"/>
          <p:nvPr/>
        </p:nvSpPr>
        <p:spPr>
          <a:xfrm>
            <a:off x="2765963" y="3236526"/>
            <a:ext cx="3613064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45 + 68 = 113</a:t>
            </a:r>
          </a:p>
        </p:txBody>
      </p:sp>
    </p:spTree>
    <p:extLst>
      <p:ext uri="{BB962C8B-B14F-4D97-AF65-F5344CB8AC3E}">
        <p14:creationId xmlns:p14="http://schemas.microsoft.com/office/powerpoint/2010/main" val="22268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6B759C-D4D4-AD00-38CE-A32E6B024E9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CBFB68-FF32-379D-2CE7-572120A313C5}"/>
              </a:ext>
            </a:extLst>
          </p:cNvPr>
          <p:cNvSpPr txBox="1"/>
          <p:nvPr/>
        </p:nvSpPr>
        <p:spPr>
          <a:xfrm>
            <a:off x="794660" y="2907020"/>
            <a:ext cx="7327170" cy="10284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حَدِيقَةِ الْحَيَواناتِ عَدَدٌ مِنَ الزُّوّارِ. دَخَلَ إِلَيْها 38 زَائِراً آخَرَ، فَأَصْبَحَ عَدَدُ الزُّوارِ 95 زائِراً. كَمْ زَائِراً كانَ فِي الْحَدِيقَةِ؟</a:t>
            </a:r>
            <a:endParaRPr lang="fr-FR" sz="2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المسألة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BFE0CD-4DA3-A129-A28D-3268B895CBA7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…….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CB2DD0-6BB5-751A-43EA-648324CB70B3}"/>
              </a:ext>
            </a:extLst>
          </p:cNvPr>
          <p:cNvSpPr/>
          <p:nvPr/>
        </p:nvSpPr>
        <p:spPr>
          <a:xfrm>
            <a:off x="2998236" y="4864364"/>
            <a:ext cx="1366936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.......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72DA2D-0516-073D-4D63-896D4279A86C}"/>
              </a:ext>
            </a:extLst>
          </p:cNvPr>
          <p:cNvSpPr/>
          <p:nvPr/>
        </p:nvSpPr>
        <p:spPr>
          <a:xfrm>
            <a:off x="4365172" y="4864364"/>
            <a:ext cx="1597088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.......</a:t>
            </a:r>
            <a:endParaRPr lang="fr-MA" sz="2400" b="1" dirty="0">
              <a:solidFill>
                <a:srgbClr val="C00000"/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5C0B56E-F034-4BE6-6137-4B248C7A277E}"/>
              </a:ext>
            </a:extLst>
          </p:cNvPr>
          <p:cNvSpPr txBox="1"/>
          <p:nvPr/>
        </p:nvSpPr>
        <p:spPr>
          <a:xfrm>
            <a:off x="794660" y="2907020"/>
            <a:ext cx="7327170" cy="10284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حَدِيقَةِ الْحَيَواناتِ عَدَدٌ مِنَ الزُّوّارِ. دَخَلَ إِلَيْها 38 زَائِراً آخَرَ، فَأَصْبَحَ عَدَدُ الزُّوارِ 95 زائِراً. كَمْ زَائِراً كانَ فِي الْحَدِيقَةِ؟</a:t>
            </a:r>
            <a:endParaRPr lang="fr-FR" sz="2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613FBD-1B89-CA34-2DF4-F7CA7E77C4A9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95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23C756-6B27-A05F-42EF-FFE6BC29B553}"/>
              </a:ext>
            </a:extLst>
          </p:cNvPr>
          <p:cNvSpPr/>
          <p:nvPr/>
        </p:nvSpPr>
        <p:spPr>
          <a:xfrm>
            <a:off x="2998236" y="4864364"/>
            <a:ext cx="137782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38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F97E64-5F32-245F-5094-21322CD3C9B8}"/>
              </a:ext>
            </a:extLst>
          </p:cNvPr>
          <p:cNvSpPr/>
          <p:nvPr/>
        </p:nvSpPr>
        <p:spPr>
          <a:xfrm>
            <a:off x="4376060" y="4869026"/>
            <a:ext cx="1586199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41564B-D07F-A7CB-A3AF-2425310EE718}"/>
              </a:ext>
            </a:extLst>
          </p:cNvPr>
          <p:cNvSpPr txBox="1"/>
          <p:nvPr/>
        </p:nvSpPr>
        <p:spPr>
          <a:xfrm>
            <a:off x="794660" y="2907020"/>
            <a:ext cx="7327170" cy="10284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حَدِيقَةِ الْحَيَواناتِ عَدَدٌ مِنَ الزُّوّارِ. دَخَلَ إِلَيْها 38 زَائِراً آخَرَ، فَأَصْبَحَ عَدَدُ الزُّوارِ 95 زائِراً. كَمْ زَائِراً كانَ فِي الْحَدِيقَةِ؟</a:t>
            </a:r>
            <a:endParaRPr lang="fr-FR" sz="2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1D0B-44CB-57C5-E765-AE608D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019AB-5018-531C-06F7-9D7AEC4A2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4550227-8661-A243-D4D7-0C9D66623146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كم زائرا كان في الحديقة.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693171-2851-4782-AC6E-8F8193DC78D4}"/>
              </a:ext>
            </a:extLst>
          </p:cNvPr>
          <p:cNvSpPr txBox="1"/>
          <p:nvPr/>
        </p:nvSpPr>
        <p:spPr>
          <a:xfrm>
            <a:off x="3385457" y="4441372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C8FED8-B526-7228-FA0E-5CDC33C8D9E0}"/>
              </a:ext>
            </a:extLst>
          </p:cNvPr>
          <p:cNvCxnSpPr/>
          <p:nvPr/>
        </p:nvCxnSpPr>
        <p:spPr>
          <a:xfrm flipV="1">
            <a:off x="4528455" y="5089452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1F88B08-0FD9-A26F-28F4-9CE1FAC23BB7}"/>
              </a:ext>
            </a:extLst>
          </p:cNvPr>
          <p:cNvSpPr/>
          <p:nvPr/>
        </p:nvSpPr>
        <p:spPr>
          <a:xfrm>
            <a:off x="2995127" y="2338875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95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CAB04B-8BE2-F0C7-9293-975370605E9D}"/>
              </a:ext>
            </a:extLst>
          </p:cNvPr>
          <p:cNvSpPr/>
          <p:nvPr/>
        </p:nvSpPr>
        <p:spPr>
          <a:xfrm>
            <a:off x="2998236" y="2883165"/>
            <a:ext cx="137782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38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3E961A-DC22-25FC-05C7-86E81FB3E5CF}"/>
              </a:ext>
            </a:extLst>
          </p:cNvPr>
          <p:cNvSpPr/>
          <p:nvPr/>
        </p:nvSpPr>
        <p:spPr>
          <a:xfrm>
            <a:off x="4376060" y="2887827"/>
            <a:ext cx="1586199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0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3563-AB02-5F4F-3486-3BC6F8E1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738A1-360E-0D1C-3FAA-FBC1228B9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B89BCF8-8817-035C-F58D-F3D98FEA7739}"/>
              </a:ext>
            </a:extLst>
          </p:cNvPr>
          <p:cNvSpPr txBox="1"/>
          <p:nvPr/>
        </p:nvSpPr>
        <p:spPr>
          <a:xfrm>
            <a:off x="293914" y="892607"/>
            <a:ext cx="7235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169AA8-399E-E2A7-FE53-7D6BAD6F1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DF03-9F5B-258B-F24B-B90D98FE2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A861D63A-DE3D-D52B-8467-507E3103B47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1027952-11F0-FF2E-58E6-91E35C4915DF}"/>
              </a:ext>
            </a:extLst>
          </p:cNvPr>
          <p:cNvSpPr txBox="1"/>
          <p:nvPr/>
        </p:nvSpPr>
        <p:spPr>
          <a:xfrm>
            <a:off x="2776979" y="4386943"/>
            <a:ext cx="3535609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rgbClr val="C00000"/>
                </a:solidFill>
              </a:rPr>
              <a:t>95 – 38 = 57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CB65236-5564-FB7C-42C7-5FB2ABB1E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443640-C291-914D-CEF5-12CB0F8F56E9}"/>
              </a:ext>
            </a:extLst>
          </p:cNvPr>
          <p:cNvSpPr/>
          <p:nvPr/>
        </p:nvSpPr>
        <p:spPr>
          <a:xfrm>
            <a:off x="2995127" y="2338875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95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4F2C34-46E7-7B98-6C42-6B98948848DB}"/>
              </a:ext>
            </a:extLst>
          </p:cNvPr>
          <p:cNvSpPr/>
          <p:nvPr/>
        </p:nvSpPr>
        <p:spPr>
          <a:xfrm>
            <a:off x="2998236" y="2883165"/>
            <a:ext cx="137782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38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965134-B67E-5A3D-057B-891CFDF40348}"/>
              </a:ext>
            </a:extLst>
          </p:cNvPr>
          <p:cNvSpPr/>
          <p:nvPr/>
        </p:nvSpPr>
        <p:spPr>
          <a:xfrm>
            <a:off x="4376060" y="2887827"/>
            <a:ext cx="1586199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06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E883A-7CD6-4C1B-CE43-C158572FE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5EB3B5-C369-75C9-D5AF-A202DB876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D491ABC7-81AA-EA44-D085-9DCED3E847E4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عبارة الحل.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03CCE0-421C-DFC2-F783-1629667113AE}"/>
              </a:ext>
            </a:extLst>
          </p:cNvPr>
          <p:cNvSpPr txBox="1"/>
          <p:nvPr/>
        </p:nvSpPr>
        <p:spPr>
          <a:xfrm>
            <a:off x="968837" y="4484913"/>
            <a:ext cx="6890656" cy="727591"/>
          </a:xfrm>
          <a:prstGeom prst="roundRect">
            <a:avLst>
              <a:gd name="adj" fmla="val 1965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في الْحَديقةِ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زائِراً.</a:t>
            </a:r>
            <a:endParaRPr lang="fr-MA" sz="3600" b="1" dirty="0">
              <a:solidFill>
                <a:schemeClr val="accent1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626CA07-6D8A-A4D9-D7BD-6A15FC786EEC}"/>
              </a:ext>
            </a:extLst>
          </p:cNvPr>
          <p:cNvCxnSpPr>
            <a:cxnSpLocks/>
          </p:cNvCxnSpPr>
          <p:nvPr/>
        </p:nvCxnSpPr>
        <p:spPr>
          <a:xfrm flipV="1">
            <a:off x="3677536" y="5216478"/>
            <a:ext cx="0" cy="64003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A072FAA7-0EEE-2A05-D549-8C619EA949CA}"/>
              </a:ext>
            </a:extLst>
          </p:cNvPr>
          <p:cNvSpPr txBox="1"/>
          <p:nvPr/>
        </p:nvSpPr>
        <p:spPr>
          <a:xfrm>
            <a:off x="2776979" y="2764971"/>
            <a:ext cx="3535609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95 – 38 = 57</a:t>
            </a:r>
          </a:p>
        </p:txBody>
      </p:sp>
    </p:spTree>
    <p:extLst>
      <p:ext uri="{BB962C8B-B14F-4D97-AF65-F5344CB8AC3E}">
        <p14:creationId xmlns:p14="http://schemas.microsoft.com/office/powerpoint/2010/main" val="100500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1FD4B-3C26-F420-2697-F09382CF1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43D585-6416-B656-25D8-5E6A74A5F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D3DA26AA-F4E7-49E7-96A0-9F086B639857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FB1C1C-193E-C10B-52CE-EEF3218C4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8E8E1-3EF9-6033-9E5C-61F4FAB3B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11CA4D-65B2-01E3-F262-11FD32E35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465FD91-EAA6-32B8-8AA3-A5428F3E2BAF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BC8BD7-3370-AD24-C2B0-00AD461DDC17}"/>
              </a:ext>
            </a:extLst>
          </p:cNvPr>
          <p:cNvSpPr txBox="1"/>
          <p:nvPr/>
        </p:nvSpPr>
        <p:spPr>
          <a:xfrm>
            <a:off x="968837" y="4484913"/>
            <a:ext cx="6890656" cy="727591"/>
          </a:xfrm>
          <a:prstGeom prst="roundRect">
            <a:avLst>
              <a:gd name="adj" fmla="val 1965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كانَ في الْحَديقةِ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57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زائِراً.</a:t>
            </a:r>
            <a:endParaRPr lang="fr-MA" sz="3600" b="1" dirty="0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0416B75-B649-2C32-DA2B-5E2E75098711}"/>
              </a:ext>
            </a:extLst>
          </p:cNvPr>
          <p:cNvSpPr txBox="1"/>
          <p:nvPr/>
        </p:nvSpPr>
        <p:spPr>
          <a:xfrm>
            <a:off x="2776979" y="2764971"/>
            <a:ext cx="3535609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95 – 38 = 57</a:t>
            </a:r>
          </a:p>
        </p:txBody>
      </p:sp>
    </p:spTree>
    <p:extLst>
      <p:ext uri="{BB962C8B-B14F-4D97-AF65-F5344CB8AC3E}">
        <p14:creationId xmlns:p14="http://schemas.microsoft.com/office/powerpoint/2010/main" val="12932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4B25EF98-BC52-0238-4477-F25503A25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23" y="1841671"/>
            <a:ext cx="3647521" cy="4585616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941D1DE-01AE-3A02-D022-CF663F456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540" y="1841671"/>
            <a:ext cx="3546062" cy="458561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36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718734" y="2743200"/>
            <a:ext cx="3053666" cy="1643740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7444AA5-ACDC-DEB6-AFF4-755F7044C1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578" y="2037679"/>
            <a:ext cx="5677705" cy="336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 descr="Une image contenant texte, Police,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2FEFE16-291F-4BF5-4D44-36F897146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040" y="2393552"/>
            <a:ext cx="4919402" cy="278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92D2C48-9EA1-5262-6D4E-086EA6191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836" y="2392147"/>
            <a:ext cx="6245476" cy="3697005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2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67E44A-C9B8-424A-2407-145D9838E21B}"/>
              </a:ext>
            </a:extLst>
          </p:cNvPr>
          <p:cNvSpPr/>
          <p:nvPr/>
        </p:nvSpPr>
        <p:spPr>
          <a:xfrm>
            <a:off x="1926771" y="4354286"/>
            <a:ext cx="1741714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19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532F56-9330-8644-CB6E-BC7B67EE3DB7}"/>
              </a:ext>
            </a:extLst>
          </p:cNvPr>
          <p:cNvSpPr/>
          <p:nvPr/>
        </p:nvSpPr>
        <p:spPr>
          <a:xfrm>
            <a:off x="1926773" y="4713514"/>
            <a:ext cx="751113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70CDEF-D372-F330-219D-D813CABDA0F4}"/>
              </a:ext>
            </a:extLst>
          </p:cNvPr>
          <p:cNvSpPr/>
          <p:nvPr/>
        </p:nvSpPr>
        <p:spPr>
          <a:xfrm>
            <a:off x="2677887" y="4713513"/>
            <a:ext cx="990598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A3E19F-2FD3-8206-C1E1-5FBF5375A770}"/>
              </a:ext>
            </a:extLst>
          </p:cNvPr>
          <p:cNvSpPr txBox="1"/>
          <p:nvPr/>
        </p:nvSpPr>
        <p:spPr>
          <a:xfrm>
            <a:off x="4844143" y="4484913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19 – 8 = 11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431077-F88A-E1CC-3EEC-058678880733}"/>
              </a:ext>
            </a:extLst>
          </p:cNvPr>
          <p:cNvSpPr txBox="1"/>
          <p:nvPr/>
        </p:nvSpPr>
        <p:spPr>
          <a:xfrm>
            <a:off x="4963884" y="5410194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ABEAF7A-19BF-1CF0-FDC6-766CD27EA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483" y="1639630"/>
            <a:ext cx="4003286" cy="478765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37 أنجزوا النشاط رقم 3 لديكم 8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1687287" y="2351313"/>
            <a:ext cx="3456084" cy="1752601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DB5D700-2AA0-27D2-A658-1F19F6AA5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559" y="2085791"/>
            <a:ext cx="6870023" cy="4166879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C18D07F-EA61-65D2-BEBA-5E07A61F9C6B}"/>
              </a:ext>
            </a:extLst>
          </p:cNvPr>
          <p:cNvSpPr/>
          <p:nvPr/>
        </p:nvSpPr>
        <p:spPr>
          <a:xfrm>
            <a:off x="1730828" y="4256314"/>
            <a:ext cx="1741714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41EE8F-BF84-3A81-C2B5-65AB2AB31A60}"/>
              </a:ext>
            </a:extLst>
          </p:cNvPr>
          <p:cNvSpPr/>
          <p:nvPr/>
        </p:nvSpPr>
        <p:spPr>
          <a:xfrm>
            <a:off x="1730830" y="4615542"/>
            <a:ext cx="609599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999036-A2A9-2490-D4FC-A6E4588241AF}"/>
              </a:ext>
            </a:extLst>
          </p:cNvPr>
          <p:cNvSpPr/>
          <p:nvPr/>
        </p:nvSpPr>
        <p:spPr>
          <a:xfrm>
            <a:off x="2340429" y="4615541"/>
            <a:ext cx="1132113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B7A0767-1541-03C4-8E7B-E5E8C38AE601}"/>
              </a:ext>
            </a:extLst>
          </p:cNvPr>
          <p:cNvSpPr txBox="1"/>
          <p:nvPr/>
        </p:nvSpPr>
        <p:spPr>
          <a:xfrm>
            <a:off x="5083629" y="4561113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 + 15 = 19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35CA3C-C6B5-AE33-14A8-C2C57683813F}"/>
              </a:ext>
            </a:extLst>
          </p:cNvPr>
          <p:cNvSpPr txBox="1"/>
          <p:nvPr/>
        </p:nvSpPr>
        <p:spPr>
          <a:xfrm>
            <a:off x="5029203" y="5562602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882128"/>
            <a:ext cx="762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36 و 37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7F06CC8-A62A-D85D-CB4C-3F45DBCD5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540" y="1841671"/>
            <a:ext cx="3546062" cy="4585616"/>
          </a:xfrm>
          <a:prstGeom prst="rect">
            <a:avLst/>
          </a:prstGeom>
        </p:spPr>
      </p:pic>
      <p:pic>
        <p:nvPicPr>
          <p:cNvPr id="6" name="Image 5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148CE850-EF8A-334B-570B-A9478D7B6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23" y="1841671"/>
            <a:ext cx="3647521" cy="45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19955</TotalTime>
  <Words>1280</Words>
  <Application>Microsoft Office PowerPoint</Application>
  <PresentationFormat>Affichage à l'écran (4:3)</PresentationFormat>
  <Paragraphs>357</Paragraphs>
  <Slides>61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61</vt:i4>
      </vt:variant>
    </vt:vector>
  </HeadingPairs>
  <TitlesOfParts>
    <vt:vector size="70" baseType="lpstr">
      <vt:lpstr>DengXian</vt:lpstr>
      <vt:lpstr>Aptos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234</cp:revision>
  <cp:lastPrinted>2025-08-13T10:11:39Z</cp:lastPrinted>
  <dcterms:created xsi:type="dcterms:W3CDTF">2025-08-01T12:31:49Z</dcterms:created>
  <dcterms:modified xsi:type="dcterms:W3CDTF">2026-02-26T15:55:28Z</dcterms:modified>
</cp:coreProperties>
</file>