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69"/>
  </p:notesMasterIdLst>
  <p:handoutMasterIdLst>
    <p:handoutMasterId r:id="rId70"/>
  </p:handoutMasterIdLst>
  <p:sldIdLst>
    <p:sldId id="990" r:id="rId9"/>
    <p:sldId id="1191" r:id="rId10"/>
    <p:sldId id="849" r:id="rId11"/>
    <p:sldId id="2134806642" r:id="rId12"/>
    <p:sldId id="2134806643" r:id="rId13"/>
    <p:sldId id="893" r:id="rId14"/>
    <p:sldId id="854" r:id="rId15"/>
    <p:sldId id="784" r:id="rId16"/>
    <p:sldId id="948" r:id="rId17"/>
    <p:sldId id="949" r:id="rId18"/>
    <p:sldId id="2134806689" r:id="rId19"/>
    <p:sldId id="2134806765" r:id="rId20"/>
    <p:sldId id="982" r:id="rId21"/>
    <p:sldId id="983" r:id="rId22"/>
    <p:sldId id="2134806762" r:id="rId23"/>
    <p:sldId id="2134806659" r:id="rId24"/>
    <p:sldId id="1006" r:id="rId25"/>
    <p:sldId id="2134806767" r:id="rId26"/>
    <p:sldId id="2134806661" r:id="rId27"/>
    <p:sldId id="2134806690" r:id="rId28"/>
    <p:sldId id="2134806719" r:id="rId29"/>
    <p:sldId id="2134806650" r:id="rId30"/>
    <p:sldId id="1001" r:id="rId31"/>
    <p:sldId id="2134806694" r:id="rId32"/>
    <p:sldId id="2134806695" r:id="rId33"/>
    <p:sldId id="2134806696" r:id="rId34"/>
    <p:sldId id="2134806751" r:id="rId35"/>
    <p:sldId id="2134806662" r:id="rId36"/>
    <p:sldId id="2134806707" r:id="rId37"/>
    <p:sldId id="2134806768" r:id="rId38"/>
    <p:sldId id="2134806664" r:id="rId39"/>
    <p:sldId id="2134806697" r:id="rId40"/>
    <p:sldId id="2134806710" r:id="rId41"/>
    <p:sldId id="2134806666" r:id="rId42"/>
    <p:sldId id="2134806656" r:id="rId43"/>
    <p:sldId id="962" r:id="rId44"/>
    <p:sldId id="2134806657" r:id="rId45"/>
    <p:sldId id="2134806658" r:id="rId46"/>
    <p:sldId id="2134806763" r:id="rId47"/>
    <p:sldId id="2134806667" r:id="rId48"/>
    <p:sldId id="2134806706" r:id="rId49"/>
    <p:sldId id="2134806669" r:id="rId50"/>
    <p:sldId id="2134806757" r:id="rId51"/>
    <p:sldId id="2134806758" r:id="rId52"/>
    <p:sldId id="2134806673" r:id="rId53"/>
    <p:sldId id="2134806674" r:id="rId54"/>
    <p:sldId id="2134806723" r:id="rId55"/>
    <p:sldId id="2134806766" r:id="rId56"/>
    <p:sldId id="2134806676" r:id="rId57"/>
    <p:sldId id="2134806759" r:id="rId58"/>
    <p:sldId id="2134806733" r:id="rId59"/>
    <p:sldId id="2134806734" r:id="rId60"/>
    <p:sldId id="2134806679" r:id="rId61"/>
    <p:sldId id="998" r:id="rId62"/>
    <p:sldId id="984" r:id="rId63"/>
    <p:sldId id="2134806718" r:id="rId64"/>
    <p:sldId id="2134806722" r:id="rId65"/>
    <p:sldId id="985" r:id="rId66"/>
    <p:sldId id="793" r:id="rId67"/>
    <p:sldId id="923" r:id="rId6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1"/>
      <p:bold r:id="rId72"/>
    </p:embeddedFont>
    <p:embeddedFont>
      <p:font typeface="Dosis" pitchFamily="2" charset="0"/>
      <p:regular r:id="rId73"/>
      <p:bold r:id="rId74"/>
    </p:embeddedFont>
    <p:embeddedFont>
      <p:font typeface="Microsoft Uighur" panose="02000000000000000000" pitchFamily="2" charset="-78"/>
      <p:regular r:id="rId75"/>
      <p:bold r:id="rId7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4B5050"/>
    <a:srgbClr val="17AB98"/>
    <a:srgbClr val="F6BB00"/>
    <a:srgbClr val="FC8D00"/>
    <a:srgbClr val="FAE496"/>
    <a:srgbClr val="B2B3AE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49" autoAdjust="0"/>
    <p:restoredTop sz="94061" autoAdjust="0"/>
  </p:normalViewPr>
  <p:slideViewPr>
    <p:cSldViewPr snapToGrid="0">
      <p:cViewPr varScale="1">
        <p:scale>
          <a:sx n="75" d="100"/>
          <a:sy n="75" d="100"/>
        </p:scale>
        <p:origin x="97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4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notesMaster" Target="notesMasters/notesMaster1.xml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2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handoutMaster" Target="handoutMasters/handoutMaster1.xml"/><Relationship Id="rId75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3.fntdata"/><Relationship Id="rId78" Type="http://schemas.openxmlformats.org/officeDocument/2006/relationships/viewProps" Target="viewProps.xml"/><Relationship Id="rId8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2T09:28:08.1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24445,'4248'4739'0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2T09:28:22.8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8833 0 24412,'-8833'4814'0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2T09:28:35.6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24073,'38'4662'0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2T09:37:52.6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24485,'4208'4436'0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2T09:38:12.1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24474,'4284'4586'0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2T09:38:21.9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13383 0 24455,'-13383'4510'0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CA2EE-E1A3-300D-16CB-9347948A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5097AC-995A-CD64-71E3-D27679B3C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560805-27B5-3FBA-5493-746DAB1F0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3C5E26-C63B-57A2-2FC1-4AF092371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9395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5606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2774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036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625E1-2DC4-65EC-B6AD-C7A58C493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90594F-0CAE-4019-D711-711A728F39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81DF4A-54B9-1A51-1AA1-051B7E1EB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040FD6-F6F7-846E-BF07-7B0C8E00CB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6784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BF257-96B7-0D99-3D05-E063DD2E1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D1C4AF-C7E0-63F7-1B37-A122EC474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8B84CE-BAF6-23F7-02A3-228FEAEB3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BDF052-3DC3-42C7-CFFA-0EC9E261E9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7950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24260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0519-148E-0AA8-3040-9C3785C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53E6F0-FCF0-7219-E3C2-04702537E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0DD88-6134-3038-62E4-9C5F812E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B8FF0-EA00-93C8-D157-EEEDAE0B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5728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C4953-F7A0-E71C-3E24-FF6E10583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483510-9E96-241A-2D63-2A839ED28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BEDB03-3E67-C4A8-B670-C0D98366D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0CA4EE-E278-A881-49FF-ABF5A3827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4985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1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E2F332-D8FA-19BE-F947-8B1B233B9B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1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2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2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1.xml"/><Relationship Id="rId11" Type="http://schemas.openxmlformats.org/officeDocument/2006/relationships/image" Target="../media/image44.png"/><Relationship Id="rId5" Type="http://schemas.openxmlformats.org/officeDocument/2006/relationships/image" Target="../media/image40.png"/><Relationship Id="rId10" Type="http://schemas.openxmlformats.org/officeDocument/2006/relationships/customXml" Target="../ink/ink3.xml"/><Relationship Id="rId4" Type="http://schemas.openxmlformats.org/officeDocument/2006/relationships/image" Target="../media/image23.png"/><Relationship Id="rId9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7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1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3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1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9.png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27.png"/><Relationship Id="rId7" Type="http://schemas.openxmlformats.org/officeDocument/2006/relationships/image" Target="../media/image5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4.xml"/><Relationship Id="rId11" Type="http://schemas.openxmlformats.org/officeDocument/2006/relationships/image" Target="../media/image53.png"/><Relationship Id="rId5" Type="http://schemas.openxmlformats.org/officeDocument/2006/relationships/image" Target="../media/image51.png"/><Relationship Id="rId10" Type="http://schemas.openxmlformats.org/officeDocument/2006/relationships/customXml" Target="../ink/ink6.xml"/><Relationship Id="rId4" Type="http://schemas.openxmlformats.org/officeDocument/2006/relationships/image" Target="../media/image23.png"/><Relationship Id="rId9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9.png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png"/><Relationship Id="rId4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6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2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png"/><Relationship Id="rId4" Type="http://schemas.openxmlformats.org/officeDocument/2006/relationships/image" Target="../media/image2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png"/><Relationship Id="rId4" Type="http://schemas.openxmlformats.org/officeDocument/2006/relationships/image" Target="../media/image2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png"/><Relationship Id="rId4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6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ea typeface="DengXian" panose="02010600030101010101" pitchFamily="2" charset="-122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055D6C-DDE9-AC9A-8D83-01A4B194322D}"/>
              </a:ext>
            </a:extLst>
          </p:cNvPr>
          <p:cNvSpPr/>
          <p:nvPr/>
        </p:nvSpPr>
        <p:spPr>
          <a:xfrm>
            <a:off x="7208224" y="60211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س1 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4096BEA-1BD2-4186-0654-AC1A93AAD33C}"/>
              </a:ext>
            </a:extLst>
          </p:cNvPr>
          <p:cNvSpPr/>
          <p:nvPr/>
        </p:nvSpPr>
        <p:spPr>
          <a:xfrm>
            <a:off x="8068185" y="604112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A3E2AD-EFDB-286E-FA1E-FFB9DD25FD1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B175DC-6178-ACE7-C472-DEBECA0AC151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C6F26D7-7B46-AF36-9CCE-7679F4D9CBD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0B24CA8-7A68-D467-D71F-68E728C452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639E62-AA63-A1F6-D288-53A5BC72C3DA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CA72A53-C424-C3A6-4689-4843ED02CCB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E27DDE-7324-6572-CB97-A47E071D00B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CF647B6-E9AB-CA1F-4DB3-8A08E8F7037B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DB57C2-94F3-F286-8305-03F30620AFB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C1B0251-239A-2A5E-5C15-349946B045B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2BA01F9-79F2-5BDF-2858-2ADD902B3E61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91CFD7A-A71A-1055-A337-B8E9EC0260FA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9208035-1E14-4449-D716-1429201B9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2E259F1-A0AE-C7EC-84D0-97A18B310F8A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09D5716-1B98-6220-6266-59AEACA163D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rganigramme : Terminateur 21">
              <a:extLst>
                <a:ext uri="{FF2B5EF4-FFF2-40B4-BE49-F238E27FC236}">
                  <a16:creationId xmlns:a16="http://schemas.microsoft.com/office/drawing/2014/main" id="{9C5B48D6-270D-6886-21F9-719F7B3ED29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space réservé du texte 5">
              <a:extLst>
                <a:ext uri="{FF2B5EF4-FFF2-40B4-BE49-F238E27FC236}">
                  <a16:creationId xmlns:a16="http://schemas.microsoft.com/office/drawing/2014/main" id="{75E5CB87-FDF3-A6CB-4862-89B02AFC42E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مُراجَعَةُ دُروسِ الْأُسْبوعِ الأول      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62FF47F-6130-E393-AB27-7CCDC2EB452E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85236A7-3F14-3D5C-CB6D-705CD8E44CA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Organigramme : Terminateur 21">
              <a:extLst>
                <a:ext uri="{FF2B5EF4-FFF2-40B4-BE49-F238E27FC236}">
                  <a16:creationId xmlns:a16="http://schemas.microsoft.com/office/drawing/2014/main" id="{615095AA-1151-A7F6-790C-6798E21B2AB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Espace réservé du texte 5">
              <a:extLst>
                <a:ext uri="{FF2B5EF4-FFF2-40B4-BE49-F238E27FC236}">
                  <a16:creationId xmlns:a16="http://schemas.microsoft.com/office/drawing/2014/main" id="{2F9D8F07-CD6E-D637-7293-66BE4072D88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الجزء و الكل (1)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CCDD4571-9112-10F1-1156-486DAB1213F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EB4401A-5EA4-BFD5-D521-EB4468632AF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>
                <a:solidFill>
                  <a:srgbClr val="FFFFFF"/>
                </a:solidFill>
                <a:latin typeface="Aptos" panose="02110004020202020204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CB962D26-ED1D-ACEE-5736-E0E65B9A0D2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EB26C865-2C97-80A3-681D-8863F0139A6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rtl="1">
                <a:defRPr>
                  <a:solidFill>
                    <a:srgbClr val="FFFFFF"/>
                  </a:solidFill>
                  <a:latin typeface="Aptos" panose="0211000402020202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قراءة الساعة (2)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93E0FAF-6B07-F19F-B52B-3AEDBF606AA2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0D7AD3E-F291-47B2-B6A7-5AAA5CEE6D1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>
                <a:solidFill>
                  <a:srgbClr val="FFFFFF"/>
                </a:solidFill>
                <a:latin typeface="Aptos" panose="02110004020202020204"/>
              </a:endParaRPr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FD2E8C9F-90D2-135C-1704-A41BDA16EEE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28239962-0069-FFA2-E216-9A926EB319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</a:t>
              </a: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قراءة الساعة (1)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AC7AB5A-6019-A5FF-5955-8290378D9FD5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500D6EA-EF91-B5BC-1ACD-0B4A37B2BB9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Organigramme : Terminateur 21">
              <a:extLst>
                <a:ext uri="{FF2B5EF4-FFF2-40B4-BE49-F238E27FC236}">
                  <a16:creationId xmlns:a16="http://schemas.microsoft.com/office/drawing/2014/main" id="{8B572B56-C636-4DA1-A112-7911C5932AC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Espace réservé du texte 5">
              <a:extLst>
                <a:ext uri="{FF2B5EF4-FFF2-40B4-BE49-F238E27FC236}">
                  <a16:creationId xmlns:a16="http://schemas.microsoft.com/office/drawing/2014/main" id="{68BE4CFB-EAD0-42D6-75EF-1A9853E2BF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حساب فرق عددين على السطر(3)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385628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الأول 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D44C25C-A43E-5934-86B3-B25B1AF699F5}"/>
              </a:ext>
            </a:extLst>
          </p:cNvPr>
          <p:cNvGrpSpPr/>
          <p:nvPr/>
        </p:nvGrpSpPr>
        <p:grpSpPr>
          <a:xfrm>
            <a:off x="1405749" y="2395975"/>
            <a:ext cx="6332502" cy="3964208"/>
            <a:chOff x="2050320" y="2395975"/>
            <a:chExt cx="5756820" cy="396420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AA71008-0011-1B0D-B4BD-368548209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41368" y="2423683"/>
              <a:ext cx="2865772" cy="39365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FEE1A5B-BEE6-37BB-9E74-A3AFD517E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0320" y="2395975"/>
              <a:ext cx="2891048" cy="39642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الحصة 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حصة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 3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4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504968" y="3638497"/>
            <a:ext cx="7372526" cy="19024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346134" y="3722195"/>
            <a:ext cx="7132941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التامة على الساعة العقربية و الساعة الرقمية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بالنصف على الساعة العقربية و الساعة الرقمية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فرق عددين على السطر عن طريق التفكيك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مسألة على نموذج الأشرطة و تحديد المطلوب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969101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الأسبوع الأول  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295545" y="737024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4 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تمثل الجزء الأول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4 الجزء الثاني  و نبحث عن الكل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2762E8E5-F84B-DB94-EB0A-1C97B5B5EC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582" y="1675061"/>
            <a:ext cx="6820852" cy="467742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A6A7587-AEE8-50F7-CBF6-20FCA9DE2A31}"/>
              </a:ext>
            </a:extLst>
          </p:cNvPr>
          <p:cNvSpPr txBox="1"/>
          <p:nvPr/>
        </p:nvSpPr>
        <p:spPr>
          <a:xfrm>
            <a:off x="4773554" y="4715963"/>
            <a:ext cx="1890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3 + 4 = 7 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A7777E9-6361-73BA-D03B-03E03D6F4F44}"/>
              </a:ext>
            </a:extLst>
          </p:cNvPr>
          <p:cNvSpPr txBox="1"/>
          <p:nvPr/>
        </p:nvSpPr>
        <p:spPr>
          <a:xfrm>
            <a:off x="5812280" y="5481609"/>
            <a:ext cx="363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7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A471780-CF43-04D1-2D04-88A3D2B37D5E}"/>
              </a:ext>
            </a:extLst>
          </p:cNvPr>
          <p:cNvSpPr txBox="1"/>
          <p:nvPr/>
        </p:nvSpPr>
        <p:spPr>
          <a:xfrm>
            <a:off x="2079671" y="3929424"/>
            <a:ext cx="363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?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F64EC61-FDCD-B622-4336-6BF62DC28F4A}"/>
              </a:ext>
            </a:extLst>
          </p:cNvPr>
          <p:cNvSpPr txBox="1"/>
          <p:nvPr/>
        </p:nvSpPr>
        <p:spPr>
          <a:xfrm>
            <a:off x="1647826" y="4139242"/>
            <a:ext cx="363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3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28B0A04-550D-2096-7C4C-A56BDE136FE5}"/>
              </a:ext>
            </a:extLst>
          </p:cNvPr>
          <p:cNvSpPr txBox="1"/>
          <p:nvPr/>
        </p:nvSpPr>
        <p:spPr>
          <a:xfrm>
            <a:off x="2374876" y="4139242"/>
            <a:ext cx="363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4 </a:t>
            </a:r>
          </a:p>
        </p:txBody>
      </p: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284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A39CA8-2AEE-E5B6-4BA5-F921839A35FB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3DCBB-E11E-D2EB-4951-EE96D150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7B690E-3EE5-49FE-3C13-A7292072ED7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70B7AB-6657-B9AA-117B-5579F27F30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F12EBCC-8750-A006-722F-49AE5B240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7C20A7-AD66-1A01-80AE-6754A1F4C05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F1A6C6-643D-355A-714C-44930F629D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B4DFB5-803E-068D-0E14-6144B8238E4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4F6766-6B8C-A2C7-9B7D-AADF344523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7A3349-8A44-2F00-E9A5-FCF4ED81DD0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1C8F6F-196C-28B5-04D8-821EA7EB2B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EFD4E13-A7DC-C93A-3F02-40EB36B0629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6B31775-14A9-5BC5-12A7-80D87B63484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3947880-F19C-E04F-93F7-3B11445EA96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B789840-DB0E-31D3-A29D-E41EE81107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F2DA2-76D6-B629-6C99-A3EBF66204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07B27B-13C0-9DCE-E965-1378F166C2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1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9D356-DC14-F5D9-AE0B-5EE2CA2F1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40269B-7A70-E4D9-783B-E0DBEC80083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اقرؤوا الساعة العقربية واكتبوا  رقم  الساعة الرقمية الموافقة لها على الألواح.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D2656D-3D4B-788E-7465-A65276A98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6A74332-5A95-2FDA-73A7-A0825E3487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E9FFD10-DF11-A5ED-41DB-28D91865F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686056B-CC23-A0D5-7D5F-FD9624E8420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698FA2-CA05-42FA-0D8A-FEA8F1D7B8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0BFD004-104E-D2EF-ADC7-122989198B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35CF6BE-9919-463B-7D4D-343756093F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E617371-18E5-4E09-BDD7-329FDB5842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A98D903-D420-588A-4EA4-B2A5310A718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A430DAA-A627-D2F2-BC39-A446F402024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3AC8B3A-9724-0F57-86C3-4B58A82B2FA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462161A-6416-2662-3A7A-647D4D3045A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D047935-9F41-886B-078A-B1E86C9D9C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D5958022-5E71-5D4A-8537-B86447517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25" y="1952177"/>
            <a:ext cx="1971950" cy="191479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0AC81E7-D61D-5667-45F5-F32E3EAC84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2640" y="4548900"/>
            <a:ext cx="1368327" cy="67550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D59CFE-2CC8-413E-F9F3-9B3030177B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9793" y="4527173"/>
            <a:ext cx="1243934" cy="606221"/>
          </a:xfrm>
          <a:prstGeom prst="rect">
            <a:avLst/>
          </a:prstGeom>
        </p:spPr>
      </p:pic>
      <p:sp>
        <p:nvSpPr>
          <p:cNvPr id="23" name="Oval 80">
            <a:extLst>
              <a:ext uri="{FF2B5EF4-FFF2-40B4-BE49-F238E27FC236}">
                <a16:creationId xmlns:a16="http://schemas.microsoft.com/office/drawing/2014/main" id="{180912EB-DCCF-CFBC-134C-1CB28A4B38B1}"/>
              </a:ext>
            </a:extLst>
          </p:cNvPr>
          <p:cNvSpPr>
            <a:spLocks noChangeAspect="1"/>
          </p:cNvSpPr>
          <p:nvPr/>
        </p:nvSpPr>
        <p:spPr>
          <a:xfrm>
            <a:off x="6482273" y="5299269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FA5792D2-43FE-7396-F0A6-E80990C71A3A}"/>
              </a:ext>
            </a:extLst>
          </p:cNvPr>
          <p:cNvSpPr>
            <a:spLocks noChangeAspect="1"/>
          </p:cNvSpPr>
          <p:nvPr/>
        </p:nvSpPr>
        <p:spPr>
          <a:xfrm>
            <a:off x="4316586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AB92BAE1-82D5-920F-11A9-CE573FB7F2E9}"/>
              </a:ext>
            </a:extLst>
          </p:cNvPr>
          <p:cNvSpPr>
            <a:spLocks noChangeAspect="1"/>
          </p:cNvSpPr>
          <p:nvPr/>
        </p:nvSpPr>
        <p:spPr>
          <a:xfrm>
            <a:off x="2015519" y="5220074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6B94675-D770-478F-A3EA-52639DE385B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2572" y="4587159"/>
            <a:ext cx="1313152" cy="63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1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2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625E657-8C13-6430-B77B-3A30DB7C2F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25" y="1952177"/>
            <a:ext cx="1971950" cy="191479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80753E0-D3FC-F98B-8D3B-29381732EB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2640" y="4548900"/>
            <a:ext cx="1368327" cy="67550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C236781-21F2-E0E1-E3B8-6E599EDD4E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9793" y="4527173"/>
            <a:ext cx="1243934" cy="606221"/>
          </a:xfrm>
          <a:prstGeom prst="rect">
            <a:avLst/>
          </a:prstGeom>
        </p:spPr>
      </p:pic>
      <p:sp>
        <p:nvSpPr>
          <p:cNvPr id="23" name="Oval 80">
            <a:extLst>
              <a:ext uri="{FF2B5EF4-FFF2-40B4-BE49-F238E27FC236}">
                <a16:creationId xmlns:a16="http://schemas.microsoft.com/office/drawing/2014/main" id="{A5A6BA2A-84D2-B55B-B408-C1F664037B7C}"/>
              </a:ext>
            </a:extLst>
          </p:cNvPr>
          <p:cNvSpPr>
            <a:spLocks noChangeAspect="1"/>
          </p:cNvSpPr>
          <p:nvPr/>
        </p:nvSpPr>
        <p:spPr>
          <a:xfrm>
            <a:off x="6482273" y="5299269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33057073-B5EB-1DD1-29F1-FFB0438060FC}"/>
              </a:ext>
            </a:extLst>
          </p:cNvPr>
          <p:cNvSpPr>
            <a:spLocks noChangeAspect="1"/>
          </p:cNvSpPr>
          <p:nvPr/>
        </p:nvSpPr>
        <p:spPr>
          <a:xfrm>
            <a:off x="4316586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ADBAA661-0194-07CE-5F20-C9DA02B3001E}"/>
              </a:ext>
            </a:extLst>
          </p:cNvPr>
          <p:cNvSpPr>
            <a:spLocks noChangeAspect="1"/>
          </p:cNvSpPr>
          <p:nvPr/>
        </p:nvSpPr>
        <p:spPr>
          <a:xfrm>
            <a:off x="2015519" y="5220074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4FD2D2F-1676-4C3B-3015-F4C5649F6B2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2572" y="4587159"/>
            <a:ext cx="1313152" cy="63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A1B2A-5D0D-1F3B-855E-82E165C45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0BA8C2C-424F-F9C0-BA71-6257DAF0D521}"/>
              </a:ext>
            </a:extLst>
          </p:cNvPr>
          <p:cNvSpPr txBox="1"/>
          <p:nvPr/>
        </p:nvSpPr>
        <p:spPr>
          <a:xfrm>
            <a:off x="349731" y="731689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يشير عقرب الساعات إلى الساعة الخامسة و يقف عقرب الدقائق عند 12 </a:t>
            </a: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إذن الساعة تشير إلى الخامسة تماما  - الساعة الرقمية رقم 3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4C0351-8145-6E62-E054-A5B38C61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7716C08-CD3F-44EE-2C1E-F131EDF305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ED584F-72C6-7BA6-6EC7-D430D4F8D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A110A4-3874-91A8-3443-3ADBBBC9D20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E83B432-1AD0-93C4-FB43-CF140F23E8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A5978E-3D14-BE89-D503-3B19D1D3FA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600D35-2DDA-32FE-3C98-87CD75F6CC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D417A2-262F-C1F5-018F-A6ED111BA0E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271A9E7-D2EA-F327-6A0F-AA3B53CF71A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C7F2EC5-2D26-ECDF-0F86-6F3C6DBDC70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DB50E1-045A-BE2C-673A-EAB29D7D980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A2EECE2-CD68-CCDB-1093-7EA9208238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D7ACEFD-2168-2F44-6C6E-0CC222D92C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81FCE25-5CF3-B2F1-BAD4-0C8B7916CF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25" y="1952177"/>
            <a:ext cx="1971950" cy="191479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610224-F096-BA73-02E8-9C8C3BBB9A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2640" y="4548900"/>
            <a:ext cx="1368327" cy="67550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E4FD625-4A55-3720-073E-30053A405C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9793" y="4527173"/>
            <a:ext cx="1243934" cy="606221"/>
          </a:xfrm>
          <a:prstGeom prst="rect">
            <a:avLst/>
          </a:prstGeom>
        </p:spPr>
      </p:pic>
      <p:sp>
        <p:nvSpPr>
          <p:cNvPr id="23" name="Oval 80">
            <a:extLst>
              <a:ext uri="{FF2B5EF4-FFF2-40B4-BE49-F238E27FC236}">
                <a16:creationId xmlns:a16="http://schemas.microsoft.com/office/drawing/2014/main" id="{1A6817D1-E070-A20E-18D7-423EF2180478}"/>
              </a:ext>
            </a:extLst>
          </p:cNvPr>
          <p:cNvSpPr>
            <a:spLocks noChangeAspect="1"/>
          </p:cNvSpPr>
          <p:nvPr/>
        </p:nvSpPr>
        <p:spPr>
          <a:xfrm>
            <a:off x="6482273" y="5299269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578F58B3-0C5D-E875-BC5A-061F8625A07C}"/>
              </a:ext>
            </a:extLst>
          </p:cNvPr>
          <p:cNvSpPr>
            <a:spLocks noChangeAspect="1"/>
          </p:cNvSpPr>
          <p:nvPr/>
        </p:nvSpPr>
        <p:spPr>
          <a:xfrm>
            <a:off x="4316586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BFFFB4CF-4077-3C0E-5999-F770539D89E2}"/>
              </a:ext>
            </a:extLst>
          </p:cNvPr>
          <p:cNvSpPr>
            <a:spLocks noChangeAspect="1"/>
          </p:cNvSpPr>
          <p:nvPr/>
        </p:nvSpPr>
        <p:spPr>
          <a:xfrm>
            <a:off x="2015519" y="5220074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9D8DC37E-E9BF-A963-0DE1-E8F8F9523C3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2572" y="4587159"/>
            <a:ext cx="1313152" cy="632915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6AE204F-B340-709A-C17C-F9A22AF242E8}"/>
              </a:ext>
            </a:extLst>
          </p:cNvPr>
          <p:cNvSpPr/>
          <p:nvPr/>
        </p:nvSpPr>
        <p:spPr>
          <a:xfrm>
            <a:off x="1355645" y="3866969"/>
            <a:ext cx="1895561" cy="24305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239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17E0-5DB0-7E9B-A54E-D8CA9F5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5B6A0C1-BBDC-033B-DE22-D4FE55DFE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8FA7A48-F254-3B84-6868-D07BA58DB37F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3C0164-B7B3-9023-02A2-9B513E54378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2A4C293-18DE-C261-7E56-88453D6493E6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E156D5E-B8E9-0741-DF41-5A987CAD8C5F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64310DD-E42B-9F48-1C3F-683F4A8AC1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2C10EB4-4C53-75B3-5AFE-F2A69E1C6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59492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6DB72E-0229-D2D7-4B9C-796514DCC995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30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4379E-2E43-0129-9330-F052DC3F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55B295F-C4D6-67B5-8EB0-301FBC65C285}"/>
              </a:ext>
            </a:extLst>
          </p:cNvPr>
          <p:cNvSpPr txBox="1"/>
          <p:nvPr/>
        </p:nvSpPr>
        <p:spPr>
          <a:xfrm>
            <a:off x="258178" y="93802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الأستاذ(ة) بنمذجة قراءة الساعة  الرقمية </a:t>
            </a: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0564FF-592A-391F-0467-0FAEBA2DF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EFA9E26-3077-DCB3-AE49-764AD5C9566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91D9B83-B182-363A-D10A-F4633E7F8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651F249-3E7C-4B92-E84C-FABD9270C73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CEF2924-65B6-7113-5AEE-906362B84D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29DC41F-0123-57E6-111E-81FCCE158A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395D980-F754-2C63-0A31-07999D5F5B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B339631-D6E2-ECB7-3389-273B300F12F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98E5D18-6EA1-035A-437A-AA976D3DA4F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148792D-9162-0F24-6DD1-8FB2FFFF64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BBD1BDE-9143-30A9-7E9D-BD46A047434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04077461-AF22-5EDB-4115-1F2F3A719DD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A3CA532-0D3F-7DFA-AFF1-4F6ECBD1A7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EF9A7D2-02CF-7F10-5C62-CFDFDEEA9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708" y="2495419"/>
            <a:ext cx="4010585" cy="186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49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BC42C-B3A2-0B4C-95CF-872FE8ACF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B87C2B3-6984-7144-DD31-3E0551050470}"/>
              </a:ext>
            </a:extLst>
          </p:cNvPr>
          <p:cNvSpPr txBox="1"/>
          <p:nvPr/>
        </p:nvSpPr>
        <p:spPr>
          <a:xfrm>
            <a:off x="258178" y="93802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الأستاذ(ة) بنمذجة قراءة الساعة  العقربية</a:t>
            </a: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BB3918-ACFB-BB9B-F68E-16E49F241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F49A59B-5C2B-70FF-9312-18D4FF44FBD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6D998BC-BD1C-CEF4-DDCD-543C6AD73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4CFBEF3D-74B9-8B64-B2D5-DAE86012BF7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E446620-A247-7019-9CA3-5C4FB19EFA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359BBC4-57C5-0B6B-9695-CD0EBE62CAD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9640FFC-996D-BA38-7F2A-4C797122BB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251769F-C600-E371-836F-C7B5E02E602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B30D4D3-E0F2-DF54-7D92-4636F5D8F37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5AF16F79-8610-22C4-664C-437673BEF7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5C56EE0-F123-A1E9-3FC1-4C4C92659D3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456D8761-CE85-324C-49C9-CE5A41B183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4F41E80-61A8-DD3E-8E02-FE4FE0A339D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F766AE05-0042-E98F-D1D4-63B0F2968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2308" y="1855071"/>
            <a:ext cx="3559383" cy="342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582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20F6-9698-222F-9E8F-BF13B8E6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DDDFCC-9D3C-29A1-A2A2-FA9D2E7A22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12208C-ADCE-38D0-140D-081BF7B55F27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56495F-B3FD-3A82-7F8F-9419B96ED11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B749C7-66F6-64D9-C7A9-F3EA9C3B601B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8A1A93F-A77A-D0BC-268D-86FDFD4ED964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4944E54-0B67-9DA7-9D7F-B81B94E529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954AE2-492C-DF19-82EA-84E412B6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AD5F69-2B21-4988-C95E-7767FE227ED9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56067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2763-89B8-CAC8-4039-14919E5C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CD06F8-EBD8-5A55-5C30-BDBFAD8ED78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74 أنجزوا  النشاط رقم 1.سأشرح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217DF8-E646-925E-A500-8A84F7295D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D534BE9-6919-830E-5FFF-C1F0301F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355360B-655C-8129-D19F-9B12A522A1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3A05BF-43F2-5483-9A42-07E407826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9F1CEEF-10D3-DD65-97C7-1DD2EC0F8F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3897877-3237-57AE-E864-208042CF7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BACA5AB-746D-B48B-3196-76A6B29C77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D2014C8-67C0-E9F7-DDF0-9D96DEB4438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330FEE7-6DF2-A17E-3E97-28BDE37A59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6F6230-A85D-C22D-EA18-0E51C5E6480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116B9C0-B42E-ADBE-27EE-FA79A1177C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609B30-95CA-FF6E-B0CC-6F2D621964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1D24-9F06-FE8B-8EA6-0D5E92D67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B55BE1-1709-87F8-5096-F5A13564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501" y="2532099"/>
            <a:ext cx="1751162" cy="175116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278BD60-E4E3-8F01-D06F-0E862005C4FB}"/>
              </a:ext>
            </a:extLst>
          </p:cNvPr>
          <p:cNvGrpSpPr/>
          <p:nvPr/>
        </p:nvGrpSpPr>
        <p:grpSpPr>
          <a:xfrm>
            <a:off x="383191" y="1918303"/>
            <a:ext cx="6332502" cy="3964208"/>
            <a:chOff x="2050320" y="2395975"/>
            <a:chExt cx="5756820" cy="396420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F526230-BA57-4F73-785B-55B4F6C36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41368" y="2423683"/>
              <a:ext cx="2865772" cy="393650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C2C4A8C-E196-095E-467B-D171F7E91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0320" y="2395975"/>
              <a:ext cx="2891048" cy="3964208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F1AFCF5-9E53-3E98-72DF-F2C15574CDFF}"/>
              </a:ext>
            </a:extLst>
          </p:cNvPr>
          <p:cNvSpPr/>
          <p:nvPr/>
        </p:nvSpPr>
        <p:spPr>
          <a:xfrm>
            <a:off x="3818582" y="2346599"/>
            <a:ext cx="2498648" cy="1693138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25B3-AA23-FAFA-070C-867947D0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D7C50F-F6C2-C65B-44A8-117199E6A7C1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 الثانية تماما – العاشرة تماما – السادسة تماما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 ) من بعض المتعلمين القيام إلى السبورة بالتناوب للتصحيح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1661E6-7EA1-995A-1834-70E88E94317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7D0117A-BB29-ECE8-719B-224301780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7EBE661-FDA3-ED1F-2C54-89350543B77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C52F938-8B80-78C7-5ECB-90B887BA80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1817D-A279-C8A9-7614-549EA52A01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36A5064-7B75-2186-E12E-B2D1A62035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64992F2-0FA5-8B9D-C301-1325FF9C274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CE7A233-D8B2-3EBA-1BEF-A8A690674EC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033F447-2C5F-56BE-A13B-3C29AC84A9C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77CAC8D-0A46-C23A-1D96-F922B46A55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4404CE8-C5DE-D5AA-91A3-3C11E71BC6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A4A9DFC-7285-A6E9-5C11-437A7334B9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BE224A-DCAB-C0D4-87AE-4E235F98D6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F55188-BBA6-7B1D-6A60-5C68C3F4F8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0153" y="1773783"/>
            <a:ext cx="6763694" cy="45631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774D7F82-BAE2-0ABC-2FC6-83DB760196D9}"/>
                  </a:ext>
                </a:extLst>
              </p14:cNvPr>
              <p14:cNvContentPartPr/>
              <p14:nvPr/>
            </p14:nvContentPartPr>
            <p14:xfrm>
              <a:off x="4011733" y="3793642"/>
              <a:ext cx="1529640" cy="170640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774D7F82-BAE2-0ABC-2FC6-83DB760196D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93733" y="3775642"/>
                <a:ext cx="1565280" cy="174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4442BB9A-1383-90F1-E594-9CBB0D2C44DB}"/>
                  </a:ext>
                </a:extLst>
              </p14:cNvPr>
              <p14:cNvContentPartPr/>
              <p14:nvPr/>
            </p14:nvContentPartPr>
            <p14:xfrm>
              <a:off x="2388133" y="3780322"/>
              <a:ext cx="3180240" cy="1733400"/>
            </p14:xfrm>
          </p:contentPart>
        </mc:Choice>
        <mc:Fallback xmlns=""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4442BB9A-1383-90F1-E594-9CBB0D2C44D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70133" y="3762322"/>
                <a:ext cx="3215880" cy="176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5" name="Encre 44">
                <a:extLst>
                  <a:ext uri="{FF2B5EF4-FFF2-40B4-BE49-F238E27FC236}">
                    <a16:creationId xmlns:a16="http://schemas.microsoft.com/office/drawing/2014/main" id="{5AC7F3E3-8D62-4CDE-B93C-933F1D9945A9}"/>
                  </a:ext>
                </a:extLst>
              </p14:cNvPr>
              <p14:cNvContentPartPr/>
              <p14:nvPr/>
            </p14:nvContentPartPr>
            <p14:xfrm>
              <a:off x="7191973" y="3793642"/>
              <a:ext cx="14040" cy="1678680"/>
            </p14:xfrm>
          </p:contentPart>
        </mc:Choice>
        <mc:Fallback xmlns="">
          <p:pic>
            <p:nvPicPr>
              <p:cNvPr id="45" name="Encre 44">
                <a:extLst>
                  <a:ext uri="{FF2B5EF4-FFF2-40B4-BE49-F238E27FC236}">
                    <a16:creationId xmlns:a16="http://schemas.microsoft.com/office/drawing/2014/main" id="{5AC7F3E3-8D62-4CDE-B93C-933F1D9945A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173973" y="3775642"/>
                <a:ext cx="49680" cy="171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859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5750-C216-F1B7-21E7-518D5561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ABAB0D-C26F-0AA2-A2A4-D1FBD90BE6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0E5A49-4B81-C0C8-DC12-3B75F550D7C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019A51-72C3-A26E-7529-D00F1F7FB92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2A203B-6060-16FA-AA89-82C7002B9AF3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02D98D3-DE2E-1CF4-3611-C8F66559586C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2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426363E-EC3C-0933-C768-7F2C6ABCD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4AA7D1E-D825-5A42-5CD3-19E97D019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13150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5CFBF8-06D9-AAFA-0499-4C26B312AE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536260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7670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اقرؤوا الساعة العقربية واكتبوا  رقم  الساعة الرقمية الموافقة لها على الألواح.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82E56304-1FCE-805C-18F3-BBEBEA2D859D}"/>
              </a:ext>
            </a:extLst>
          </p:cNvPr>
          <p:cNvSpPr>
            <a:spLocks noChangeAspect="1"/>
          </p:cNvSpPr>
          <p:nvPr/>
        </p:nvSpPr>
        <p:spPr>
          <a:xfrm>
            <a:off x="7415013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EF643B9B-71ED-EF84-1385-DA7E81B92421}"/>
              </a:ext>
            </a:extLst>
          </p:cNvPr>
          <p:cNvSpPr>
            <a:spLocks noChangeAspect="1"/>
          </p:cNvSpPr>
          <p:nvPr/>
        </p:nvSpPr>
        <p:spPr>
          <a:xfrm>
            <a:off x="4316586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BA62FE87-8017-9311-4B18-A07A93D87D46}"/>
              </a:ext>
            </a:extLst>
          </p:cNvPr>
          <p:cNvSpPr>
            <a:spLocks noChangeAspect="1"/>
          </p:cNvSpPr>
          <p:nvPr/>
        </p:nvSpPr>
        <p:spPr>
          <a:xfrm>
            <a:off x="1218159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4AB24AA-25DC-7C9B-3D0E-4449664CD6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0106" y="4554789"/>
            <a:ext cx="1468641" cy="70494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7C1175-5EBC-B9E2-959C-AB459A198E3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27575" y="4571936"/>
            <a:ext cx="1571844" cy="67065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59E7A0-ED17-67EF-94DE-CBE9ABDAE9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8475" y="1798402"/>
            <a:ext cx="2167050" cy="206330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0C2B575-C98C-8D0C-D00A-4AE7365480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242" y="4578667"/>
            <a:ext cx="1385648" cy="65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704DF8-D23C-A5DD-2583-D160593FF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589" y="3501325"/>
            <a:ext cx="3390054" cy="2724159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D5D11DC-EC91-8095-9011-2B044324224F}"/>
              </a:ext>
            </a:extLst>
          </p:cNvPr>
          <p:cNvSpPr>
            <a:spLocks noChangeAspect="1"/>
          </p:cNvSpPr>
          <p:nvPr/>
        </p:nvSpPr>
        <p:spPr>
          <a:xfrm>
            <a:off x="7415013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3E6327C-2D58-3A24-3C4D-439EDF163B79}"/>
              </a:ext>
            </a:extLst>
          </p:cNvPr>
          <p:cNvSpPr>
            <a:spLocks noChangeAspect="1"/>
          </p:cNvSpPr>
          <p:nvPr/>
        </p:nvSpPr>
        <p:spPr>
          <a:xfrm>
            <a:off x="4316586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9736EFA-5541-EBA7-2C64-453ABF873FE0}"/>
              </a:ext>
            </a:extLst>
          </p:cNvPr>
          <p:cNvSpPr>
            <a:spLocks noChangeAspect="1"/>
          </p:cNvSpPr>
          <p:nvPr/>
        </p:nvSpPr>
        <p:spPr>
          <a:xfrm>
            <a:off x="1218159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449ECB1-B199-1DDA-3D79-B0A71AA2D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0106" y="4554789"/>
            <a:ext cx="1468641" cy="70494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A0627A-9044-5BA1-2E84-4F43980B25E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27575" y="4571936"/>
            <a:ext cx="1571844" cy="67065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0BB4CC-A99F-F959-F809-869B4EE9F2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8475" y="1798402"/>
            <a:ext cx="2167050" cy="206330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4A17DBB-921A-1CA3-3B63-9C74A03688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242" y="4578667"/>
            <a:ext cx="1385648" cy="65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F978A-6EF5-E7F7-5B1F-2657521BF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BC3C8F7-AEB3-0467-8CDB-9BB9BDBBA6C2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يشير عقرب الساعات إلى الثامنة و يوجد عقرب الدقائق عند 6 </a:t>
            </a:r>
          </a:p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 تشير إلى الثامنة و النصف – الساعة الرقمية رقم 1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10FF97D-D96F-311B-4CCF-D4CBE36AED5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090CEE2-6B91-1D60-B78A-B8DDE394D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065F0AD-CDEE-47D1-0333-5BF26E0AAC6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B5E3FAB-363F-4E12-6F47-EDFFAA80139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CAEAF2-21F3-C520-44D1-E6436F59D9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57AD76-124E-6E5A-237B-D250E5892E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ABC8FA9-08BC-4A23-F38F-E0D616CCDAB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DF18355-8B7C-C29E-577F-13512070AF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29DA770B-018F-6127-C464-D45D2E2725B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7C2C858-E916-D9B6-2221-9A6CA8B70BC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30D6E7A-00F6-BF27-E8A9-8A1DB74113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717C197-9BD2-0548-1B4B-D9303B670B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98738C-7D95-B517-365D-895A59DC03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7C7EAAD3-957C-DDD9-F710-F0B4077CBD58}"/>
              </a:ext>
            </a:extLst>
          </p:cNvPr>
          <p:cNvSpPr>
            <a:spLocks noChangeAspect="1"/>
          </p:cNvSpPr>
          <p:nvPr/>
        </p:nvSpPr>
        <p:spPr>
          <a:xfrm>
            <a:off x="7415013" y="5299270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894DC06-2804-9F6C-E51E-14EE133F5934}"/>
              </a:ext>
            </a:extLst>
          </p:cNvPr>
          <p:cNvSpPr>
            <a:spLocks noChangeAspect="1"/>
          </p:cNvSpPr>
          <p:nvPr/>
        </p:nvSpPr>
        <p:spPr>
          <a:xfrm>
            <a:off x="4316586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5D460B6-B65F-2DA5-DD18-D0DAFC42FE2B}"/>
              </a:ext>
            </a:extLst>
          </p:cNvPr>
          <p:cNvSpPr>
            <a:spLocks noChangeAspect="1"/>
          </p:cNvSpPr>
          <p:nvPr/>
        </p:nvSpPr>
        <p:spPr>
          <a:xfrm>
            <a:off x="1218159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C45F813-2406-B85D-FF9B-143BA365A6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0106" y="4554789"/>
            <a:ext cx="1468641" cy="7049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DF11443-A1A9-C50B-4BE1-F2DDAA00602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27575" y="4571936"/>
            <a:ext cx="1571844" cy="67065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17EC917-9D3D-8FA7-B2E4-2574606BB4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8475" y="1798402"/>
            <a:ext cx="2167050" cy="206330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69424CD-F55E-7307-05E3-A2D4463CF7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242" y="4578667"/>
            <a:ext cx="1385648" cy="65719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E977104-1C40-0332-FEE9-7FC45924B0BE}"/>
              </a:ext>
            </a:extLst>
          </p:cNvPr>
          <p:cNvSpPr/>
          <p:nvPr/>
        </p:nvSpPr>
        <p:spPr>
          <a:xfrm>
            <a:off x="6434489" y="3739487"/>
            <a:ext cx="2167050" cy="23646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23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A6FB-B928-EB29-703B-DF2E6E9B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904C39-0DB4-9153-095E-FF166F3276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97B77D-7103-3D90-11EF-8C58CB41A8F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17DAB8C-A68C-EAC8-4C7F-F4A5A8912F4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1D0A17D-09B4-501F-7054-DCF4F046E888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6D2EC119-581B-3D3A-3C60-F59A9E442D0E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2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F64BAEC9-EDD8-7C15-5471-8931FCD3DA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519BD91-DB88-3613-C073-01119424D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47115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AAAFC3-3616-A61B-261C-19929803CC82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13904758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7426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الأستاذ(ة) بنمذجة قراءة الساعة الرقمية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D22CFF2-2A49-9DDC-4814-F4DDA3C75C4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E1F67DE-261C-2A27-3E2D-CC647B76D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77EC48-35FE-FC70-1B69-0F45A82E10E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84F6A84-1E3B-AA6A-767C-41D13C08543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95388DB-BDB3-AFED-5BBB-75C8FE1C14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7F8F0F-8C03-1A0A-8615-E453300E8C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8DB813F-4D89-150E-2B35-F0436AE2917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041BE21-D842-22CB-1FBE-57B78B52B01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5B704B1-C00C-FB9C-07CA-E8D6167C8D6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B161BCA-E64A-4BC5-DE9C-1ABD64FF918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B482BD9-EA0D-89D2-57C5-757302B8830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716F6AC-7E15-213A-E74A-8E271C11FA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0B021B7F-3396-26F2-DCF5-FF2325079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5286" y="2438261"/>
            <a:ext cx="3953427" cy="198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2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E4CC2-B649-DA2B-ED3D-DE5637BC4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BF0BF8F-EFE2-F159-FDF0-9F19BD4CCD04}"/>
              </a:ext>
            </a:extLst>
          </p:cNvPr>
          <p:cNvSpPr txBox="1"/>
          <p:nvPr/>
        </p:nvSpPr>
        <p:spPr>
          <a:xfrm>
            <a:off x="27426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الأستاذ(ة) بنمذجة قراءة الساعة العقربية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AB0BC21-59CE-4E3D-7F25-9E93535DB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79BE084-D92A-6762-09A1-1A576FDBE45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D5F33BB-BCBF-CB5B-A36F-D1F3BC8A2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186BAE0-7B33-1FCA-737E-7E3A4F7D13D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05EBF56-234C-E695-0E79-A5328D7E7E8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8A9748E-ECF2-6055-BE15-97B7671716D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E30AD00-B6D2-C1A0-9791-92070355ED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A276572-07A5-2C3B-292F-941F9094B1E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F222F91-8AC9-87D1-3259-DE06DDF15DF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C59B2016-8E54-45E9-7530-64B664088B0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28907D3-CF99-8D54-FA0E-7B03272A471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266AE77-0A9A-4063-4251-AC70147BF4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43EB32D-378D-6775-AD02-B379A6884E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5AA0EBBF-8838-9450-1875-C5A5C2483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552" y="1933130"/>
            <a:ext cx="2998896" cy="299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9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75BB-6BE1-F9D8-3B2F-E18AD4AB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B2668-0744-C039-F2F5-56CB316F9B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E3D1E2-1ADC-AB69-7D3C-AAE600EAA6C9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6338DA-A75F-97D5-0B49-9E2D7BBC563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5D1A31-A29F-31EB-0090-42A205A8D2E0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9BA6C7A-2EA2-08FE-DCD8-145F9951FF27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2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190149C3-E446-5EEE-CA33-1B3FDA93C5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9AA6BF-1E30-C773-A11E-397236D5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9CED6-7366-743E-0780-44A422A08B5A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6967117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70DC-C65B-D66F-CF7B-15DF89DD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A9E4A5-0F4B-91DD-6AC6-4D222BB9B56E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74 أنجزوا  النشاط رقم 2.سأشرح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1DF84B-BA79-3EBF-8F97-EF0B30C977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D93E414-7FBE-FD62-BD61-0C7249A7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67B8BCD-0E5B-B76E-6B4A-DB26F3CA3D9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DA43B6-3824-2201-C5DD-A29B748C28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DBA0260-CA95-E344-588E-6976977852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2E0B5E9-AC7B-522D-7AEE-78C15AA64E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ACCB451-7D02-6699-5263-34A228615C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F54750-D461-BAF4-44B9-3D9B6D61293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352129B-DD1F-2A82-8A49-77E7880FDF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9163F09-347D-25E9-3DCC-027FB90419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735E2FD-DD90-E72F-7559-D115D176222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23EAC4-3C9C-4F51-8AEA-9018051A5A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295F5B-2FA8-B394-7D44-B83F3196DF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95CF85-E379-D083-AE87-ABCDFF4AF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1370ED2-F58F-A678-8AF0-7E0C2D8BB17C}"/>
              </a:ext>
            </a:extLst>
          </p:cNvPr>
          <p:cNvGrpSpPr/>
          <p:nvPr/>
        </p:nvGrpSpPr>
        <p:grpSpPr>
          <a:xfrm>
            <a:off x="383191" y="1918303"/>
            <a:ext cx="6332502" cy="3964208"/>
            <a:chOff x="2050320" y="2395975"/>
            <a:chExt cx="5756820" cy="396420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793ABEB-F0BA-720B-71BB-2BD1E1676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41368" y="2423683"/>
              <a:ext cx="2865772" cy="393650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7ADE5E9-FC62-FF1B-E856-53A219438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50320" y="2395975"/>
              <a:ext cx="2891048" cy="3964208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5E47625-EBBC-9C8B-3ADE-07143F0723BE}"/>
              </a:ext>
            </a:extLst>
          </p:cNvPr>
          <p:cNvSpPr/>
          <p:nvPr/>
        </p:nvSpPr>
        <p:spPr>
          <a:xfrm>
            <a:off x="3862316" y="4043056"/>
            <a:ext cx="2579427" cy="1552525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1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287B-8BA7-51DE-AEB9-64F994DB7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81E3983-0262-48DF-EB83-6A14AB25AF0F}"/>
              </a:ext>
            </a:extLst>
          </p:cNvPr>
          <p:cNvSpPr txBox="1"/>
          <p:nvPr/>
        </p:nvSpPr>
        <p:spPr>
          <a:xfrm>
            <a:off x="132735" y="75219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 : السابعة و النصف – الثامنة و النصف – التاسعة و النصف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D4A19F-CF65-8B84-5F78-8E0DA53726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45A7EB9-66E6-2A67-8A45-E7286F80F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4E9E59C-40E7-F0F1-7584-3CFA6F73EA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2F59432-8D16-BECD-F900-719218FF65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5A4C87A-AEA2-ADC4-1D67-7DFE1772D5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4D1256E-9672-DD34-FF26-F53A82B513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279DD14-4198-894D-218D-89C82580C1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643BB1-8C1D-5B4C-6214-E75AABD378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0473D39-E45E-054C-F5BB-D44219025A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934BF35-3087-8015-E5C9-E7AB7D141A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D3C64E3-6F84-A59F-1AEB-60C74716F4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9196BA7-EEEA-AC90-8C2F-8F81B893AC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F8044-78B2-EB1B-BAD9-40D924701D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3592E6-8E64-F245-582B-DF4664BC4CF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758" y="1918475"/>
            <a:ext cx="6868484" cy="432495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939517B5-97DD-CDFC-0BA4-D27C0E0079A9}"/>
                  </a:ext>
                </a:extLst>
              </p14:cNvPr>
              <p14:cNvContentPartPr/>
              <p14:nvPr/>
            </p14:nvContentPartPr>
            <p14:xfrm>
              <a:off x="3916333" y="3738922"/>
              <a:ext cx="1515240" cy="159732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939517B5-97DD-CDFC-0BA4-D27C0E0079A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98333" y="3720922"/>
                <a:ext cx="1550880" cy="163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A01ED4A-7A34-3F40-6CC0-2BF7C75BA80B}"/>
                  </a:ext>
                </a:extLst>
              </p14:cNvPr>
              <p14:cNvContentPartPr/>
              <p14:nvPr/>
            </p14:nvContentPartPr>
            <p14:xfrm>
              <a:off x="5526973" y="3725602"/>
              <a:ext cx="1542600" cy="165132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A01ED4A-7A34-3F40-6CC0-2BF7C75BA80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08973" y="3707602"/>
                <a:ext cx="1578240" cy="168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3DAECC20-4617-5EEF-F806-578E07378679}"/>
                  </a:ext>
                </a:extLst>
              </p14:cNvPr>
              <p14:cNvContentPartPr/>
              <p14:nvPr/>
            </p14:nvContentPartPr>
            <p14:xfrm>
              <a:off x="2306053" y="3752962"/>
              <a:ext cx="4818240" cy="162396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3DAECC20-4617-5EEF-F806-578E0737867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88053" y="3734962"/>
                <a:ext cx="4853880" cy="165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63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6AE2-B2E3-6C2E-705B-888B985D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E04EF2D-99F6-6B0B-2E38-737B3ACBDB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267351-61EF-F01D-C4EC-38AA421B393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B14202-6FCB-53B2-430B-286926BAA63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B5179C7-2ABC-1C69-9786-8EF5C8192449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2400FC41-E37B-1105-ADB0-0931057F468E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3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C54BC9D-312B-53CF-96F1-6BA350A709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E27B40-FF15-B85F-8E28-12F620B43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76056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041191-A9DC-AC53-6EF4-BAAA87B3E3D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  </a:t>
            </a:r>
          </a:p>
        </p:txBody>
      </p:sp>
    </p:spTree>
    <p:extLst>
      <p:ext uri="{BB962C8B-B14F-4D97-AF65-F5344CB8AC3E}">
        <p14:creationId xmlns:p14="http://schemas.microsoft.com/office/powerpoint/2010/main" val="4525489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3DEC-91FD-9815-3C36-E58E62389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1204DD-9BFC-FD05-4876-5BB788F83F9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2A1495-D0A8-19F6-9AE9-5DC3D9152C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0B877D-4346-05B6-35AA-32B9EE677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3E33503-FFF2-F53D-231D-F63734591B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1C54D39-0FA4-8B59-78C4-C2387A96623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C9C0CB-43EB-4530-E6CB-E23229F938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77FF31-46B9-CFEE-5355-ADD7F060DA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E3788F-929C-858E-12A6-7286E36DDA0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EF2F28-7EF8-B3EF-E87B-7B43667E4D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BD63A0-0B41-A42E-72C7-FAC7AF9E7B3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F12438B-91C3-0272-18D7-5D9F8696281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C847036-39E0-FDFE-6286-EEF3099FAE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9E8A75D-3DB3-0B11-6377-A718BF0E21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FA9652-7526-AF15-1323-7D6DE51054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B46A5-6772-764A-719B-B024AEBE3D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9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F805-89E7-1260-4E75-66D614FE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9CB4269-1B90-ED27-24CB-1C2F5D103EE7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فككوا العدد الأول و احسبوا الفرق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B6B1572-3B74-57AF-17B7-1FCFF203C3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4086D7D-4DB0-AAD8-FEB8-93A149905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DEA32FDB-116D-9266-7B22-B99114A14E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5C252D2-C286-312C-13B7-F56D3D02D6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A8D4A32-D60A-23A5-6A10-54FC015E30E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C55BBFF-95B9-FE74-FD4A-3BB90E0AC4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1551C1B-DC24-BE50-6BB5-B534CFFA8C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29897D7-839C-D235-DF67-A4AE752D6E2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9AFC509-476A-CD99-28A9-052CD02292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D398CDB-B8AD-C622-D426-772AA7F86A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A7BB235-A2ED-776D-9E5B-8281FAC008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55AF312A-96E6-5F06-D031-5F3A11B96B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BB0E89-AB33-1769-BB1D-65040252F1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B87D2B5-0AE5-8C08-0B71-C733813F5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089" y="2125859"/>
            <a:ext cx="5237823" cy="296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4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3D4B-F925-3114-4229-1DFF9F53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71FB3B0-B8C2-9A95-6A83-CB0842EF30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6A4B6E-0074-C0DE-7941-497E75FAE1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47F049-5CF4-F191-AD20-6CCFF89E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F4EC73-6929-7A86-AAB2-6EABDB0D943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9A5425-371D-049B-48D5-66C7228CB0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DB397A8-12B9-D2E8-B72E-EDF34FF2D5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E0E08B-A4C5-A34C-DE91-9D4316725A4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1B4EE3A-82A5-28E2-B05D-AEA9C9E5D4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33973F-72AF-1636-3A64-E8F8F3EEE85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09E74FB-C023-488E-0F73-C564B98021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0EF3808-8C42-406E-AA77-DE4B18ED034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26F497-2F44-1825-D638-FD1ADC0856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9E3CDF-466F-3368-64D3-79F00A0319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1BF959-B0B0-CA97-7A27-661BB1D7BB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08DF21-976B-CE9C-1526-A36C5BB4D7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3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A840-615D-871D-9789-2DBDE5A0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6D8A883-6A0E-C3FF-665D-68FF9AB933B4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FBF4CC5-DDEA-3B2C-366B-56486456EF0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71CE65D-6AD9-1E63-E257-609818665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6C77BD-2E05-2A56-1E67-F20CFF1D7AE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EE912ED-9476-D080-62DF-9E5650E2F1C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8692638-E810-7C7E-E75B-68CD3031E2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D7A2B31-78A2-4E50-7037-1D65ECC03F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784A80D2-C56F-BC74-2DFD-52793CB8AF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BCD471B-3C04-874E-119C-F3776B331D7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5158219-633A-4C0A-53AD-F963177B5F2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B9270FCE-0CB6-32E4-A549-B87AAD2C86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BE63859-75FA-45D8-B303-A9260750EB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B475448-7A07-A6C9-1832-2F6335B4F08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E0A84C-1884-9AC5-609F-1DD4E35841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B1EE43-AE89-8C7C-90F0-0A703E0DC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089" y="2125859"/>
            <a:ext cx="5237823" cy="296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98850-40D4-39D8-D2FC-6400C835B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2EF4445-05E7-F513-6217-F1AD7CC7292F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AE5F1C62-511C-FECA-34B6-954C8F3FE6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823F44DC-3C15-71A3-B4C0-34CC12921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0E9E9B29-C04D-5CF3-1850-4B5F6561293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A42E6B8-383C-7CDC-15E9-472F0C33CB7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6C63D980-AEBA-67C7-4897-4B4473A47B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F98EE1A-8858-9F6D-9F51-A311489121E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082FC1EF-F38D-92AE-0E9C-95471370509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84F8ECF4-26FD-2CBC-DA93-7BD2B6BB517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3F1B17A-218F-707F-F960-63AA2FE8BF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8E44A373-81FA-2D6F-D50C-94BD793001E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4A26F808-DF88-D011-28EE-F940B8D0AA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2FE6F791-BB6E-EAEA-A116-492960232A1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FC7798-26D3-CAE6-A500-A0DC1AC846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3546F2-8237-CDAB-5D5E-8BD484843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089" y="2125859"/>
            <a:ext cx="5237823" cy="296701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7EA7F4E-2ED6-C1BB-F724-3DE0FD52CC2B}"/>
              </a:ext>
            </a:extLst>
          </p:cNvPr>
          <p:cNvSpPr txBox="1"/>
          <p:nvPr/>
        </p:nvSpPr>
        <p:spPr>
          <a:xfrm>
            <a:off x="4333420" y="2098563"/>
            <a:ext cx="5459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2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793D5D5-2167-83FD-77BB-1DC26C880648}"/>
              </a:ext>
            </a:extLst>
          </p:cNvPr>
          <p:cNvSpPr txBox="1"/>
          <p:nvPr/>
        </p:nvSpPr>
        <p:spPr>
          <a:xfrm>
            <a:off x="5229898" y="2112211"/>
            <a:ext cx="828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10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47E6BCC-F450-1BC3-5600-FD56F4E19E2D}"/>
              </a:ext>
            </a:extLst>
          </p:cNvPr>
          <p:cNvSpPr txBox="1"/>
          <p:nvPr/>
        </p:nvSpPr>
        <p:spPr>
          <a:xfrm>
            <a:off x="6485724" y="2125859"/>
            <a:ext cx="828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6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768B128-0D9A-FD32-0541-07736C1DE8D7}"/>
              </a:ext>
            </a:extLst>
          </p:cNvPr>
          <p:cNvSpPr txBox="1"/>
          <p:nvPr/>
        </p:nvSpPr>
        <p:spPr>
          <a:xfrm>
            <a:off x="5955707" y="3255423"/>
            <a:ext cx="828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4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383AC13-B225-6DF5-6168-596B0889C21D}"/>
              </a:ext>
            </a:extLst>
          </p:cNvPr>
          <p:cNvSpPr txBox="1"/>
          <p:nvPr/>
        </p:nvSpPr>
        <p:spPr>
          <a:xfrm>
            <a:off x="4294946" y="3241775"/>
            <a:ext cx="828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2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82EEDC7-83AD-5CDE-1158-6C17EBCFA7D6}"/>
              </a:ext>
            </a:extLst>
          </p:cNvPr>
          <p:cNvSpPr txBox="1"/>
          <p:nvPr/>
        </p:nvSpPr>
        <p:spPr>
          <a:xfrm>
            <a:off x="5150261" y="4357691"/>
            <a:ext cx="828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6</a:t>
            </a:r>
            <a:endParaRPr lang="fr-FR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38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2" grpId="0"/>
      <p:bldP spid="23" grpId="0"/>
      <p:bldP spid="24" grpId="0"/>
      <p:bldP spid="2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D39D-04C6-D037-4BE3-06260CE79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BA4CF4-9CA1-42AF-0DEA-F41D8712B8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5E52043-C04B-0090-B97A-354C3A8A97DA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27F716-B515-154D-4785-F88184332FB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F8FEBA9-88C3-3889-5F95-F9667164DB9F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C898ACB-8148-F6BE-F1B2-D8F5E614385D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3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137A9F2-3202-9514-0EF1-3F327D9EB9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20B186E-51BB-30FB-D0A5-557422D8D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55793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52612D-A412-953D-967B-48E8BB68EB2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   </a:t>
            </a:r>
          </a:p>
        </p:txBody>
      </p:sp>
    </p:spTree>
    <p:extLst>
      <p:ext uri="{BB962C8B-B14F-4D97-AF65-F5344CB8AC3E}">
        <p14:creationId xmlns:p14="http://schemas.microsoft.com/office/powerpoint/2010/main" val="23460425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85694" y="93802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الأستاذ(ة) بنمذجة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فرق عددين على السطر عن طريق التفكيك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840B74-A42D-ECB3-5E07-C29629EC7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709F107-A234-F70F-B4EF-13C66ACD97F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9B2E260-4B46-8C6C-FDC9-0E806D816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4EAA5E-C733-C3B7-A993-A0D67E461EF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C6B024B-520F-9DCC-A612-74E8F5ED81F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888A358-37BD-E466-4CED-82F71A6A007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83E1971-6440-1CAB-1EB8-EE4556E8D01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AB829CB-21C5-B738-8E22-B79D624AA30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87BB822-6041-081E-B5B1-781EAFBEF33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EC49E6AF-0BA6-E06C-72F5-27A9DCD566C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FD4A9D4-2F4F-B77B-7C66-904DC1BB4A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D4E4478-D3E7-0E73-56EB-8C33AFCA50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023FD0A-703B-AD3C-E630-73D37568C19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247F1FC9-3251-5935-FAFE-C81D90384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3246" y="2127677"/>
            <a:ext cx="4437509" cy="260264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623F3F8-CAB7-8C83-1401-6FA501309D37}"/>
              </a:ext>
            </a:extLst>
          </p:cNvPr>
          <p:cNvSpPr txBox="1"/>
          <p:nvPr/>
        </p:nvSpPr>
        <p:spPr>
          <a:xfrm>
            <a:off x="4362331" y="2182269"/>
            <a:ext cx="381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4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4318EAF-1C85-C6E9-F1A0-C3EE4AB3B9BB}"/>
              </a:ext>
            </a:extLst>
          </p:cNvPr>
          <p:cNvSpPr txBox="1"/>
          <p:nvPr/>
        </p:nvSpPr>
        <p:spPr>
          <a:xfrm>
            <a:off x="5158855" y="2209565"/>
            <a:ext cx="846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10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5950CF-77B5-7A35-6ED2-AD9B2C67DA9E}"/>
              </a:ext>
            </a:extLst>
          </p:cNvPr>
          <p:cNvSpPr txBox="1"/>
          <p:nvPr/>
        </p:nvSpPr>
        <p:spPr>
          <a:xfrm>
            <a:off x="6206822" y="2182269"/>
            <a:ext cx="846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9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BE14107-CE2F-B135-8961-E141FBA48D4F}"/>
              </a:ext>
            </a:extLst>
          </p:cNvPr>
          <p:cNvSpPr txBox="1"/>
          <p:nvPr/>
        </p:nvSpPr>
        <p:spPr>
          <a:xfrm>
            <a:off x="5751391" y="3146777"/>
            <a:ext cx="846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1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01957AB-4BC6-8F66-60DB-F32285934E85}"/>
              </a:ext>
            </a:extLst>
          </p:cNvPr>
          <p:cNvSpPr txBox="1"/>
          <p:nvPr/>
        </p:nvSpPr>
        <p:spPr>
          <a:xfrm>
            <a:off x="4375216" y="3146777"/>
            <a:ext cx="846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4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E0D41FA-2121-A6B9-EEDC-D25714A1262A}"/>
              </a:ext>
            </a:extLst>
          </p:cNvPr>
          <p:cNvSpPr txBox="1"/>
          <p:nvPr/>
        </p:nvSpPr>
        <p:spPr>
          <a:xfrm>
            <a:off x="5053938" y="4111285"/>
            <a:ext cx="846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5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9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0CE9-79B6-8D66-A366-DA4EEBF0A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0C87421-7D5F-572C-797D-0915D607C3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D434DD-760B-51AF-A5E8-488FDD7CC40D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0BCF068-C1AC-E82F-83B7-0D744B5CB9A1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F835662-2304-AC7E-6353-EF669127F1E1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8468E72-999C-8477-B008-496724AE0E3F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3  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FEC9713-FF7D-31B6-46D2-AA49F731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BCCB1EB-0788-40F4-DD8F-D926589BA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9955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3ADA68-0B69-3E86-AC63-C6FEA35202FE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</a:t>
            </a:r>
          </a:p>
        </p:txBody>
      </p:sp>
    </p:spTree>
    <p:extLst>
      <p:ext uri="{BB962C8B-B14F-4D97-AF65-F5344CB8AC3E}">
        <p14:creationId xmlns:p14="http://schemas.microsoft.com/office/powerpoint/2010/main" val="34419953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3124E-293C-6243-36EF-FB5257A2F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F26DED4-C2B2-DE9E-259F-FDBF1562678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75 أنجزوا  النشاط رقم 3.سأشرح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E02A53D-EDA6-8D00-3E2F-23167CC0305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931B5A9-5794-529F-0FB5-EA9AD5669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0366B0A-AFC0-0C20-8B6B-4736685948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CE3E161-3FA1-6A3F-3D7F-3C5890BD7B5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667544D-8172-9CD6-F0FE-A16536EC9D3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F063AC8-20C9-5020-070A-4967A2D9691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1872D3C-D441-DC14-0330-96D843C20BA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B9A4320-0C9A-86CF-370A-B847F4CE935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8DA9436-9B8B-966F-3AE5-78DAEDE49A9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06567C2-1F44-B683-6FE5-C6DE70E4587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12C0E08-A450-2F9B-6B12-6C0222BF33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0D90489-4F7A-239D-D888-402381C40F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A972D6-05BC-311E-6AAE-B875132F6D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6D8D69-5044-2C8D-DE0F-C8C059421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97BDFD1-6C37-724D-576B-036C77EB3487}"/>
              </a:ext>
            </a:extLst>
          </p:cNvPr>
          <p:cNvGrpSpPr/>
          <p:nvPr/>
        </p:nvGrpSpPr>
        <p:grpSpPr>
          <a:xfrm>
            <a:off x="383191" y="1918303"/>
            <a:ext cx="6332502" cy="3964208"/>
            <a:chOff x="2050320" y="2395975"/>
            <a:chExt cx="5756820" cy="396420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1C81674-0F43-0905-1E42-99C3644B9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41368" y="2423683"/>
              <a:ext cx="2865772" cy="393650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D6C7856-A30E-D646-3EEB-EDC75AB46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50320" y="2395975"/>
              <a:ext cx="2891048" cy="3964208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CE543A4-154C-86EC-EC52-233D1AEA7266}"/>
              </a:ext>
            </a:extLst>
          </p:cNvPr>
          <p:cNvSpPr/>
          <p:nvPr/>
        </p:nvSpPr>
        <p:spPr>
          <a:xfrm>
            <a:off x="722662" y="2228548"/>
            <a:ext cx="2525505" cy="1756598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4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F40C2-60FC-0567-A572-558B6B07F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3E972A5-DB64-1477-D8C3-647618E725E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من بعض المتعلمين القيام إلى السبورة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EA2BBB3-6BBC-594D-50F0-B850027B2CC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A834DE2-1981-8C82-D701-4DF5CBEA2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DC696CC-C5B3-4C56-F860-615466323BD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887040A-7DFC-1AA0-6405-8025D24F4A8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02F4243-AFE6-D299-F234-0725827127E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88BC746-6769-A629-5BC3-235730FD974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940C2C8-DB61-A0AB-FA6F-EA3DC26F268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A0DC51C-A2A4-8E44-73D2-95819BFF04D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112385F-FB65-6939-FB65-A98D0F9BAF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2697C49-08B6-3D95-C483-FD53B1BF83E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8128577-3091-4332-6E70-EFFC4F8CFF7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ECA3F64-30A0-A836-02CF-B7729B9616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82D1B1-9940-9BFC-C10E-9CB9820855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1DE4096-7919-134B-A999-978CA313E8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2601" y="1787873"/>
            <a:ext cx="6258798" cy="455358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86D6793-2382-D471-1B0E-2F839DD55DBE}"/>
              </a:ext>
            </a:extLst>
          </p:cNvPr>
          <p:cNvSpPr txBox="1"/>
          <p:nvPr/>
        </p:nvSpPr>
        <p:spPr>
          <a:xfrm>
            <a:off x="5908772" y="2174527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2CDC31-B5AB-803E-E84F-273A05767BB3}"/>
              </a:ext>
            </a:extLst>
          </p:cNvPr>
          <p:cNvSpPr txBox="1"/>
          <p:nvPr/>
        </p:nvSpPr>
        <p:spPr>
          <a:xfrm>
            <a:off x="6335665" y="2188175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8B23C72-9614-33C0-8B17-7CBFCC1A76F6}"/>
              </a:ext>
            </a:extLst>
          </p:cNvPr>
          <p:cNvSpPr txBox="1"/>
          <p:nvPr/>
        </p:nvSpPr>
        <p:spPr>
          <a:xfrm>
            <a:off x="6941149" y="2188175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8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DDA6EFF-7392-A934-23FD-E26C0A61C355}"/>
              </a:ext>
            </a:extLst>
          </p:cNvPr>
          <p:cNvSpPr txBox="1"/>
          <p:nvPr/>
        </p:nvSpPr>
        <p:spPr>
          <a:xfrm>
            <a:off x="5908772" y="2539812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4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76BAEE0-EB6F-1C31-9B5F-FDE2081AA727}"/>
              </a:ext>
            </a:extLst>
          </p:cNvPr>
          <p:cNvSpPr txBox="1"/>
          <p:nvPr/>
        </p:nvSpPr>
        <p:spPr>
          <a:xfrm>
            <a:off x="2879993" y="3236899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3EA0061-C7F2-8B27-A0E0-0F7868D69548}"/>
              </a:ext>
            </a:extLst>
          </p:cNvPr>
          <p:cNvSpPr txBox="1"/>
          <p:nvPr/>
        </p:nvSpPr>
        <p:spPr>
          <a:xfrm>
            <a:off x="3321784" y="323911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AF4ECF5-A0F6-5508-2B6A-A22B6B2F037C}"/>
              </a:ext>
            </a:extLst>
          </p:cNvPr>
          <p:cNvSpPr txBox="1"/>
          <p:nvPr/>
        </p:nvSpPr>
        <p:spPr>
          <a:xfrm>
            <a:off x="3948088" y="3236899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D26C95C-72AE-C670-C1F3-B12DB31155D7}"/>
              </a:ext>
            </a:extLst>
          </p:cNvPr>
          <p:cNvSpPr txBox="1"/>
          <p:nvPr/>
        </p:nvSpPr>
        <p:spPr>
          <a:xfrm>
            <a:off x="2879993" y="3602184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6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82A2E68-B3A0-810C-FACE-8228F2B90248}"/>
              </a:ext>
            </a:extLst>
          </p:cNvPr>
          <p:cNvSpPr txBox="1"/>
          <p:nvPr/>
        </p:nvSpPr>
        <p:spPr>
          <a:xfrm>
            <a:off x="5909796" y="3236899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DFA67C0-7653-C825-6704-75C869A9954E}"/>
              </a:ext>
            </a:extLst>
          </p:cNvPr>
          <p:cNvSpPr txBox="1"/>
          <p:nvPr/>
        </p:nvSpPr>
        <p:spPr>
          <a:xfrm>
            <a:off x="6349312" y="3262190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FF24F8D-F6D9-128C-D908-7C367C6BAD13}"/>
              </a:ext>
            </a:extLst>
          </p:cNvPr>
          <p:cNvSpPr txBox="1"/>
          <p:nvPr/>
        </p:nvSpPr>
        <p:spPr>
          <a:xfrm>
            <a:off x="6948320" y="3250547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9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B80B064-CC7D-21E5-7AC5-7E4DBD09EA10}"/>
              </a:ext>
            </a:extLst>
          </p:cNvPr>
          <p:cNvSpPr txBox="1"/>
          <p:nvPr/>
        </p:nvSpPr>
        <p:spPr>
          <a:xfrm>
            <a:off x="5901876" y="3588536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6166871-DA6B-E97B-4200-B403BAD149F3}"/>
              </a:ext>
            </a:extLst>
          </p:cNvPr>
          <p:cNvSpPr txBox="1"/>
          <p:nvPr/>
        </p:nvSpPr>
        <p:spPr>
          <a:xfrm>
            <a:off x="2879993" y="4297107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8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2069614F-E0BB-CA15-9D0E-C9C6E89B01DC}"/>
              </a:ext>
            </a:extLst>
          </p:cNvPr>
          <p:cNvSpPr txBox="1"/>
          <p:nvPr/>
        </p:nvSpPr>
        <p:spPr>
          <a:xfrm>
            <a:off x="3321784" y="4311661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C71B5926-2AE7-5878-D6D7-66B87F2DDA85}"/>
              </a:ext>
            </a:extLst>
          </p:cNvPr>
          <p:cNvSpPr txBox="1"/>
          <p:nvPr/>
        </p:nvSpPr>
        <p:spPr>
          <a:xfrm>
            <a:off x="3966960" y="4295102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9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DAD5FD1A-FC16-85C4-45B3-F09DC90D47C7}"/>
              </a:ext>
            </a:extLst>
          </p:cNvPr>
          <p:cNvSpPr txBox="1"/>
          <p:nvPr/>
        </p:nvSpPr>
        <p:spPr>
          <a:xfrm>
            <a:off x="2894665" y="4648744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9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61C2333-E759-EF0E-83FD-542918597C00}"/>
              </a:ext>
            </a:extLst>
          </p:cNvPr>
          <p:cNvSpPr txBox="1"/>
          <p:nvPr/>
        </p:nvSpPr>
        <p:spPr>
          <a:xfrm>
            <a:off x="5890269" y="4293097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9E2E1E75-7F56-5608-2D25-25D1B3F138E9}"/>
              </a:ext>
            </a:extLst>
          </p:cNvPr>
          <p:cNvSpPr txBox="1"/>
          <p:nvPr/>
        </p:nvSpPr>
        <p:spPr>
          <a:xfrm>
            <a:off x="6335664" y="4285623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49063EDC-9F27-BC79-F0AF-4BF499AA9354}"/>
              </a:ext>
            </a:extLst>
          </p:cNvPr>
          <p:cNvSpPr txBox="1"/>
          <p:nvPr/>
        </p:nvSpPr>
        <p:spPr>
          <a:xfrm>
            <a:off x="6968616" y="4311887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7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257FEFFF-ABC6-BE50-218D-EAE2092E6800}"/>
              </a:ext>
            </a:extLst>
          </p:cNvPr>
          <p:cNvSpPr txBox="1"/>
          <p:nvPr/>
        </p:nvSpPr>
        <p:spPr>
          <a:xfrm>
            <a:off x="5935820" y="4648744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8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A365959-DB59-2B3B-2089-80D5407CD072}"/>
              </a:ext>
            </a:extLst>
          </p:cNvPr>
          <p:cNvSpPr txBox="1"/>
          <p:nvPr/>
        </p:nvSpPr>
        <p:spPr>
          <a:xfrm>
            <a:off x="2894664" y="5369657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6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D984E242-48A2-D45C-AA56-7044BCBD6C14}"/>
              </a:ext>
            </a:extLst>
          </p:cNvPr>
          <p:cNvSpPr txBox="1"/>
          <p:nvPr/>
        </p:nvSpPr>
        <p:spPr>
          <a:xfrm>
            <a:off x="3321783" y="5354004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67D11355-F9DB-DA22-D428-2EDD0DE8558E}"/>
              </a:ext>
            </a:extLst>
          </p:cNvPr>
          <p:cNvSpPr txBox="1"/>
          <p:nvPr/>
        </p:nvSpPr>
        <p:spPr>
          <a:xfrm>
            <a:off x="3948087" y="5350593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9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B8F754EB-777A-8404-E136-DB9E96226EFE}"/>
              </a:ext>
            </a:extLst>
          </p:cNvPr>
          <p:cNvSpPr txBox="1"/>
          <p:nvPr/>
        </p:nvSpPr>
        <p:spPr>
          <a:xfrm>
            <a:off x="2894663" y="5734942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7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9852CE8F-9967-C292-037D-4742B96207E0}"/>
              </a:ext>
            </a:extLst>
          </p:cNvPr>
          <p:cNvSpPr txBox="1"/>
          <p:nvPr/>
        </p:nvSpPr>
        <p:spPr>
          <a:xfrm>
            <a:off x="5916547" y="5350593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541B805-9BD4-B7F4-0827-E040E7ED2B8B}"/>
              </a:ext>
            </a:extLst>
          </p:cNvPr>
          <p:cNvSpPr txBox="1"/>
          <p:nvPr/>
        </p:nvSpPr>
        <p:spPr>
          <a:xfrm>
            <a:off x="6343922" y="5350593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E5C115F-F15E-39D5-75A6-F461F1B681CE}"/>
              </a:ext>
            </a:extLst>
          </p:cNvPr>
          <p:cNvSpPr txBox="1"/>
          <p:nvPr/>
        </p:nvSpPr>
        <p:spPr>
          <a:xfrm>
            <a:off x="6968616" y="5363335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7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9507842B-ABC9-3D16-8204-53B48013B08C}"/>
              </a:ext>
            </a:extLst>
          </p:cNvPr>
          <p:cNvSpPr txBox="1"/>
          <p:nvPr/>
        </p:nvSpPr>
        <p:spPr>
          <a:xfrm>
            <a:off x="5901876" y="5701098"/>
            <a:ext cx="69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6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96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32" grpId="0"/>
      <p:bldP spid="33" grpId="0"/>
      <p:bldP spid="34" grpId="0"/>
      <p:bldP spid="35" grpId="0"/>
      <p:bldP spid="36" grpId="0"/>
      <p:bldP spid="37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A0B-25A0-1ACF-1065-1BBE7015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355D9D-DAA2-AD11-6676-D14F81E0F31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F99F4A-5568-40E3-7BCD-337D110C16C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6B83CEC-3276-365E-7B27-C5671E5BAA5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89629E0-5AE8-453A-9ECA-C52F3FBD4578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E3D2B5D-B02E-6096-65B3-A86F97995D28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4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3E9CC3C-0979-B501-3749-5B5C28A561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4978D-C072-90FB-3875-6F1F0520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43EB0-7072-8250-BDE1-DAB3B1B81998}"/>
              </a:ext>
            </a:extLst>
          </p:cNvPr>
          <p:cNvSpPr txBox="1"/>
          <p:nvPr/>
        </p:nvSpPr>
        <p:spPr>
          <a:xfrm>
            <a:off x="1430615" y="2999349"/>
            <a:ext cx="4597052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13133133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سأقرأ لكم هذه المسألة ،تخيلوا  مشهد هذه الوضعية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70B607-7CC3-E434-084E-EEE8EAFFF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04" y="3082411"/>
            <a:ext cx="6628638" cy="27579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A30B81-7B15-8C6F-1E27-F987F477C8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3842" y="3555187"/>
            <a:ext cx="3730313" cy="191656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F1A7524-90CC-6358-8A1A-6A19277B5338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6" name="Image 5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CE7A9804-0AB9-C3F7-8849-257847DF7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E687062-9AE6-1226-33B8-895763524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3C20C240-BCBB-7BA5-7605-570B29AAB76B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نَفَخَ سَعْدُ 8 بالوناتٍ مِنْها 5 بالوناتٍ زَرْقاءَ وَ الْبالوناتُ الْأُخْرى لَوْنُها  أَحْمَرُ</a:t>
            </a:r>
          </a:p>
          <a:p>
            <a:pPr algn="r"/>
            <a:r>
              <a:rPr lang="ar-MA" sz="2400" b="1" dirty="0"/>
              <a:t>كَمْ نَفَخَ سَعْدُ مِنْ </a:t>
            </a:r>
            <a:r>
              <a:rPr lang="ar-MA" sz="2400" b="1" dirty="0" err="1"/>
              <a:t>بالونَةٍ</a:t>
            </a:r>
            <a:r>
              <a:rPr lang="ar-MA" sz="2400" b="1" dirty="0"/>
              <a:t> حَمْراء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5705-5595-E8A7-6B86-078911C8D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547AF45-2512-96DC-8C68-477FC09A2BA9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نموذج الأشرطة على الألواح و مثلوا عليه معطيات المسألة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9DC29F4-910B-E78E-C5D5-AF49ED3EE0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D00DD4A-0437-BB0A-4F17-13058A686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624ECD7-88DE-BA6E-F022-51884361D84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0EB3E8F5-23BA-A146-F473-E53C272DE4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E5E15EE-F00E-18BE-1ED4-04D6E1D3D60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E188946-E729-8EDC-5AF7-AE848A1B44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F9EA306-02CC-7867-DB88-B823A0DA94E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7E996F5-3DEF-B716-6587-8E9671BF858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EDB0E60-CA87-34F7-7913-651EC6A503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1A7422E8-8F2A-5963-FE89-19D66A3A444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0E2B277-F92B-449A-B729-C14A30294C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1B83C03-EAD1-B096-A963-27BC8F7DB8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D3296-1446-8812-FA58-91C8392E3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A6D7467-959E-994A-3119-6498F7D7124E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3" name="Image 2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4A176A8E-D8C5-C904-59CE-B2F0AE266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DC2C591-73A0-58C8-FC01-43610A83F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43F7364E-D189-A67C-C0C8-1792CACC283D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نَفَخَ سَعْدُ 8 بالوناتٍ مِنْها 5 بالوناتٍ زَرْقاءَ وَ الْبالوناتُ الْأُخْرى لَوْنُها  أَحْمَرُ</a:t>
            </a:r>
          </a:p>
          <a:p>
            <a:pPr algn="r"/>
            <a:r>
              <a:rPr lang="ar-MA" sz="2400" b="1" dirty="0"/>
              <a:t>كَمْ نَفَخَ سَعْدُ مِنْ </a:t>
            </a:r>
            <a:r>
              <a:rPr lang="ar-MA" sz="2400" b="1" dirty="0" err="1"/>
              <a:t>بالونَةٍ</a:t>
            </a:r>
            <a:r>
              <a:rPr lang="ar-MA" sz="2400" b="1" dirty="0"/>
              <a:t> حَمْراء ؟</a:t>
            </a:r>
            <a:endParaRPr lang="fr-FR" sz="24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D40A0FC-AEEF-6695-4223-4CF3550CAA30}"/>
              </a:ext>
            </a:extLst>
          </p:cNvPr>
          <p:cNvSpPr txBox="1"/>
          <p:nvPr/>
        </p:nvSpPr>
        <p:spPr>
          <a:xfrm>
            <a:off x="5380191" y="4857154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2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4C20E36-23C4-3A5A-B9C5-D94B193040F6}"/>
              </a:ext>
            </a:extLst>
          </p:cNvPr>
          <p:cNvSpPr txBox="1"/>
          <p:nvPr/>
        </p:nvSpPr>
        <p:spPr>
          <a:xfrm>
            <a:off x="3249279" y="4857155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1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CC92EC7-CC5E-ABDC-635D-1C1CD2D8C135}"/>
              </a:ext>
            </a:extLst>
          </p:cNvPr>
          <p:cNvSpPr txBox="1"/>
          <p:nvPr/>
        </p:nvSpPr>
        <p:spPr>
          <a:xfrm>
            <a:off x="4244123" y="3322574"/>
            <a:ext cx="1257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اَلْكُـــلُّ</a:t>
            </a:r>
            <a:r>
              <a:rPr lang="ar-MA" sz="28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8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7D1EF4-E251-5634-3B93-92ED4FBBCED5}"/>
              </a:ext>
            </a:extLst>
          </p:cNvPr>
          <p:cNvSpPr/>
          <p:nvPr/>
        </p:nvSpPr>
        <p:spPr>
          <a:xfrm>
            <a:off x="3249280" y="4273037"/>
            <a:ext cx="1730625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C050BE2-B5E1-22F9-2EC1-66977F78CD73}"/>
              </a:ext>
            </a:extLst>
          </p:cNvPr>
          <p:cNvSpPr/>
          <p:nvPr/>
        </p:nvSpPr>
        <p:spPr>
          <a:xfrm>
            <a:off x="4979905" y="4273036"/>
            <a:ext cx="1516427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9657A1-7220-02A6-2016-26E6DD4C8FDB}"/>
              </a:ext>
            </a:extLst>
          </p:cNvPr>
          <p:cNvSpPr/>
          <p:nvPr/>
        </p:nvSpPr>
        <p:spPr>
          <a:xfrm>
            <a:off x="3249279" y="3864332"/>
            <a:ext cx="3247053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892946D-F2C3-EA53-91B1-57AFE69FEB37}"/>
              </a:ext>
            </a:extLst>
          </p:cNvPr>
          <p:cNvSpPr txBox="1"/>
          <p:nvPr/>
        </p:nvSpPr>
        <p:spPr>
          <a:xfrm>
            <a:off x="4244123" y="3322574"/>
            <a:ext cx="1257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اَلْكُـــلُّ</a:t>
            </a:r>
            <a:r>
              <a:rPr lang="ar-MA" sz="28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8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98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904E9-BD01-582A-1B1D-85DDF4D77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6740AFF-6E1D-B284-92F5-C1FF7292BB3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5EA4F36-33E5-F21A-CEB2-3C2AB6CCE21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27C563-07FC-7CB1-8A8D-2093FE29C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36E09D4-0D2D-0696-BCBA-9209C024666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554CCE-5CDE-A802-F3D0-D3D7A7F8CA7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A5B360B-B1D5-4D00-0A94-A703787745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C48F993-4513-51A2-B802-D39FA7809EA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572CA55-3048-92FE-6585-EF9D37FD298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F76D1CC-3899-1655-E6B2-73CA708625E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A6CE619-B1E7-DDF2-E981-8258898448F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A9BC4DE-8DC8-E082-2092-5E75197717A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3E19A579-C3C2-B09E-A311-3C9218AEA6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CF5CAC-D155-52B3-86C5-DF76FE853A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39ECC12-66A8-1BE3-E124-B537C3549C3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FB71B1-842F-255E-C0CF-00C8273BA3A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76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المعطى الأول هو 8 بالونات و يمثل الكل ، المعطى الثاني هو 5  و يمثل الجزء الأول  و نبحث عن الجزء الثاني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0698250-EA1C-2CB2-EC7B-D70194D460B1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5" name="Image 4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D5C79242-6236-DAA0-C7B2-BD696590A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43CDAC4-B188-CFC1-312E-A5E37C656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F41BFDDB-42BB-98BC-4D4F-8A5B73967063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نَفَخَ سَعْدُ 8 بالوناتٍ مِنْها 5 بالوناتٍ زَرْقاءَ وَ الْبالوناتُ الْأُخْرى لَوْنُها  أَحْمَرُ</a:t>
            </a:r>
          </a:p>
          <a:p>
            <a:pPr algn="r"/>
            <a:r>
              <a:rPr lang="ar-MA" sz="2400" b="1" dirty="0"/>
              <a:t>كَمْ نَفَخَ سَعْدُ مِنْ </a:t>
            </a:r>
            <a:r>
              <a:rPr lang="ar-MA" sz="2400" b="1" dirty="0" err="1"/>
              <a:t>بالونَةٍ</a:t>
            </a:r>
            <a:r>
              <a:rPr lang="ar-MA" sz="2400" b="1" dirty="0"/>
              <a:t> حَمْراء ؟</a:t>
            </a:r>
            <a:endParaRPr lang="fr-FR" sz="24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8A311A1-FBB5-97B6-B70F-615F88777906}"/>
              </a:ext>
            </a:extLst>
          </p:cNvPr>
          <p:cNvSpPr txBox="1"/>
          <p:nvPr/>
        </p:nvSpPr>
        <p:spPr>
          <a:xfrm>
            <a:off x="5380191" y="4857154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2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3B1BE84-2D18-B762-45E9-9E96439DCE8F}"/>
              </a:ext>
            </a:extLst>
          </p:cNvPr>
          <p:cNvSpPr txBox="1"/>
          <p:nvPr/>
        </p:nvSpPr>
        <p:spPr>
          <a:xfrm>
            <a:off x="3249279" y="4857155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1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B1BEC6-E15C-C669-1A16-83C8BD8EE265}"/>
              </a:ext>
            </a:extLst>
          </p:cNvPr>
          <p:cNvSpPr txBox="1"/>
          <p:nvPr/>
        </p:nvSpPr>
        <p:spPr>
          <a:xfrm>
            <a:off x="4244123" y="3322574"/>
            <a:ext cx="1257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اَلْكُـــلُّ</a:t>
            </a:r>
            <a:r>
              <a:rPr lang="ar-MA" sz="28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8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5C7F22E-10F8-62F3-7893-08271BAF6610}"/>
              </a:ext>
            </a:extLst>
          </p:cNvPr>
          <p:cNvSpPr txBox="1"/>
          <p:nvPr/>
        </p:nvSpPr>
        <p:spPr>
          <a:xfrm>
            <a:off x="4728298" y="3787529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8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3FF2175-B674-5D10-2A2B-9BB53BCAD864}"/>
              </a:ext>
            </a:extLst>
          </p:cNvPr>
          <p:cNvSpPr txBox="1"/>
          <p:nvPr/>
        </p:nvSpPr>
        <p:spPr>
          <a:xfrm>
            <a:off x="3910153" y="4187796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5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FACDBD9-1EAA-CE09-C7C8-651CF3D1D3CB}"/>
              </a:ext>
            </a:extLst>
          </p:cNvPr>
          <p:cNvSpPr txBox="1"/>
          <p:nvPr/>
        </p:nvSpPr>
        <p:spPr>
          <a:xfrm>
            <a:off x="5477327" y="4187796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0592C80-C840-55DB-D4F1-B4361DEDDD5C}"/>
              </a:ext>
            </a:extLst>
          </p:cNvPr>
          <p:cNvSpPr/>
          <p:nvPr/>
        </p:nvSpPr>
        <p:spPr>
          <a:xfrm>
            <a:off x="3249280" y="4273037"/>
            <a:ext cx="1730625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4A5D2F9-9639-ADD3-649D-4A932D54179D}"/>
              </a:ext>
            </a:extLst>
          </p:cNvPr>
          <p:cNvSpPr/>
          <p:nvPr/>
        </p:nvSpPr>
        <p:spPr>
          <a:xfrm>
            <a:off x="4979905" y="4273036"/>
            <a:ext cx="1516427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3ADE627-842F-02CF-0AAF-71E7E06A360F}"/>
              </a:ext>
            </a:extLst>
          </p:cNvPr>
          <p:cNvSpPr/>
          <p:nvPr/>
        </p:nvSpPr>
        <p:spPr>
          <a:xfrm>
            <a:off x="3249279" y="3864332"/>
            <a:ext cx="3247053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1EA03B9-1964-7CF9-23A7-B7DF429F50B0}"/>
              </a:ext>
            </a:extLst>
          </p:cNvPr>
          <p:cNvSpPr txBox="1"/>
          <p:nvPr/>
        </p:nvSpPr>
        <p:spPr>
          <a:xfrm>
            <a:off x="4244123" y="3322574"/>
            <a:ext cx="1257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اَلْكُـــلُّ</a:t>
            </a:r>
            <a:r>
              <a:rPr lang="ar-MA" sz="28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8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679C0-23DA-54AB-B8AA-87A6F3FC0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1860E53-61E7-B565-14BE-29D33E9AF635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المتساوية المناسبة لحساب البالونات الحمراء التي نفخها سعد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64CC4978-F7C8-44F9-474C-B54C933F5BD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5FC11A5B-8631-B0C1-CFBF-CD5020E7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654701E-2E7F-F0C6-D063-7794206E3BD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4426888A-E229-60BA-E153-BFCA32EFEB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18D54728-8F3F-093E-43BB-D115EBF329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64D7321-FD60-ABE0-561C-200C8D74522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8C3D5A0-42F1-F9A8-157E-D7113483C0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35FE534A-DCC3-9B49-73D7-59EB796804A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C112968-A663-9BCF-1F4F-2146408AFCE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A20A35F9-0CBF-BE47-1EA9-28ACADC6357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FA7CB9A-7409-F57A-5FB3-BA6961EDF11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BEF0091-6496-493E-D4F8-E7E318FE4F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C32826-7C6F-B331-C083-4A2DF6ACC0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43B9F0C-EF71-7C4B-57D4-11FE92AF7D2C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3" name="Image 2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1D545F25-5486-AFF6-F1B4-75D2D404A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72363E-4592-673C-E106-AC7D0918F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AEC73C36-684B-9AB8-7198-3B5E781602A9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نَفَخَ سَعْدُ 8 بالوناتٍ مِنْها 5 بالوناتٍ زَرْقاءَ وَ الْبالوناتُ الْأُخْرى لَوْنُها  أَحْمَرُ</a:t>
            </a:r>
          </a:p>
          <a:p>
            <a:pPr algn="r"/>
            <a:r>
              <a:rPr lang="ar-MA" sz="2400" b="1" dirty="0"/>
              <a:t>كَمْ نَفَخَ سَعْدُ مِنْ </a:t>
            </a:r>
            <a:r>
              <a:rPr lang="ar-MA" sz="2400" b="1" dirty="0" err="1"/>
              <a:t>بالونَةٍ</a:t>
            </a:r>
            <a:r>
              <a:rPr lang="ar-MA" sz="2400" b="1" dirty="0"/>
              <a:t> حَمْراء ؟</a:t>
            </a:r>
            <a:endParaRPr lang="fr-FR" sz="24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F61E0B6-8E64-84E6-6BAA-8620EAE72910}"/>
              </a:ext>
            </a:extLst>
          </p:cNvPr>
          <p:cNvSpPr txBox="1"/>
          <p:nvPr/>
        </p:nvSpPr>
        <p:spPr>
          <a:xfrm>
            <a:off x="5380191" y="4857154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2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BF01A9D-6BBD-99D1-9B5F-3E5715991383}"/>
              </a:ext>
            </a:extLst>
          </p:cNvPr>
          <p:cNvSpPr txBox="1"/>
          <p:nvPr/>
        </p:nvSpPr>
        <p:spPr>
          <a:xfrm>
            <a:off x="3249279" y="4857155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1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BF319A-57C0-C856-3ED3-D348EE524682}"/>
              </a:ext>
            </a:extLst>
          </p:cNvPr>
          <p:cNvSpPr/>
          <p:nvPr/>
        </p:nvSpPr>
        <p:spPr>
          <a:xfrm>
            <a:off x="3249280" y="4273037"/>
            <a:ext cx="1730625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E0DCE7-77F2-25B2-0600-59706E8A7842}"/>
              </a:ext>
            </a:extLst>
          </p:cNvPr>
          <p:cNvSpPr/>
          <p:nvPr/>
        </p:nvSpPr>
        <p:spPr>
          <a:xfrm>
            <a:off x="4979905" y="4273036"/>
            <a:ext cx="1516427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75D3E6F-48A7-3538-B5CB-EBD9866695D8}"/>
              </a:ext>
            </a:extLst>
          </p:cNvPr>
          <p:cNvSpPr/>
          <p:nvPr/>
        </p:nvSpPr>
        <p:spPr>
          <a:xfrm>
            <a:off x="3249279" y="3864332"/>
            <a:ext cx="3247053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B80613F-91C5-0ACA-33EC-D889EB9C8968}"/>
              </a:ext>
            </a:extLst>
          </p:cNvPr>
          <p:cNvSpPr txBox="1"/>
          <p:nvPr/>
        </p:nvSpPr>
        <p:spPr>
          <a:xfrm>
            <a:off x="4244123" y="3322574"/>
            <a:ext cx="1257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اَلْكُـــلُّ</a:t>
            </a:r>
            <a:r>
              <a:rPr lang="ar-MA" sz="28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8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8E4D550-FF8A-82A1-686B-814083C29077}"/>
              </a:ext>
            </a:extLst>
          </p:cNvPr>
          <p:cNvSpPr txBox="1"/>
          <p:nvPr/>
        </p:nvSpPr>
        <p:spPr>
          <a:xfrm>
            <a:off x="4732965" y="3783136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8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ED114BB-9B0C-3CC8-C254-077EF0344D8A}"/>
              </a:ext>
            </a:extLst>
          </p:cNvPr>
          <p:cNvSpPr txBox="1"/>
          <p:nvPr/>
        </p:nvSpPr>
        <p:spPr>
          <a:xfrm>
            <a:off x="3863123" y="4188423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5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480133C-289B-FEAA-4552-AC969D4F674A}"/>
              </a:ext>
            </a:extLst>
          </p:cNvPr>
          <p:cNvSpPr txBox="1"/>
          <p:nvPr/>
        </p:nvSpPr>
        <p:spPr>
          <a:xfrm>
            <a:off x="5303198" y="4218468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708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0040-DE13-49FF-73F2-693552E94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665AD2-BDC5-2C8A-66AA-9CDF97D61AEB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34DF18D-A043-11F6-9638-E6D3DD5ABD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1513E3-2DB4-FBB2-DA8C-06948D541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D9329B8-9457-686F-8341-AD71FE725AE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0DE66D6-BA40-709D-FE41-B4F5F4E80B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537B84-F733-D1A9-C4A0-1F69E713771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D072201-2B7B-1F21-07B1-2BBB77670D8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9DEBB1A-5F05-DD1F-E82A-44B43F1A57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CF65ED-6F9B-48E4-0F9B-EABFC5C87BD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5A4E6FE-79F3-D36A-4E2B-68106A64EBA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8E08280-CEF5-BB0D-EA88-2504B8DF7C7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9E05C10-C51B-AB94-4274-9B584F80BD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BB4F2FC-B19F-1605-37B6-199AC18F23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05AC99-525C-5AAB-35C2-B28FAB346C0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16B898-9962-7B2B-4637-D9DEC00683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796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0D455-02DF-37FF-154C-2993A958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6805DEF-572E-4412-2B93-EAC2C019A9C0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الكل هو 8 و الجزء الأول هو 5 و نبحث عن الجزء الثاني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سنستعمل الطرح : 3 = 5 - 8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35ED5ADA-ABF6-E3B5-61A5-5EF175ACDE6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E0F12F68-5D03-B60F-4AEF-86B001C42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D940E4A-9550-98F6-1361-225059CE3C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D3BBC62-79EC-19BB-8554-0FB0A51215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E014C5BE-F784-6B3B-E253-6C28C574BB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623D2D1-254D-5A97-FA87-6AD35AFC017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89150A0-B3C2-0DDC-E51A-6660972907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BF2F768-E707-DC21-F323-7319F3F5B3A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6F8F96A-473E-7A09-6F1C-3675CE006A1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EF77D5E-9357-E9B5-8E62-0EFECCF377F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EC9E398-CA18-AB19-5CE2-3B9604FD18E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BAE5DEE2-7138-A29B-94EA-2B21E76B79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A0BC94-03A5-6E75-97B4-C764A66178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709D41-8604-B569-2243-1D7156336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04" y="2964427"/>
            <a:ext cx="6628638" cy="286349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722BFE-1CB7-E082-4B89-7B19B752B1A3}"/>
              </a:ext>
            </a:extLst>
          </p:cNvPr>
          <p:cNvSpPr txBox="1"/>
          <p:nvPr/>
        </p:nvSpPr>
        <p:spPr>
          <a:xfrm>
            <a:off x="3471233" y="5471777"/>
            <a:ext cx="2735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0B79A06-09AC-AB97-A0BD-2F5AD598BFEA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3" name="Image 2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659CF01A-126D-7424-F1A4-5F43B9A1E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EA44E48-BFB6-9886-39F3-29EC12042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9EB63B36-2326-B429-40EF-4DFE2C3BAE05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نَفَخَ سَعْدُ 8 بالوناتٍ مِنْها 5 بالوناتٍ زَرْقاءَ وَ الْبالوناتُ الْأُخْرى لَوْنُها  أَحْمَرُ</a:t>
            </a:r>
          </a:p>
          <a:p>
            <a:pPr algn="r"/>
            <a:r>
              <a:rPr lang="ar-MA" sz="2400" b="1" dirty="0"/>
              <a:t>كَمْ نَفَخَ سَعْدُ مِنْ </a:t>
            </a:r>
            <a:r>
              <a:rPr lang="ar-MA" sz="2400" b="1" dirty="0" err="1"/>
              <a:t>بالونَةٍ</a:t>
            </a:r>
            <a:r>
              <a:rPr lang="ar-MA" sz="2400" b="1" dirty="0"/>
              <a:t> حَمْراء ؟</a:t>
            </a:r>
            <a:endParaRPr lang="fr-FR" sz="24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E2E108-93DC-B669-18C9-D05826167298}"/>
              </a:ext>
            </a:extLst>
          </p:cNvPr>
          <p:cNvSpPr/>
          <p:nvPr/>
        </p:nvSpPr>
        <p:spPr>
          <a:xfrm>
            <a:off x="3249280" y="4273037"/>
            <a:ext cx="1730625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134054-4CF1-353A-0099-AF58B079F43B}"/>
              </a:ext>
            </a:extLst>
          </p:cNvPr>
          <p:cNvSpPr/>
          <p:nvPr/>
        </p:nvSpPr>
        <p:spPr>
          <a:xfrm>
            <a:off x="4979905" y="4273036"/>
            <a:ext cx="1516427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A11DB-E201-E370-4C57-6E8276420332}"/>
              </a:ext>
            </a:extLst>
          </p:cNvPr>
          <p:cNvSpPr/>
          <p:nvPr/>
        </p:nvSpPr>
        <p:spPr>
          <a:xfrm>
            <a:off x="3249279" y="3864332"/>
            <a:ext cx="3247053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5D3ECAA-6770-DE0A-E2AD-AB1640BB7113}"/>
              </a:ext>
            </a:extLst>
          </p:cNvPr>
          <p:cNvSpPr txBox="1"/>
          <p:nvPr/>
        </p:nvSpPr>
        <p:spPr>
          <a:xfrm>
            <a:off x="5380191" y="4857154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2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45D8B34-C35D-29F9-588E-0DF8A987AE4E}"/>
              </a:ext>
            </a:extLst>
          </p:cNvPr>
          <p:cNvSpPr txBox="1"/>
          <p:nvPr/>
        </p:nvSpPr>
        <p:spPr>
          <a:xfrm>
            <a:off x="3249279" y="4857155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1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9CD7EE8-0995-7592-59E4-603F7DA95DEE}"/>
              </a:ext>
            </a:extLst>
          </p:cNvPr>
          <p:cNvSpPr txBox="1"/>
          <p:nvPr/>
        </p:nvSpPr>
        <p:spPr>
          <a:xfrm>
            <a:off x="4244123" y="3322574"/>
            <a:ext cx="1257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اَلْكُـــلُّ</a:t>
            </a:r>
            <a:r>
              <a:rPr lang="ar-MA" sz="28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8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D931E6C-0E85-AB4C-AAFD-827BED6FAC25}"/>
              </a:ext>
            </a:extLst>
          </p:cNvPr>
          <p:cNvSpPr txBox="1"/>
          <p:nvPr/>
        </p:nvSpPr>
        <p:spPr>
          <a:xfrm>
            <a:off x="4732965" y="3783136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8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B61D606-3C82-5395-F857-21348562EB10}"/>
              </a:ext>
            </a:extLst>
          </p:cNvPr>
          <p:cNvSpPr txBox="1"/>
          <p:nvPr/>
        </p:nvSpPr>
        <p:spPr>
          <a:xfrm>
            <a:off x="3863123" y="4188423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5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552BDE5-D59F-11B5-A1B4-C68093D91FD4}"/>
              </a:ext>
            </a:extLst>
          </p:cNvPr>
          <p:cNvSpPr txBox="1"/>
          <p:nvPr/>
        </p:nvSpPr>
        <p:spPr>
          <a:xfrm>
            <a:off x="5303198" y="4218468"/>
            <a:ext cx="641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1134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6BCE-9D72-569B-3756-757992D2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EFED6A-08B4-9ADA-FE69-111B97F5D7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A14946-FDAB-0F01-81CC-D0C7AC475C90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331C5F-8B78-DCBB-EB09-1D2EDE1FD6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D8FBFC-D8AD-95AC-5D76-E28FCB1F1016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5696050-395B-E67E-7E78-C4EFA402E45C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4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164F20E-ADAE-3960-653A-067E9B6C4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63F65E-E3BC-9FF6-273F-FDDF4289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593372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6F368C-C17A-9F21-E32B-598DB13893C2}"/>
              </a:ext>
            </a:extLst>
          </p:cNvPr>
          <p:cNvSpPr txBox="1"/>
          <p:nvPr/>
        </p:nvSpPr>
        <p:spPr>
          <a:xfrm>
            <a:off x="1430615" y="2999349"/>
            <a:ext cx="4597052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776394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75 ستنجزون  النشاط  رقم  4،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2DD2D3-99D7-9CE6-7F88-27FB724774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E8892CB-57A4-D8E8-58A4-5D51EC18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EC3B39-7CB1-264A-BC00-4417A03E3C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28D34-5959-1914-D306-61E416219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7402FB7-0D21-6C63-B5FB-53EC45A005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E899C08-0B44-A740-551D-5880181107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87373AA-2324-A1C5-5B27-C3B60F2DB5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9F00A0-77AF-5B55-64E5-6E7D3B35BB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402A94-8A4D-CFA2-4730-9772131298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29CB01-859F-8C42-A522-A6B46124A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176809-4C5D-3378-F089-E73C3374C2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E2BFB4-0664-D6DE-BA9F-D82F790697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A829D349-C714-2434-3C7F-487C2F9EB114}"/>
              </a:ext>
            </a:extLst>
          </p:cNvPr>
          <p:cNvGrpSpPr/>
          <p:nvPr/>
        </p:nvGrpSpPr>
        <p:grpSpPr>
          <a:xfrm>
            <a:off x="383191" y="1918303"/>
            <a:ext cx="6332502" cy="3964208"/>
            <a:chOff x="2050320" y="2395975"/>
            <a:chExt cx="5756820" cy="396420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A3D53BF-AAA3-50A8-4F03-DF92D9194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41368" y="2423683"/>
              <a:ext cx="2865772" cy="393650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4137764-A224-243D-99C6-3B164CD66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0320" y="2395975"/>
              <a:ext cx="2891048" cy="3964208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501980" y="3914261"/>
            <a:ext cx="2730820" cy="1685940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6 ، 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سأقرأ لكم المسألة و الخطوة الأولى و بعد إنجازها أقرأ لكم الخطوة الثانية و هكذا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6DD263-D924-2022-4EFB-3233BEF010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99733" y="1954958"/>
            <a:ext cx="6344535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6611-6E04-3F2B-52BA-5D4FE554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228523-DE15-0BAE-A6DD-7F9378665CC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361F18-18B9-6D23-EDD9-810A745F91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680D6D4-20B2-AC94-3649-08A18676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0D425E9-79E9-FC9E-DBB3-D8D5860BA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63E49C-90D4-E49E-9CA6-BBFA30BAD0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10EE7FC-2B8B-B535-D090-337FB7FAD2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8E2004F-A524-A612-D971-5B3D72EBD9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B5745116-1294-EEBF-A6E1-B1D5FC69EB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4BC4A3-C937-3D86-7496-4734DD012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79D6583-0BE9-B303-F7AA-B72B4B7400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9C36FFA-06FA-396A-8885-E31DE08F37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D03F9AC-F84B-B80B-E2C5-A9F2CA977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B314503-7C9E-D8C7-6365-3FF4390318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40DBB2-F685-EB9B-010D-D667DBD5B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A83FB0F-4711-E813-10B1-8C80C0E3E3C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99733" y="1954958"/>
            <a:ext cx="6344535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BC3CE-0563-4F30-036C-C0A5FEAF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8E613F2-6384-A56E-3412-20527B7A6C6B}"/>
              </a:ext>
            </a:extLst>
          </p:cNvPr>
          <p:cNvSpPr txBox="1"/>
          <p:nvPr/>
        </p:nvSpPr>
        <p:spPr>
          <a:xfrm>
            <a:off x="250723" y="7505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بنات  تمثل الجزء الأول و 3 أولاد تمثل الجزء الثاني و  نبحث عن الكل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5D34F50-E8E7-02B1-BAF7-667C98AC57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84C8CAE-D096-8B9A-042F-A9D19384D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1C6D2944-DEC1-4514-C0B1-8B2DB3E033D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B6FB2AF-0D31-8AA6-4EE3-7C713078DAB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C4263B-5062-F53E-FF5E-12CADBD902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ECEBAE6-4DCB-7EEE-9C1C-A6CE249CB5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FA0F9A9E-AE93-A0E5-45E9-C440AEFCD1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B2DF14-86C0-123A-BA4D-197792C6726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0ABDE1D-3FE6-35C6-99AB-EA08EC541F4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E744E6-998D-A030-286C-CA7CFDA47D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2D8C3A6E-7790-36BD-BDF6-18472C82594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5F080817-5AA5-7C61-6CC1-3FC04DCD39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7D7FE9-9111-D050-9799-86F6C17012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13FEFF5-76E4-D8CA-0EDA-63E0BD0510E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99733" y="1954958"/>
            <a:ext cx="6344535" cy="425826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2FD5064-6F13-A6E0-EFCF-4ABD154DA1C5}"/>
              </a:ext>
            </a:extLst>
          </p:cNvPr>
          <p:cNvSpPr txBox="1"/>
          <p:nvPr/>
        </p:nvSpPr>
        <p:spPr>
          <a:xfrm>
            <a:off x="4825706" y="4744297"/>
            <a:ext cx="1990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+ 3 = 7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ECBBC5-3E0D-3315-7761-A3DD1A5BD93C}"/>
              </a:ext>
            </a:extLst>
          </p:cNvPr>
          <p:cNvSpPr txBox="1"/>
          <p:nvPr/>
        </p:nvSpPr>
        <p:spPr>
          <a:xfrm>
            <a:off x="3396608" y="5485008"/>
            <a:ext cx="604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553E10-1E01-7170-4281-B0BB68AF3528}"/>
              </a:ext>
            </a:extLst>
          </p:cNvPr>
          <p:cNvSpPr txBox="1"/>
          <p:nvPr/>
        </p:nvSpPr>
        <p:spPr>
          <a:xfrm>
            <a:off x="2607313" y="3911333"/>
            <a:ext cx="604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4DD025-1221-1713-6FEE-F66D82738B4A}"/>
              </a:ext>
            </a:extLst>
          </p:cNvPr>
          <p:cNvSpPr txBox="1"/>
          <p:nvPr/>
        </p:nvSpPr>
        <p:spPr>
          <a:xfrm>
            <a:off x="2309548" y="4111388"/>
            <a:ext cx="604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62AE94A-F717-1560-E782-566EB360E8FC}"/>
              </a:ext>
            </a:extLst>
          </p:cNvPr>
          <p:cNvSpPr txBox="1"/>
          <p:nvPr/>
        </p:nvSpPr>
        <p:spPr>
          <a:xfrm>
            <a:off x="3094462" y="4111388"/>
            <a:ext cx="604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2246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19242</TotalTime>
  <Words>1551</Words>
  <Application>Microsoft Office PowerPoint</Application>
  <PresentationFormat>Affichage à l'écran (4:3)</PresentationFormat>
  <Paragraphs>549</Paragraphs>
  <Slides>60</Slides>
  <Notes>14</Notes>
  <HiddenSlides>0</HiddenSlides>
  <MMClips>3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60</vt:i4>
      </vt:variant>
    </vt:vector>
  </HeadingPairs>
  <TitlesOfParts>
    <vt:vector size="77" baseType="lpstr">
      <vt:lpstr>Effra CC Arbc</vt:lpstr>
      <vt:lpstr>Arial</vt:lpstr>
      <vt:lpstr>Microsoft Uighur</vt:lpstr>
      <vt:lpstr>Calibri</vt:lpstr>
      <vt:lpstr>Aptos Display</vt:lpstr>
      <vt:lpstr>DengXian</vt:lpstr>
      <vt:lpstr>Aptos</vt:lpstr>
      <vt:lpstr>Dosis</vt:lpstr>
      <vt:lpstr>Wingdings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الأول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214</cp:revision>
  <cp:lastPrinted>2025-08-13T10:11:39Z</cp:lastPrinted>
  <dcterms:created xsi:type="dcterms:W3CDTF">2025-08-01T12:31:49Z</dcterms:created>
  <dcterms:modified xsi:type="dcterms:W3CDTF">2026-03-30T13:07:10Z</dcterms:modified>
</cp:coreProperties>
</file>