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4.xml" ContentType="application/vnd.openxmlformats-officedocument.theme+xml"/>
  <Override PartName="/ppt/slideLayouts/slideLayout18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ink/ink1.xml" ContentType="application/inkml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897" r:id="rId4"/>
    <p:sldMasterId id="2147483904" r:id="rId5"/>
  </p:sldMasterIdLst>
  <p:notesMasterIdLst>
    <p:notesMasterId r:id="rId82"/>
  </p:notesMasterIdLst>
  <p:handoutMasterIdLst>
    <p:handoutMasterId r:id="rId83"/>
  </p:handoutMasterIdLst>
  <p:sldIdLst>
    <p:sldId id="779" r:id="rId6"/>
    <p:sldId id="911" r:id="rId7"/>
    <p:sldId id="1191" r:id="rId8"/>
    <p:sldId id="780" r:id="rId9"/>
    <p:sldId id="781" r:id="rId10"/>
    <p:sldId id="783" r:id="rId11"/>
    <p:sldId id="746" r:id="rId12"/>
    <p:sldId id="784" r:id="rId13"/>
    <p:sldId id="948" r:id="rId14"/>
    <p:sldId id="1209" r:id="rId15"/>
    <p:sldId id="964" r:id="rId16"/>
    <p:sldId id="1053" r:id="rId17"/>
    <p:sldId id="1057" r:id="rId18"/>
    <p:sldId id="1210" r:id="rId19"/>
    <p:sldId id="1022" r:id="rId20"/>
    <p:sldId id="1180" r:id="rId21"/>
    <p:sldId id="1181" r:id="rId22"/>
    <p:sldId id="1182" r:id="rId23"/>
    <p:sldId id="1203" r:id="rId24"/>
    <p:sldId id="1204" r:id="rId25"/>
    <p:sldId id="1205" r:id="rId26"/>
    <p:sldId id="1206" r:id="rId27"/>
    <p:sldId id="1207" r:id="rId28"/>
    <p:sldId id="1208" r:id="rId29"/>
    <p:sldId id="786" r:id="rId30"/>
    <p:sldId id="751" r:id="rId31"/>
    <p:sldId id="828" r:id="rId32"/>
    <p:sldId id="890" r:id="rId33"/>
    <p:sldId id="787" r:id="rId34"/>
    <p:sldId id="740" r:id="rId35"/>
    <p:sldId id="1101" r:id="rId36"/>
    <p:sldId id="1124" r:id="rId37"/>
    <p:sldId id="1128" r:id="rId38"/>
    <p:sldId id="1137" r:id="rId39"/>
    <p:sldId id="1218" r:id="rId40"/>
    <p:sldId id="1136" r:id="rId41"/>
    <p:sldId id="1129" r:id="rId42"/>
    <p:sldId id="1130" r:id="rId43"/>
    <p:sldId id="1142" r:id="rId44"/>
    <p:sldId id="1183" r:id="rId45"/>
    <p:sldId id="1144" r:id="rId46"/>
    <p:sldId id="1184" r:id="rId47"/>
    <p:sldId id="1185" r:id="rId48"/>
    <p:sldId id="1186" r:id="rId49"/>
    <p:sldId id="1187" r:id="rId50"/>
    <p:sldId id="909" r:id="rId51"/>
    <p:sldId id="976" r:id="rId52"/>
    <p:sldId id="1091" r:id="rId53"/>
    <p:sldId id="1145" r:id="rId54"/>
    <p:sldId id="1146" r:id="rId55"/>
    <p:sldId id="1148" r:id="rId56"/>
    <p:sldId id="1149" r:id="rId57"/>
    <p:sldId id="1150" r:id="rId58"/>
    <p:sldId id="1154" r:id="rId59"/>
    <p:sldId id="1212" r:id="rId60"/>
    <p:sldId id="1214" r:id="rId61"/>
    <p:sldId id="1213" r:id="rId62"/>
    <p:sldId id="1155" r:id="rId63"/>
    <p:sldId id="1156" r:id="rId64"/>
    <p:sldId id="1188" r:id="rId65"/>
    <p:sldId id="1189" r:id="rId66"/>
    <p:sldId id="1190" r:id="rId67"/>
    <p:sldId id="910" r:id="rId68"/>
    <p:sldId id="848" r:id="rId69"/>
    <p:sldId id="916" r:id="rId70"/>
    <p:sldId id="924" r:id="rId71"/>
    <p:sldId id="849" r:id="rId72"/>
    <p:sldId id="1055" r:id="rId73"/>
    <p:sldId id="788" r:id="rId74"/>
    <p:sldId id="956" r:id="rId75"/>
    <p:sldId id="850" r:id="rId76"/>
    <p:sldId id="1021" r:id="rId77"/>
    <p:sldId id="789" r:id="rId78"/>
    <p:sldId id="794" r:id="rId79"/>
    <p:sldId id="793" r:id="rId80"/>
    <p:sldId id="930" r:id="rId81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84"/>
      <p:bold r:id="rId85"/>
    </p:embeddedFont>
    <p:embeddedFont>
      <p:font typeface="Dosis" pitchFamily="2" charset="0"/>
      <p:regular r:id="rId86"/>
      <p:bold r:id="rId87"/>
    </p:embeddedFont>
    <p:embeddedFont>
      <p:font typeface="Dosis SemiBold" pitchFamily="2" charset="0"/>
      <p:bold r:id="rId88"/>
    </p:embeddedFont>
    <p:embeddedFont>
      <p:font typeface="Microsoft Uighur" panose="02000000000000000000" pitchFamily="2" charset="-78"/>
      <p:regular r:id="rId89"/>
      <p:bold r:id="rId90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C0993EAE-C74E-4053-89D1-1B856B80495A}">
          <p14:sldIdLst>
            <p14:sldId id="779"/>
            <p14:sldId id="911"/>
            <p14:sldId id="1191"/>
            <p14:sldId id="780"/>
            <p14:sldId id="781"/>
            <p14:sldId id="783"/>
            <p14:sldId id="746"/>
            <p14:sldId id="784"/>
            <p14:sldId id="948"/>
            <p14:sldId id="1209"/>
            <p14:sldId id="964"/>
            <p14:sldId id="1053"/>
            <p14:sldId id="1057"/>
            <p14:sldId id="1210"/>
            <p14:sldId id="1022"/>
            <p14:sldId id="1180"/>
            <p14:sldId id="1181"/>
            <p14:sldId id="1182"/>
            <p14:sldId id="1203"/>
            <p14:sldId id="1204"/>
            <p14:sldId id="1205"/>
            <p14:sldId id="1206"/>
            <p14:sldId id="1207"/>
            <p14:sldId id="1208"/>
            <p14:sldId id="786"/>
            <p14:sldId id="751"/>
            <p14:sldId id="828"/>
            <p14:sldId id="890"/>
            <p14:sldId id="787"/>
            <p14:sldId id="740"/>
            <p14:sldId id="1101"/>
            <p14:sldId id="1124"/>
            <p14:sldId id="1128"/>
            <p14:sldId id="1137"/>
            <p14:sldId id="1218"/>
            <p14:sldId id="1136"/>
            <p14:sldId id="1129"/>
            <p14:sldId id="1130"/>
            <p14:sldId id="1142"/>
            <p14:sldId id="1183"/>
            <p14:sldId id="1144"/>
            <p14:sldId id="1184"/>
            <p14:sldId id="1185"/>
            <p14:sldId id="1186"/>
            <p14:sldId id="1187"/>
            <p14:sldId id="909"/>
            <p14:sldId id="976"/>
            <p14:sldId id="1091"/>
            <p14:sldId id="1145"/>
            <p14:sldId id="1146"/>
            <p14:sldId id="1148"/>
            <p14:sldId id="1149"/>
            <p14:sldId id="1150"/>
            <p14:sldId id="1154"/>
            <p14:sldId id="1212"/>
            <p14:sldId id="1214"/>
            <p14:sldId id="1213"/>
            <p14:sldId id="1155"/>
            <p14:sldId id="1156"/>
            <p14:sldId id="1188"/>
            <p14:sldId id="1189"/>
            <p14:sldId id="1190"/>
            <p14:sldId id="910"/>
            <p14:sldId id="848"/>
            <p14:sldId id="916"/>
            <p14:sldId id="924"/>
            <p14:sldId id="849"/>
          </p14:sldIdLst>
        </p14:section>
        <p14:section name="Section sans titre" id="{64EBB38B-FBFF-4EAF-99B9-6DDF8CB04467}">
          <p14:sldIdLst>
            <p14:sldId id="1055"/>
            <p14:sldId id="788"/>
            <p14:sldId id="956"/>
            <p14:sldId id="850"/>
            <p14:sldId id="1021"/>
            <p14:sldId id="789"/>
            <p14:sldId id="794"/>
            <p14:sldId id="793"/>
            <p14:sldId id="93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96082"/>
    <a:srgbClr val="FFEFB9"/>
    <a:srgbClr val="FFDA6D"/>
    <a:srgbClr val="FCC302"/>
    <a:srgbClr val="16AB98"/>
    <a:srgbClr val="ACD7CA"/>
    <a:srgbClr val="FC8D00"/>
    <a:srgbClr val="F1A947"/>
    <a:srgbClr val="3A8F98"/>
    <a:srgbClr val="FCE5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061" autoAdjust="0"/>
  </p:normalViewPr>
  <p:slideViewPr>
    <p:cSldViewPr snapToGrid="0">
      <p:cViewPr varScale="1">
        <p:scale>
          <a:sx n="75" d="100"/>
          <a:sy n="75" d="100"/>
        </p:scale>
        <p:origin x="1046" y="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63" Type="http://schemas.openxmlformats.org/officeDocument/2006/relationships/slide" Target="slides/slide58.xml"/><Relationship Id="rId68" Type="http://schemas.openxmlformats.org/officeDocument/2006/relationships/slide" Target="slides/slide63.xml"/><Relationship Id="rId84" Type="http://schemas.openxmlformats.org/officeDocument/2006/relationships/font" Target="fonts/font1.fntdata"/><Relationship Id="rId89" Type="http://schemas.openxmlformats.org/officeDocument/2006/relationships/font" Target="fonts/font6.fntdata"/><Relationship Id="rId16" Type="http://schemas.openxmlformats.org/officeDocument/2006/relationships/slide" Target="slides/slide11.xml"/><Relationship Id="rId11" Type="http://schemas.openxmlformats.org/officeDocument/2006/relationships/slide" Target="slides/slide6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74" Type="http://schemas.openxmlformats.org/officeDocument/2006/relationships/slide" Target="slides/slide69.xml"/><Relationship Id="rId79" Type="http://schemas.openxmlformats.org/officeDocument/2006/relationships/slide" Target="slides/slide74.xml"/><Relationship Id="rId5" Type="http://schemas.openxmlformats.org/officeDocument/2006/relationships/slideMaster" Target="slideMasters/slideMaster5.xml"/><Relationship Id="rId90" Type="http://schemas.openxmlformats.org/officeDocument/2006/relationships/font" Target="fonts/font7.fntdata"/><Relationship Id="rId95" Type="http://schemas.microsoft.com/office/2018/10/relationships/authors" Target="authors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64" Type="http://schemas.openxmlformats.org/officeDocument/2006/relationships/slide" Target="slides/slide59.xml"/><Relationship Id="rId69" Type="http://schemas.openxmlformats.org/officeDocument/2006/relationships/slide" Target="slides/slide64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slide" Target="slides/slide67.xml"/><Relationship Id="rId80" Type="http://schemas.openxmlformats.org/officeDocument/2006/relationships/slide" Target="slides/slide75.xml"/><Relationship Id="rId85" Type="http://schemas.openxmlformats.org/officeDocument/2006/relationships/font" Target="fonts/font2.fntdata"/><Relationship Id="rId9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slide" Target="slides/slide62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slide" Target="slides/slide65.xml"/><Relationship Id="rId75" Type="http://schemas.openxmlformats.org/officeDocument/2006/relationships/slide" Target="slides/slide70.xml"/><Relationship Id="rId83" Type="http://schemas.openxmlformats.org/officeDocument/2006/relationships/handoutMaster" Target="handoutMasters/handoutMaster1.xml"/><Relationship Id="rId88" Type="http://schemas.openxmlformats.org/officeDocument/2006/relationships/font" Target="fonts/font5.fntdata"/><Relationship Id="rId9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73" Type="http://schemas.openxmlformats.org/officeDocument/2006/relationships/slide" Target="slides/slide68.xml"/><Relationship Id="rId78" Type="http://schemas.openxmlformats.org/officeDocument/2006/relationships/slide" Target="slides/slide73.xml"/><Relationship Id="rId81" Type="http://schemas.openxmlformats.org/officeDocument/2006/relationships/slide" Target="slides/slide76.xml"/><Relationship Id="rId86" Type="http://schemas.openxmlformats.org/officeDocument/2006/relationships/font" Target="fonts/font3.fntdata"/><Relationship Id="rId94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76" Type="http://schemas.openxmlformats.org/officeDocument/2006/relationships/slide" Target="slides/slide71.xml"/><Relationship Id="rId7" Type="http://schemas.openxmlformats.org/officeDocument/2006/relationships/slide" Target="slides/slide2.xml"/><Relationship Id="rId71" Type="http://schemas.openxmlformats.org/officeDocument/2006/relationships/slide" Target="slides/slide66.xml"/><Relationship Id="rId9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4.xml"/><Relationship Id="rId24" Type="http://schemas.openxmlformats.org/officeDocument/2006/relationships/slide" Target="slides/slide19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66" Type="http://schemas.openxmlformats.org/officeDocument/2006/relationships/slide" Target="slides/slide61.xml"/><Relationship Id="rId87" Type="http://schemas.openxmlformats.org/officeDocument/2006/relationships/font" Target="fonts/font4.fntdata"/><Relationship Id="rId61" Type="http://schemas.openxmlformats.org/officeDocument/2006/relationships/slide" Target="slides/slide56.xml"/><Relationship Id="rId82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56" Type="http://schemas.openxmlformats.org/officeDocument/2006/relationships/slide" Target="slides/slide51.xml"/><Relationship Id="rId77" Type="http://schemas.openxmlformats.org/officeDocument/2006/relationships/slide" Target="slides/slide7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30/03/2026</a:t>
            </a:fld>
            <a:endParaRPr lang="fr-MA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2T10:57:45.90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8192,'0'0'0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30/03/2026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13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26604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D0BB0C-C0A2-EA78-4B22-DD29FE250B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679BC0A-2B5C-63DE-87F9-90B6A67094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0EC7931-CF94-6112-6110-FFCA1CB091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6677199-4F4A-976A-E2F0-A1B8BA4742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946513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337F83-6FC6-2008-3CEE-B91A49AF0C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08C9177-AEF7-0CAE-DDFA-5644B54527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F16DECD-A654-B2AC-E7B7-FE10AEE375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9C88F38-F8DB-0B69-9E2E-15BA26C32E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519760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CA2664-0414-47B8-BD4B-425BCA7D05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D0D0F61-4EA1-8243-9C94-FB17938F8B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A987063-1947-F992-3911-4000A6BC31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AEAB495-862D-9384-C593-3A246CA61C3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721724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67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97237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BBA636-B9BB-E925-22F4-AC03019C0F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C32A342-C7CB-46DF-E3D9-0BFE70C088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5818CB4-7E44-965E-0F26-EFB75E099E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9BDA9B3-D3F2-7AB4-4499-B7A702690C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68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39880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72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21713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3014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375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5298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34CBCAC-7244-7814-0408-DE98CD53559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8933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1738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5074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2711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1919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8914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0350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9154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6647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07" r:id="rId2"/>
    <p:sldLayoutId id="2147483908" r:id="rId3"/>
    <p:sldLayoutId id="2147483909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81A00B9-3027-4A34-9697-FC7A19F4DDD8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2" r:id="rId5"/>
    <p:sldLayoutId id="2147483896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5563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8" r:id="rId1"/>
    <p:sldLayoutId id="2147483899" r:id="rId2"/>
    <p:sldLayoutId id="2147483900" r:id="rId3"/>
    <p:sldLayoutId id="2147483901" r:id="rId4"/>
    <p:sldLayoutId id="2147483902" r:id="rId5"/>
    <p:sldLayoutId id="2147483903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7156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gif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media" Target="../media/media2.mp4"/><Relationship Id="rId7" Type="http://schemas.openxmlformats.org/officeDocument/2006/relationships/image" Target="../media/image14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6.xml"/><Relationship Id="rId10" Type="http://schemas.openxmlformats.org/officeDocument/2006/relationships/image" Target="../media/image22.png"/><Relationship Id="rId4" Type="http://schemas.openxmlformats.org/officeDocument/2006/relationships/video" Target="../media/media2.mp4"/><Relationship Id="rId9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11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hyperlink" Target="https://svgsilh.com/ar/image/34139.html" TargetMode="External"/><Relationship Id="rId4" Type="http://schemas.openxmlformats.org/officeDocument/2006/relationships/image" Target="../media/image33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gif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38.gi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9.png"/><Relationship Id="rId5" Type="http://schemas.openxmlformats.org/officeDocument/2006/relationships/image" Target="../media/image14.gif"/><Relationship Id="rId4" Type="http://schemas.openxmlformats.org/officeDocument/2006/relationships/image" Target="../media/image10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8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8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4.png"/><Relationship Id="rId4" Type="http://schemas.openxmlformats.org/officeDocument/2006/relationships/image" Target="../media/image45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8.png"/><Relationship Id="rId4" Type="http://schemas.openxmlformats.org/officeDocument/2006/relationships/image" Target="../media/image45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8.png"/><Relationship Id="rId4" Type="http://schemas.openxmlformats.org/officeDocument/2006/relationships/image" Target="../media/image45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8.png"/><Relationship Id="rId4" Type="http://schemas.openxmlformats.org/officeDocument/2006/relationships/image" Target="../media/image45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8.png"/><Relationship Id="rId4" Type="http://schemas.openxmlformats.org/officeDocument/2006/relationships/image" Target="../media/image45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8.png"/><Relationship Id="rId4" Type="http://schemas.openxmlformats.org/officeDocument/2006/relationships/image" Target="../media/image45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8.png"/><Relationship Id="rId4" Type="http://schemas.openxmlformats.org/officeDocument/2006/relationships/image" Target="../media/image45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8.png"/><Relationship Id="rId4" Type="http://schemas.openxmlformats.org/officeDocument/2006/relationships/image" Target="../media/image45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8.png"/><Relationship Id="rId4" Type="http://schemas.openxmlformats.org/officeDocument/2006/relationships/image" Target="../media/image45.png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7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32.emf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0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3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3.png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png"/><Relationship Id="rId4" Type="http://schemas.openxmlformats.org/officeDocument/2006/relationships/image" Target="../media/image56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7.png"/><Relationship Id="rId5" Type="http://schemas.openxmlformats.org/officeDocument/2006/relationships/image" Target="../media/image480.png"/><Relationship Id="rId4" Type="http://schemas.openxmlformats.org/officeDocument/2006/relationships/customXml" Target="../ink/ink1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7.png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media" Target="../media/media5.mp4"/><Relationship Id="rId7" Type="http://schemas.openxmlformats.org/officeDocument/2006/relationships/image" Target="../media/image22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10.xml"/><Relationship Id="rId4" Type="http://schemas.openxmlformats.org/officeDocument/2006/relationships/video" Target="../media/media5.mp4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MA" sz="3600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C8459A99-9365-E35A-D477-A155479E7D8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ar-MA" dirty="0">
                <a:ea typeface="DengXian" panose="02010600030101010101" pitchFamily="2" charset="-122"/>
              </a:rPr>
              <a:t>1</a:t>
            </a:r>
            <a:endParaRPr lang="fr-FR" dirty="0">
              <a:ea typeface="DengXian" panose="02010600030101010101" pitchFamily="2" charset="-122"/>
            </a:endParaRP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4E3C502A-2E4A-1ECB-5950-7B286CB4F372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821ED33-4957-4C50-9E30-93DDD0B2AE08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0EF9279-D63E-ADE0-A41B-0C679E090279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145A6D92-2B59-326E-A40E-AB208990EBBF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0968215-8C31-9D3D-D192-FA8A93987690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897E648-EF5A-CEE3-3FD0-4506F2045B76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BA883CBF-75ED-A616-F10C-4749DD17E525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4BF5544C-BFF3-8AE3-C9BE-6224670AA276}"/>
              </a:ext>
            </a:extLst>
          </p:cNvPr>
          <p:cNvGrpSpPr/>
          <p:nvPr/>
        </p:nvGrpSpPr>
        <p:grpSpPr>
          <a:xfrm>
            <a:off x="7304202" y="6006607"/>
            <a:ext cx="1124468" cy="288630"/>
            <a:chOff x="5372100" y="5877672"/>
            <a:chExt cx="1124468" cy="288630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36B4407B-492D-A6E6-FF6E-59BE2D195C04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0373D7D9-DFB2-FE7C-ED19-AA64C9BFDE24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514FB180-2BE5-943B-272D-13652AA0736F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4ED6BC31-9E38-D249-7C02-DE5E84CB896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E9713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6A61D147-9B2F-F0C2-7FBE-5D18160446B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F3325BB9-61C5-0C18-B254-CC6013CAB253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CDE17BD6-8DDB-06C5-488F-806A51C51CF8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069D1A3C-7369-34D8-9C95-18DFA6095B8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EAACD5FE-643B-D23E-8ED5-FA433D3175B7}"/>
              </a:ext>
            </a:extLst>
          </p:cNvPr>
          <p:cNvSpPr/>
          <p:nvPr/>
        </p:nvSpPr>
        <p:spPr>
          <a:xfrm>
            <a:off x="3980349" y="6006120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Ellipse 33">
            <a:extLst>
              <a:ext uri="{FF2B5EF4-FFF2-40B4-BE49-F238E27FC236}">
                <a16:creationId xmlns:a16="http://schemas.microsoft.com/office/drawing/2014/main" id="{1A2BF202-4704-E608-BBA1-0D0BFFB3FAD1}"/>
              </a:ext>
            </a:extLst>
          </p:cNvPr>
          <p:cNvSpPr/>
          <p:nvPr/>
        </p:nvSpPr>
        <p:spPr>
          <a:xfrm>
            <a:off x="4835766" y="6021879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5" name="Rectangle : coins arrondis 34">
            <a:extLst>
              <a:ext uri="{FF2B5EF4-FFF2-40B4-BE49-F238E27FC236}">
                <a16:creationId xmlns:a16="http://schemas.microsoft.com/office/drawing/2014/main" id="{2D09454D-83A5-A27D-3DA8-CB612D5F94EE}"/>
              </a:ext>
            </a:extLst>
          </p:cNvPr>
          <p:cNvSpPr/>
          <p:nvPr/>
        </p:nvSpPr>
        <p:spPr>
          <a:xfrm>
            <a:off x="5701350" y="5987532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6" name="Ellipse 35">
            <a:extLst>
              <a:ext uri="{FF2B5EF4-FFF2-40B4-BE49-F238E27FC236}">
                <a16:creationId xmlns:a16="http://schemas.microsoft.com/office/drawing/2014/main" id="{C231E8C1-C658-2B7E-38DF-E8D1EC4CA51E}"/>
              </a:ext>
            </a:extLst>
          </p:cNvPr>
          <p:cNvSpPr/>
          <p:nvPr/>
        </p:nvSpPr>
        <p:spPr>
          <a:xfrm>
            <a:off x="6556767" y="6003291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A6D8B2-5030-6F3A-83E9-72037C4C3E8F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A0DA198-19E2-7340-F1C1-95E7C2B8EA2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831586" y="4711230"/>
            <a:ext cx="783913" cy="566262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B6E1205C-71BB-C71E-C6D2-1AD40E96BFD6}"/>
              </a:ext>
            </a:extLst>
          </p:cNvPr>
          <p:cNvSpPr/>
          <p:nvPr/>
        </p:nvSpPr>
        <p:spPr>
          <a:xfrm>
            <a:off x="1455447" y="292049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الأستاذ(ة)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1537C42-57B6-7188-1116-665A0177E452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97A82DA2-51E8-71CD-0317-45D405CBAB13}"/>
              </a:ext>
            </a:extLst>
          </p:cNvPr>
          <p:cNvSpPr/>
          <p:nvPr/>
        </p:nvSpPr>
        <p:spPr>
          <a:xfrm>
            <a:off x="3715084" y="2905329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12" name="Image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4BD4DE0-3416-5FBD-1238-D1C7605B74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506" y="1674751"/>
            <a:ext cx="1196068" cy="1196068"/>
          </a:xfrm>
          <a:prstGeom prst="rect">
            <a:avLst/>
          </a:prstGeom>
        </p:spPr>
      </p:pic>
      <p:pic>
        <p:nvPicPr>
          <p:cNvPr id="13" name="Image 12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308892D1-BD5B-9606-899F-E66C8598B2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740341" y="1741282"/>
            <a:ext cx="1397972" cy="1063006"/>
          </a:xfrm>
          <a:prstGeom prst="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28DA8454-DAD1-E41E-6F96-FD0AEE8C8AB3}"/>
              </a:ext>
            </a:extLst>
          </p:cNvPr>
          <p:cNvSpPr/>
          <p:nvPr/>
        </p:nvSpPr>
        <p:spPr>
          <a:xfrm>
            <a:off x="3757334" y="5322766"/>
            <a:ext cx="1689811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  <a:r>
              <a:rPr lang="fr-FR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ar-MA" sz="1300" b="1" kern="0" dirty="0">
              <a:solidFill>
                <a:srgbClr val="3A8F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AD26B6BC-05E8-17EB-866A-881BB734B8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22080" y="1674752"/>
            <a:ext cx="1196067" cy="1196067"/>
          </a:xfrm>
          <a:prstGeom prst="rect">
            <a:avLst/>
          </a:prstGeom>
        </p:spPr>
      </p:pic>
      <p:pic>
        <p:nvPicPr>
          <p:cNvPr id="16" name="Image 15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E3660F96-6BC9-E8EE-BE07-B327ACE4D4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9902" y="4571660"/>
            <a:ext cx="862304" cy="623125"/>
          </a:xfrm>
          <a:prstGeom prst="rect">
            <a:avLst/>
          </a:prstGeom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B9BBC39A-B19D-02E7-1B73-9B53695FBAA9}"/>
              </a:ext>
            </a:extLst>
          </p:cNvPr>
          <p:cNvSpPr/>
          <p:nvPr/>
        </p:nvSpPr>
        <p:spPr>
          <a:xfrm>
            <a:off x="6212838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pic>
        <p:nvPicPr>
          <p:cNvPr id="18" name="Image 17" descr="Une image contenant dessin humoristique, sourir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F42AFDC-E5F5-F3DB-12F6-FBD1D2CDDE2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8119" y="4172644"/>
            <a:ext cx="1066385" cy="1066385"/>
          </a:xfrm>
          <a:prstGeom prst="rect">
            <a:avLst/>
          </a:prstGeom>
        </p:spPr>
      </p:pic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0B99BAF8-4D80-D29A-BCE5-236DFD68450D}"/>
              </a:ext>
            </a:extLst>
          </p:cNvPr>
          <p:cNvSpPr/>
          <p:nvPr/>
        </p:nvSpPr>
        <p:spPr>
          <a:xfrm>
            <a:off x="5974721" y="2905329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9ADC32E-7023-F356-E847-5DEC4ABEDE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20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الأول     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F9229032-4195-44A3-C6E4-A8CDA9CA6A2A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64155078-F02F-C530-427E-9D77E0A084E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rgbClr val="FFDA6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Organigramme : Terminateur 21">
              <a:extLst>
                <a:ext uri="{FF2B5EF4-FFF2-40B4-BE49-F238E27FC236}">
                  <a16:creationId xmlns:a16="http://schemas.microsoft.com/office/drawing/2014/main" id="{A641E4BA-1639-2528-7A13-2019E64EFFB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FFC000"/>
            </a:solidFill>
            <a:ln>
              <a:solidFill>
                <a:srgbClr val="EEB5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4</a:t>
              </a:r>
              <a:endParaRPr lang="fr-FR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space réservé du texte 5">
              <a:extLst>
                <a:ext uri="{FF2B5EF4-FFF2-40B4-BE49-F238E27FC236}">
                  <a16:creationId xmlns:a16="http://schemas.microsoft.com/office/drawing/2014/main" id="{F3DD721E-7CF1-5956-528E-61D4BDE55E6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rgbClr val="FFEFB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ctr" defTabSz="609630" rtl="1">
                <a:defRPr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ar-MA" kern="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حل مسائل ( الجزء و الكل (1) </a:t>
              </a: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5A75858E-BFEB-0EB3-6ACC-4A077C5B4AD3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B616C238-EEDC-8A94-7AA3-C14D0113D76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3" name="Organigramme : Terminateur 21">
              <a:extLst>
                <a:ext uri="{FF2B5EF4-FFF2-40B4-BE49-F238E27FC236}">
                  <a16:creationId xmlns:a16="http://schemas.microsoft.com/office/drawing/2014/main" id="{E97AAA58-D038-C0E2-4EF5-A6BDF34AE8F8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4" name="Espace réservé du texte 5">
              <a:extLst>
                <a:ext uri="{FF2B5EF4-FFF2-40B4-BE49-F238E27FC236}">
                  <a16:creationId xmlns:a16="http://schemas.microsoft.com/office/drawing/2014/main" id="{0229901A-FC2F-D31F-0285-D0BAB2D4071E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Arial" panose="020B0604020202020204" pitchFamily="34" charset="0"/>
                </a:rPr>
                <a:t>مُراجَعَةُ دُروسِ الْأُسْبوعِ الأول       </a:t>
              </a: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95FE2CBA-83AD-D410-DEF5-353EDE3493C7}"/>
              </a:ext>
            </a:extLst>
          </p:cNvPr>
          <p:cNvGrpSpPr/>
          <p:nvPr/>
        </p:nvGrpSpPr>
        <p:grpSpPr>
          <a:xfrm>
            <a:off x="415003" y="247588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2A91F416-9A41-8A0E-C5AF-D82A0B34873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endParaRPr lang="fr-MA" dirty="0">
                <a:solidFill>
                  <a:srgbClr val="FFFFFF"/>
                </a:solidFill>
                <a:latin typeface="Aptos" panose="02110004020202020204"/>
              </a:endParaRPr>
            </a:p>
          </p:txBody>
        </p:sp>
        <p:sp>
          <p:nvSpPr>
            <p:cNvPr id="21" name="Organigramme : Terminateur 21">
              <a:extLst>
                <a:ext uri="{FF2B5EF4-FFF2-40B4-BE49-F238E27FC236}">
                  <a16:creationId xmlns:a16="http://schemas.microsoft.com/office/drawing/2014/main" id="{A4CDC53A-22D7-A1FB-B73B-A38F80CAA67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2</a:t>
              </a:r>
              <a:endPara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Espace réservé du texte 5">
              <a:extLst>
                <a:ext uri="{FF2B5EF4-FFF2-40B4-BE49-F238E27FC236}">
                  <a16:creationId xmlns:a16="http://schemas.microsoft.com/office/drawing/2014/main" id="{ABA29CEC-D6BF-C968-F783-B1C4114BD489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ctr" rtl="1">
                <a:defRPr>
                  <a:solidFill>
                    <a:srgbClr val="FFFFFF"/>
                  </a:solidFill>
                  <a:latin typeface="Aptos" panose="02110004020202020204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ar-MA" sz="1600" b="1" kern="0" dirty="0">
                  <a:solidFill>
                    <a:srgbClr val="FFFFFF">
                      <a:lumMod val="6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قراءة الساعة (2)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AF5E3C1-3D13-1E6F-4CDF-90F2A7D40A15}"/>
              </a:ext>
            </a:extLst>
          </p:cNvPr>
          <p:cNvGrpSpPr/>
          <p:nvPr/>
        </p:nvGrpSpPr>
        <p:grpSpPr>
          <a:xfrm>
            <a:off x="4427134" y="2471052"/>
            <a:ext cx="3780000" cy="1123837"/>
            <a:chOff x="648000" y="1949241"/>
            <a:chExt cx="3780000" cy="1123837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6D4AEE17-4144-9DE5-79E6-221B94BC4201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endParaRPr lang="fr-MA" dirty="0">
                <a:solidFill>
                  <a:srgbClr val="FFFFFF"/>
                </a:solidFill>
                <a:latin typeface="Aptos" panose="02110004020202020204"/>
              </a:endParaRPr>
            </a:p>
          </p:txBody>
        </p:sp>
        <p:sp>
          <p:nvSpPr>
            <p:cNvPr id="25" name="Organigramme : Terminateur 21">
              <a:extLst>
                <a:ext uri="{FF2B5EF4-FFF2-40B4-BE49-F238E27FC236}">
                  <a16:creationId xmlns:a16="http://schemas.microsoft.com/office/drawing/2014/main" id="{B0B3F448-7419-25C2-1994-B2C8E91AE975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Espace réservé du texte 5">
              <a:extLst>
                <a:ext uri="{FF2B5EF4-FFF2-40B4-BE49-F238E27FC236}">
                  <a16:creationId xmlns:a16="http://schemas.microsoft.com/office/drawing/2014/main" id="{3D91C6C3-69B1-622A-467F-2CFE83900063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R="0" lvl="0" indent="0" algn="ctr" rtl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b="0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ar-MA" dirty="0"/>
                <a:t> </a:t>
              </a:r>
              <a:r>
                <a:rPr lang="ar-MA" sz="1600" b="1" kern="0" dirty="0">
                  <a:solidFill>
                    <a:srgbClr val="FFFFFF">
                      <a:lumMod val="6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قراءة الساعة (1)</a:t>
              </a: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8BC6FF98-D91F-5F2A-CED3-6CA42B795B21}"/>
              </a:ext>
            </a:extLst>
          </p:cNvPr>
          <p:cNvGrpSpPr/>
          <p:nvPr/>
        </p:nvGrpSpPr>
        <p:grpSpPr>
          <a:xfrm>
            <a:off x="4405078" y="385132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F2F5BCF4-6245-7080-12D0-92020BAB7CEA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9" name="Organigramme : Terminateur 21">
              <a:extLst>
                <a:ext uri="{FF2B5EF4-FFF2-40B4-BE49-F238E27FC236}">
                  <a16:creationId xmlns:a16="http://schemas.microsoft.com/office/drawing/2014/main" id="{1B1FF049-A4A1-E2B5-DCE9-9C2C2D83D873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3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0" name="Espace réservé du texte 5">
              <a:extLst>
                <a:ext uri="{FF2B5EF4-FFF2-40B4-BE49-F238E27FC236}">
                  <a16:creationId xmlns:a16="http://schemas.microsoft.com/office/drawing/2014/main" id="{06B92C66-3B43-6D30-315D-FD2D8DAC5814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حساب فرق عددين على السطر(3)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13244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703488"/>
            <a:ext cx="8178799" cy="492443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حل مسائل ( الجزء و الكل (1) 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4A3232D5-2168-A1A0-607B-8349DFAF5CA9}"/>
              </a:ext>
            </a:extLst>
          </p:cNvPr>
          <p:cNvGrpSpPr/>
          <p:nvPr/>
        </p:nvGrpSpPr>
        <p:grpSpPr>
          <a:xfrm>
            <a:off x="1757754" y="2304557"/>
            <a:ext cx="5628492" cy="3923116"/>
            <a:chOff x="1714100" y="2304557"/>
            <a:chExt cx="5628492" cy="3923116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C0292844-FD9A-224B-2030-5160427EB49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484693" y="2304558"/>
              <a:ext cx="2857899" cy="3923115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37D1940C-D833-D320-F383-AB11C8E94B1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714100" y="2304557"/>
              <a:ext cx="2857900" cy="392311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2489217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9E24B373-8DD9-20EB-22BB-948E6DDB4653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249811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01917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725082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638440" y="2558424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8589B9F8-91F4-0E12-F451-42F92D77DC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655689" y="5386638"/>
            <a:ext cx="558587" cy="754927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1839D1C6-F51D-6885-BDAF-5715862E00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35" t="60837" r="-2620" b="18847"/>
          <a:stretch>
            <a:fillRect/>
          </a:stretch>
        </p:blipFill>
        <p:spPr>
          <a:xfrm>
            <a:off x="1655689" y="4652994"/>
            <a:ext cx="582917" cy="754926"/>
          </a:xfrm>
          <a:prstGeom prst="rect">
            <a:avLst/>
          </a:prstGeom>
        </p:spPr>
      </p:pic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04EA266-9099-13D5-4528-C41DBA725D8C}"/>
              </a:ext>
            </a:extLst>
          </p:cNvPr>
          <p:cNvGrpSpPr/>
          <p:nvPr/>
        </p:nvGrpSpPr>
        <p:grpSpPr>
          <a:xfrm>
            <a:off x="1626293" y="3237261"/>
            <a:ext cx="558588" cy="625740"/>
            <a:chOff x="965530" y="5471175"/>
            <a:chExt cx="558588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DF49F5BC-26B3-0959-93F0-D7BABD79127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CAE3A27B-280D-0F0F-CE90-5A9D62922FC8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B8BFC95E-823D-A607-9C55-21F3449E67BF}"/>
              </a:ext>
            </a:extLst>
          </p:cNvPr>
          <p:cNvGrpSpPr/>
          <p:nvPr/>
        </p:nvGrpSpPr>
        <p:grpSpPr>
          <a:xfrm>
            <a:off x="1653038" y="4011911"/>
            <a:ext cx="612561" cy="625740"/>
            <a:chOff x="976754" y="4005561"/>
            <a:chExt cx="612561" cy="62574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8DF5BCA-A089-BDAB-B309-5DD72699D2E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931F5B38-3F7D-91EA-CA16-1749E40EC858}"/>
                </a:ext>
              </a:extLst>
            </p:cNvPr>
            <p:cNvSpPr txBox="1"/>
            <p:nvPr/>
          </p:nvSpPr>
          <p:spPr>
            <a:xfrm>
              <a:off x="1030728" y="4161932"/>
              <a:ext cx="558587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1900" b="1" dirty="0">
                  <a:solidFill>
                    <a:srgbClr val="33878B"/>
                  </a:solidFill>
                </a:rPr>
                <a:t>20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548BC549-231C-2215-8184-11F4CEDAB4A5}"/>
              </a:ext>
            </a:extLst>
          </p:cNvPr>
          <p:cNvGrpSpPr/>
          <p:nvPr/>
        </p:nvGrpSpPr>
        <p:grpSpPr>
          <a:xfrm>
            <a:off x="1653038" y="2477857"/>
            <a:ext cx="612560" cy="625740"/>
            <a:chOff x="976754" y="2489217"/>
            <a:chExt cx="612560" cy="625740"/>
          </a:xfrm>
        </p:grpSpPr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3A92200F-6086-EE68-F01D-911CA0E00A4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2489217"/>
              <a:ext cx="558587" cy="625740"/>
            </a:xfrm>
            <a:prstGeom prst="rect">
              <a:avLst/>
            </a:prstGeom>
          </p:spPr>
        </p:pic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EE1E05AE-BB70-3AFB-A064-030C3DC9983B}"/>
                </a:ext>
              </a:extLst>
            </p:cNvPr>
            <p:cNvSpPr txBox="1"/>
            <p:nvPr/>
          </p:nvSpPr>
          <p:spPr>
            <a:xfrm>
              <a:off x="1033903" y="2641600"/>
              <a:ext cx="555411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</a:t>
              </a:r>
              <a:r>
                <a:rPr lang="ar-MA" sz="1900" b="1" dirty="0">
                  <a:solidFill>
                    <a:srgbClr val="33878B"/>
                  </a:solidFill>
                </a:rPr>
                <a:t>2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76156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333F86A-391D-6CA4-8A77-0321B3372A7C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9" name="TextBox 5">
              <a:extLst>
                <a:ext uri="{FF2B5EF4-FFF2-40B4-BE49-F238E27FC236}">
                  <a16:creationId xmlns:a16="http://schemas.microsoft.com/office/drawing/2014/main" id="{2706D1E4-1517-240C-0920-01154DA94254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5B94F4D-6A60-D599-4E02-578FC265989B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A2D4355B-8FA8-CF27-F829-ECD4C37FC58B}"/>
              </a:ext>
            </a:extLst>
          </p:cNvPr>
          <p:cNvSpPr/>
          <p:nvPr/>
        </p:nvSpPr>
        <p:spPr>
          <a:xfrm>
            <a:off x="1076206" y="3638497"/>
            <a:ext cx="6801287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AF74E30-342C-C238-814E-DFA6471FB263}"/>
              </a:ext>
            </a:extLst>
          </p:cNvPr>
          <p:cNvSpPr txBox="1"/>
          <p:nvPr/>
        </p:nvSpPr>
        <p:spPr>
          <a:xfrm>
            <a:off x="1012980" y="3698793"/>
            <a:ext cx="6259895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تمثيل  معطيات مسألة على نموذج الأشرطة و تحديد المطلوب 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29C5A759-A054-588C-B335-93D1AD4957B3}"/>
              </a:ext>
            </a:extLst>
          </p:cNvPr>
          <p:cNvGrpSpPr/>
          <p:nvPr/>
        </p:nvGrpSpPr>
        <p:grpSpPr>
          <a:xfrm>
            <a:off x="7352956" y="3505458"/>
            <a:ext cx="952824" cy="892559"/>
            <a:chOff x="7018463" y="3273195"/>
            <a:chExt cx="1249561" cy="1172098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572DAFE1-EEBD-8EAE-BDCF-94DE36C9C960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B770D008-79DE-D410-B981-E6C22B4D3151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2EC1B5B8-43A8-D671-48F3-F57A63A0434E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7B63F712-AE82-A8A0-E366-9CBD216A84CD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2" name="Chevron 5">
                <a:extLst>
                  <a:ext uri="{FF2B5EF4-FFF2-40B4-BE49-F238E27FC236}">
                    <a16:creationId xmlns:a16="http://schemas.microsoft.com/office/drawing/2014/main" id="{353216C9-FF74-520D-B529-9FF8E000174B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3" name="Connecteur droit 22">
                <a:extLst>
                  <a:ext uri="{FF2B5EF4-FFF2-40B4-BE49-F238E27FC236}">
                    <a16:creationId xmlns:a16="http://schemas.microsoft.com/office/drawing/2014/main" id="{20B080CF-2FF1-1D7D-D44C-4C630FC39A9D}"/>
                  </a:ext>
                </a:extLst>
              </p:cNvPr>
              <p:cNvCxnSpPr>
                <a:cxnSpLocks/>
                <a:stCxn id="22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9131185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808" y="5695490"/>
            <a:ext cx="1175461" cy="84942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بكم في درس جديد مع مجد وندى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4601591-5E2B-516E-9BFD-9D064DC9A56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BA424EDD-9DE2-9C08-A95D-8375C5EF3D3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504342" y="2299662"/>
            <a:ext cx="2104888" cy="3361537"/>
          </a:xfrm>
          <a:prstGeom prst="rect">
            <a:avLst/>
          </a:prstGeom>
        </p:spPr>
      </p:pic>
      <p:pic>
        <p:nvPicPr>
          <p:cNvPr id="6" name="majd_wave">
            <a:hlinkClick r:id="" action="ppaction://media"/>
            <a:extLst>
              <a:ext uri="{FF2B5EF4-FFF2-40B4-BE49-F238E27FC236}">
                <a16:creationId xmlns:a16="http://schemas.microsoft.com/office/drawing/2014/main" id="{8FCF0B15-52CA-B2F7-85A9-DA30C02E272E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rcRect b="2166"/>
          <a:stretch>
            <a:fillRect/>
          </a:stretch>
        </p:blipFill>
        <p:spPr>
          <a:xfrm>
            <a:off x="2283479" y="2270080"/>
            <a:ext cx="1932723" cy="3361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19C4E6C7-77DA-BD12-49F9-5C394C1EC05B}"/>
              </a:ext>
            </a:extLst>
          </p:cNvPr>
          <p:cNvGrpSpPr/>
          <p:nvPr/>
        </p:nvGrpSpPr>
        <p:grpSpPr>
          <a:xfrm>
            <a:off x="1286604" y="2239768"/>
            <a:ext cx="5659641" cy="2671446"/>
            <a:chOff x="2050979" y="2221113"/>
            <a:chExt cx="4930734" cy="2598313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DEA9B0E2-2C6A-E067-96CE-9EA97152421D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1" name="Image 10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E079DEC5-EBB9-7104-2DA8-CF456F89D09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190877" y="2991745"/>
              <a:ext cx="631873" cy="631873"/>
            </a:xfrm>
            <a:prstGeom prst="rect">
              <a:avLst/>
            </a:prstGeom>
          </p:spPr>
        </p:pic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52585ED1-049B-AA10-F62F-11C5AA6DE501}"/>
                </a:ext>
              </a:extLst>
            </p:cNvPr>
            <p:cNvSpPr txBox="1"/>
            <p:nvPr/>
          </p:nvSpPr>
          <p:spPr>
            <a:xfrm>
              <a:off x="2050979" y="3595477"/>
              <a:ext cx="4073638" cy="44902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حساب فرق عددين على السطر</a:t>
              </a:r>
              <a:endParaRPr lang="ar-S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endParaRPr>
            </a:p>
          </p:txBody>
        </p:sp>
        <p:sp>
          <p:nvSpPr>
            <p:cNvPr id="13" name="Flowchart: Alternate Process 54">
              <a:extLst>
                <a:ext uri="{FF2B5EF4-FFF2-40B4-BE49-F238E27FC236}">
                  <a16:creationId xmlns:a16="http://schemas.microsoft.com/office/drawing/2014/main" id="{C64C152B-7DA9-6251-3321-CEC0186292E6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6615D43C-1357-7FBA-7ED1-1CE9F600C68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557F056B-DA67-119E-4B26-F4E12AD26AE6}"/>
                </a:ext>
              </a:extLst>
            </p:cNvPr>
            <p:cNvSpPr txBox="1"/>
            <p:nvPr/>
          </p:nvSpPr>
          <p:spPr>
            <a:xfrm>
              <a:off x="2539960" y="4159041"/>
              <a:ext cx="3584657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أنشطة تمهيدية 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F7E253C0-7AFC-F4D7-2D70-27DC2C5D2A0A}"/>
              </a:ext>
            </a:extLst>
          </p:cNvPr>
          <p:cNvSpPr txBox="1"/>
          <p:nvPr/>
        </p:nvSpPr>
        <p:spPr>
          <a:xfrm>
            <a:off x="1808261" y="3032090"/>
            <a:ext cx="415418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تصحيح الواجبات المنزلية </a:t>
            </a:r>
            <a:endParaRPr lang="ar-SA" sz="2800" b="1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06022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703780"/>
            <a:ext cx="65155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كراساتكم ، صححوا  النشاط رقم 5 الصفحة 71 </a:t>
            </a:r>
          </a:p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المثال الأول : 10ناقص 7 تساوي 3 و 3 زائد 2 تساوي 5 </a:t>
            </a: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D9B09CC-195B-3C1C-7DC2-1763DC3D38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79C71E0-2FD7-1399-292F-A806195F7F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757" y="1902566"/>
            <a:ext cx="7592485" cy="4363059"/>
          </a:xfrm>
          <a:prstGeom prst="rect">
            <a:avLst/>
          </a:prstGeom>
        </p:spPr>
      </p:pic>
      <p:pic>
        <p:nvPicPr>
          <p:cNvPr id="16" name="Image 15" descr="Une image contenant Graphique, symbole, Police, logo&#10;&#10;Le contenu généré par l’IA peut être incorrect.">
            <a:extLst>
              <a:ext uri="{FF2B5EF4-FFF2-40B4-BE49-F238E27FC236}">
                <a16:creationId xmlns:a16="http://schemas.microsoft.com/office/drawing/2014/main" id="{D90867E6-871A-4D2C-E889-3043F8178E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2553" y="2680664"/>
            <a:ext cx="608886" cy="677320"/>
          </a:xfrm>
          <a:prstGeom prst="rect">
            <a:avLst/>
          </a:prstGeom>
        </p:spPr>
      </p:pic>
      <p:pic>
        <p:nvPicPr>
          <p:cNvPr id="17" name="Image 16" descr="Une image contenant Graphique, symbole, Police, logo&#10;&#10;Le contenu généré par l’IA peut être incorrect.">
            <a:extLst>
              <a:ext uri="{FF2B5EF4-FFF2-40B4-BE49-F238E27FC236}">
                <a16:creationId xmlns:a16="http://schemas.microsoft.com/office/drawing/2014/main" id="{8A3AF036-3657-D4A5-A4B6-18BF9933149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6007" y="2680664"/>
            <a:ext cx="608886" cy="677320"/>
          </a:xfrm>
          <a:prstGeom prst="rect">
            <a:avLst/>
          </a:prstGeom>
        </p:spPr>
      </p:pic>
      <p:pic>
        <p:nvPicPr>
          <p:cNvPr id="18" name="Image 17" descr="Une image contenant Graphique, cercle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0075153F-98AB-8614-3006-83D39C009BB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0798" y="3636251"/>
            <a:ext cx="610641" cy="677320"/>
          </a:xfrm>
          <a:prstGeom prst="rect">
            <a:avLst/>
          </a:prstGeom>
        </p:spPr>
      </p:pic>
      <p:pic>
        <p:nvPicPr>
          <p:cNvPr id="19" name="Image 18" descr="Une image contenant capture d’écran,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FB7FF0C0-5337-774E-1439-270A756F827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6007" y="3655010"/>
            <a:ext cx="608887" cy="677321"/>
          </a:xfrm>
          <a:prstGeom prst="rect">
            <a:avLst/>
          </a:prstGeom>
        </p:spPr>
      </p:pic>
      <p:pic>
        <p:nvPicPr>
          <p:cNvPr id="20" name="Image 19" descr="Une image contenant Graphique, graphisme, symbole, conception&#10;&#10;Le contenu généré par l’IA peut être incorrect.">
            <a:extLst>
              <a:ext uri="{FF2B5EF4-FFF2-40B4-BE49-F238E27FC236}">
                <a16:creationId xmlns:a16="http://schemas.microsoft.com/office/drawing/2014/main" id="{7823CF3C-7D5B-ABB5-F65E-718062D5483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0797" y="4578190"/>
            <a:ext cx="610641" cy="677320"/>
          </a:xfrm>
          <a:prstGeom prst="rect">
            <a:avLst/>
          </a:prstGeom>
        </p:spPr>
      </p:pic>
      <p:pic>
        <p:nvPicPr>
          <p:cNvPr id="21" name="Image 20" descr="Une image contenant Graphique, graphisme, symbole, conception&#10;&#10;Le contenu généré par l’IA peut être incorrect.">
            <a:extLst>
              <a:ext uri="{FF2B5EF4-FFF2-40B4-BE49-F238E27FC236}">
                <a16:creationId xmlns:a16="http://schemas.microsoft.com/office/drawing/2014/main" id="{7690C8F7-718E-4ED9-CCE1-C474DE99138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4252" y="4578190"/>
            <a:ext cx="610641" cy="677320"/>
          </a:xfrm>
          <a:prstGeom prst="rect">
            <a:avLst/>
          </a:prstGeom>
        </p:spPr>
      </p:pic>
      <p:pic>
        <p:nvPicPr>
          <p:cNvPr id="22" name="Image 2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78F5EBE-9AED-F18A-3B33-0344C561B1F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0797" y="5533777"/>
            <a:ext cx="608886" cy="677320"/>
          </a:xfrm>
          <a:prstGeom prst="rect">
            <a:avLst/>
          </a:prstGeom>
        </p:spPr>
      </p:pic>
      <p:pic>
        <p:nvPicPr>
          <p:cNvPr id="23" name="Image 22" descr="Une image contenant capture d’écran,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7888D40-1AB3-31EE-B69A-1A4CCD46B4A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4252" y="5553413"/>
            <a:ext cx="608887" cy="677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5591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7D2680-33D6-11A8-A286-DA3857A9DB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C502A08-4631-B7AB-4981-0F6A83E747C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4832180A-F799-01B1-AA79-EC19BC3C7F97}"/>
              </a:ext>
            </a:extLst>
          </p:cNvPr>
          <p:cNvGrpSpPr/>
          <p:nvPr/>
        </p:nvGrpSpPr>
        <p:grpSpPr>
          <a:xfrm>
            <a:off x="1286604" y="2239768"/>
            <a:ext cx="5659641" cy="2671446"/>
            <a:chOff x="2050979" y="2221113"/>
            <a:chExt cx="4930734" cy="2598313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B0EA36E4-8DAF-FF9A-A183-826B0410A056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1" name="Image 10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2B10B157-41D1-4242-810C-A51BB5A2500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124617" y="3527168"/>
              <a:ext cx="631873" cy="631873"/>
            </a:xfrm>
            <a:prstGeom prst="rect">
              <a:avLst/>
            </a:prstGeom>
          </p:spPr>
        </p:pic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AC075717-6E5B-9A3F-DF97-8E8B6156EE2B}"/>
                </a:ext>
              </a:extLst>
            </p:cNvPr>
            <p:cNvSpPr txBox="1"/>
            <p:nvPr/>
          </p:nvSpPr>
          <p:spPr>
            <a:xfrm>
              <a:off x="2050979" y="3595477"/>
              <a:ext cx="4073638" cy="5088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حساب فرق عددين على السطر</a:t>
              </a:r>
              <a:endParaRPr lang="ar-S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Flowchart: Alternate Process 54">
              <a:extLst>
                <a:ext uri="{FF2B5EF4-FFF2-40B4-BE49-F238E27FC236}">
                  <a16:creationId xmlns:a16="http://schemas.microsoft.com/office/drawing/2014/main" id="{3B71E600-7162-D6BF-47B4-DF4C1A9894DF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8FF51A46-A53D-7F64-1ECC-4A76B71C1A8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E3E54DA9-C665-FDDA-B867-3A0B31DE2B10}"/>
                </a:ext>
              </a:extLst>
            </p:cNvPr>
            <p:cNvSpPr txBox="1"/>
            <p:nvPr/>
          </p:nvSpPr>
          <p:spPr>
            <a:xfrm>
              <a:off x="2539960" y="4159041"/>
              <a:ext cx="3584657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أنشطة تمهيدية 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B6599ABF-42FF-5FC1-174E-C4A3EB26A9FC}"/>
              </a:ext>
            </a:extLst>
          </p:cNvPr>
          <p:cNvSpPr txBox="1"/>
          <p:nvPr/>
        </p:nvSpPr>
        <p:spPr>
          <a:xfrm>
            <a:off x="1808261" y="3032090"/>
            <a:ext cx="41541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الواجبات المنزلية </a:t>
            </a:r>
            <a:endParaRPr lang="ar-SA" sz="24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1506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445168" y="839370"/>
            <a:ext cx="70134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كراسات الحساب الذهني الصفحة 18 ستنجزون هذه العمليات، انتظروا الانطلاقة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7CB29ED-251F-3DF7-B6AE-F565B1CCB7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 descr="Une image contenant texte, Visage humain, Dessin animé, personne&#10;&#10;Le contenu généré par l’IA peut être incorrect.">
            <a:extLst>
              <a:ext uri="{FF2B5EF4-FFF2-40B4-BE49-F238E27FC236}">
                <a16:creationId xmlns:a16="http://schemas.microsoft.com/office/drawing/2014/main" id="{95254358-B990-A0A5-F1E2-EBD183DD25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6152" y="1644284"/>
            <a:ext cx="3331405" cy="459428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1D22377-45DB-7702-F124-6044E3C439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5066" y="1644284"/>
            <a:ext cx="3331405" cy="4594285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9613EFA-4C50-3158-C6DF-DF69BEED0A7B}"/>
              </a:ext>
            </a:extLst>
          </p:cNvPr>
          <p:cNvSpPr/>
          <p:nvPr/>
        </p:nvSpPr>
        <p:spPr>
          <a:xfrm>
            <a:off x="1376443" y="4943903"/>
            <a:ext cx="2840715" cy="114637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2361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0E6FBB-9FF8-62CE-3DC7-F693CBCC61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EE86F226-143F-51DD-2879-78F357843A83}"/>
              </a:ext>
            </a:extLst>
          </p:cNvPr>
          <p:cNvSpPr txBox="1"/>
          <p:nvPr/>
        </p:nvSpPr>
        <p:spPr>
          <a:xfrm>
            <a:off x="797150" y="839370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احسبوا فرق العددين على السطر </a:t>
            </a:r>
            <a:r>
              <a: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لديكم دقيقة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A3CD2E9-6DE5-524F-0BC3-EB3A5FBDE3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A9928CFE-E7EE-0283-9084-0E907CC65F49}"/>
              </a:ext>
            </a:extLst>
          </p:cNvPr>
          <p:cNvGrpSpPr/>
          <p:nvPr/>
        </p:nvGrpSpPr>
        <p:grpSpPr>
          <a:xfrm>
            <a:off x="499035" y="974287"/>
            <a:ext cx="614494" cy="688367"/>
            <a:chOff x="924143" y="3511073"/>
            <a:chExt cx="614494" cy="68836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49C71C59-B1B0-B6A5-0A12-1EFACE181BE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C65B23A5-9B5D-BE63-8D02-85E679AD95C6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3" name="Graphique 12">
            <a:extLst>
              <a:ext uri="{FF2B5EF4-FFF2-40B4-BE49-F238E27FC236}">
                <a16:creationId xmlns:a16="http://schemas.microsoft.com/office/drawing/2014/main" id="{E96D702B-14E5-B6FE-DFEA-33BA4E98885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3955262" y="5053850"/>
            <a:ext cx="1233471" cy="1233471"/>
          </a:xfrm>
          <a:prstGeom prst="rect">
            <a:avLst/>
          </a:prstGeom>
        </p:spPr>
      </p:pic>
      <p:sp>
        <p:nvSpPr>
          <p:cNvPr id="9" name="Ellipse 8">
            <a:extLst>
              <a:ext uri="{FF2B5EF4-FFF2-40B4-BE49-F238E27FC236}">
                <a16:creationId xmlns:a16="http://schemas.microsoft.com/office/drawing/2014/main" id="{22C7DACF-3F3F-4EA3-D8EA-0019ADDA466A}"/>
              </a:ext>
            </a:extLst>
          </p:cNvPr>
          <p:cNvSpPr/>
          <p:nvPr/>
        </p:nvSpPr>
        <p:spPr>
          <a:xfrm>
            <a:off x="4026309" y="5134279"/>
            <a:ext cx="1091382" cy="1072610"/>
          </a:xfrm>
          <a:prstGeom prst="ellipse">
            <a:avLst/>
          </a:prstGeom>
          <a:solidFill>
            <a:srgbClr val="16AB9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45EE7C8-9469-1DB4-BE3E-7FA16B9A661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3488" y="2172066"/>
            <a:ext cx="7557025" cy="2513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387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9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F7D849-5D8D-D808-FC9E-559C980178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9E989911-216B-C733-802E-ABBDD9035DB6}"/>
              </a:ext>
            </a:extLst>
          </p:cNvPr>
          <p:cNvSpPr txBox="1"/>
          <p:nvPr/>
        </p:nvSpPr>
        <p:spPr>
          <a:xfrm>
            <a:off x="0" y="780378"/>
            <a:ext cx="745861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</a:t>
            </a:r>
            <a:r>
              <a:rPr kumimoji="0" lang="ar-MA" sz="1800" b="1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</a:t>
            </a:r>
            <a:endParaRPr lang="ar-MA" b="1" dirty="0">
              <a:solidFill>
                <a:srgbClr val="FFFFFF">
                  <a:lumMod val="50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r" rtl="1">
              <a:defRPr/>
            </a:pPr>
            <a:r>
              <a:rPr lang="ar-MA" sz="1600" i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يسأل الأستاذ(ة) التلاميذ  عن عدد الأخطاء المرتكبة لتحديد بطل الحساب الذهني ويحفز المتعثرين </a:t>
            </a:r>
            <a:r>
              <a:rPr kumimoji="0" lang="ar-MA" sz="160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        </a:t>
            </a:r>
            <a:endParaRPr kumimoji="0" lang="ar-MA" sz="16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C02CAFA-E84E-2AE7-D480-DE8C8B15EE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09F8B71-4B79-553C-9BE5-10FBF1E99D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487" y="2172064"/>
            <a:ext cx="7557025" cy="251386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C09BF235-81CA-0CD7-27B2-2E3DB2343348}"/>
              </a:ext>
            </a:extLst>
          </p:cNvPr>
          <p:cNvSpPr txBox="1"/>
          <p:nvPr/>
        </p:nvSpPr>
        <p:spPr>
          <a:xfrm>
            <a:off x="3616185" y="2240306"/>
            <a:ext cx="6555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50AD060-085E-265E-FC64-F51724B3333C}"/>
              </a:ext>
            </a:extLst>
          </p:cNvPr>
          <p:cNvSpPr txBox="1"/>
          <p:nvPr/>
        </p:nvSpPr>
        <p:spPr>
          <a:xfrm>
            <a:off x="7544548" y="2226658"/>
            <a:ext cx="6555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FB45F31-C7E8-BA66-581C-0FCFE9D48AA2}"/>
              </a:ext>
            </a:extLst>
          </p:cNvPr>
          <p:cNvSpPr txBox="1"/>
          <p:nvPr/>
        </p:nvSpPr>
        <p:spPr>
          <a:xfrm>
            <a:off x="3616185" y="3136611"/>
            <a:ext cx="6555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5CE4EA7-99C0-D6DA-3C77-853D2C36E57D}"/>
              </a:ext>
            </a:extLst>
          </p:cNvPr>
          <p:cNvSpPr txBox="1"/>
          <p:nvPr/>
        </p:nvSpPr>
        <p:spPr>
          <a:xfrm>
            <a:off x="7544547" y="3132158"/>
            <a:ext cx="6555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FF08D73-58CB-E8C5-DE53-26ECE795E60E}"/>
              </a:ext>
            </a:extLst>
          </p:cNvPr>
          <p:cNvSpPr txBox="1"/>
          <p:nvPr/>
        </p:nvSpPr>
        <p:spPr>
          <a:xfrm>
            <a:off x="3616184" y="4032910"/>
            <a:ext cx="6555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4B7B566-7620-FF89-A62B-0CC4941C037C}"/>
              </a:ext>
            </a:extLst>
          </p:cNvPr>
          <p:cNvSpPr txBox="1"/>
          <p:nvPr/>
        </p:nvSpPr>
        <p:spPr>
          <a:xfrm>
            <a:off x="7571843" y="4014824"/>
            <a:ext cx="6555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3403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4" grpId="0"/>
      <p:bldP spid="6" grpId="0"/>
      <p:bldP spid="7" grpId="0"/>
      <p:bldP spid="8" grpId="0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FA1DE2-CD94-1FA7-0F05-F488C49032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F8E7C87-3288-F355-A042-B4D247D8C8C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96268F3E-A4CD-4284-BA6D-D1FC6F8077A8}"/>
              </a:ext>
            </a:extLst>
          </p:cNvPr>
          <p:cNvGrpSpPr/>
          <p:nvPr/>
        </p:nvGrpSpPr>
        <p:grpSpPr>
          <a:xfrm>
            <a:off x="1286604" y="2239768"/>
            <a:ext cx="5659641" cy="2671446"/>
            <a:chOff x="2050979" y="2221113"/>
            <a:chExt cx="4930734" cy="2598313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47B9F36F-98D8-B3DF-F464-634937DA6818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1" name="Image 10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331A5BFD-A2E2-FC87-2A6D-D9558EB2D62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124617" y="4109398"/>
              <a:ext cx="631873" cy="631873"/>
            </a:xfrm>
            <a:prstGeom prst="rect">
              <a:avLst/>
            </a:prstGeom>
          </p:spPr>
        </p:pic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84DFEC31-BF62-8FEE-36EF-43FFF2CE47C6}"/>
                </a:ext>
              </a:extLst>
            </p:cNvPr>
            <p:cNvSpPr txBox="1"/>
            <p:nvPr/>
          </p:nvSpPr>
          <p:spPr>
            <a:xfrm>
              <a:off x="2050979" y="3595477"/>
              <a:ext cx="4073638" cy="44902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حساب فرق عددين على السطر</a:t>
              </a:r>
              <a:endParaRPr lang="ar-S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endParaRPr>
            </a:p>
          </p:txBody>
        </p:sp>
        <p:sp>
          <p:nvSpPr>
            <p:cNvPr id="13" name="Flowchart: Alternate Process 54">
              <a:extLst>
                <a:ext uri="{FF2B5EF4-FFF2-40B4-BE49-F238E27FC236}">
                  <a16:creationId xmlns:a16="http://schemas.microsoft.com/office/drawing/2014/main" id="{4A421713-8C1C-2B27-33FD-8F1CA52079DD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BC7F644E-B206-91CB-639F-0A416947397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EC9DCA9C-97C0-053F-B789-A9A0D3019577}"/>
                </a:ext>
              </a:extLst>
            </p:cNvPr>
            <p:cNvSpPr txBox="1"/>
            <p:nvPr/>
          </p:nvSpPr>
          <p:spPr>
            <a:xfrm>
              <a:off x="2539960" y="4159041"/>
              <a:ext cx="3584657" cy="5088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أنشطة تمهيدية 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C2DF7E23-3AB9-2F78-DF41-AAA35C2EDCAC}"/>
              </a:ext>
            </a:extLst>
          </p:cNvPr>
          <p:cNvSpPr txBox="1"/>
          <p:nvPr/>
        </p:nvSpPr>
        <p:spPr>
          <a:xfrm>
            <a:off x="1808261" y="3032090"/>
            <a:ext cx="41541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الواجبات المنزلية </a:t>
            </a:r>
            <a:endParaRPr lang="ar-SA" sz="24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23890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3218D3-63DA-3C37-CDE6-9D4924B77D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55082E27-F9A7-6FBC-411E-5B3A73271B5A}"/>
              </a:ext>
            </a:extLst>
          </p:cNvPr>
          <p:cNvSpPr txBox="1"/>
          <p:nvPr/>
        </p:nvSpPr>
        <p:spPr>
          <a:xfrm>
            <a:off x="657031" y="82630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خذوا ألواحكم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BB36EC5-58A8-AF81-02D3-9BA8F56993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458E163-4A93-EEE2-A267-472B2B3AB681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3089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0F96AD-3379-38B0-0F17-3155D7BF98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51BFD5D6-9C92-04B1-B4D3-3936478F2BD6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اكتبوا على الألواح عدد المربعات التي تمثل الجزء الملون بالأخضر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DAB4FB1-CE55-B35D-4D9B-073D3EF37F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39E36FEE-ED03-D506-1FE1-1A63AF852770}"/>
              </a:ext>
            </a:extLst>
          </p:cNvPr>
          <p:cNvSpPr/>
          <p:nvPr/>
        </p:nvSpPr>
        <p:spPr>
          <a:xfrm>
            <a:off x="1214650" y="3017861"/>
            <a:ext cx="832513" cy="822278"/>
          </a:xfrm>
          <a:prstGeom prst="rect">
            <a:avLst/>
          </a:prstGeom>
          <a:solidFill>
            <a:srgbClr val="92D050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1039533-78FA-F012-D6B2-0EE05F94899B}"/>
              </a:ext>
            </a:extLst>
          </p:cNvPr>
          <p:cNvSpPr/>
          <p:nvPr/>
        </p:nvSpPr>
        <p:spPr>
          <a:xfrm>
            <a:off x="2121655" y="3017861"/>
            <a:ext cx="832513" cy="822278"/>
          </a:xfrm>
          <a:prstGeom prst="rect">
            <a:avLst/>
          </a:prstGeom>
          <a:solidFill>
            <a:srgbClr val="92D050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F5745AD-F11F-9414-0D91-D7EDBC9BBAC7}"/>
              </a:ext>
            </a:extLst>
          </p:cNvPr>
          <p:cNvSpPr/>
          <p:nvPr/>
        </p:nvSpPr>
        <p:spPr>
          <a:xfrm>
            <a:off x="3021268" y="3017861"/>
            <a:ext cx="832513" cy="822278"/>
          </a:xfrm>
          <a:prstGeom prst="rect">
            <a:avLst/>
          </a:prstGeom>
          <a:solidFill>
            <a:srgbClr val="92D050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DCAFC0A4-81CF-3B81-EDCB-EC29E2906DFD}"/>
              </a:ext>
            </a:extLst>
          </p:cNvPr>
          <p:cNvSpPr/>
          <p:nvPr/>
        </p:nvSpPr>
        <p:spPr>
          <a:xfrm>
            <a:off x="3930556" y="3017861"/>
            <a:ext cx="832513" cy="822278"/>
          </a:xfrm>
          <a:prstGeom prst="rect">
            <a:avLst/>
          </a:prstGeom>
          <a:solidFill>
            <a:srgbClr val="92D050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8E3E015-1DC7-4B36-0E49-90D080781A0B}"/>
              </a:ext>
            </a:extLst>
          </p:cNvPr>
          <p:cNvSpPr/>
          <p:nvPr/>
        </p:nvSpPr>
        <p:spPr>
          <a:xfrm>
            <a:off x="4945606" y="3017861"/>
            <a:ext cx="832513" cy="822278"/>
          </a:xfrm>
          <a:prstGeom prst="rect">
            <a:avLst/>
          </a:prstGeom>
          <a:solidFill>
            <a:srgbClr val="FF0000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2FAE478-1463-D075-9316-CAA868743CF9}"/>
              </a:ext>
            </a:extLst>
          </p:cNvPr>
          <p:cNvSpPr/>
          <p:nvPr/>
        </p:nvSpPr>
        <p:spPr>
          <a:xfrm>
            <a:off x="5877057" y="3017861"/>
            <a:ext cx="832513" cy="822278"/>
          </a:xfrm>
          <a:prstGeom prst="rect">
            <a:avLst/>
          </a:prstGeom>
          <a:solidFill>
            <a:srgbClr val="FF0000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B1CA2D1-F290-6901-1E99-C227A9D192C9}"/>
              </a:ext>
            </a:extLst>
          </p:cNvPr>
          <p:cNvSpPr/>
          <p:nvPr/>
        </p:nvSpPr>
        <p:spPr>
          <a:xfrm>
            <a:off x="6808508" y="3017861"/>
            <a:ext cx="832513" cy="822278"/>
          </a:xfrm>
          <a:prstGeom prst="rect">
            <a:avLst/>
          </a:prstGeom>
          <a:solidFill>
            <a:srgbClr val="FF0000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834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F7AD90-406C-1E7F-1152-4182D575E7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B8391B5-1584-E100-A189-079C54535668}"/>
              </a:ext>
            </a:extLst>
          </p:cNvPr>
          <p:cNvSpPr txBox="1"/>
          <p:nvPr/>
        </p:nvSpPr>
        <p:spPr>
          <a:xfrm>
            <a:off x="657031" y="81155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 الألواح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1DCE654-266C-5D99-2DEB-C8B782BEE0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7A660E1-05C0-2CAC-5D8F-F93690BC40CC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5104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CD5EC2-6951-6A98-0C33-59FE17E668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255DD0FC-4D6D-692C-B5D0-0E57865EDF9B}"/>
              </a:ext>
            </a:extLst>
          </p:cNvPr>
          <p:cNvSpPr txBox="1"/>
          <p:nvPr/>
        </p:nvSpPr>
        <p:spPr>
          <a:xfrm>
            <a:off x="0" y="780657"/>
            <a:ext cx="75044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: عدد  المربعات الخضراء هو 4 ( 1-2-3-4). 4 تمثل الجزء الأول   </a:t>
            </a:r>
          </a:p>
          <a:p>
            <a:pPr lvl="0" algn="r">
              <a:defRPr/>
            </a:pPr>
            <a:endParaRPr lang="ar-MA" b="1" dirty="0">
              <a:solidFill>
                <a:srgbClr val="A5A5A5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2209B19-CE3A-3716-E266-12454F7EDF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4" name="ZoneTexte 33">
            <a:extLst>
              <a:ext uri="{FF2B5EF4-FFF2-40B4-BE49-F238E27FC236}">
                <a16:creationId xmlns:a16="http://schemas.microsoft.com/office/drawing/2014/main" id="{4329E6EF-C5D7-364F-5BA1-F6B4D3CD8AF5}"/>
              </a:ext>
            </a:extLst>
          </p:cNvPr>
          <p:cNvSpPr txBox="1"/>
          <p:nvPr/>
        </p:nvSpPr>
        <p:spPr>
          <a:xfrm>
            <a:off x="2378814" y="3840139"/>
            <a:ext cx="1373399" cy="1021556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E889EC3C-C94D-F4F1-3126-71AAB34C2D81}"/>
              </a:ext>
            </a:extLst>
          </p:cNvPr>
          <p:cNvSpPr/>
          <p:nvPr/>
        </p:nvSpPr>
        <p:spPr>
          <a:xfrm>
            <a:off x="1037229" y="2883663"/>
            <a:ext cx="3809439" cy="1090673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8688C5F-45BF-AC1B-986C-32028FEF1D0F}"/>
              </a:ext>
            </a:extLst>
          </p:cNvPr>
          <p:cNvSpPr/>
          <p:nvPr/>
        </p:nvSpPr>
        <p:spPr>
          <a:xfrm>
            <a:off x="1214650" y="3017861"/>
            <a:ext cx="832513" cy="822278"/>
          </a:xfrm>
          <a:prstGeom prst="rect">
            <a:avLst/>
          </a:prstGeom>
          <a:solidFill>
            <a:srgbClr val="92D050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34961A3-90A3-D9D1-DD8D-520798ABC89E}"/>
              </a:ext>
            </a:extLst>
          </p:cNvPr>
          <p:cNvSpPr/>
          <p:nvPr/>
        </p:nvSpPr>
        <p:spPr>
          <a:xfrm>
            <a:off x="2121655" y="3017861"/>
            <a:ext cx="832513" cy="822278"/>
          </a:xfrm>
          <a:prstGeom prst="rect">
            <a:avLst/>
          </a:prstGeom>
          <a:solidFill>
            <a:srgbClr val="92D050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E6D64C1-01BE-0DCB-9392-DC8367437C16}"/>
              </a:ext>
            </a:extLst>
          </p:cNvPr>
          <p:cNvSpPr/>
          <p:nvPr/>
        </p:nvSpPr>
        <p:spPr>
          <a:xfrm>
            <a:off x="3021268" y="3017861"/>
            <a:ext cx="832513" cy="822278"/>
          </a:xfrm>
          <a:prstGeom prst="rect">
            <a:avLst/>
          </a:prstGeom>
          <a:solidFill>
            <a:srgbClr val="92D050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A53CDEE-3069-7BB3-2219-5B91B90AE0FD}"/>
              </a:ext>
            </a:extLst>
          </p:cNvPr>
          <p:cNvSpPr/>
          <p:nvPr/>
        </p:nvSpPr>
        <p:spPr>
          <a:xfrm>
            <a:off x="3930556" y="3017861"/>
            <a:ext cx="832513" cy="822278"/>
          </a:xfrm>
          <a:prstGeom prst="rect">
            <a:avLst/>
          </a:prstGeom>
          <a:solidFill>
            <a:srgbClr val="92D050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581C7DF-C509-61B0-788E-DD5FEEBCECC1}"/>
              </a:ext>
            </a:extLst>
          </p:cNvPr>
          <p:cNvSpPr/>
          <p:nvPr/>
        </p:nvSpPr>
        <p:spPr>
          <a:xfrm>
            <a:off x="4945606" y="3017861"/>
            <a:ext cx="832513" cy="822278"/>
          </a:xfrm>
          <a:prstGeom prst="rect">
            <a:avLst/>
          </a:prstGeom>
          <a:solidFill>
            <a:srgbClr val="FF0000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8438B46-18F1-58CB-3F74-5057E9EA5EC5}"/>
              </a:ext>
            </a:extLst>
          </p:cNvPr>
          <p:cNvSpPr/>
          <p:nvPr/>
        </p:nvSpPr>
        <p:spPr>
          <a:xfrm>
            <a:off x="5877057" y="3017861"/>
            <a:ext cx="832513" cy="822278"/>
          </a:xfrm>
          <a:prstGeom prst="rect">
            <a:avLst/>
          </a:prstGeom>
          <a:solidFill>
            <a:srgbClr val="FF0000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235DFFC-CBC1-EBE6-5CF9-F6B4068F814B}"/>
              </a:ext>
            </a:extLst>
          </p:cNvPr>
          <p:cNvSpPr/>
          <p:nvPr/>
        </p:nvSpPr>
        <p:spPr>
          <a:xfrm>
            <a:off x="6808508" y="3017861"/>
            <a:ext cx="832513" cy="822278"/>
          </a:xfrm>
          <a:prstGeom prst="rect">
            <a:avLst/>
          </a:prstGeom>
          <a:solidFill>
            <a:srgbClr val="FF0000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6730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6BAA21-C5E7-085B-78D9-A117D7DBB1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5CC3ABF6-EEA2-380E-AA97-670CDCCD6ED0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اكتبوا على الألواح عدد المربعات التي تمثل الجزء الملون  بالأحمر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E038B37-832C-2EB0-32AB-E14E4A8312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A9B2BD4-D248-50B8-A137-603811719DF4}"/>
              </a:ext>
            </a:extLst>
          </p:cNvPr>
          <p:cNvSpPr txBox="1"/>
          <p:nvPr/>
        </p:nvSpPr>
        <p:spPr>
          <a:xfrm>
            <a:off x="2378814" y="3840139"/>
            <a:ext cx="1373399" cy="1021556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E5191718-43BA-0C89-86D5-3B18FDCCFC1B}"/>
              </a:ext>
            </a:extLst>
          </p:cNvPr>
          <p:cNvSpPr/>
          <p:nvPr/>
        </p:nvSpPr>
        <p:spPr>
          <a:xfrm>
            <a:off x="1037229" y="2883663"/>
            <a:ext cx="3809439" cy="1090673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AAAF0E5-379B-36E6-70EC-8D871F997AEC}"/>
              </a:ext>
            </a:extLst>
          </p:cNvPr>
          <p:cNvSpPr/>
          <p:nvPr/>
        </p:nvSpPr>
        <p:spPr>
          <a:xfrm>
            <a:off x="1214650" y="3017861"/>
            <a:ext cx="832513" cy="822278"/>
          </a:xfrm>
          <a:prstGeom prst="rect">
            <a:avLst/>
          </a:prstGeom>
          <a:solidFill>
            <a:srgbClr val="92D050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FBE82FA-E2C2-5DFC-6990-6E1EC9DCB318}"/>
              </a:ext>
            </a:extLst>
          </p:cNvPr>
          <p:cNvSpPr/>
          <p:nvPr/>
        </p:nvSpPr>
        <p:spPr>
          <a:xfrm>
            <a:off x="2121655" y="3017861"/>
            <a:ext cx="832513" cy="822278"/>
          </a:xfrm>
          <a:prstGeom prst="rect">
            <a:avLst/>
          </a:prstGeom>
          <a:solidFill>
            <a:srgbClr val="92D050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C46AB1D-1E3C-C9DE-9A8A-B9D6D47DA05E}"/>
              </a:ext>
            </a:extLst>
          </p:cNvPr>
          <p:cNvSpPr/>
          <p:nvPr/>
        </p:nvSpPr>
        <p:spPr>
          <a:xfrm>
            <a:off x="3021268" y="3017861"/>
            <a:ext cx="832513" cy="822278"/>
          </a:xfrm>
          <a:prstGeom prst="rect">
            <a:avLst/>
          </a:prstGeom>
          <a:solidFill>
            <a:srgbClr val="92D050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46AFC85-97BD-62FE-C3CA-CE38A5863BF6}"/>
              </a:ext>
            </a:extLst>
          </p:cNvPr>
          <p:cNvSpPr/>
          <p:nvPr/>
        </p:nvSpPr>
        <p:spPr>
          <a:xfrm>
            <a:off x="3930556" y="3017861"/>
            <a:ext cx="832513" cy="822278"/>
          </a:xfrm>
          <a:prstGeom prst="rect">
            <a:avLst/>
          </a:prstGeom>
          <a:solidFill>
            <a:srgbClr val="92D050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8654303-6BE5-ECDC-E1E6-08C461BF1D62}"/>
              </a:ext>
            </a:extLst>
          </p:cNvPr>
          <p:cNvSpPr/>
          <p:nvPr/>
        </p:nvSpPr>
        <p:spPr>
          <a:xfrm>
            <a:off x="4945606" y="3017861"/>
            <a:ext cx="832513" cy="822278"/>
          </a:xfrm>
          <a:prstGeom prst="rect">
            <a:avLst/>
          </a:prstGeom>
          <a:solidFill>
            <a:srgbClr val="FF0000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CA977EA-4333-6B99-01B6-D145FC953F5A}"/>
              </a:ext>
            </a:extLst>
          </p:cNvPr>
          <p:cNvSpPr/>
          <p:nvPr/>
        </p:nvSpPr>
        <p:spPr>
          <a:xfrm>
            <a:off x="5877057" y="3017861"/>
            <a:ext cx="832513" cy="822278"/>
          </a:xfrm>
          <a:prstGeom prst="rect">
            <a:avLst/>
          </a:prstGeom>
          <a:solidFill>
            <a:srgbClr val="FF0000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6B052AD-94BB-AEDD-1B66-4C8720B1809C}"/>
              </a:ext>
            </a:extLst>
          </p:cNvPr>
          <p:cNvSpPr/>
          <p:nvPr/>
        </p:nvSpPr>
        <p:spPr>
          <a:xfrm>
            <a:off x="6808508" y="3017861"/>
            <a:ext cx="832513" cy="822278"/>
          </a:xfrm>
          <a:prstGeom prst="rect">
            <a:avLst/>
          </a:prstGeom>
          <a:solidFill>
            <a:srgbClr val="FF0000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4864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4D9794-1CB7-D414-6F72-0CF6C41AE3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D77A9DD-10E4-1D26-7468-15C0553038AD}"/>
              </a:ext>
            </a:extLst>
          </p:cNvPr>
          <p:cNvSpPr txBox="1"/>
          <p:nvPr/>
        </p:nvSpPr>
        <p:spPr>
          <a:xfrm>
            <a:off x="657031" y="81155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 الألواح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99A5230-269B-26DC-DD93-A776DB7E6B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8A0A8A3-1B27-9E87-5BAF-8852A3D0C282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0660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3CD7B1-000A-DA71-1206-41BC9A297E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1E511392-B3CE-7042-75ED-A9AB50B3E2F1}"/>
              </a:ext>
            </a:extLst>
          </p:cNvPr>
          <p:cNvSpPr txBox="1"/>
          <p:nvPr/>
        </p:nvSpPr>
        <p:spPr>
          <a:xfrm>
            <a:off x="0" y="780657"/>
            <a:ext cx="75044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: عدد  المربعات الحمراء هو 3 و تمثل الجزء الثاني</a:t>
            </a:r>
            <a:endParaRPr lang="ar-MA" sz="1400" b="1" dirty="0">
              <a:solidFill>
                <a:srgbClr val="A5A5A5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5C80384-8BF1-C14C-3F08-41DFC11964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76AB4377-4699-72BA-79C1-1D714DC4F325}"/>
              </a:ext>
            </a:extLst>
          </p:cNvPr>
          <p:cNvSpPr/>
          <p:nvPr/>
        </p:nvSpPr>
        <p:spPr>
          <a:xfrm>
            <a:off x="4879997" y="2883663"/>
            <a:ext cx="3049353" cy="1090673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FACF89B-A30B-9C47-7A6D-BE98FAEC14B1}"/>
              </a:ext>
            </a:extLst>
          </p:cNvPr>
          <p:cNvSpPr txBox="1"/>
          <p:nvPr/>
        </p:nvSpPr>
        <p:spPr>
          <a:xfrm>
            <a:off x="2378814" y="3840139"/>
            <a:ext cx="1373399" cy="1021556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87F5786-AF0C-ABF8-4091-9ABB44F6F526}"/>
              </a:ext>
            </a:extLst>
          </p:cNvPr>
          <p:cNvSpPr/>
          <p:nvPr/>
        </p:nvSpPr>
        <p:spPr>
          <a:xfrm>
            <a:off x="1023581" y="2883663"/>
            <a:ext cx="3809439" cy="1090673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26E65DA-86D6-FA94-8C46-6D677650409C}"/>
              </a:ext>
            </a:extLst>
          </p:cNvPr>
          <p:cNvSpPr/>
          <p:nvPr/>
        </p:nvSpPr>
        <p:spPr>
          <a:xfrm>
            <a:off x="1214650" y="3017861"/>
            <a:ext cx="832513" cy="822278"/>
          </a:xfrm>
          <a:prstGeom prst="rect">
            <a:avLst/>
          </a:prstGeom>
          <a:solidFill>
            <a:srgbClr val="92D050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C348D2E-CCDF-89B6-DA23-E45C6CC8176E}"/>
              </a:ext>
            </a:extLst>
          </p:cNvPr>
          <p:cNvSpPr/>
          <p:nvPr/>
        </p:nvSpPr>
        <p:spPr>
          <a:xfrm>
            <a:off x="2121655" y="3017861"/>
            <a:ext cx="832513" cy="822278"/>
          </a:xfrm>
          <a:prstGeom prst="rect">
            <a:avLst/>
          </a:prstGeom>
          <a:solidFill>
            <a:srgbClr val="92D050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7C06578-9F88-40DD-6B2B-D1072175130A}"/>
              </a:ext>
            </a:extLst>
          </p:cNvPr>
          <p:cNvSpPr/>
          <p:nvPr/>
        </p:nvSpPr>
        <p:spPr>
          <a:xfrm>
            <a:off x="3021268" y="3017861"/>
            <a:ext cx="832513" cy="822278"/>
          </a:xfrm>
          <a:prstGeom prst="rect">
            <a:avLst/>
          </a:prstGeom>
          <a:solidFill>
            <a:srgbClr val="92D050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7C433CC-A150-2C26-C96B-10C0A0B10954}"/>
              </a:ext>
            </a:extLst>
          </p:cNvPr>
          <p:cNvSpPr/>
          <p:nvPr/>
        </p:nvSpPr>
        <p:spPr>
          <a:xfrm>
            <a:off x="3930556" y="3017861"/>
            <a:ext cx="832513" cy="822278"/>
          </a:xfrm>
          <a:prstGeom prst="rect">
            <a:avLst/>
          </a:prstGeom>
          <a:solidFill>
            <a:srgbClr val="92D050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B98E7D8-8031-70AB-9AB5-4E53E259771A}"/>
              </a:ext>
            </a:extLst>
          </p:cNvPr>
          <p:cNvSpPr/>
          <p:nvPr/>
        </p:nvSpPr>
        <p:spPr>
          <a:xfrm>
            <a:off x="4945606" y="3017861"/>
            <a:ext cx="832513" cy="822278"/>
          </a:xfrm>
          <a:prstGeom prst="rect">
            <a:avLst/>
          </a:prstGeom>
          <a:solidFill>
            <a:srgbClr val="FF0000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3843F8-CA80-D43B-BDA3-BE3A0350FB64}"/>
              </a:ext>
            </a:extLst>
          </p:cNvPr>
          <p:cNvSpPr/>
          <p:nvPr/>
        </p:nvSpPr>
        <p:spPr>
          <a:xfrm>
            <a:off x="5877057" y="3017861"/>
            <a:ext cx="832513" cy="822278"/>
          </a:xfrm>
          <a:prstGeom prst="rect">
            <a:avLst/>
          </a:prstGeom>
          <a:solidFill>
            <a:srgbClr val="FF0000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5E977DD-82FD-76F3-9997-C69AA8C16195}"/>
              </a:ext>
            </a:extLst>
          </p:cNvPr>
          <p:cNvSpPr/>
          <p:nvPr/>
        </p:nvSpPr>
        <p:spPr>
          <a:xfrm>
            <a:off x="6808508" y="3017861"/>
            <a:ext cx="832513" cy="822278"/>
          </a:xfrm>
          <a:prstGeom prst="rect">
            <a:avLst/>
          </a:prstGeom>
          <a:solidFill>
            <a:srgbClr val="FF0000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85562ADF-CF43-F87F-A949-D6C936F2BD31}"/>
              </a:ext>
            </a:extLst>
          </p:cNvPr>
          <p:cNvSpPr txBox="1"/>
          <p:nvPr/>
        </p:nvSpPr>
        <p:spPr>
          <a:xfrm>
            <a:off x="5778119" y="3840139"/>
            <a:ext cx="1373399" cy="1021556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7974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1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B6B9AA-A049-41C8-7193-2CBEE9A40A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8AC53CC-F1AD-84BB-4E92-22E66A0FB405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اكتبوا على الألواح المتساوية المناسبة لحساب عدد المربعات التي تمثل الكل 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7067E92-B17E-AB48-F403-82C6D471A7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FD2B056-52EA-B9AD-C94D-272E88BEBD11}"/>
              </a:ext>
            </a:extLst>
          </p:cNvPr>
          <p:cNvSpPr txBox="1"/>
          <p:nvPr/>
        </p:nvSpPr>
        <p:spPr>
          <a:xfrm>
            <a:off x="5778119" y="3840139"/>
            <a:ext cx="1373399" cy="1021556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4904B1F7-1CD6-7E56-96A6-C871A8B7A3D1}"/>
              </a:ext>
            </a:extLst>
          </p:cNvPr>
          <p:cNvSpPr/>
          <p:nvPr/>
        </p:nvSpPr>
        <p:spPr>
          <a:xfrm>
            <a:off x="4879997" y="2883663"/>
            <a:ext cx="3049353" cy="1090673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80A6A01C-5E84-60D2-F700-1512011F1988}"/>
              </a:ext>
            </a:extLst>
          </p:cNvPr>
          <p:cNvSpPr txBox="1"/>
          <p:nvPr/>
        </p:nvSpPr>
        <p:spPr>
          <a:xfrm>
            <a:off x="2378814" y="3840139"/>
            <a:ext cx="1373399" cy="1021556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EE277736-67A8-F94A-675B-121F10DBBCED}"/>
              </a:ext>
            </a:extLst>
          </p:cNvPr>
          <p:cNvSpPr/>
          <p:nvPr/>
        </p:nvSpPr>
        <p:spPr>
          <a:xfrm>
            <a:off x="1023581" y="2883663"/>
            <a:ext cx="3809439" cy="1090673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196DA1D-7216-2E8B-6D8F-3132FD3FDEA5}"/>
              </a:ext>
            </a:extLst>
          </p:cNvPr>
          <p:cNvSpPr/>
          <p:nvPr/>
        </p:nvSpPr>
        <p:spPr>
          <a:xfrm>
            <a:off x="1214650" y="3017861"/>
            <a:ext cx="832513" cy="822278"/>
          </a:xfrm>
          <a:prstGeom prst="rect">
            <a:avLst/>
          </a:prstGeom>
          <a:solidFill>
            <a:srgbClr val="92D050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9057634-0A70-AF9C-124C-A1F355E38B98}"/>
              </a:ext>
            </a:extLst>
          </p:cNvPr>
          <p:cNvSpPr/>
          <p:nvPr/>
        </p:nvSpPr>
        <p:spPr>
          <a:xfrm>
            <a:off x="2121655" y="3017861"/>
            <a:ext cx="832513" cy="822278"/>
          </a:xfrm>
          <a:prstGeom prst="rect">
            <a:avLst/>
          </a:prstGeom>
          <a:solidFill>
            <a:srgbClr val="92D050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DF31E0E-B95E-110F-0A39-364ED462D320}"/>
              </a:ext>
            </a:extLst>
          </p:cNvPr>
          <p:cNvSpPr/>
          <p:nvPr/>
        </p:nvSpPr>
        <p:spPr>
          <a:xfrm>
            <a:off x="3021268" y="3017861"/>
            <a:ext cx="832513" cy="822278"/>
          </a:xfrm>
          <a:prstGeom prst="rect">
            <a:avLst/>
          </a:prstGeom>
          <a:solidFill>
            <a:srgbClr val="92D050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66832A3-8A7E-8F8F-2300-5C5C62DFBE37}"/>
              </a:ext>
            </a:extLst>
          </p:cNvPr>
          <p:cNvSpPr/>
          <p:nvPr/>
        </p:nvSpPr>
        <p:spPr>
          <a:xfrm>
            <a:off x="3930556" y="3017861"/>
            <a:ext cx="832513" cy="822278"/>
          </a:xfrm>
          <a:prstGeom prst="rect">
            <a:avLst/>
          </a:prstGeom>
          <a:solidFill>
            <a:srgbClr val="92D050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C88BEA0-26C7-1379-91EA-704029F60F55}"/>
              </a:ext>
            </a:extLst>
          </p:cNvPr>
          <p:cNvSpPr/>
          <p:nvPr/>
        </p:nvSpPr>
        <p:spPr>
          <a:xfrm>
            <a:off x="4945606" y="3017861"/>
            <a:ext cx="832513" cy="822278"/>
          </a:xfrm>
          <a:prstGeom prst="rect">
            <a:avLst/>
          </a:prstGeom>
          <a:solidFill>
            <a:srgbClr val="FF0000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6BEFB73-B156-EBC9-84E4-BADB843C282E}"/>
              </a:ext>
            </a:extLst>
          </p:cNvPr>
          <p:cNvSpPr/>
          <p:nvPr/>
        </p:nvSpPr>
        <p:spPr>
          <a:xfrm>
            <a:off x="5877057" y="3017861"/>
            <a:ext cx="832513" cy="822278"/>
          </a:xfrm>
          <a:prstGeom prst="rect">
            <a:avLst/>
          </a:prstGeom>
          <a:solidFill>
            <a:srgbClr val="FF0000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8651543-585C-CC00-863E-FBF5D4EF72BB}"/>
              </a:ext>
            </a:extLst>
          </p:cNvPr>
          <p:cNvSpPr/>
          <p:nvPr/>
        </p:nvSpPr>
        <p:spPr>
          <a:xfrm>
            <a:off x="6808508" y="3017861"/>
            <a:ext cx="832513" cy="822278"/>
          </a:xfrm>
          <a:prstGeom prst="rect">
            <a:avLst/>
          </a:prstGeom>
          <a:solidFill>
            <a:srgbClr val="FF0000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7095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E09DE3-534B-D233-9FC5-1E4EC2754E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047FDA1-27AD-CCD0-1943-9ABCC554540D}"/>
              </a:ext>
            </a:extLst>
          </p:cNvPr>
          <p:cNvSpPr txBox="1"/>
          <p:nvPr/>
        </p:nvSpPr>
        <p:spPr>
          <a:xfrm>
            <a:off x="657031" y="81155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 الألواح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2D1E91D-B952-387A-239F-B42D0A19D6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E21C805-27F6-D538-D44F-0C73DB837C3B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7606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68960B-2E5C-741D-34B4-98F87410E3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4C414CCC-125B-DE9B-D3AF-7B5DDC975586}"/>
              </a:ext>
            </a:extLst>
          </p:cNvPr>
          <p:cNvSpPr txBox="1"/>
          <p:nvPr/>
        </p:nvSpPr>
        <p:spPr>
          <a:xfrm>
            <a:off x="0" y="780657"/>
            <a:ext cx="7504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: عدد كل المربعات هو : 7 = 3 + 4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DD0A165-14EA-72DC-2957-BB880AFBAA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1E47F00-B01D-3814-9732-D9268B17D7A2}"/>
              </a:ext>
            </a:extLst>
          </p:cNvPr>
          <p:cNvSpPr txBox="1"/>
          <p:nvPr/>
        </p:nvSpPr>
        <p:spPr>
          <a:xfrm>
            <a:off x="5778119" y="3840139"/>
            <a:ext cx="1373399" cy="1021556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5400" b="1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3F465E97-C8EA-4E1F-D154-638E8B0CD770}"/>
              </a:ext>
            </a:extLst>
          </p:cNvPr>
          <p:cNvSpPr/>
          <p:nvPr/>
        </p:nvSpPr>
        <p:spPr>
          <a:xfrm>
            <a:off x="883300" y="2902424"/>
            <a:ext cx="7046050" cy="1090673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3FBACF8-AD9A-6E8F-1AB6-AABF87E80BF1}"/>
              </a:ext>
            </a:extLst>
          </p:cNvPr>
          <p:cNvSpPr txBox="1"/>
          <p:nvPr/>
        </p:nvSpPr>
        <p:spPr>
          <a:xfrm>
            <a:off x="2378814" y="3840139"/>
            <a:ext cx="1373399" cy="1021556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5400" b="1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9D7593F-1AC4-99D1-7E21-139F178887A1}"/>
              </a:ext>
            </a:extLst>
          </p:cNvPr>
          <p:cNvSpPr/>
          <p:nvPr/>
        </p:nvSpPr>
        <p:spPr>
          <a:xfrm>
            <a:off x="1214650" y="3017861"/>
            <a:ext cx="832513" cy="822278"/>
          </a:xfrm>
          <a:prstGeom prst="rect">
            <a:avLst/>
          </a:prstGeom>
          <a:solidFill>
            <a:srgbClr val="92D050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F7FB30C-ED67-F92F-69A3-0828E7DF035E}"/>
              </a:ext>
            </a:extLst>
          </p:cNvPr>
          <p:cNvSpPr/>
          <p:nvPr/>
        </p:nvSpPr>
        <p:spPr>
          <a:xfrm>
            <a:off x="2121655" y="3017861"/>
            <a:ext cx="832513" cy="822278"/>
          </a:xfrm>
          <a:prstGeom prst="rect">
            <a:avLst/>
          </a:prstGeom>
          <a:solidFill>
            <a:srgbClr val="92D050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7BDB9A3-9D9D-0A3C-3F74-604C15F35B7C}"/>
              </a:ext>
            </a:extLst>
          </p:cNvPr>
          <p:cNvSpPr/>
          <p:nvPr/>
        </p:nvSpPr>
        <p:spPr>
          <a:xfrm>
            <a:off x="3021268" y="3017861"/>
            <a:ext cx="832513" cy="822278"/>
          </a:xfrm>
          <a:prstGeom prst="rect">
            <a:avLst/>
          </a:prstGeom>
          <a:solidFill>
            <a:srgbClr val="92D050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29BD8BD-6833-EC04-5C9A-10B31784D402}"/>
              </a:ext>
            </a:extLst>
          </p:cNvPr>
          <p:cNvSpPr/>
          <p:nvPr/>
        </p:nvSpPr>
        <p:spPr>
          <a:xfrm>
            <a:off x="3930556" y="3017861"/>
            <a:ext cx="832513" cy="822278"/>
          </a:xfrm>
          <a:prstGeom prst="rect">
            <a:avLst/>
          </a:prstGeom>
          <a:solidFill>
            <a:srgbClr val="92D050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493E56C-02DF-AA9A-2559-A4E39AA20D9F}"/>
              </a:ext>
            </a:extLst>
          </p:cNvPr>
          <p:cNvSpPr/>
          <p:nvPr/>
        </p:nvSpPr>
        <p:spPr>
          <a:xfrm>
            <a:off x="4945606" y="3017861"/>
            <a:ext cx="832513" cy="822278"/>
          </a:xfrm>
          <a:prstGeom prst="rect">
            <a:avLst/>
          </a:prstGeom>
          <a:solidFill>
            <a:srgbClr val="FF0000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D3ADD54-49BE-1A98-10D6-C6E11C71EDE1}"/>
              </a:ext>
            </a:extLst>
          </p:cNvPr>
          <p:cNvSpPr/>
          <p:nvPr/>
        </p:nvSpPr>
        <p:spPr>
          <a:xfrm>
            <a:off x="5877057" y="3017861"/>
            <a:ext cx="832513" cy="822278"/>
          </a:xfrm>
          <a:prstGeom prst="rect">
            <a:avLst/>
          </a:prstGeom>
          <a:solidFill>
            <a:srgbClr val="FF0000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E2BE4B8-D9CF-D022-2129-296418D1834B}"/>
              </a:ext>
            </a:extLst>
          </p:cNvPr>
          <p:cNvSpPr/>
          <p:nvPr/>
        </p:nvSpPr>
        <p:spPr>
          <a:xfrm>
            <a:off x="6808508" y="3017861"/>
            <a:ext cx="832513" cy="822278"/>
          </a:xfrm>
          <a:prstGeom prst="rect">
            <a:avLst/>
          </a:prstGeom>
          <a:solidFill>
            <a:srgbClr val="FF0000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B065CA8B-B953-0DDE-856E-6CF19BD7EC87}"/>
              </a:ext>
            </a:extLst>
          </p:cNvPr>
          <p:cNvSpPr txBox="1"/>
          <p:nvPr/>
        </p:nvSpPr>
        <p:spPr>
          <a:xfrm>
            <a:off x="2806415" y="4777854"/>
            <a:ext cx="3531170" cy="1021556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fr-FR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r>
              <a:rPr lang="fr-FR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fr-FR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3194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ADF0BDF-1DEF-EB7B-6D94-0B5134D0B265}"/>
              </a:ext>
            </a:extLst>
          </p:cNvPr>
          <p:cNvSpPr/>
          <p:nvPr/>
        </p:nvSpPr>
        <p:spPr>
          <a:xfrm>
            <a:off x="2105026" y="2677003"/>
            <a:ext cx="4933949" cy="185075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A519A75-3686-B953-A1A8-E5D939ABE159}"/>
              </a:ext>
            </a:extLst>
          </p:cNvPr>
          <p:cNvSpPr txBox="1"/>
          <p:nvPr/>
        </p:nvSpPr>
        <p:spPr>
          <a:xfrm>
            <a:off x="1951632" y="3412579"/>
            <a:ext cx="435593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تمثيل معطيات  مسألة على نموذج الأشرطة و تحديد المطلوب </a:t>
            </a:r>
          </a:p>
        </p:txBody>
      </p:sp>
      <p:sp>
        <p:nvSpPr>
          <p:cNvPr id="11" name="Flowchart: Alternate Process 54">
            <a:extLst>
              <a:ext uri="{FF2B5EF4-FFF2-40B4-BE49-F238E27FC236}">
                <a16:creationId xmlns:a16="http://schemas.microsoft.com/office/drawing/2014/main" id="{02CE9C97-0F70-AE43-3953-109555BBB2A4}"/>
              </a:ext>
            </a:extLst>
          </p:cNvPr>
          <p:cNvSpPr/>
          <p:nvPr/>
        </p:nvSpPr>
        <p:spPr>
          <a:xfrm>
            <a:off x="3067666" y="2166867"/>
            <a:ext cx="3047384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 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B7C33798-A740-CEA9-49FE-C501F5D00596}"/>
              </a:ext>
            </a:extLst>
          </p:cNvPr>
          <p:cNvSpPr>
            <a:spLocks noChangeAspect="1"/>
          </p:cNvSpPr>
          <p:nvPr/>
        </p:nvSpPr>
        <p:spPr>
          <a:xfrm>
            <a:off x="5729755" y="2205686"/>
            <a:ext cx="644500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pic>
        <p:nvPicPr>
          <p:cNvPr id="13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94CF05D-FB87-58F3-8FA7-4CEBE9245A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310015" y="3358277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57942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20716" y="775930"/>
            <a:ext cx="737735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انتبهوا الآن، سنتعرف مع ندى و مجد كيف نمثل معطيات  مسألة على نموذج الأشرطة</a:t>
            </a:r>
          </a:p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 نحدد المطلوب </a:t>
            </a:r>
          </a:p>
        </p:txBody>
      </p:sp>
      <p:pic>
        <p:nvPicPr>
          <p:cNvPr id="2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FEB96A49-5F2F-6CD1-D7BA-824966C2F28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3A992B2-2A49-BDC0-2820-F45AFC3998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B68E0A6-D651-9376-9F83-2E98161CE5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  <p:pic>
        <p:nvPicPr>
          <p:cNvPr id="5" name="Image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C7F6F80-B6A0-ABB4-9B6E-422FD59695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</a:rPr>
              <a:t>عرض فيديو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النمذجة</a:t>
            </a:r>
            <a:endParaRPr lang="ar-MA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B89A5F20-0787-7ADA-D4FC-F862E4065E5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MATHS-N1-P4-SEM1-S4-V1">
            <a:hlinkClick r:id="" action="ppaction://media"/>
            <a:extLst>
              <a:ext uri="{FF2B5EF4-FFF2-40B4-BE49-F238E27FC236}">
                <a16:creationId xmlns:a16="http://schemas.microsoft.com/office/drawing/2014/main" id="{4CF7DB1F-D914-1C8D-CD48-52285D16D9D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74135" y="1866900"/>
            <a:ext cx="7857066" cy="441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303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21122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9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75D1EB4C-D963-C71D-B9CC-88E564CFFCD6}"/>
              </a:ext>
            </a:extLst>
          </p:cNvPr>
          <p:cNvSpPr txBox="1"/>
          <p:nvPr/>
        </p:nvSpPr>
        <p:spPr>
          <a:xfrm>
            <a:off x="266644" y="866168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يذكرنا بخطوات تمثيل معطيات  مسألة على  نموذج الأشرطة   و حلها ؟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6FC4986-0B51-D373-5D8D-BB95CFCEA2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F504944-5065-064C-F7B9-3D2AE7AC77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9016" y="2374900"/>
            <a:ext cx="5818535" cy="3220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76678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86ACEDE-536E-DADC-7E89-CC7B321C3936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B7C8A60-0812-ED05-DA8C-C2B3ACDD96C3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AF82D7C7-842F-76E8-8107-50D55847C8A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35242" y="3262486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895C21C0-E62A-FD46-DB7C-68A40D904531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F3835E11-1157-F4E9-1536-69FD6271D383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2A55F8BF-640F-7767-984D-E593FD48ADC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297CD154-B55E-DB2C-AD2F-396551AE614B}"/>
                </a:ext>
              </a:extLst>
            </p:cNvPr>
            <p:cNvSpPr txBox="1"/>
            <p:nvPr/>
          </p:nvSpPr>
          <p:spPr>
            <a:xfrm>
              <a:off x="2223570" y="3873132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A82D396E-F49A-AFD2-459C-CFCA505EC719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2862828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، نريد حل هذه المسألة ، سننجز هذا النشاط خطوة خطوة 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ECEAC09-C2D2-EFA9-F6E7-65DB1F6933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B113C2F0-6D1D-23ED-3FC6-1864FCDA7604}"/>
              </a:ext>
            </a:extLst>
          </p:cNvPr>
          <p:cNvGrpSpPr/>
          <p:nvPr/>
        </p:nvGrpSpPr>
        <p:grpSpPr>
          <a:xfrm>
            <a:off x="482336" y="2057903"/>
            <a:ext cx="8015552" cy="1371097"/>
            <a:chOff x="977976" y="2459333"/>
            <a:chExt cx="7188049" cy="999871"/>
          </a:xfrm>
        </p:grpSpPr>
        <p:pic>
          <p:nvPicPr>
            <p:cNvPr id="11" name="Image 10" descr="Une image contenant texte, Police, écriture manuscrite, blanc&#10;&#10;Le contenu généré par l’IA peut être incorrect.">
              <a:extLst>
                <a:ext uri="{FF2B5EF4-FFF2-40B4-BE49-F238E27FC236}">
                  <a16:creationId xmlns:a16="http://schemas.microsoft.com/office/drawing/2014/main" id="{AAE12E40-64EF-F9A6-CA88-4553929C21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7976" y="2459333"/>
              <a:ext cx="7188049" cy="999871"/>
            </a:xfrm>
            <a:prstGeom prst="rect">
              <a:avLst/>
            </a:prstGeom>
          </p:spPr>
        </p:pic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0CA5A3C2-377B-29DF-1266-7384335E194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58308" y="2517336"/>
              <a:ext cx="4416939" cy="911664"/>
            </a:xfrm>
            <a:prstGeom prst="rect">
              <a:avLst/>
            </a:prstGeom>
          </p:spPr>
        </p:pic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74BF9D37-A394-05CA-F943-985E4E1179E3}"/>
              </a:ext>
            </a:extLst>
          </p:cNvPr>
          <p:cNvSpPr txBox="1"/>
          <p:nvPr/>
        </p:nvSpPr>
        <p:spPr>
          <a:xfrm>
            <a:off x="567461" y="2137441"/>
            <a:ext cx="78453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/>
              <a:t>في مَسْمَكٍ 10 سَمَكاتٍ ، مِنْها 6 سَمكاتٍ صَفْراءَ و السَّمَكاتُ الْأُخْرى حَمْراءَ  </a:t>
            </a:r>
          </a:p>
          <a:p>
            <a:pPr algn="r"/>
            <a:r>
              <a:rPr lang="ar-MA" sz="2400" b="1" dirty="0"/>
              <a:t>كَمْ سَمَكَةً حَمْراءَ في الْمَسْمَكِ ؟</a:t>
            </a:r>
            <a:endParaRPr lang="fr-FR" sz="2400" b="1" dirty="0"/>
          </a:p>
        </p:txBody>
      </p:sp>
    </p:spTree>
    <p:extLst>
      <p:ext uri="{BB962C8B-B14F-4D97-AF65-F5344CB8AC3E}">
        <p14:creationId xmlns:p14="http://schemas.microsoft.com/office/powerpoint/2010/main" val="1354274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D46E92-6BA8-2629-5CC4-BFEFF6A8FB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1D145061-446C-969D-8C2C-5A6B024C17C7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الأولى ؟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CDA1F39-6F12-BB82-F375-85E2C2A86C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2" name="Groupe 21">
            <a:extLst>
              <a:ext uri="{FF2B5EF4-FFF2-40B4-BE49-F238E27FC236}">
                <a16:creationId xmlns:a16="http://schemas.microsoft.com/office/drawing/2014/main" id="{45E7ECEF-3451-3BAE-BE8A-CBE227D3A25B}"/>
              </a:ext>
            </a:extLst>
          </p:cNvPr>
          <p:cNvGrpSpPr/>
          <p:nvPr/>
        </p:nvGrpSpPr>
        <p:grpSpPr>
          <a:xfrm>
            <a:off x="6922528" y="1764075"/>
            <a:ext cx="1454849" cy="455287"/>
            <a:chOff x="6471301" y="1862992"/>
            <a:chExt cx="1454849" cy="357854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ED0914BF-A196-E772-9E10-A5A13A567D7A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أقرأ و أ</a:t>
              </a: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تخيل   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4" name="Oval 80">
              <a:extLst>
                <a:ext uri="{FF2B5EF4-FFF2-40B4-BE49-F238E27FC236}">
                  <a16:creationId xmlns:a16="http://schemas.microsoft.com/office/drawing/2014/main" id="{7C283120-2D05-499E-ACE2-5575E225877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37" name="Image 36">
            <a:extLst>
              <a:ext uri="{FF2B5EF4-FFF2-40B4-BE49-F238E27FC236}">
                <a16:creationId xmlns:a16="http://schemas.microsoft.com/office/drawing/2014/main" id="{55764641-3B15-E7CF-BB70-F1F744440E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9670" y="5089144"/>
            <a:ext cx="1111031" cy="1489254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228824AD-9570-7C34-F737-12FBF7B9D94E}"/>
              </a:ext>
            </a:extLst>
          </p:cNvPr>
          <p:cNvGrpSpPr/>
          <p:nvPr/>
        </p:nvGrpSpPr>
        <p:grpSpPr>
          <a:xfrm>
            <a:off x="4907783" y="1764075"/>
            <a:ext cx="1454849" cy="455287"/>
            <a:chOff x="6471301" y="1862992"/>
            <a:chExt cx="1454849" cy="357854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19303F40-BC31-FFF6-89EB-23B7F4F2B6DC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أمثل 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5" name="Oval 80">
              <a:extLst>
                <a:ext uri="{FF2B5EF4-FFF2-40B4-BE49-F238E27FC236}">
                  <a16:creationId xmlns:a16="http://schemas.microsoft.com/office/drawing/2014/main" id="{C5B8690E-31CF-A994-021D-78877E00ECE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2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72A2DF60-F4DB-C5AF-7EC4-718C247382EA}"/>
              </a:ext>
            </a:extLst>
          </p:cNvPr>
          <p:cNvGrpSpPr/>
          <p:nvPr/>
        </p:nvGrpSpPr>
        <p:grpSpPr>
          <a:xfrm>
            <a:off x="2448183" y="1764075"/>
            <a:ext cx="1899705" cy="455287"/>
            <a:chOff x="6026445" y="1862992"/>
            <a:chExt cx="1899705" cy="357854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FD57DC4A-E9CC-4101-A752-0B03BC913271}"/>
                </a:ext>
              </a:extLst>
            </p:cNvPr>
            <p:cNvSpPr/>
            <p:nvPr/>
          </p:nvSpPr>
          <p:spPr>
            <a:xfrm>
              <a:off x="6026445" y="1862992"/>
              <a:ext cx="153342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أكتب المتساوية 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719EBAD7-3A1E-6C3D-2DF8-3A9CDFB3B55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3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FCB23915-9244-D280-665F-A079AB626245}"/>
              </a:ext>
            </a:extLst>
          </p:cNvPr>
          <p:cNvGrpSpPr/>
          <p:nvPr/>
        </p:nvGrpSpPr>
        <p:grpSpPr>
          <a:xfrm>
            <a:off x="433439" y="1764075"/>
            <a:ext cx="1454849" cy="455287"/>
            <a:chOff x="6471301" y="1862992"/>
            <a:chExt cx="1454849" cy="357854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4186A624-ECA0-A852-6A45-451FBA1260B6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أكمل  العبارة 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F8CD20AB-9C98-A228-D693-1544D0075A9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4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388007B3-92B4-7BC8-6536-92EE8A4EACAE}"/>
              </a:ext>
            </a:extLst>
          </p:cNvPr>
          <p:cNvGrpSpPr/>
          <p:nvPr/>
        </p:nvGrpSpPr>
        <p:grpSpPr>
          <a:xfrm>
            <a:off x="505831" y="2437982"/>
            <a:ext cx="8015552" cy="1371097"/>
            <a:chOff x="977976" y="2459333"/>
            <a:chExt cx="7188049" cy="999871"/>
          </a:xfrm>
        </p:grpSpPr>
        <p:pic>
          <p:nvPicPr>
            <p:cNvPr id="18" name="Image 17" descr="Une image contenant texte, Police, écriture manuscrite, blanc&#10;&#10;Le contenu généré par l’IA peut être incorrect.">
              <a:extLst>
                <a:ext uri="{FF2B5EF4-FFF2-40B4-BE49-F238E27FC236}">
                  <a16:creationId xmlns:a16="http://schemas.microsoft.com/office/drawing/2014/main" id="{0443CFB1-F670-3417-7E76-EFA84321519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7976" y="2459333"/>
              <a:ext cx="7188049" cy="999871"/>
            </a:xfrm>
            <a:prstGeom prst="rect">
              <a:avLst/>
            </a:prstGeom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C5DE1D31-E182-E372-F3DB-3B59951AE37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658308" y="2517336"/>
              <a:ext cx="4416939" cy="911664"/>
            </a:xfrm>
            <a:prstGeom prst="rect">
              <a:avLst/>
            </a:prstGeom>
          </p:spPr>
        </p:pic>
      </p:grpSp>
      <p:sp>
        <p:nvSpPr>
          <p:cNvPr id="20" name="ZoneTexte 19">
            <a:extLst>
              <a:ext uri="{FF2B5EF4-FFF2-40B4-BE49-F238E27FC236}">
                <a16:creationId xmlns:a16="http://schemas.microsoft.com/office/drawing/2014/main" id="{CCCAC98A-6288-E619-1EF4-71C31117B043}"/>
              </a:ext>
            </a:extLst>
          </p:cNvPr>
          <p:cNvSpPr txBox="1"/>
          <p:nvPr/>
        </p:nvSpPr>
        <p:spPr>
          <a:xfrm>
            <a:off x="590956" y="2517520"/>
            <a:ext cx="78453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/>
              <a:t>في مَسْمَكٍ 10 سَمَكاتٍ ، مِنْها 7 سَمكاتٍ صَفْراءَ و السَّمَكاتُ الْأُخْرى حَمْراءَ  </a:t>
            </a:r>
          </a:p>
          <a:p>
            <a:pPr algn="r"/>
            <a:r>
              <a:rPr lang="ar-MA" sz="2400" b="1" dirty="0"/>
              <a:t>كَمْ سَمَكَةً حَمْراءَ في الْمَسْمَكِ ؟</a:t>
            </a:r>
            <a:endParaRPr lang="fr-FR" sz="2400" b="1" dirty="0"/>
          </a:p>
        </p:txBody>
      </p:sp>
    </p:spTree>
    <p:extLst>
      <p:ext uri="{BB962C8B-B14F-4D97-AF65-F5344CB8AC3E}">
        <p14:creationId xmlns:p14="http://schemas.microsoft.com/office/powerpoint/2010/main" val="3605164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695E11-6679-4B8C-227F-CF8B680A9F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279CA21-0952-978E-DAB1-CFC9893F12F3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سأقرأ لكم المسألة ، تخيلوا مشهد الوضعية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B60BDBA-6C45-F3DF-02BA-64F2FEF1E8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B53BFB5-2BC9-5E97-C95F-F930CF2BB6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0603" y="4018595"/>
            <a:ext cx="3391194" cy="1742327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DB365AA8-274F-8C18-3B34-261958BF20C7}"/>
              </a:ext>
            </a:extLst>
          </p:cNvPr>
          <p:cNvGrpSpPr/>
          <p:nvPr/>
        </p:nvGrpSpPr>
        <p:grpSpPr>
          <a:xfrm>
            <a:off x="6922528" y="1764075"/>
            <a:ext cx="1454849" cy="455287"/>
            <a:chOff x="6471301" y="1862992"/>
            <a:chExt cx="1454849" cy="357854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A2913EE1-167E-6AF2-C55A-B0A95EFA8AB9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أقرأ و أ</a:t>
              </a: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تخيل   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82857FF8-809A-1B3F-D63E-E8ADC0FF464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9890EBF5-56E1-081C-D06B-316C4194CEDC}"/>
              </a:ext>
            </a:extLst>
          </p:cNvPr>
          <p:cNvGrpSpPr/>
          <p:nvPr/>
        </p:nvGrpSpPr>
        <p:grpSpPr>
          <a:xfrm>
            <a:off x="4907783" y="1764075"/>
            <a:ext cx="1454849" cy="455287"/>
            <a:chOff x="6471301" y="1862992"/>
            <a:chExt cx="1454849" cy="357854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D38A5B31-1239-A420-1FF2-757BA1C1A938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أمثل 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D3E6B9B1-FD61-1DBD-22B5-B2CD70357C4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2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363E556B-F9A7-2F49-58CC-1E385ADDBE9B}"/>
              </a:ext>
            </a:extLst>
          </p:cNvPr>
          <p:cNvGrpSpPr/>
          <p:nvPr/>
        </p:nvGrpSpPr>
        <p:grpSpPr>
          <a:xfrm>
            <a:off x="2448183" y="1764075"/>
            <a:ext cx="1899705" cy="455287"/>
            <a:chOff x="6026445" y="1862992"/>
            <a:chExt cx="1899705" cy="357854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7B6011E8-E896-C536-DC6F-BF2DA79F5442}"/>
                </a:ext>
              </a:extLst>
            </p:cNvPr>
            <p:cNvSpPr/>
            <p:nvPr/>
          </p:nvSpPr>
          <p:spPr>
            <a:xfrm>
              <a:off x="6026445" y="1862992"/>
              <a:ext cx="153342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أكتب المتساوية 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35F84ADC-D6A2-4FE1-A058-152D31C4119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3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4B431CE0-83A8-78A7-298A-CB505140192C}"/>
              </a:ext>
            </a:extLst>
          </p:cNvPr>
          <p:cNvGrpSpPr/>
          <p:nvPr/>
        </p:nvGrpSpPr>
        <p:grpSpPr>
          <a:xfrm>
            <a:off x="433439" y="1764075"/>
            <a:ext cx="1454849" cy="455287"/>
            <a:chOff x="6471301" y="1862992"/>
            <a:chExt cx="1454849" cy="357854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9289D7CB-D427-B571-7DA0-CAF300041CF2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أكمل  العبارة 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2B6CF519-F9CF-AF4B-FA26-68E287A2684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4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62E05612-CF90-C304-10C5-DE02F63F9850}"/>
              </a:ext>
            </a:extLst>
          </p:cNvPr>
          <p:cNvGrpSpPr/>
          <p:nvPr/>
        </p:nvGrpSpPr>
        <p:grpSpPr>
          <a:xfrm>
            <a:off x="505831" y="2437982"/>
            <a:ext cx="8015552" cy="1371097"/>
            <a:chOff x="977976" y="2459333"/>
            <a:chExt cx="7188049" cy="999871"/>
          </a:xfrm>
        </p:grpSpPr>
        <p:pic>
          <p:nvPicPr>
            <p:cNvPr id="22" name="Image 21" descr="Une image contenant texte, Police, écriture manuscrite, blanc&#10;&#10;Le contenu généré par l’IA peut être incorrect.">
              <a:extLst>
                <a:ext uri="{FF2B5EF4-FFF2-40B4-BE49-F238E27FC236}">
                  <a16:creationId xmlns:a16="http://schemas.microsoft.com/office/drawing/2014/main" id="{5A6C0B15-4E3D-6079-DAB9-67F772082F2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7976" y="2459333"/>
              <a:ext cx="7188049" cy="999871"/>
            </a:xfrm>
            <a:prstGeom prst="rect">
              <a:avLst/>
            </a:prstGeom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51FA021E-5997-2B7C-AD0D-5354E2F4DFE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658308" y="2517336"/>
              <a:ext cx="4416939" cy="911664"/>
            </a:xfrm>
            <a:prstGeom prst="rect">
              <a:avLst/>
            </a:prstGeom>
          </p:spPr>
        </p:pic>
      </p:grpSp>
      <p:sp>
        <p:nvSpPr>
          <p:cNvPr id="24" name="ZoneTexte 23">
            <a:extLst>
              <a:ext uri="{FF2B5EF4-FFF2-40B4-BE49-F238E27FC236}">
                <a16:creationId xmlns:a16="http://schemas.microsoft.com/office/drawing/2014/main" id="{6906BB3C-EE3A-7493-12C6-18EB10859471}"/>
              </a:ext>
            </a:extLst>
          </p:cNvPr>
          <p:cNvSpPr txBox="1"/>
          <p:nvPr/>
        </p:nvSpPr>
        <p:spPr>
          <a:xfrm>
            <a:off x="590956" y="2517520"/>
            <a:ext cx="78453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/>
              <a:t>في مَسْمَكٍ 10 سَمَكاتٍ ، مِنْها 7 سَمكاتٍ صَفْراءَ و السَّمَكاتُ الْأُخْرى حَمْراءَ  </a:t>
            </a:r>
          </a:p>
          <a:p>
            <a:pPr algn="r"/>
            <a:r>
              <a:rPr lang="ar-MA" sz="2400" b="1" dirty="0"/>
              <a:t>كَمْ سَمَكَةً حَمْراءَ في الْمَسْمَكِ ؟</a:t>
            </a:r>
            <a:endParaRPr lang="fr-FR" sz="2400" b="1" dirty="0"/>
          </a:p>
        </p:txBody>
      </p:sp>
    </p:spTree>
    <p:extLst>
      <p:ext uri="{BB962C8B-B14F-4D97-AF65-F5344CB8AC3E}">
        <p14:creationId xmlns:p14="http://schemas.microsoft.com/office/powerpoint/2010/main" val="4026756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F09A21-4B83-ABC4-9416-B3C9248669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E119F97-E491-33AE-9CC6-B1F4F8A0DD3F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الثانية ؟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8107A4E-E102-2821-7E22-26120D3EA0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0E9D8F8-D961-FE3A-D125-C38BD68013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9670" y="5089144"/>
            <a:ext cx="1111031" cy="148925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E5B3E0E1-5B3F-6EFE-EAC4-54CE92FCDA0E}"/>
              </a:ext>
            </a:extLst>
          </p:cNvPr>
          <p:cNvGrpSpPr/>
          <p:nvPr/>
        </p:nvGrpSpPr>
        <p:grpSpPr>
          <a:xfrm>
            <a:off x="6922528" y="1764075"/>
            <a:ext cx="1454849" cy="455287"/>
            <a:chOff x="6471301" y="1862992"/>
            <a:chExt cx="1454849" cy="357854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2E9B7559-A1D4-E5A2-186B-C8331E92A39F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أقرأ </a:t>
              </a:r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و أ</a:t>
              </a: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تخيل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53A44673-C7FE-BA1F-5714-7C229DE9F5F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4B1A9BA9-D08D-A384-9F89-1F2403C3C05A}"/>
              </a:ext>
            </a:extLst>
          </p:cNvPr>
          <p:cNvGrpSpPr/>
          <p:nvPr/>
        </p:nvGrpSpPr>
        <p:grpSpPr>
          <a:xfrm>
            <a:off x="4907783" y="1764075"/>
            <a:ext cx="1454849" cy="455287"/>
            <a:chOff x="6471301" y="1862992"/>
            <a:chExt cx="1454849" cy="357854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5B2F200E-B03B-5228-C5DA-AE33C1F5766B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أمثل </a:t>
              </a:r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endParaRPr lang="fr-FR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D142DD80-5043-FAD9-7AA3-49FD0A579D0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72DB873-6C79-24C6-131D-F602140792A5}"/>
              </a:ext>
            </a:extLst>
          </p:cNvPr>
          <p:cNvGrpSpPr/>
          <p:nvPr/>
        </p:nvGrpSpPr>
        <p:grpSpPr>
          <a:xfrm>
            <a:off x="2448183" y="1764075"/>
            <a:ext cx="1899705" cy="455287"/>
            <a:chOff x="6026445" y="1862992"/>
            <a:chExt cx="1899705" cy="357854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1220088E-AF73-9B9D-7AB4-E2181D9EF3DD}"/>
                </a:ext>
              </a:extLst>
            </p:cNvPr>
            <p:cNvSpPr/>
            <p:nvPr/>
          </p:nvSpPr>
          <p:spPr>
            <a:xfrm>
              <a:off x="6026445" y="1862992"/>
              <a:ext cx="153342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أكتب المتساوية 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0" name="Oval 80">
              <a:extLst>
                <a:ext uri="{FF2B5EF4-FFF2-40B4-BE49-F238E27FC236}">
                  <a16:creationId xmlns:a16="http://schemas.microsoft.com/office/drawing/2014/main" id="{C374E6EC-0A34-4E70-2B43-206B6C5B6FC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3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6CE2EBDF-D2A1-5437-D529-7BD2F154EBE9}"/>
              </a:ext>
            </a:extLst>
          </p:cNvPr>
          <p:cNvGrpSpPr/>
          <p:nvPr/>
        </p:nvGrpSpPr>
        <p:grpSpPr>
          <a:xfrm>
            <a:off x="433439" y="1764075"/>
            <a:ext cx="1454849" cy="455287"/>
            <a:chOff x="6471301" y="1862992"/>
            <a:chExt cx="1454849" cy="357854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0EEBACD2-3121-7828-CEF1-4F8A97C5DC3B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أكمل  العبارة 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9" name="Oval 80">
              <a:extLst>
                <a:ext uri="{FF2B5EF4-FFF2-40B4-BE49-F238E27FC236}">
                  <a16:creationId xmlns:a16="http://schemas.microsoft.com/office/drawing/2014/main" id="{D4306225-305B-EF88-72D6-E75958D2A7E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4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3EC4A9FB-7C0C-B7C7-332F-7E01B46D71C7}"/>
              </a:ext>
            </a:extLst>
          </p:cNvPr>
          <p:cNvGrpSpPr/>
          <p:nvPr/>
        </p:nvGrpSpPr>
        <p:grpSpPr>
          <a:xfrm>
            <a:off x="505831" y="2437982"/>
            <a:ext cx="8015552" cy="1371097"/>
            <a:chOff x="977976" y="2459333"/>
            <a:chExt cx="7188049" cy="999871"/>
          </a:xfrm>
        </p:grpSpPr>
        <p:pic>
          <p:nvPicPr>
            <p:cNvPr id="10" name="Image 9" descr="Une image contenant texte, Police, écriture manuscrite, blanc&#10;&#10;Le contenu généré par l’IA peut être incorrect.">
              <a:extLst>
                <a:ext uri="{FF2B5EF4-FFF2-40B4-BE49-F238E27FC236}">
                  <a16:creationId xmlns:a16="http://schemas.microsoft.com/office/drawing/2014/main" id="{5A0C39E8-CABD-8B1D-CFDB-4053E2DF3F1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7976" y="2459333"/>
              <a:ext cx="7188049" cy="999871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12A12D5F-B3FB-10B4-EAE2-15FFC3CF534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658308" y="2517336"/>
              <a:ext cx="4416939" cy="911664"/>
            </a:xfrm>
            <a:prstGeom prst="rect">
              <a:avLst/>
            </a:prstGeom>
          </p:spPr>
        </p:pic>
      </p:grpSp>
      <p:sp>
        <p:nvSpPr>
          <p:cNvPr id="22" name="ZoneTexte 21">
            <a:extLst>
              <a:ext uri="{FF2B5EF4-FFF2-40B4-BE49-F238E27FC236}">
                <a16:creationId xmlns:a16="http://schemas.microsoft.com/office/drawing/2014/main" id="{F924823C-EDEC-DD9E-85A9-5D46D551EF11}"/>
              </a:ext>
            </a:extLst>
          </p:cNvPr>
          <p:cNvSpPr txBox="1"/>
          <p:nvPr/>
        </p:nvSpPr>
        <p:spPr>
          <a:xfrm>
            <a:off x="590956" y="2517520"/>
            <a:ext cx="78453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/>
              <a:t>في مَسْمَكٍ 10 سَمَكاتٍ ، مِنْها 7 سَمكاتٍ صَفْراءَ و السَّمَكاتُ الْأُخْرى حَمْراءَ  </a:t>
            </a:r>
          </a:p>
          <a:p>
            <a:pPr algn="r"/>
            <a:r>
              <a:rPr lang="ar-MA" sz="2400" b="1" dirty="0"/>
              <a:t>كَمْ سَمَكَةً حَمْراءَ في الْمَسْمَكِ ؟</a:t>
            </a:r>
            <a:endParaRPr lang="fr-FR" sz="2400" b="1" dirty="0"/>
          </a:p>
        </p:txBody>
      </p:sp>
    </p:spTree>
    <p:extLst>
      <p:ext uri="{BB962C8B-B14F-4D97-AF65-F5344CB8AC3E}">
        <p14:creationId xmlns:p14="http://schemas.microsoft.com/office/powerpoint/2010/main" val="2558246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5D28F5-D48C-DE80-08E7-0780D21315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3ED0936-3AD1-A04D-EA3E-45746DF533B6}"/>
              </a:ext>
            </a:extLst>
          </p:cNvPr>
          <p:cNvSpPr txBox="1"/>
          <p:nvPr/>
        </p:nvSpPr>
        <p:spPr>
          <a:xfrm>
            <a:off x="101600" y="753237"/>
            <a:ext cx="74304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يتكون نموذج الأشرطة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من:  شريط الجزء الأول وشريط الجزء الثاني في الأسفل وشريط الكل في الأعلى. ويساعدنا على تمثيل المسألة وفهمها بشكل جيد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4349A03-617D-DFAA-7F71-B837A77D5F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516EEC41-BD5E-46AB-7C62-A8E0F29B607E}"/>
              </a:ext>
            </a:extLst>
          </p:cNvPr>
          <p:cNvGrpSpPr/>
          <p:nvPr/>
        </p:nvGrpSpPr>
        <p:grpSpPr>
          <a:xfrm>
            <a:off x="6922528" y="1764075"/>
            <a:ext cx="1454849" cy="455287"/>
            <a:chOff x="6471301" y="1862992"/>
            <a:chExt cx="1454849" cy="357854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CC04892-7997-69EE-A2E3-8A6D2CC924E9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أقرأ </a:t>
              </a:r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و أ</a:t>
              </a: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تخيل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" name="Oval 80">
              <a:extLst>
                <a:ext uri="{FF2B5EF4-FFF2-40B4-BE49-F238E27FC236}">
                  <a16:creationId xmlns:a16="http://schemas.microsoft.com/office/drawing/2014/main" id="{0A847498-EED3-AF48-F85C-7D578BEEEAB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F63F9485-020C-E085-BEE3-0408597F9C0B}"/>
              </a:ext>
            </a:extLst>
          </p:cNvPr>
          <p:cNvGrpSpPr/>
          <p:nvPr/>
        </p:nvGrpSpPr>
        <p:grpSpPr>
          <a:xfrm>
            <a:off x="4907783" y="1764075"/>
            <a:ext cx="1454849" cy="455287"/>
            <a:chOff x="6471301" y="1862992"/>
            <a:chExt cx="1454849" cy="357854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30DAF711-EB1F-84DB-4362-F7F4C4EDB6E9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أمثل </a:t>
              </a:r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endParaRPr lang="fr-FR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BB8AB7BE-8A6B-A95E-DAF7-5906D759961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48A83315-8586-696A-FD3F-81042BABC457}"/>
              </a:ext>
            </a:extLst>
          </p:cNvPr>
          <p:cNvGrpSpPr/>
          <p:nvPr/>
        </p:nvGrpSpPr>
        <p:grpSpPr>
          <a:xfrm>
            <a:off x="2448183" y="1764075"/>
            <a:ext cx="1899705" cy="455287"/>
            <a:chOff x="6026445" y="1862992"/>
            <a:chExt cx="1899705" cy="357854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94F38EC9-EF8E-E605-E764-9E0719E2C1FB}"/>
                </a:ext>
              </a:extLst>
            </p:cNvPr>
            <p:cNvSpPr/>
            <p:nvPr/>
          </p:nvSpPr>
          <p:spPr>
            <a:xfrm>
              <a:off x="6026445" y="1862992"/>
              <a:ext cx="153342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أكتب المتساوية 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120CAD52-B59B-BA01-FC75-7758A5DA0B1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3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B480906C-B18C-FA6B-C6CB-7DD710C204D2}"/>
              </a:ext>
            </a:extLst>
          </p:cNvPr>
          <p:cNvGrpSpPr/>
          <p:nvPr/>
        </p:nvGrpSpPr>
        <p:grpSpPr>
          <a:xfrm>
            <a:off x="433439" y="1764075"/>
            <a:ext cx="1454849" cy="455287"/>
            <a:chOff x="6471301" y="1862992"/>
            <a:chExt cx="1454849" cy="357854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395708FF-4878-20E0-DBAA-BC670DA8D7A3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أكمل  العبارة 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A6CD53EA-18E6-70D5-6013-996277D5D3D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4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68F5B3A9-BA32-B626-D73D-9673A3EE01EF}"/>
              </a:ext>
            </a:extLst>
          </p:cNvPr>
          <p:cNvGrpSpPr/>
          <p:nvPr/>
        </p:nvGrpSpPr>
        <p:grpSpPr>
          <a:xfrm>
            <a:off x="505831" y="2437982"/>
            <a:ext cx="8015552" cy="1371097"/>
            <a:chOff x="977976" y="2459333"/>
            <a:chExt cx="7188049" cy="999871"/>
          </a:xfrm>
        </p:grpSpPr>
        <p:pic>
          <p:nvPicPr>
            <p:cNvPr id="21" name="Image 20" descr="Une image contenant texte, Police, écriture manuscrite, blanc&#10;&#10;Le contenu généré par l’IA peut être incorrect.">
              <a:extLst>
                <a:ext uri="{FF2B5EF4-FFF2-40B4-BE49-F238E27FC236}">
                  <a16:creationId xmlns:a16="http://schemas.microsoft.com/office/drawing/2014/main" id="{126DC139-B8CF-0B5E-1DF8-3C5F0E08958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7976" y="2459333"/>
              <a:ext cx="7188049" cy="999871"/>
            </a:xfrm>
            <a:prstGeom prst="rect">
              <a:avLst/>
            </a:prstGeom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FC5C9EE-407D-5E76-E229-88886B8CDA9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58308" y="2517336"/>
              <a:ext cx="4416939" cy="911664"/>
            </a:xfrm>
            <a:prstGeom prst="rect">
              <a:avLst/>
            </a:prstGeom>
          </p:spPr>
        </p:pic>
      </p:grpSp>
      <p:sp>
        <p:nvSpPr>
          <p:cNvPr id="23" name="ZoneTexte 22">
            <a:extLst>
              <a:ext uri="{FF2B5EF4-FFF2-40B4-BE49-F238E27FC236}">
                <a16:creationId xmlns:a16="http://schemas.microsoft.com/office/drawing/2014/main" id="{8ACE9429-E0FB-A75D-D263-DF42548110C0}"/>
              </a:ext>
            </a:extLst>
          </p:cNvPr>
          <p:cNvSpPr txBox="1"/>
          <p:nvPr/>
        </p:nvSpPr>
        <p:spPr>
          <a:xfrm>
            <a:off x="590956" y="2517520"/>
            <a:ext cx="78453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/>
              <a:t>في مَسْمَكٍ 10 سَمَكاتٍ ، مِنْها 7 سَمكاتٍ صَفْراءَ و السَّمَكاتُ الْأُخْرى حَمْراءَ  </a:t>
            </a:r>
          </a:p>
          <a:p>
            <a:pPr algn="r"/>
            <a:r>
              <a:rPr lang="ar-MA" sz="2400" b="1" dirty="0"/>
              <a:t>كَمْ سَمَكَةً حَمْراءَ في الْمَسْمَكِ ؟</a:t>
            </a:r>
            <a:endParaRPr lang="fr-FR" sz="2400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C555A7E-86B0-93AC-FEF3-EF170B7F69F6}"/>
              </a:ext>
            </a:extLst>
          </p:cNvPr>
          <p:cNvSpPr/>
          <p:nvPr/>
        </p:nvSpPr>
        <p:spPr>
          <a:xfrm>
            <a:off x="3003619" y="4757690"/>
            <a:ext cx="1989689" cy="411499"/>
          </a:xfrm>
          <a:prstGeom prst="rect">
            <a:avLst/>
          </a:prstGeom>
          <a:solidFill>
            <a:srgbClr val="FFFF00"/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0F9D78A-59BF-C156-C971-DCE30D1C8D78}"/>
              </a:ext>
            </a:extLst>
          </p:cNvPr>
          <p:cNvSpPr/>
          <p:nvPr/>
        </p:nvSpPr>
        <p:spPr>
          <a:xfrm>
            <a:off x="4993308" y="4757689"/>
            <a:ext cx="1257364" cy="411499"/>
          </a:xfrm>
          <a:prstGeom prst="rect">
            <a:avLst/>
          </a:prstGeom>
          <a:solidFill>
            <a:srgbClr val="FF0000"/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185EC7E-E8BA-AB0F-4C78-D09330ED59D8}"/>
              </a:ext>
            </a:extLst>
          </p:cNvPr>
          <p:cNvSpPr/>
          <p:nvPr/>
        </p:nvSpPr>
        <p:spPr>
          <a:xfrm>
            <a:off x="3003619" y="4348985"/>
            <a:ext cx="3247053" cy="411499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236A6403-1131-C4B3-EED9-7E7405D95C4A}"/>
              </a:ext>
            </a:extLst>
          </p:cNvPr>
          <p:cNvSpPr txBox="1"/>
          <p:nvPr/>
        </p:nvSpPr>
        <p:spPr>
          <a:xfrm>
            <a:off x="3998463" y="3767661"/>
            <a:ext cx="12573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60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اَلْكُـــلُّ</a:t>
            </a:r>
            <a:r>
              <a:rPr lang="ar-MA" sz="2800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FR" sz="2800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51FA3114-EE9D-F244-E2F0-839E4995D272}"/>
              </a:ext>
            </a:extLst>
          </p:cNvPr>
          <p:cNvSpPr txBox="1"/>
          <p:nvPr/>
        </p:nvSpPr>
        <p:spPr>
          <a:xfrm>
            <a:off x="5134531" y="5341807"/>
            <a:ext cx="11260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اَلْجُزْءُ 2 </a:t>
            </a:r>
            <a:endParaRPr lang="fr-FR" sz="3600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3640B9AC-D482-E61F-E8EC-01A8F4887630}"/>
              </a:ext>
            </a:extLst>
          </p:cNvPr>
          <p:cNvSpPr txBox="1"/>
          <p:nvPr/>
        </p:nvSpPr>
        <p:spPr>
          <a:xfrm>
            <a:off x="3003619" y="5341808"/>
            <a:ext cx="11260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اَلْجُزْءُ 1 </a:t>
            </a:r>
            <a:endParaRPr lang="fr-FR" sz="3600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37595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8" grpId="0" animBg="1"/>
      <p:bldP spid="19" grpId="0" animBg="1"/>
      <p:bldP spid="20" grpId="0"/>
      <p:bldP spid="28" grpId="0"/>
      <p:bldP spid="29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FADE89-65D2-339B-A30C-353C8B9B94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ABFF526-DD2F-F056-4FAE-F17969F2DFDE}"/>
              </a:ext>
            </a:extLst>
          </p:cNvPr>
          <p:cNvSpPr txBox="1"/>
          <p:nvPr/>
        </p:nvSpPr>
        <p:spPr>
          <a:xfrm>
            <a:off x="101600" y="753237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ارسموا نموذج الأشرطة على الألواح  و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مثلوا   عليه معطيات المسألة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4D52F3C-65C1-31DF-CF0A-2088D48B7B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B7A3EEF3-2EC5-483B-17C3-5D8B7E52FC1B}"/>
              </a:ext>
            </a:extLst>
          </p:cNvPr>
          <p:cNvGrpSpPr/>
          <p:nvPr/>
        </p:nvGrpSpPr>
        <p:grpSpPr>
          <a:xfrm>
            <a:off x="6922528" y="1764075"/>
            <a:ext cx="1454849" cy="455287"/>
            <a:chOff x="6471301" y="1862992"/>
            <a:chExt cx="1454849" cy="357854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8B60DF0-BC02-4ABB-BF01-886916CCD3BB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أقرأ </a:t>
              </a:r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و أ</a:t>
              </a: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تخيل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" name="Oval 80">
              <a:extLst>
                <a:ext uri="{FF2B5EF4-FFF2-40B4-BE49-F238E27FC236}">
                  <a16:creationId xmlns:a16="http://schemas.microsoft.com/office/drawing/2014/main" id="{646840E6-4935-1849-F606-EACFD516FBA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19768E24-D4CB-1CC8-E5CB-0F5A59827C06}"/>
              </a:ext>
            </a:extLst>
          </p:cNvPr>
          <p:cNvGrpSpPr/>
          <p:nvPr/>
        </p:nvGrpSpPr>
        <p:grpSpPr>
          <a:xfrm>
            <a:off x="4907783" y="1764075"/>
            <a:ext cx="1454849" cy="455287"/>
            <a:chOff x="6471301" y="1862992"/>
            <a:chExt cx="1454849" cy="357854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FE2844C5-75C9-22EA-6519-830872DB5C61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أمثل </a:t>
              </a:r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endParaRPr lang="fr-FR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F034B788-0418-7CF2-847F-2E666862A4F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E6EF852-0E9D-E3F9-E0C8-321E2B02450B}"/>
              </a:ext>
            </a:extLst>
          </p:cNvPr>
          <p:cNvGrpSpPr/>
          <p:nvPr/>
        </p:nvGrpSpPr>
        <p:grpSpPr>
          <a:xfrm>
            <a:off x="2448183" y="1764075"/>
            <a:ext cx="1899705" cy="455287"/>
            <a:chOff x="6026445" y="1862992"/>
            <a:chExt cx="1899705" cy="357854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655DCF57-7815-EF11-7066-7E7618776C94}"/>
                </a:ext>
              </a:extLst>
            </p:cNvPr>
            <p:cNvSpPr/>
            <p:nvPr/>
          </p:nvSpPr>
          <p:spPr>
            <a:xfrm>
              <a:off x="6026445" y="1862992"/>
              <a:ext cx="153342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أكتب المتساوية 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BB8C061C-4711-76D8-5553-DC705289373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3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B7D7531D-F963-707D-E292-9680B88E01D6}"/>
              </a:ext>
            </a:extLst>
          </p:cNvPr>
          <p:cNvGrpSpPr/>
          <p:nvPr/>
        </p:nvGrpSpPr>
        <p:grpSpPr>
          <a:xfrm>
            <a:off x="433439" y="1764075"/>
            <a:ext cx="1454849" cy="455287"/>
            <a:chOff x="6471301" y="1862992"/>
            <a:chExt cx="1454849" cy="357854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095E8FDA-FFC4-207D-DDFE-DCDEDD5B94C5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أكمل  العبارة 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F824940A-E0C1-38C3-56CE-2C563E32ACC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4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F51FDABD-D635-6499-BC70-B9A57A177B0A}"/>
              </a:ext>
            </a:extLst>
          </p:cNvPr>
          <p:cNvGrpSpPr/>
          <p:nvPr/>
        </p:nvGrpSpPr>
        <p:grpSpPr>
          <a:xfrm>
            <a:off x="505831" y="2437982"/>
            <a:ext cx="8015552" cy="1371097"/>
            <a:chOff x="977976" y="2459333"/>
            <a:chExt cx="7188049" cy="999871"/>
          </a:xfrm>
        </p:grpSpPr>
        <p:pic>
          <p:nvPicPr>
            <p:cNvPr id="21" name="Image 20" descr="Une image contenant texte, Police, écriture manuscrite, blanc&#10;&#10;Le contenu généré par l’IA peut être incorrect.">
              <a:extLst>
                <a:ext uri="{FF2B5EF4-FFF2-40B4-BE49-F238E27FC236}">
                  <a16:creationId xmlns:a16="http://schemas.microsoft.com/office/drawing/2014/main" id="{87815F3D-0B8A-51F2-B0E0-52F58EF24CB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7976" y="2459333"/>
              <a:ext cx="7188049" cy="999871"/>
            </a:xfrm>
            <a:prstGeom prst="rect">
              <a:avLst/>
            </a:prstGeom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B3A660E1-7526-DDE3-F7B3-E6AC1416CD0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58308" y="2517336"/>
              <a:ext cx="4416939" cy="911664"/>
            </a:xfrm>
            <a:prstGeom prst="rect">
              <a:avLst/>
            </a:prstGeom>
          </p:spPr>
        </p:pic>
      </p:grpSp>
      <p:sp>
        <p:nvSpPr>
          <p:cNvPr id="23" name="ZoneTexte 22">
            <a:extLst>
              <a:ext uri="{FF2B5EF4-FFF2-40B4-BE49-F238E27FC236}">
                <a16:creationId xmlns:a16="http://schemas.microsoft.com/office/drawing/2014/main" id="{DAC29AA5-B7CF-259A-8EC6-4AF007E09BAD}"/>
              </a:ext>
            </a:extLst>
          </p:cNvPr>
          <p:cNvSpPr txBox="1"/>
          <p:nvPr/>
        </p:nvSpPr>
        <p:spPr>
          <a:xfrm>
            <a:off x="590956" y="2517520"/>
            <a:ext cx="78453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/>
              <a:t>في مَسْمَكٍ 10 سَمَكاتٍ ، مِنْها 7 سَمكاتٍ صَفْراءَ و السَّمَكاتُ الْأُخْرى حَمْراءَ  </a:t>
            </a:r>
          </a:p>
          <a:p>
            <a:pPr algn="r"/>
            <a:r>
              <a:rPr lang="ar-MA" sz="2400" b="1" dirty="0"/>
              <a:t>كَمْ سَمَكَةً حَمْراءَ في الْمَسْمَكِ ؟</a:t>
            </a:r>
            <a:endParaRPr lang="fr-FR" sz="2400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311A911-FC96-77E6-F0D7-629B9298D2A1}"/>
              </a:ext>
            </a:extLst>
          </p:cNvPr>
          <p:cNvSpPr/>
          <p:nvPr/>
        </p:nvSpPr>
        <p:spPr>
          <a:xfrm>
            <a:off x="3003619" y="4757690"/>
            <a:ext cx="1989689" cy="411499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6387EBC-283C-50FB-C0FA-6830A6B637DF}"/>
              </a:ext>
            </a:extLst>
          </p:cNvPr>
          <p:cNvSpPr/>
          <p:nvPr/>
        </p:nvSpPr>
        <p:spPr>
          <a:xfrm>
            <a:off x="4993308" y="4757689"/>
            <a:ext cx="1257364" cy="411499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2FC9814-6521-0BA4-1CD3-CE54FC62E892}"/>
              </a:ext>
            </a:extLst>
          </p:cNvPr>
          <p:cNvSpPr/>
          <p:nvPr/>
        </p:nvSpPr>
        <p:spPr>
          <a:xfrm>
            <a:off x="3003619" y="4348985"/>
            <a:ext cx="3247053" cy="411499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E29B0578-64D8-E53E-DA43-B1203420F469}"/>
              </a:ext>
            </a:extLst>
          </p:cNvPr>
          <p:cNvSpPr txBox="1"/>
          <p:nvPr/>
        </p:nvSpPr>
        <p:spPr>
          <a:xfrm>
            <a:off x="3998463" y="3767661"/>
            <a:ext cx="12573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60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اَلْكُـــلُّ</a:t>
            </a:r>
            <a:r>
              <a:rPr lang="ar-MA" sz="2800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FR" sz="2800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929C32C3-CEE5-BD9D-5B2B-55F5C138EF52}"/>
              </a:ext>
            </a:extLst>
          </p:cNvPr>
          <p:cNvSpPr txBox="1"/>
          <p:nvPr/>
        </p:nvSpPr>
        <p:spPr>
          <a:xfrm>
            <a:off x="5134531" y="5341807"/>
            <a:ext cx="11260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اَلْجُزْءُ 2 </a:t>
            </a:r>
            <a:endParaRPr lang="fr-FR" sz="3600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59473C56-FDAE-02A9-39E7-6AF8635D7701}"/>
              </a:ext>
            </a:extLst>
          </p:cNvPr>
          <p:cNvSpPr txBox="1"/>
          <p:nvPr/>
        </p:nvSpPr>
        <p:spPr>
          <a:xfrm>
            <a:off x="3003619" y="5341808"/>
            <a:ext cx="11260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اَلْجُزْءُ 1 </a:t>
            </a:r>
            <a:endParaRPr lang="fr-FR" sz="3600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1610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BDA565-536F-F795-96D5-6D637E5A7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FF5ABE9-C630-6F05-0AAD-7CFE97EB9839}"/>
              </a:ext>
            </a:extLst>
          </p:cNvPr>
          <p:cNvSpPr txBox="1"/>
          <p:nvPr/>
        </p:nvSpPr>
        <p:spPr>
          <a:xfrm>
            <a:off x="657031" y="82630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ارفعوا الألواح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7861101-8A3F-7ECB-8452-0F51A793C8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5B6B2DE-5436-B2EE-92AB-E62A1D00CCE3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063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755B4A-2D37-296D-75EE-F9A23D09D4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82ACDD2-6025-4497-32BF-D2AF43139DAD}"/>
              </a:ext>
            </a:extLst>
          </p:cNvPr>
          <p:cNvSpPr txBox="1"/>
          <p:nvPr/>
        </p:nvSpPr>
        <p:spPr>
          <a:xfrm>
            <a:off x="101600" y="767605"/>
            <a:ext cx="7430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: المعطى الأول :  10  سمكات  ويمثل الكل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و المعطى الثاني 7 سمكات صفراء  و تمثل الجزء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و نبحث عن عدد</a:t>
            </a:r>
            <a:r>
              <a:rPr kumimoji="0" lang="ar-MA" sz="1800" b="1" i="0" u="none" strike="noStrike" kern="1200" cap="none" spc="0" normalizeH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السمكات الحمراء  الذي يمثل الجزء الثاني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0978E76-3455-F3C6-8905-79B1B33FBE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46A5E1BD-81EF-90E5-C921-660D7E1BDDAF}"/>
              </a:ext>
            </a:extLst>
          </p:cNvPr>
          <p:cNvGrpSpPr/>
          <p:nvPr/>
        </p:nvGrpSpPr>
        <p:grpSpPr>
          <a:xfrm>
            <a:off x="6922528" y="1764075"/>
            <a:ext cx="1454849" cy="455287"/>
            <a:chOff x="6471301" y="1862992"/>
            <a:chExt cx="1454849" cy="357854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2A00F74E-3556-113B-B4DA-45B871E960E3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أقرأ </a:t>
              </a:r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و أ</a:t>
              </a: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تخيل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Oval 80">
              <a:extLst>
                <a:ext uri="{FF2B5EF4-FFF2-40B4-BE49-F238E27FC236}">
                  <a16:creationId xmlns:a16="http://schemas.microsoft.com/office/drawing/2014/main" id="{0BB15622-1E1B-4C2C-99F3-6C713B675F6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BA85D132-27E6-BDD2-23C5-CF224C2710F9}"/>
              </a:ext>
            </a:extLst>
          </p:cNvPr>
          <p:cNvGrpSpPr/>
          <p:nvPr/>
        </p:nvGrpSpPr>
        <p:grpSpPr>
          <a:xfrm>
            <a:off x="4907783" y="1764075"/>
            <a:ext cx="1454849" cy="455287"/>
            <a:chOff x="6471301" y="1862992"/>
            <a:chExt cx="1454849" cy="357854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7ADF53E3-F4B7-3806-EC05-528AF8FD164C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أمثل </a:t>
              </a:r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endParaRPr lang="fr-FR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98A3771B-BF5E-3437-A5E9-210FAD7BDE9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6DE7E7AE-5229-21AD-16D2-ADA8AFB60001}"/>
              </a:ext>
            </a:extLst>
          </p:cNvPr>
          <p:cNvGrpSpPr/>
          <p:nvPr/>
        </p:nvGrpSpPr>
        <p:grpSpPr>
          <a:xfrm>
            <a:off x="2448183" y="1764075"/>
            <a:ext cx="1899705" cy="455287"/>
            <a:chOff x="6026445" y="1862992"/>
            <a:chExt cx="1899705" cy="357854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8FB5A5DB-8FB4-EA77-60E3-6DA50D695880}"/>
                </a:ext>
              </a:extLst>
            </p:cNvPr>
            <p:cNvSpPr/>
            <p:nvPr/>
          </p:nvSpPr>
          <p:spPr>
            <a:xfrm>
              <a:off x="6026445" y="1862992"/>
              <a:ext cx="153342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أكتب المتساوية 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7810B3B1-FE8F-F893-1CFE-6AB9A658D5C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3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498A76B8-4D0D-6276-5277-BCAD0A3DF613}"/>
              </a:ext>
            </a:extLst>
          </p:cNvPr>
          <p:cNvGrpSpPr/>
          <p:nvPr/>
        </p:nvGrpSpPr>
        <p:grpSpPr>
          <a:xfrm>
            <a:off x="433439" y="1764075"/>
            <a:ext cx="1454849" cy="455287"/>
            <a:chOff x="6471301" y="1862992"/>
            <a:chExt cx="1454849" cy="357854"/>
          </a:xfrm>
        </p:grpSpPr>
        <p:sp>
          <p:nvSpPr>
            <p:cNvPr id="42" name="Rectangle : coins arrondis 41">
              <a:extLst>
                <a:ext uri="{FF2B5EF4-FFF2-40B4-BE49-F238E27FC236}">
                  <a16:creationId xmlns:a16="http://schemas.microsoft.com/office/drawing/2014/main" id="{CC1DD87C-BA00-ECAD-B106-CB334C87CB42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أكمل  العبارة 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43" name="Oval 80">
              <a:extLst>
                <a:ext uri="{FF2B5EF4-FFF2-40B4-BE49-F238E27FC236}">
                  <a16:creationId xmlns:a16="http://schemas.microsoft.com/office/drawing/2014/main" id="{B370A38D-F3C1-F373-2983-9179025398F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4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35B2944F-2259-50CF-1ED2-E88EA6AB642F}"/>
              </a:ext>
            </a:extLst>
          </p:cNvPr>
          <p:cNvGrpSpPr/>
          <p:nvPr/>
        </p:nvGrpSpPr>
        <p:grpSpPr>
          <a:xfrm>
            <a:off x="505831" y="2437982"/>
            <a:ext cx="8015552" cy="1371097"/>
            <a:chOff x="977976" y="2459333"/>
            <a:chExt cx="7188049" cy="999871"/>
          </a:xfrm>
        </p:grpSpPr>
        <p:pic>
          <p:nvPicPr>
            <p:cNvPr id="22" name="Image 21" descr="Une image contenant texte, Police, écriture manuscrite, blanc&#10;&#10;Le contenu généré par l’IA peut être incorrect.">
              <a:extLst>
                <a:ext uri="{FF2B5EF4-FFF2-40B4-BE49-F238E27FC236}">
                  <a16:creationId xmlns:a16="http://schemas.microsoft.com/office/drawing/2014/main" id="{6BDE099F-1A0C-9206-1A4C-90B70F25B5A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7976" y="2459333"/>
              <a:ext cx="7188049" cy="999871"/>
            </a:xfrm>
            <a:prstGeom prst="rect">
              <a:avLst/>
            </a:prstGeom>
          </p:spPr>
        </p:pic>
        <p:pic>
          <p:nvPicPr>
            <p:cNvPr id="28" name="Image 27">
              <a:extLst>
                <a:ext uri="{FF2B5EF4-FFF2-40B4-BE49-F238E27FC236}">
                  <a16:creationId xmlns:a16="http://schemas.microsoft.com/office/drawing/2014/main" id="{A5CA6570-B9B7-2C59-F7EE-5A51648483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58308" y="2517336"/>
              <a:ext cx="4416939" cy="911664"/>
            </a:xfrm>
            <a:prstGeom prst="rect">
              <a:avLst/>
            </a:prstGeom>
          </p:spPr>
        </p:pic>
      </p:grpSp>
      <p:sp>
        <p:nvSpPr>
          <p:cNvPr id="29" name="ZoneTexte 28">
            <a:extLst>
              <a:ext uri="{FF2B5EF4-FFF2-40B4-BE49-F238E27FC236}">
                <a16:creationId xmlns:a16="http://schemas.microsoft.com/office/drawing/2014/main" id="{FB7A83F2-41B5-B2FB-450F-E1A16D60F7D2}"/>
              </a:ext>
            </a:extLst>
          </p:cNvPr>
          <p:cNvSpPr txBox="1"/>
          <p:nvPr/>
        </p:nvSpPr>
        <p:spPr>
          <a:xfrm>
            <a:off x="590956" y="2517520"/>
            <a:ext cx="78453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/>
              <a:t>في مَسْمَكٍ 10 سَمَكاتٍ ، مِنْها 7 سَمكاتٍ صَفْراءَ و السَّمَكاتُ الْأُخْرى حَمْراءَ  </a:t>
            </a:r>
          </a:p>
          <a:p>
            <a:pPr algn="r"/>
            <a:r>
              <a:rPr lang="ar-MA" sz="2400" b="1" dirty="0"/>
              <a:t>كَمْ سَمَكَةً حَمْراءَ في الْمَسْمَكِ ؟</a:t>
            </a:r>
            <a:endParaRPr lang="fr-FR" sz="2400" b="1" dirty="0"/>
          </a:p>
        </p:txBody>
      </p:sp>
      <p:graphicFrame>
        <p:nvGraphicFramePr>
          <p:cNvPr id="30" name="Tableau 29">
            <a:extLst>
              <a:ext uri="{FF2B5EF4-FFF2-40B4-BE49-F238E27FC236}">
                <a16:creationId xmlns:a16="http://schemas.microsoft.com/office/drawing/2014/main" id="{7B0E42D0-B884-6C99-A24B-EC4850D3FB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8128602"/>
              </p:ext>
            </p:extLst>
          </p:nvPr>
        </p:nvGraphicFramePr>
        <p:xfrm>
          <a:off x="2124972" y="4432406"/>
          <a:ext cx="4797556" cy="1280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29817">
                  <a:extLst>
                    <a:ext uri="{9D8B030D-6E8A-4147-A177-3AD203B41FA5}">
                      <a16:colId xmlns:a16="http://schemas.microsoft.com/office/drawing/2014/main" val="606845911"/>
                    </a:ext>
                  </a:extLst>
                </a:gridCol>
                <a:gridCol w="1867739">
                  <a:extLst>
                    <a:ext uri="{9D8B030D-6E8A-4147-A177-3AD203B41FA5}">
                      <a16:colId xmlns:a16="http://schemas.microsoft.com/office/drawing/2014/main" val="2604820394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endParaRPr lang="ar-MA" dirty="0"/>
                    </a:p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88410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ar-MA" dirty="0"/>
                    </a:p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8868100"/>
                  </a:ext>
                </a:extLst>
              </a:tr>
            </a:tbl>
          </a:graphicData>
        </a:graphic>
      </p:graphicFrame>
      <p:sp>
        <p:nvSpPr>
          <p:cNvPr id="32" name="ZoneTexte 31">
            <a:extLst>
              <a:ext uri="{FF2B5EF4-FFF2-40B4-BE49-F238E27FC236}">
                <a16:creationId xmlns:a16="http://schemas.microsoft.com/office/drawing/2014/main" id="{FA2D7775-1677-8B64-6FBA-5E2891D4E56C}"/>
              </a:ext>
            </a:extLst>
          </p:cNvPr>
          <p:cNvSpPr txBox="1"/>
          <p:nvPr/>
        </p:nvSpPr>
        <p:spPr>
          <a:xfrm>
            <a:off x="3840339" y="3970741"/>
            <a:ext cx="17411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الْكُلُّ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0AEDB742-71F5-C0E4-1553-CFB1543F3E71}"/>
              </a:ext>
            </a:extLst>
          </p:cNvPr>
          <p:cNvSpPr txBox="1"/>
          <p:nvPr/>
        </p:nvSpPr>
        <p:spPr>
          <a:xfrm>
            <a:off x="4036201" y="4409505"/>
            <a:ext cx="1272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54A77C47-8586-3B1D-F0F5-4C68783A734C}"/>
              </a:ext>
            </a:extLst>
          </p:cNvPr>
          <p:cNvSpPr txBox="1"/>
          <p:nvPr/>
        </p:nvSpPr>
        <p:spPr>
          <a:xfrm>
            <a:off x="2893126" y="5055733"/>
            <a:ext cx="1272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45516201-8B59-CB16-378F-59F7D64A88A4}"/>
              </a:ext>
            </a:extLst>
          </p:cNvPr>
          <p:cNvSpPr txBox="1"/>
          <p:nvPr/>
        </p:nvSpPr>
        <p:spPr>
          <a:xfrm>
            <a:off x="5125770" y="5113731"/>
            <a:ext cx="1272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ar-MA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6B93BB9-2FF4-4E4F-B03F-98DE48955ADC}"/>
              </a:ext>
            </a:extLst>
          </p:cNvPr>
          <p:cNvSpPr txBox="1"/>
          <p:nvPr/>
        </p:nvSpPr>
        <p:spPr>
          <a:xfrm>
            <a:off x="2874529" y="5712566"/>
            <a:ext cx="11260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اَلْجُزْءُ 1 </a:t>
            </a:r>
            <a:endParaRPr lang="fr-FR" sz="3600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22F7491-FA7A-82CE-E895-648E60AAF1E1}"/>
              </a:ext>
            </a:extLst>
          </p:cNvPr>
          <p:cNvSpPr txBox="1"/>
          <p:nvPr/>
        </p:nvSpPr>
        <p:spPr>
          <a:xfrm>
            <a:off x="5272503" y="5679163"/>
            <a:ext cx="11260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اَلْجُزْءُ 2 </a:t>
            </a:r>
            <a:endParaRPr lang="fr-FR" sz="3600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40313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  <p:bldP spid="35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52FB8D-6CD8-0DB6-E226-602C791206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6389F365-2572-FA93-F822-D81AA6F34E23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الثالثة ؟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437A3B0-CCFC-7C18-A22C-F02D57972A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369ED68-4FBA-46A1-5BBD-1EBE0CEA85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9670" y="5089144"/>
            <a:ext cx="1111031" cy="1489254"/>
          </a:xfrm>
          <a:prstGeom prst="ellipse">
            <a:avLst/>
          </a:prstGeom>
        </p:spPr>
      </p:pic>
      <p:grpSp>
        <p:nvGrpSpPr>
          <p:cNvPr id="57" name="Groupe 56">
            <a:extLst>
              <a:ext uri="{FF2B5EF4-FFF2-40B4-BE49-F238E27FC236}">
                <a16:creationId xmlns:a16="http://schemas.microsoft.com/office/drawing/2014/main" id="{FFDFE4BA-CFA1-B990-85F5-468DAAD00361}"/>
              </a:ext>
            </a:extLst>
          </p:cNvPr>
          <p:cNvGrpSpPr/>
          <p:nvPr/>
        </p:nvGrpSpPr>
        <p:grpSpPr>
          <a:xfrm>
            <a:off x="6922528" y="1764075"/>
            <a:ext cx="1454849" cy="455287"/>
            <a:chOff x="6471301" y="1862992"/>
            <a:chExt cx="1454849" cy="357854"/>
          </a:xfrm>
        </p:grpSpPr>
        <p:sp>
          <p:nvSpPr>
            <p:cNvPr id="58" name="Rectangle : coins arrondis 57">
              <a:extLst>
                <a:ext uri="{FF2B5EF4-FFF2-40B4-BE49-F238E27FC236}">
                  <a16:creationId xmlns:a16="http://schemas.microsoft.com/office/drawing/2014/main" id="{9D405847-3CD6-5301-EB11-010F89003CAA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أقرأ و أتخيل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9" name="Oval 80">
              <a:extLst>
                <a:ext uri="{FF2B5EF4-FFF2-40B4-BE49-F238E27FC236}">
                  <a16:creationId xmlns:a16="http://schemas.microsoft.com/office/drawing/2014/main" id="{CD31DCEF-6A06-4AB0-F946-5638F30421F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0" name="Groupe 59">
            <a:extLst>
              <a:ext uri="{FF2B5EF4-FFF2-40B4-BE49-F238E27FC236}">
                <a16:creationId xmlns:a16="http://schemas.microsoft.com/office/drawing/2014/main" id="{42CD78F4-327B-1E32-FA54-86C30BACE420}"/>
              </a:ext>
            </a:extLst>
          </p:cNvPr>
          <p:cNvGrpSpPr/>
          <p:nvPr/>
        </p:nvGrpSpPr>
        <p:grpSpPr>
          <a:xfrm>
            <a:off x="4907783" y="1764075"/>
            <a:ext cx="1454849" cy="455287"/>
            <a:chOff x="6471301" y="1862992"/>
            <a:chExt cx="1454849" cy="357854"/>
          </a:xfrm>
        </p:grpSpPr>
        <p:sp>
          <p:nvSpPr>
            <p:cNvPr id="61" name="Rectangle : coins arrondis 60">
              <a:extLst>
                <a:ext uri="{FF2B5EF4-FFF2-40B4-BE49-F238E27FC236}">
                  <a16:creationId xmlns:a16="http://schemas.microsoft.com/office/drawing/2014/main" id="{1ADD6E9F-2CB4-683B-3567-25D2F6AB8DEF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أمثل </a:t>
              </a: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2" name="Oval 80">
              <a:extLst>
                <a:ext uri="{FF2B5EF4-FFF2-40B4-BE49-F238E27FC236}">
                  <a16:creationId xmlns:a16="http://schemas.microsoft.com/office/drawing/2014/main" id="{7B7C8138-410B-4AF7-26EA-A912DB45A9C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3" name="Groupe 62">
            <a:extLst>
              <a:ext uri="{FF2B5EF4-FFF2-40B4-BE49-F238E27FC236}">
                <a16:creationId xmlns:a16="http://schemas.microsoft.com/office/drawing/2014/main" id="{C063052A-F45E-FC70-57E8-D8A22EEFD960}"/>
              </a:ext>
            </a:extLst>
          </p:cNvPr>
          <p:cNvGrpSpPr/>
          <p:nvPr/>
        </p:nvGrpSpPr>
        <p:grpSpPr>
          <a:xfrm>
            <a:off x="2448183" y="1764075"/>
            <a:ext cx="1899705" cy="455287"/>
            <a:chOff x="6026445" y="1862992"/>
            <a:chExt cx="1899705" cy="357854"/>
          </a:xfrm>
        </p:grpSpPr>
        <p:sp>
          <p:nvSpPr>
            <p:cNvPr id="64" name="Rectangle : coins arrondis 63">
              <a:extLst>
                <a:ext uri="{FF2B5EF4-FFF2-40B4-BE49-F238E27FC236}">
                  <a16:creationId xmlns:a16="http://schemas.microsoft.com/office/drawing/2014/main" id="{06A2441E-8B58-1316-377D-1D2BB1AB15A0}"/>
                </a:ext>
              </a:extLst>
            </p:cNvPr>
            <p:cNvSpPr/>
            <p:nvPr/>
          </p:nvSpPr>
          <p:spPr>
            <a:xfrm>
              <a:off x="6026445" y="1862992"/>
              <a:ext cx="1533426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</a:t>
              </a:r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كتب </a:t>
              </a:r>
              <a:r>
                <a:rPr lang="ar-MA" sz="14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المتساوية </a:t>
              </a:r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endParaRPr lang="fr-FR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5" name="Oval 80">
              <a:extLst>
                <a:ext uri="{FF2B5EF4-FFF2-40B4-BE49-F238E27FC236}">
                  <a16:creationId xmlns:a16="http://schemas.microsoft.com/office/drawing/2014/main" id="{8EF52784-D970-B57B-82B0-F3BE5FD1FB1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6" name="Groupe 65">
            <a:extLst>
              <a:ext uri="{FF2B5EF4-FFF2-40B4-BE49-F238E27FC236}">
                <a16:creationId xmlns:a16="http://schemas.microsoft.com/office/drawing/2014/main" id="{ADA63062-8874-4F62-DF3A-7787ABAF1ABF}"/>
              </a:ext>
            </a:extLst>
          </p:cNvPr>
          <p:cNvGrpSpPr/>
          <p:nvPr/>
        </p:nvGrpSpPr>
        <p:grpSpPr>
          <a:xfrm>
            <a:off x="433439" y="1764075"/>
            <a:ext cx="1454849" cy="455287"/>
            <a:chOff x="6471301" y="1862992"/>
            <a:chExt cx="1454849" cy="357854"/>
          </a:xfrm>
        </p:grpSpPr>
        <p:sp>
          <p:nvSpPr>
            <p:cNvPr id="67" name="Rectangle : coins arrondis 66">
              <a:extLst>
                <a:ext uri="{FF2B5EF4-FFF2-40B4-BE49-F238E27FC236}">
                  <a16:creationId xmlns:a16="http://schemas.microsoft.com/office/drawing/2014/main" id="{912218B8-C1AB-D78E-5C95-53501B783A93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أكمل  العبارة 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8" name="Oval 80">
              <a:extLst>
                <a:ext uri="{FF2B5EF4-FFF2-40B4-BE49-F238E27FC236}">
                  <a16:creationId xmlns:a16="http://schemas.microsoft.com/office/drawing/2014/main" id="{B62CA8F7-D78D-50E7-AF68-2650AE07C08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4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E13BF26D-8E88-813B-CC40-BDF7F1681400}"/>
              </a:ext>
            </a:extLst>
          </p:cNvPr>
          <p:cNvGrpSpPr/>
          <p:nvPr/>
        </p:nvGrpSpPr>
        <p:grpSpPr>
          <a:xfrm>
            <a:off x="505831" y="2437982"/>
            <a:ext cx="8015552" cy="1371097"/>
            <a:chOff x="977976" y="2459333"/>
            <a:chExt cx="7188049" cy="999871"/>
          </a:xfrm>
        </p:grpSpPr>
        <p:pic>
          <p:nvPicPr>
            <p:cNvPr id="6" name="Image 5" descr="Une image contenant texte, Police, écriture manuscrite, blanc&#10;&#10;Le contenu généré par l’IA peut être incorrect.">
              <a:extLst>
                <a:ext uri="{FF2B5EF4-FFF2-40B4-BE49-F238E27FC236}">
                  <a16:creationId xmlns:a16="http://schemas.microsoft.com/office/drawing/2014/main" id="{C8709201-7D83-3506-E45E-6136C3EFC43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7976" y="2459333"/>
              <a:ext cx="7188049" cy="999871"/>
            </a:xfrm>
            <a:prstGeom prst="rect">
              <a:avLst/>
            </a:prstGeom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64935AF2-536C-6A95-FF23-7EF98E0602E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658308" y="2517336"/>
              <a:ext cx="4416939" cy="911664"/>
            </a:xfrm>
            <a:prstGeom prst="rect">
              <a:avLst/>
            </a:prstGeom>
          </p:spPr>
        </p:pic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2239DB4F-DE22-785B-9E13-1531E6C801C1}"/>
              </a:ext>
            </a:extLst>
          </p:cNvPr>
          <p:cNvSpPr txBox="1"/>
          <p:nvPr/>
        </p:nvSpPr>
        <p:spPr>
          <a:xfrm>
            <a:off x="590956" y="2517520"/>
            <a:ext cx="78453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/>
              <a:t>في مَسْمَكٍ 10 سَمَكاتٍ ، مِنْها 7 سَمكاتٍ صَفْراءَ و السَّمَكاتُ الْأُخْرى حَمْراءَ  </a:t>
            </a:r>
          </a:p>
          <a:p>
            <a:pPr algn="r"/>
            <a:r>
              <a:rPr lang="ar-MA" sz="2400" b="1" dirty="0"/>
              <a:t>كَمْ سَمَكَةً حَمْراءَ في الْمَسْمَكِ ؟</a:t>
            </a:r>
            <a:endParaRPr lang="fr-FR" sz="2400" b="1" dirty="0"/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D2131479-8321-1955-C776-063A557BCB5B}"/>
              </a:ext>
            </a:extLst>
          </p:cNvPr>
          <p:cNvGraphicFramePr>
            <a:graphicFrameLocks noGrp="1"/>
          </p:cNvGraphicFramePr>
          <p:nvPr/>
        </p:nvGraphicFramePr>
        <p:xfrm>
          <a:off x="2124972" y="4432406"/>
          <a:ext cx="4797556" cy="1280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29817">
                  <a:extLst>
                    <a:ext uri="{9D8B030D-6E8A-4147-A177-3AD203B41FA5}">
                      <a16:colId xmlns:a16="http://schemas.microsoft.com/office/drawing/2014/main" val="606845911"/>
                    </a:ext>
                  </a:extLst>
                </a:gridCol>
                <a:gridCol w="1867739">
                  <a:extLst>
                    <a:ext uri="{9D8B030D-6E8A-4147-A177-3AD203B41FA5}">
                      <a16:colId xmlns:a16="http://schemas.microsoft.com/office/drawing/2014/main" val="2604820394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endParaRPr lang="ar-MA" dirty="0"/>
                    </a:p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88410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ar-MA" dirty="0"/>
                    </a:p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8868100"/>
                  </a:ext>
                </a:extLst>
              </a:tr>
            </a:tbl>
          </a:graphicData>
        </a:graphic>
      </p:graphicFrame>
      <p:sp>
        <p:nvSpPr>
          <p:cNvPr id="11" name="ZoneTexte 10">
            <a:extLst>
              <a:ext uri="{FF2B5EF4-FFF2-40B4-BE49-F238E27FC236}">
                <a16:creationId xmlns:a16="http://schemas.microsoft.com/office/drawing/2014/main" id="{F2C8697B-D7A3-46B1-08F6-5CBC95186D94}"/>
              </a:ext>
            </a:extLst>
          </p:cNvPr>
          <p:cNvSpPr txBox="1"/>
          <p:nvPr/>
        </p:nvSpPr>
        <p:spPr>
          <a:xfrm>
            <a:off x="3840339" y="3970741"/>
            <a:ext cx="17411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الْكُلُّ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7E0BFB41-DCC0-2C7E-ACBE-D760740F5EA7}"/>
              </a:ext>
            </a:extLst>
          </p:cNvPr>
          <p:cNvSpPr txBox="1"/>
          <p:nvPr/>
        </p:nvSpPr>
        <p:spPr>
          <a:xfrm>
            <a:off x="4036201" y="4409505"/>
            <a:ext cx="1272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2BCF128-4443-83BF-9070-9A32742AFB2B}"/>
              </a:ext>
            </a:extLst>
          </p:cNvPr>
          <p:cNvSpPr txBox="1"/>
          <p:nvPr/>
        </p:nvSpPr>
        <p:spPr>
          <a:xfrm>
            <a:off x="2893126" y="5055733"/>
            <a:ext cx="1272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CF52BE6E-190B-2778-B652-5D86E1B3F3B4}"/>
              </a:ext>
            </a:extLst>
          </p:cNvPr>
          <p:cNvSpPr txBox="1"/>
          <p:nvPr/>
        </p:nvSpPr>
        <p:spPr>
          <a:xfrm>
            <a:off x="5125770" y="5113731"/>
            <a:ext cx="1272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ar-MA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AC8EF99-5336-47A5-7951-8E9AEA4640BD}"/>
              </a:ext>
            </a:extLst>
          </p:cNvPr>
          <p:cNvSpPr txBox="1"/>
          <p:nvPr/>
        </p:nvSpPr>
        <p:spPr>
          <a:xfrm>
            <a:off x="2874529" y="5712566"/>
            <a:ext cx="11260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اَلْجُزْءُ 1 </a:t>
            </a:r>
            <a:endParaRPr lang="fr-FR" sz="3600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47432FD-1A0B-7CEC-39B9-D8C200880203}"/>
              </a:ext>
            </a:extLst>
          </p:cNvPr>
          <p:cNvSpPr txBox="1"/>
          <p:nvPr/>
        </p:nvSpPr>
        <p:spPr>
          <a:xfrm>
            <a:off x="5272503" y="5679163"/>
            <a:ext cx="11260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اَلْجُزْءُ 2 </a:t>
            </a:r>
            <a:endParaRPr lang="fr-FR" sz="3600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32957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D4F9F2-7894-E844-7C77-BCDE7320BA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7060DC8-54E9-E47F-E8D9-0813EB9156C8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اكتبوا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المتساوية المناسبة لحساب عدد السمكات الحمراء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43A65AD-68F1-77C2-6661-2BBC00A5F8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63" name="Groupe 62">
            <a:extLst>
              <a:ext uri="{FF2B5EF4-FFF2-40B4-BE49-F238E27FC236}">
                <a16:creationId xmlns:a16="http://schemas.microsoft.com/office/drawing/2014/main" id="{D0DD33E9-7DE9-3E74-3C3D-184C672D7FD0}"/>
              </a:ext>
            </a:extLst>
          </p:cNvPr>
          <p:cNvGrpSpPr/>
          <p:nvPr/>
        </p:nvGrpSpPr>
        <p:grpSpPr>
          <a:xfrm>
            <a:off x="6922528" y="1764075"/>
            <a:ext cx="1454849" cy="455287"/>
            <a:chOff x="6471301" y="1862992"/>
            <a:chExt cx="1454849" cy="357854"/>
          </a:xfrm>
        </p:grpSpPr>
        <p:sp>
          <p:nvSpPr>
            <p:cNvPr id="64" name="Rectangle : coins arrondis 63">
              <a:extLst>
                <a:ext uri="{FF2B5EF4-FFF2-40B4-BE49-F238E27FC236}">
                  <a16:creationId xmlns:a16="http://schemas.microsoft.com/office/drawing/2014/main" id="{E95C3910-AE6F-C75A-0702-4637171FE96D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أقرأ و أتخيل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5" name="Oval 80">
              <a:extLst>
                <a:ext uri="{FF2B5EF4-FFF2-40B4-BE49-F238E27FC236}">
                  <a16:creationId xmlns:a16="http://schemas.microsoft.com/office/drawing/2014/main" id="{458A2E59-90DD-E6EF-0587-C127CC4898F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6" name="Groupe 65">
            <a:extLst>
              <a:ext uri="{FF2B5EF4-FFF2-40B4-BE49-F238E27FC236}">
                <a16:creationId xmlns:a16="http://schemas.microsoft.com/office/drawing/2014/main" id="{D944748C-564B-F344-EDC3-BB27AB93D336}"/>
              </a:ext>
            </a:extLst>
          </p:cNvPr>
          <p:cNvGrpSpPr/>
          <p:nvPr/>
        </p:nvGrpSpPr>
        <p:grpSpPr>
          <a:xfrm>
            <a:off x="4907783" y="1764075"/>
            <a:ext cx="1454849" cy="455287"/>
            <a:chOff x="6471301" y="1862992"/>
            <a:chExt cx="1454849" cy="357854"/>
          </a:xfrm>
        </p:grpSpPr>
        <p:sp>
          <p:nvSpPr>
            <p:cNvPr id="67" name="Rectangle : coins arrondis 66">
              <a:extLst>
                <a:ext uri="{FF2B5EF4-FFF2-40B4-BE49-F238E27FC236}">
                  <a16:creationId xmlns:a16="http://schemas.microsoft.com/office/drawing/2014/main" id="{A3449AD0-84EC-ECBC-8F60-6764A64015D6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أمثل </a:t>
              </a: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8" name="Oval 80">
              <a:extLst>
                <a:ext uri="{FF2B5EF4-FFF2-40B4-BE49-F238E27FC236}">
                  <a16:creationId xmlns:a16="http://schemas.microsoft.com/office/drawing/2014/main" id="{D5DD6194-4917-41B6-22D1-DCA23812D97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9" name="Groupe 68">
            <a:extLst>
              <a:ext uri="{FF2B5EF4-FFF2-40B4-BE49-F238E27FC236}">
                <a16:creationId xmlns:a16="http://schemas.microsoft.com/office/drawing/2014/main" id="{CA620AFD-276A-3CA6-8BBC-DFF6E11A7916}"/>
              </a:ext>
            </a:extLst>
          </p:cNvPr>
          <p:cNvGrpSpPr/>
          <p:nvPr/>
        </p:nvGrpSpPr>
        <p:grpSpPr>
          <a:xfrm>
            <a:off x="2448183" y="1764075"/>
            <a:ext cx="1899705" cy="455287"/>
            <a:chOff x="6026445" y="1862992"/>
            <a:chExt cx="1899705" cy="357854"/>
          </a:xfrm>
        </p:grpSpPr>
        <p:sp>
          <p:nvSpPr>
            <p:cNvPr id="70" name="Rectangle : coins arrondis 69">
              <a:extLst>
                <a:ext uri="{FF2B5EF4-FFF2-40B4-BE49-F238E27FC236}">
                  <a16:creationId xmlns:a16="http://schemas.microsoft.com/office/drawing/2014/main" id="{302FB16A-692A-5385-3C9E-6F0C9084ED3D}"/>
                </a:ext>
              </a:extLst>
            </p:cNvPr>
            <p:cNvSpPr/>
            <p:nvPr/>
          </p:nvSpPr>
          <p:spPr>
            <a:xfrm>
              <a:off x="6026445" y="1862992"/>
              <a:ext cx="1533426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</a:t>
              </a:r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كتب </a:t>
              </a:r>
              <a:r>
                <a:rPr lang="ar-MA" sz="14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المتساوية </a:t>
              </a:r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endParaRPr lang="fr-FR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1" name="Oval 80">
              <a:extLst>
                <a:ext uri="{FF2B5EF4-FFF2-40B4-BE49-F238E27FC236}">
                  <a16:creationId xmlns:a16="http://schemas.microsoft.com/office/drawing/2014/main" id="{0043FD52-FC4E-EC99-8060-46415DABC6E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72" name="Groupe 71">
            <a:extLst>
              <a:ext uri="{FF2B5EF4-FFF2-40B4-BE49-F238E27FC236}">
                <a16:creationId xmlns:a16="http://schemas.microsoft.com/office/drawing/2014/main" id="{C07B1DDA-9163-8359-EF65-62D11FB9B558}"/>
              </a:ext>
            </a:extLst>
          </p:cNvPr>
          <p:cNvGrpSpPr/>
          <p:nvPr/>
        </p:nvGrpSpPr>
        <p:grpSpPr>
          <a:xfrm>
            <a:off x="433439" y="1764075"/>
            <a:ext cx="1454849" cy="455287"/>
            <a:chOff x="6471301" y="1862992"/>
            <a:chExt cx="1454849" cy="357854"/>
          </a:xfrm>
        </p:grpSpPr>
        <p:sp>
          <p:nvSpPr>
            <p:cNvPr id="73" name="Rectangle : coins arrondis 72">
              <a:extLst>
                <a:ext uri="{FF2B5EF4-FFF2-40B4-BE49-F238E27FC236}">
                  <a16:creationId xmlns:a16="http://schemas.microsoft.com/office/drawing/2014/main" id="{B7F549A6-BBB8-B050-2420-94B246DF1DD7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أكمل  العبارة 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74" name="Oval 80">
              <a:extLst>
                <a:ext uri="{FF2B5EF4-FFF2-40B4-BE49-F238E27FC236}">
                  <a16:creationId xmlns:a16="http://schemas.microsoft.com/office/drawing/2014/main" id="{FC066914-E801-F670-7B09-2BDAEACF26F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4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6BBB99BC-B00E-7583-241F-AF099F86845D}"/>
              </a:ext>
            </a:extLst>
          </p:cNvPr>
          <p:cNvGrpSpPr/>
          <p:nvPr/>
        </p:nvGrpSpPr>
        <p:grpSpPr>
          <a:xfrm>
            <a:off x="505831" y="2437982"/>
            <a:ext cx="8015552" cy="1371097"/>
            <a:chOff x="977976" y="2459333"/>
            <a:chExt cx="7188049" cy="999871"/>
          </a:xfrm>
        </p:grpSpPr>
        <p:pic>
          <p:nvPicPr>
            <p:cNvPr id="5" name="Image 4" descr="Une image contenant texte, Police, écriture manuscrite, blanc&#10;&#10;Le contenu généré par l’IA peut être incorrect.">
              <a:extLst>
                <a:ext uri="{FF2B5EF4-FFF2-40B4-BE49-F238E27FC236}">
                  <a16:creationId xmlns:a16="http://schemas.microsoft.com/office/drawing/2014/main" id="{E9E88B28-13FF-AAE7-22EC-649099E3C90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7976" y="2459333"/>
              <a:ext cx="7188049" cy="999871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9853E99F-2983-A993-7D21-7B065B83B56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58308" y="2517336"/>
              <a:ext cx="4416939" cy="911664"/>
            </a:xfrm>
            <a:prstGeom prst="rect">
              <a:avLst/>
            </a:prstGeom>
          </p:spPr>
        </p:pic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D04FE73E-0093-E75C-A202-E70B3F17C57A}"/>
              </a:ext>
            </a:extLst>
          </p:cNvPr>
          <p:cNvSpPr txBox="1"/>
          <p:nvPr/>
        </p:nvSpPr>
        <p:spPr>
          <a:xfrm>
            <a:off x="590956" y="2517520"/>
            <a:ext cx="78453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/>
              <a:t>في مَسْمَكٍ 10 سَمَكاتٍ ، مِنْها 7 سَمكاتٍ صَفْراءَ و السَّمَكاتُ الْأُخْرى حَمْراءَ  </a:t>
            </a:r>
          </a:p>
          <a:p>
            <a:pPr algn="r"/>
            <a:r>
              <a:rPr lang="ar-MA" sz="2400" b="1" dirty="0"/>
              <a:t>كَمْ سَمَكَةً حَمْراءَ في الْمَسْمَكِ ؟</a:t>
            </a:r>
            <a:endParaRPr lang="fr-FR" sz="2400" b="1" dirty="0"/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C474B4E0-127E-F5B2-236B-CA1CAEE52722}"/>
              </a:ext>
            </a:extLst>
          </p:cNvPr>
          <p:cNvGraphicFramePr>
            <a:graphicFrameLocks noGrp="1"/>
          </p:cNvGraphicFramePr>
          <p:nvPr/>
        </p:nvGraphicFramePr>
        <p:xfrm>
          <a:off x="2124972" y="4432406"/>
          <a:ext cx="4797556" cy="1280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29817">
                  <a:extLst>
                    <a:ext uri="{9D8B030D-6E8A-4147-A177-3AD203B41FA5}">
                      <a16:colId xmlns:a16="http://schemas.microsoft.com/office/drawing/2014/main" val="606845911"/>
                    </a:ext>
                  </a:extLst>
                </a:gridCol>
                <a:gridCol w="1867739">
                  <a:extLst>
                    <a:ext uri="{9D8B030D-6E8A-4147-A177-3AD203B41FA5}">
                      <a16:colId xmlns:a16="http://schemas.microsoft.com/office/drawing/2014/main" val="2604820394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endParaRPr lang="ar-MA" dirty="0"/>
                    </a:p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88410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ar-MA" dirty="0"/>
                    </a:p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8868100"/>
                  </a:ext>
                </a:extLst>
              </a:tr>
            </a:tbl>
          </a:graphicData>
        </a:graphic>
      </p:graphicFrame>
      <p:sp>
        <p:nvSpPr>
          <p:cNvPr id="10" name="ZoneTexte 9">
            <a:extLst>
              <a:ext uri="{FF2B5EF4-FFF2-40B4-BE49-F238E27FC236}">
                <a16:creationId xmlns:a16="http://schemas.microsoft.com/office/drawing/2014/main" id="{5B143B33-CF76-1E4D-097E-DC9AD2EEC5E8}"/>
              </a:ext>
            </a:extLst>
          </p:cNvPr>
          <p:cNvSpPr txBox="1"/>
          <p:nvPr/>
        </p:nvSpPr>
        <p:spPr>
          <a:xfrm>
            <a:off x="3840339" y="3970741"/>
            <a:ext cx="17411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الْكُلُّ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318F2B8-72A4-3571-561A-0144BD56837A}"/>
              </a:ext>
            </a:extLst>
          </p:cNvPr>
          <p:cNvSpPr txBox="1"/>
          <p:nvPr/>
        </p:nvSpPr>
        <p:spPr>
          <a:xfrm>
            <a:off x="4036201" y="4409505"/>
            <a:ext cx="1272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0EF3837-75C2-9F7B-10A9-71066D298F3B}"/>
              </a:ext>
            </a:extLst>
          </p:cNvPr>
          <p:cNvSpPr txBox="1"/>
          <p:nvPr/>
        </p:nvSpPr>
        <p:spPr>
          <a:xfrm>
            <a:off x="2893126" y="5055733"/>
            <a:ext cx="1272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AF2B50B-6D8E-D4B7-053B-81AE96ECBA9E}"/>
              </a:ext>
            </a:extLst>
          </p:cNvPr>
          <p:cNvSpPr txBox="1"/>
          <p:nvPr/>
        </p:nvSpPr>
        <p:spPr>
          <a:xfrm>
            <a:off x="5125770" y="5113731"/>
            <a:ext cx="1272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ar-MA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D63C9AF-4739-4668-00E2-5F82B31E5732}"/>
              </a:ext>
            </a:extLst>
          </p:cNvPr>
          <p:cNvSpPr txBox="1"/>
          <p:nvPr/>
        </p:nvSpPr>
        <p:spPr>
          <a:xfrm>
            <a:off x="2874529" y="5712566"/>
            <a:ext cx="11260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اَلْجُزْءُ 1 </a:t>
            </a:r>
            <a:endParaRPr lang="fr-FR" sz="3600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B04E6840-B826-FBC3-0DC6-97A29B735DFD}"/>
              </a:ext>
            </a:extLst>
          </p:cNvPr>
          <p:cNvSpPr txBox="1"/>
          <p:nvPr/>
        </p:nvSpPr>
        <p:spPr>
          <a:xfrm>
            <a:off x="5272503" y="5679163"/>
            <a:ext cx="11260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اَلْجُزْءُ 2 </a:t>
            </a:r>
            <a:endParaRPr lang="fr-FR" sz="3600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21109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9F62CC-047F-D785-6AEC-004EE33C0A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83294EB-571C-5124-D745-C3F178D325F8}"/>
              </a:ext>
            </a:extLst>
          </p:cNvPr>
          <p:cNvSpPr txBox="1"/>
          <p:nvPr/>
        </p:nvSpPr>
        <p:spPr>
          <a:xfrm>
            <a:off x="657031" y="82630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ارفعوا الألواح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6BDF32-41EF-C274-32FA-6BB212B80E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1E0A345-CDE9-7ECB-2A40-E37B95B65FA2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0992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54AC74-1FED-DFEA-2101-54963AD1C5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66819B2-71FA-F340-26CE-14D27BB360ED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:لحساب الجزء  نستعمل</a:t>
            </a:r>
            <a:r>
              <a:rPr kumimoji="0" lang="ar-MA" sz="1800" b="1" i="0" u="none" strike="noStrike" kern="1200" cap="none" spc="0" normalizeH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الطرح  : 3 = 7 - 10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FB19413-B0E8-10AD-A767-4B2159D3E0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0" name="Groupe 39">
            <a:extLst>
              <a:ext uri="{FF2B5EF4-FFF2-40B4-BE49-F238E27FC236}">
                <a16:creationId xmlns:a16="http://schemas.microsoft.com/office/drawing/2014/main" id="{3730A79A-9866-4DFC-4367-961C6E7BD961}"/>
              </a:ext>
            </a:extLst>
          </p:cNvPr>
          <p:cNvGrpSpPr/>
          <p:nvPr/>
        </p:nvGrpSpPr>
        <p:grpSpPr>
          <a:xfrm>
            <a:off x="6922528" y="1764075"/>
            <a:ext cx="1454849" cy="455287"/>
            <a:chOff x="6471301" y="1862992"/>
            <a:chExt cx="1454849" cy="357854"/>
          </a:xfrm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463E2BEB-3A8E-8489-7456-D0703CC3C428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أقرأ و أتخيل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2" name="Oval 80">
              <a:extLst>
                <a:ext uri="{FF2B5EF4-FFF2-40B4-BE49-F238E27FC236}">
                  <a16:creationId xmlns:a16="http://schemas.microsoft.com/office/drawing/2014/main" id="{209C33D7-F554-BCA6-2377-4FAC0A47496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44D89633-8182-F1D7-DB80-08F21F6B2F91}"/>
              </a:ext>
            </a:extLst>
          </p:cNvPr>
          <p:cNvGrpSpPr/>
          <p:nvPr/>
        </p:nvGrpSpPr>
        <p:grpSpPr>
          <a:xfrm>
            <a:off x="4907783" y="1764075"/>
            <a:ext cx="1454849" cy="455287"/>
            <a:chOff x="6471301" y="1862992"/>
            <a:chExt cx="1454849" cy="357854"/>
          </a:xfrm>
        </p:grpSpPr>
        <p:sp>
          <p:nvSpPr>
            <p:cNvPr id="44" name="Rectangle : coins arrondis 43">
              <a:extLst>
                <a:ext uri="{FF2B5EF4-FFF2-40B4-BE49-F238E27FC236}">
                  <a16:creationId xmlns:a16="http://schemas.microsoft.com/office/drawing/2014/main" id="{45C9E6EC-39BC-6C10-74EE-FBB1EBE6516E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أمثل </a:t>
              </a: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5" name="Oval 80">
              <a:extLst>
                <a:ext uri="{FF2B5EF4-FFF2-40B4-BE49-F238E27FC236}">
                  <a16:creationId xmlns:a16="http://schemas.microsoft.com/office/drawing/2014/main" id="{22801D1D-96D8-1BA5-2B26-9F0061A8FC2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1B846BEF-8B03-EC61-85AB-3130B73E0AA1}"/>
              </a:ext>
            </a:extLst>
          </p:cNvPr>
          <p:cNvGrpSpPr/>
          <p:nvPr/>
        </p:nvGrpSpPr>
        <p:grpSpPr>
          <a:xfrm>
            <a:off x="2448183" y="1764075"/>
            <a:ext cx="1899705" cy="455287"/>
            <a:chOff x="6026445" y="1862992"/>
            <a:chExt cx="1899705" cy="357854"/>
          </a:xfrm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DB8CC638-9E5E-0615-529B-D01343A65DC6}"/>
                </a:ext>
              </a:extLst>
            </p:cNvPr>
            <p:cNvSpPr/>
            <p:nvPr/>
          </p:nvSpPr>
          <p:spPr>
            <a:xfrm>
              <a:off x="6026445" y="1862992"/>
              <a:ext cx="1533426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</a:t>
              </a:r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كتب </a:t>
              </a:r>
              <a:r>
                <a:rPr lang="ar-MA" sz="14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المتساوية </a:t>
              </a:r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endParaRPr lang="fr-FR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8" name="Oval 80">
              <a:extLst>
                <a:ext uri="{FF2B5EF4-FFF2-40B4-BE49-F238E27FC236}">
                  <a16:creationId xmlns:a16="http://schemas.microsoft.com/office/drawing/2014/main" id="{D92ACBB5-0C35-D62E-6C8F-B58924D27BB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8868360A-ABE7-25B2-A9BA-7E1E253DC03B}"/>
              </a:ext>
            </a:extLst>
          </p:cNvPr>
          <p:cNvGrpSpPr/>
          <p:nvPr/>
        </p:nvGrpSpPr>
        <p:grpSpPr>
          <a:xfrm>
            <a:off x="433439" y="1764075"/>
            <a:ext cx="1454849" cy="455287"/>
            <a:chOff x="6471301" y="1862992"/>
            <a:chExt cx="1454849" cy="357854"/>
          </a:xfrm>
        </p:grpSpPr>
        <p:sp>
          <p:nvSpPr>
            <p:cNvPr id="50" name="Rectangle : coins arrondis 49">
              <a:extLst>
                <a:ext uri="{FF2B5EF4-FFF2-40B4-BE49-F238E27FC236}">
                  <a16:creationId xmlns:a16="http://schemas.microsoft.com/office/drawing/2014/main" id="{ABDD3501-61A1-FEBB-5C93-5E76BE4FC437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أكمل  العبارة  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51" name="Oval 80">
              <a:extLst>
                <a:ext uri="{FF2B5EF4-FFF2-40B4-BE49-F238E27FC236}">
                  <a16:creationId xmlns:a16="http://schemas.microsoft.com/office/drawing/2014/main" id="{75BCD7CA-B431-D0A6-FBCF-21E4AEAA863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4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sp>
        <p:nvSpPr>
          <p:cNvPr id="62" name="ZoneTexte 61">
            <a:extLst>
              <a:ext uri="{FF2B5EF4-FFF2-40B4-BE49-F238E27FC236}">
                <a16:creationId xmlns:a16="http://schemas.microsoft.com/office/drawing/2014/main" id="{8FE0FA9B-B538-1E42-15B2-16DD596E12BF}"/>
              </a:ext>
            </a:extLst>
          </p:cNvPr>
          <p:cNvSpPr txBox="1"/>
          <p:nvPr/>
        </p:nvSpPr>
        <p:spPr>
          <a:xfrm>
            <a:off x="3067616" y="5168455"/>
            <a:ext cx="3008769" cy="783193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000" dirty="0">
                <a:solidFill>
                  <a:srgbClr val="446A7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fr-FR" sz="4000" dirty="0">
                <a:solidFill>
                  <a:srgbClr val="446A7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dirty="0">
                <a:solidFill>
                  <a:srgbClr val="446A7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  <a:endParaRPr lang="fr-FR" sz="40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3C739413-FD66-7FC5-5C98-E900C5794703}"/>
              </a:ext>
            </a:extLst>
          </p:cNvPr>
          <p:cNvSpPr txBox="1"/>
          <p:nvPr/>
        </p:nvSpPr>
        <p:spPr>
          <a:xfrm>
            <a:off x="3067616" y="5175331"/>
            <a:ext cx="87162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71559B02-2739-610F-1C22-909130A45C9B}"/>
              </a:ext>
            </a:extLst>
          </p:cNvPr>
          <p:cNvSpPr txBox="1"/>
          <p:nvPr/>
        </p:nvSpPr>
        <p:spPr>
          <a:xfrm>
            <a:off x="4158044" y="5175331"/>
            <a:ext cx="4645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979B08B2-E8E7-BDA7-6439-99EE8A12EA83}"/>
              </a:ext>
            </a:extLst>
          </p:cNvPr>
          <p:cNvSpPr txBox="1"/>
          <p:nvPr/>
        </p:nvSpPr>
        <p:spPr>
          <a:xfrm>
            <a:off x="3794170" y="5098386"/>
            <a:ext cx="7286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0A6D7D37-46B4-C595-F4D5-89A5A27DAEE5}"/>
              </a:ext>
            </a:extLst>
          </p:cNvPr>
          <p:cNvSpPr txBox="1"/>
          <p:nvPr/>
        </p:nvSpPr>
        <p:spPr>
          <a:xfrm>
            <a:off x="4786417" y="5205353"/>
            <a:ext cx="4645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6F194C6F-CDD1-CEFD-8F58-B8633DD2946D}"/>
              </a:ext>
            </a:extLst>
          </p:cNvPr>
          <p:cNvSpPr txBox="1"/>
          <p:nvPr/>
        </p:nvSpPr>
        <p:spPr>
          <a:xfrm>
            <a:off x="5323996" y="5175331"/>
            <a:ext cx="4645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A02FF4A0-4BE3-D906-F8F7-04C86C0E2C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6352544"/>
              </p:ext>
            </p:extLst>
          </p:nvPr>
        </p:nvGraphicFramePr>
        <p:xfrm>
          <a:off x="2223783" y="2983929"/>
          <a:ext cx="4797556" cy="1280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29817">
                  <a:extLst>
                    <a:ext uri="{9D8B030D-6E8A-4147-A177-3AD203B41FA5}">
                      <a16:colId xmlns:a16="http://schemas.microsoft.com/office/drawing/2014/main" val="606845911"/>
                    </a:ext>
                  </a:extLst>
                </a:gridCol>
                <a:gridCol w="1867739">
                  <a:extLst>
                    <a:ext uri="{9D8B030D-6E8A-4147-A177-3AD203B41FA5}">
                      <a16:colId xmlns:a16="http://schemas.microsoft.com/office/drawing/2014/main" val="2604820394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endParaRPr lang="ar-MA" dirty="0"/>
                    </a:p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88410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ar-MA" dirty="0"/>
                    </a:p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8868100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BBA5ED1F-D290-D6BA-2E66-418034A97FB3}"/>
              </a:ext>
            </a:extLst>
          </p:cNvPr>
          <p:cNvSpPr txBox="1"/>
          <p:nvPr/>
        </p:nvSpPr>
        <p:spPr>
          <a:xfrm>
            <a:off x="3939150" y="2522264"/>
            <a:ext cx="17411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الْكُلُّ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664B8F7-45B5-DB50-2D75-5BE9753A43CB}"/>
              </a:ext>
            </a:extLst>
          </p:cNvPr>
          <p:cNvSpPr txBox="1"/>
          <p:nvPr/>
        </p:nvSpPr>
        <p:spPr>
          <a:xfrm>
            <a:off x="4135012" y="2961028"/>
            <a:ext cx="1272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08D2FE8-6266-CF2C-B99A-B24517A27A39}"/>
              </a:ext>
            </a:extLst>
          </p:cNvPr>
          <p:cNvSpPr txBox="1"/>
          <p:nvPr/>
        </p:nvSpPr>
        <p:spPr>
          <a:xfrm>
            <a:off x="2991937" y="3607256"/>
            <a:ext cx="1272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AB4BD66-739D-139D-4331-FA25D45F36B6}"/>
              </a:ext>
            </a:extLst>
          </p:cNvPr>
          <p:cNvSpPr txBox="1"/>
          <p:nvPr/>
        </p:nvSpPr>
        <p:spPr>
          <a:xfrm>
            <a:off x="5224581" y="3665254"/>
            <a:ext cx="1272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ar-MA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B5A9882-386E-B909-2002-B9F035F74281}"/>
              </a:ext>
            </a:extLst>
          </p:cNvPr>
          <p:cNvSpPr txBox="1"/>
          <p:nvPr/>
        </p:nvSpPr>
        <p:spPr>
          <a:xfrm>
            <a:off x="2926976" y="4212222"/>
            <a:ext cx="11260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اَلْجُزْءُ 1 </a:t>
            </a:r>
            <a:endParaRPr lang="fr-FR" sz="3600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3697E7D-7BD2-4C41-D2C6-14C7F4662B68}"/>
              </a:ext>
            </a:extLst>
          </p:cNvPr>
          <p:cNvSpPr txBox="1"/>
          <p:nvPr/>
        </p:nvSpPr>
        <p:spPr>
          <a:xfrm>
            <a:off x="5324950" y="4178819"/>
            <a:ext cx="11260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اَلْجُزْءُ 2 </a:t>
            </a:r>
            <a:endParaRPr lang="fr-FR" sz="3600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56836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31" grpId="0"/>
      <p:bldP spid="32" grpId="0"/>
      <p:bldP spid="33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7C3D78-8AB8-44A4-52C1-635298977C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ABD3EA3-0637-3FAA-E90E-0A67CFBFDBFF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 الرابعة  ؟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D0E2E86-FE06-9D38-E4E7-034AC47571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92485E16-E09A-D4D3-2546-417C7D59327D}"/>
              </a:ext>
            </a:extLst>
          </p:cNvPr>
          <p:cNvGrpSpPr/>
          <p:nvPr/>
        </p:nvGrpSpPr>
        <p:grpSpPr>
          <a:xfrm>
            <a:off x="6922528" y="1764075"/>
            <a:ext cx="1454849" cy="455287"/>
            <a:chOff x="6471301" y="1862992"/>
            <a:chExt cx="1454849" cy="357854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11D7E44E-EA0E-AC3A-EDFF-DC2A0F4E8753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أقرأ و أتخيل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CD753DDD-7AE2-A31A-0F85-B3A46025F78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4749BF72-437E-6B1F-7194-8A82E059B67E}"/>
              </a:ext>
            </a:extLst>
          </p:cNvPr>
          <p:cNvGrpSpPr/>
          <p:nvPr/>
        </p:nvGrpSpPr>
        <p:grpSpPr>
          <a:xfrm>
            <a:off x="4907783" y="1764075"/>
            <a:ext cx="1454849" cy="455287"/>
            <a:chOff x="6471301" y="1862992"/>
            <a:chExt cx="1454849" cy="357854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D8293CFD-2546-D88E-A147-44F0AE26D123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أمثل </a:t>
              </a: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Oval 80">
              <a:extLst>
                <a:ext uri="{FF2B5EF4-FFF2-40B4-BE49-F238E27FC236}">
                  <a16:creationId xmlns:a16="http://schemas.microsoft.com/office/drawing/2014/main" id="{A08922F0-7A37-5590-E9D3-769407A9A70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605BECF0-2319-AE27-CBBC-BE388159C78F}"/>
              </a:ext>
            </a:extLst>
          </p:cNvPr>
          <p:cNvGrpSpPr/>
          <p:nvPr/>
        </p:nvGrpSpPr>
        <p:grpSpPr>
          <a:xfrm>
            <a:off x="2448183" y="1764075"/>
            <a:ext cx="1899705" cy="455287"/>
            <a:chOff x="6026445" y="1862992"/>
            <a:chExt cx="1899705" cy="357854"/>
          </a:xfrm>
        </p:grpSpPr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28D76E05-8815-4E89-33FB-3337F455CA05}"/>
                </a:ext>
              </a:extLst>
            </p:cNvPr>
            <p:cNvSpPr/>
            <p:nvPr/>
          </p:nvSpPr>
          <p:spPr>
            <a:xfrm>
              <a:off x="6026445" y="1862992"/>
              <a:ext cx="153342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</a:t>
              </a: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كتب المتساوية 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" name="Oval 80">
              <a:extLst>
                <a:ext uri="{FF2B5EF4-FFF2-40B4-BE49-F238E27FC236}">
                  <a16:creationId xmlns:a16="http://schemas.microsoft.com/office/drawing/2014/main" id="{9F7297B2-9E0D-CDEA-9F47-CDDCAED78D9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76F04224-3671-6587-9485-40A3B108018E}"/>
              </a:ext>
            </a:extLst>
          </p:cNvPr>
          <p:cNvGrpSpPr/>
          <p:nvPr/>
        </p:nvGrpSpPr>
        <p:grpSpPr>
          <a:xfrm>
            <a:off x="433439" y="1764075"/>
            <a:ext cx="1454849" cy="455287"/>
            <a:chOff x="6471301" y="1862992"/>
            <a:chExt cx="1454849" cy="357854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61379E25-1D5D-6DAF-E980-BFD9886390A0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أكمل  العبارة</a:t>
              </a:r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</a:t>
              </a:r>
              <a:endParaRPr lang="fr-FR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3" name="Oval 80">
              <a:extLst>
                <a:ext uri="{FF2B5EF4-FFF2-40B4-BE49-F238E27FC236}">
                  <a16:creationId xmlns:a16="http://schemas.microsoft.com/office/drawing/2014/main" id="{6C569DF9-C90C-B3DC-9C93-8A040531A90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MA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63" name="Image 62">
            <a:extLst>
              <a:ext uri="{FF2B5EF4-FFF2-40B4-BE49-F238E27FC236}">
                <a16:creationId xmlns:a16="http://schemas.microsoft.com/office/drawing/2014/main" id="{0AAB4CFA-7B12-A1F9-4463-DB6015797F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9670" y="5089144"/>
            <a:ext cx="1111031" cy="148925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0F3D6ED-1A4C-4DC3-4F0E-974595EAAE28}"/>
              </a:ext>
            </a:extLst>
          </p:cNvPr>
          <p:cNvSpPr txBox="1"/>
          <p:nvPr/>
        </p:nvSpPr>
        <p:spPr>
          <a:xfrm>
            <a:off x="3292016" y="5308698"/>
            <a:ext cx="3008769" cy="783193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000" dirty="0">
                <a:solidFill>
                  <a:srgbClr val="446A7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fr-FR" sz="4000" dirty="0">
                <a:solidFill>
                  <a:srgbClr val="446A7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dirty="0">
                <a:solidFill>
                  <a:srgbClr val="446A7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  <a:endParaRPr lang="fr-FR" sz="40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F7BB258-6041-7C3E-EAC9-39D3C2FA61D0}"/>
              </a:ext>
            </a:extLst>
          </p:cNvPr>
          <p:cNvSpPr txBox="1"/>
          <p:nvPr/>
        </p:nvSpPr>
        <p:spPr>
          <a:xfrm>
            <a:off x="3292016" y="5315574"/>
            <a:ext cx="87162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93B2690-0001-D54D-252D-DDA85A09610A}"/>
              </a:ext>
            </a:extLst>
          </p:cNvPr>
          <p:cNvSpPr txBox="1"/>
          <p:nvPr/>
        </p:nvSpPr>
        <p:spPr>
          <a:xfrm>
            <a:off x="4399038" y="5315573"/>
            <a:ext cx="4645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5A7D904-055C-BFDE-C7DA-0F370D7DB6EA}"/>
              </a:ext>
            </a:extLst>
          </p:cNvPr>
          <p:cNvSpPr txBox="1"/>
          <p:nvPr/>
        </p:nvSpPr>
        <p:spPr>
          <a:xfrm>
            <a:off x="4018570" y="5238629"/>
            <a:ext cx="7286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66AEDE1-0B91-44A1-7724-98BF392FA864}"/>
              </a:ext>
            </a:extLst>
          </p:cNvPr>
          <p:cNvSpPr txBox="1"/>
          <p:nvPr/>
        </p:nvSpPr>
        <p:spPr>
          <a:xfrm>
            <a:off x="5010817" y="5345596"/>
            <a:ext cx="4645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F0BDAF5-148B-8109-4695-EF4C48B8BA7C}"/>
              </a:ext>
            </a:extLst>
          </p:cNvPr>
          <p:cNvSpPr txBox="1"/>
          <p:nvPr/>
        </p:nvSpPr>
        <p:spPr>
          <a:xfrm>
            <a:off x="5548396" y="5315574"/>
            <a:ext cx="4645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95E03710-95E9-A69E-E77F-0EEA7D647B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8995381"/>
              </p:ext>
            </p:extLst>
          </p:nvPr>
        </p:nvGraphicFramePr>
        <p:xfrm>
          <a:off x="2448183" y="3820213"/>
          <a:ext cx="4797556" cy="1280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29817">
                  <a:extLst>
                    <a:ext uri="{9D8B030D-6E8A-4147-A177-3AD203B41FA5}">
                      <a16:colId xmlns:a16="http://schemas.microsoft.com/office/drawing/2014/main" val="606845911"/>
                    </a:ext>
                  </a:extLst>
                </a:gridCol>
                <a:gridCol w="1867739">
                  <a:extLst>
                    <a:ext uri="{9D8B030D-6E8A-4147-A177-3AD203B41FA5}">
                      <a16:colId xmlns:a16="http://schemas.microsoft.com/office/drawing/2014/main" val="2604820394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endParaRPr lang="ar-MA" dirty="0"/>
                    </a:p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88410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ar-MA" dirty="0"/>
                    </a:p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8868100"/>
                  </a:ext>
                </a:extLst>
              </a:tr>
            </a:tbl>
          </a:graphicData>
        </a:graphic>
      </p:graphicFrame>
      <p:sp>
        <p:nvSpPr>
          <p:cNvPr id="17" name="ZoneTexte 16">
            <a:extLst>
              <a:ext uri="{FF2B5EF4-FFF2-40B4-BE49-F238E27FC236}">
                <a16:creationId xmlns:a16="http://schemas.microsoft.com/office/drawing/2014/main" id="{AA52245A-B587-D140-A119-231BC0DF6705}"/>
              </a:ext>
            </a:extLst>
          </p:cNvPr>
          <p:cNvSpPr txBox="1"/>
          <p:nvPr/>
        </p:nvSpPr>
        <p:spPr>
          <a:xfrm>
            <a:off x="4359412" y="3797312"/>
            <a:ext cx="1272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02F9FB44-2A31-D2E6-6EB9-593E7D0BC8F5}"/>
              </a:ext>
            </a:extLst>
          </p:cNvPr>
          <p:cNvSpPr txBox="1"/>
          <p:nvPr/>
        </p:nvSpPr>
        <p:spPr>
          <a:xfrm>
            <a:off x="3216337" y="4443540"/>
            <a:ext cx="1272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AAB3A37F-661A-75AE-7B11-5F95A0795FD3}"/>
              </a:ext>
            </a:extLst>
          </p:cNvPr>
          <p:cNvSpPr txBox="1"/>
          <p:nvPr/>
        </p:nvSpPr>
        <p:spPr>
          <a:xfrm>
            <a:off x="5448981" y="4501538"/>
            <a:ext cx="1272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ar-MA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6C3CE30C-A046-4651-92F5-9AE52FE29749}"/>
              </a:ext>
            </a:extLst>
          </p:cNvPr>
          <p:cNvGrpSpPr/>
          <p:nvPr/>
        </p:nvGrpSpPr>
        <p:grpSpPr>
          <a:xfrm>
            <a:off x="505831" y="2437982"/>
            <a:ext cx="8015552" cy="1371097"/>
            <a:chOff x="977976" y="2459333"/>
            <a:chExt cx="7188049" cy="999871"/>
          </a:xfrm>
        </p:grpSpPr>
        <p:pic>
          <p:nvPicPr>
            <p:cNvPr id="23" name="Image 22" descr="Une image contenant texte, Police, écriture manuscrite, blanc&#10;&#10;Le contenu généré par l’IA peut être incorrect.">
              <a:extLst>
                <a:ext uri="{FF2B5EF4-FFF2-40B4-BE49-F238E27FC236}">
                  <a16:creationId xmlns:a16="http://schemas.microsoft.com/office/drawing/2014/main" id="{2BAD06F0-69FC-F97A-630A-FD1C0064D33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7976" y="2459333"/>
              <a:ext cx="7188049" cy="999871"/>
            </a:xfrm>
            <a:prstGeom prst="rect">
              <a:avLst/>
            </a:prstGeom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B1D33357-8B21-FA55-474C-33C77051C99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658308" y="2517336"/>
              <a:ext cx="4416939" cy="911664"/>
            </a:xfrm>
            <a:prstGeom prst="rect">
              <a:avLst/>
            </a:prstGeom>
          </p:spPr>
        </p:pic>
      </p:grpSp>
      <p:sp>
        <p:nvSpPr>
          <p:cNvPr id="25" name="ZoneTexte 24">
            <a:extLst>
              <a:ext uri="{FF2B5EF4-FFF2-40B4-BE49-F238E27FC236}">
                <a16:creationId xmlns:a16="http://schemas.microsoft.com/office/drawing/2014/main" id="{068BCF38-5BB9-A1B1-FE3E-B55E4DF581F7}"/>
              </a:ext>
            </a:extLst>
          </p:cNvPr>
          <p:cNvSpPr txBox="1"/>
          <p:nvPr/>
        </p:nvSpPr>
        <p:spPr>
          <a:xfrm>
            <a:off x="590956" y="2517520"/>
            <a:ext cx="78453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/>
              <a:t>في مَسْمَكٍ 10 سَمَكاتٍ ، مِنْها 7 سَمكاتٍ صَفْراءَ و السَّمَكاتُ الْأُخْرى حَمْراءَ  </a:t>
            </a:r>
          </a:p>
          <a:p>
            <a:pPr algn="r"/>
            <a:r>
              <a:rPr lang="ar-MA" sz="2400" b="1" dirty="0"/>
              <a:t>كَمْ سَمَكَةً حَمْراءَ في الْمَسْمَكِ ؟</a:t>
            </a:r>
            <a:endParaRPr lang="fr-FR" sz="2400" b="1" dirty="0"/>
          </a:p>
        </p:txBody>
      </p:sp>
    </p:spTree>
    <p:extLst>
      <p:ext uri="{BB962C8B-B14F-4D97-AF65-F5344CB8AC3E}">
        <p14:creationId xmlns:p14="http://schemas.microsoft.com/office/powerpoint/2010/main" val="2668882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91368E-B439-8FB6-C521-739FB8E25B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26A51C7-CFC1-9C67-1756-6AB2295178AF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أكملوا عبارة الحل : عَدَدُ السَّمَكاتِ الْحَمْراءِ في الْمَسْمَكِ هُوَ :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BD216F1-A377-FFD7-742B-5358CC6E1C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1D0FACA-53E3-129F-0449-CACA1CE8079F}"/>
              </a:ext>
            </a:extLst>
          </p:cNvPr>
          <p:cNvSpPr txBox="1"/>
          <p:nvPr/>
        </p:nvSpPr>
        <p:spPr>
          <a:xfrm>
            <a:off x="1751163" y="5546842"/>
            <a:ext cx="59912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عَدَدُ السَّمَكاتِ الْحَمْراءِ في الْمَسْمَكِ هُوَ: ...</a:t>
            </a:r>
            <a:endParaRPr lang="fr-MA" sz="24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C4B3329B-47B7-2F16-90BC-59380A32A9ED}"/>
              </a:ext>
            </a:extLst>
          </p:cNvPr>
          <p:cNvGrpSpPr/>
          <p:nvPr/>
        </p:nvGrpSpPr>
        <p:grpSpPr>
          <a:xfrm>
            <a:off x="6922528" y="1764075"/>
            <a:ext cx="1454849" cy="455287"/>
            <a:chOff x="6471301" y="1862992"/>
            <a:chExt cx="1454849" cy="357854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1B811833-02E9-075B-E8BB-6A8F05D89BD9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أقرأ و أتخيل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51234C30-BB9B-E24B-2704-7910DB6BE64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46A3132E-6FC6-49DE-798E-EB889F4E5C0B}"/>
              </a:ext>
            </a:extLst>
          </p:cNvPr>
          <p:cNvGrpSpPr/>
          <p:nvPr/>
        </p:nvGrpSpPr>
        <p:grpSpPr>
          <a:xfrm>
            <a:off x="4907783" y="1764075"/>
            <a:ext cx="1454849" cy="455287"/>
            <a:chOff x="6471301" y="1862992"/>
            <a:chExt cx="1454849" cy="357854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828718BB-5EEB-B0C3-ABCA-C351FD3780DE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أمثل </a:t>
              </a: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Oval 80">
              <a:extLst>
                <a:ext uri="{FF2B5EF4-FFF2-40B4-BE49-F238E27FC236}">
                  <a16:creationId xmlns:a16="http://schemas.microsoft.com/office/drawing/2014/main" id="{418CC0D5-71A2-8F44-A607-95A2FBD806D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BA93C454-1966-973C-D6A6-1D1CC0C7946D}"/>
              </a:ext>
            </a:extLst>
          </p:cNvPr>
          <p:cNvGrpSpPr/>
          <p:nvPr/>
        </p:nvGrpSpPr>
        <p:grpSpPr>
          <a:xfrm>
            <a:off x="2448183" y="1764075"/>
            <a:ext cx="1899705" cy="455287"/>
            <a:chOff x="6026445" y="1862992"/>
            <a:chExt cx="1899705" cy="357854"/>
          </a:xfrm>
        </p:grpSpPr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9A4015AB-5FF3-1D4B-5307-908778100E21}"/>
                </a:ext>
              </a:extLst>
            </p:cNvPr>
            <p:cNvSpPr/>
            <p:nvPr/>
          </p:nvSpPr>
          <p:spPr>
            <a:xfrm>
              <a:off x="6026445" y="1862992"/>
              <a:ext cx="153342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أكتب المتساوية 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1" name="Oval 80">
              <a:extLst>
                <a:ext uri="{FF2B5EF4-FFF2-40B4-BE49-F238E27FC236}">
                  <a16:creationId xmlns:a16="http://schemas.microsoft.com/office/drawing/2014/main" id="{067097AB-B589-40D8-5BA1-D097A841A06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CB95E843-6D65-9250-1EEA-1014E3DBEFFC}"/>
              </a:ext>
            </a:extLst>
          </p:cNvPr>
          <p:cNvGrpSpPr/>
          <p:nvPr/>
        </p:nvGrpSpPr>
        <p:grpSpPr>
          <a:xfrm>
            <a:off x="433439" y="1764075"/>
            <a:ext cx="1454849" cy="455287"/>
            <a:chOff x="6471301" y="1862992"/>
            <a:chExt cx="1454849" cy="357854"/>
          </a:xfrm>
        </p:grpSpPr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79D117AB-3C2E-448A-DE2A-9899B847C2D9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أكمل  العبارة    </a:t>
              </a:r>
              <a:endParaRPr lang="fr-FR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" name="Oval 80">
              <a:extLst>
                <a:ext uri="{FF2B5EF4-FFF2-40B4-BE49-F238E27FC236}">
                  <a16:creationId xmlns:a16="http://schemas.microsoft.com/office/drawing/2014/main" id="{56BE50EF-09E1-F4AC-E6C5-E1EB69DFFCA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4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2DD657AF-A8C8-4841-B720-1386394C926D}"/>
              </a:ext>
            </a:extLst>
          </p:cNvPr>
          <p:cNvSpPr txBox="1"/>
          <p:nvPr/>
        </p:nvSpPr>
        <p:spPr>
          <a:xfrm>
            <a:off x="3521406" y="4404897"/>
            <a:ext cx="3008769" cy="783193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000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fr-FR" sz="4000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  <a:endParaRPr lang="fr-FR" sz="4000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72D5CBD-CEAB-3FB3-536D-1AB7857632B7}"/>
              </a:ext>
            </a:extLst>
          </p:cNvPr>
          <p:cNvSpPr txBox="1"/>
          <p:nvPr/>
        </p:nvSpPr>
        <p:spPr>
          <a:xfrm>
            <a:off x="3521406" y="4411773"/>
            <a:ext cx="87162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endParaRPr lang="fr-FR" sz="4400" b="1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15693F2-3B6F-2EE6-004E-37F6A0422C86}"/>
              </a:ext>
            </a:extLst>
          </p:cNvPr>
          <p:cNvSpPr txBox="1"/>
          <p:nvPr/>
        </p:nvSpPr>
        <p:spPr>
          <a:xfrm>
            <a:off x="4611834" y="4411773"/>
            <a:ext cx="4645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fr-FR" sz="4400" b="1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FA21964-C0A7-275B-BBDB-AD9E17040FDE}"/>
              </a:ext>
            </a:extLst>
          </p:cNvPr>
          <p:cNvSpPr txBox="1"/>
          <p:nvPr/>
        </p:nvSpPr>
        <p:spPr>
          <a:xfrm>
            <a:off x="4235809" y="4334828"/>
            <a:ext cx="7286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endParaRPr lang="fr-FR" sz="5400" b="1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DA713A8-8EEB-E0E5-D0B4-D515BEC45A98}"/>
              </a:ext>
            </a:extLst>
          </p:cNvPr>
          <p:cNvSpPr txBox="1"/>
          <p:nvPr/>
        </p:nvSpPr>
        <p:spPr>
          <a:xfrm>
            <a:off x="5240207" y="4441795"/>
            <a:ext cx="4645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</a:t>
            </a:r>
            <a:endParaRPr lang="fr-FR" sz="4400" b="1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0D63BA4-35E9-0F90-2922-2E1C6C3091B6}"/>
              </a:ext>
            </a:extLst>
          </p:cNvPr>
          <p:cNvSpPr txBox="1"/>
          <p:nvPr/>
        </p:nvSpPr>
        <p:spPr>
          <a:xfrm>
            <a:off x="5777786" y="4411773"/>
            <a:ext cx="4645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4400" b="1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767724C6-4351-CED9-5CF5-735CA98AA7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6200756"/>
              </p:ext>
            </p:extLst>
          </p:nvPr>
        </p:nvGraphicFramePr>
        <p:xfrm>
          <a:off x="2622982" y="2787513"/>
          <a:ext cx="4797556" cy="1280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29817">
                  <a:extLst>
                    <a:ext uri="{9D8B030D-6E8A-4147-A177-3AD203B41FA5}">
                      <a16:colId xmlns:a16="http://schemas.microsoft.com/office/drawing/2014/main" val="606845911"/>
                    </a:ext>
                  </a:extLst>
                </a:gridCol>
                <a:gridCol w="1867739">
                  <a:extLst>
                    <a:ext uri="{9D8B030D-6E8A-4147-A177-3AD203B41FA5}">
                      <a16:colId xmlns:a16="http://schemas.microsoft.com/office/drawing/2014/main" val="2604820394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endParaRPr lang="ar-MA" dirty="0"/>
                    </a:p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88410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ar-MA" dirty="0"/>
                    </a:p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8868100"/>
                  </a:ext>
                </a:extLst>
              </a:tr>
            </a:tbl>
          </a:graphicData>
        </a:graphic>
      </p:graphicFrame>
      <p:sp>
        <p:nvSpPr>
          <p:cNvPr id="17" name="ZoneTexte 16">
            <a:extLst>
              <a:ext uri="{FF2B5EF4-FFF2-40B4-BE49-F238E27FC236}">
                <a16:creationId xmlns:a16="http://schemas.microsoft.com/office/drawing/2014/main" id="{A37E0E6D-C3EF-7536-5EBD-F307FC0DF9FC}"/>
              </a:ext>
            </a:extLst>
          </p:cNvPr>
          <p:cNvSpPr txBox="1"/>
          <p:nvPr/>
        </p:nvSpPr>
        <p:spPr>
          <a:xfrm>
            <a:off x="4534211" y="2764612"/>
            <a:ext cx="1272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67819D7E-D731-FC42-F291-A2775C11EC6E}"/>
              </a:ext>
            </a:extLst>
          </p:cNvPr>
          <p:cNvSpPr txBox="1"/>
          <p:nvPr/>
        </p:nvSpPr>
        <p:spPr>
          <a:xfrm>
            <a:off x="3391136" y="3410840"/>
            <a:ext cx="1272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C334AFFE-C156-7173-348A-26E96439F7F8}"/>
              </a:ext>
            </a:extLst>
          </p:cNvPr>
          <p:cNvSpPr txBox="1"/>
          <p:nvPr/>
        </p:nvSpPr>
        <p:spPr>
          <a:xfrm>
            <a:off x="5623780" y="3468838"/>
            <a:ext cx="1272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ar-MA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3519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1F3B1D-9577-328D-8FF5-E4C783595E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87A5D0B-5F02-6ACD-F9DB-EB6D27981C1D}"/>
              </a:ext>
            </a:extLst>
          </p:cNvPr>
          <p:cNvSpPr txBox="1"/>
          <p:nvPr/>
        </p:nvSpPr>
        <p:spPr>
          <a:xfrm>
            <a:off x="657031" y="82630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ارفعوا الألواح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7F76CD2-7F4A-1B78-AA09-3C8FB5ABE5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F6D3A07-CD31-E7BB-0585-801EB949D075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5958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020239-6E80-40DE-7E8C-A20081998D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4780FCE-A7F1-9428-EE4F-28C5674438B7}"/>
              </a:ext>
            </a:extLst>
          </p:cNvPr>
          <p:cNvSpPr txBox="1"/>
          <p:nvPr/>
        </p:nvSpPr>
        <p:spPr>
          <a:xfrm>
            <a:off x="433439" y="849493"/>
            <a:ext cx="7098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أكملوا عبارة الحل :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عَدَدُ السَّمَكاتِ الْحَمْراءِ في الْمَسْمَكِ هُوَ: 3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lang="ar-MA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3259491-B18D-E18E-FDE7-C768DE7383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A0468B18-EDCE-7CFE-C9DD-B9CB90C8EFAF}"/>
              </a:ext>
            </a:extLst>
          </p:cNvPr>
          <p:cNvGrpSpPr/>
          <p:nvPr/>
        </p:nvGrpSpPr>
        <p:grpSpPr>
          <a:xfrm>
            <a:off x="6922528" y="1764075"/>
            <a:ext cx="1454849" cy="455287"/>
            <a:chOff x="6471301" y="1862992"/>
            <a:chExt cx="1454849" cy="357854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592C67C5-49CD-7F6B-F0C4-792FD2D9C1E3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أقرأ و أتخيل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Oval 80">
              <a:extLst>
                <a:ext uri="{FF2B5EF4-FFF2-40B4-BE49-F238E27FC236}">
                  <a16:creationId xmlns:a16="http://schemas.microsoft.com/office/drawing/2014/main" id="{86B3D288-983D-103D-A96C-E767255E09D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F154DADB-1CF0-B9E7-6091-487E7BE549FD}"/>
              </a:ext>
            </a:extLst>
          </p:cNvPr>
          <p:cNvGrpSpPr/>
          <p:nvPr/>
        </p:nvGrpSpPr>
        <p:grpSpPr>
          <a:xfrm>
            <a:off x="4907783" y="1764075"/>
            <a:ext cx="1454849" cy="455287"/>
            <a:chOff x="6471301" y="1862992"/>
            <a:chExt cx="1454849" cy="357854"/>
          </a:xfrm>
        </p:grpSpPr>
        <p:sp>
          <p:nvSpPr>
            <p:cNvPr id="37" name="Rectangle : coins arrondis 36">
              <a:extLst>
                <a:ext uri="{FF2B5EF4-FFF2-40B4-BE49-F238E27FC236}">
                  <a16:creationId xmlns:a16="http://schemas.microsoft.com/office/drawing/2014/main" id="{203A0377-CB7F-17BE-0C88-BDC7AE6D39EA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أمثل </a:t>
              </a: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Oval 80">
              <a:extLst>
                <a:ext uri="{FF2B5EF4-FFF2-40B4-BE49-F238E27FC236}">
                  <a16:creationId xmlns:a16="http://schemas.microsoft.com/office/drawing/2014/main" id="{9181D71B-712E-5123-2D3B-7B9D0EE8864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ACD424FF-2218-E404-DEB7-14AC8019E33C}"/>
              </a:ext>
            </a:extLst>
          </p:cNvPr>
          <p:cNvGrpSpPr/>
          <p:nvPr/>
        </p:nvGrpSpPr>
        <p:grpSpPr>
          <a:xfrm>
            <a:off x="2448183" y="1764075"/>
            <a:ext cx="1899705" cy="455287"/>
            <a:chOff x="6026445" y="1862992"/>
            <a:chExt cx="1899705" cy="357854"/>
          </a:xfrm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8BC18E3D-EE02-91D5-47A1-FBF24B2C00E7}"/>
                </a:ext>
              </a:extLst>
            </p:cNvPr>
            <p:cNvSpPr/>
            <p:nvPr/>
          </p:nvSpPr>
          <p:spPr>
            <a:xfrm>
              <a:off x="6026445" y="1862992"/>
              <a:ext cx="153342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أكتب المتساوية   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1" name="Oval 80">
              <a:extLst>
                <a:ext uri="{FF2B5EF4-FFF2-40B4-BE49-F238E27FC236}">
                  <a16:creationId xmlns:a16="http://schemas.microsoft.com/office/drawing/2014/main" id="{70C3FBD9-F13A-42BB-DFC6-AC7AA58A5A6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2E1B3F66-8496-3FFC-D96E-6B2C5D439A44}"/>
              </a:ext>
            </a:extLst>
          </p:cNvPr>
          <p:cNvGrpSpPr/>
          <p:nvPr/>
        </p:nvGrpSpPr>
        <p:grpSpPr>
          <a:xfrm>
            <a:off x="433439" y="1764075"/>
            <a:ext cx="1454849" cy="455287"/>
            <a:chOff x="6471301" y="1862992"/>
            <a:chExt cx="1454849" cy="357854"/>
          </a:xfrm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D6AF17F1-F48D-884F-D3EF-E895CA90EDAF}"/>
                </a:ext>
              </a:extLst>
            </p:cNvPr>
            <p:cNvSpPr/>
            <p:nvPr/>
          </p:nvSpPr>
          <p:spPr>
            <a:xfrm>
              <a:off x="6471301" y="1862992"/>
              <a:ext cx="1088570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أكمل  العبارة    </a:t>
              </a:r>
              <a:endParaRPr lang="fr-FR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4" name="Oval 80">
              <a:extLst>
                <a:ext uri="{FF2B5EF4-FFF2-40B4-BE49-F238E27FC236}">
                  <a16:creationId xmlns:a16="http://schemas.microsoft.com/office/drawing/2014/main" id="{0948D40A-C930-9AA0-60AA-98551150B19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2185" y="1907194"/>
              <a:ext cx="363965" cy="290293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4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sp>
        <p:nvSpPr>
          <p:cNvPr id="45" name="ZoneTexte 44">
            <a:extLst>
              <a:ext uri="{FF2B5EF4-FFF2-40B4-BE49-F238E27FC236}">
                <a16:creationId xmlns:a16="http://schemas.microsoft.com/office/drawing/2014/main" id="{F00EBFF1-F0F5-5976-5FF8-9D5F9F8CDE48}"/>
              </a:ext>
            </a:extLst>
          </p:cNvPr>
          <p:cNvSpPr txBox="1"/>
          <p:nvPr/>
        </p:nvSpPr>
        <p:spPr>
          <a:xfrm>
            <a:off x="1751163" y="5546842"/>
            <a:ext cx="59912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عَدَدُ السَّمَكاتِ الْحَمْراءِ في الْمَسْمَكِ هُوَ: ...</a:t>
            </a:r>
            <a:endParaRPr lang="fr-MA" sz="24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1C1E8270-1C95-12EE-86DE-21523643CD2E}"/>
              </a:ext>
            </a:extLst>
          </p:cNvPr>
          <p:cNvSpPr txBox="1"/>
          <p:nvPr/>
        </p:nvSpPr>
        <p:spPr>
          <a:xfrm>
            <a:off x="3521406" y="4404897"/>
            <a:ext cx="3008769" cy="783193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000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fr-FR" sz="4000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  <a:endParaRPr lang="fr-FR" sz="4000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D45F7522-B673-9836-CCFF-E27F9121997F}"/>
              </a:ext>
            </a:extLst>
          </p:cNvPr>
          <p:cNvSpPr txBox="1"/>
          <p:nvPr/>
        </p:nvSpPr>
        <p:spPr>
          <a:xfrm>
            <a:off x="3521406" y="4411773"/>
            <a:ext cx="87162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endParaRPr lang="fr-FR" sz="4400" b="1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C025F540-E50B-1695-7665-24B05E9DD0F7}"/>
              </a:ext>
            </a:extLst>
          </p:cNvPr>
          <p:cNvSpPr txBox="1"/>
          <p:nvPr/>
        </p:nvSpPr>
        <p:spPr>
          <a:xfrm>
            <a:off x="4611834" y="4411773"/>
            <a:ext cx="4645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fr-FR" sz="4400" b="1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ZoneTexte 48">
            <a:extLst>
              <a:ext uri="{FF2B5EF4-FFF2-40B4-BE49-F238E27FC236}">
                <a16:creationId xmlns:a16="http://schemas.microsoft.com/office/drawing/2014/main" id="{4BBF28CB-E59F-08EF-9904-70AC7FCA4DF5}"/>
              </a:ext>
            </a:extLst>
          </p:cNvPr>
          <p:cNvSpPr txBox="1"/>
          <p:nvPr/>
        </p:nvSpPr>
        <p:spPr>
          <a:xfrm>
            <a:off x="4253119" y="4345592"/>
            <a:ext cx="7286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endParaRPr lang="fr-FR" sz="5400" b="1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0B7DE594-C34D-9EE7-6476-B4E7EC07E42C}"/>
              </a:ext>
            </a:extLst>
          </p:cNvPr>
          <p:cNvSpPr txBox="1"/>
          <p:nvPr/>
        </p:nvSpPr>
        <p:spPr>
          <a:xfrm>
            <a:off x="5240207" y="4441795"/>
            <a:ext cx="4645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</a:t>
            </a:r>
            <a:endParaRPr lang="fr-FR" sz="4400" b="1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E0A1FA2A-B110-CAB0-2AC9-9E33D2D018ED}"/>
              </a:ext>
            </a:extLst>
          </p:cNvPr>
          <p:cNvSpPr txBox="1"/>
          <p:nvPr/>
        </p:nvSpPr>
        <p:spPr>
          <a:xfrm>
            <a:off x="5777786" y="4411773"/>
            <a:ext cx="4645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4400" b="1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52" name="Tableau 51">
            <a:extLst>
              <a:ext uri="{FF2B5EF4-FFF2-40B4-BE49-F238E27FC236}">
                <a16:creationId xmlns:a16="http://schemas.microsoft.com/office/drawing/2014/main" id="{DEF4B054-7564-41E8-A03C-AFF7320630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2533019"/>
              </p:ext>
            </p:extLst>
          </p:nvPr>
        </p:nvGraphicFramePr>
        <p:xfrm>
          <a:off x="2622982" y="2787513"/>
          <a:ext cx="4797556" cy="1280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29817">
                  <a:extLst>
                    <a:ext uri="{9D8B030D-6E8A-4147-A177-3AD203B41FA5}">
                      <a16:colId xmlns:a16="http://schemas.microsoft.com/office/drawing/2014/main" val="606845911"/>
                    </a:ext>
                  </a:extLst>
                </a:gridCol>
                <a:gridCol w="1867739">
                  <a:extLst>
                    <a:ext uri="{9D8B030D-6E8A-4147-A177-3AD203B41FA5}">
                      <a16:colId xmlns:a16="http://schemas.microsoft.com/office/drawing/2014/main" val="2604820394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endParaRPr lang="ar-MA" dirty="0"/>
                    </a:p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88410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ar-MA" dirty="0"/>
                    </a:p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8868100"/>
                  </a:ext>
                </a:extLst>
              </a:tr>
            </a:tbl>
          </a:graphicData>
        </a:graphic>
      </p:graphicFrame>
      <p:sp>
        <p:nvSpPr>
          <p:cNvPr id="53" name="ZoneTexte 52">
            <a:extLst>
              <a:ext uri="{FF2B5EF4-FFF2-40B4-BE49-F238E27FC236}">
                <a16:creationId xmlns:a16="http://schemas.microsoft.com/office/drawing/2014/main" id="{8A8428ED-16C2-1F6B-C892-589361463D65}"/>
              </a:ext>
            </a:extLst>
          </p:cNvPr>
          <p:cNvSpPr txBox="1"/>
          <p:nvPr/>
        </p:nvSpPr>
        <p:spPr>
          <a:xfrm>
            <a:off x="4534211" y="2764612"/>
            <a:ext cx="1272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</a:p>
        </p:txBody>
      </p:sp>
      <p:sp>
        <p:nvSpPr>
          <p:cNvPr id="54" name="ZoneTexte 53">
            <a:extLst>
              <a:ext uri="{FF2B5EF4-FFF2-40B4-BE49-F238E27FC236}">
                <a16:creationId xmlns:a16="http://schemas.microsoft.com/office/drawing/2014/main" id="{F3215970-0407-89F4-5D2E-681C249A9A8E}"/>
              </a:ext>
            </a:extLst>
          </p:cNvPr>
          <p:cNvSpPr txBox="1"/>
          <p:nvPr/>
        </p:nvSpPr>
        <p:spPr>
          <a:xfrm>
            <a:off x="3391136" y="3410840"/>
            <a:ext cx="1272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</a:p>
        </p:txBody>
      </p:sp>
      <p:sp>
        <p:nvSpPr>
          <p:cNvPr id="55" name="ZoneTexte 54">
            <a:extLst>
              <a:ext uri="{FF2B5EF4-FFF2-40B4-BE49-F238E27FC236}">
                <a16:creationId xmlns:a16="http://schemas.microsoft.com/office/drawing/2014/main" id="{C9816C8C-F370-C47B-EDFA-D16275B1D742}"/>
              </a:ext>
            </a:extLst>
          </p:cNvPr>
          <p:cNvSpPr txBox="1"/>
          <p:nvPr/>
        </p:nvSpPr>
        <p:spPr>
          <a:xfrm>
            <a:off x="5623780" y="3468838"/>
            <a:ext cx="1272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ar-MA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6" name="ZoneTexte 55">
            <a:extLst>
              <a:ext uri="{FF2B5EF4-FFF2-40B4-BE49-F238E27FC236}">
                <a16:creationId xmlns:a16="http://schemas.microsoft.com/office/drawing/2014/main" id="{BC9AEED4-CCCA-9440-004E-200F62A82253}"/>
              </a:ext>
            </a:extLst>
          </p:cNvPr>
          <p:cNvSpPr txBox="1"/>
          <p:nvPr/>
        </p:nvSpPr>
        <p:spPr>
          <a:xfrm>
            <a:off x="2448183" y="5301835"/>
            <a:ext cx="4645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1680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41329B-D13B-7ED3-9599-CDDD3C8757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16F0021-DE70-F67D-81A5-DA05AE3C035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E3CC2EF-2E86-F08B-B19A-26406CAC95E7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BCAB96E-5622-9B80-701B-ED64ADC16A74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30109D8B-2504-0D99-4BB0-3DFB692CD9C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71501" y="3779500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AA9A8A2A-8FD7-1A77-FC59-D80EB1A69F07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676523F2-FD9D-94F0-20D8-56E4E3EC53DF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E44CFA8D-CF8A-891B-C297-B5EA18E6091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5413F46-E5B5-63F1-F6EB-8FC1CDFF3949}"/>
                </a:ext>
              </a:extLst>
            </p:cNvPr>
            <p:cNvSpPr txBox="1"/>
            <p:nvPr/>
          </p:nvSpPr>
          <p:spPr>
            <a:xfrm>
              <a:off x="2223570" y="3873132"/>
              <a:ext cx="344793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3DEB9FB8-7A44-2602-DB10-FDC1B238BF6A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4599186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8F5A67-CCBA-0E53-DE30-5610E2CCB7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5AAC1E49-C433-B0CB-5D91-096B28D6CF81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خذوا ألواحكم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29AD5CE-0DFC-264C-FA04-78D0F34800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33E4876-B26B-1944-14B1-AA5206623598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1608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B28865-3B5E-FCC5-1F59-D4440D3219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D5E01C74-B55B-C4C8-F32D-DB207B313BBB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، سنحل هذه المسألة جماعة على الألواح 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3CF8554-1537-2097-49AE-AC0D7E6AAE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5DF201E-1BF4-2797-D9C7-38B5FCCCF9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6737" y="1909696"/>
            <a:ext cx="6290526" cy="3857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8737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54F7D0-5237-5BA0-4345-2C1D2092E6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DF40E34-4E85-CB71-B1C4-52F7C59238AC}"/>
              </a:ext>
            </a:extLst>
          </p:cNvPr>
          <p:cNvSpPr txBox="1"/>
          <p:nvPr/>
        </p:nvSpPr>
        <p:spPr>
          <a:xfrm>
            <a:off x="101600" y="777301"/>
            <a:ext cx="743049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14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سأقرأ لكم المسألة مرتين :</a:t>
            </a:r>
            <a:endParaRPr lang="ar-MA" sz="1400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14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كم قلما في العلبة ؟ كم أخرج رشيد من قلم ؟ ما هو المطلوب؟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1400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EE10639-A762-B2C7-1D46-A34DECF5AF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D2E22E5-DC85-85D9-43F9-9CEDD0AD7C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772" y="2060832"/>
            <a:ext cx="7557025" cy="1145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160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8002E7-7086-4D85-5D97-642CA88051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36C9B4F-F909-E68A-C115-4AF6C48F693F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تخيلوا مشهد الوضعية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B674ED0-C11D-9CD2-91E1-F907006F55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02F2881-3071-FD89-1DA5-FC6DE947C4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7B80A62-F151-22CF-B83B-98C1ECA05F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1647" y="3280522"/>
            <a:ext cx="2215769" cy="2428563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F0CEFA8-22FB-E9F3-1DA5-D4799AC61D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2808" y="3573379"/>
            <a:ext cx="3044526" cy="224056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3810D8D-7105-BD5B-DCE3-7A9AFB3791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2322" y="3545248"/>
            <a:ext cx="5691116" cy="248334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FB00EBA-3311-CCFB-E447-6037B6C57A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9367" y="3739487"/>
            <a:ext cx="6112723" cy="211540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3A3144D-03FC-D041-7773-87E69420EB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6659" y="3271594"/>
            <a:ext cx="2582786" cy="2563393"/>
          </a:xfrm>
          <a:prstGeom prst="rect">
            <a:avLst/>
          </a:prstGeom>
        </p:spPr>
      </p:pic>
      <p:sp>
        <p:nvSpPr>
          <p:cNvPr id="17" name="Flèche : gauche 16">
            <a:extLst>
              <a:ext uri="{FF2B5EF4-FFF2-40B4-BE49-F238E27FC236}">
                <a16:creationId xmlns:a16="http://schemas.microsoft.com/office/drawing/2014/main" id="{9818F8BA-32CE-0F51-E7E2-F1F66C652709}"/>
              </a:ext>
            </a:extLst>
          </p:cNvPr>
          <p:cNvSpPr/>
          <p:nvPr/>
        </p:nvSpPr>
        <p:spPr>
          <a:xfrm>
            <a:off x="9835808" y="3029801"/>
            <a:ext cx="430658" cy="354842"/>
          </a:xfrm>
          <a:prstGeom prst="lef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1DA79D7-F873-8FCB-F04F-350F472652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8423" y="3428999"/>
            <a:ext cx="1229328" cy="257950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48DCC1A-6F22-5408-8927-C53B45ECF9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2211" y="1880583"/>
            <a:ext cx="6919579" cy="424354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0F8BEE8-0AF7-B963-A10B-76D075D6C2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9367" y="3338485"/>
            <a:ext cx="6164777" cy="2658542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AC4360E-94F6-6DFE-A86F-6A595346F4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91553" y="3457756"/>
            <a:ext cx="3960893" cy="2204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3551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B4E5D4-CB5C-A2CC-10DC-47A221BE4F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7330F97-1CE9-D69E-1259-1BE43DFB7ED6}"/>
              </a:ext>
            </a:extLst>
          </p:cNvPr>
          <p:cNvSpPr txBox="1"/>
          <p:nvPr/>
        </p:nvSpPr>
        <p:spPr>
          <a:xfrm>
            <a:off x="101600" y="765269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ارسموا نموذج الأشرطة على الألواح ثم مثلوا عليه  معطيات المسألة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B8B17BE-AECE-8557-ABFE-4B331432A9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1F1145E-0966-6CAE-F585-FA3746E781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99C8321-45B3-8F41-2F40-79645182E6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849C371-7F39-7420-DCE2-9B24A632B8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0671262-8CAD-F7D5-5D74-7C4361F85A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71EFB35-EDDE-6DA6-AD8D-835785684C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305CFA6-9868-FFAD-F1C0-105BE0E0E1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FD70E37-C007-47CC-0BFC-8EB013DBAF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AA05B95-19FD-C737-CDD4-988BDA5930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1647" y="3280522"/>
            <a:ext cx="2215769" cy="2428563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F766AEB-8199-0525-ED40-80B19F6BB8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2808" y="3573379"/>
            <a:ext cx="3044526" cy="2240566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353601D-AD36-C7BB-924B-9BAEE02562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2322" y="3545248"/>
            <a:ext cx="5691116" cy="2483346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49C13FF2-80FF-5E21-C45C-A8FC4E3541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9367" y="3739487"/>
            <a:ext cx="6112723" cy="2115403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17625460-B62C-80E6-9C82-1406544005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0561" y="4217157"/>
            <a:ext cx="5568287" cy="1841708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66CC33DE-0D95-EA6B-A21C-28ED7195DE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6659" y="3271594"/>
            <a:ext cx="2582786" cy="2563393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8A08D7A-A056-620A-E6B7-45152C945A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6472" y="3774227"/>
            <a:ext cx="3428727" cy="2115403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D3043E1-45FE-FD8C-48D9-546E96C6D7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1318" y="4238991"/>
            <a:ext cx="3651428" cy="1841708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0E27CD5-DEA2-D6CD-66D0-5C6B3DD0B9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2211" y="1880583"/>
            <a:ext cx="6919579" cy="4243546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33A81D8-3612-4E03-B891-E5F551A93C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3137" y="4160359"/>
            <a:ext cx="3199853" cy="1860389"/>
          </a:xfrm>
          <a:prstGeom prst="rect">
            <a:avLst/>
          </a:prstGeom>
        </p:spPr>
      </p:pic>
      <p:sp>
        <p:nvSpPr>
          <p:cNvPr id="23" name="Flèche : gauche 22">
            <a:extLst>
              <a:ext uri="{FF2B5EF4-FFF2-40B4-BE49-F238E27FC236}">
                <a16:creationId xmlns:a16="http://schemas.microsoft.com/office/drawing/2014/main" id="{8BBDFD38-6E18-22D1-FC45-36C4A94746C2}"/>
              </a:ext>
            </a:extLst>
          </p:cNvPr>
          <p:cNvSpPr/>
          <p:nvPr/>
        </p:nvSpPr>
        <p:spPr>
          <a:xfrm>
            <a:off x="7910228" y="3797638"/>
            <a:ext cx="430658" cy="354842"/>
          </a:xfrm>
          <a:prstGeom prst="lef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3A968AD3-FAA0-FC04-7DA3-4514915B28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12937" y="3429000"/>
            <a:ext cx="2739427" cy="2405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980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7493FE-0FA5-590B-E00E-5E86C04CA0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294BFC-5937-F385-74CD-78BEB1693691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CF7C1D2-1E39-1683-5EE6-62E7D48955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465DA95-C046-D1F4-9C34-9B8DB0F2B0C4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417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EED78-8DB9-2A2A-D20B-FBF1BBF488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EFB91CD-363F-CBC4-AECB-BD3FF392B6EF}"/>
              </a:ext>
            </a:extLst>
          </p:cNvPr>
          <p:cNvSpPr txBox="1"/>
          <p:nvPr/>
        </p:nvSpPr>
        <p:spPr>
          <a:xfrm>
            <a:off x="163774" y="753237"/>
            <a:ext cx="73683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 10 أقلام تمثل  الكل نكتب 10 في شريط الكل و 4 تمثل الجزء الأول نكتب 4 في شريط الجزء و نبحث عن عدد الأقلام المتبقية  نضع علامة استفهام  في شريط الجزء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C756F71-82F2-CAFF-2488-1F2D623A4C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7" name="Flèche : gauche 6">
            <a:extLst>
              <a:ext uri="{FF2B5EF4-FFF2-40B4-BE49-F238E27FC236}">
                <a16:creationId xmlns:a16="http://schemas.microsoft.com/office/drawing/2014/main" id="{9AE52499-54EC-E52F-F31E-4029C3C9EA62}"/>
              </a:ext>
            </a:extLst>
          </p:cNvPr>
          <p:cNvSpPr/>
          <p:nvPr/>
        </p:nvSpPr>
        <p:spPr>
          <a:xfrm>
            <a:off x="7911474" y="3884149"/>
            <a:ext cx="430658" cy="354842"/>
          </a:xfrm>
          <a:prstGeom prst="lef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BE89D03-6B6D-A980-4337-22C45872B6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8FD2477-9B75-4CFF-A725-48C59A78A7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4A2D4A8-6126-BE0E-6B46-2069EF87EE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B6C3D99-9C1D-0585-78D7-18A9ADAA39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A569A42-A144-A011-E7C3-9D34B72780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0C525C9-8A43-FD84-B489-B9401168F1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2598702"/>
            <a:ext cx="3642810" cy="3256188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6991179-D650-0C3A-9C2F-D94871B04A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13C1471-EF8A-6A82-CB65-10F587E0C8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1647" y="3280522"/>
            <a:ext cx="2215769" cy="2428563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D256C5C-AFD1-A1E3-ABCE-F48B3C525D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2808" y="3573379"/>
            <a:ext cx="3044526" cy="2240566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DF3F7B0-8C16-DE0D-0E6B-C48AE7F2D9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2322" y="3545248"/>
            <a:ext cx="5691116" cy="2483346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CE71FF39-EF0B-E4D6-0D24-1B246282B8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9367" y="3739487"/>
            <a:ext cx="6112723" cy="2115403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7788BF91-108F-B7FA-F47C-70712D3DF7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0561" y="4217157"/>
            <a:ext cx="5568287" cy="1841708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28CA6CF1-30B7-32B8-260C-769F8D756A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6659" y="3271594"/>
            <a:ext cx="2582786" cy="2563393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1F5A6D9B-EFA3-A197-2964-EAEBCF179D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6472" y="3774227"/>
            <a:ext cx="3428727" cy="2115403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E9686464-D9A9-1270-A812-D660F122B9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1318" y="4238991"/>
            <a:ext cx="3651428" cy="1841708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57F8E66A-4C92-91B2-C311-A425F24EE0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2211" y="1880583"/>
            <a:ext cx="6919579" cy="4243546"/>
          </a:xfrm>
          <a:prstGeom prst="rect">
            <a:avLst/>
          </a:prstGeom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77FBFA2E-2924-09F6-D866-D06DAEC46A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7739" y="4151892"/>
            <a:ext cx="3199853" cy="1819245"/>
          </a:xfrm>
          <a:prstGeom prst="rect">
            <a:avLst/>
          </a:prstGeom>
        </p:spPr>
      </p:pic>
      <p:sp>
        <p:nvSpPr>
          <p:cNvPr id="35" name="Flèche : gauche 34">
            <a:extLst>
              <a:ext uri="{FF2B5EF4-FFF2-40B4-BE49-F238E27FC236}">
                <a16:creationId xmlns:a16="http://schemas.microsoft.com/office/drawing/2014/main" id="{C3701952-8A3D-9EDD-B7A1-27208A0C2E87}"/>
              </a:ext>
            </a:extLst>
          </p:cNvPr>
          <p:cNvSpPr/>
          <p:nvPr/>
        </p:nvSpPr>
        <p:spPr>
          <a:xfrm>
            <a:off x="7910228" y="3797638"/>
            <a:ext cx="430658" cy="354842"/>
          </a:xfrm>
          <a:prstGeom prst="lef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9" name="Image 38">
            <a:extLst>
              <a:ext uri="{FF2B5EF4-FFF2-40B4-BE49-F238E27FC236}">
                <a16:creationId xmlns:a16="http://schemas.microsoft.com/office/drawing/2014/main" id="{59C9AB6C-7550-117B-B718-9881B092BF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12937" y="3429000"/>
            <a:ext cx="2739427" cy="2405987"/>
          </a:xfrm>
          <a:prstGeom prst="rect">
            <a:avLst/>
          </a:prstGeom>
        </p:spPr>
      </p:pic>
      <p:sp>
        <p:nvSpPr>
          <p:cNvPr id="36" name="ZoneTexte 35">
            <a:extLst>
              <a:ext uri="{FF2B5EF4-FFF2-40B4-BE49-F238E27FC236}">
                <a16:creationId xmlns:a16="http://schemas.microsoft.com/office/drawing/2014/main" id="{A0179B12-24CB-F19F-5045-09ED641614B2}"/>
              </a:ext>
            </a:extLst>
          </p:cNvPr>
          <p:cNvSpPr txBox="1"/>
          <p:nvPr/>
        </p:nvSpPr>
        <p:spPr>
          <a:xfrm>
            <a:off x="2428510" y="4260902"/>
            <a:ext cx="6851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71579894-D29E-957B-F1B6-4B67FD9EC5C9}"/>
              </a:ext>
            </a:extLst>
          </p:cNvPr>
          <p:cNvSpPr txBox="1"/>
          <p:nvPr/>
        </p:nvSpPr>
        <p:spPr>
          <a:xfrm>
            <a:off x="2017689" y="4687909"/>
            <a:ext cx="6851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2E7C4931-7915-1BCD-5790-EAD82363CE68}"/>
              </a:ext>
            </a:extLst>
          </p:cNvPr>
          <p:cNvSpPr txBox="1"/>
          <p:nvPr/>
        </p:nvSpPr>
        <p:spPr>
          <a:xfrm>
            <a:off x="2906490" y="4687909"/>
            <a:ext cx="6851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16097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35" grpId="0" animBg="1"/>
      <p:bldP spid="36" grpId="0"/>
      <p:bldP spid="40" grpId="0"/>
      <p:bldP spid="41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F2E2E6-037E-FF6A-CC69-47673A059F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14CC750-B4E5-0EAC-B2DA-0C6AB396D085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ما نبحث عنه : الجزء – الكل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2863D3E-BE3F-EB73-2309-DF916E07F1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376A07A2-D2E9-CF37-34EE-95884691F8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3F7623F-D0D0-BDDC-FD1D-D23F59D687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1647" y="3280522"/>
            <a:ext cx="2215769" cy="2428563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0479250-6D02-FE6A-C14D-CF709C8E34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2808" y="3573379"/>
            <a:ext cx="3044526" cy="2240566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A9317E0-C20B-E426-B822-9C211DF99C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2322" y="3545248"/>
            <a:ext cx="5691116" cy="248334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E06BE7E-07AB-04C7-9139-811EA7C989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9367" y="3739487"/>
            <a:ext cx="6112723" cy="211540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47A7F71-EFF1-A0F7-A486-367D0E9055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0561" y="4217157"/>
            <a:ext cx="5568287" cy="184170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B1816F8-7DAE-F966-4392-58078C8143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6659" y="3271594"/>
            <a:ext cx="2582786" cy="256339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524A2FC-515B-D26E-8DD8-FA6930F59B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6472" y="3774227"/>
            <a:ext cx="3428727" cy="2115403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207282A-B39B-CB2F-A14E-196DCB3E3A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1318" y="4238991"/>
            <a:ext cx="3651428" cy="1841708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3C55D56-9D42-CE67-4039-8411B77DA1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2211" y="1880583"/>
            <a:ext cx="6919579" cy="4243546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6CB564B-D48F-2BA0-E397-BE84827EAD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7739" y="4517409"/>
            <a:ext cx="3199853" cy="1453728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8BBFBBA-2BF2-F639-A853-038133CCA1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12937" y="3429000"/>
            <a:ext cx="2739427" cy="2405987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0A1503B0-65BE-84A6-6072-58401C7A0763}"/>
              </a:ext>
            </a:extLst>
          </p:cNvPr>
          <p:cNvSpPr txBox="1"/>
          <p:nvPr/>
        </p:nvSpPr>
        <p:spPr>
          <a:xfrm>
            <a:off x="2428510" y="4260902"/>
            <a:ext cx="6851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endParaRPr lang="fr-FR" sz="3200" b="1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2E668CAE-6082-9AA4-D306-C0DF44E02D00}"/>
              </a:ext>
            </a:extLst>
          </p:cNvPr>
          <p:cNvSpPr txBox="1"/>
          <p:nvPr/>
        </p:nvSpPr>
        <p:spPr>
          <a:xfrm>
            <a:off x="2017689" y="4687909"/>
            <a:ext cx="6851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3200" b="1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EEFAB0EF-CDF5-FA9C-AEAC-D6EF4C7DE229}"/>
              </a:ext>
            </a:extLst>
          </p:cNvPr>
          <p:cNvSpPr txBox="1"/>
          <p:nvPr/>
        </p:nvSpPr>
        <p:spPr>
          <a:xfrm>
            <a:off x="2906490" y="4687909"/>
            <a:ext cx="6851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</a:p>
        </p:txBody>
      </p:sp>
      <p:sp>
        <p:nvSpPr>
          <p:cNvPr id="22" name="Flèche : gauche 21">
            <a:extLst>
              <a:ext uri="{FF2B5EF4-FFF2-40B4-BE49-F238E27FC236}">
                <a16:creationId xmlns:a16="http://schemas.microsoft.com/office/drawing/2014/main" id="{27B51669-7AFC-7A74-BFA8-DF09D72991BF}"/>
              </a:ext>
            </a:extLst>
          </p:cNvPr>
          <p:cNvSpPr/>
          <p:nvPr/>
        </p:nvSpPr>
        <p:spPr>
          <a:xfrm>
            <a:off x="7880363" y="4198447"/>
            <a:ext cx="430658" cy="354842"/>
          </a:xfrm>
          <a:prstGeom prst="lef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5075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677C44-7B34-11CD-3E28-F1540F8A6B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E725D7B-3EB7-7FC6-D8BA-8D27125087DB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723EA7C-E0BB-1DC5-D897-271AF075EA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F45B9D1-ABA2-BEAF-76B5-4CEB7822B703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0165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98F200-6498-97D6-0A71-4B5B84B53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1291BD89-424C-1DE0-6939-5577E728D600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 لدينا الكل و الجزء الأول إذن سنبحث عن الجزء الثاني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81A4FF7-B546-46F4-0B04-642C3E417B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B86F0A0-158F-417F-9B66-F10C5E659B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02666E0-4916-87AF-5FBA-42154C8BB9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1647" y="3280522"/>
            <a:ext cx="2215769" cy="2428563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F13FCF4-731A-D035-3B33-59EC4D32BF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2808" y="3573379"/>
            <a:ext cx="3044526" cy="2240566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797A182-715E-5035-FDE9-520468EEF1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2322" y="3545248"/>
            <a:ext cx="5691116" cy="248334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87F7EA1-F6EC-C724-E5CB-A69781DD63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9367" y="3739487"/>
            <a:ext cx="6112723" cy="211540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9E0E595-06C9-796F-2797-DAF1A31761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0561" y="4217157"/>
            <a:ext cx="5568287" cy="184170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436E1B8-B30E-D79B-7E98-9751E5426E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6659" y="3271594"/>
            <a:ext cx="2582786" cy="256339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771B7FC-B5E7-E48A-E80B-9F373F159E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6472" y="3774227"/>
            <a:ext cx="3428727" cy="2115403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44786B6-D135-F097-FEAD-86594503ED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1318" y="4238991"/>
            <a:ext cx="3651428" cy="1841708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ED7A03D-6223-1E11-58B2-30CBEA3B4A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2211" y="1880583"/>
            <a:ext cx="6919579" cy="4243546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7F640D3-793D-030E-ED34-692577FA51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7739" y="4517409"/>
            <a:ext cx="3199853" cy="1453728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449BD9D-ED1A-9CC5-3406-467FA958D7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12937" y="3429000"/>
            <a:ext cx="2739427" cy="2405987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492F930A-4DAB-FE87-39E2-DAFE032C2A94}"/>
              </a:ext>
            </a:extLst>
          </p:cNvPr>
          <p:cNvSpPr txBox="1"/>
          <p:nvPr/>
        </p:nvSpPr>
        <p:spPr>
          <a:xfrm>
            <a:off x="2428510" y="4260902"/>
            <a:ext cx="6851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endParaRPr lang="fr-FR" sz="3200" b="1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CC8ED8BC-8A68-9450-5084-B8F5FB17140C}"/>
              </a:ext>
            </a:extLst>
          </p:cNvPr>
          <p:cNvSpPr txBox="1"/>
          <p:nvPr/>
        </p:nvSpPr>
        <p:spPr>
          <a:xfrm>
            <a:off x="2017689" y="4687909"/>
            <a:ext cx="6851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3200" b="1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B2E20F65-3981-4684-0A31-C3D594D763B8}"/>
              </a:ext>
            </a:extLst>
          </p:cNvPr>
          <p:cNvSpPr txBox="1"/>
          <p:nvPr/>
        </p:nvSpPr>
        <p:spPr>
          <a:xfrm>
            <a:off x="2906490" y="4687909"/>
            <a:ext cx="6851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</a:p>
        </p:txBody>
      </p:sp>
      <p:sp>
        <p:nvSpPr>
          <p:cNvPr id="22" name="Flèche : gauche 21">
            <a:extLst>
              <a:ext uri="{FF2B5EF4-FFF2-40B4-BE49-F238E27FC236}">
                <a16:creationId xmlns:a16="http://schemas.microsoft.com/office/drawing/2014/main" id="{3E3D43CC-6223-5D1C-2814-5A6CDE135010}"/>
              </a:ext>
            </a:extLst>
          </p:cNvPr>
          <p:cNvSpPr/>
          <p:nvPr/>
        </p:nvSpPr>
        <p:spPr>
          <a:xfrm>
            <a:off x="7880363" y="4198447"/>
            <a:ext cx="430658" cy="354842"/>
          </a:xfrm>
          <a:prstGeom prst="lef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7B3C4130-0A01-34B1-39B5-CD53BCD334A8}"/>
              </a:ext>
            </a:extLst>
          </p:cNvPr>
          <p:cNvSpPr/>
          <p:nvPr/>
        </p:nvSpPr>
        <p:spPr>
          <a:xfrm>
            <a:off x="5235980" y="4026091"/>
            <a:ext cx="550516" cy="66181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76701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22" grpId="0" animBg="1"/>
      <p:bldP spid="16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3658A5-DD80-03DB-49FA-DA6DB5B763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F0CC8DB-4150-D285-D4A4-C3722974FFB2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المتساوية المناسبة لحساب عدد الأقلام المتبقية في العلبة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6D611EE-9192-267A-41EE-988D559124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CC8130D-3363-B71B-8F3C-2FEE8E06AC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C740F44-9102-90BD-2433-556AAAC4D1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1647" y="3280522"/>
            <a:ext cx="2215769" cy="2428563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E5980F6-0DA9-BB3D-2AD7-F61AE453B2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2808" y="3573379"/>
            <a:ext cx="3044526" cy="2240566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B4D3949-EB8A-97DC-D38B-9D1D1860F5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2322" y="3545248"/>
            <a:ext cx="5691116" cy="2483346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DCE070F-E22D-97AE-3A01-57B1F43807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9367" y="3739487"/>
            <a:ext cx="6112723" cy="2115403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658ADCF-0701-270E-12AA-27A2411B0C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0561" y="4217157"/>
            <a:ext cx="5568287" cy="1841708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C1F18DA-84B3-BD55-1F8A-03ECC7119E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6659" y="3271594"/>
            <a:ext cx="2582786" cy="256339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0D2AC8A5-E768-6C1B-97A5-7227681F74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6472" y="3774227"/>
            <a:ext cx="3428727" cy="211540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F0A842C1-95D4-FDAB-8981-8E73E95FCA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1318" y="4238991"/>
            <a:ext cx="3651428" cy="1841708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67E72CA8-A094-144D-A44C-F979DD86C7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2211" y="1880583"/>
            <a:ext cx="6919579" cy="4243546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3C0D0088-AFA5-6CBB-2398-09E2CE5DC2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7739" y="5272683"/>
            <a:ext cx="3199853" cy="698453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34F9457-8875-4371-ACA5-17F7111A45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12937" y="3429000"/>
            <a:ext cx="2739427" cy="2405987"/>
          </a:xfrm>
          <a:prstGeom prst="rect">
            <a:avLst/>
          </a:prstGeom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01E5EFEF-EDFB-F0DD-24B6-3618C94FA5EB}"/>
              </a:ext>
            </a:extLst>
          </p:cNvPr>
          <p:cNvSpPr txBox="1"/>
          <p:nvPr/>
        </p:nvSpPr>
        <p:spPr>
          <a:xfrm>
            <a:off x="2428510" y="4260902"/>
            <a:ext cx="6851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endParaRPr lang="fr-FR" sz="3200" b="1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6BAAFD05-268F-0871-5966-EA1958DA8317}"/>
              </a:ext>
            </a:extLst>
          </p:cNvPr>
          <p:cNvSpPr txBox="1"/>
          <p:nvPr/>
        </p:nvSpPr>
        <p:spPr>
          <a:xfrm>
            <a:off x="2017689" y="4687909"/>
            <a:ext cx="6851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3200" b="1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214CA70F-37A5-8949-84F0-6B11FC76DFA8}"/>
              </a:ext>
            </a:extLst>
          </p:cNvPr>
          <p:cNvSpPr txBox="1"/>
          <p:nvPr/>
        </p:nvSpPr>
        <p:spPr>
          <a:xfrm>
            <a:off x="2906490" y="4687909"/>
            <a:ext cx="6851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</a:p>
        </p:txBody>
      </p:sp>
      <p:sp>
        <p:nvSpPr>
          <p:cNvPr id="34" name="Ellipse 33">
            <a:extLst>
              <a:ext uri="{FF2B5EF4-FFF2-40B4-BE49-F238E27FC236}">
                <a16:creationId xmlns:a16="http://schemas.microsoft.com/office/drawing/2014/main" id="{8862FCAD-A579-8CCA-4AA1-C72B34CC5B30}"/>
              </a:ext>
            </a:extLst>
          </p:cNvPr>
          <p:cNvSpPr/>
          <p:nvPr/>
        </p:nvSpPr>
        <p:spPr>
          <a:xfrm>
            <a:off x="5235980" y="4026091"/>
            <a:ext cx="550516" cy="661818"/>
          </a:xfrm>
          <a:prstGeom prst="ellipse">
            <a:avLst/>
          </a:prstGeom>
          <a:noFill/>
          <a:ln w="28575">
            <a:solidFill>
              <a:srgbClr val="1960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Flèche : gauche 21">
            <a:extLst>
              <a:ext uri="{FF2B5EF4-FFF2-40B4-BE49-F238E27FC236}">
                <a16:creationId xmlns:a16="http://schemas.microsoft.com/office/drawing/2014/main" id="{254E2808-216A-53E3-9799-EF0C511F6977}"/>
              </a:ext>
            </a:extLst>
          </p:cNvPr>
          <p:cNvSpPr/>
          <p:nvPr/>
        </p:nvSpPr>
        <p:spPr>
          <a:xfrm>
            <a:off x="7853865" y="4553289"/>
            <a:ext cx="430658" cy="354842"/>
          </a:xfrm>
          <a:prstGeom prst="lef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62909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C77F88-2489-72B0-6BA5-23C37B388D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56947A2-3FA6-1868-64A5-B7C9B8596DEB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78B95F9-DE5B-5852-5ADA-49046825BD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32F4ED2-F8DC-BDF3-6F96-1E390E3687A7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7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A3191F-35D5-4D23-B058-BCF1A48288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F4C82C5-FEAA-2923-41C9-BB047ECFBD01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   نبحث عن الجزء  ، سنستعمل الطرح  6 = 4 - 10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2F879B6-589A-5B1E-D986-442AE47326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08A6D95-3810-EC46-D9AD-0A249C7E8E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C9034F4-D55D-E859-72FD-2B1CDAEE31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1647" y="3280522"/>
            <a:ext cx="2215769" cy="242856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4FF3896-358E-6A80-5EFC-7F5AC8DE48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2808" y="3573379"/>
            <a:ext cx="3044526" cy="224056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0506AD7-2010-EC01-1B4A-655DFE0583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2322" y="3545248"/>
            <a:ext cx="5691116" cy="248334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B6F407D-B2D1-2873-8A24-CC8E53D720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9367" y="3739487"/>
            <a:ext cx="6112723" cy="211540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1204A45-C66E-4291-AC1B-2668C85EC3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0561" y="4217157"/>
            <a:ext cx="5568287" cy="1841708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88675D3-46CC-F73D-0836-E281ACC711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6659" y="3271594"/>
            <a:ext cx="2582786" cy="2563393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4475CD5-63D4-26AA-957F-BE6C10966D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6472" y="3774227"/>
            <a:ext cx="3428727" cy="2115403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DE693F0-0D66-C89A-2990-A5E693396B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1318" y="4238991"/>
            <a:ext cx="3651428" cy="1841708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2B2EF44-05D7-7327-1A23-8E583D4240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2211" y="1880583"/>
            <a:ext cx="6919579" cy="4243546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A1A351FC-86F1-24E1-F1A3-DF6AC5A027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7739" y="5272683"/>
            <a:ext cx="3199853" cy="698453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DE15BBDB-6AE5-1486-C9F8-12885FCA4F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12937" y="3429000"/>
            <a:ext cx="2739427" cy="24059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C3982F3B-F121-7065-DDA3-6780381C2A3E}"/>
              </a:ext>
            </a:extLst>
          </p:cNvPr>
          <p:cNvSpPr txBox="1"/>
          <p:nvPr/>
        </p:nvSpPr>
        <p:spPr>
          <a:xfrm>
            <a:off x="2428510" y="4260902"/>
            <a:ext cx="6851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endParaRPr lang="fr-FR" sz="3200" b="1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394E0A70-47B2-701C-37D7-94AAEE6037D0}"/>
              </a:ext>
            </a:extLst>
          </p:cNvPr>
          <p:cNvSpPr txBox="1"/>
          <p:nvPr/>
        </p:nvSpPr>
        <p:spPr>
          <a:xfrm>
            <a:off x="2017689" y="4687909"/>
            <a:ext cx="6851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3200" b="1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778E3657-A1F1-C7F3-8A63-3BAEC09D8C11}"/>
              </a:ext>
            </a:extLst>
          </p:cNvPr>
          <p:cNvSpPr txBox="1"/>
          <p:nvPr/>
        </p:nvSpPr>
        <p:spPr>
          <a:xfrm>
            <a:off x="2906490" y="4687909"/>
            <a:ext cx="6851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</a:p>
        </p:txBody>
      </p:sp>
      <p:sp>
        <p:nvSpPr>
          <p:cNvPr id="34" name="Ellipse 33">
            <a:extLst>
              <a:ext uri="{FF2B5EF4-FFF2-40B4-BE49-F238E27FC236}">
                <a16:creationId xmlns:a16="http://schemas.microsoft.com/office/drawing/2014/main" id="{FAEC3075-3AAE-9A26-84E4-8022F63A894E}"/>
              </a:ext>
            </a:extLst>
          </p:cNvPr>
          <p:cNvSpPr/>
          <p:nvPr/>
        </p:nvSpPr>
        <p:spPr>
          <a:xfrm>
            <a:off x="5235980" y="4026091"/>
            <a:ext cx="550516" cy="661818"/>
          </a:xfrm>
          <a:prstGeom prst="ellipse">
            <a:avLst/>
          </a:prstGeom>
          <a:noFill/>
          <a:ln w="28575">
            <a:solidFill>
              <a:srgbClr val="1960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Flèche : gauche 34">
            <a:extLst>
              <a:ext uri="{FF2B5EF4-FFF2-40B4-BE49-F238E27FC236}">
                <a16:creationId xmlns:a16="http://schemas.microsoft.com/office/drawing/2014/main" id="{1DAA6CC7-D563-DBC6-5EE3-C8F80B4D7C30}"/>
              </a:ext>
            </a:extLst>
          </p:cNvPr>
          <p:cNvSpPr/>
          <p:nvPr/>
        </p:nvSpPr>
        <p:spPr>
          <a:xfrm>
            <a:off x="7853865" y="4553289"/>
            <a:ext cx="430658" cy="354842"/>
          </a:xfrm>
          <a:prstGeom prst="lef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1D89545-DEE1-95DC-E8EB-7998ECAF31BF}"/>
              </a:ext>
            </a:extLst>
          </p:cNvPr>
          <p:cNvSpPr txBox="1"/>
          <p:nvPr/>
        </p:nvSpPr>
        <p:spPr>
          <a:xfrm>
            <a:off x="4815738" y="4730900"/>
            <a:ext cx="20592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 – 4 = 6</a:t>
            </a:r>
          </a:p>
        </p:txBody>
      </p:sp>
    </p:spTree>
    <p:extLst>
      <p:ext uri="{BB962C8B-B14F-4D97-AF65-F5344CB8AC3E}">
        <p14:creationId xmlns:p14="http://schemas.microsoft.com/office/powerpoint/2010/main" val="3273967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5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33533E-FDB0-9EDD-E73A-D363CA818D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072C1A9-E7D2-8AFB-C8F9-D8FEF0F9624D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أكملوا عبارة الحل : عدد الأقلام المتبقية في العلبة هو ...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2301B35-1D32-99CC-FAEB-BDC6E206FC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2B82541-CDC3-1400-87B3-169A268146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4FD14D9-0A2B-1902-0657-760575027B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1647" y="3280522"/>
            <a:ext cx="2215769" cy="242856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B0ECBED-8AF9-B6FB-B04E-12D7802578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2808" y="3573379"/>
            <a:ext cx="3044526" cy="224056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45243B0-DAC6-70D4-479B-86591CE593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2322" y="3545248"/>
            <a:ext cx="5691116" cy="248334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993902B-CBBD-11DC-D85F-2AFF52CB7D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9367" y="3739487"/>
            <a:ext cx="6112723" cy="211540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B8FF4A8-9D3E-F35B-4928-52E4A3D958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0561" y="4217157"/>
            <a:ext cx="5568287" cy="1841708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03641E1-0987-C5C9-2BC8-38064AD3A4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6659" y="3271594"/>
            <a:ext cx="2582786" cy="2563393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E3BAA41-97DF-7748-BF4A-B19A007075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6472" y="3774227"/>
            <a:ext cx="3428727" cy="2115403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AEE3AD0-FE68-96BC-F427-EB185024D4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1318" y="4238991"/>
            <a:ext cx="3651428" cy="1841708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C39F237-0224-E902-F20A-051D1E9589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2211" y="1880583"/>
            <a:ext cx="6919579" cy="4243546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B30B6DE5-F8AE-7FC3-0CD8-33D9C5F636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12937" y="3429000"/>
            <a:ext cx="2739427" cy="2405987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C62AC743-A132-D0C8-915F-FAD2AE9E7D06}"/>
              </a:ext>
            </a:extLst>
          </p:cNvPr>
          <p:cNvSpPr txBox="1"/>
          <p:nvPr/>
        </p:nvSpPr>
        <p:spPr>
          <a:xfrm>
            <a:off x="2428510" y="4260902"/>
            <a:ext cx="6851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endParaRPr lang="fr-FR" sz="3200" b="1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5F3E947F-6A4A-65A9-2C00-382DCBC6F1BE}"/>
              </a:ext>
            </a:extLst>
          </p:cNvPr>
          <p:cNvSpPr txBox="1"/>
          <p:nvPr/>
        </p:nvSpPr>
        <p:spPr>
          <a:xfrm>
            <a:off x="2017689" y="4687909"/>
            <a:ext cx="6851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3200" b="1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36CF4122-CBF5-7677-0F7E-FF5BF473FE03}"/>
              </a:ext>
            </a:extLst>
          </p:cNvPr>
          <p:cNvSpPr txBox="1"/>
          <p:nvPr/>
        </p:nvSpPr>
        <p:spPr>
          <a:xfrm>
            <a:off x="2906490" y="4687909"/>
            <a:ext cx="6851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</a:p>
        </p:txBody>
      </p:sp>
      <p:sp>
        <p:nvSpPr>
          <p:cNvPr id="33" name="Ellipse 32">
            <a:extLst>
              <a:ext uri="{FF2B5EF4-FFF2-40B4-BE49-F238E27FC236}">
                <a16:creationId xmlns:a16="http://schemas.microsoft.com/office/drawing/2014/main" id="{7A96EE4A-EA66-7697-7596-623B291AB1B8}"/>
              </a:ext>
            </a:extLst>
          </p:cNvPr>
          <p:cNvSpPr/>
          <p:nvPr/>
        </p:nvSpPr>
        <p:spPr>
          <a:xfrm>
            <a:off x="5235980" y="4026091"/>
            <a:ext cx="550516" cy="661818"/>
          </a:xfrm>
          <a:prstGeom prst="ellipse">
            <a:avLst/>
          </a:prstGeom>
          <a:noFill/>
          <a:ln w="28575">
            <a:solidFill>
              <a:srgbClr val="1960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Flèche : gauche 33">
            <a:extLst>
              <a:ext uri="{FF2B5EF4-FFF2-40B4-BE49-F238E27FC236}">
                <a16:creationId xmlns:a16="http://schemas.microsoft.com/office/drawing/2014/main" id="{E155AFB7-82C0-6470-2BF1-2983523E0BC6}"/>
              </a:ext>
            </a:extLst>
          </p:cNvPr>
          <p:cNvSpPr/>
          <p:nvPr/>
        </p:nvSpPr>
        <p:spPr>
          <a:xfrm>
            <a:off x="7829455" y="5326961"/>
            <a:ext cx="430658" cy="354842"/>
          </a:xfrm>
          <a:prstGeom prst="lef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6CBC2D4F-19D0-2294-6370-2C853F117E5E}"/>
              </a:ext>
            </a:extLst>
          </p:cNvPr>
          <p:cNvSpPr txBox="1"/>
          <p:nvPr/>
        </p:nvSpPr>
        <p:spPr>
          <a:xfrm>
            <a:off x="4815738" y="4730900"/>
            <a:ext cx="20592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 – 4 = 6</a:t>
            </a:r>
          </a:p>
        </p:txBody>
      </p:sp>
    </p:spTree>
    <p:extLst>
      <p:ext uri="{BB962C8B-B14F-4D97-AF65-F5344CB8AC3E}">
        <p14:creationId xmlns:p14="http://schemas.microsoft.com/office/powerpoint/2010/main" val="4033425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217D71-885F-35F1-C1FF-D119DEF64D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5DE71852-6264-DF64-103B-F266E53F7E03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0314DF9-E5D1-A9D3-0E11-937D7A5876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D09AB1C-E25D-8041-B080-E8997840883F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5373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FF015E-2EC0-4504-4658-AE6556D182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FA51F66-1D6D-82CA-441D-FFD3DB3166DC}"/>
              </a:ext>
            </a:extLst>
          </p:cNvPr>
          <p:cNvSpPr txBox="1"/>
          <p:nvPr/>
        </p:nvSpPr>
        <p:spPr>
          <a:xfrm>
            <a:off x="101600" y="740309"/>
            <a:ext cx="7430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عدد الأقلام المتبقية عي العلبة هو 6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 تمثل الجزء الثاني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AD1E473-DAF3-02CA-7982-C4E9012748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3B80D50-87B6-DEEF-9677-E1879CA827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541" y="3207222"/>
            <a:ext cx="3642810" cy="2606723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81BD3E1-21F6-FEC9-CEA4-E9FE9BE888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1647" y="3280522"/>
            <a:ext cx="2215769" cy="242856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10F5690-8757-180E-6360-B71DB7EA48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2808" y="3573379"/>
            <a:ext cx="3044526" cy="224056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46D4A16-61C5-6CA5-155E-8AB8EDE61D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2322" y="3545248"/>
            <a:ext cx="5691116" cy="248334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B66D9F3-3E2E-7E13-4796-10CC273B79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9367" y="3739487"/>
            <a:ext cx="6112723" cy="211540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05C73E8-0432-B725-7721-FF8916A1CE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0561" y="4217157"/>
            <a:ext cx="5568287" cy="1841708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586C247-F787-672F-0543-7EFB3AEF58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6659" y="3271594"/>
            <a:ext cx="2582786" cy="2563393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E999DD1-452C-C57B-0C95-C74E2451A8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6472" y="3774227"/>
            <a:ext cx="3428727" cy="2115403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C0866A4-AE6D-79E8-85AF-1951FFA1EF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1318" y="4238991"/>
            <a:ext cx="3651428" cy="1841708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1D43C16-58CB-42A9-5C1C-9DA9E2A64C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2211" y="1880583"/>
            <a:ext cx="6919579" cy="4243546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EC54F07-22FE-EED1-F6B9-DF4378A827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12937" y="3429000"/>
            <a:ext cx="2739427" cy="2405987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642289F0-D325-6E24-F742-A7C9AE4D2BFF}"/>
              </a:ext>
            </a:extLst>
          </p:cNvPr>
          <p:cNvSpPr txBox="1"/>
          <p:nvPr/>
        </p:nvSpPr>
        <p:spPr>
          <a:xfrm>
            <a:off x="2428510" y="4260902"/>
            <a:ext cx="6851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endParaRPr lang="fr-FR" sz="3200" b="1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1C4E8AA-B0F8-C4A1-A87E-D8DC1735E60E}"/>
              </a:ext>
            </a:extLst>
          </p:cNvPr>
          <p:cNvSpPr txBox="1"/>
          <p:nvPr/>
        </p:nvSpPr>
        <p:spPr>
          <a:xfrm>
            <a:off x="2017689" y="4687909"/>
            <a:ext cx="6851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3200" b="1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F465CE24-D2EF-ED0F-53EC-39423BBA5AF9}"/>
              </a:ext>
            </a:extLst>
          </p:cNvPr>
          <p:cNvSpPr txBox="1"/>
          <p:nvPr/>
        </p:nvSpPr>
        <p:spPr>
          <a:xfrm>
            <a:off x="2906490" y="4687909"/>
            <a:ext cx="6851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039ACB96-8508-7715-C847-3250A0BEF80B}"/>
              </a:ext>
            </a:extLst>
          </p:cNvPr>
          <p:cNvSpPr/>
          <p:nvPr/>
        </p:nvSpPr>
        <p:spPr>
          <a:xfrm>
            <a:off x="5235980" y="4026091"/>
            <a:ext cx="550516" cy="661818"/>
          </a:xfrm>
          <a:prstGeom prst="ellipse">
            <a:avLst/>
          </a:prstGeom>
          <a:noFill/>
          <a:ln w="28575">
            <a:solidFill>
              <a:srgbClr val="1960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Flèche : gauche 27">
            <a:extLst>
              <a:ext uri="{FF2B5EF4-FFF2-40B4-BE49-F238E27FC236}">
                <a16:creationId xmlns:a16="http://schemas.microsoft.com/office/drawing/2014/main" id="{FBF247F9-630F-DD6D-68A0-89109E26745A}"/>
              </a:ext>
            </a:extLst>
          </p:cNvPr>
          <p:cNvSpPr/>
          <p:nvPr/>
        </p:nvSpPr>
        <p:spPr>
          <a:xfrm>
            <a:off x="7829455" y="5326961"/>
            <a:ext cx="430658" cy="354842"/>
          </a:xfrm>
          <a:prstGeom prst="lef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28A9CF7D-E5F5-DDB6-C029-6B977966FF52}"/>
              </a:ext>
            </a:extLst>
          </p:cNvPr>
          <p:cNvSpPr txBox="1"/>
          <p:nvPr/>
        </p:nvSpPr>
        <p:spPr>
          <a:xfrm>
            <a:off x="4815738" y="4730900"/>
            <a:ext cx="20592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 – 4 = 6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67E54F66-C53F-1DD0-4B55-1FD919E4FB4C}"/>
              </a:ext>
            </a:extLst>
          </p:cNvPr>
          <p:cNvSpPr txBox="1"/>
          <p:nvPr/>
        </p:nvSpPr>
        <p:spPr>
          <a:xfrm>
            <a:off x="4968346" y="5492401"/>
            <a:ext cx="4947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99556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37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DF61E7-7B15-2D85-5C2A-AAFDE9815C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C55B057-039B-76CD-40B1-C69303187F0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6A778D6-7ECA-4F95-17F8-83E78C591FC6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3EB6B54-9C89-98DB-B237-D4645AF9DB05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08EC1298-D442-D7E6-2DF6-523E8C55CD0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789358" y="4302404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1FD1B9B4-2B22-DBAB-D1BF-0A36A47D365A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007A4D87-85C9-1582-2D29-628FD398D6BE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1F09177B-06E4-5EEA-DD36-ED4FD3B24D7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0435C44B-3647-F28B-B13A-3EB23F57B366}"/>
                </a:ext>
              </a:extLst>
            </p:cNvPr>
            <p:cNvSpPr txBox="1"/>
            <p:nvPr/>
          </p:nvSpPr>
          <p:spPr>
            <a:xfrm>
              <a:off x="2223570" y="3873132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E7EDD139-CCCD-B520-99A6-D38B94EA5CF0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5215448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107576" y="770266"/>
            <a:ext cx="73360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الصفحة72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سنطبق ما تعلمناه  في  النشاط رقم 1؛ سأشرح لكم التعليمة. انتظروا الانطلاقة</a:t>
            </a:r>
            <a:r>
              <a:rPr lang="ar-MA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53CF5629-58A3-8D89-16A8-EA653223ECD4}"/>
              </a:ext>
            </a:extLst>
          </p:cNvPr>
          <p:cNvGrpSpPr/>
          <p:nvPr/>
        </p:nvGrpSpPr>
        <p:grpSpPr>
          <a:xfrm>
            <a:off x="1476330" y="1658027"/>
            <a:ext cx="6191341" cy="4315428"/>
            <a:chOff x="1714100" y="2304557"/>
            <a:chExt cx="5628492" cy="3923116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77A2C0C8-06EA-DD11-15DE-A341CDD6946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84693" y="2304558"/>
              <a:ext cx="2857899" cy="3923115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49E865F9-AB2D-61B8-EB47-C4FE9BBB44D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714100" y="2304557"/>
              <a:ext cx="2857900" cy="3923115"/>
            </a:xfrm>
            <a:prstGeom prst="rect">
              <a:avLst/>
            </a:prstGeom>
          </p:spPr>
        </p:pic>
      </p:grp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5AA167E-0CF0-0023-DB69-F5A16454ABEF}"/>
              </a:ext>
            </a:extLst>
          </p:cNvPr>
          <p:cNvSpPr/>
          <p:nvPr/>
        </p:nvSpPr>
        <p:spPr>
          <a:xfrm>
            <a:off x="4620020" y="2418712"/>
            <a:ext cx="2775515" cy="1675616"/>
          </a:xfrm>
          <a:prstGeom prst="roundRect">
            <a:avLst>
              <a:gd name="adj" fmla="val 943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3137" y="817111"/>
            <a:ext cx="71163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 8 دقائق   للإنجاز؛ سأقرأ لكم المسألة و الخطوات خطوة خطوة 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kumimoji="0" lang="ar-MA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D5BFF1D-B836-A707-73FB-86689EA7AF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8306" y="1788079"/>
            <a:ext cx="659337" cy="101437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B0E411B-4188-43EE-C85B-F44DB9D9E17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03522" y="2444817"/>
            <a:ext cx="2195007" cy="2195007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B941395C-8E94-600C-9B0A-13C2949037EB}"/>
              </a:ext>
            </a:extLst>
          </p:cNvPr>
          <p:cNvGrpSpPr/>
          <p:nvPr/>
        </p:nvGrpSpPr>
        <p:grpSpPr>
          <a:xfrm>
            <a:off x="499035" y="974287"/>
            <a:ext cx="614494" cy="688367"/>
            <a:chOff x="924143" y="3511073"/>
            <a:chExt cx="614494" cy="68836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C0181B79-F437-FC5E-B891-604B0B4437A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2378F4A1-22EF-5D73-A121-B21D3B3A181B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8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1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0CCA7F4-32B0-017B-5F2C-08932B200F2A}"/>
              </a:ext>
            </a:extLst>
          </p:cNvPr>
          <p:cNvPicPr preferRelativeResize="0"/>
          <p:nvPr/>
        </p:nvPicPr>
        <p:blipFill rotWithShape="1">
          <a:blip r:embed="rId5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7691"/>
          <a:stretch/>
        </p:blipFill>
        <p:spPr>
          <a:xfrm>
            <a:off x="7779289" y="59532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78F9A21-63E9-15DA-2618-FB7F097EB5A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9308" y="1819831"/>
            <a:ext cx="5854890" cy="3693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14787D-0691-0F7E-25F0-7E581E5D306B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ستشتغلون في ثنائيات كل واحد يقارن إنجازه مع إنجاز زميله، استعينوا  ببطاقة التذكر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0B48C7C-7E87-F4F9-F507-90259C882B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0C9EF2F-4A1B-47CC-DB26-E1D327A2D3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19604" y="3489419"/>
            <a:ext cx="1692180" cy="169218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ABED9F3-9901-6B47-96B6-D06C66FA8E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2216" y="2294467"/>
            <a:ext cx="5818535" cy="3220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327278" y="710259"/>
            <a:ext cx="71163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 جماعة :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يعين الأستاذ(ة) بعض المتعلمين للقيام إلى السبورة بالتناوب للتصحيح خطوة خطوة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DEBD03C-EE06-DD70-421E-904623FE77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1811" y="2044570"/>
            <a:ext cx="6440379" cy="4063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BFF7F5-4BBA-2109-1D37-50F3638354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58474B9-C30A-2C07-C767-A8FB9D7445C3}"/>
              </a:ext>
            </a:extLst>
          </p:cNvPr>
          <p:cNvSpPr txBox="1"/>
          <p:nvPr/>
        </p:nvSpPr>
        <p:spPr>
          <a:xfrm>
            <a:off x="327278" y="745255"/>
            <a:ext cx="71163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 سيارات حمراء تمثل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الجزء الأول و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سيارات زرقاء تمثل الجزء الثاني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و نبحث عن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الكل إذن سنستعمل الجمع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BE687F1-9BD5-F88A-66CA-DE74FFC939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2EA0C40-82FA-F2B4-1904-BAB7CD1586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1811" y="2044570"/>
            <a:ext cx="6440379" cy="4063253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8D6075D1-F099-6FEB-1776-32A8C5F2355B}"/>
              </a:ext>
            </a:extLst>
          </p:cNvPr>
          <p:cNvSpPr txBox="1"/>
          <p:nvPr/>
        </p:nvSpPr>
        <p:spPr>
          <a:xfrm>
            <a:off x="2169995" y="4009155"/>
            <a:ext cx="3823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fr-FR" sz="28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9C8336B-5924-1343-8821-CCDF5575035F}"/>
              </a:ext>
            </a:extLst>
          </p:cNvPr>
          <p:cNvSpPr txBox="1"/>
          <p:nvPr/>
        </p:nvSpPr>
        <p:spPr>
          <a:xfrm>
            <a:off x="2936008" y="4005180"/>
            <a:ext cx="3823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fr-FR" sz="28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47DDDA0-3FFA-6147-C188-182742C2DC6D}"/>
              </a:ext>
            </a:extLst>
          </p:cNvPr>
          <p:cNvSpPr txBox="1"/>
          <p:nvPr/>
        </p:nvSpPr>
        <p:spPr>
          <a:xfrm>
            <a:off x="2662956" y="3810320"/>
            <a:ext cx="3823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 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132A7B3-AB05-95A5-EEC0-8386172710DC}"/>
              </a:ext>
            </a:extLst>
          </p:cNvPr>
          <p:cNvSpPr txBox="1"/>
          <p:nvPr/>
        </p:nvSpPr>
        <p:spPr>
          <a:xfrm>
            <a:off x="4999471" y="4685489"/>
            <a:ext cx="27429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 + 5 = 9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E6C5557-9C15-0558-0C97-81412BDA47B7}"/>
              </a:ext>
            </a:extLst>
          </p:cNvPr>
          <p:cNvSpPr txBox="1"/>
          <p:nvPr/>
        </p:nvSpPr>
        <p:spPr>
          <a:xfrm>
            <a:off x="5468364" y="5393375"/>
            <a:ext cx="4274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1162452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2CEE3A2-DF80-4778-980D-1DEC5BD77AF3}"/>
              </a:ext>
            </a:extLst>
          </p:cNvPr>
          <p:cNvGrpSpPr/>
          <p:nvPr/>
        </p:nvGrpSpPr>
        <p:grpSpPr>
          <a:xfrm>
            <a:off x="2226504" y="2449061"/>
            <a:ext cx="4885812" cy="1993283"/>
            <a:chOff x="1974764" y="2436266"/>
            <a:chExt cx="4885812" cy="1993283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BA51F2D-2F8C-E9CA-20FC-D03D551D78E7}"/>
                </a:ext>
              </a:extLst>
            </p:cNvPr>
            <p:cNvSpPr/>
            <p:nvPr/>
          </p:nvSpPr>
          <p:spPr>
            <a:xfrm>
              <a:off x="1974764" y="2817096"/>
              <a:ext cx="4885812" cy="161245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6" name="Image 5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848C8FB6-1E4A-AB85-5207-3564C55F684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727044" y="3379444"/>
              <a:ext cx="631873" cy="631873"/>
            </a:xfrm>
            <a:prstGeom prst="rect">
              <a:avLst/>
            </a:prstGeom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D6836E7D-F07A-D270-762B-DB039C312712}"/>
                </a:ext>
              </a:extLst>
            </p:cNvPr>
            <p:cNvSpPr txBox="1"/>
            <p:nvPr/>
          </p:nvSpPr>
          <p:spPr>
            <a:xfrm>
              <a:off x="2090295" y="3192168"/>
              <a:ext cx="3555109" cy="71609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ts val="5486"/>
                </a:lnSpc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9" name="Flowchart: Alternate Process 54">
              <a:extLst>
                <a:ext uri="{FF2B5EF4-FFF2-40B4-BE49-F238E27FC236}">
                  <a16:creationId xmlns:a16="http://schemas.microsoft.com/office/drawing/2014/main" id="{5B00898C-6202-F55A-411E-E8805BE74CE0}"/>
                </a:ext>
              </a:extLst>
            </p:cNvPr>
            <p:cNvSpPr/>
            <p:nvPr/>
          </p:nvSpPr>
          <p:spPr>
            <a:xfrm>
              <a:off x="2739708" y="2436266"/>
              <a:ext cx="3030596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498186B8-6210-92AA-76DC-CB96CEC7664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7897862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501445" y="754888"/>
            <a:ext cx="70202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ستنجزون النشاط رقم  3 الصفحة 72 .</a:t>
            </a:r>
          </a:p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لمساعدتكم و مراقبة كراساتكم 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62564FE-E75E-2402-A54E-BE8554A49E03}"/>
              </a:ext>
            </a:extLst>
          </p:cNvPr>
          <p:cNvGrpSpPr>
            <a:grpSpLocks/>
          </p:cNvGrpSpPr>
          <p:nvPr/>
        </p:nvGrpSpPr>
        <p:grpSpPr bwMode="auto">
          <a:xfrm>
            <a:off x="525463" y="922338"/>
            <a:ext cx="614362" cy="688975"/>
            <a:chOff x="924143" y="3511073"/>
            <a:chExt cx="614494" cy="68836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DF2ED557-9DA1-2170-0C3F-084B3F5859F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7B739CDB-3379-55B1-1500-48D27546F0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8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5" name="Image 21">
            <a:extLst>
              <a:ext uri="{FF2B5EF4-FFF2-40B4-BE49-F238E27FC236}">
                <a16:creationId xmlns:a16="http://schemas.microsoft.com/office/drawing/2014/main" id="{7CB77307-3774-C996-2A22-5D2808D9DB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1400" y="2586038"/>
            <a:ext cx="2479675" cy="247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5A21D89-CC0A-1653-0612-0D1ABB90F45E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5E76407-1527-74AC-BFAF-65B6D492D2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76330" y="1658027"/>
            <a:ext cx="3143690" cy="4315427"/>
          </a:xfrm>
          <a:prstGeom prst="rect">
            <a:avLst/>
          </a:prstGeom>
        </p:spPr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4D0B2A71-5F37-ADFD-2A1F-1D75CEC173FC}"/>
              </a:ext>
            </a:extLst>
          </p:cNvPr>
          <p:cNvSpPr/>
          <p:nvPr/>
        </p:nvSpPr>
        <p:spPr>
          <a:xfrm>
            <a:off x="1587864" y="2247379"/>
            <a:ext cx="2920621" cy="1578496"/>
          </a:xfrm>
          <a:prstGeom prst="roundRect">
            <a:avLst>
              <a:gd name="adj" fmla="val 7515"/>
            </a:avLst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0825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FCB904-4EA3-8F97-B206-A6EB45FBBB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5F1FE4D-754E-EA9B-3C41-EF6D7FCC26A9}"/>
              </a:ext>
            </a:extLst>
          </p:cNvPr>
          <p:cNvSpPr txBox="1"/>
          <p:nvPr/>
        </p:nvSpPr>
        <p:spPr>
          <a:xfrm>
            <a:off x="518615" y="912716"/>
            <a:ext cx="7003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النشاط رقم  3 ، سأقرأ لكم المسألة و الخطوة الأولى وبعد إنجازها أقرأ لكم الثانية و هكذا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F6F3AAD-4899-09A2-AFB6-F29EE6F87E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27DA552-F259-7936-70B8-206D35510F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6541" y="1889855"/>
            <a:ext cx="6910919" cy="4321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88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F8F975-08F5-11E6-A740-760B4B7423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E27E9C4-D07A-F68F-AE06-9FACC5595EFD}"/>
              </a:ext>
            </a:extLst>
          </p:cNvPr>
          <p:cNvSpPr txBox="1"/>
          <p:nvPr/>
        </p:nvSpPr>
        <p:spPr>
          <a:xfrm>
            <a:off x="349731" y="735293"/>
            <a:ext cx="71720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9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تمثل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الكل   و 6 تمثل  الجزء الأول و نبحث عن الجزء الثاني نضع علامة استفهام في شريط الجزء إذن سنستعمل الطرح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6D0C23C-C6EB-E78A-44D9-CF9F7BD7D4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0" name="Encre 9">
                <a:extLst>
                  <a:ext uri="{FF2B5EF4-FFF2-40B4-BE49-F238E27FC236}">
                    <a16:creationId xmlns:a16="http://schemas.microsoft.com/office/drawing/2014/main" id="{D3CDBC88-B301-F391-7904-75FE5B62D80F}"/>
                  </a:ext>
                </a:extLst>
              </p14:cNvPr>
              <p14:cNvContentPartPr/>
              <p14:nvPr/>
            </p14:nvContentPartPr>
            <p14:xfrm>
              <a:off x="-4666799" y="5646623"/>
              <a:ext cx="360" cy="360"/>
            </p14:xfrm>
          </p:contentPart>
        </mc:Choice>
        <mc:Fallback xmlns="">
          <p:pic>
            <p:nvPicPr>
              <p:cNvPr id="10" name="Encre 9">
                <a:extLst>
                  <a:ext uri="{FF2B5EF4-FFF2-40B4-BE49-F238E27FC236}">
                    <a16:creationId xmlns:a16="http://schemas.microsoft.com/office/drawing/2014/main" id="{D3CDBC88-B301-F391-7904-75FE5B62D80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-4684799" y="5628623"/>
                <a:ext cx="36000" cy="3600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Image 3">
            <a:extLst>
              <a:ext uri="{FF2B5EF4-FFF2-40B4-BE49-F238E27FC236}">
                <a16:creationId xmlns:a16="http://schemas.microsoft.com/office/drawing/2014/main" id="{0A832308-1580-AEB2-DAC9-98F082DA56E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16541" y="1889855"/>
            <a:ext cx="6910919" cy="4321489"/>
          </a:xfrm>
          <a:prstGeom prst="rect">
            <a:avLst/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A5720965-32C7-2FF6-C210-4ADD1161A4C9}"/>
              </a:ext>
            </a:extLst>
          </p:cNvPr>
          <p:cNvSpPr txBox="1"/>
          <p:nvPr/>
        </p:nvSpPr>
        <p:spPr>
          <a:xfrm>
            <a:off x="2167778" y="3643320"/>
            <a:ext cx="3604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r>
              <a:rPr lang="fr-FR" sz="28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5F20A65-092D-839C-32EC-0181A10306E1}"/>
              </a:ext>
            </a:extLst>
          </p:cNvPr>
          <p:cNvSpPr txBox="1"/>
          <p:nvPr/>
        </p:nvSpPr>
        <p:spPr>
          <a:xfrm>
            <a:off x="2375883" y="3887520"/>
            <a:ext cx="3604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fr-FR" sz="28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84CBA89-09BA-6B67-F320-02DE2A2C7801}"/>
              </a:ext>
            </a:extLst>
          </p:cNvPr>
          <p:cNvSpPr txBox="1"/>
          <p:nvPr/>
        </p:nvSpPr>
        <p:spPr>
          <a:xfrm>
            <a:off x="1738636" y="3904930"/>
            <a:ext cx="3604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 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197EB7C9-9416-89E0-3CAD-8166E9071CBE}"/>
              </a:ext>
            </a:extLst>
          </p:cNvPr>
          <p:cNvSpPr txBox="1"/>
          <p:nvPr/>
        </p:nvSpPr>
        <p:spPr>
          <a:xfrm>
            <a:off x="4997367" y="4695515"/>
            <a:ext cx="22895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9 - 6 = 3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0BA333E-93FD-AED0-CC6E-EF8468CE66C7}"/>
              </a:ext>
            </a:extLst>
          </p:cNvPr>
          <p:cNvSpPr txBox="1"/>
          <p:nvPr/>
        </p:nvSpPr>
        <p:spPr>
          <a:xfrm>
            <a:off x="4572000" y="5453429"/>
            <a:ext cx="4937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</a:t>
            </a:r>
          </a:p>
        </p:txBody>
      </p:sp>
    </p:spTree>
    <p:extLst>
      <p:ext uri="{BB962C8B-B14F-4D97-AF65-F5344CB8AC3E}">
        <p14:creationId xmlns:p14="http://schemas.microsoft.com/office/powerpoint/2010/main" val="4183614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A7212B6B-81FB-F7A5-26A1-62C8EBC6DECB}"/>
              </a:ext>
            </a:extLst>
          </p:cNvPr>
          <p:cNvSpPr/>
          <p:nvPr/>
        </p:nvSpPr>
        <p:spPr>
          <a:xfrm>
            <a:off x="2474259" y="3270851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ar-MA" sz="3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AFF9BA03-130F-22A4-8128-E384B6766A1D}"/>
              </a:ext>
            </a:extLst>
          </p:cNvPr>
          <p:cNvSpPr>
            <a:spLocks noChangeAspect="1"/>
          </p:cNvSpPr>
          <p:nvPr/>
        </p:nvSpPr>
        <p:spPr>
          <a:xfrm>
            <a:off x="6232304" y="3323038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01242" y="792176"/>
            <a:ext cx="71902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defRPr/>
            </a:pPr>
            <a:r>
              <a:rPr lang="ar-MA" altLang="fr-FR" sz="1600" b="1" dirty="0">
                <a:solidFill>
                  <a:srgbClr val="8484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جيدا!  في المنزل، ستنجزون الأنشطة المتبقية على الصفحتين 72و 73</a:t>
            </a:r>
            <a:endParaRPr lang="ar-MA" sz="1600" b="1" dirty="0">
              <a:solidFill>
                <a:srgbClr val="8383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861350-4626-4D26-11F1-0DDEB4BDEA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7AD6B567-7389-52B2-FBF3-FBAE2AE222B3}"/>
              </a:ext>
            </a:extLst>
          </p:cNvPr>
          <p:cNvGrpSpPr/>
          <p:nvPr/>
        </p:nvGrpSpPr>
        <p:grpSpPr>
          <a:xfrm>
            <a:off x="1476330" y="1917334"/>
            <a:ext cx="6191341" cy="4315428"/>
            <a:chOff x="1714100" y="2304557"/>
            <a:chExt cx="5628492" cy="3923116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33F9E6D-EAD1-26D6-DB5C-11993B2B7A1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84693" y="2304558"/>
              <a:ext cx="2857899" cy="3923115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547C699E-ACA0-93D4-32A4-5692A325F28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714100" y="2304557"/>
              <a:ext cx="2857900" cy="392311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1201549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 في الحصة القادمة.</a:t>
            </a:r>
          </a:p>
        </p:txBody>
      </p:sp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552FA271-1432-E2ED-5B85-4EE29D7D143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4" name="majd_wave">
            <a:hlinkClick r:id="" action="ppaction://media"/>
            <a:extLst>
              <a:ext uri="{FF2B5EF4-FFF2-40B4-BE49-F238E27FC236}">
                <a16:creationId xmlns:a16="http://schemas.microsoft.com/office/drawing/2014/main" id="{623D21C0-4775-D26E-FC48-E340E1528D7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Image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701FBCA-7091-F4F8-6C12-C820A134F7D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624534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5">
            <a:extLst>
              <a:ext uri="{FF2B5EF4-FFF2-40B4-BE49-F238E27FC236}">
                <a16:creationId xmlns:a16="http://schemas.microsoft.com/office/drawing/2014/main" id="{BC43DE33-D759-8351-E079-6F17AE312D12}"/>
              </a:ext>
            </a:extLst>
          </p:cNvPr>
          <p:cNvSpPr txBox="1"/>
          <p:nvPr/>
        </p:nvSpPr>
        <p:spPr>
          <a:xfrm>
            <a:off x="1747838" y="2595563"/>
            <a:ext cx="6524625" cy="3746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1" fontAlgn="auto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MA" sz="22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3" name="Image 2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32C2941E-266E-343E-E57A-1A4F98B2FFE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Image 2">
            <a:extLst>
              <a:ext uri="{FF2B5EF4-FFF2-40B4-BE49-F238E27FC236}">
                <a16:creationId xmlns:a16="http://schemas.microsoft.com/office/drawing/2014/main" id="{AAE1906A-22ED-945C-2115-04BE99D1A5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4025" y="3125788"/>
            <a:ext cx="5689600" cy="1189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3962758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21794</TotalTime>
  <Words>1508</Words>
  <Application>Microsoft Office PowerPoint</Application>
  <PresentationFormat>Affichage à l'écran (4:3)</PresentationFormat>
  <Paragraphs>421</Paragraphs>
  <Slides>76</Slides>
  <Notes>11</Notes>
  <HiddenSlides>0</HiddenSlides>
  <MMClips>5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5</vt:i4>
      </vt:variant>
      <vt:variant>
        <vt:lpstr>Titres des diapositives</vt:lpstr>
      </vt:variant>
      <vt:variant>
        <vt:i4>76</vt:i4>
      </vt:variant>
    </vt:vector>
  </HeadingPairs>
  <TitlesOfParts>
    <vt:vector size="91" baseType="lpstr">
      <vt:lpstr>Microsoft Uighur</vt:lpstr>
      <vt:lpstr>Effra CC Arbc</vt:lpstr>
      <vt:lpstr>Arial</vt:lpstr>
      <vt:lpstr>Calibri</vt:lpstr>
      <vt:lpstr>Aptos Display</vt:lpstr>
      <vt:lpstr>DengXian</vt:lpstr>
      <vt:lpstr>Aptos</vt:lpstr>
      <vt:lpstr>Dosis</vt:lpstr>
      <vt:lpstr>Wingdings</vt:lpstr>
      <vt:lpstr>Dosis SemiBold</vt:lpstr>
      <vt:lpstr>2_Conception personnalisée</vt:lpstr>
      <vt:lpstr>Page d'entree</vt:lpstr>
      <vt:lpstr>partie 1</vt:lpstr>
      <vt:lpstr>1_partie 1</vt:lpstr>
      <vt:lpstr>3_Conception personnalisée</vt:lpstr>
      <vt:lpstr>Présentation PowerPoint</vt:lpstr>
      <vt:lpstr>Présentation PowerPoint</vt:lpstr>
      <vt:lpstr>برمجة الأسبوع الأول    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EL HAMDOUNI BTIHAJ</cp:lastModifiedBy>
  <cp:revision>255</cp:revision>
  <cp:lastPrinted>2025-08-13T10:11:39Z</cp:lastPrinted>
  <dcterms:created xsi:type="dcterms:W3CDTF">2025-08-01T12:31:49Z</dcterms:created>
  <dcterms:modified xsi:type="dcterms:W3CDTF">2026-03-30T13:01:26Z</dcterms:modified>
</cp:coreProperties>
</file>