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9"/>
  </p:notesMasterIdLst>
  <p:handoutMasterIdLst>
    <p:handoutMasterId r:id="rId70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246" r:id="rId15"/>
    <p:sldId id="1247" r:id="rId16"/>
    <p:sldId id="964" r:id="rId17"/>
    <p:sldId id="1053" r:id="rId18"/>
    <p:sldId id="1057" r:id="rId19"/>
    <p:sldId id="1248" r:id="rId20"/>
    <p:sldId id="1148" r:id="rId21"/>
    <p:sldId id="1239" r:id="rId22"/>
    <p:sldId id="1254" r:id="rId23"/>
    <p:sldId id="1242" r:id="rId24"/>
    <p:sldId id="1241" r:id="rId25"/>
    <p:sldId id="1255" r:id="rId26"/>
    <p:sldId id="1256" r:id="rId27"/>
    <p:sldId id="1257" r:id="rId28"/>
    <p:sldId id="786" r:id="rId29"/>
    <p:sldId id="751" r:id="rId30"/>
    <p:sldId id="828" r:id="rId31"/>
    <p:sldId id="890" r:id="rId32"/>
    <p:sldId id="787" r:id="rId33"/>
    <p:sldId id="740" r:id="rId34"/>
    <p:sldId id="1091" r:id="rId35"/>
    <p:sldId id="1187" r:id="rId36"/>
    <p:sldId id="1234" r:id="rId37"/>
    <p:sldId id="1235" r:id="rId38"/>
    <p:sldId id="1167" r:id="rId39"/>
    <p:sldId id="1157" r:id="rId40"/>
    <p:sldId id="1172" r:id="rId41"/>
    <p:sldId id="1173" r:id="rId42"/>
    <p:sldId id="1168" r:id="rId43"/>
    <p:sldId id="1189" r:id="rId44"/>
    <p:sldId id="1190" r:id="rId45"/>
    <p:sldId id="1191" r:id="rId46"/>
    <p:sldId id="1250" r:id="rId47"/>
    <p:sldId id="909" r:id="rId48"/>
    <p:sldId id="976" r:id="rId49"/>
    <p:sldId id="1230" r:id="rId50"/>
    <p:sldId id="1228" r:id="rId51"/>
    <p:sldId id="1229" r:id="rId52"/>
    <p:sldId id="1258" r:id="rId53"/>
    <p:sldId id="1259" r:id="rId54"/>
    <p:sldId id="1260" r:id="rId55"/>
    <p:sldId id="910" r:id="rId56"/>
    <p:sldId id="848" r:id="rId57"/>
    <p:sldId id="916" r:id="rId58"/>
    <p:sldId id="924" r:id="rId59"/>
    <p:sldId id="1210" r:id="rId60"/>
    <p:sldId id="788" r:id="rId61"/>
    <p:sldId id="956" r:id="rId62"/>
    <p:sldId id="1200" r:id="rId63"/>
    <p:sldId id="850" r:id="rId64"/>
    <p:sldId id="789" r:id="rId65"/>
    <p:sldId id="794" r:id="rId66"/>
    <p:sldId id="793" r:id="rId67"/>
    <p:sldId id="930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  <p:embeddedFont>
      <p:font typeface="Dosis SemiBold" pitchFamily="2" charset="0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3B4D"/>
    <a:srgbClr val="FCC302"/>
    <a:srgbClr val="FFEFB9"/>
    <a:srgbClr val="FFDA6D"/>
    <a:srgbClr val="196082"/>
    <a:srgbClr val="16AB98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font" Target="fonts/font4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notesMaster" Target="notesMasters/notesMaster1.xml"/><Relationship Id="rId77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2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3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395CD-81D0-46A8-089C-C99833877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A127F9-1220-6A90-7792-68F9ED7C6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65111F-C0BC-615C-5406-AF04E9095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FFB594-4739-2E56-D3F0-1AF639119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979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0E6C4-00FC-4CBA-AB99-451E7C77E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28D477-B9D0-FB41-8549-D3A3A0891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0147AC-395C-0AA7-000E-713A8CAD6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7FA380-29D2-B6F9-6ABB-A8E8B7F31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9574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D176A-9A14-0A9C-931C-7DAE7555D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E575BF-5E7C-C054-B381-37A714426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FFCEFD-E161-FB4F-97BC-B1105C2E7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FB0B18-38D4-0E51-72B5-B5BFC7897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6653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9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DD2AB4-9728-B444-CABD-08054D4ACF43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67BEB1C-F861-8F63-F450-A4D48B16683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67EF8A5-6D6F-4A38-8F0A-2066672A67A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3CBF58C-9532-67DA-60B4-55A012918AC3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577938-92B2-D268-4D00-7DA32FA090A3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1D3010-3D6F-0E36-ED02-8AC8DDB3D154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74420D0-AE82-8F3B-55F6-F24BA13D7BDF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0FE8BF5-E853-4FFB-4B98-FF19EB2E9217}"/>
              </a:ext>
            </a:extLst>
          </p:cNvPr>
          <p:cNvSpPr/>
          <p:nvPr/>
        </p:nvSpPr>
        <p:spPr>
          <a:xfrm>
            <a:off x="6556767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8BD1B50-DFB7-0CDA-B377-9BF381503F75}"/>
              </a:ext>
            </a:extLst>
          </p:cNvPr>
          <p:cNvSpPr/>
          <p:nvPr/>
        </p:nvSpPr>
        <p:spPr>
          <a:xfrm>
            <a:off x="4855558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قراءة الساعة (2)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قراءة الساعة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(1)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على السطر (3)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فرق عددين على السطر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90B43F3-0EF3-461B-F663-5FB01E435922}"/>
              </a:ext>
            </a:extLst>
          </p:cNvPr>
          <p:cNvGrpSpPr/>
          <p:nvPr/>
        </p:nvGrpSpPr>
        <p:grpSpPr>
          <a:xfrm>
            <a:off x="1801183" y="2301522"/>
            <a:ext cx="5541635" cy="3849896"/>
            <a:chOff x="2064931" y="2301522"/>
            <a:chExt cx="5541635" cy="38498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3B42BD1-77E1-AFCE-CE35-CC9F0C25D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9524" y="2301522"/>
              <a:ext cx="2787042" cy="384989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7CD4519-8479-91E1-91DE-415708842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4931" y="2301522"/>
              <a:ext cx="2787042" cy="38498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على السطر عن طريق التفكيك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7E253C0-7AFC-F4D7-2D70-27DC2C5D2A0A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69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526199-C95A-7EE9-9508-6B89759E78F8}"/>
              </a:ext>
            </a:extLst>
          </p:cNvPr>
          <p:cNvSpPr txBox="1"/>
          <p:nvPr/>
        </p:nvSpPr>
        <p:spPr>
          <a:xfrm>
            <a:off x="3382293" y="445401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FB04CF-D9A2-CDD7-1F9F-1F05A45F4AA3}"/>
              </a:ext>
            </a:extLst>
          </p:cNvPr>
          <p:cNvSpPr txBox="1"/>
          <p:nvPr/>
        </p:nvSpPr>
        <p:spPr>
          <a:xfrm>
            <a:off x="5217469" y="445401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1F5C4F-1E3F-361F-4016-7D70D666C6D3}"/>
              </a:ext>
            </a:extLst>
          </p:cNvPr>
          <p:cNvSpPr txBox="1"/>
          <p:nvPr/>
        </p:nvSpPr>
        <p:spPr>
          <a:xfrm>
            <a:off x="6872748" y="445401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12</a:t>
            </a:r>
            <a:endParaRPr lang="fr-FR" sz="2400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26232C-4E04-6DED-3B01-21370B72C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1975688"/>
            <a:ext cx="7557025" cy="314259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23B737-3DAF-F018-6037-F3ADDAF3CF0C}"/>
              </a:ext>
            </a:extLst>
          </p:cNvPr>
          <p:cNvSpPr txBox="1"/>
          <p:nvPr/>
        </p:nvSpPr>
        <p:spPr>
          <a:xfrm>
            <a:off x="1561865" y="4350778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08F3A7-9157-BBE4-DF88-C044E84A0CA1}"/>
              </a:ext>
            </a:extLst>
          </p:cNvPr>
          <p:cNvSpPr txBox="1"/>
          <p:nvPr/>
        </p:nvSpPr>
        <p:spPr>
          <a:xfrm>
            <a:off x="3604972" y="4354651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00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3D7A8F-E050-F5F9-DF26-A1DE932A1219}"/>
              </a:ext>
            </a:extLst>
          </p:cNvPr>
          <p:cNvSpPr txBox="1"/>
          <p:nvPr/>
        </p:nvSpPr>
        <p:spPr>
          <a:xfrm>
            <a:off x="5484392" y="4350778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00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64E91F-5721-A72F-3158-474D41DB6319}"/>
              </a:ext>
            </a:extLst>
          </p:cNvPr>
          <p:cNvSpPr txBox="1"/>
          <p:nvPr/>
        </p:nvSpPr>
        <p:spPr>
          <a:xfrm>
            <a:off x="5217456" y="435524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582548-1ACA-6CC3-546C-E74CFE65012B}"/>
              </a:ext>
            </a:extLst>
          </p:cNvPr>
          <p:cNvSpPr txBox="1"/>
          <p:nvPr/>
        </p:nvSpPr>
        <p:spPr>
          <a:xfrm>
            <a:off x="7048723" y="4349496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FEB062-F060-8649-489D-E8F1F674176C}"/>
              </a:ext>
            </a:extLst>
          </p:cNvPr>
          <p:cNvSpPr txBox="1"/>
          <p:nvPr/>
        </p:nvSpPr>
        <p:spPr>
          <a:xfrm>
            <a:off x="7300451" y="4349496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30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02122-999F-DF68-D5BD-F4208CEA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1B6EC84-7071-F549-C0AE-B71E920E983D}"/>
              </a:ext>
            </a:extLst>
          </p:cNvPr>
          <p:cNvSpPr txBox="1"/>
          <p:nvPr/>
        </p:nvSpPr>
        <p:spPr>
          <a:xfrm>
            <a:off x="349731" y="840260"/>
            <a:ext cx="7127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6 الصفحة 69 : الثالثة و النصف – السابعة و النصف – السابعة تماما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610E4E-6157-5760-5C65-B568EA8CE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CBF0E8-B4E0-0C71-EB49-79DEF9B59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314468"/>
            <a:ext cx="7557025" cy="30254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F2B8CB-427C-8C21-3B74-C15FFFB83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>
            <a:off x="7303384" y="3132131"/>
            <a:ext cx="66650" cy="3895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FA3ED9-4A7D-769F-814F-3177467B2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488070" y="3482281"/>
            <a:ext cx="55083" cy="3219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23669C-DC9D-6238-BDCD-217D770CC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720332" y="3482281"/>
            <a:ext cx="55083" cy="32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5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694C3-9618-CC78-AF87-18964424B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976C17-0BEF-3330-9693-6191BC444F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089F505-67C0-013B-8873-12E7B6959BC9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FC4689F-BD3F-FEF7-0597-858AECCB826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37281EC-F3FC-8ED2-970F-049953B92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1433" y="3462836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F1D5F9F-3CD0-5AD4-1960-B2AA26A28802}"/>
                </a:ext>
              </a:extLst>
            </p:cNvPr>
            <p:cNvSpPr txBox="1"/>
            <p:nvPr/>
          </p:nvSpPr>
          <p:spPr>
            <a:xfrm>
              <a:off x="2050979" y="3523755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64281C94-A1D9-3104-4F5D-86EA7A98C91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B5A7C75-37E5-3F4F-33CC-04C3FC9638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CE1E3C-7A83-96F2-597B-494BF219E0DD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A45A813-894B-ECB4-0EC0-8678FECA6CF5}"/>
              </a:ext>
            </a:extLst>
          </p:cNvPr>
          <p:cNvSpPr txBox="1"/>
          <p:nvPr/>
        </p:nvSpPr>
        <p:spPr>
          <a:xfrm>
            <a:off x="1808261" y="3076334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380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18 ستنجزون هذه العمليات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80767C-E274-F97F-0D86-88CF2838D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066" y="1644284"/>
            <a:ext cx="3331405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20189" y="4247535"/>
            <a:ext cx="3088169" cy="7226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على السطر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81196B-1B24-A438-16DC-CE492879E1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082974"/>
            <a:ext cx="7557025" cy="16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8988DA-F32C-8E82-4414-7714AAB47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082974"/>
            <a:ext cx="7557025" cy="168364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617611" y="208297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83AB25-3957-A908-D401-BFD6B68906B8}"/>
              </a:ext>
            </a:extLst>
          </p:cNvPr>
          <p:cNvSpPr txBox="1"/>
          <p:nvPr/>
        </p:nvSpPr>
        <p:spPr>
          <a:xfrm>
            <a:off x="7573105" y="208759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DF840A-9523-1CC6-C952-38AAA9BC5A75}"/>
              </a:ext>
            </a:extLst>
          </p:cNvPr>
          <p:cNvSpPr txBox="1"/>
          <p:nvPr/>
        </p:nvSpPr>
        <p:spPr>
          <a:xfrm>
            <a:off x="3661855" y="298840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F4E21B-224A-20AD-160D-4542432992AF}"/>
              </a:ext>
            </a:extLst>
          </p:cNvPr>
          <p:cNvSpPr txBox="1"/>
          <p:nvPr/>
        </p:nvSpPr>
        <p:spPr>
          <a:xfrm>
            <a:off x="7602599" y="298840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80CE6-4AAA-080D-48F7-1AF44750F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936B35-E15C-ABCF-B326-B09922F008C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F2A1F39-29E7-5C40-AFFC-96656E70671F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06ABAB4-0702-75D8-091C-54B4DCD2B310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CCFD8B8-0272-7154-C769-2EF349B0E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8404" y="4079098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7EC6D66-EE8C-0042-52A0-63E543E26E5C}"/>
                </a:ext>
              </a:extLst>
            </p:cNvPr>
            <p:cNvSpPr txBox="1"/>
            <p:nvPr/>
          </p:nvSpPr>
          <p:spPr>
            <a:xfrm>
              <a:off x="2050979" y="3604798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5BA7C14-DF64-C2CF-6064-FE165D04B68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0305075-1BD2-8A59-A6F8-1C59669055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8629B28-1515-3E00-D2B3-2AF4F3E15864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06ABD11-7425-833A-1BF3-39A71585A8BF}"/>
              </a:ext>
            </a:extLst>
          </p:cNvPr>
          <p:cNvSpPr txBox="1"/>
          <p:nvPr/>
        </p:nvSpPr>
        <p:spPr>
          <a:xfrm>
            <a:off x="1808261" y="3076334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510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1681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انتبهوا : سأفكك العدد 13 إلى وحدات و عشرات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13 تساوي 10 زائد  3 أو 3 + 10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530038-B209-5EC3-42D9-193372243021}"/>
              </a:ext>
            </a:extLst>
          </p:cNvPr>
          <p:cNvSpPr txBox="1"/>
          <p:nvPr/>
        </p:nvSpPr>
        <p:spPr>
          <a:xfrm>
            <a:off x="2757947" y="2382231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=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18A23-5A49-4601-80CA-BE19F9E52D61}"/>
              </a:ext>
            </a:extLst>
          </p:cNvPr>
          <p:cNvSpPr txBox="1"/>
          <p:nvPr/>
        </p:nvSpPr>
        <p:spPr>
          <a:xfrm>
            <a:off x="3966085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589A28-F49C-9446-7782-008257DDD523}"/>
              </a:ext>
            </a:extLst>
          </p:cNvPr>
          <p:cNvSpPr txBox="1"/>
          <p:nvPr/>
        </p:nvSpPr>
        <p:spPr>
          <a:xfrm>
            <a:off x="476741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4CA2F5-AC85-EEA3-D99A-A74F4660CB0F}"/>
              </a:ext>
            </a:extLst>
          </p:cNvPr>
          <p:cNvSpPr txBox="1"/>
          <p:nvPr/>
        </p:nvSpPr>
        <p:spPr>
          <a:xfrm>
            <a:off x="545567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7D12DE-0CC1-6F64-CF55-1FBD95AD2E32}"/>
              </a:ext>
            </a:extLst>
          </p:cNvPr>
          <p:cNvSpPr txBox="1"/>
          <p:nvPr/>
        </p:nvSpPr>
        <p:spPr>
          <a:xfrm>
            <a:off x="2757947" y="3362632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=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2B829A-44C6-B1AF-22DE-382AFAF1DAA3}"/>
              </a:ext>
            </a:extLst>
          </p:cNvPr>
          <p:cNvSpPr txBox="1"/>
          <p:nvPr/>
        </p:nvSpPr>
        <p:spPr>
          <a:xfrm>
            <a:off x="3966085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27FBB4-A81B-EA64-D3FB-FCADE52D8EE4}"/>
              </a:ext>
            </a:extLst>
          </p:cNvPr>
          <p:cNvSpPr txBox="1"/>
          <p:nvPr/>
        </p:nvSpPr>
        <p:spPr>
          <a:xfrm>
            <a:off x="476741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A791844-8515-16D8-97F1-D000F547658B}"/>
              </a:ext>
            </a:extLst>
          </p:cNvPr>
          <p:cNvSpPr txBox="1"/>
          <p:nvPr/>
        </p:nvSpPr>
        <p:spPr>
          <a:xfrm>
            <a:off x="545567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4546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6FF7A-ACF3-CEDD-D678-3F253DA5A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A70F1F-B177-49EB-88DF-43233E47E35F}"/>
              </a:ext>
            </a:extLst>
          </p:cNvPr>
          <p:cNvSpPr txBox="1"/>
          <p:nvPr/>
        </p:nvSpPr>
        <p:spPr>
          <a:xfrm>
            <a:off x="132735" y="71681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فككوا العدد 17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5E7107-598F-6D12-2D18-B27F6384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F5E08B-20D5-1486-584E-3B7FAB9E5247}"/>
              </a:ext>
            </a:extLst>
          </p:cNvPr>
          <p:cNvSpPr txBox="1"/>
          <p:nvPr/>
        </p:nvSpPr>
        <p:spPr>
          <a:xfrm>
            <a:off x="2757947" y="2382231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=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5A0FE6-8641-3228-2D7A-3397812D0425}"/>
              </a:ext>
            </a:extLst>
          </p:cNvPr>
          <p:cNvSpPr txBox="1"/>
          <p:nvPr/>
        </p:nvSpPr>
        <p:spPr>
          <a:xfrm>
            <a:off x="476741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46FAD0E-19F3-D866-ABFE-3F9CDE39182A}"/>
              </a:ext>
            </a:extLst>
          </p:cNvPr>
          <p:cNvSpPr txBox="1"/>
          <p:nvPr/>
        </p:nvSpPr>
        <p:spPr>
          <a:xfrm>
            <a:off x="2757947" y="3362632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=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0B0B43-053E-25B9-5C18-2BFAF027800E}"/>
              </a:ext>
            </a:extLst>
          </p:cNvPr>
          <p:cNvSpPr txBox="1"/>
          <p:nvPr/>
        </p:nvSpPr>
        <p:spPr>
          <a:xfrm>
            <a:off x="476741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30269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357B3-3F56-ED5E-9EB7-DE957D217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39F3556-FD30-8983-8E38-F0715D590FA9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7228D8-B7FD-1391-154D-D285F1551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A71758-4485-1BFE-7505-330AC1F29CA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64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533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17 تساوي 10 زائد 7 أو 7 زائد 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2CB919-1A5F-3D6F-C9CC-8033363F177D}"/>
              </a:ext>
            </a:extLst>
          </p:cNvPr>
          <p:cNvSpPr txBox="1"/>
          <p:nvPr/>
        </p:nvSpPr>
        <p:spPr>
          <a:xfrm>
            <a:off x="2757947" y="2382231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=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2AE16-3976-45F9-2372-44D665F31335}"/>
              </a:ext>
            </a:extLst>
          </p:cNvPr>
          <p:cNvSpPr txBox="1"/>
          <p:nvPr/>
        </p:nvSpPr>
        <p:spPr>
          <a:xfrm>
            <a:off x="3966085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31015AD-E957-4407-F1A4-2F1075149032}"/>
              </a:ext>
            </a:extLst>
          </p:cNvPr>
          <p:cNvSpPr txBox="1"/>
          <p:nvPr/>
        </p:nvSpPr>
        <p:spPr>
          <a:xfrm>
            <a:off x="476741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0B0286-86B1-E513-A887-9C51E20F6958}"/>
              </a:ext>
            </a:extLst>
          </p:cNvPr>
          <p:cNvSpPr txBox="1"/>
          <p:nvPr/>
        </p:nvSpPr>
        <p:spPr>
          <a:xfrm>
            <a:off x="545567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70BEC1-547F-247D-9418-3C4DD48D6686}"/>
              </a:ext>
            </a:extLst>
          </p:cNvPr>
          <p:cNvSpPr txBox="1"/>
          <p:nvPr/>
        </p:nvSpPr>
        <p:spPr>
          <a:xfrm>
            <a:off x="2757947" y="3362632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=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91B66D-50A8-BB4D-FD35-53AFF310FFE3}"/>
              </a:ext>
            </a:extLst>
          </p:cNvPr>
          <p:cNvSpPr txBox="1"/>
          <p:nvPr/>
        </p:nvSpPr>
        <p:spPr>
          <a:xfrm>
            <a:off x="3966085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2AFD0C-D414-E09F-2430-FA233325D0F9}"/>
              </a:ext>
            </a:extLst>
          </p:cNvPr>
          <p:cNvSpPr txBox="1"/>
          <p:nvPr/>
        </p:nvSpPr>
        <p:spPr>
          <a:xfrm>
            <a:off x="476741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DECA85-308E-2F8F-4B21-76C1D3FB065B}"/>
              </a:ext>
            </a:extLst>
          </p:cNvPr>
          <p:cNvSpPr txBox="1"/>
          <p:nvPr/>
        </p:nvSpPr>
        <p:spPr>
          <a:xfrm>
            <a:off x="545567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2359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40E97-FB35-AD42-77A7-3EDBE8778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5618C05-6686-1D5D-ACCD-76664239B483}"/>
              </a:ext>
            </a:extLst>
          </p:cNvPr>
          <p:cNvSpPr txBox="1"/>
          <p:nvPr/>
        </p:nvSpPr>
        <p:spPr>
          <a:xfrm>
            <a:off x="132735" y="71681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فككوا العدد 12 إلى وحدات و 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0664EC-A7F8-D2ED-B299-2F540E343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F4E354-3DCA-1E53-E49B-9BCF4215F403}"/>
              </a:ext>
            </a:extLst>
          </p:cNvPr>
          <p:cNvSpPr txBox="1"/>
          <p:nvPr/>
        </p:nvSpPr>
        <p:spPr>
          <a:xfrm>
            <a:off x="2757947" y="2382231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A0CC4E-1F2B-B30F-67C7-A0AB8C2D27D8}"/>
              </a:ext>
            </a:extLst>
          </p:cNvPr>
          <p:cNvSpPr txBox="1"/>
          <p:nvPr/>
        </p:nvSpPr>
        <p:spPr>
          <a:xfrm>
            <a:off x="476741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C86CBE-790B-977B-E0C2-D2765C91FB87}"/>
              </a:ext>
            </a:extLst>
          </p:cNvPr>
          <p:cNvSpPr txBox="1"/>
          <p:nvPr/>
        </p:nvSpPr>
        <p:spPr>
          <a:xfrm>
            <a:off x="2757947" y="3362632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8FB756-B408-E554-8CA2-56438DBE6E4D}"/>
              </a:ext>
            </a:extLst>
          </p:cNvPr>
          <p:cNvSpPr txBox="1"/>
          <p:nvPr/>
        </p:nvSpPr>
        <p:spPr>
          <a:xfrm>
            <a:off x="476741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50546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E47E6-C164-3A83-2B0B-62D5C6BE5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343371-AC51-6BA6-8B79-86285BEAEC98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891EE4-64F5-8916-488E-583C8EBDC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153F51-5060-C3AF-FD58-FBB7C4BD72D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92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919CE-7090-8847-A25D-999998599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6E700E-E86F-E681-5FC0-AD40EB220E94}"/>
              </a:ext>
            </a:extLst>
          </p:cNvPr>
          <p:cNvSpPr txBox="1"/>
          <p:nvPr/>
        </p:nvSpPr>
        <p:spPr>
          <a:xfrm>
            <a:off x="132735" y="7533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12 تساوي 10 زائد 2 أو 2 زائد 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F634CF-83DD-CFE2-C55E-244440161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C235FA-B5E3-DB67-4E91-398C0D5A8881}"/>
              </a:ext>
            </a:extLst>
          </p:cNvPr>
          <p:cNvSpPr txBox="1"/>
          <p:nvPr/>
        </p:nvSpPr>
        <p:spPr>
          <a:xfrm>
            <a:off x="2757947" y="2382231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A7F6163-086A-9B5E-1DDD-AF168E9B15BC}"/>
              </a:ext>
            </a:extLst>
          </p:cNvPr>
          <p:cNvSpPr txBox="1"/>
          <p:nvPr/>
        </p:nvSpPr>
        <p:spPr>
          <a:xfrm>
            <a:off x="3966085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06EF06-658E-4FAD-1D9E-D13D28E56E54}"/>
              </a:ext>
            </a:extLst>
          </p:cNvPr>
          <p:cNvSpPr txBox="1"/>
          <p:nvPr/>
        </p:nvSpPr>
        <p:spPr>
          <a:xfrm>
            <a:off x="476741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05472D9-503B-6750-1368-FF89CF591FD4}"/>
              </a:ext>
            </a:extLst>
          </p:cNvPr>
          <p:cNvSpPr txBox="1"/>
          <p:nvPr/>
        </p:nvSpPr>
        <p:spPr>
          <a:xfrm>
            <a:off x="5455674" y="2382231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EC3A9C-8B38-A45B-1A46-25831BC212AE}"/>
              </a:ext>
            </a:extLst>
          </p:cNvPr>
          <p:cNvSpPr txBox="1"/>
          <p:nvPr/>
        </p:nvSpPr>
        <p:spPr>
          <a:xfrm>
            <a:off x="2757947" y="3362632"/>
            <a:ext cx="3524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68B482-CBFB-73F7-8BC2-1D3F49A35074}"/>
              </a:ext>
            </a:extLst>
          </p:cNvPr>
          <p:cNvSpPr txBox="1"/>
          <p:nvPr/>
        </p:nvSpPr>
        <p:spPr>
          <a:xfrm>
            <a:off x="3966085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E56BC8-2879-AA29-FDE5-93915F6B6827}"/>
              </a:ext>
            </a:extLst>
          </p:cNvPr>
          <p:cNvSpPr txBox="1"/>
          <p:nvPr/>
        </p:nvSpPr>
        <p:spPr>
          <a:xfrm>
            <a:off x="476741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B42C45-6AF6-292C-85FB-F41155B7A1C7}"/>
              </a:ext>
            </a:extLst>
          </p:cNvPr>
          <p:cNvSpPr txBox="1"/>
          <p:nvPr/>
        </p:nvSpPr>
        <p:spPr>
          <a:xfrm>
            <a:off x="5455674" y="3362632"/>
            <a:ext cx="110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320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على السطر عن طريق التفكيك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91570" y="738734"/>
            <a:ext cx="6835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نحسب فرق عددين على السطر عن طريق التفكيك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-P4-SEM1-S3">
            <a:hlinkClick r:id="" action="ppaction://media"/>
            <a:extLst>
              <a:ext uri="{FF2B5EF4-FFF2-40B4-BE49-F238E27FC236}">
                <a16:creationId xmlns:a16="http://schemas.microsoft.com/office/drawing/2014/main" id="{E7E75926-E370-B075-DB57-F712EF9869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4119" y="1866899"/>
            <a:ext cx="7900894" cy="444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0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حساب فرق عددين على السطر عن طريق التفكيك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0C362F-3503-68DD-A185-8A7D95E73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588" y="2227355"/>
            <a:ext cx="5818094" cy="318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فرق العددين على السطر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5AB24B-D0C6-E510-0F4F-ECF5F1632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984" y="2305744"/>
            <a:ext cx="5690032" cy="32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لا يمكن طرح 6 من 3 إذن سنعتمد طريقة التفكيك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552CE52-C414-5CCD-9586-0378AB8DA31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EA730E1-90A9-FA6F-5DED-62A37FA0F4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D585ECC-5928-C5B7-7122-7DD03831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1E989E5-5766-7C7E-5604-66BEE03AA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23DC30-2F5E-558E-969A-0FC8C796F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954" y="3355259"/>
            <a:ext cx="3394075" cy="276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05EF-8BE0-EC47-B2AC-2AEC3779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86E536-584F-F7B0-C41F-5DB6422E011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13 إلى وحدات و عشرات ثم أكملوا ما يلي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E0A41-FE5B-F542-A6A6-203C26A1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9293A91-7848-A164-FD05-6EAF92EDD5A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B8444EA-14BC-745C-6EE0-01EC59ECD3B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81F0880-1FF7-FFCC-B6D8-FA45654C6C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71BB36A-C3A3-4A55-6905-01720CA88520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47502FA-374B-BEEF-23DA-0BF244F4A06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391D9988-E239-38D0-6B83-FC48700DC6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8000D3A-56BF-99AF-3A6C-C9C6C566917A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E307B1A-1F7F-0FBE-EABC-B97B6BFF99B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A778C9C9-A5F9-F4F0-4FD1-F08B68CC3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E23AFCBA-7BA3-58E7-1F3A-8DEC4518E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48A35EE-3A93-05CB-2B23-94E7D5BF1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954" y="3355259"/>
            <a:ext cx="3394075" cy="276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596F4-F25A-EA48-D2CA-86E053D21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856F6B-FD74-2842-EA8B-7374142D1D9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F8CFA5-68AB-A23C-0BA7-0BCFD5D28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D9F082-CED4-6F64-E365-D56FF6CE2D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0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43CF4-759A-025F-A019-7882BBC7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DDA5C2-B142-8832-4E8E-254D0ABB293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13 تساوي 3 زائد 10 و نضع ناقص 6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51AAB2-21E5-EEBF-E271-A79F3E968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57E3C1B-18EF-6406-4E65-D2391F20E8D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DC704C6-FA11-6ECF-3A55-009F21B24DB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0777666-7AAC-3E74-EF5E-F2DD9D87D8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02A0F21-867E-C113-98E5-F7E3CFD59623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0DCE48C-C75A-A27B-C87C-8C0CB08717F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DCCEFA6E-6CEF-BA32-A2A2-4653F73DCC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AB4DAF3-4F95-48D0-D9F2-534B26136690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39736F5-8512-86F8-05BA-30FD704BC35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D22456DE-774A-863B-C4BC-5CC62F2C65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21D5466D-C4E9-CC3F-2E91-669C447BA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DCFC1F0-1418-F81C-D2F9-37B0F3C3C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954" y="3355259"/>
            <a:ext cx="3394075" cy="2765321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597A49D2-6CF1-A813-D9B4-0D85E83124CC}"/>
              </a:ext>
            </a:extLst>
          </p:cNvPr>
          <p:cNvSpPr txBox="1"/>
          <p:nvPr/>
        </p:nvSpPr>
        <p:spPr>
          <a:xfrm>
            <a:off x="4155703" y="286817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2A3E183-6B94-F6EE-721D-F706C1EC0573}"/>
              </a:ext>
            </a:extLst>
          </p:cNvPr>
          <p:cNvSpPr txBox="1"/>
          <p:nvPr/>
        </p:nvSpPr>
        <p:spPr>
          <a:xfrm>
            <a:off x="5429555" y="287557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B385418-DFFE-5A40-7446-E1A658959946}"/>
              </a:ext>
            </a:extLst>
          </p:cNvPr>
          <p:cNvSpPr txBox="1"/>
          <p:nvPr/>
        </p:nvSpPr>
        <p:spPr>
          <a:xfrm>
            <a:off x="6584913" y="28115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C3D7993-B76A-0946-4892-5094B98F70CC}"/>
              </a:ext>
            </a:extLst>
          </p:cNvPr>
          <p:cNvSpPr txBox="1"/>
          <p:nvPr/>
        </p:nvSpPr>
        <p:spPr>
          <a:xfrm>
            <a:off x="4188542" y="265218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3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6055CDF-CB4B-5B87-715F-A24773BBE7BB}"/>
              </a:ext>
            </a:extLst>
          </p:cNvPr>
          <p:cNvSpPr txBox="1"/>
          <p:nvPr/>
        </p:nvSpPr>
        <p:spPr>
          <a:xfrm>
            <a:off x="5231976" y="267156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10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078B80E-39E5-490B-CBBF-21B04760B208}"/>
              </a:ext>
            </a:extLst>
          </p:cNvPr>
          <p:cNvSpPr txBox="1"/>
          <p:nvPr/>
        </p:nvSpPr>
        <p:spPr>
          <a:xfrm>
            <a:off x="6676228" y="26853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6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3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AAF890D8-5EA2-304C-1898-D9C6FD05E09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A099B88-1B4A-3BED-7E51-A8BE994377F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14B10B03-BB92-DEDF-A337-046400B3D2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73D576F-8D92-37FC-68BF-8986EA605C7F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EACEC1C-94F4-2167-EBF7-5D153696F9A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E6161961-A733-CEB7-03D2-3B940F7D7E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571040C-DE08-2CE6-E5C4-5FBACF174795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8F2CD0F-7FBF-160F-6A6E-23C3D360FE6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C3A4F6F6-DF22-91E4-2E01-D7636B04A1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78A46AA2-309E-D94E-EF2C-59614F50CF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06C0660-ADBC-6075-ABF4-4EF1887F90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4954" y="3355259"/>
            <a:ext cx="3394075" cy="2765321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48C2FBC4-CE6B-A86B-D6E3-52370EFA4460}"/>
              </a:ext>
            </a:extLst>
          </p:cNvPr>
          <p:cNvSpPr txBox="1"/>
          <p:nvPr/>
        </p:nvSpPr>
        <p:spPr>
          <a:xfrm>
            <a:off x="4155703" y="286817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44637EA-365B-599C-2515-195EE01C115C}"/>
              </a:ext>
            </a:extLst>
          </p:cNvPr>
          <p:cNvSpPr txBox="1"/>
          <p:nvPr/>
        </p:nvSpPr>
        <p:spPr>
          <a:xfrm>
            <a:off x="5429555" y="287557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74C0770-084A-732C-E366-7CEC97FBC4DE}"/>
              </a:ext>
            </a:extLst>
          </p:cNvPr>
          <p:cNvSpPr txBox="1"/>
          <p:nvPr/>
        </p:nvSpPr>
        <p:spPr>
          <a:xfrm>
            <a:off x="6584913" y="28115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C8781EB-1671-36E2-8549-BF1A27AEB514}"/>
              </a:ext>
            </a:extLst>
          </p:cNvPr>
          <p:cNvSpPr txBox="1"/>
          <p:nvPr/>
        </p:nvSpPr>
        <p:spPr>
          <a:xfrm>
            <a:off x="4188542" y="265218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DE55522-0EA8-D468-4B59-7921549191AC}"/>
              </a:ext>
            </a:extLst>
          </p:cNvPr>
          <p:cNvSpPr txBox="1"/>
          <p:nvPr/>
        </p:nvSpPr>
        <p:spPr>
          <a:xfrm>
            <a:off x="5231976" y="267156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10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1A1F700-9300-0234-5AF4-0CEB8A791553}"/>
              </a:ext>
            </a:extLst>
          </p:cNvPr>
          <p:cNvSpPr txBox="1"/>
          <p:nvPr/>
        </p:nvSpPr>
        <p:spPr>
          <a:xfrm>
            <a:off x="6676228" y="26853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6</a:t>
            </a:r>
            <a:endParaRPr lang="fr-FR" sz="4400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: 6 - 10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131C0E-3565-7ADC-6F5A-23237B73347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DE93D88-61CF-197B-0784-973C9C1B9B7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35E5BF0A-6916-8644-F086-35C76A6634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1315F9D-5699-7A31-0007-15766E4DBAB5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3ECC460-0871-6C45-2FB7-78F6FF395F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1428A896-87B9-FF0E-7C23-A1B2285598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9BDD836-94BF-C4AA-E66C-7D5E9DA3D47A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245A1DC-48D7-2116-BD60-651BC08A3282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4D2455C3-F7BB-BABE-1DAF-84931DEE20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E7441FB3-75BA-6266-B71D-D7A75EB2B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704AEE7-1AA0-A579-A244-9D1A4022C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954" y="3355259"/>
            <a:ext cx="3394075" cy="2765321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FA2DA64D-51DA-9D68-98C4-44D5CED03B9A}"/>
              </a:ext>
            </a:extLst>
          </p:cNvPr>
          <p:cNvSpPr txBox="1"/>
          <p:nvPr/>
        </p:nvSpPr>
        <p:spPr>
          <a:xfrm>
            <a:off x="4155703" y="286817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850D90C4-DF84-A045-2081-83151BBF5BA2}"/>
              </a:ext>
            </a:extLst>
          </p:cNvPr>
          <p:cNvSpPr txBox="1"/>
          <p:nvPr/>
        </p:nvSpPr>
        <p:spPr>
          <a:xfrm>
            <a:off x="5429555" y="287557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28B15BF-2254-4907-8C80-80DCEAF54350}"/>
              </a:ext>
            </a:extLst>
          </p:cNvPr>
          <p:cNvSpPr txBox="1"/>
          <p:nvPr/>
        </p:nvSpPr>
        <p:spPr>
          <a:xfrm>
            <a:off x="6584913" y="28115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AF99800-091F-04BA-3FFC-03028D4F849A}"/>
              </a:ext>
            </a:extLst>
          </p:cNvPr>
          <p:cNvSpPr txBox="1"/>
          <p:nvPr/>
        </p:nvSpPr>
        <p:spPr>
          <a:xfrm>
            <a:off x="4188542" y="265218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4411BDD-6C4B-05B7-5251-E8DAC4BE17B7}"/>
              </a:ext>
            </a:extLst>
          </p:cNvPr>
          <p:cNvSpPr txBox="1"/>
          <p:nvPr/>
        </p:nvSpPr>
        <p:spPr>
          <a:xfrm>
            <a:off x="5231976" y="267156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10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1439B4C-3E62-37B5-9BD2-A2EA83250EEC}"/>
              </a:ext>
            </a:extLst>
          </p:cNvPr>
          <p:cNvSpPr txBox="1"/>
          <p:nvPr/>
        </p:nvSpPr>
        <p:spPr>
          <a:xfrm>
            <a:off x="6676228" y="26853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6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10 ناقص 6 تساوي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F0AA9C-C2EA-540E-BFC2-DEE64851A1F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CBB9F15-FC87-2EA5-7F94-4C65E1191E1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2D95EFF9-678E-64FF-0ED2-837EC2FB80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DB94603-1260-4528-123F-27AD0007C4F9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34AFCD2-14DE-59BF-C816-DE443CDF24C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AB155260-F86B-2D57-BD94-DB8FEB29BD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7C362F3-2743-1B83-1C73-C5B8B8098BDC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05C31EA-F7C4-FED9-BE7E-4D7EEBBACB0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CBD1F852-6C42-25F5-C13F-96AB031349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60F775F7-E6AD-CC57-9CC6-7D57CDB10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C4C0446-0AF2-4C76-8FB2-2CA9F7DB8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954" y="4645742"/>
            <a:ext cx="3394075" cy="147483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75BE2F58-93A8-8B2C-75E3-1FA34862C669}"/>
              </a:ext>
            </a:extLst>
          </p:cNvPr>
          <p:cNvSpPr txBox="1"/>
          <p:nvPr/>
        </p:nvSpPr>
        <p:spPr>
          <a:xfrm>
            <a:off x="4155703" y="286817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FF7672D-BE21-5A41-F56D-C8AB97449BCA}"/>
              </a:ext>
            </a:extLst>
          </p:cNvPr>
          <p:cNvSpPr txBox="1"/>
          <p:nvPr/>
        </p:nvSpPr>
        <p:spPr>
          <a:xfrm>
            <a:off x="5429555" y="287557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B43B90A-2DD0-7768-71AA-F169F74C8680}"/>
              </a:ext>
            </a:extLst>
          </p:cNvPr>
          <p:cNvSpPr txBox="1"/>
          <p:nvPr/>
        </p:nvSpPr>
        <p:spPr>
          <a:xfrm>
            <a:off x="6584913" y="28115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0A0A047-141A-A59C-65C3-CA18DC31D36C}"/>
              </a:ext>
            </a:extLst>
          </p:cNvPr>
          <p:cNvSpPr txBox="1"/>
          <p:nvPr/>
        </p:nvSpPr>
        <p:spPr>
          <a:xfrm>
            <a:off x="4188542" y="265218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770AD10-1B0F-38AD-C49D-3BA279D2177E}"/>
              </a:ext>
            </a:extLst>
          </p:cNvPr>
          <p:cNvSpPr txBox="1"/>
          <p:nvPr/>
        </p:nvSpPr>
        <p:spPr>
          <a:xfrm>
            <a:off x="5231976" y="267156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10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601DF11-4986-6660-ED96-19CA014F6311}"/>
              </a:ext>
            </a:extLst>
          </p:cNvPr>
          <p:cNvSpPr txBox="1"/>
          <p:nvPr/>
        </p:nvSpPr>
        <p:spPr>
          <a:xfrm>
            <a:off x="6676228" y="26853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6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E7CCFE7-1A4B-8973-1CF8-D566F55CDE88}"/>
              </a:ext>
            </a:extLst>
          </p:cNvPr>
          <p:cNvSpPr txBox="1"/>
          <p:nvPr/>
        </p:nvSpPr>
        <p:spPr>
          <a:xfrm>
            <a:off x="5972613" y="40544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0328894-1165-D8D9-4F0E-64C1DBD9DA72}"/>
              </a:ext>
            </a:extLst>
          </p:cNvPr>
          <p:cNvSpPr txBox="1"/>
          <p:nvPr/>
        </p:nvSpPr>
        <p:spPr>
          <a:xfrm>
            <a:off x="6063928" y="39282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FR" sz="4400" dirty="0">
              <a:solidFill>
                <a:srgbClr val="C00000"/>
              </a:solidFill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E9536B1D-F7F9-516A-45D8-F2EFFAA13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550" y="3364766"/>
            <a:ext cx="3394075" cy="14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267FA0DF-1574-6AB6-682C-410AB05F8964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49177EE7-8A96-A106-3506-B9BC12BCDA6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D38ED1E3-DAE1-3018-A15C-4E32475E01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B492E794-C9C4-D99D-A637-DFEA55B2F7BB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77BD19C9-4A82-7D62-8182-C3D0A614DD3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B6D53D49-F53F-D484-F552-F8DE4F50F5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6B243F6-9E7F-9D11-655B-2768F27D1B20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FE24F453-48BA-C5AA-6150-3D05DA0F287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3F2B90B8-4307-397C-08E6-04D093E69B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7415C437-B6ED-05ED-9508-115F2FC52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A3128E93-4172-CA9D-8052-1318E72C5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954" y="4645742"/>
            <a:ext cx="3394075" cy="1474838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5AACB096-724F-D76C-FC35-A7AE8E5754EE}"/>
              </a:ext>
            </a:extLst>
          </p:cNvPr>
          <p:cNvSpPr txBox="1"/>
          <p:nvPr/>
        </p:nvSpPr>
        <p:spPr>
          <a:xfrm>
            <a:off x="4155703" y="286817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BBC4F3D-00C3-3079-E475-DF8AE2989D2A}"/>
              </a:ext>
            </a:extLst>
          </p:cNvPr>
          <p:cNvSpPr txBox="1"/>
          <p:nvPr/>
        </p:nvSpPr>
        <p:spPr>
          <a:xfrm>
            <a:off x="5429555" y="287557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F470C37-DB1F-396D-0ACE-1BA2754E6EC5}"/>
              </a:ext>
            </a:extLst>
          </p:cNvPr>
          <p:cNvSpPr txBox="1"/>
          <p:nvPr/>
        </p:nvSpPr>
        <p:spPr>
          <a:xfrm>
            <a:off x="6584913" y="2811578"/>
            <a:ext cx="6337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864174D-DB6B-9B52-1065-9E3123D30516}"/>
              </a:ext>
            </a:extLst>
          </p:cNvPr>
          <p:cNvSpPr txBox="1"/>
          <p:nvPr/>
        </p:nvSpPr>
        <p:spPr>
          <a:xfrm>
            <a:off x="4188542" y="265218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6AC8515-A5F9-5087-E575-50B6A777055E}"/>
              </a:ext>
            </a:extLst>
          </p:cNvPr>
          <p:cNvSpPr txBox="1"/>
          <p:nvPr/>
        </p:nvSpPr>
        <p:spPr>
          <a:xfrm>
            <a:off x="5231976" y="267156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10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76C20F4B-38F3-DAE5-78F9-2904F3A69279}"/>
              </a:ext>
            </a:extLst>
          </p:cNvPr>
          <p:cNvSpPr txBox="1"/>
          <p:nvPr/>
        </p:nvSpPr>
        <p:spPr>
          <a:xfrm>
            <a:off x="6676228" y="26853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6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3330ACA-BA0D-BF93-DF0A-1E915DC48A5F}"/>
              </a:ext>
            </a:extLst>
          </p:cNvPr>
          <p:cNvSpPr txBox="1"/>
          <p:nvPr/>
        </p:nvSpPr>
        <p:spPr>
          <a:xfrm>
            <a:off x="5972613" y="40544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4517C396-4341-25A1-25E8-345E45C41BEC}"/>
              </a:ext>
            </a:extLst>
          </p:cNvPr>
          <p:cNvSpPr txBox="1"/>
          <p:nvPr/>
        </p:nvSpPr>
        <p:spPr>
          <a:xfrm>
            <a:off x="6063928" y="39282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FR" sz="4400" dirty="0">
              <a:solidFill>
                <a:srgbClr val="C00000"/>
              </a:solidFill>
            </a:endParaRP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98D8BFEC-FBF3-B5E4-F576-8DB17E05A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8550" y="3378719"/>
            <a:ext cx="3394075" cy="14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849493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قوموا بإضافة  الفرق لوحدات العدد الأول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BF98D27-D0A9-93B4-F3E6-76292F7602BA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5DFD726-56E3-3F2F-5F23-FFA12247CCA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551489D9-437B-1CDB-8AB1-036F0C0052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B5A7B3A-0FDE-49A8-106A-C355043D7D1E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DBB100D-E40B-C0BF-890A-5EC93F4A3BD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5507ECC4-ADA4-0649-72FE-5FA36C973D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F8B8DB4-F5B7-4AEF-904E-2B38822BF341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FA3DA8A-2051-19B6-B85C-C1538EA6621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CFA1378A-BEA4-5213-113F-2E68989CBD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B2A1DFD9-3234-1A84-BFC6-80E68DB11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2F24B5-0093-6062-B5EB-494FE6DBA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954" y="4645742"/>
            <a:ext cx="3394075" cy="147483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DBF3319-07CD-49D9-C66C-AD1807AAD940}"/>
              </a:ext>
            </a:extLst>
          </p:cNvPr>
          <p:cNvSpPr txBox="1"/>
          <p:nvPr/>
        </p:nvSpPr>
        <p:spPr>
          <a:xfrm>
            <a:off x="4155703" y="286817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3D680D-5817-F087-4E70-B0ADA88B6B44}"/>
              </a:ext>
            </a:extLst>
          </p:cNvPr>
          <p:cNvSpPr txBox="1"/>
          <p:nvPr/>
        </p:nvSpPr>
        <p:spPr>
          <a:xfrm>
            <a:off x="5429555" y="287557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DF145AF-E4E2-A924-585E-395FB8F0F242}"/>
              </a:ext>
            </a:extLst>
          </p:cNvPr>
          <p:cNvSpPr txBox="1"/>
          <p:nvPr/>
        </p:nvSpPr>
        <p:spPr>
          <a:xfrm>
            <a:off x="6584913" y="2811578"/>
            <a:ext cx="6337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0D9F687-0831-F2A2-2A3D-FFDDF49AC45D}"/>
              </a:ext>
            </a:extLst>
          </p:cNvPr>
          <p:cNvSpPr txBox="1"/>
          <p:nvPr/>
        </p:nvSpPr>
        <p:spPr>
          <a:xfrm>
            <a:off x="4188542" y="265218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1116194-D075-34C5-88FC-7AC092372EF6}"/>
              </a:ext>
            </a:extLst>
          </p:cNvPr>
          <p:cNvSpPr txBox="1"/>
          <p:nvPr/>
        </p:nvSpPr>
        <p:spPr>
          <a:xfrm>
            <a:off x="5231976" y="267156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10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0D3C7F8-1B1F-C866-7248-1AB93DA52823}"/>
              </a:ext>
            </a:extLst>
          </p:cNvPr>
          <p:cNvSpPr txBox="1"/>
          <p:nvPr/>
        </p:nvSpPr>
        <p:spPr>
          <a:xfrm>
            <a:off x="6676228" y="26853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6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34A4991-276C-B0C2-750E-BDA1022F99FE}"/>
              </a:ext>
            </a:extLst>
          </p:cNvPr>
          <p:cNvSpPr txBox="1"/>
          <p:nvPr/>
        </p:nvSpPr>
        <p:spPr>
          <a:xfrm>
            <a:off x="5972613" y="40544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81BB4DB-13F8-4C44-5EA6-7C6EDF9AD507}"/>
              </a:ext>
            </a:extLst>
          </p:cNvPr>
          <p:cNvSpPr txBox="1"/>
          <p:nvPr/>
        </p:nvSpPr>
        <p:spPr>
          <a:xfrm>
            <a:off x="6063928" y="39282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4</a:t>
            </a:r>
            <a:endParaRPr lang="fr-FR" sz="4400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73150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نضيف 3 ل 4   و نحصل على النتيجة و هي 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EA0C18B-7890-91C7-2F90-C82E028D154C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77497C1-EDF6-45A9-3AAF-E8256CB263F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العدد الأول  إلى وحدات و 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F78E420-3231-6FD8-672C-39797D2EBD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E9DADD6-1FBF-396B-8A0C-826EDF85A9F8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4DBE1F4-53A1-0FCA-47E7-883A43FC3A1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الفرق لوحدات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21A7A27-DD82-AD71-E62E-055D542DCC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75C15C5-EF72-440A-799E-3E8DB5590FB1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A6566AD-F9AA-6647-4FD3-02443288F30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أطرح العدد الثاني من عشرات العدد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6F68279-615D-67E9-8C7A-CE37B75FE9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3EE83141-F67F-2C04-3589-4DF902F12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97" y="2671565"/>
            <a:ext cx="5690032" cy="324940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CE1981C-471D-3DC9-999A-51BFD034D59B}"/>
              </a:ext>
            </a:extLst>
          </p:cNvPr>
          <p:cNvSpPr txBox="1"/>
          <p:nvPr/>
        </p:nvSpPr>
        <p:spPr>
          <a:xfrm>
            <a:off x="4155703" y="286817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AEB1D8F-643E-D06C-7D17-934FF3549B55}"/>
              </a:ext>
            </a:extLst>
          </p:cNvPr>
          <p:cNvSpPr txBox="1"/>
          <p:nvPr/>
        </p:nvSpPr>
        <p:spPr>
          <a:xfrm>
            <a:off x="5429555" y="287557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190E844-036B-0DD5-4035-7C5DBB7BAC22}"/>
              </a:ext>
            </a:extLst>
          </p:cNvPr>
          <p:cNvSpPr txBox="1"/>
          <p:nvPr/>
        </p:nvSpPr>
        <p:spPr>
          <a:xfrm>
            <a:off x="6584913" y="2811578"/>
            <a:ext cx="6337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E70AF7A-714E-9455-8966-AF0D52CD097B}"/>
              </a:ext>
            </a:extLst>
          </p:cNvPr>
          <p:cNvSpPr txBox="1"/>
          <p:nvPr/>
        </p:nvSpPr>
        <p:spPr>
          <a:xfrm>
            <a:off x="4188542" y="265218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B1E60B8-40D6-368B-F1F7-938742C0F751}"/>
              </a:ext>
            </a:extLst>
          </p:cNvPr>
          <p:cNvSpPr txBox="1"/>
          <p:nvPr/>
        </p:nvSpPr>
        <p:spPr>
          <a:xfrm>
            <a:off x="5231976" y="267156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10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4CD098B-F425-1596-17EC-961CE275782D}"/>
              </a:ext>
            </a:extLst>
          </p:cNvPr>
          <p:cNvSpPr txBox="1"/>
          <p:nvPr/>
        </p:nvSpPr>
        <p:spPr>
          <a:xfrm>
            <a:off x="6676228" y="26853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6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2B28DEE-AC65-2377-D993-03FA9A389780}"/>
              </a:ext>
            </a:extLst>
          </p:cNvPr>
          <p:cNvSpPr txBox="1"/>
          <p:nvPr/>
        </p:nvSpPr>
        <p:spPr>
          <a:xfrm>
            <a:off x="5972613" y="405447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FE8EB39-70C0-B9F4-E400-AAE4BD273BBE}"/>
              </a:ext>
            </a:extLst>
          </p:cNvPr>
          <p:cNvSpPr txBox="1"/>
          <p:nvPr/>
        </p:nvSpPr>
        <p:spPr>
          <a:xfrm>
            <a:off x="6063928" y="392821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4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4EE897C-362F-7551-4963-CBBBA9228D2B}"/>
              </a:ext>
            </a:extLst>
          </p:cNvPr>
          <p:cNvSpPr txBox="1"/>
          <p:nvPr/>
        </p:nvSpPr>
        <p:spPr>
          <a:xfrm>
            <a:off x="4179946" y="4002569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29F8AE2-F0D7-E12F-0ECF-E0E6671FBF42}"/>
              </a:ext>
            </a:extLst>
          </p:cNvPr>
          <p:cNvSpPr txBox="1"/>
          <p:nvPr/>
        </p:nvSpPr>
        <p:spPr>
          <a:xfrm>
            <a:off x="4212269" y="3891049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3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AA88E4B-7E2C-016A-EB78-7C090B1705E0}"/>
              </a:ext>
            </a:extLst>
          </p:cNvPr>
          <p:cNvSpPr txBox="1"/>
          <p:nvPr/>
        </p:nvSpPr>
        <p:spPr>
          <a:xfrm>
            <a:off x="5085812" y="5324562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2E9597C8-EB29-82FF-5D92-F9B094F35931}"/>
              </a:ext>
            </a:extLst>
          </p:cNvPr>
          <p:cNvSpPr txBox="1"/>
          <p:nvPr/>
        </p:nvSpPr>
        <p:spPr>
          <a:xfrm>
            <a:off x="5118135" y="5213042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7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254FD-A26D-CBA8-8379-181D1CC55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A4DBAF-9114-B2A4-324E-B6B0E2F08F19}"/>
              </a:ext>
            </a:extLst>
          </p:cNvPr>
          <p:cNvSpPr txBox="1"/>
          <p:nvPr/>
        </p:nvSpPr>
        <p:spPr>
          <a:xfrm>
            <a:off x="101600" y="73150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: 13 ناقص 6 تساوي 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46C208-07E4-6814-3A0F-99191B6C7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9B60CD-2AEC-B27B-2243-0BBC653B4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97" y="2184875"/>
            <a:ext cx="5690032" cy="32494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FF870B8-B42B-AD42-097C-538B277A0748}"/>
              </a:ext>
            </a:extLst>
          </p:cNvPr>
          <p:cNvSpPr txBox="1"/>
          <p:nvPr/>
        </p:nvSpPr>
        <p:spPr>
          <a:xfrm>
            <a:off x="4155703" y="2381481"/>
            <a:ext cx="626116" cy="3789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22B3A3D-AB05-67F7-4382-55786BD8EEC9}"/>
              </a:ext>
            </a:extLst>
          </p:cNvPr>
          <p:cNvSpPr txBox="1"/>
          <p:nvPr/>
        </p:nvSpPr>
        <p:spPr>
          <a:xfrm>
            <a:off x="5429555" y="2388889"/>
            <a:ext cx="5817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079E4A-B631-CEB7-591A-272DBDAB5C77}"/>
              </a:ext>
            </a:extLst>
          </p:cNvPr>
          <p:cNvSpPr txBox="1"/>
          <p:nvPr/>
        </p:nvSpPr>
        <p:spPr>
          <a:xfrm>
            <a:off x="6584913" y="2324888"/>
            <a:ext cx="6337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A23369-970D-D607-2B06-BC72270D6B3C}"/>
              </a:ext>
            </a:extLst>
          </p:cNvPr>
          <p:cNvSpPr txBox="1"/>
          <p:nvPr/>
        </p:nvSpPr>
        <p:spPr>
          <a:xfrm>
            <a:off x="4188542" y="216549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7443FF-96FC-BEA3-24ED-78215FE18A40}"/>
              </a:ext>
            </a:extLst>
          </p:cNvPr>
          <p:cNvSpPr txBox="1"/>
          <p:nvPr/>
        </p:nvSpPr>
        <p:spPr>
          <a:xfrm>
            <a:off x="5231976" y="2184875"/>
            <a:ext cx="917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10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113DD9-CA68-FAD6-8A34-8E5DC12AE6F0}"/>
              </a:ext>
            </a:extLst>
          </p:cNvPr>
          <p:cNvSpPr txBox="1"/>
          <p:nvPr/>
        </p:nvSpPr>
        <p:spPr>
          <a:xfrm>
            <a:off x="6676228" y="219862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6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084503-93EB-F56E-6D20-1CEE61397932}"/>
              </a:ext>
            </a:extLst>
          </p:cNvPr>
          <p:cNvSpPr txBox="1"/>
          <p:nvPr/>
        </p:nvSpPr>
        <p:spPr>
          <a:xfrm>
            <a:off x="5972613" y="3567788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2093964-771F-E318-71E6-EADDD65AAF87}"/>
              </a:ext>
            </a:extLst>
          </p:cNvPr>
          <p:cNvSpPr txBox="1"/>
          <p:nvPr/>
        </p:nvSpPr>
        <p:spPr>
          <a:xfrm>
            <a:off x="6063928" y="344152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4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B5448F-F50E-B238-3AC3-EF3720A8E4B6}"/>
              </a:ext>
            </a:extLst>
          </p:cNvPr>
          <p:cNvSpPr txBox="1"/>
          <p:nvPr/>
        </p:nvSpPr>
        <p:spPr>
          <a:xfrm>
            <a:off x="4179946" y="3515879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18EE51-7F7D-9902-5A31-09D80F874E13}"/>
              </a:ext>
            </a:extLst>
          </p:cNvPr>
          <p:cNvSpPr txBox="1"/>
          <p:nvPr/>
        </p:nvSpPr>
        <p:spPr>
          <a:xfrm>
            <a:off x="4212269" y="3404359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103B4D"/>
                </a:solidFill>
              </a:rPr>
              <a:t>3</a:t>
            </a:r>
            <a:endParaRPr lang="fr-FR" sz="4400" dirty="0">
              <a:solidFill>
                <a:srgbClr val="103B4D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47D8BD4-E80B-92CE-B440-0995C1697CE5}"/>
              </a:ext>
            </a:extLst>
          </p:cNvPr>
          <p:cNvSpPr txBox="1"/>
          <p:nvPr/>
        </p:nvSpPr>
        <p:spPr>
          <a:xfrm>
            <a:off x="5085812" y="4837872"/>
            <a:ext cx="633711" cy="4552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761C08-2781-1457-0885-9543932DC637}"/>
              </a:ext>
            </a:extLst>
          </p:cNvPr>
          <p:cNvSpPr txBox="1"/>
          <p:nvPr/>
        </p:nvSpPr>
        <p:spPr>
          <a:xfrm>
            <a:off x="5118135" y="4726352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7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7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استعينوا بالشجرة لحساب الفرق و اكتبوا النتيجة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B7F1CD-2559-4534-D888-AA5F4C25F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840" y="2125859"/>
            <a:ext cx="5237823" cy="296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:6 = 6 – 12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FAF5C7-E5BD-8AD3-10A1-834901A2C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840" y="2125859"/>
            <a:ext cx="5237823" cy="296701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78900A3-5B45-6DD4-0796-12AAA5F1C7C4}"/>
              </a:ext>
            </a:extLst>
          </p:cNvPr>
          <p:cNvSpPr txBox="1"/>
          <p:nvPr/>
        </p:nvSpPr>
        <p:spPr>
          <a:xfrm>
            <a:off x="4137470" y="2252127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2BDAA4-FE9A-B515-62F6-076013539DC4}"/>
              </a:ext>
            </a:extLst>
          </p:cNvPr>
          <p:cNvSpPr txBox="1"/>
          <p:nvPr/>
        </p:nvSpPr>
        <p:spPr>
          <a:xfrm>
            <a:off x="4207605" y="2052072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2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683926-A7D5-6846-7168-489E5A96D9F8}"/>
              </a:ext>
            </a:extLst>
          </p:cNvPr>
          <p:cNvSpPr txBox="1"/>
          <p:nvPr/>
        </p:nvSpPr>
        <p:spPr>
          <a:xfrm>
            <a:off x="5265175" y="2263120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59E856-32D4-EA71-B956-A15FE7F68EC7}"/>
              </a:ext>
            </a:extLst>
          </p:cNvPr>
          <p:cNvSpPr txBox="1"/>
          <p:nvPr/>
        </p:nvSpPr>
        <p:spPr>
          <a:xfrm>
            <a:off x="6352713" y="2263120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04B693-D727-480E-E2FD-9C308EF61CB1}"/>
              </a:ext>
            </a:extLst>
          </p:cNvPr>
          <p:cNvSpPr txBox="1"/>
          <p:nvPr/>
        </p:nvSpPr>
        <p:spPr>
          <a:xfrm>
            <a:off x="4186887" y="3354787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2DCBBA-EDE4-969E-1D08-085394C78FE2}"/>
              </a:ext>
            </a:extLst>
          </p:cNvPr>
          <p:cNvSpPr txBox="1"/>
          <p:nvPr/>
        </p:nvSpPr>
        <p:spPr>
          <a:xfrm>
            <a:off x="5788903" y="3434338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6E704A0-2F92-6C9C-1C78-860A239FD994}"/>
              </a:ext>
            </a:extLst>
          </p:cNvPr>
          <p:cNvSpPr txBox="1"/>
          <p:nvPr/>
        </p:nvSpPr>
        <p:spPr>
          <a:xfrm>
            <a:off x="5003311" y="4624377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0C3833-65E0-5EA6-4DB6-CE7E7A94461B}"/>
              </a:ext>
            </a:extLst>
          </p:cNvPr>
          <p:cNvSpPr txBox="1"/>
          <p:nvPr/>
        </p:nvSpPr>
        <p:spPr>
          <a:xfrm>
            <a:off x="5116322" y="2063065"/>
            <a:ext cx="904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10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AF6F809-D1E5-22AD-B4F1-AFCFE47D7CFB}"/>
              </a:ext>
            </a:extLst>
          </p:cNvPr>
          <p:cNvSpPr txBox="1"/>
          <p:nvPr/>
        </p:nvSpPr>
        <p:spPr>
          <a:xfrm>
            <a:off x="6408100" y="208156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6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38D83D2-D696-E6B7-FD8C-F3224C4EEA1A}"/>
              </a:ext>
            </a:extLst>
          </p:cNvPr>
          <p:cNvSpPr txBox="1"/>
          <p:nvPr/>
        </p:nvSpPr>
        <p:spPr>
          <a:xfrm>
            <a:off x="5859038" y="3224645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DEB32AA-9E77-23FF-4809-E436A1CFE268}"/>
              </a:ext>
            </a:extLst>
          </p:cNvPr>
          <p:cNvSpPr txBox="1"/>
          <p:nvPr/>
        </p:nvSpPr>
        <p:spPr>
          <a:xfrm>
            <a:off x="4170496" y="3234283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2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63CA2EA-403D-8DDC-9752-1764C5766A7D}"/>
              </a:ext>
            </a:extLst>
          </p:cNvPr>
          <p:cNvSpPr txBox="1"/>
          <p:nvPr/>
        </p:nvSpPr>
        <p:spPr>
          <a:xfrm>
            <a:off x="5009191" y="436495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6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  <p:bldP spid="21" grpId="0"/>
      <p:bldP spid="22" grpId="0"/>
      <p:bldP spid="23" grpId="0"/>
      <p:bldP spid="2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F9F44-7A35-57AB-49CC-8F710DF5E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13A4F9-D6EA-9F0C-4086-4E9BB7AF7BFD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استعينوا بالشجرة لحساب الفرق و اكتبوا النتيجة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1AF776-DBA5-C3E5-D459-B103D26C6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4E18CB-CAF5-5F8D-62C3-704B103DC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663" y="2081567"/>
            <a:ext cx="5732175" cy="332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4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901E2-3A72-EC4C-51B5-89CFBAB1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494E8E-4C5E-F9F1-558D-6335DF9D630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9736AB-57F5-198E-C803-E67562005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6C1B6-42D9-3889-AD39-C1D47D16921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48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29281-A6B6-65C8-8882-E24E6B9D2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36A5985-F10B-73E7-2E59-53E978E1F1A6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:6 = 8 – 14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5C43A8-B820-0685-0646-A1FA803C6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A407CF-0629-3460-592B-E7ED8F389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663" y="2081567"/>
            <a:ext cx="5732175" cy="33205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26FE7BC-29ED-B7F6-0FF4-C2FDEC0EADA1}"/>
              </a:ext>
            </a:extLst>
          </p:cNvPr>
          <p:cNvSpPr txBox="1"/>
          <p:nvPr/>
        </p:nvSpPr>
        <p:spPr>
          <a:xfrm>
            <a:off x="4218040" y="2281622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2F5D74-0D6E-7B0C-0C49-2F45D6FB77D1}"/>
              </a:ext>
            </a:extLst>
          </p:cNvPr>
          <p:cNvSpPr txBox="1"/>
          <p:nvPr/>
        </p:nvSpPr>
        <p:spPr>
          <a:xfrm>
            <a:off x="4193715" y="2081567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D0EA63-1534-F7F3-0D64-6C7C045D1995}"/>
              </a:ext>
            </a:extLst>
          </p:cNvPr>
          <p:cNvSpPr txBox="1"/>
          <p:nvPr/>
        </p:nvSpPr>
        <p:spPr>
          <a:xfrm>
            <a:off x="5345745" y="2292615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3A2607-87E6-CDFA-BDCD-1C90D66C03FE}"/>
              </a:ext>
            </a:extLst>
          </p:cNvPr>
          <p:cNvSpPr txBox="1"/>
          <p:nvPr/>
        </p:nvSpPr>
        <p:spPr>
          <a:xfrm>
            <a:off x="6639755" y="2292615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14457D-4F3C-65BF-101B-4007481F9638}"/>
              </a:ext>
            </a:extLst>
          </p:cNvPr>
          <p:cNvSpPr txBox="1"/>
          <p:nvPr/>
        </p:nvSpPr>
        <p:spPr>
          <a:xfrm>
            <a:off x="4218040" y="3512772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E5E8BC-D0E2-54E6-FE9A-526E63744667}"/>
              </a:ext>
            </a:extLst>
          </p:cNvPr>
          <p:cNvSpPr txBox="1"/>
          <p:nvPr/>
        </p:nvSpPr>
        <p:spPr>
          <a:xfrm>
            <a:off x="6101841" y="3557156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23623EF-EC81-5DDC-5E8F-7691879ACA81}"/>
              </a:ext>
            </a:extLst>
          </p:cNvPr>
          <p:cNvSpPr txBox="1"/>
          <p:nvPr/>
        </p:nvSpPr>
        <p:spPr>
          <a:xfrm>
            <a:off x="5083881" y="4820963"/>
            <a:ext cx="5237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103B4D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B3BCAAA-2EF9-E322-89DB-6E1CCAECA113}"/>
              </a:ext>
            </a:extLst>
          </p:cNvPr>
          <p:cNvSpPr txBox="1"/>
          <p:nvPr/>
        </p:nvSpPr>
        <p:spPr>
          <a:xfrm>
            <a:off x="5226388" y="2092560"/>
            <a:ext cx="904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10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0FE57E-612D-AD6A-450D-1316CBA20C38}"/>
              </a:ext>
            </a:extLst>
          </p:cNvPr>
          <p:cNvSpPr txBox="1"/>
          <p:nvPr/>
        </p:nvSpPr>
        <p:spPr>
          <a:xfrm>
            <a:off x="6644865" y="2092560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8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D1C553A-32F5-638B-F6BD-15065CB79328}"/>
              </a:ext>
            </a:extLst>
          </p:cNvPr>
          <p:cNvSpPr txBox="1"/>
          <p:nvPr/>
        </p:nvSpPr>
        <p:spPr>
          <a:xfrm>
            <a:off x="5994369" y="3300844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2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0D5FBFC-83BF-500D-DB52-EE2E29847603}"/>
              </a:ext>
            </a:extLst>
          </p:cNvPr>
          <p:cNvSpPr txBox="1"/>
          <p:nvPr/>
        </p:nvSpPr>
        <p:spPr>
          <a:xfrm>
            <a:off x="4188542" y="3316009"/>
            <a:ext cx="383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74711B4-462B-CB33-788F-4FB9BC641964}"/>
              </a:ext>
            </a:extLst>
          </p:cNvPr>
          <p:cNvSpPr txBox="1"/>
          <p:nvPr/>
        </p:nvSpPr>
        <p:spPr>
          <a:xfrm>
            <a:off x="5118980" y="4632637"/>
            <a:ext cx="523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</a:rPr>
              <a:t>6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6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  <p:bldP spid="21" grpId="0"/>
      <p:bldP spid="22" grpId="0"/>
      <p:bldP spid="23" grpId="0"/>
      <p:bldP spid="2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70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7041C87-2D7A-B5CF-019D-770E1B360C5D}"/>
              </a:ext>
            </a:extLst>
          </p:cNvPr>
          <p:cNvGrpSpPr/>
          <p:nvPr/>
        </p:nvGrpSpPr>
        <p:grpSpPr>
          <a:xfrm>
            <a:off x="1524101" y="1708710"/>
            <a:ext cx="6095799" cy="4234886"/>
            <a:chOff x="2064931" y="2301522"/>
            <a:chExt cx="5541635" cy="38498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FCB2396-8AE2-C67C-A82B-E8E92D2B4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19524" y="2301522"/>
              <a:ext cx="2787042" cy="384989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5137056-43D9-B60B-F358-4F1C37CC1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4931" y="2301522"/>
              <a:ext cx="2787042" cy="3849896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824803" y="4070042"/>
            <a:ext cx="2433484" cy="1681060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C0F307-0755-B080-41CC-8E2AFA630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524" y="2121736"/>
            <a:ext cx="5582673" cy="313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76141D-E8FB-F771-281F-C8058E07B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824" y="2204944"/>
            <a:ext cx="4867619" cy="266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3FD96-C898-0002-8243-DF5D1B55B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29" y="1823923"/>
            <a:ext cx="7430537" cy="4174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345581-5432-50B3-36C4-EB64D656B3F3}"/>
              </a:ext>
            </a:extLst>
          </p:cNvPr>
          <p:cNvSpPr txBox="1"/>
          <p:nvPr/>
        </p:nvSpPr>
        <p:spPr>
          <a:xfrm>
            <a:off x="6387145" y="3328843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2E5E14-879D-7F48-C61A-71D1334B118F}"/>
              </a:ext>
            </a:extLst>
          </p:cNvPr>
          <p:cNvSpPr txBox="1"/>
          <p:nvPr/>
        </p:nvSpPr>
        <p:spPr>
          <a:xfrm>
            <a:off x="3339147" y="4720107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27698C-CD20-B83A-EBE8-0185CF6DF4D6}"/>
              </a:ext>
            </a:extLst>
          </p:cNvPr>
          <p:cNvSpPr txBox="1"/>
          <p:nvPr/>
        </p:nvSpPr>
        <p:spPr>
          <a:xfrm>
            <a:off x="2459160" y="4705359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793A13-9C5F-C5B5-2ED1-2DEF66605CD0}"/>
              </a:ext>
            </a:extLst>
          </p:cNvPr>
          <p:cNvSpPr txBox="1"/>
          <p:nvPr/>
        </p:nvSpPr>
        <p:spPr>
          <a:xfrm>
            <a:off x="2899154" y="5197783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77BFE5C-F8A0-989E-1A61-5EA3FD423449}"/>
              </a:ext>
            </a:extLst>
          </p:cNvPr>
          <p:cNvSpPr txBox="1"/>
          <p:nvPr/>
        </p:nvSpPr>
        <p:spPr>
          <a:xfrm>
            <a:off x="5927237" y="427515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A8A0477-1F59-57E3-B3A8-0D4B0ADE59CF}"/>
              </a:ext>
            </a:extLst>
          </p:cNvPr>
          <p:cNvSpPr txBox="1"/>
          <p:nvPr/>
        </p:nvSpPr>
        <p:spPr>
          <a:xfrm>
            <a:off x="6438004" y="4319396"/>
            <a:ext cx="614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F065265-02E3-3BB9-E208-6CE0B6DEE628}"/>
              </a:ext>
            </a:extLst>
          </p:cNvPr>
          <p:cNvSpPr txBox="1"/>
          <p:nvPr/>
        </p:nvSpPr>
        <p:spPr>
          <a:xfrm>
            <a:off x="7143179" y="427515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F8F58B-2256-1DE2-3E81-8EDAF18FACF7}"/>
              </a:ext>
            </a:extLst>
          </p:cNvPr>
          <p:cNvSpPr txBox="1"/>
          <p:nvPr/>
        </p:nvSpPr>
        <p:spPr>
          <a:xfrm>
            <a:off x="6829598" y="4705359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00D5CA-CA47-E546-A235-0F119EECD155}"/>
              </a:ext>
            </a:extLst>
          </p:cNvPr>
          <p:cNvSpPr txBox="1"/>
          <p:nvPr/>
        </p:nvSpPr>
        <p:spPr>
          <a:xfrm>
            <a:off x="5945031" y="4705359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D8275D-9534-BFA9-CE9B-E686954FE419}"/>
              </a:ext>
            </a:extLst>
          </p:cNvPr>
          <p:cNvSpPr txBox="1"/>
          <p:nvPr/>
        </p:nvSpPr>
        <p:spPr>
          <a:xfrm>
            <a:off x="6408823" y="5197783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/>
      <p:bldP spid="12" grpId="0"/>
      <p:bldP spid="15" grpId="0"/>
      <p:bldP spid="16" grpId="0"/>
      <p:bldP spid="17" grpId="0"/>
      <p:bldP spid="18" grpId="0"/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71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763277-6907-DF0C-D01A-8A36AF783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800" y="1570706"/>
            <a:ext cx="3372321" cy="465837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30968" y="2392067"/>
            <a:ext cx="3362949" cy="1663739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050232-5D1B-15C1-645E-F19EA1F26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530" y="1806073"/>
            <a:ext cx="6477904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4ABF2D-1BE5-8C4C-5134-3A97509AA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635" y="1770615"/>
            <a:ext cx="7125694" cy="467361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97D14F4-2D26-B0B2-CB2D-41DC4343115C}"/>
              </a:ext>
            </a:extLst>
          </p:cNvPr>
          <p:cNvSpPr txBox="1"/>
          <p:nvPr/>
        </p:nvSpPr>
        <p:spPr>
          <a:xfrm>
            <a:off x="2665637" y="238986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ED7E6CB-4EC0-AFC5-A153-7165CE91C8BE}"/>
              </a:ext>
            </a:extLst>
          </p:cNvPr>
          <p:cNvSpPr txBox="1"/>
          <p:nvPr/>
        </p:nvSpPr>
        <p:spPr>
          <a:xfrm>
            <a:off x="3117412" y="2405856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7F8DB2-4FF5-46E2-B1C7-BD9EDCD34DFC}"/>
              </a:ext>
            </a:extLst>
          </p:cNvPr>
          <p:cNvSpPr txBox="1"/>
          <p:nvPr/>
        </p:nvSpPr>
        <p:spPr>
          <a:xfrm>
            <a:off x="3788493" y="238986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DB77C2-5793-F42E-D0DA-1D5AF1F3603C}"/>
              </a:ext>
            </a:extLst>
          </p:cNvPr>
          <p:cNvSpPr txBox="1"/>
          <p:nvPr/>
        </p:nvSpPr>
        <p:spPr>
          <a:xfrm>
            <a:off x="3501742" y="2980421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5885B6-AAE9-1643-9064-48B37275C7A0}"/>
              </a:ext>
            </a:extLst>
          </p:cNvPr>
          <p:cNvSpPr txBox="1"/>
          <p:nvPr/>
        </p:nvSpPr>
        <p:spPr>
          <a:xfrm>
            <a:off x="2665637" y="2980421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231308-D81E-F86D-6936-06DA3AA1E41E}"/>
              </a:ext>
            </a:extLst>
          </p:cNvPr>
          <p:cNvSpPr txBox="1"/>
          <p:nvPr/>
        </p:nvSpPr>
        <p:spPr>
          <a:xfrm>
            <a:off x="3058419" y="3593813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1E39D73-04EC-E982-AB69-AB7AAE7415AA}"/>
              </a:ext>
            </a:extLst>
          </p:cNvPr>
          <p:cNvSpPr txBox="1"/>
          <p:nvPr/>
        </p:nvSpPr>
        <p:spPr>
          <a:xfrm>
            <a:off x="5971655" y="238986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7CD319-6A07-6C41-0EFE-9EB21E5C0D78}"/>
              </a:ext>
            </a:extLst>
          </p:cNvPr>
          <p:cNvSpPr txBox="1"/>
          <p:nvPr/>
        </p:nvSpPr>
        <p:spPr>
          <a:xfrm>
            <a:off x="6449233" y="2391108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BED5C8-F53D-C155-BB72-F41521B772E7}"/>
              </a:ext>
            </a:extLst>
          </p:cNvPr>
          <p:cNvSpPr txBox="1"/>
          <p:nvPr/>
        </p:nvSpPr>
        <p:spPr>
          <a:xfrm>
            <a:off x="7144368" y="238986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916594-EA12-6965-290C-9C7A024E4DE3}"/>
              </a:ext>
            </a:extLst>
          </p:cNvPr>
          <p:cNvSpPr txBox="1"/>
          <p:nvPr/>
        </p:nvSpPr>
        <p:spPr>
          <a:xfrm>
            <a:off x="6814243" y="2980421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E3BFF52-0B2F-9B36-4F9D-38EFB47681F7}"/>
              </a:ext>
            </a:extLst>
          </p:cNvPr>
          <p:cNvSpPr txBox="1"/>
          <p:nvPr/>
        </p:nvSpPr>
        <p:spPr>
          <a:xfrm>
            <a:off x="5982326" y="3009917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F2A7FB5-56AC-1144-5C63-69CC0A75EABD}"/>
              </a:ext>
            </a:extLst>
          </p:cNvPr>
          <p:cNvSpPr txBox="1"/>
          <p:nvPr/>
        </p:nvSpPr>
        <p:spPr>
          <a:xfrm>
            <a:off x="6396752" y="358448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82FFFE0-F443-1074-3417-B97C12DDCA39}"/>
              </a:ext>
            </a:extLst>
          </p:cNvPr>
          <p:cNvSpPr txBox="1"/>
          <p:nvPr/>
        </p:nvSpPr>
        <p:spPr>
          <a:xfrm>
            <a:off x="2636140" y="4314494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8C08860-BABD-E4B8-26C9-715A83DCEDD8}"/>
              </a:ext>
            </a:extLst>
          </p:cNvPr>
          <p:cNvSpPr txBox="1"/>
          <p:nvPr/>
        </p:nvSpPr>
        <p:spPr>
          <a:xfrm>
            <a:off x="3117412" y="4323389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F8E1AC8-66CB-146E-D2C6-655C1392E93D}"/>
              </a:ext>
            </a:extLst>
          </p:cNvPr>
          <p:cNvSpPr txBox="1"/>
          <p:nvPr/>
        </p:nvSpPr>
        <p:spPr>
          <a:xfrm>
            <a:off x="3795906" y="4329242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2504C32-10AB-A153-11A4-0FFFE1914C3B}"/>
              </a:ext>
            </a:extLst>
          </p:cNvPr>
          <p:cNvSpPr txBox="1"/>
          <p:nvPr/>
        </p:nvSpPr>
        <p:spPr>
          <a:xfrm>
            <a:off x="3500941" y="4905296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EFE8642-5986-88A4-46E8-D59308E91597}"/>
              </a:ext>
            </a:extLst>
          </p:cNvPr>
          <p:cNvSpPr txBox="1"/>
          <p:nvPr/>
        </p:nvSpPr>
        <p:spPr>
          <a:xfrm>
            <a:off x="2656391" y="4905053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965C2-9A06-9C1F-D1F4-80D582DDDC43}"/>
              </a:ext>
            </a:extLst>
          </p:cNvPr>
          <p:cNvSpPr txBox="1"/>
          <p:nvPr/>
        </p:nvSpPr>
        <p:spPr>
          <a:xfrm>
            <a:off x="3063922" y="5510360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8E8310D-FD47-EFE5-AE0B-A3EF50C1139E}"/>
              </a:ext>
            </a:extLst>
          </p:cNvPr>
          <p:cNvSpPr txBox="1"/>
          <p:nvPr/>
        </p:nvSpPr>
        <p:spPr>
          <a:xfrm>
            <a:off x="5969813" y="4323389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0455C4D-9F6A-8E73-5CB1-9D6EA78C3170}"/>
              </a:ext>
            </a:extLst>
          </p:cNvPr>
          <p:cNvSpPr txBox="1"/>
          <p:nvPr/>
        </p:nvSpPr>
        <p:spPr>
          <a:xfrm>
            <a:off x="6449232" y="4334659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FD9012A-F5A0-0F92-5BCD-8F7752D25DEF}"/>
              </a:ext>
            </a:extLst>
          </p:cNvPr>
          <p:cNvSpPr txBox="1"/>
          <p:nvPr/>
        </p:nvSpPr>
        <p:spPr>
          <a:xfrm>
            <a:off x="7111720" y="4317779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0882999-A75E-4E55-BDED-5479667132F2}"/>
              </a:ext>
            </a:extLst>
          </p:cNvPr>
          <p:cNvSpPr txBox="1"/>
          <p:nvPr/>
        </p:nvSpPr>
        <p:spPr>
          <a:xfrm>
            <a:off x="6822618" y="4919801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55E188C-2E97-F736-DE04-3F837191AACD}"/>
              </a:ext>
            </a:extLst>
          </p:cNvPr>
          <p:cNvSpPr txBox="1"/>
          <p:nvPr/>
        </p:nvSpPr>
        <p:spPr>
          <a:xfrm>
            <a:off x="5952830" y="4913393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5418857-B4D4-96EB-A2A7-46B279A73338}"/>
              </a:ext>
            </a:extLst>
          </p:cNvPr>
          <p:cNvSpPr txBox="1"/>
          <p:nvPr/>
        </p:nvSpPr>
        <p:spPr>
          <a:xfrm>
            <a:off x="6396751" y="5513283"/>
            <a:ext cx="61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  <p:bldP spid="12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70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و71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A13FD7A-1451-1C90-D2F6-12568977790D}"/>
              </a:ext>
            </a:extLst>
          </p:cNvPr>
          <p:cNvGrpSpPr/>
          <p:nvPr/>
        </p:nvGrpSpPr>
        <p:grpSpPr>
          <a:xfrm>
            <a:off x="1524101" y="1708710"/>
            <a:ext cx="6095799" cy="4234886"/>
            <a:chOff x="2064931" y="2301522"/>
            <a:chExt cx="5541635" cy="38498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2DA424C-5D62-D82A-14BD-1CA03E136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19524" y="2301522"/>
              <a:ext cx="2787042" cy="384989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A5A8AC7-3ECE-C889-57EA-2D2A6BCBD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4931" y="2301522"/>
              <a:ext cx="2787042" cy="38498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22242</TotalTime>
  <Words>1125</Words>
  <Application>Microsoft Office PowerPoint</Application>
  <PresentationFormat>Affichage à l'écran (4:3)</PresentationFormat>
  <Paragraphs>359</Paragraphs>
  <Slides>63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63</vt:i4>
      </vt:variant>
    </vt:vector>
  </HeadingPairs>
  <TitlesOfParts>
    <vt:vector size="77" baseType="lpstr">
      <vt:lpstr>Arial</vt:lpstr>
      <vt:lpstr>Effra CC Arbc</vt:lpstr>
      <vt:lpstr>Calibri</vt:lpstr>
      <vt:lpstr>Aptos Display</vt:lpstr>
      <vt:lpstr>DengXian</vt:lpstr>
      <vt:lpstr>Aptos</vt:lpstr>
      <vt:lpstr>Dosis</vt:lpstr>
      <vt:lpstr>Dosis SemiBold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256</cp:revision>
  <cp:lastPrinted>2025-08-13T10:11:39Z</cp:lastPrinted>
  <dcterms:created xsi:type="dcterms:W3CDTF">2025-08-01T12:31:49Z</dcterms:created>
  <dcterms:modified xsi:type="dcterms:W3CDTF">2026-03-30T12:54:18Z</dcterms:modified>
</cp:coreProperties>
</file>