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slideLayouts/slideLayout1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7" r:id="rId4"/>
    <p:sldMasterId id="2147483904" r:id="rId5"/>
  </p:sldMasterIdLst>
  <p:notesMasterIdLst>
    <p:notesMasterId r:id="rId75"/>
  </p:notesMasterIdLst>
  <p:handoutMasterIdLst>
    <p:handoutMasterId r:id="rId76"/>
  </p:handoutMasterIdLst>
  <p:sldIdLst>
    <p:sldId id="779" r:id="rId6"/>
    <p:sldId id="911" r:id="rId7"/>
    <p:sldId id="931" r:id="rId8"/>
    <p:sldId id="780" r:id="rId9"/>
    <p:sldId id="781" r:id="rId10"/>
    <p:sldId id="783" r:id="rId11"/>
    <p:sldId id="746" r:id="rId12"/>
    <p:sldId id="784" r:id="rId13"/>
    <p:sldId id="948" r:id="rId14"/>
    <p:sldId id="1246" r:id="rId15"/>
    <p:sldId id="1247" r:id="rId16"/>
    <p:sldId id="964" r:id="rId17"/>
    <p:sldId id="1053" r:id="rId18"/>
    <p:sldId id="1057" r:id="rId19"/>
    <p:sldId id="1248" r:id="rId20"/>
    <p:sldId id="1148" r:id="rId21"/>
    <p:sldId id="1251" r:id="rId22"/>
    <p:sldId id="1242" r:id="rId23"/>
    <p:sldId id="1241" r:id="rId24"/>
    <p:sldId id="1243" r:id="rId25"/>
    <p:sldId id="1244" r:id="rId26"/>
    <p:sldId id="1245" r:id="rId27"/>
    <p:sldId id="786" r:id="rId28"/>
    <p:sldId id="751" r:id="rId29"/>
    <p:sldId id="828" r:id="rId30"/>
    <p:sldId id="890" r:id="rId31"/>
    <p:sldId id="1249" r:id="rId32"/>
    <p:sldId id="787" r:id="rId33"/>
    <p:sldId id="740" r:id="rId34"/>
    <p:sldId id="1091" r:id="rId35"/>
    <p:sldId id="1187" r:id="rId36"/>
    <p:sldId id="1234" r:id="rId37"/>
    <p:sldId id="1235" r:id="rId38"/>
    <p:sldId id="1167" r:id="rId39"/>
    <p:sldId id="1157" r:id="rId40"/>
    <p:sldId id="1172" r:id="rId41"/>
    <p:sldId id="1173" r:id="rId42"/>
    <p:sldId id="1168" r:id="rId43"/>
    <p:sldId id="1189" r:id="rId44"/>
    <p:sldId id="1190" r:id="rId45"/>
    <p:sldId id="1191" r:id="rId46"/>
    <p:sldId id="1250" r:id="rId47"/>
    <p:sldId id="909" r:id="rId48"/>
    <p:sldId id="976" r:id="rId49"/>
    <p:sldId id="1230" r:id="rId50"/>
    <p:sldId id="1228" r:id="rId51"/>
    <p:sldId id="1229" r:id="rId52"/>
    <p:sldId id="1236" r:id="rId53"/>
    <p:sldId id="1237" r:id="rId54"/>
    <p:sldId id="1238" r:id="rId55"/>
    <p:sldId id="1227" r:id="rId56"/>
    <p:sldId id="1158" r:id="rId57"/>
    <p:sldId id="1159" r:id="rId58"/>
    <p:sldId id="1224" r:id="rId59"/>
    <p:sldId id="1225" r:id="rId60"/>
    <p:sldId id="1226" r:id="rId61"/>
    <p:sldId id="910" r:id="rId62"/>
    <p:sldId id="848" r:id="rId63"/>
    <p:sldId id="916" r:id="rId64"/>
    <p:sldId id="924" r:id="rId65"/>
    <p:sldId id="1210" r:id="rId66"/>
    <p:sldId id="788" r:id="rId67"/>
    <p:sldId id="956" r:id="rId68"/>
    <p:sldId id="1200" r:id="rId69"/>
    <p:sldId id="850" r:id="rId70"/>
    <p:sldId id="789" r:id="rId71"/>
    <p:sldId id="794" r:id="rId72"/>
    <p:sldId id="793" r:id="rId73"/>
    <p:sldId id="930" r:id="rId74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77"/>
      <p:bold r:id="rId78"/>
    </p:embeddedFont>
    <p:embeddedFont>
      <p:font typeface="Dosis" pitchFamily="2" charset="0"/>
      <p:regular r:id="rId79"/>
      <p:bold r:id="rId80"/>
    </p:embeddedFont>
    <p:embeddedFont>
      <p:font typeface="Dosis SemiBold" pitchFamily="2" charset="0"/>
      <p:bold r:id="rId81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03B4D"/>
    <a:srgbClr val="FFEFB9"/>
    <a:srgbClr val="FFDA6D"/>
    <a:srgbClr val="FCC302"/>
    <a:srgbClr val="196082"/>
    <a:srgbClr val="16AB98"/>
    <a:srgbClr val="FC8D00"/>
    <a:srgbClr val="ACD7CA"/>
    <a:srgbClr val="F1A947"/>
    <a:srgbClr val="3A8F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4" autoAdjust="0"/>
    <p:restoredTop sz="96231" autoAdjust="0"/>
  </p:normalViewPr>
  <p:slideViewPr>
    <p:cSldViewPr snapToGrid="0">
      <p:cViewPr varScale="1">
        <p:scale>
          <a:sx n="71" d="100"/>
          <a:sy n="71" d="100"/>
        </p:scale>
        <p:origin x="1166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84" Type="http://schemas.openxmlformats.org/officeDocument/2006/relationships/theme" Target="theme/theme1.xml"/><Relationship Id="rId16" Type="http://schemas.openxmlformats.org/officeDocument/2006/relationships/slide" Target="slides/slide11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74" Type="http://schemas.openxmlformats.org/officeDocument/2006/relationships/slide" Target="slides/slide69.xml"/><Relationship Id="rId79" Type="http://schemas.openxmlformats.org/officeDocument/2006/relationships/font" Target="fonts/font3.fntdata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77" Type="http://schemas.openxmlformats.org/officeDocument/2006/relationships/font" Target="fonts/font1.fntdata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80" Type="http://schemas.openxmlformats.org/officeDocument/2006/relationships/font" Target="fonts/font4.fntdata"/><Relationship Id="rId85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notesMaster" Target="notesMasters/notesMaster1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slide" Target="slides/slide68.xml"/><Relationship Id="rId78" Type="http://schemas.openxmlformats.org/officeDocument/2006/relationships/font" Target="fonts/font2.fntdata"/><Relationship Id="rId81" Type="http://schemas.openxmlformats.org/officeDocument/2006/relationships/font" Target="fonts/font5.fntdata"/><Relationship Id="rId86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handoutMaster" Target="handoutMasters/handoutMaster1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Relationship Id="rId61" Type="http://schemas.openxmlformats.org/officeDocument/2006/relationships/slide" Target="slides/slide56.xml"/><Relationship Id="rId8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30/03/2026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8T11:27:30.55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24460,'9791'1392'0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8T11:27:44.67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9832 0 24501,'-9832'1557'0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8T11:27:55.32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4998 0 24387,'-4997'1394'0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8T11:32:47.57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24462,'14911'2212'0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8T11:32:59.08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4916 0 24385,'-4916'2049'0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8T11:33:12.16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4876 0 24461,'-4876'2049'0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8T11:33:29.19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4834 0 24419,'-4834'2090'0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30/03/2026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6395CD-81D0-46A8-089C-C99833877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3A127F9-1220-6A90-7792-68F9ED7C6C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265111F-C0BC-615C-5406-AF04E9095D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DFFB594-4739-2E56-D3F0-1AF6391190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99794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756823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5DFDBD-FE32-F343-4581-37CDF68315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E42F593-7587-9264-E9EE-E5536C3B02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B051060-38BA-9B21-68B3-F9EB096AE0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D42F909-B131-BD37-3704-945050E266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67025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383583-E720-2C3C-311E-C883180346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9AEA83C-4D11-0C6D-7514-3F88B9D0B7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37F27E1-63FF-D9D7-4E69-D700338FF4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0E38A3A-7DC7-E51F-8F44-110373A625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56158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0DADF7-27ED-E695-B326-DA7488763E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6FA9D8C-E997-77C5-D23B-3367A5B0EA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FDD6AE6-8E9E-DE9C-E277-D56E365A06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5DF2038-0746-FF92-6342-8633CD7404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7715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6D832B-C6D2-066C-822B-22F3CF37A2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038654C-C314-4A07-7648-802EC0946C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09B97FE-8198-28C0-CD50-643999FD73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41EC05F-86B7-50A7-538D-65F47DDBC0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028187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AE7666-2B13-75C8-1C66-B3AC9655D0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BAADFA4-8BFE-8BD1-0BBE-A0A58022F7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DB4BEE7-D77C-4157-2C41-4D10597760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4AC94AA-B3AD-D78C-6AFD-47DB507B7F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653044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D72B36-AFFA-69CB-B4FA-A3E76CBF8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DA8669B-4730-5AFD-750E-5BB4A00FFA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6D169F6-EF67-6708-F8AF-64D394F34B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A9CD477-C918-22FF-EE04-F1BD41BA0A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50600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37FDAE-A12D-82FC-469D-4F4322F468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310C7FD-004A-2DFC-B644-2FA2A5C1BC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7EE26D9-7DF5-2FE0-E707-78FDD07F09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D6D3918-7C60-6E2D-2457-E61487AF93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364991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F13077-6D7B-2039-8C2E-376AB5F8FD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FB2D7D1-6BD8-F37B-FC6A-B9104F7736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B8B4BD9-24E9-526A-BA22-70B7135453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DFEE7D6-F7F2-6829-A3C8-FB563975D7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97767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5BAC5D-3CBC-E7BC-DF9C-60D2C12B87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D63ECE9-9401-53CE-3C80-1142CC88C6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9450A28-E56B-B72F-5D05-C3FB773742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E7CD01A-CD15-B9A3-8803-834B6372FC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158477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50F11E-955D-7C13-98DE-E88E1CAA70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07F7157-1672-5EEB-BA6C-EE5C32A95D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8F5F853-6679-FFDF-6203-1495AAA153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64CD9EA-4A67-7807-BF7D-0BF8C0C054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86239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49775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301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375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29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34CBCAC-7244-7814-0408-DE98CD53559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1738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5074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2711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1919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8914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0350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9154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664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7" r:id="rId2"/>
    <p:sldLayoutId id="2147483908" r:id="rId3"/>
    <p:sldLayoutId id="214748390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81A00B9-3027-4A34-9697-FC7A19F4DDD8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2" r:id="rId5"/>
    <p:sldLayoutId id="214748389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5563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7156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gif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2.mp4"/><Relationship Id="rId7" Type="http://schemas.openxmlformats.org/officeDocument/2006/relationships/image" Target="../media/image14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22.png"/><Relationship Id="rId4" Type="http://schemas.openxmlformats.org/officeDocument/2006/relationships/video" Target="../media/media2.mp4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hyperlink" Target="https://svgsilh.com/ar/image/34139.html" TargetMode="External"/><Relationship Id="rId4" Type="http://schemas.openxmlformats.org/officeDocument/2006/relationships/image" Target="../media/image30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35.png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36.png"/><Relationship Id="rId4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38.g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39.png"/><Relationship Id="rId5" Type="http://schemas.openxmlformats.org/officeDocument/2006/relationships/image" Target="../media/image14.gif"/><Relationship Id="rId4" Type="http://schemas.openxmlformats.org/officeDocument/2006/relationships/image" Target="../media/image10.e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5" Type="http://schemas.openxmlformats.org/officeDocument/2006/relationships/image" Target="../media/image42.png"/><Relationship Id="rId10" Type="http://schemas.openxmlformats.org/officeDocument/2006/relationships/image" Target="../media/image47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5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7.png"/><Relationship Id="rId5" Type="http://schemas.openxmlformats.org/officeDocument/2006/relationships/image" Target="../media/image42.png"/><Relationship Id="rId4" Type="http://schemas.openxmlformats.org/officeDocument/2006/relationships/image" Target="../media/image56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9.png"/><Relationship Id="rId7" Type="http://schemas.openxmlformats.org/officeDocument/2006/relationships/image" Target="../media/image5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2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Relationship Id="rId9" Type="http://schemas.openxmlformats.org/officeDocument/2006/relationships/image" Target="../media/image6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5.png"/><Relationship Id="rId7" Type="http://schemas.openxmlformats.org/officeDocument/2006/relationships/image" Target="../media/image5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7.png"/><Relationship Id="rId5" Type="http://schemas.openxmlformats.org/officeDocument/2006/relationships/image" Target="../media/image42.png"/><Relationship Id="rId4" Type="http://schemas.openxmlformats.org/officeDocument/2006/relationships/image" Target="../media/image5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5.png"/><Relationship Id="rId7" Type="http://schemas.openxmlformats.org/officeDocument/2006/relationships/image" Target="../media/image5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7.png"/><Relationship Id="rId5" Type="http://schemas.openxmlformats.org/officeDocument/2006/relationships/image" Target="../media/image42.png"/><Relationship Id="rId4" Type="http://schemas.openxmlformats.org/officeDocument/2006/relationships/image" Target="../media/image56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11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10" Type="http://schemas.openxmlformats.org/officeDocument/2006/relationships/image" Target="../media/image60.png"/><Relationship Id="rId4" Type="http://schemas.openxmlformats.org/officeDocument/2006/relationships/image" Target="../media/image59.png"/><Relationship Id="rId9" Type="http://schemas.openxmlformats.org/officeDocument/2006/relationships/image" Target="../media/image58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5.png"/><Relationship Id="rId7" Type="http://schemas.openxmlformats.org/officeDocument/2006/relationships/image" Target="../media/image5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7.png"/><Relationship Id="rId5" Type="http://schemas.openxmlformats.org/officeDocument/2006/relationships/image" Target="../media/image42.png"/><Relationship Id="rId4" Type="http://schemas.openxmlformats.org/officeDocument/2006/relationships/image" Target="../media/image5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5.png"/><Relationship Id="rId7" Type="http://schemas.openxmlformats.org/officeDocument/2006/relationships/image" Target="../media/image5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7.png"/><Relationship Id="rId5" Type="http://schemas.openxmlformats.org/officeDocument/2006/relationships/image" Target="../media/image42.png"/><Relationship Id="rId4" Type="http://schemas.openxmlformats.org/officeDocument/2006/relationships/image" Target="../media/image56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9.png"/><Relationship Id="rId7" Type="http://schemas.openxmlformats.org/officeDocument/2006/relationships/image" Target="../media/image5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2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Relationship Id="rId9" Type="http://schemas.openxmlformats.org/officeDocument/2006/relationships/image" Target="../media/image60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5.png"/><Relationship Id="rId7" Type="http://schemas.openxmlformats.org/officeDocument/2006/relationships/image" Target="../media/image5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7.png"/><Relationship Id="rId5" Type="http://schemas.openxmlformats.org/officeDocument/2006/relationships/image" Target="../media/image42.png"/><Relationship Id="rId4" Type="http://schemas.openxmlformats.org/officeDocument/2006/relationships/image" Target="../media/image5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5.png"/><Relationship Id="rId7" Type="http://schemas.openxmlformats.org/officeDocument/2006/relationships/image" Target="../media/image5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7.png"/><Relationship Id="rId5" Type="http://schemas.openxmlformats.org/officeDocument/2006/relationships/image" Target="../media/image42.png"/><Relationship Id="rId4" Type="http://schemas.openxmlformats.org/officeDocument/2006/relationships/image" Target="../media/image5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4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43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11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5.png"/><Relationship Id="rId5" Type="http://schemas.openxmlformats.org/officeDocument/2006/relationships/image" Target="../media/image63.png"/><Relationship Id="rId4" Type="http://schemas.openxmlformats.org/officeDocument/2006/relationships/image" Target="../media/image4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11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5.png"/><Relationship Id="rId5" Type="http://schemas.openxmlformats.org/officeDocument/2006/relationships/image" Target="../media/image63.png"/><Relationship Id="rId4" Type="http://schemas.openxmlformats.org/officeDocument/2006/relationships/image" Target="../media/image47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6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7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29.emf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4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0.png"/><Relationship Id="rId3" Type="http://schemas.openxmlformats.org/officeDocument/2006/relationships/image" Target="../media/image11.png"/><Relationship Id="rId7" Type="http://schemas.openxmlformats.org/officeDocument/2006/relationships/customXml" Target="../ink/ink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20.png"/><Relationship Id="rId5" Type="http://schemas.openxmlformats.org/officeDocument/2006/relationships/customXml" Target="../ink/ink1.xml"/><Relationship Id="rId10" Type="http://schemas.openxmlformats.org/officeDocument/2006/relationships/image" Target="../media/image640.png"/><Relationship Id="rId4" Type="http://schemas.openxmlformats.org/officeDocument/2006/relationships/image" Target="../media/image72.png"/><Relationship Id="rId9" Type="http://schemas.openxmlformats.org/officeDocument/2006/relationships/customXml" Target="../ink/ink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76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7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0.png"/><Relationship Id="rId3" Type="http://schemas.openxmlformats.org/officeDocument/2006/relationships/image" Target="../media/image11.png"/><Relationship Id="rId7" Type="http://schemas.openxmlformats.org/officeDocument/2006/relationships/customXml" Target="../ink/ink5.xml"/><Relationship Id="rId12" Type="http://schemas.openxmlformats.org/officeDocument/2006/relationships/image" Target="../media/image7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90.png"/><Relationship Id="rId11" Type="http://schemas.openxmlformats.org/officeDocument/2006/relationships/customXml" Target="../ink/ink7.xml"/><Relationship Id="rId5" Type="http://schemas.openxmlformats.org/officeDocument/2006/relationships/customXml" Target="../ink/ink4.xml"/><Relationship Id="rId10" Type="http://schemas.openxmlformats.org/officeDocument/2006/relationships/image" Target="../media/image710.png"/><Relationship Id="rId4" Type="http://schemas.openxmlformats.org/officeDocument/2006/relationships/image" Target="../media/image77.png"/><Relationship Id="rId9" Type="http://schemas.openxmlformats.org/officeDocument/2006/relationships/customXml" Target="../ink/ink6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7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7.mp4"/><Relationship Id="rId7" Type="http://schemas.openxmlformats.org/officeDocument/2006/relationships/image" Target="../media/image22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10.xml"/><Relationship Id="rId4" Type="http://schemas.openxmlformats.org/officeDocument/2006/relationships/video" Target="../media/media7.mp4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sz="36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C8459A99-9365-E35A-D477-A155479E7D8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1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4E3C502A-2E4A-1ECB-5950-7B286CB4F372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371C8DF-7E69-0FA1-7D09-04B6E6430714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291DF364-7337-77F4-F55B-B6B1421C8B55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8A1EF291-6CBF-62E0-1236-99652288F1CA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9EC47780-686C-79D3-E016-28D0B9F0A25B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3</a:t>
              </a:r>
              <a:endParaRPr lang="fr-FR" dirty="0"/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23E4408B-0E4A-F5FB-9887-DE9B0D67963A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E875B120-05CA-1567-57C4-73118E5403B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8C02679D-A751-BDD7-3856-AABDE0459C9D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  4</a:t>
              </a:r>
              <a:endParaRPr lang="fr-FR" dirty="0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FF6701A5-1B7F-CB81-CC28-A5965B959D85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641C319-695D-5997-FF12-4B3B219163CA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0EA4ECE4-2D2B-2422-17DE-7D05780CF0BB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5</a:t>
              </a:r>
              <a:endParaRPr lang="fr-FR" dirty="0"/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07FBA50B-5011-BA95-D37E-DC897AC06FB7}"/>
              </a:ext>
            </a:extLst>
          </p:cNvPr>
          <p:cNvSpPr/>
          <p:nvPr/>
        </p:nvSpPr>
        <p:spPr>
          <a:xfrm>
            <a:off x="5701350" y="6005205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7805E9EC-9073-5182-C69F-02654554333D}"/>
              </a:ext>
            </a:extLst>
          </p:cNvPr>
          <p:cNvSpPr/>
          <p:nvPr/>
        </p:nvSpPr>
        <p:spPr>
          <a:xfrm>
            <a:off x="6556767" y="6020964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9DD2AB4-9728-B444-CABD-08054D4ACF43}"/>
              </a:ext>
            </a:extLst>
          </p:cNvPr>
          <p:cNvGrpSpPr/>
          <p:nvPr/>
        </p:nvGrpSpPr>
        <p:grpSpPr>
          <a:xfrm>
            <a:off x="7304202" y="6006607"/>
            <a:ext cx="1124468" cy="288630"/>
            <a:chOff x="5372100" y="5877672"/>
            <a:chExt cx="1124468" cy="28863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967BEB1C-F861-8F63-F450-A4D48B16683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967EF8A5-6D6F-4A38-8F0A-2066672A67A2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-4.07407E-6 L -0.0934 -0.0004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A6D8B2-5030-6F3A-83E9-72037C4C3E8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A0DA198-19E2-7340-F1C1-95E7C2B8EA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831586" y="4711230"/>
            <a:ext cx="783913" cy="566262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6E1205C-71BB-C71E-C6D2-1AD40E96BFD6}"/>
              </a:ext>
            </a:extLst>
          </p:cNvPr>
          <p:cNvSpPr/>
          <p:nvPr/>
        </p:nvSpPr>
        <p:spPr>
          <a:xfrm>
            <a:off x="1455447" y="292049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1537C42-57B6-7188-1116-665A0177E452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7A82DA2-51E8-71CD-0317-45D405CBAB13}"/>
              </a:ext>
            </a:extLst>
          </p:cNvPr>
          <p:cNvSpPr/>
          <p:nvPr/>
        </p:nvSpPr>
        <p:spPr>
          <a:xfrm>
            <a:off x="3715084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12" name="Image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4BD4DE0-3416-5FBD-1238-D1C7605B74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506" y="1674751"/>
            <a:ext cx="1196068" cy="1196068"/>
          </a:xfrm>
          <a:prstGeom prst="rect">
            <a:avLst/>
          </a:prstGeom>
        </p:spPr>
      </p:pic>
      <p:pic>
        <p:nvPicPr>
          <p:cNvPr id="13" name="Image 12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308892D1-BD5B-9606-899F-E66C8598B2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740341" y="1741282"/>
            <a:ext cx="1397972" cy="1063006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8DA8454-DAD1-E41E-6F96-FD0AEE8C8AB3}"/>
              </a:ext>
            </a:extLst>
          </p:cNvPr>
          <p:cNvSpPr/>
          <p:nvPr/>
        </p:nvSpPr>
        <p:spPr>
          <a:xfrm>
            <a:off x="3757334" y="5322766"/>
            <a:ext cx="1689811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  <a:r>
              <a:rPr lang="fr-FR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ar-MA" sz="1300" b="1" kern="0" dirty="0">
              <a:solidFill>
                <a:srgbClr val="3A8F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D26B6BC-05E8-17EB-866A-881BB734B8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22080" y="1674752"/>
            <a:ext cx="1196067" cy="1196067"/>
          </a:xfrm>
          <a:prstGeom prst="rect">
            <a:avLst/>
          </a:prstGeom>
        </p:spPr>
      </p:pic>
      <p:pic>
        <p:nvPicPr>
          <p:cNvPr id="16" name="Image 15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E3660F96-6BC9-E8EE-BE07-B327ACE4D4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902" y="4571660"/>
            <a:ext cx="862304" cy="623125"/>
          </a:xfrm>
          <a:prstGeom prst="rect">
            <a:avLst/>
          </a:prstGeo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B9BBC39A-B19D-02E7-1B73-9B53695FBAA9}"/>
              </a:ext>
            </a:extLst>
          </p:cNvPr>
          <p:cNvSpPr/>
          <p:nvPr/>
        </p:nvSpPr>
        <p:spPr>
          <a:xfrm>
            <a:off x="6212838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pic>
        <p:nvPicPr>
          <p:cNvPr id="18" name="Image 17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F42AFDC-E5F5-F3DB-12F6-FBD1D2CDDE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119" y="4172644"/>
            <a:ext cx="1066385" cy="1066385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0B99BAF8-4D80-D29A-BCE5-236DFD68450D}"/>
              </a:ext>
            </a:extLst>
          </p:cNvPr>
          <p:cNvSpPr/>
          <p:nvPr/>
        </p:nvSpPr>
        <p:spPr>
          <a:xfrm>
            <a:off x="5974721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20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الأول   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فصل الملايين: قراءة وكتابة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DA6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2</a:t>
              </a:r>
              <a:endPara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9"/>
            </a:solidFill>
          </p:spPr>
          <p:txBody>
            <a:bodyPr anchor="ctr"/>
            <a:lstStyle>
              <a:defPPr>
                <a:defRPr lang="fr-FR"/>
              </a:defPPr>
              <a:lvl1pPr indent="0" algn="r" rtl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None/>
                <a:defRPr b="1" kern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 marL="685800" indent="-228600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757575"/>
                  </a:solidFill>
                  <a:latin typeface="Dosis SemiBold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474F71"/>
                  </a:solidFill>
                  <a:latin typeface="Dosis SemiBold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lang="ar-MA" dirty="0"/>
                <a:t>قراءة الساعة (2)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A1B1189-AF18-4BA2-25D7-67905EF8A7FA}"/>
              </a:ext>
            </a:extLst>
          </p:cNvPr>
          <p:cNvGrpSpPr/>
          <p:nvPr/>
        </p:nvGrpSpPr>
        <p:grpSpPr>
          <a:xfrm>
            <a:off x="4427134" y="2471052"/>
            <a:ext cx="3780000" cy="1123837"/>
            <a:chOff x="648000" y="1949241"/>
            <a:chExt cx="3780000" cy="1123837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29D40F4D-751C-8593-FB38-864B9117CCE4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Organigramme : Terminateur 21">
              <a:extLst>
                <a:ext uri="{FF2B5EF4-FFF2-40B4-BE49-F238E27FC236}">
                  <a16:creationId xmlns:a16="http://schemas.microsoft.com/office/drawing/2014/main" id="{E65D0AC4-1110-15B5-60EE-18BFB6BF000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Espace réservé du texte 5">
              <a:extLst>
                <a:ext uri="{FF2B5EF4-FFF2-40B4-BE49-F238E27FC236}">
                  <a16:creationId xmlns:a16="http://schemas.microsoft.com/office/drawing/2014/main" id="{FFB4C9B3-E09A-1D96-45D0-9103463568D1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R="0" lvl="0" indent="0" algn="ctr" defTabSz="60963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1" i="0" u="none" strike="noStrike" cap="none" spc="0" normalizeH="0" baseline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r"/>
              <a:r>
                <a:rPr lang="ar-MA" dirty="0"/>
                <a:t> </a:t>
              </a:r>
              <a:r>
                <a:rPr lang="ar-MA" sz="1600" kern="0" dirty="0">
                  <a:solidFill>
                    <a:srgbClr val="FFFFFF">
                      <a:lumMod val="65000"/>
                    </a:srgbClr>
                  </a:solidFill>
                </a:rPr>
                <a:t>قراءة الساعة (1)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4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r" rtl="1">
                <a:buNone/>
                <a:defRPr/>
              </a:pPr>
              <a:r>
                <a:rPr lang="ar-MA" sz="1600" b="1" kern="0" dirty="0">
                  <a:solidFill>
                    <a:srgbClr val="FFFFFF">
                      <a:lumMod val="6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مسائل ( الجزء و الكل (1)  </a:t>
              </a: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94D48129-9BCD-EF1D-897A-44B36367D0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حساب فرق عددين على السطر (3)</a:t>
              </a: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مُراجَعَةُ دُروسِ الْأُسْبوعِ الأول     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6775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673992"/>
            <a:ext cx="8178799" cy="492443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قراءة الساعة (2)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C18CFBB-F640-10C8-150A-9B1670D673CF}"/>
              </a:ext>
            </a:extLst>
          </p:cNvPr>
          <p:cNvGrpSpPr/>
          <p:nvPr/>
        </p:nvGrpSpPr>
        <p:grpSpPr>
          <a:xfrm>
            <a:off x="1708117" y="2166435"/>
            <a:ext cx="5727766" cy="4006266"/>
            <a:chOff x="2087567" y="2166435"/>
            <a:chExt cx="5727766" cy="4006266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AC191D1C-DA05-AAFA-8155-522D33D6737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933176" y="2166435"/>
              <a:ext cx="2882157" cy="4006266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A907D18B-F572-6230-B7B9-E4B7A7BA12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87567" y="2166435"/>
              <a:ext cx="2845609" cy="400626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8589B9F8-91F4-0E12-F451-42F92D77DC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655689" y="5386638"/>
            <a:ext cx="558587" cy="754927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839D1C6-F51D-6885-BDAF-5715862E00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5" t="60837" r="-2620" b="18847"/>
          <a:stretch>
            <a:fillRect/>
          </a:stretch>
        </p:blipFill>
        <p:spPr>
          <a:xfrm>
            <a:off x="1655689" y="4652994"/>
            <a:ext cx="582917" cy="754926"/>
          </a:xfrm>
          <a:prstGeom prst="rect">
            <a:avLst/>
          </a:prstGeom>
        </p:spPr>
      </p:pic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04EA266-9099-13D5-4528-C41DBA725D8C}"/>
              </a:ext>
            </a:extLst>
          </p:cNvPr>
          <p:cNvGrpSpPr/>
          <p:nvPr/>
        </p:nvGrpSpPr>
        <p:grpSpPr>
          <a:xfrm>
            <a:off x="1626293" y="3237261"/>
            <a:ext cx="558588" cy="625740"/>
            <a:chOff x="965530" y="5471175"/>
            <a:chExt cx="558588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F49F5BC-26B3-0959-93F0-D7BABD7912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CAE3A27B-280D-0F0F-CE90-5A9D62922FC8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B8BFC95E-823D-A607-9C55-21F3449E67BF}"/>
              </a:ext>
            </a:extLst>
          </p:cNvPr>
          <p:cNvGrpSpPr/>
          <p:nvPr/>
        </p:nvGrpSpPr>
        <p:grpSpPr>
          <a:xfrm>
            <a:off x="1653038" y="4011911"/>
            <a:ext cx="612561" cy="625740"/>
            <a:chOff x="976754" y="4005561"/>
            <a:chExt cx="612561" cy="62574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8DF5BCA-A089-BDAB-B309-5DD72699D2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931F5B38-3F7D-91EA-CA16-1749E40EC858}"/>
                </a:ext>
              </a:extLst>
            </p:cNvPr>
            <p:cNvSpPr txBox="1"/>
            <p:nvPr/>
          </p:nvSpPr>
          <p:spPr>
            <a:xfrm>
              <a:off x="1030728" y="4161932"/>
              <a:ext cx="558587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900" b="1" dirty="0">
                  <a:solidFill>
                    <a:srgbClr val="33878B"/>
                  </a:solidFill>
                </a:rPr>
                <a:t>20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548BC549-231C-2215-8184-11F4CEDAB4A5}"/>
              </a:ext>
            </a:extLst>
          </p:cNvPr>
          <p:cNvGrpSpPr/>
          <p:nvPr/>
        </p:nvGrpSpPr>
        <p:grpSpPr>
          <a:xfrm>
            <a:off x="1653038" y="2477857"/>
            <a:ext cx="612560" cy="625740"/>
            <a:chOff x="976754" y="2489217"/>
            <a:chExt cx="612560" cy="625740"/>
          </a:xfrm>
        </p:grpSpPr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3A92200F-6086-EE68-F01D-911CA0E00A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EE1E05AE-BB70-3AFB-A064-030C3DC9983B}"/>
                </a:ext>
              </a:extLst>
            </p:cNvPr>
            <p:cNvSpPr txBox="1"/>
            <p:nvPr/>
          </p:nvSpPr>
          <p:spPr>
            <a:xfrm>
              <a:off x="1033903" y="2641600"/>
              <a:ext cx="555411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  <a:r>
                <a:rPr lang="ar-MA" sz="1900" b="1" dirty="0">
                  <a:solidFill>
                    <a:srgbClr val="33878B"/>
                  </a:solidFill>
                </a:rPr>
                <a:t>2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333F86A-391D-6CA4-8A77-0321B3372A7C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2706D1E4-1517-240C-0920-01154DA94254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5B94F4D-6A60-D599-4E02-578FC265989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A2D4355B-8FA8-CF27-F829-ECD4C37FC58B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AF74E30-342C-C238-814E-DFA6471FB263}"/>
              </a:ext>
            </a:extLst>
          </p:cNvPr>
          <p:cNvSpPr txBox="1"/>
          <p:nvPr/>
        </p:nvSpPr>
        <p:spPr>
          <a:xfrm>
            <a:off x="1012980" y="3673045"/>
            <a:ext cx="625989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قراءة الساعة بالنصف على الساعة العقربية و الرقمية 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29C5A759-A054-588C-B335-93D1AD4957B3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572DAFE1-EEBD-8EAE-BDCF-94DE36C9C960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B770D008-79DE-D410-B981-E6C22B4D315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2EC1B5B8-43A8-D671-48F3-F57A63A0434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7B63F712-AE82-A8A0-E366-9CBD216A84CD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2" name="Chevron 5">
                <a:extLst>
                  <a:ext uri="{FF2B5EF4-FFF2-40B4-BE49-F238E27FC236}">
                    <a16:creationId xmlns:a16="http://schemas.microsoft.com/office/drawing/2014/main" id="{353216C9-FF74-520D-B529-9FF8E000174B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20B080CF-2FF1-1D7D-D44C-4C630FC39A9D}"/>
                  </a:ext>
                </a:extLst>
              </p:cNvPr>
              <p:cNvCxnSpPr>
                <a:cxnSpLocks/>
                <a:stCxn id="22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بكم في درس جديد مع مجد وندى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4601591-5E2B-516E-9BFD-9D064DC9A5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BA424EDD-9DE2-9C08-A95D-8375C5EF3D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04342" y="2299662"/>
            <a:ext cx="2104888" cy="3361537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8FCF0B15-52CA-B2F7-85A9-DA30C02E272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rcRect b="2166"/>
          <a:stretch>
            <a:fillRect/>
          </a:stretch>
        </p:blipFill>
        <p:spPr>
          <a:xfrm>
            <a:off x="2283479" y="2270080"/>
            <a:ext cx="1932723" cy="3361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19C4E6C7-77DA-BD12-49F9-5C394C1EC05B}"/>
              </a:ext>
            </a:extLst>
          </p:cNvPr>
          <p:cNvGrpSpPr/>
          <p:nvPr/>
        </p:nvGrpSpPr>
        <p:grpSpPr>
          <a:xfrm>
            <a:off x="1286604" y="2239768"/>
            <a:ext cx="5659641" cy="2671446"/>
            <a:chOff x="2050979" y="2221113"/>
            <a:chExt cx="4930734" cy="2598313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DEA9B0E2-2C6A-E067-96CE-9EA97152421D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1" name="Image 10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E079DEC5-EBB9-7104-2DA8-CF456F89D09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90877" y="2991745"/>
              <a:ext cx="631873" cy="631873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52585ED1-049B-AA10-F62F-11C5AA6DE501}"/>
                </a:ext>
              </a:extLst>
            </p:cNvPr>
            <p:cNvSpPr txBox="1"/>
            <p:nvPr/>
          </p:nvSpPr>
          <p:spPr>
            <a:xfrm>
              <a:off x="2050979" y="3595477"/>
              <a:ext cx="4073638" cy="4490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حساب فرق عددين على السطر</a:t>
              </a:r>
              <a:endParaRPr lang="ar-S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endParaRP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C64C152B-7DA9-6251-3321-CEC0186292E6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6615D43C-1357-7FBA-7ED1-1CE9F600C6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557F056B-DA67-119E-4B26-F4E12AD26AE6}"/>
                </a:ext>
              </a:extLst>
            </p:cNvPr>
            <p:cNvSpPr txBox="1"/>
            <p:nvPr/>
          </p:nvSpPr>
          <p:spPr>
            <a:xfrm>
              <a:off x="2539960" y="4159041"/>
              <a:ext cx="3584657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F7E253C0-7AFC-F4D7-2D70-27DC2C5D2A0A}"/>
              </a:ext>
            </a:extLst>
          </p:cNvPr>
          <p:cNvSpPr txBox="1"/>
          <p:nvPr/>
        </p:nvSpPr>
        <p:spPr>
          <a:xfrm>
            <a:off x="1808261" y="3032090"/>
            <a:ext cx="415418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تصحيح الواجبات المنزلية </a:t>
            </a:r>
            <a:endParaRPr lang="ar-SA" sz="2800" b="1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40260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، صححوا  النشاط رقم 6 الصفحة 67 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D9B09CC-195B-3C1C-7DC2-1763DC3D38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A8AC308-26AF-D16C-C312-70909D9E34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88" y="2232598"/>
            <a:ext cx="7557025" cy="295323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223B737-3DAF-F018-6037-F3ADDAF3CF0C}"/>
              </a:ext>
            </a:extLst>
          </p:cNvPr>
          <p:cNvSpPr txBox="1"/>
          <p:nvPr/>
        </p:nvSpPr>
        <p:spPr>
          <a:xfrm>
            <a:off x="1430594" y="4454015"/>
            <a:ext cx="82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10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2526199-C95A-7EE9-9508-6B89759E78F8}"/>
              </a:ext>
            </a:extLst>
          </p:cNvPr>
          <p:cNvSpPr txBox="1"/>
          <p:nvPr/>
        </p:nvSpPr>
        <p:spPr>
          <a:xfrm>
            <a:off x="3382293" y="4454015"/>
            <a:ext cx="82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1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9FB04CF-D9A2-CDD7-1F9F-1F05A45F4AA3}"/>
              </a:ext>
            </a:extLst>
          </p:cNvPr>
          <p:cNvSpPr txBox="1"/>
          <p:nvPr/>
        </p:nvSpPr>
        <p:spPr>
          <a:xfrm>
            <a:off x="5217469" y="4454015"/>
            <a:ext cx="82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5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D1F5C4F-1E3F-361F-4016-7D70D666C6D3}"/>
              </a:ext>
            </a:extLst>
          </p:cNvPr>
          <p:cNvSpPr txBox="1"/>
          <p:nvPr/>
        </p:nvSpPr>
        <p:spPr>
          <a:xfrm>
            <a:off x="6872748" y="4454015"/>
            <a:ext cx="82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12</a:t>
            </a:r>
            <a:endParaRPr lang="fr-FR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559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102122-999F-DF68-D5BD-F4208CEAA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01B6EC84-7071-F549-C0AE-B71E920E983D}"/>
              </a:ext>
            </a:extLst>
          </p:cNvPr>
          <p:cNvSpPr txBox="1"/>
          <p:nvPr/>
        </p:nvSpPr>
        <p:spPr>
          <a:xfrm>
            <a:off x="961411" y="840260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 النشاط رقم 7 الصفحة 67 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5610E4E-6157-5760-5C65-B568EA8CED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F55E5AE-F6CD-14EE-C492-68F00B1B73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88" y="2218679"/>
            <a:ext cx="7557025" cy="312856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F7B335F-1CF0-092F-D7BE-4A5D22BC67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7562021">
            <a:off x="3553563" y="3386544"/>
            <a:ext cx="134332" cy="219318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DAFADE3-D768-CF2D-F897-33BB881661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4086191">
            <a:off x="5372162" y="3531117"/>
            <a:ext cx="134332" cy="219318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1BF8360-ABA6-542A-6E29-CEB93625F1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7054526">
            <a:off x="7409794" y="3401292"/>
            <a:ext cx="134332" cy="219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854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B694C3-9618-CC78-AF87-18964424B5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8976C17-0BEF-3330-9693-6191BC444F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2089F505-67C0-013B-8873-12E7B6959BC9}"/>
              </a:ext>
            </a:extLst>
          </p:cNvPr>
          <p:cNvGrpSpPr/>
          <p:nvPr/>
        </p:nvGrpSpPr>
        <p:grpSpPr>
          <a:xfrm>
            <a:off x="1286604" y="2239768"/>
            <a:ext cx="5659641" cy="2671446"/>
            <a:chOff x="2050979" y="2221113"/>
            <a:chExt cx="4930734" cy="2598313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FC4689F-BD3F-FEF7-0597-858AECCB8261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1" name="Image 10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937281EC-F3FC-8ED2-970F-049953B9261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91433" y="3462836"/>
              <a:ext cx="631873" cy="631873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2F1D5F9F-3CD0-5AD4-1960-B2AA26A28802}"/>
                </a:ext>
              </a:extLst>
            </p:cNvPr>
            <p:cNvSpPr txBox="1"/>
            <p:nvPr/>
          </p:nvSpPr>
          <p:spPr>
            <a:xfrm>
              <a:off x="2050979" y="3523755"/>
              <a:ext cx="4073638" cy="5088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حساب فرق عددين على السطر</a:t>
              </a:r>
              <a:endParaRPr lang="ar-S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64281C94-A1D9-3104-4F5D-86EA7A98C915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BB5A7C75-37E5-3F4F-33CC-04C3FC96386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C0CE1E3C-7A83-96F2-597B-494BF219E0DD}"/>
                </a:ext>
              </a:extLst>
            </p:cNvPr>
            <p:cNvSpPr txBox="1"/>
            <p:nvPr/>
          </p:nvSpPr>
          <p:spPr>
            <a:xfrm>
              <a:off x="2539960" y="4159041"/>
              <a:ext cx="3584657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9A45A813-894B-ECB4-0EC0-8678FECA6CF5}"/>
              </a:ext>
            </a:extLst>
          </p:cNvPr>
          <p:cNvSpPr txBox="1"/>
          <p:nvPr/>
        </p:nvSpPr>
        <p:spPr>
          <a:xfrm>
            <a:off x="1808261" y="3076334"/>
            <a:ext cx="41541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الواجبات المنزلية </a:t>
            </a:r>
            <a:endParaRPr lang="ar-SA" sz="24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43807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445168" y="839370"/>
            <a:ext cx="7013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كراسات الحساب الذهني الصفحة 18 ستنجزون هذه العمليات  ، انتظروا الانطلاقة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7CB29ED-251F-3DF7-B6AE-F565B1CCB7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 descr="Une image contenant texte, Visage humain, Dessin animé, personne&#10;&#10;Le contenu généré par l’IA peut être incorrect.">
            <a:extLst>
              <a:ext uri="{FF2B5EF4-FFF2-40B4-BE49-F238E27FC236}">
                <a16:creationId xmlns:a16="http://schemas.microsoft.com/office/drawing/2014/main" id="{DD62CD0E-9FD0-5EA3-A214-8F21E2D784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6152" y="1644284"/>
            <a:ext cx="3331405" cy="45942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480767C-E274-F97F-0D86-88CF2838DB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5066" y="1644284"/>
            <a:ext cx="3331405" cy="4594285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9C0F7E3-4FC9-53E2-5670-1B6239EE03CB}"/>
              </a:ext>
            </a:extLst>
          </p:cNvPr>
          <p:cNvSpPr/>
          <p:nvPr/>
        </p:nvSpPr>
        <p:spPr>
          <a:xfrm>
            <a:off x="1220189" y="3114555"/>
            <a:ext cx="3088169" cy="98549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2361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E6FBB-9FF8-62CE-3DC7-F693CBCC6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EE86F226-143F-51DD-2879-78F357843A83}"/>
              </a:ext>
            </a:extLst>
          </p:cNvPr>
          <p:cNvSpPr txBox="1"/>
          <p:nvPr/>
        </p:nvSpPr>
        <p:spPr>
          <a:xfrm>
            <a:off x="797150" y="839370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فرق العددين على السطر </a:t>
            </a:r>
            <a:r>
              <a: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لديكم دقيقة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A3CD2E9-6DE5-524F-0BC3-EB3A5FBDE3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A9928CFE-E7EE-0283-9084-0E907CC65F49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49C71C59-B1B0-B6A5-0A12-1EFACE181B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C65B23A5-9B5D-BE63-8D02-85E679AD95C6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3" name="Graphique 12">
            <a:extLst>
              <a:ext uri="{FF2B5EF4-FFF2-40B4-BE49-F238E27FC236}">
                <a16:creationId xmlns:a16="http://schemas.microsoft.com/office/drawing/2014/main" id="{E96D702B-14E5-B6FE-DFEA-33BA4E98885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3955262" y="5053850"/>
            <a:ext cx="1233471" cy="1233471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22C7DACF-3F3F-4EA3-D8EA-0019ADDA466A}"/>
              </a:ext>
            </a:extLst>
          </p:cNvPr>
          <p:cNvSpPr/>
          <p:nvPr/>
        </p:nvSpPr>
        <p:spPr>
          <a:xfrm>
            <a:off x="4026309" y="5134279"/>
            <a:ext cx="1091382" cy="1072610"/>
          </a:xfrm>
          <a:prstGeom prst="ellipse">
            <a:avLst/>
          </a:prstGeom>
          <a:solidFill>
            <a:srgbClr val="16AB9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46BC241-96B2-0CFE-A0B9-A01D365A63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3488" y="2157762"/>
            <a:ext cx="7557025" cy="2542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387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9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F7D849-5D8D-D808-FC9E-559C98017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9E989911-216B-C733-802E-ABBDD9035DB6}"/>
              </a:ext>
            </a:extLst>
          </p:cNvPr>
          <p:cNvSpPr txBox="1"/>
          <p:nvPr/>
        </p:nvSpPr>
        <p:spPr>
          <a:xfrm>
            <a:off x="0" y="780378"/>
            <a:ext cx="745861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 </a:t>
            </a:r>
            <a:endParaRPr lang="ar-MA" b="1" dirty="0">
              <a:solidFill>
                <a:srgbClr val="FFFFFF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r" rtl="1">
              <a:defRPr/>
            </a:pPr>
            <a:r>
              <a:rPr lang="ar-MA" sz="1600" i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يسأل الأستاذ(ة) التلاميذ  عن عدد الأخطاء المرتكبة لتحديد بطل الحساب الذهني ويحفز المتعثرين </a:t>
            </a:r>
            <a:r>
              <a:rPr kumimoji="0" lang="ar-MA" sz="160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   </a:t>
            </a:r>
            <a:endParaRPr kumimoji="0" lang="ar-MA" sz="16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C02CAFA-E84E-2AE7-D480-DE8C8B15E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FEEF4A9-B258-6586-3958-3C56BF5DB2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488" y="2157762"/>
            <a:ext cx="7557025" cy="2542477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40BE7DE0-FFD0-B40F-6826-101D52DD7BB6}"/>
              </a:ext>
            </a:extLst>
          </p:cNvPr>
          <p:cNvSpPr txBox="1"/>
          <p:nvPr/>
        </p:nvSpPr>
        <p:spPr>
          <a:xfrm>
            <a:off x="3588117" y="2157762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35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137A65B-C6CC-0DBD-384B-169D868ACBA2}"/>
              </a:ext>
            </a:extLst>
          </p:cNvPr>
          <p:cNvSpPr txBox="1"/>
          <p:nvPr/>
        </p:nvSpPr>
        <p:spPr>
          <a:xfrm>
            <a:off x="7420096" y="2141941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77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69F2178-9EA2-CE15-9663-4386871DE246}"/>
              </a:ext>
            </a:extLst>
          </p:cNvPr>
          <p:cNvSpPr txBox="1"/>
          <p:nvPr/>
        </p:nvSpPr>
        <p:spPr>
          <a:xfrm>
            <a:off x="3573369" y="3105834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42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CD42733-6D71-D418-2771-39E4FFDF41FF}"/>
              </a:ext>
            </a:extLst>
          </p:cNvPr>
          <p:cNvSpPr txBox="1"/>
          <p:nvPr/>
        </p:nvSpPr>
        <p:spPr>
          <a:xfrm>
            <a:off x="7532353" y="3120582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81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FD44413-41E6-5641-4783-93E37F65BD1F}"/>
              </a:ext>
            </a:extLst>
          </p:cNvPr>
          <p:cNvSpPr txBox="1"/>
          <p:nvPr/>
        </p:nvSpPr>
        <p:spPr>
          <a:xfrm>
            <a:off x="3573368" y="4012634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53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2509D3E-3DA3-59EC-AE6E-0FCA167758AA}"/>
              </a:ext>
            </a:extLst>
          </p:cNvPr>
          <p:cNvSpPr txBox="1"/>
          <p:nvPr/>
        </p:nvSpPr>
        <p:spPr>
          <a:xfrm>
            <a:off x="7514113" y="4053908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93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3403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8" grpId="0"/>
      <p:bldP spid="9" grpId="0"/>
      <p:bldP spid="11" grpId="0"/>
      <p:bldP spid="12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980CE6-4AAA-080D-48F7-1AF44750F2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2936B35-E15C-ABCF-B326-B09922F008C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FF2A1F39-29E7-5C40-AFFC-96656E70671F}"/>
              </a:ext>
            </a:extLst>
          </p:cNvPr>
          <p:cNvGrpSpPr/>
          <p:nvPr/>
        </p:nvGrpSpPr>
        <p:grpSpPr>
          <a:xfrm>
            <a:off x="1286604" y="2239768"/>
            <a:ext cx="5659641" cy="2671446"/>
            <a:chOff x="2050979" y="2221113"/>
            <a:chExt cx="4930734" cy="2598313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306ABAB4-0702-75D8-091C-54B4DCD2B310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1" name="Image 10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CCFD8B8-0272-7154-C769-2EF349B0E9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88404" y="4079098"/>
              <a:ext cx="631873" cy="631873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27EC6D66-EE8C-0042-52A0-63E543E26E5C}"/>
                </a:ext>
              </a:extLst>
            </p:cNvPr>
            <p:cNvSpPr txBox="1"/>
            <p:nvPr/>
          </p:nvSpPr>
          <p:spPr>
            <a:xfrm>
              <a:off x="2050979" y="3604798"/>
              <a:ext cx="4073638" cy="4490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حساب فرق عددين على السطر</a:t>
              </a:r>
              <a:endParaRPr lang="ar-S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endParaRP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E5BA7C14-DF64-C2CF-6064-FE165D04B683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50305075-1BD2-8A59-A6F8-1C59669055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18629B28-1515-3E00-D2B3-2AF4F3E15864}"/>
                </a:ext>
              </a:extLst>
            </p:cNvPr>
            <p:cNvSpPr txBox="1"/>
            <p:nvPr/>
          </p:nvSpPr>
          <p:spPr>
            <a:xfrm>
              <a:off x="2539960" y="4159041"/>
              <a:ext cx="3584657" cy="5088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306ABD11-7425-833A-1BF3-39A71585A8BF}"/>
              </a:ext>
            </a:extLst>
          </p:cNvPr>
          <p:cNvSpPr txBox="1"/>
          <p:nvPr/>
        </p:nvSpPr>
        <p:spPr>
          <a:xfrm>
            <a:off x="1808261" y="3076334"/>
            <a:ext cx="415418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الواجبات المنزلية</a:t>
            </a: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SA" sz="2800" b="1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15106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0F90FF-AC14-66BB-1A2A-71C888F384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0CE2288-8E84-D21E-F87D-6FC90D9D044D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A64FF27-211F-E304-26B3-C7BE6E3555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FC63AFF-73BF-4110-C325-A68F399EFF46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0215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609E69-E5D5-94C5-0323-9E42083395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B72BC407-E5B4-112A-F793-6F96109E780F}"/>
              </a:ext>
            </a:extLst>
          </p:cNvPr>
          <p:cNvSpPr txBox="1"/>
          <p:nvPr/>
        </p:nvSpPr>
        <p:spPr>
          <a:xfrm>
            <a:off x="132735" y="716819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لا حظوا هذه الساعة  العقربية ،الساعة تشير إلى السابعة تماما </a:t>
            </a:r>
          </a:p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اكتبوا  على الألواح  العدد الذي سيقف عنده العقرب الكبير عندما يقوم بدورة كاملة 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DF4EB33-9DBF-4661-796D-58A58A1A7D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2D4D929-9ECD-00F7-81BB-7FF1729EF2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9017" y="1868603"/>
            <a:ext cx="2605963" cy="2385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850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6357B3-3F56-ED5E-9EB7-DE957D217C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39F3556-FD30-8983-8E38-F0715D590FA9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67228D8-B7FD-1391-154D-D285F1551D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6A71758-4485-1BFE-7505-330AC1F29CAF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0647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4621C-503E-7C5D-764B-BC9D8487FD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73BFBE7-E07D-D094-AB89-90B1E4FE57E9}"/>
              </a:ext>
            </a:extLst>
          </p:cNvPr>
          <p:cNvSpPr txBox="1"/>
          <p:nvPr/>
        </p:nvSpPr>
        <p:spPr>
          <a:xfrm>
            <a:off x="132735" y="753361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 العدد الذي سيقف عنده العقرب الكبير عندما يقوم بدورة كاملة هو 12</a:t>
            </a:r>
          </a:p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و ستشير الساعة إلى الثامنة تماما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D3039E4-63BA-82DF-8F8B-1928B74EAB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7" name="tour_gr_aiguille">
            <a:hlinkClick r:id="" action="ppaction://media"/>
            <a:extLst>
              <a:ext uri="{FF2B5EF4-FFF2-40B4-BE49-F238E27FC236}">
                <a16:creationId xmlns:a16="http://schemas.microsoft.com/office/drawing/2014/main" id="{F6CD6DA6-DFE0-0710-8148-E2DFC2B1846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355475" y="1888190"/>
            <a:ext cx="2433048" cy="2346368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FD7005FE-04F6-7A4C-028A-95940B3D101F}"/>
              </a:ext>
            </a:extLst>
          </p:cNvPr>
          <p:cNvSpPr/>
          <p:nvPr/>
        </p:nvSpPr>
        <p:spPr>
          <a:xfrm>
            <a:off x="3395784" y="1876591"/>
            <a:ext cx="2325140" cy="2356969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Flèche : bas 3">
            <a:extLst>
              <a:ext uri="{FF2B5EF4-FFF2-40B4-BE49-F238E27FC236}">
                <a16:creationId xmlns:a16="http://schemas.microsoft.com/office/drawing/2014/main" id="{A5B850D6-693A-9596-907A-A2EF80D534E8}"/>
              </a:ext>
            </a:extLst>
          </p:cNvPr>
          <p:cNvSpPr/>
          <p:nvPr/>
        </p:nvSpPr>
        <p:spPr>
          <a:xfrm>
            <a:off x="4394580" y="1434522"/>
            <a:ext cx="327547" cy="369332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3598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1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" dur="4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  <p:bldLst>
      <p:bldP spid="3" grpId="0" animBg="1"/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A68CE5-E763-B094-CBF3-1F055A3F1A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E7054C5-D142-0007-4A3A-EAD60B59F16B}"/>
              </a:ext>
            </a:extLst>
          </p:cNvPr>
          <p:cNvSpPr txBox="1"/>
          <p:nvPr/>
        </p:nvSpPr>
        <p:spPr>
          <a:xfrm>
            <a:off x="132735" y="73156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لا حظوا هذه الساعة  العقربية </a:t>
            </a:r>
          </a:p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اكتبوا  العدد الذي سيقف عنده العقرب الكبير عندما يقوم بنصف دورة  فقط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BCF3ACF-F2AC-BDD5-29E5-40357F81E9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CAFCE95-F319-56E4-7F77-89DD5F9AE8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9017" y="1868603"/>
            <a:ext cx="2605963" cy="2385519"/>
          </a:xfrm>
          <a:prstGeom prst="rect">
            <a:avLst/>
          </a:prstGeom>
        </p:spPr>
      </p:pic>
      <p:sp>
        <p:nvSpPr>
          <p:cNvPr id="3" name="Arc 2">
            <a:extLst>
              <a:ext uri="{FF2B5EF4-FFF2-40B4-BE49-F238E27FC236}">
                <a16:creationId xmlns:a16="http://schemas.microsoft.com/office/drawing/2014/main" id="{2BADE039-F5FB-2875-21DE-5DDB846BAC2F}"/>
              </a:ext>
            </a:extLst>
          </p:cNvPr>
          <p:cNvSpPr/>
          <p:nvPr/>
        </p:nvSpPr>
        <p:spPr>
          <a:xfrm>
            <a:off x="3571056" y="1916944"/>
            <a:ext cx="2136569" cy="2242101"/>
          </a:xfrm>
          <a:prstGeom prst="arc">
            <a:avLst>
              <a:gd name="adj1" fmla="val 15872515"/>
              <a:gd name="adj2" fmla="val 5638968"/>
            </a:avLst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92906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E502E8-71EA-B44C-C064-6C49E219DC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B058DBB-0E9A-4C02-3A34-1B5F770313E4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7E3110-BBF8-7F1D-E8CA-9CE647A8E4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3F38281-9CB8-0535-8744-E4B08D18B471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3632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E492EB-55DC-2638-D41E-764356AE12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174C758B-22D6-BC18-6E76-2C44F178D8FE}"/>
              </a:ext>
            </a:extLst>
          </p:cNvPr>
          <p:cNvSpPr txBox="1"/>
          <p:nvPr/>
        </p:nvSpPr>
        <p:spPr>
          <a:xfrm>
            <a:off x="132735" y="726065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 العدد الذي سيقف عنده العقرب الكبير عندما يقوم بنصف دورة هو  6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714F791-A7D6-3E3B-EE9A-5A2B95E21F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0" name="Demi_tour">
            <a:hlinkClick r:id="" action="ppaction://media"/>
            <a:extLst>
              <a:ext uri="{FF2B5EF4-FFF2-40B4-BE49-F238E27FC236}">
                <a16:creationId xmlns:a16="http://schemas.microsoft.com/office/drawing/2014/main" id="{23D0C8C7-5021-BBE6-8926-5E25F84BD1F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355474" y="1888178"/>
            <a:ext cx="2433048" cy="2346368"/>
          </a:xfrm>
          <a:prstGeom prst="rect">
            <a:avLst/>
          </a:prstGeom>
        </p:spPr>
      </p:pic>
      <p:sp>
        <p:nvSpPr>
          <p:cNvPr id="8" name="Arc 7">
            <a:extLst>
              <a:ext uri="{FF2B5EF4-FFF2-40B4-BE49-F238E27FC236}">
                <a16:creationId xmlns:a16="http://schemas.microsoft.com/office/drawing/2014/main" id="{311F85B6-2CF5-1F57-A3E6-A591D9F97609}"/>
              </a:ext>
            </a:extLst>
          </p:cNvPr>
          <p:cNvSpPr/>
          <p:nvPr/>
        </p:nvSpPr>
        <p:spPr>
          <a:xfrm>
            <a:off x="3556308" y="1902196"/>
            <a:ext cx="2204917" cy="2318702"/>
          </a:xfrm>
          <a:prstGeom prst="arc">
            <a:avLst>
              <a:gd name="adj1" fmla="val 15872515"/>
              <a:gd name="adj2" fmla="val 5638968"/>
            </a:avLst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Flèche : bas 10">
            <a:extLst>
              <a:ext uri="{FF2B5EF4-FFF2-40B4-BE49-F238E27FC236}">
                <a16:creationId xmlns:a16="http://schemas.microsoft.com/office/drawing/2014/main" id="{E334B972-0322-45F6-2091-D3D9A2372864}"/>
              </a:ext>
            </a:extLst>
          </p:cNvPr>
          <p:cNvSpPr/>
          <p:nvPr/>
        </p:nvSpPr>
        <p:spPr>
          <a:xfrm rot="10800000">
            <a:off x="4408224" y="4339205"/>
            <a:ext cx="327547" cy="369332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5465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665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  <p:bldLst>
      <p:bldP spid="8" grpId="0" animBg="1"/>
      <p:bldP spid="1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DF0BDF-1DEF-EB7B-6D94-0B5134D0B265}"/>
              </a:ext>
            </a:extLst>
          </p:cNvPr>
          <p:cNvSpPr/>
          <p:nvPr/>
        </p:nvSpPr>
        <p:spPr>
          <a:xfrm>
            <a:off x="2105026" y="2677003"/>
            <a:ext cx="4933949" cy="185075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A519A75-3686-B953-A1A8-E5D939ABE159}"/>
              </a:ext>
            </a:extLst>
          </p:cNvPr>
          <p:cNvSpPr txBox="1"/>
          <p:nvPr/>
        </p:nvSpPr>
        <p:spPr>
          <a:xfrm>
            <a:off x="1932036" y="3412579"/>
            <a:ext cx="45082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قراءة الساعة بالنصف </a:t>
            </a:r>
          </a:p>
        </p:txBody>
      </p:sp>
      <p:sp>
        <p:nvSpPr>
          <p:cNvPr id="11" name="Flowchart: Alternate Process 54">
            <a:extLst>
              <a:ext uri="{FF2B5EF4-FFF2-40B4-BE49-F238E27FC236}">
                <a16:creationId xmlns:a16="http://schemas.microsoft.com/office/drawing/2014/main" id="{02CE9C97-0F70-AE43-3953-109555BBB2A4}"/>
              </a:ext>
            </a:extLst>
          </p:cNvPr>
          <p:cNvSpPr/>
          <p:nvPr/>
        </p:nvSpPr>
        <p:spPr>
          <a:xfrm>
            <a:off x="3067666" y="2166867"/>
            <a:ext cx="3047384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 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B7C33798-A740-CEA9-49FE-C501F5D00596}"/>
              </a:ext>
            </a:extLst>
          </p:cNvPr>
          <p:cNvSpPr>
            <a:spLocks noChangeAspect="1"/>
          </p:cNvSpPr>
          <p:nvPr/>
        </p:nvSpPr>
        <p:spPr>
          <a:xfrm>
            <a:off x="5729755" y="2205686"/>
            <a:ext cx="644500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13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94CF05D-FB87-58F3-8FA7-4CEBE9245A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427999" y="3358277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791570" y="738734"/>
            <a:ext cx="683599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الآن، سنتعرف مع ندى و مجد كيف نقرأ الساعات بالنصف على الساعة العقربية و الساعة الرقمية  </a:t>
            </a:r>
          </a:p>
        </p:txBody>
      </p:sp>
      <p:pic>
        <p:nvPicPr>
          <p:cNvPr id="2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FEB96A49-5F2F-6CD1-D7BA-824966C2F28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3A992B2-2A49-BDC0-2820-F45AFC3998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B68E0A6-D651-9376-9F83-2E98161CE5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  <p:pic>
        <p:nvPicPr>
          <p:cNvPr id="5" name="Image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C7F6F80-B6A0-ABB4-9B6E-422FD59695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عرض فيديو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  <a:endParaRPr lang="ar-MA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B89A5F20-0787-7ADA-D4FC-F862E4065E5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MATHS_ N1_P4_SEM1_S2_V1VF2">
            <a:hlinkClick r:id="" action="ppaction://media"/>
            <a:extLst>
              <a:ext uri="{FF2B5EF4-FFF2-40B4-BE49-F238E27FC236}">
                <a16:creationId xmlns:a16="http://schemas.microsoft.com/office/drawing/2014/main" id="{5C4FD0D1-CEEF-A155-9DF8-8079516B567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00635" y="1931447"/>
            <a:ext cx="7749989" cy="4359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303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5652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75D1EB4C-D963-C71D-B9CC-88E564CFFCD6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يقرأ الساعة  ؟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FC4986-0B51-D373-5D8D-BB95CFCEA2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4485B98-E188-4147-8039-694975CFA8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698" y="1923137"/>
            <a:ext cx="1552792" cy="69542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8E680B9-C248-0745-6465-051C2892CF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5304" y="3459279"/>
            <a:ext cx="1562318" cy="69542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D7EB285-F8E0-6632-5C88-7C71CBA1B1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12236" y="1923137"/>
            <a:ext cx="1543265" cy="69542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FC85D4E-FA98-F8C0-608E-9E95A45EAD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247" y="3459279"/>
            <a:ext cx="1468641" cy="70494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30CA57B-708C-0A83-DD43-F0A4B9258C3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43883" y="5099160"/>
            <a:ext cx="1505160" cy="74305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FEF8163-E49B-F252-85CE-BD31EFD51C8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50341" y="3459279"/>
            <a:ext cx="1505160" cy="75258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1C02883-80B0-74D6-8F34-A588EA809A7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6482" y="5118213"/>
            <a:ext cx="1474171" cy="72400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59207BD-8909-CED6-FB0D-BD6DD204423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1252" y="1933208"/>
            <a:ext cx="1524213" cy="72291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08D95E1-7AA9-02A5-9D1B-0A02C2806D2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50341" y="5120787"/>
            <a:ext cx="1505160" cy="709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766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3F5FDE-2D6F-91E0-99CE-B3BDECED4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C8F3CB76-CBBB-CD36-5830-AC3D392AAE50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يقرأ الساعة  ؟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2C9070E-BC44-9EE3-DCF2-036B9BC330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12BDACF-EF8F-092D-4D8D-9A727A2581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230" y="1827319"/>
            <a:ext cx="1757192" cy="171234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FC3EE2E-52C3-14B6-ED11-EF3BB809C3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88062" y="1827319"/>
            <a:ext cx="1778452" cy="171234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D4DDD12-21E2-A501-B9E5-4D021D06FA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1250" y="4370289"/>
            <a:ext cx="1737944" cy="1735802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2FE96F9-6E7B-0E0E-DC18-86E1F8FB1B9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20376" y="4305039"/>
            <a:ext cx="1831901" cy="1829631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3318B85-37CA-357F-4BB8-F79069B23A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46270" y="1757666"/>
            <a:ext cx="1827366" cy="1829631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DD14898-0E2B-AF43-9B37-5B23BA7CF1F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22285" y="4328499"/>
            <a:ext cx="1884895" cy="1806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44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86ACEDE-536E-DADC-7E89-CC7B321C393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7C8A60-0812-ED05-DA8C-C2B3ACDD96C3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F82D7C7-842F-76E8-8107-50D55847C8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895C21C0-E62A-FD46-DB7C-68A40D904531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F3835E11-1157-F4E9-1536-69FD6271D383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2A55F8BF-640F-7767-984D-E593FD48ADC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297CD154-B55E-DB2C-AD2F-396551AE614B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A82D396E-F49A-AFD2-459C-CFCA505EC719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86282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101600" y="716761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نريد أن تقرأ الساعة العقربية و نصلها بالساعة الرقمية الموافقة لها 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سننجز هذا النشاط  خطوة خطوة 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EAC09-C2D2-EFA9-F6E7-65DB1F693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B88D4A0-2539-89A0-BA24-6FE63496F2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7799" y="2226504"/>
            <a:ext cx="1623384" cy="1638075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04648371-C33A-9B36-9CFE-6BD0BAA76DEC}"/>
              </a:ext>
            </a:extLst>
          </p:cNvPr>
          <p:cNvGrpSpPr/>
          <p:nvPr/>
        </p:nvGrpSpPr>
        <p:grpSpPr>
          <a:xfrm>
            <a:off x="1501309" y="4482140"/>
            <a:ext cx="6241125" cy="761274"/>
            <a:chOff x="1935456" y="4482140"/>
            <a:chExt cx="6241125" cy="761274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E84DF0D8-177A-7411-CCB2-161469A13FF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638877" y="4482140"/>
              <a:ext cx="1537704" cy="761274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1B847EB6-7F06-8CFE-9874-EDFE8137F84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64780" y="4486888"/>
              <a:ext cx="1543265" cy="695422"/>
            </a:xfrm>
            <a:prstGeom prst="rect">
              <a:avLst/>
            </a:prstGeom>
          </p:spPr>
        </p:pic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B05D3A10-1AC3-9584-C10E-15EB4B6EFEB4}"/>
                </a:ext>
              </a:extLst>
            </p:cNvPr>
            <p:cNvGrpSpPr/>
            <p:nvPr/>
          </p:nvGrpSpPr>
          <p:grpSpPr>
            <a:xfrm>
              <a:off x="1935456" y="4483030"/>
              <a:ext cx="1498492" cy="703139"/>
              <a:chOff x="1935456" y="4465598"/>
              <a:chExt cx="1498492" cy="703139"/>
            </a:xfrm>
          </p:grpSpPr>
          <p:pic>
            <p:nvPicPr>
              <p:cNvPr id="4" name="Image 3">
                <a:extLst>
                  <a:ext uri="{FF2B5EF4-FFF2-40B4-BE49-F238E27FC236}">
                    <a16:creationId xmlns:a16="http://schemas.microsoft.com/office/drawing/2014/main" id="{BCC40FE5-146E-4915-550C-46C4CC68AF0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935456" y="4465598"/>
                <a:ext cx="1498492" cy="703139"/>
              </a:xfrm>
              <a:prstGeom prst="rect">
                <a:avLst/>
              </a:prstGeom>
            </p:spPr>
          </p:pic>
          <p:pic>
            <p:nvPicPr>
              <p:cNvPr id="7" name="Image 6">
                <a:extLst>
                  <a:ext uri="{FF2B5EF4-FFF2-40B4-BE49-F238E27FC236}">
                    <a16:creationId xmlns:a16="http://schemas.microsoft.com/office/drawing/2014/main" id="{532C0535-2C05-77DA-A030-1F08DF8556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515412" y="4622794"/>
                <a:ext cx="519862" cy="380387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35427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B28865-3B5E-FCC5-1F59-D4440D3219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5E01C74-B55B-C4C8-F32D-DB207B313BBB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 ؟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3CF8554-1537-2097-49AE-AC0D7E6AAE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3637305-A08A-9D18-AEFD-BA97DA2B6B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grpSp>
        <p:nvGrpSpPr>
          <p:cNvPr id="57" name="Groupe 56">
            <a:extLst>
              <a:ext uri="{FF2B5EF4-FFF2-40B4-BE49-F238E27FC236}">
                <a16:creationId xmlns:a16="http://schemas.microsoft.com/office/drawing/2014/main" id="{FD3E6486-45E6-1C38-32FD-F3A208DF71B1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</p:grpSpPr>
        <p:sp>
          <p:nvSpPr>
            <p:cNvPr id="58" name="Rectangle : coins arrondis 57">
              <a:extLst>
                <a:ext uri="{FF2B5EF4-FFF2-40B4-BE49-F238E27FC236}">
                  <a16:creationId xmlns:a16="http://schemas.microsoft.com/office/drawing/2014/main" id="{589A52D2-7ABA-3304-5EB0-A009E02ABBF8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الساعة  التي يشير إليها عقرب الساعات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9" name="Oval 80">
              <a:extLst>
                <a:ext uri="{FF2B5EF4-FFF2-40B4-BE49-F238E27FC236}">
                  <a16:creationId xmlns:a16="http://schemas.microsoft.com/office/drawing/2014/main" id="{FD1E8B78-5ADD-E7E3-B147-BFA5307B608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60" name="Groupe 59">
            <a:extLst>
              <a:ext uri="{FF2B5EF4-FFF2-40B4-BE49-F238E27FC236}">
                <a16:creationId xmlns:a16="http://schemas.microsoft.com/office/drawing/2014/main" id="{0552CE52-C414-5CCD-9586-0378AB8DA314}"/>
              </a:ext>
            </a:extLst>
          </p:cNvPr>
          <p:cNvGrpSpPr/>
          <p:nvPr/>
        </p:nvGrpSpPr>
        <p:grpSpPr>
          <a:xfrm>
            <a:off x="568065" y="1617791"/>
            <a:ext cx="2019819" cy="442468"/>
            <a:chOff x="866018" y="1825418"/>
            <a:chExt cx="2019819" cy="442468"/>
          </a:xfrm>
        </p:grpSpPr>
        <p:sp>
          <p:nvSpPr>
            <p:cNvPr id="61" name="Rectangle : coins arrondis 60">
              <a:extLst>
                <a:ext uri="{FF2B5EF4-FFF2-40B4-BE49-F238E27FC236}">
                  <a16:creationId xmlns:a16="http://schemas.microsoft.com/office/drawing/2014/main" id="{8EA730E1-90A9-FA6F-5DED-62A37FA0F43E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أقرأ الساعة  و أصل 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62" name="Oval 80">
              <a:extLst>
                <a:ext uri="{FF2B5EF4-FFF2-40B4-BE49-F238E27FC236}">
                  <a16:creationId xmlns:a16="http://schemas.microsoft.com/office/drawing/2014/main" id="{CD585ECC-5928-C5B7-7122-7DD038317E1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63" name="Groupe 62">
            <a:extLst>
              <a:ext uri="{FF2B5EF4-FFF2-40B4-BE49-F238E27FC236}">
                <a16:creationId xmlns:a16="http://schemas.microsoft.com/office/drawing/2014/main" id="{D6F21716-B50C-8CEF-7308-3F05846B1080}"/>
              </a:ext>
            </a:extLst>
          </p:cNvPr>
          <p:cNvGrpSpPr/>
          <p:nvPr/>
        </p:nvGrpSpPr>
        <p:grpSpPr>
          <a:xfrm>
            <a:off x="2919477" y="1610397"/>
            <a:ext cx="2160652" cy="463607"/>
            <a:chOff x="2895873" y="1827488"/>
            <a:chExt cx="2537702" cy="463607"/>
          </a:xfrm>
        </p:grpSpPr>
        <p:sp>
          <p:nvSpPr>
            <p:cNvPr id="64" name="Rectangle : coins arrondis 63">
              <a:extLst>
                <a:ext uri="{FF2B5EF4-FFF2-40B4-BE49-F238E27FC236}">
                  <a16:creationId xmlns:a16="http://schemas.microsoft.com/office/drawing/2014/main" id="{E5601642-7631-EB41-18FC-21FDAE05529E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مكان  عقرب الدقائق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5" name="Oval 80">
              <a:extLst>
                <a:ext uri="{FF2B5EF4-FFF2-40B4-BE49-F238E27FC236}">
                  <a16:creationId xmlns:a16="http://schemas.microsoft.com/office/drawing/2014/main" id="{0AEFF585-C80D-9E9B-0102-FEE97490D83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2A594CB5-F2AA-96D1-7335-24AAC0ECD8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29130" y="2196749"/>
            <a:ext cx="2160723" cy="2180278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3CE3D2A7-3386-EA4E-8DD5-916BB8024B5F}"/>
              </a:ext>
            </a:extLst>
          </p:cNvPr>
          <p:cNvGrpSpPr/>
          <p:nvPr/>
        </p:nvGrpSpPr>
        <p:grpSpPr>
          <a:xfrm>
            <a:off x="1501309" y="5121685"/>
            <a:ext cx="6241125" cy="761274"/>
            <a:chOff x="1935456" y="4482140"/>
            <a:chExt cx="6241125" cy="76127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203CD12-AF5C-55E6-ED4A-CFDF61FCD58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638877" y="4482140"/>
              <a:ext cx="1537704" cy="761274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D23A4D78-070B-005E-2CFF-35F32653474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264780" y="4486888"/>
              <a:ext cx="1543265" cy="695422"/>
            </a:xfrm>
            <a:prstGeom prst="rect">
              <a:avLst/>
            </a:prstGeom>
          </p:spPr>
        </p:pic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9C4D695A-7725-2176-158E-BE6D17CCA3C4}"/>
                </a:ext>
              </a:extLst>
            </p:cNvPr>
            <p:cNvGrpSpPr/>
            <p:nvPr/>
          </p:nvGrpSpPr>
          <p:grpSpPr>
            <a:xfrm>
              <a:off x="1935456" y="4483030"/>
              <a:ext cx="1498492" cy="703139"/>
              <a:chOff x="1935456" y="4465598"/>
              <a:chExt cx="1498492" cy="703139"/>
            </a:xfrm>
          </p:grpSpPr>
          <p:pic>
            <p:nvPicPr>
              <p:cNvPr id="12" name="Image 11">
                <a:extLst>
                  <a:ext uri="{FF2B5EF4-FFF2-40B4-BE49-F238E27FC236}">
                    <a16:creationId xmlns:a16="http://schemas.microsoft.com/office/drawing/2014/main" id="{17F1DBB4-F2A0-6524-1F63-C078AF3A0E9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935456" y="4465598"/>
                <a:ext cx="1498492" cy="703139"/>
              </a:xfrm>
              <a:prstGeom prst="rect">
                <a:avLst/>
              </a:prstGeom>
            </p:spPr>
          </p:pic>
          <p:pic>
            <p:nvPicPr>
              <p:cNvPr id="14" name="Image 13">
                <a:extLst>
                  <a:ext uri="{FF2B5EF4-FFF2-40B4-BE49-F238E27FC236}">
                    <a16:creationId xmlns:a16="http://schemas.microsoft.com/office/drawing/2014/main" id="{1435F905-F4C7-C42C-79A8-660224A826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515412" y="4622794"/>
                <a:ext cx="519862" cy="380387"/>
              </a:xfrm>
              <a:prstGeom prst="rect">
                <a:avLst/>
              </a:prstGeom>
            </p:spPr>
          </p:pic>
        </p:grp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78CF66C9-ACD0-7085-FB01-3D7FDCA1FB0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76560" y="4377027"/>
            <a:ext cx="257211" cy="190527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FB906A9-D065-F01C-6337-0D990BFB8DB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10474" y="4931157"/>
            <a:ext cx="257211" cy="19052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085AA07-F49D-E2A1-415C-455D7D167EC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66052" y="4931158"/>
            <a:ext cx="257211" cy="190527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93C7171-61C5-5997-226C-D89CA50FE51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30241" y="4983695"/>
            <a:ext cx="257211" cy="190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554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C05EF-8BE0-EC47-B2AC-2AEC3779B2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786E536-584F-F7B0-C41F-5DB6422E0112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الساعة التي يشير إليها عقرب الساعات أي العقرب الصغير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C5E0A41-FE5B-F542-A6A6-203C26A1BF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9B78D261-5C2D-D388-18AC-A9E4AF5BFC57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5F2F11D-0107-70AE-B218-23F5419B6682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الساعة  التي يشير إليها عقرب الساعات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329F36AF-3716-2B23-05ED-4A05067029A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7E2FD932-C9A3-B49E-5704-615CE99D6B00}"/>
              </a:ext>
            </a:extLst>
          </p:cNvPr>
          <p:cNvGrpSpPr/>
          <p:nvPr/>
        </p:nvGrpSpPr>
        <p:grpSpPr>
          <a:xfrm>
            <a:off x="568065" y="1617791"/>
            <a:ext cx="2019819" cy="442468"/>
            <a:chOff x="866018" y="1825418"/>
            <a:chExt cx="2019819" cy="44246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F58B7E4-7428-1A03-FCDD-B7BE70D8DAA1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أقرأ الساعة  و أصل 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0C1BE6AC-9C93-3AC2-9003-542D47FA435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4547E73-4599-5789-F875-7C3CF316C3C9}"/>
              </a:ext>
            </a:extLst>
          </p:cNvPr>
          <p:cNvGrpSpPr/>
          <p:nvPr/>
        </p:nvGrpSpPr>
        <p:grpSpPr>
          <a:xfrm>
            <a:off x="2919477" y="1610397"/>
            <a:ext cx="2160652" cy="463607"/>
            <a:chOff x="2895873" y="1827488"/>
            <a:chExt cx="2537702" cy="463607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59B7FCC-E847-83C2-EDAC-17C56AB18054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مكان  عقرب الدقائق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AEA87A74-EC1E-D000-1C22-083D886B73C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F1A053B7-198F-FC12-93DA-FBEF235151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9130" y="2196749"/>
            <a:ext cx="2160723" cy="2180278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F00166E5-D857-A9B0-DC2D-72E18A33F609}"/>
              </a:ext>
            </a:extLst>
          </p:cNvPr>
          <p:cNvGrpSpPr/>
          <p:nvPr/>
        </p:nvGrpSpPr>
        <p:grpSpPr>
          <a:xfrm>
            <a:off x="1501309" y="5121685"/>
            <a:ext cx="6241125" cy="761274"/>
            <a:chOff x="1935456" y="4482140"/>
            <a:chExt cx="6241125" cy="761274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12A4FFD1-9C0E-BA6B-0DEB-293E36B956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638877" y="4482140"/>
              <a:ext cx="1537704" cy="761274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0D614DC2-485E-0698-6E4E-07771DBB43E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64780" y="4486888"/>
              <a:ext cx="1543265" cy="695422"/>
            </a:xfrm>
            <a:prstGeom prst="rect">
              <a:avLst/>
            </a:prstGeom>
          </p:spPr>
        </p:pic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6025583B-A1FB-EB3A-8746-933C06621132}"/>
                </a:ext>
              </a:extLst>
            </p:cNvPr>
            <p:cNvGrpSpPr/>
            <p:nvPr/>
          </p:nvGrpSpPr>
          <p:grpSpPr>
            <a:xfrm>
              <a:off x="1935456" y="4483030"/>
              <a:ext cx="1498492" cy="703139"/>
              <a:chOff x="1935456" y="4465598"/>
              <a:chExt cx="1498492" cy="703139"/>
            </a:xfrm>
          </p:grpSpPr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EBA41C68-843E-7F6A-B3CA-F5A5B03975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935456" y="4465598"/>
                <a:ext cx="1498492" cy="703139"/>
              </a:xfrm>
              <a:prstGeom prst="rect">
                <a:avLst/>
              </a:prstGeom>
            </p:spPr>
          </p:pic>
          <p:pic>
            <p:nvPicPr>
              <p:cNvPr id="19" name="Image 18">
                <a:extLst>
                  <a:ext uri="{FF2B5EF4-FFF2-40B4-BE49-F238E27FC236}">
                    <a16:creationId xmlns:a16="http://schemas.microsoft.com/office/drawing/2014/main" id="{99FE5043-4A6C-6647-4018-3ACCDB9099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515412" y="4622794"/>
                <a:ext cx="519862" cy="380387"/>
              </a:xfrm>
              <a:prstGeom prst="rect">
                <a:avLst/>
              </a:prstGeom>
            </p:spPr>
          </p:pic>
        </p:grpSp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7AF5F999-800D-E940-E36A-06D5CE301BD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6560" y="4377027"/>
            <a:ext cx="257211" cy="190527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590DBF3-4980-78FB-0B5E-07752913005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10474" y="4931157"/>
            <a:ext cx="257211" cy="190527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354CD81-50A5-FFEE-2389-883068A6382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66052" y="4931158"/>
            <a:ext cx="257211" cy="190527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A5982F8-14E2-FBC0-40DE-FF61AE13732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30241" y="4983695"/>
            <a:ext cx="257211" cy="190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911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8596F4-F25A-EA48-D2CA-86E053D217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C856F6B-FD74-2842-EA8B-7374142D1D93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5F8CFA5-68AB-A23C-0BA7-0BCFD5D286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7D9F082-CED4-6F64-E365-D56FF6CE2DAA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2049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F43CF4-759A-025F-A019-7882BBC7C5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BDDA5C2-B142-8832-4E8E-254D0ABB293D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يوجد عقرب الساعات بين الواحدة والثانية إذن لازال يشير إلى الساعة الواحدة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051AAB2-21E5-EEBF-E271-A79F3E968B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5D92938B-14C4-BC72-482A-F4045AE4D519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09EB0E4-DC35-7BAC-E48B-5D9E70F5F317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الساعة  التي يشير إليها عقرب الساعات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52487228-122E-86AA-FEFB-D5FD075A965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C4B5BE1F-DAE8-CE44-CD9D-3CE3D6F9E9CC}"/>
              </a:ext>
            </a:extLst>
          </p:cNvPr>
          <p:cNvGrpSpPr/>
          <p:nvPr/>
        </p:nvGrpSpPr>
        <p:grpSpPr>
          <a:xfrm>
            <a:off x="568065" y="1617791"/>
            <a:ext cx="2019819" cy="442468"/>
            <a:chOff x="866018" y="1825418"/>
            <a:chExt cx="2019819" cy="44246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9BE33245-CAFA-132A-5862-386CC5F6003D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أقرأ الساعة  و أصل 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B4B40FCE-83E0-3E83-C5E5-0ECEAFF5C93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A7ABA17-11B7-4BC9-C814-F2549CD83828}"/>
              </a:ext>
            </a:extLst>
          </p:cNvPr>
          <p:cNvGrpSpPr/>
          <p:nvPr/>
        </p:nvGrpSpPr>
        <p:grpSpPr>
          <a:xfrm>
            <a:off x="2919477" y="1610397"/>
            <a:ext cx="2160652" cy="463607"/>
            <a:chOff x="2895873" y="1827488"/>
            <a:chExt cx="2537702" cy="463607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34944F50-59B1-405F-9B09-3A26C63FF6F9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مكان  عقرب الدقائق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B2A22633-E569-52AF-8803-B51BEC4A94F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851689BA-1937-93F1-9DED-64358A87E9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9130" y="2196749"/>
            <a:ext cx="2160723" cy="2180278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AA4B1969-57F9-1C55-6207-A2EB39C3F113}"/>
              </a:ext>
            </a:extLst>
          </p:cNvPr>
          <p:cNvGrpSpPr/>
          <p:nvPr/>
        </p:nvGrpSpPr>
        <p:grpSpPr>
          <a:xfrm>
            <a:off x="1501309" y="5121685"/>
            <a:ext cx="6241125" cy="761274"/>
            <a:chOff x="1935456" y="4482140"/>
            <a:chExt cx="6241125" cy="761274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3AE4B0A2-F38A-1C16-BC88-DBC030B5EB2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638877" y="4482140"/>
              <a:ext cx="1537704" cy="761274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B367791D-2C63-4522-B3D5-420700E970E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64780" y="4486888"/>
              <a:ext cx="1543265" cy="695422"/>
            </a:xfrm>
            <a:prstGeom prst="rect">
              <a:avLst/>
            </a:prstGeom>
          </p:spPr>
        </p:pic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FC8871D2-8A53-1ED1-2A32-093034F8174A}"/>
                </a:ext>
              </a:extLst>
            </p:cNvPr>
            <p:cNvGrpSpPr/>
            <p:nvPr/>
          </p:nvGrpSpPr>
          <p:grpSpPr>
            <a:xfrm>
              <a:off x="1935456" y="4483030"/>
              <a:ext cx="1498492" cy="703139"/>
              <a:chOff x="1935456" y="4465598"/>
              <a:chExt cx="1498492" cy="703139"/>
            </a:xfrm>
          </p:grpSpPr>
          <p:pic>
            <p:nvPicPr>
              <p:cNvPr id="21" name="Image 20">
                <a:extLst>
                  <a:ext uri="{FF2B5EF4-FFF2-40B4-BE49-F238E27FC236}">
                    <a16:creationId xmlns:a16="http://schemas.microsoft.com/office/drawing/2014/main" id="{7746B58B-DF66-894A-7E25-DB8B0081414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935456" y="4465598"/>
                <a:ext cx="1498492" cy="703139"/>
              </a:xfrm>
              <a:prstGeom prst="rect">
                <a:avLst/>
              </a:prstGeom>
            </p:spPr>
          </p:pic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C5AF8DEB-1E1E-C33E-5C6D-D12B6FFD377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515412" y="4622794"/>
                <a:ext cx="519862" cy="380387"/>
              </a:xfrm>
              <a:prstGeom prst="rect">
                <a:avLst/>
              </a:prstGeom>
            </p:spPr>
          </p:pic>
        </p:grpSp>
      </p:grpSp>
      <p:pic>
        <p:nvPicPr>
          <p:cNvPr id="24" name="Image 23">
            <a:extLst>
              <a:ext uri="{FF2B5EF4-FFF2-40B4-BE49-F238E27FC236}">
                <a16:creationId xmlns:a16="http://schemas.microsoft.com/office/drawing/2014/main" id="{77B704BF-B470-D7C6-9F7D-01AE8478C5C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6560" y="4377027"/>
            <a:ext cx="257211" cy="190527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723A97A-E14A-33CE-E437-31C62B1F753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10474" y="4931157"/>
            <a:ext cx="257211" cy="190527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AF3B15AF-8616-2CDB-2AC4-C75F253D21F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66052" y="4931158"/>
            <a:ext cx="257211" cy="190527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E65CE745-1B3B-2196-D274-AA2034BF0F1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30241" y="4983695"/>
            <a:ext cx="257211" cy="190527"/>
          </a:xfrm>
          <a:prstGeom prst="rect">
            <a:avLst/>
          </a:prstGeom>
        </p:spPr>
      </p:pic>
      <p:sp>
        <p:nvSpPr>
          <p:cNvPr id="32" name="Ellipse 31">
            <a:extLst>
              <a:ext uri="{FF2B5EF4-FFF2-40B4-BE49-F238E27FC236}">
                <a16:creationId xmlns:a16="http://schemas.microsoft.com/office/drawing/2014/main" id="{0928EE0A-EEE0-FED6-8CB8-1DFFF2D13961}"/>
              </a:ext>
            </a:extLst>
          </p:cNvPr>
          <p:cNvSpPr/>
          <p:nvPr/>
        </p:nvSpPr>
        <p:spPr>
          <a:xfrm>
            <a:off x="4833771" y="2520749"/>
            <a:ext cx="412955" cy="43300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2301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9702FF-728C-4559-6BF5-52D7155A69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28F4C72-616E-20DC-256A-FE27C02EAB62}"/>
              </a:ext>
            </a:extLst>
          </p:cNvPr>
          <p:cNvSpPr txBox="1"/>
          <p:nvPr/>
        </p:nvSpPr>
        <p:spPr>
          <a:xfrm>
            <a:off x="101600" y="849493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الثانية  ؟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A5E925B-4D43-E78E-1F96-E6AC2038D1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88EFD81-ADDC-7B37-6507-857E35B575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A0649499-8318-8EBD-62B0-949F7B4E8D05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92BC0A4-923C-E17F-C82E-70D6D28CC65E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الساعة  التي يشير إليها عقرب الساعات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CD5724C4-8B3F-86FD-1919-453C844C52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E44DA0F9-2E5E-3083-D0B8-18D99C06308B}"/>
              </a:ext>
            </a:extLst>
          </p:cNvPr>
          <p:cNvGrpSpPr/>
          <p:nvPr/>
        </p:nvGrpSpPr>
        <p:grpSpPr>
          <a:xfrm>
            <a:off x="568065" y="1617791"/>
            <a:ext cx="2019819" cy="442468"/>
            <a:chOff x="866018" y="1825418"/>
            <a:chExt cx="2019819" cy="442468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02206354-C954-178A-22C9-20AA437F66C9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أقرأ الساعة  و أصل 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1D3A5674-27BC-3DD3-3220-E84206256CE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B82E2C6-AA07-92AA-9B9F-E8B3583F6051}"/>
              </a:ext>
            </a:extLst>
          </p:cNvPr>
          <p:cNvGrpSpPr/>
          <p:nvPr/>
        </p:nvGrpSpPr>
        <p:grpSpPr>
          <a:xfrm>
            <a:off x="2919477" y="1610397"/>
            <a:ext cx="2160652" cy="463607"/>
            <a:chOff x="2895873" y="1827488"/>
            <a:chExt cx="2537702" cy="463607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800CDD2E-310E-50DF-DA99-CC4ED2D7636C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مكان عقرب الدقائق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046BE4EB-F2DD-CED8-4C31-65C6A368640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187839BE-94C5-68C6-E499-0F1D53F316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29130" y="2196749"/>
            <a:ext cx="2160723" cy="2180278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4A84F7C6-A590-13DE-3CEC-36DDA03B0587}"/>
              </a:ext>
            </a:extLst>
          </p:cNvPr>
          <p:cNvGrpSpPr/>
          <p:nvPr/>
        </p:nvGrpSpPr>
        <p:grpSpPr>
          <a:xfrm>
            <a:off x="1501309" y="5121685"/>
            <a:ext cx="6241125" cy="761274"/>
            <a:chOff x="1935456" y="4482140"/>
            <a:chExt cx="6241125" cy="761274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FF8F61C-50FE-89CC-5014-02B07E65B01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638877" y="4482140"/>
              <a:ext cx="1537704" cy="761274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E8EC420-265C-9651-9307-C50F78636CE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264780" y="4486888"/>
              <a:ext cx="1543265" cy="695422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938A936B-E399-7C21-3A4C-4A7969F44EC1}"/>
                </a:ext>
              </a:extLst>
            </p:cNvPr>
            <p:cNvGrpSpPr/>
            <p:nvPr/>
          </p:nvGrpSpPr>
          <p:grpSpPr>
            <a:xfrm>
              <a:off x="1935456" y="4483030"/>
              <a:ext cx="1498492" cy="703139"/>
              <a:chOff x="1935456" y="4465598"/>
              <a:chExt cx="1498492" cy="703139"/>
            </a:xfrm>
          </p:grpSpPr>
          <p:pic>
            <p:nvPicPr>
              <p:cNvPr id="10" name="Image 9">
                <a:extLst>
                  <a:ext uri="{FF2B5EF4-FFF2-40B4-BE49-F238E27FC236}">
                    <a16:creationId xmlns:a16="http://schemas.microsoft.com/office/drawing/2014/main" id="{C0701CA8-65E4-F2C7-A36D-A3AD4529E4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935456" y="4465598"/>
                <a:ext cx="1498492" cy="703139"/>
              </a:xfrm>
              <a:prstGeom prst="rect">
                <a:avLst/>
              </a:prstGeom>
            </p:spPr>
          </p:pic>
          <p:pic>
            <p:nvPicPr>
              <p:cNvPr id="11" name="Image 10">
                <a:extLst>
                  <a:ext uri="{FF2B5EF4-FFF2-40B4-BE49-F238E27FC236}">
                    <a16:creationId xmlns:a16="http://schemas.microsoft.com/office/drawing/2014/main" id="{4DB98A92-31D4-C6E9-BA97-871198F820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515412" y="4622794"/>
                <a:ext cx="519862" cy="380387"/>
              </a:xfrm>
              <a:prstGeom prst="rect">
                <a:avLst/>
              </a:prstGeom>
            </p:spPr>
          </p:pic>
        </p:grpSp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D0BC2799-E435-E935-6D54-99043A4803C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76560" y="4377027"/>
            <a:ext cx="257211" cy="19052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B5EB191-1405-A0AD-1E57-B96C66695F6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10474" y="4931157"/>
            <a:ext cx="257211" cy="190527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BD4B76A-666D-16D3-C0C9-4E1E9992E3C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66052" y="4931158"/>
            <a:ext cx="257211" cy="190527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8A4929AB-5579-2028-4AF7-E2978C5F6EC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30241" y="4983695"/>
            <a:ext cx="257211" cy="190527"/>
          </a:xfrm>
          <a:prstGeom prst="rect">
            <a:avLst/>
          </a:prstGeom>
        </p:spPr>
      </p:pic>
      <p:sp>
        <p:nvSpPr>
          <p:cNvPr id="29" name="Ellipse 28">
            <a:extLst>
              <a:ext uri="{FF2B5EF4-FFF2-40B4-BE49-F238E27FC236}">
                <a16:creationId xmlns:a16="http://schemas.microsoft.com/office/drawing/2014/main" id="{3D04781C-5DD5-01B8-6BA3-C4FEA8A5C91B}"/>
              </a:ext>
            </a:extLst>
          </p:cNvPr>
          <p:cNvSpPr/>
          <p:nvPr/>
        </p:nvSpPr>
        <p:spPr>
          <a:xfrm>
            <a:off x="4833771" y="2520749"/>
            <a:ext cx="412955" cy="433004"/>
          </a:xfrm>
          <a:prstGeom prst="ellipse">
            <a:avLst/>
          </a:prstGeom>
          <a:noFill/>
          <a:ln w="38100">
            <a:solidFill>
              <a:srgbClr val="103B4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6820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E69B3-CADC-DD0A-A9FF-F3680D276F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D16C10C-560E-1E94-3967-AB2041CE6EDE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العدد الذي يقف عنده عقرب الدقائق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BDCA20B-AE23-5D2E-529B-D4674AB931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1622B4BA-0018-D893-F238-4EAC66C9EB48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CB4210C0-9403-5028-FD37-1251B793B41E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الساعة  التي يشير إليها عقرب الساعات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68F2FCEB-05D4-017D-F448-C11BEFF92C0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86E13D75-75DA-9267-74DF-A1E8556D6CD0}"/>
              </a:ext>
            </a:extLst>
          </p:cNvPr>
          <p:cNvGrpSpPr/>
          <p:nvPr/>
        </p:nvGrpSpPr>
        <p:grpSpPr>
          <a:xfrm>
            <a:off x="568065" y="1617791"/>
            <a:ext cx="2019819" cy="442468"/>
            <a:chOff x="866018" y="1825418"/>
            <a:chExt cx="2019819" cy="442468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E6A77879-1BDE-1001-7F2E-FFE82A74FFBA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أقرأ الساعة  و أصل 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1D781067-6A3F-0650-1207-41868D65262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5316E32D-2FC0-8120-B19D-79F87F5F08A1}"/>
              </a:ext>
            </a:extLst>
          </p:cNvPr>
          <p:cNvGrpSpPr/>
          <p:nvPr/>
        </p:nvGrpSpPr>
        <p:grpSpPr>
          <a:xfrm>
            <a:off x="2919477" y="1610397"/>
            <a:ext cx="2160652" cy="463607"/>
            <a:chOff x="2895873" y="1827488"/>
            <a:chExt cx="2537702" cy="463607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D40EF705-DA2E-2D21-E235-E2A2102646B6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مكان عقرب الدقائق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6193836F-221C-77F5-D210-C94D5ED1387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33D8652B-06C9-5122-CE1D-52A3D79B81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9130" y="2196749"/>
            <a:ext cx="2160723" cy="2180278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17D521A4-7A1B-C479-4890-9B43D7020986}"/>
              </a:ext>
            </a:extLst>
          </p:cNvPr>
          <p:cNvGrpSpPr/>
          <p:nvPr/>
        </p:nvGrpSpPr>
        <p:grpSpPr>
          <a:xfrm>
            <a:off x="1501309" y="5121685"/>
            <a:ext cx="6241125" cy="761274"/>
            <a:chOff x="1935456" y="4482140"/>
            <a:chExt cx="6241125" cy="761274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6B870CFC-4CE2-871A-8583-CB271D2C7A3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638877" y="4482140"/>
              <a:ext cx="1537704" cy="761274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BAC6E899-4D66-4A69-EAD4-D45201F4295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64780" y="4486888"/>
              <a:ext cx="1543265" cy="695422"/>
            </a:xfrm>
            <a:prstGeom prst="rect">
              <a:avLst/>
            </a:prstGeom>
          </p:spPr>
        </p:pic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C0CA5D1C-374D-9709-D731-A1254A15A379}"/>
                </a:ext>
              </a:extLst>
            </p:cNvPr>
            <p:cNvGrpSpPr/>
            <p:nvPr/>
          </p:nvGrpSpPr>
          <p:grpSpPr>
            <a:xfrm>
              <a:off x="1935456" y="4483030"/>
              <a:ext cx="1498492" cy="703139"/>
              <a:chOff x="1935456" y="4465598"/>
              <a:chExt cx="1498492" cy="703139"/>
            </a:xfrm>
          </p:grpSpPr>
          <p:pic>
            <p:nvPicPr>
              <p:cNvPr id="19" name="Image 18">
                <a:extLst>
                  <a:ext uri="{FF2B5EF4-FFF2-40B4-BE49-F238E27FC236}">
                    <a16:creationId xmlns:a16="http://schemas.microsoft.com/office/drawing/2014/main" id="{D63FF649-5242-F13A-BAFC-B8F7B1231D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935456" y="4465598"/>
                <a:ext cx="1498492" cy="703139"/>
              </a:xfrm>
              <a:prstGeom prst="rect">
                <a:avLst/>
              </a:prstGeom>
            </p:spPr>
          </p:pic>
          <p:pic>
            <p:nvPicPr>
              <p:cNvPr id="20" name="Image 19">
                <a:extLst>
                  <a:ext uri="{FF2B5EF4-FFF2-40B4-BE49-F238E27FC236}">
                    <a16:creationId xmlns:a16="http://schemas.microsoft.com/office/drawing/2014/main" id="{70C3444B-2DC8-11DE-F4BC-B47528B415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515412" y="4622794"/>
                <a:ext cx="519862" cy="380387"/>
              </a:xfrm>
              <a:prstGeom prst="rect">
                <a:avLst/>
              </a:prstGeom>
            </p:spPr>
          </p:pic>
        </p:grp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EB8A5230-822D-74D7-52E5-F8755FBDD01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6560" y="4377027"/>
            <a:ext cx="257211" cy="190527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D658CAA-983C-7B2F-1115-3E612870543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10474" y="4931157"/>
            <a:ext cx="257211" cy="190527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8D7E8BE-F65F-D339-479A-7BBF64D0D0C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66052" y="4931158"/>
            <a:ext cx="257211" cy="190527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A8C899D-B4C9-8520-EF39-22E6255D912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30241" y="4983695"/>
            <a:ext cx="257211" cy="190527"/>
          </a:xfrm>
          <a:prstGeom prst="rect">
            <a:avLst/>
          </a:prstGeom>
        </p:spPr>
      </p:pic>
      <p:sp>
        <p:nvSpPr>
          <p:cNvPr id="25" name="Ellipse 24">
            <a:extLst>
              <a:ext uri="{FF2B5EF4-FFF2-40B4-BE49-F238E27FC236}">
                <a16:creationId xmlns:a16="http://schemas.microsoft.com/office/drawing/2014/main" id="{3DE9C5AA-EA0E-3B5E-0AE5-A54D5F6F1D31}"/>
              </a:ext>
            </a:extLst>
          </p:cNvPr>
          <p:cNvSpPr/>
          <p:nvPr/>
        </p:nvSpPr>
        <p:spPr>
          <a:xfrm>
            <a:off x="4833771" y="2520749"/>
            <a:ext cx="412955" cy="433004"/>
          </a:xfrm>
          <a:prstGeom prst="ellipse">
            <a:avLst/>
          </a:prstGeom>
          <a:noFill/>
          <a:ln w="38100">
            <a:solidFill>
              <a:srgbClr val="103B4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1413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6F4430-8263-B5AF-73FE-2DC2AF57CE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17651DC-9AF9-D8D2-7F2E-59765454E63C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B44B3A1-9C19-FEFF-D7C1-4DC4BD8EDC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C2F0A3E-B69B-2E76-72FC-5ADB4C52E01E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5951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722219-2ECD-7172-293D-F638CFFB10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8AC0436-DCDA-5E74-F7E7-76545840E39C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يقف عقرب الدقائق عند  السادسة 6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EE3FDD7-7A03-3BE8-24A6-DB320D6D2E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C2B0A7BB-3297-B8BF-4124-6F3F317FA0DB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E28F517E-CD28-1EF4-F8F8-C278AFD1B6D3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الساعة  التي يشير إليها عقرب الساعات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BD942007-C933-0787-EF69-A17F1E741C6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04752121-82FD-42C6-AB5E-9460D0B12DAB}"/>
              </a:ext>
            </a:extLst>
          </p:cNvPr>
          <p:cNvGrpSpPr/>
          <p:nvPr/>
        </p:nvGrpSpPr>
        <p:grpSpPr>
          <a:xfrm>
            <a:off x="568065" y="1617791"/>
            <a:ext cx="2019819" cy="442468"/>
            <a:chOff x="866018" y="1825418"/>
            <a:chExt cx="2019819" cy="442468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3E6B1471-4A34-C3C1-2817-A000EEA7033A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أقرأ الساعة  و أصل 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2E52FD2C-7000-2FB8-C970-E4A77EFD326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F44C4D54-C162-9B2A-0AE5-394E83F6A173}"/>
              </a:ext>
            </a:extLst>
          </p:cNvPr>
          <p:cNvGrpSpPr/>
          <p:nvPr/>
        </p:nvGrpSpPr>
        <p:grpSpPr>
          <a:xfrm>
            <a:off x="2919477" y="1610397"/>
            <a:ext cx="2160652" cy="463607"/>
            <a:chOff x="2895873" y="1827488"/>
            <a:chExt cx="2537702" cy="463607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E2E77D9A-57F1-C5A9-6049-D6174C9F658F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مكان عقرب الدقائق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AA066645-F97D-E6F6-0131-AFB5C4855C0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id="{41A86E9B-79DB-9158-BC6A-3F18AEA2B3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9130" y="2196749"/>
            <a:ext cx="2160723" cy="2180278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89B42103-593B-B938-9220-5F7AF9440FDA}"/>
              </a:ext>
            </a:extLst>
          </p:cNvPr>
          <p:cNvGrpSpPr/>
          <p:nvPr/>
        </p:nvGrpSpPr>
        <p:grpSpPr>
          <a:xfrm>
            <a:off x="1501309" y="5121685"/>
            <a:ext cx="6241125" cy="761274"/>
            <a:chOff x="1935456" y="4482140"/>
            <a:chExt cx="6241125" cy="761274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726BB0B7-74B4-5FE2-04F1-DEE2C03B7D0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638877" y="4482140"/>
              <a:ext cx="1537704" cy="761274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6C3350D6-3162-2F69-79D7-70B48118F85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64780" y="4486888"/>
              <a:ext cx="1543265" cy="695422"/>
            </a:xfrm>
            <a:prstGeom prst="rect">
              <a:avLst/>
            </a:prstGeom>
          </p:spPr>
        </p:pic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4EA4D59F-BDFF-CB76-1F45-FF5D1CB1E375}"/>
                </a:ext>
              </a:extLst>
            </p:cNvPr>
            <p:cNvGrpSpPr/>
            <p:nvPr/>
          </p:nvGrpSpPr>
          <p:grpSpPr>
            <a:xfrm>
              <a:off x="1935456" y="4483030"/>
              <a:ext cx="1498492" cy="703139"/>
              <a:chOff x="1935456" y="4465598"/>
              <a:chExt cx="1498492" cy="703139"/>
            </a:xfrm>
          </p:grpSpPr>
          <p:pic>
            <p:nvPicPr>
              <p:cNvPr id="20" name="Image 19">
                <a:extLst>
                  <a:ext uri="{FF2B5EF4-FFF2-40B4-BE49-F238E27FC236}">
                    <a16:creationId xmlns:a16="http://schemas.microsoft.com/office/drawing/2014/main" id="{562DF14F-3AF1-8CE5-55A5-8A2594B52C0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935456" y="4465598"/>
                <a:ext cx="1498492" cy="703139"/>
              </a:xfrm>
              <a:prstGeom prst="rect">
                <a:avLst/>
              </a:prstGeom>
            </p:spPr>
          </p:pic>
          <p:pic>
            <p:nvPicPr>
              <p:cNvPr id="21" name="Image 20">
                <a:extLst>
                  <a:ext uri="{FF2B5EF4-FFF2-40B4-BE49-F238E27FC236}">
                    <a16:creationId xmlns:a16="http://schemas.microsoft.com/office/drawing/2014/main" id="{82ADC9B2-55D2-72B6-68E3-2727F991489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515412" y="4622794"/>
                <a:ext cx="519862" cy="380387"/>
              </a:xfrm>
              <a:prstGeom prst="rect">
                <a:avLst/>
              </a:prstGeom>
            </p:spPr>
          </p:pic>
        </p:grpSp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BE639EBF-94B7-C240-5477-0910937DFF0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6560" y="4377027"/>
            <a:ext cx="257211" cy="190527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EAF91DE-1502-9219-4DF1-DC8E8C3180F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10474" y="4931157"/>
            <a:ext cx="257211" cy="190527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AFCED5F-29C0-5D48-B35E-6D07C8E1055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66052" y="4931158"/>
            <a:ext cx="257211" cy="190527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D557CE9-85F6-2AB2-CCCC-D116050748C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30241" y="4983695"/>
            <a:ext cx="257211" cy="190527"/>
          </a:xfrm>
          <a:prstGeom prst="rect">
            <a:avLst/>
          </a:prstGeom>
        </p:spPr>
      </p:pic>
      <p:sp>
        <p:nvSpPr>
          <p:cNvPr id="26" name="Ellipse 25">
            <a:extLst>
              <a:ext uri="{FF2B5EF4-FFF2-40B4-BE49-F238E27FC236}">
                <a16:creationId xmlns:a16="http://schemas.microsoft.com/office/drawing/2014/main" id="{B74C936B-2145-8B69-6FC7-73CD233D1DFD}"/>
              </a:ext>
            </a:extLst>
          </p:cNvPr>
          <p:cNvSpPr/>
          <p:nvPr/>
        </p:nvSpPr>
        <p:spPr>
          <a:xfrm>
            <a:off x="4833771" y="2520749"/>
            <a:ext cx="412955" cy="433004"/>
          </a:xfrm>
          <a:prstGeom prst="ellipse">
            <a:avLst/>
          </a:prstGeom>
          <a:noFill/>
          <a:ln w="38100">
            <a:solidFill>
              <a:srgbClr val="103B4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DF020F82-D257-F6F0-BF09-AB4F2B265D07}"/>
              </a:ext>
            </a:extLst>
          </p:cNvPr>
          <p:cNvSpPr/>
          <p:nvPr/>
        </p:nvSpPr>
        <p:spPr>
          <a:xfrm>
            <a:off x="4520237" y="3785822"/>
            <a:ext cx="412955" cy="43300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3509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8DCF05-C6CB-A94B-60F2-D1497D9844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9D20D0E-02DE-B377-C47C-7E9B46A873DB}"/>
              </a:ext>
            </a:extLst>
          </p:cNvPr>
          <p:cNvSpPr txBox="1"/>
          <p:nvPr/>
        </p:nvSpPr>
        <p:spPr>
          <a:xfrm>
            <a:off x="101600" y="849493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الثالثة ؟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B1D3356-99CF-A2AE-052B-2EE8A60AB9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00FB519-7A42-713E-988F-32FC56E1F4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A23D29A4-5AB6-D50E-A0C0-88A26420B228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3646C449-CFDD-AD31-3657-9C597F6336CF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الساعة  التي يشير إليها عقرب الساعات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0DB57C3E-95A6-D8B5-2E87-0BA78825466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0D032E5F-C682-B056-4385-0007066A1FB8}"/>
              </a:ext>
            </a:extLst>
          </p:cNvPr>
          <p:cNvGrpSpPr/>
          <p:nvPr/>
        </p:nvGrpSpPr>
        <p:grpSpPr>
          <a:xfrm>
            <a:off x="568065" y="1617791"/>
            <a:ext cx="2019819" cy="442468"/>
            <a:chOff x="866018" y="1825418"/>
            <a:chExt cx="2019819" cy="442468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D8739E29-8CA9-F0FC-983C-BA340C6D1172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أقرأ الساعة  و أصل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3A5F7D4C-1AB2-CFF1-D34D-5914D03EB60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9C42077B-20A4-1875-441A-3EF32D7B111B}"/>
              </a:ext>
            </a:extLst>
          </p:cNvPr>
          <p:cNvGrpSpPr/>
          <p:nvPr/>
        </p:nvGrpSpPr>
        <p:grpSpPr>
          <a:xfrm>
            <a:off x="2919477" y="1610397"/>
            <a:ext cx="2160652" cy="463607"/>
            <a:chOff x="2895873" y="1827488"/>
            <a:chExt cx="2537702" cy="463607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710E2C79-CE26-EED1-FE68-43F8430353E5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مكان عقرب الدقائق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0F2A1749-C9EB-F536-2FAB-4966BDEB4BC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E5DDC65F-541E-AA67-4EC1-EC1781946E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29130" y="2196749"/>
            <a:ext cx="2160723" cy="2180278"/>
          </a:xfrm>
          <a:prstGeom prst="rect">
            <a:avLst/>
          </a:prstGeom>
        </p:spPr>
      </p:pic>
      <p:grpSp>
        <p:nvGrpSpPr>
          <p:cNvPr id="29" name="Groupe 28">
            <a:extLst>
              <a:ext uri="{FF2B5EF4-FFF2-40B4-BE49-F238E27FC236}">
                <a16:creationId xmlns:a16="http://schemas.microsoft.com/office/drawing/2014/main" id="{8B737F7D-2310-72BC-E70B-212A0CE08798}"/>
              </a:ext>
            </a:extLst>
          </p:cNvPr>
          <p:cNvGrpSpPr/>
          <p:nvPr/>
        </p:nvGrpSpPr>
        <p:grpSpPr>
          <a:xfrm>
            <a:off x="1501309" y="5121685"/>
            <a:ext cx="6241125" cy="761274"/>
            <a:chOff x="1935456" y="4482140"/>
            <a:chExt cx="6241125" cy="761274"/>
          </a:xfrm>
        </p:grpSpPr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738AB200-0336-A955-2937-C36E1D65868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638877" y="4482140"/>
              <a:ext cx="1537704" cy="761274"/>
            </a:xfrm>
            <a:prstGeom prst="rect">
              <a:avLst/>
            </a:prstGeom>
          </p:spPr>
        </p:pic>
        <p:pic>
          <p:nvPicPr>
            <p:cNvPr id="32" name="Image 31">
              <a:extLst>
                <a:ext uri="{FF2B5EF4-FFF2-40B4-BE49-F238E27FC236}">
                  <a16:creationId xmlns:a16="http://schemas.microsoft.com/office/drawing/2014/main" id="{3A02FC11-32E1-DAFB-3E9A-EE3B5B3C238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264780" y="4486888"/>
              <a:ext cx="1543265" cy="695422"/>
            </a:xfrm>
            <a:prstGeom prst="rect">
              <a:avLst/>
            </a:prstGeom>
          </p:spPr>
        </p:pic>
        <p:grpSp>
          <p:nvGrpSpPr>
            <p:cNvPr id="33" name="Groupe 32">
              <a:extLst>
                <a:ext uri="{FF2B5EF4-FFF2-40B4-BE49-F238E27FC236}">
                  <a16:creationId xmlns:a16="http://schemas.microsoft.com/office/drawing/2014/main" id="{1B16D7CD-2B2D-5645-E1AF-069950183136}"/>
                </a:ext>
              </a:extLst>
            </p:cNvPr>
            <p:cNvGrpSpPr/>
            <p:nvPr/>
          </p:nvGrpSpPr>
          <p:grpSpPr>
            <a:xfrm>
              <a:off x="1935456" y="4483030"/>
              <a:ext cx="1498492" cy="703139"/>
              <a:chOff x="1935456" y="4465598"/>
              <a:chExt cx="1498492" cy="703139"/>
            </a:xfrm>
          </p:grpSpPr>
          <p:pic>
            <p:nvPicPr>
              <p:cNvPr id="34" name="Image 33">
                <a:extLst>
                  <a:ext uri="{FF2B5EF4-FFF2-40B4-BE49-F238E27FC236}">
                    <a16:creationId xmlns:a16="http://schemas.microsoft.com/office/drawing/2014/main" id="{613B92F9-1B68-58DE-C445-1BC1E7B201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935456" y="4465598"/>
                <a:ext cx="1498492" cy="703139"/>
              </a:xfrm>
              <a:prstGeom prst="rect">
                <a:avLst/>
              </a:prstGeom>
            </p:spPr>
          </p:pic>
          <p:pic>
            <p:nvPicPr>
              <p:cNvPr id="35" name="Image 34">
                <a:extLst>
                  <a:ext uri="{FF2B5EF4-FFF2-40B4-BE49-F238E27FC236}">
                    <a16:creationId xmlns:a16="http://schemas.microsoft.com/office/drawing/2014/main" id="{5C1EF3D6-4007-93EA-22C9-BF437D3BF1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515412" y="4622794"/>
                <a:ext cx="519862" cy="380387"/>
              </a:xfrm>
              <a:prstGeom prst="rect">
                <a:avLst/>
              </a:prstGeom>
            </p:spPr>
          </p:pic>
        </p:grpSp>
      </p:grpSp>
      <p:pic>
        <p:nvPicPr>
          <p:cNvPr id="36" name="Image 35">
            <a:extLst>
              <a:ext uri="{FF2B5EF4-FFF2-40B4-BE49-F238E27FC236}">
                <a16:creationId xmlns:a16="http://schemas.microsoft.com/office/drawing/2014/main" id="{7608F91F-E126-93D2-C5A9-206586B5892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76560" y="4377027"/>
            <a:ext cx="257211" cy="190527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8979D994-2D19-26B4-F963-6C4A4A2894A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10474" y="4931157"/>
            <a:ext cx="257211" cy="190527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C98A8056-E129-216A-5505-26AFE1D7505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66052" y="4931158"/>
            <a:ext cx="257211" cy="190527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08B46C4A-6254-7AB7-D8D3-20B2D33C320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30241" y="4983695"/>
            <a:ext cx="257211" cy="190527"/>
          </a:xfrm>
          <a:prstGeom prst="rect">
            <a:avLst/>
          </a:prstGeom>
        </p:spPr>
      </p:pic>
      <p:sp>
        <p:nvSpPr>
          <p:cNvPr id="40" name="Ellipse 39">
            <a:extLst>
              <a:ext uri="{FF2B5EF4-FFF2-40B4-BE49-F238E27FC236}">
                <a16:creationId xmlns:a16="http://schemas.microsoft.com/office/drawing/2014/main" id="{CFBD3233-F744-0D22-5007-1637A0471C27}"/>
              </a:ext>
            </a:extLst>
          </p:cNvPr>
          <p:cNvSpPr/>
          <p:nvPr/>
        </p:nvSpPr>
        <p:spPr>
          <a:xfrm>
            <a:off x="4833771" y="2520749"/>
            <a:ext cx="412955" cy="433004"/>
          </a:xfrm>
          <a:prstGeom prst="ellipse">
            <a:avLst/>
          </a:prstGeom>
          <a:noFill/>
          <a:ln w="38100">
            <a:solidFill>
              <a:srgbClr val="103B4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Ellipse 40">
            <a:extLst>
              <a:ext uri="{FF2B5EF4-FFF2-40B4-BE49-F238E27FC236}">
                <a16:creationId xmlns:a16="http://schemas.microsoft.com/office/drawing/2014/main" id="{67F99000-E8E7-9006-834B-BBEA0322362B}"/>
              </a:ext>
            </a:extLst>
          </p:cNvPr>
          <p:cNvSpPr/>
          <p:nvPr/>
        </p:nvSpPr>
        <p:spPr>
          <a:xfrm>
            <a:off x="4520237" y="3785822"/>
            <a:ext cx="412955" cy="433004"/>
          </a:xfrm>
          <a:prstGeom prst="ellipse">
            <a:avLst/>
          </a:prstGeom>
          <a:noFill/>
          <a:ln w="38100">
            <a:solidFill>
              <a:srgbClr val="103B4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5375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7357C2-AABD-17EF-49A0-E64714C211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A357C3F-14DB-E939-14C7-30BB7C1987DB}"/>
              </a:ext>
            </a:extLst>
          </p:cNvPr>
          <p:cNvSpPr txBox="1"/>
          <p:nvPr/>
        </p:nvSpPr>
        <p:spPr>
          <a:xfrm>
            <a:off x="101600" y="849493"/>
            <a:ext cx="74304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اقرؤوا الساعة العقربية واكتبوا  الساعة الرقمية الموافقة لها على الألواح.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949919A-7110-BA27-31E7-1F6A85D517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CA212FAF-1D90-9637-2871-45BD9138887B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5904F53C-65D7-FD64-5F01-BBD27B85B8C0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الساعة  التي يشير إليها عقرب الساعات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53A5499D-CE0A-BB9B-82CF-4D6D3BED383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B073EB0-4C61-7144-0915-CD619F7193CD}"/>
              </a:ext>
            </a:extLst>
          </p:cNvPr>
          <p:cNvGrpSpPr/>
          <p:nvPr/>
        </p:nvGrpSpPr>
        <p:grpSpPr>
          <a:xfrm>
            <a:off x="568065" y="1617791"/>
            <a:ext cx="2019819" cy="442468"/>
            <a:chOff x="866018" y="1825418"/>
            <a:chExt cx="2019819" cy="442468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E8987BB6-D6CE-0F25-A0DC-B36E890FB6C7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أقرأ الساعة  و أصل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D5F1614D-B360-8CA3-C8C4-F9A69A91C62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AB44FB9E-8B7C-D9E7-089B-48ED5BC14BC4}"/>
              </a:ext>
            </a:extLst>
          </p:cNvPr>
          <p:cNvGrpSpPr/>
          <p:nvPr/>
        </p:nvGrpSpPr>
        <p:grpSpPr>
          <a:xfrm>
            <a:off x="2919477" y="1610397"/>
            <a:ext cx="2160652" cy="463607"/>
            <a:chOff x="2895873" y="1827488"/>
            <a:chExt cx="2537702" cy="463607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D31F55D3-F456-CB39-7E8F-117808038FB9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مكان عقرب الدقائق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6570F09A-58A3-301D-2261-20FD0A4EEA9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9" name="Image 28">
            <a:extLst>
              <a:ext uri="{FF2B5EF4-FFF2-40B4-BE49-F238E27FC236}">
                <a16:creationId xmlns:a16="http://schemas.microsoft.com/office/drawing/2014/main" id="{C3A0883F-64A3-202E-78FD-63DACEACFE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9130" y="2196749"/>
            <a:ext cx="2160723" cy="2180278"/>
          </a:xfrm>
          <a:prstGeom prst="rect">
            <a:avLst/>
          </a:prstGeom>
        </p:spPr>
      </p:pic>
      <p:grpSp>
        <p:nvGrpSpPr>
          <p:cNvPr id="30" name="Groupe 29">
            <a:extLst>
              <a:ext uri="{FF2B5EF4-FFF2-40B4-BE49-F238E27FC236}">
                <a16:creationId xmlns:a16="http://schemas.microsoft.com/office/drawing/2014/main" id="{B5269BF8-402A-8D85-5253-A47F44C0F746}"/>
              </a:ext>
            </a:extLst>
          </p:cNvPr>
          <p:cNvGrpSpPr/>
          <p:nvPr/>
        </p:nvGrpSpPr>
        <p:grpSpPr>
          <a:xfrm>
            <a:off x="1501309" y="5121685"/>
            <a:ext cx="6241125" cy="761274"/>
            <a:chOff x="1935456" y="4482140"/>
            <a:chExt cx="6241125" cy="761274"/>
          </a:xfrm>
        </p:grpSpPr>
        <p:pic>
          <p:nvPicPr>
            <p:cNvPr id="32" name="Image 31">
              <a:extLst>
                <a:ext uri="{FF2B5EF4-FFF2-40B4-BE49-F238E27FC236}">
                  <a16:creationId xmlns:a16="http://schemas.microsoft.com/office/drawing/2014/main" id="{72F05F5E-E728-CF4F-15CE-DA692955194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638877" y="4482140"/>
              <a:ext cx="1537704" cy="761274"/>
            </a:xfrm>
            <a:prstGeom prst="rect">
              <a:avLst/>
            </a:prstGeom>
          </p:spPr>
        </p:pic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4CFBCA2A-336A-0B04-DF07-BAD724E9946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64780" y="4486888"/>
              <a:ext cx="1543265" cy="695422"/>
            </a:xfrm>
            <a:prstGeom prst="rect">
              <a:avLst/>
            </a:prstGeom>
          </p:spPr>
        </p:pic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49E565AB-1CD0-01A6-76C3-B703567DF459}"/>
                </a:ext>
              </a:extLst>
            </p:cNvPr>
            <p:cNvGrpSpPr/>
            <p:nvPr/>
          </p:nvGrpSpPr>
          <p:grpSpPr>
            <a:xfrm>
              <a:off x="1935456" y="4483030"/>
              <a:ext cx="1498492" cy="703139"/>
              <a:chOff x="1935456" y="4465598"/>
              <a:chExt cx="1498492" cy="703139"/>
            </a:xfrm>
          </p:grpSpPr>
          <p:pic>
            <p:nvPicPr>
              <p:cNvPr id="35" name="Image 34">
                <a:extLst>
                  <a:ext uri="{FF2B5EF4-FFF2-40B4-BE49-F238E27FC236}">
                    <a16:creationId xmlns:a16="http://schemas.microsoft.com/office/drawing/2014/main" id="{7FD5C6B1-7CC7-8422-66DF-E82B71D9CE4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935456" y="4465598"/>
                <a:ext cx="1498492" cy="703139"/>
              </a:xfrm>
              <a:prstGeom prst="rect">
                <a:avLst/>
              </a:prstGeom>
            </p:spPr>
          </p:pic>
          <p:pic>
            <p:nvPicPr>
              <p:cNvPr id="36" name="Image 35">
                <a:extLst>
                  <a:ext uri="{FF2B5EF4-FFF2-40B4-BE49-F238E27FC236}">
                    <a16:creationId xmlns:a16="http://schemas.microsoft.com/office/drawing/2014/main" id="{0C7446C0-67BF-19DE-C4ED-9F2F60EED63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515412" y="4622794"/>
                <a:ext cx="519862" cy="380387"/>
              </a:xfrm>
              <a:prstGeom prst="rect">
                <a:avLst/>
              </a:prstGeom>
            </p:spPr>
          </p:pic>
        </p:grpSp>
      </p:grpSp>
      <p:pic>
        <p:nvPicPr>
          <p:cNvPr id="37" name="Image 36">
            <a:extLst>
              <a:ext uri="{FF2B5EF4-FFF2-40B4-BE49-F238E27FC236}">
                <a16:creationId xmlns:a16="http://schemas.microsoft.com/office/drawing/2014/main" id="{9A1D409F-2F13-2991-21B5-3EB0D95B245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6560" y="4377027"/>
            <a:ext cx="257211" cy="190527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0143D05C-E098-983B-2502-71628B3E370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10474" y="4931157"/>
            <a:ext cx="257211" cy="190527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A851818A-8AB6-731C-D780-B0482934692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66052" y="4931158"/>
            <a:ext cx="257211" cy="190527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0ED00830-6FCE-2760-5D97-598C187682B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30241" y="4983695"/>
            <a:ext cx="257211" cy="190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59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6A8C1C-40F4-4073-49F0-EDDAC55361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F0AA13C-C9F6-EA9E-3C7A-F35CBC070BC3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809CDF6-ABA4-A166-93AF-9A0A3721DB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082F73E-E741-B943-180D-E3927972104C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9827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F641E7-681B-CFF2-02B5-03F4349307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050FA41-FFEC-2ABF-DD7E-DD0D690C8C0E}"/>
              </a:ext>
            </a:extLst>
          </p:cNvPr>
          <p:cNvSpPr txBox="1"/>
          <p:nvPr/>
        </p:nvSpPr>
        <p:spPr>
          <a:xfrm>
            <a:off x="101600" y="731509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يشير عقرب الساعات إلى الواحدة و يقف عقرب الدقائق عند 6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الساعة تشير إلى الواحدة و النصف  و الساعة الرقمية الموافقة هي : 30 : 1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2473E5C-D3DD-7345-DF17-7B4A8C6DFD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41988EBD-0760-69F2-7F9B-188968A1C0E5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3CBF04A1-2391-6216-F7B5-13E4A6EE0BE7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الساعة  التي يشير إليها عقرب الساعات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C4960952-9FEB-82F3-5C6A-EDB61D1456D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860A6F99-0985-BA34-1FA5-63C9EC740903}"/>
              </a:ext>
            </a:extLst>
          </p:cNvPr>
          <p:cNvGrpSpPr/>
          <p:nvPr/>
        </p:nvGrpSpPr>
        <p:grpSpPr>
          <a:xfrm>
            <a:off x="568065" y="1617791"/>
            <a:ext cx="2019819" cy="442468"/>
            <a:chOff x="866018" y="1825418"/>
            <a:chExt cx="2019819" cy="442468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E51F7D6F-5865-BEE1-22EC-01C1DCF2BA4A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أقرأ الساعة  و أصل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6C9CA218-0039-57B5-2144-CA480EB600A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0323817E-4058-8B8E-9C3B-AC5D406BBCCE}"/>
              </a:ext>
            </a:extLst>
          </p:cNvPr>
          <p:cNvGrpSpPr/>
          <p:nvPr/>
        </p:nvGrpSpPr>
        <p:grpSpPr>
          <a:xfrm>
            <a:off x="2919477" y="1610397"/>
            <a:ext cx="2160652" cy="463607"/>
            <a:chOff x="2895873" y="1827488"/>
            <a:chExt cx="2537702" cy="463607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2E7EDFA7-ED50-064C-1850-B28AF8FF66F4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مكان عقرب الدقائق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0B0D4F5C-85F7-C93F-6542-930DB4EE783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1E00CC66-52E2-A39A-6F0C-66E1669F57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9130" y="2196749"/>
            <a:ext cx="2160723" cy="2180278"/>
          </a:xfrm>
          <a:prstGeom prst="rect">
            <a:avLst/>
          </a:prstGeom>
        </p:spPr>
      </p:pic>
      <p:grpSp>
        <p:nvGrpSpPr>
          <p:cNvPr id="29" name="Groupe 28">
            <a:extLst>
              <a:ext uri="{FF2B5EF4-FFF2-40B4-BE49-F238E27FC236}">
                <a16:creationId xmlns:a16="http://schemas.microsoft.com/office/drawing/2014/main" id="{8E847565-698C-7DD3-DBF8-AD2638064EE0}"/>
              </a:ext>
            </a:extLst>
          </p:cNvPr>
          <p:cNvGrpSpPr/>
          <p:nvPr/>
        </p:nvGrpSpPr>
        <p:grpSpPr>
          <a:xfrm>
            <a:off x="1501309" y="5121685"/>
            <a:ext cx="6241125" cy="761274"/>
            <a:chOff x="1935456" y="4482140"/>
            <a:chExt cx="6241125" cy="761274"/>
          </a:xfrm>
        </p:grpSpPr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8225EA21-783E-C213-B8E7-F5095D68A62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638877" y="4482140"/>
              <a:ext cx="1537704" cy="761274"/>
            </a:xfrm>
            <a:prstGeom prst="rect">
              <a:avLst/>
            </a:prstGeom>
          </p:spPr>
        </p:pic>
        <p:pic>
          <p:nvPicPr>
            <p:cNvPr id="32" name="Image 31">
              <a:extLst>
                <a:ext uri="{FF2B5EF4-FFF2-40B4-BE49-F238E27FC236}">
                  <a16:creationId xmlns:a16="http://schemas.microsoft.com/office/drawing/2014/main" id="{26A9462F-5688-0915-3121-0E8E627B3DD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64780" y="4486888"/>
              <a:ext cx="1543265" cy="695422"/>
            </a:xfrm>
            <a:prstGeom prst="rect">
              <a:avLst/>
            </a:prstGeom>
          </p:spPr>
        </p:pic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33ADA4DD-D74B-B648-6FEB-E761222A4256}"/>
                </a:ext>
              </a:extLst>
            </p:cNvPr>
            <p:cNvGrpSpPr/>
            <p:nvPr/>
          </p:nvGrpSpPr>
          <p:grpSpPr>
            <a:xfrm>
              <a:off x="1935456" y="4483030"/>
              <a:ext cx="1498492" cy="703139"/>
              <a:chOff x="1935456" y="4465598"/>
              <a:chExt cx="1498492" cy="703139"/>
            </a:xfrm>
          </p:grpSpPr>
          <p:pic>
            <p:nvPicPr>
              <p:cNvPr id="36" name="Image 35">
                <a:extLst>
                  <a:ext uri="{FF2B5EF4-FFF2-40B4-BE49-F238E27FC236}">
                    <a16:creationId xmlns:a16="http://schemas.microsoft.com/office/drawing/2014/main" id="{286329DE-A7C3-4DCF-6F39-56F48A3FAA9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935456" y="4465598"/>
                <a:ext cx="1498492" cy="703139"/>
              </a:xfrm>
              <a:prstGeom prst="rect">
                <a:avLst/>
              </a:prstGeom>
            </p:spPr>
          </p:pic>
          <p:pic>
            <p:nvPicPr>
              <p:cNvPr id="37" name="Image 36">
                <a:extLst>
                  <a:ext uri="{FF2B5EF4-FFF2-40B4-BE49-F238E27FC236}">
                    <a16:creationId xmlns:a16="http://schemas.microsoft.com/office/drawing/2014/main" id="{5CE90036-2433-616D-A566-1A5F6CEC457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515412" y="4622794"/>
                <a:ext cx="519862" cy="380387"/>
              </a:xfrm>
              <a:prstGeom prst="rect">
                <a:avLst/>
              </a:prstGeom>
            </p:spPr>
          </p:pic>
        </p:grpSp>
      </p:grpSp>
      <p:pic>
        <p:nvPicPr>
          <p:cNvPr id="38" name="Image 37">
            <a:extLst>
              <a:ext uri="{FF2B5EF4-FFF2-40B4-BE49-F238E27FC236}">
                <a16:creationId xmlns:a16="http://schemas.microsoft.com/office/drawing/2014/main" id="{4013D3B5-86B9-E0D4-1AD0-C9A9E46E70C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6560" y="4377027"/>
            <a:ext cx="257211" cy="190527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5F6BAD2E-7CFC-53F1-3495-803839FE014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10474" y="4931157"/>
            <a:ext cx="257211" cy="190527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035AE4D8-F550-62FA-5D13-CAFFFE26E11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66052" y="4931158"/>
            <a:ext cx="257211" cy="190527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E63F8165-1799-F55F-5CC6-D68048D2D36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30241" y="4983695"/>
            <a:ext cx="257211" cy="190527"/>
          </a:xfrm>
          <a:prstGeom prst="rect">
            <a:avLst/>
          </a:prstGeom>
        </p:spPr>
      </p:pic>
      <p:cxnSp>
        <p:nvCxnSpPr>
          <p:cNvPr id="43" name="Connecteur droit avec flèche 42">
            <a:extLst>
              <a:ext uri="{FF2B5EF4-FFF2-40B4-BE49-F238E27FC236}">
                <a16:creationId xmlns:a16="http://schemas.microsoft.com/office/drawing/2014/main" id="{D807532B-445D-8086-E173-712B5D9458D6}"/>
              </a:ext>
            </a:extLst>
          </p:cNvPr>
          <p:cNvCxnSpPr>
            <a:cxnSpLocks/>
          </p:cNvCxnSpPr>
          <p:nvPr/>
        </p:nvCxnSpPr>
        <p:spPr>
          <a:xfrm>
            <a:off x="4745900" y="4484928"/>
            <a:ext cx="2225075" cy="51140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3B02710-9A7C-0858-7CCA-350120CF7815}"/>
              </a:ext>
            </a:extLst>
          </p:cNvPr>
          <p:cNvSpPr/>
          <p:nvPr/>
        </p:nvSpPr>
        <p:spPr>
          <a:xfrm>
            <a:off x="6327058" y="5219205"/>
            <a:ext cx="1315633" cy="51140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1238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3254FD-A26D-CBA8-8379-181D1CC558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5A4DBAF-9114-B2A4-324E-B6B0E2F08F19}"/>
              </a:ext>
            </a:extLst>
          </p:cNvPr>
          <p:cNvSpPr txBox="1"/>
          <p:nvPr/>
        </p:nvSpPr>
        <p:spPr>
          <a:xfrm>
            <a:off x="101600" y="731509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الساعة تشير إلى الواحدة و النصف  أي مرت نصف ساعة على الواحدة تماما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D46C208-07E4-6814-3A0F-99191B6C78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4B0D149D-D849-49B1-8B2E-A633A33A2F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7204" y="2199516"/>
            <a:ext cx="2875923" cy="2901951"/>
          </a:xfrm>
          <a:prstGeom prst="rect">
            <a:avLst/>
          </a:prstGeom>
        </p:spPr>
      </p:pic>
      <p:sp>
        <p:nvSpPr>
          <p:cNvPr id="4" name="Arc 3">
            <a:extLst>
              <a:ext uri="{FF2B5EF4-FFF2-40B4-BE49-F238E27FC236}">
                <a16:creationId xmlns:a16="http://schemas.microsoft.com/office/drawing/2014/main" id="{10C2FD0A-3089-43E0-32FB-BE1F1E188BEA}"/>
              </a:ext>
            </a:extLst>
          </p:cNvPr>
          <p:cNvSpPr/>
          <p:nvPr/>
        </p:nvSpPr>
        <p:spPr>
          <a:xfrm>
            <a:off x="3728357" y="2315497"/>
            <a:ext cx="2288983" cy="2654710"/>
          </a:xfrm>
          <a:prstGeom prst="arc">
            <a:avLst>
              <a:gd name="adj1" fmla="val 15872515"/>
              <a:gd name="adj2" fmla="val 6011707"/>
            </a:avLst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08371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1329B-D13B-7ED3-9599-CDDD3C8757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16F0021-DE70-F67D-81A5-DA05AE3C035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E3CC2EF-2E86-F08B-B19A-26406CAC95E7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BCAB96E-5622-9B80-701B-ED64ADC16A74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30109D8B-2504-0D99-4BB0-3DFB692CD9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9500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AA9A8A2A-8FD7-1A77-FC59-D80EB1A69F07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676523F2-FD9D-94F0-20D8-56E4E3EC53DF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E44CFA8D-CF8A-891B-C297-B5EA18E6091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5413F46-E5B5-63F1-F6EB-8FC1CDFF3949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3DEB9FB8-7A44-2602-DB10-FDC1B238BF6A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599186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8F5A67-CCBA-0E53-DE30-5610E2CCB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AAC1E49-C433-B0CB-5D91-096B28D6CF81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خذوا ألواحكم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29AD5CE-0DFC-264C-FA04-78D0F34800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33E4876-B26B-1944-14B1-AA5206623598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1608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65A8CE-0B5A-3598-CCD4-550BE336D3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0AC104E-C066-739B-DB0E-8F8C584D75DE}"/>
              </a:ext>
            </a:extLst>
          </p:cNvPr>
          <p:cNvSpPr txBox="1"/>
          <p:nvPr/>
        </p:nvSpPr>
        <p:spPr>
          <a:xfrm>
            <a:off x="259310" y="824553"/>
            <a:ext cx="73207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اقرؤوا الساعة العقربية واكتبوا  رقم  الساعة الرقمية الموافقة لها على الألواح.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45CF8C4-8C33-2992-4DC6-BC24E934E3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18" name="Oval 80">
            <a:extLst>
              <a:ext uri="{FF2B5EF4-FFF2-40B4-BE49-F238E27FC236}">
                <a16:creationId xmlns:a16="http://schemas.microsoft.com/office/drawing/2014/main" id="{63CA0CDA-CDF6-FFD5-663E-5BB0CAFB377D}"/>
              </a:ext>
            </a:extLst>
          </p:cNvPr>
          <p:cNvSpPr>
            <a:spLocks noChangeAspect="1"/>
          </p:cNvSpPr>
          <p:nvPr/>
        </p:nvSpPr>
        <p:spPr>
          <a:xfrm>
            <a:off x="7415013" y="5299270"/>
            <a:ext cx="575815" cy="523469"/>
          </a:xfrm>
          <a:prstGeom prst="ellipse">
            <a:avLst/>
          </a:prstGeom>
          <a:solidFill>
            <a:srgbClr val="103B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4000" b="1" dirty="0"/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5C0F7C54-7A15-F150-E98E-211029FAA0E8}"/>
              </a:ext>
            </a:extLst>
          </p:cNvPr>
          <p:cNvSpPr>
            <a:spLocks noChangeAspect="1"/>
          </p:cNvSpPr>
          <p:nvPr/>
        </p:nvSpPr>
        <p:spPr>
          <a:xfrm>
            <a:off x="4316586" y="5299270"/>
            <a:ext cx="575815" cy="523469"/>
          </a:xfrm>
          <a:prstGeom prst="ellipse">
            <a:avLst/>
          </a:prstGeom>
          <a:solidFill>
            <a:srgbClr val="103B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4000" b="1" dirty="0"/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FE038554-A434-0F63-8789-EC549894EEE2}"/>
              </a:ext>
            </a:extLst>
          </p:cNvPr>
          <p:cNvSpPr>
            <a:spLocks noChangeAspect="1"/>
          </p:cNvSpPr>
          <p:nvPr/>
        </p:nvSpPr>
        <p:spPr>
          <a:xfrm>
            <a:off x="1218159" y="5299270"/>
            <a:ext cx="575815" cy="523469"/>
          </a:xfrm>
          <a:prstGeom prst="ellipse">
            <a:avLst/>
          </a:prstGeom>
          <a:solidFill>
            <a:srgbClr val="103B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3</a:t>
            </a:r>
            <a:endParaRPr lang="fr-MA" sz="4000" b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76913CA-4688-706B-D8DB-FAF551B98F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5079" y="4539133"/>
            <a:ext cx="1468641" cy="70494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A7817F5-E415-C13F-6FDE-DD81231A80C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27575" y="4556280"/>
            <a:ext cx="1571844" cy="67065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C561837-5D42-0646-9829-AA361DE37F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88475" y="1798402"/>
            <a:ext cx="2167050" cy="2063307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B4F2379-6C4F-C5F0-6B48-947359921C6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63273" y="4563011"/>
            <a:ext cx="1385648" cy="657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847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636E63-06B7-1D97-C4BC-DA5C4882CA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0D4B9ED-B940-3EE3-24B9-D7E8BD088BC0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B59DBFF-9C2F-C911-B04E-B6082B7CFE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33054E9-6304-2B78-F5C0-99103D69DD1A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9993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0A06AF-014D-98CC-1B79-12076C5AD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055D588-EB73-020C-D983-51238CDF8D3C}"/>
              </a:ext>
            </a:extLst>
          </p:cNvPr>
          <p:cNvSpPr txBox="1"/>
          <p:nvPr/>
        </p:nvSpPr>
        <p:spPr>
          <a:xfrm>
            <a:off x="259310" y="706569"/>
            <a:ext cx="73207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تشير الساعة إلى الثامنة و النصف  إذن الساعة الرقمية المناسبة هي رقم 3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من يشرح لنا كيف توصل للجواب ؟.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E9154F2-8BFB-AD06-DC2E-E760358A0F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0AD45FB-18A3-0E00-D0F0-A5FB39FB5D95}"/>
              </a:ext>
            </a:extLst>
          </p:cNvPr>
          <p:cNvSpPr/>
          <p:nvPr/>
        </p:nvSpPr>
        <p:spPr>
          <a:xfrm>
            <a:off x="501446" y="3938562"/>
            <a:ext cx="2330244" cy="206330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EF257980-5233-3E58-6A62-5D01D07BDECB}"/>
              </a:ext>
            </a:extLst>
          </p:cNvPr>
          <p:cNvSpPr>
            <a:spLocks noChangeAspect="1"/>
          </p:cNvSpPr>
          <p:nvPr/>
        </p:nvSpPr>
        <p:spPr>
          <a:xfrm>
            <a:off x="7415013" y="5299270"/>
            <a:ext cx="575815" cy="523469"/>
          </a:xfrm>
          <a:prstGeom prst="ellipse">
            <a:avLst/>
          </a:prstGeom>
          <a:solidFill>
            <a:srgbClr val="103B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4000" b="1" dirty="0"/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671069D1-7631-7080-7F78-3C0F603453D1}"/>
              </a:ext>
            </a:extLst>
          </p:cNvPr>
          <p:cNvSpPr>
            <a:spLocks noChangeAspect="1"/>
          </p:cNvSpPr>
          <p:nvPr/>
        </p:nvSpPr>
        <p:spPr>
          <a:xfrm>
            <a:off x="4316586" y="5299270"/>
            <a:ext cx="575815" cy="523469"/>
          </a:xfrm>
          <a:prstGeom prst="ellipse">
            <a:avLst/>
          </a:prstGeom>
          <a:solidFill>
            <a:srgbClr val="103B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4000" b="1" dirty="0"/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70CA5484-C23B-6496-3A5C-584D24291A47}"/>
              </a:ext>
            </a:extLst>
          </p:cNvPr>
          <p:cNvSpPr>
            <a:spLocks noChangeAspect="1"/>
          </p:cNvSpPr>
          <p:nvPr/>
        </p:nvSpPr>
        <p:spPr>
          <a:xfrm>
            <a:off x="1218159" y="5299270"/>
            <a:ext cx="575815" cy="52346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3</a:t>
            </a:r>
            <a:endParaRPr lang="fr-MA" sz="4000" b="1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FFB19545-2096-6ECF-9B20-4534E7881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5079" y="4539133"/>
            <a:ext cx="1468641" cy="704948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2CA867E-7ADD-37D4-5127-AA79C6933BC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27575" y="4556280"/>
            <a:ext cx="1571844" cy="670654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3AB4086-8204-8CD6-6437-149397D76C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88475" y="1798402"/>
            <a:ext cx="2167050" cy="2063307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BDC00F0-D058-C7BE-555B-867D496FC39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63273" y="4563011"/>
            <a:ext cx="1385648" cy="657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034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D1B631-E6AA-B92A-E4F4-EEACC87C7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61FBD7E-6B16-9B79-C46A-906FC8D5E7A2}"/>
              </a:ext>
            </a:extLst>
          </p:cNvPr>
          <p:cNvSpPr txBox="1"/>
          <p:nvPr/>
        </p:nvSpPr>
        <p:spPr>
          <a:xfrm>
            <a:off x="259310" y="824553"/>
            <a:ext cx="73207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اقرؤوا الساعة العقربية واكتبوا  رقم  الساعة الرقمية الموافقة لها على الألواح.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0CCD3B5-9B07-8BE6-B60A-1072CC6A63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18" name="Oval 80">
            <a:extLst>
              <a:ext uri="{FF2B5EF4-FFF2-40B4-BE49-F238E27FC236}">
                <a16:creationId xmlns:a16="http://schemas.microsoft.com/office/drawing/2014/main" id="{E8D389B2-709C-A531-508E-A693AEAE2339}"/>
              </a:ext>
            </a:extLst>
          </p:cNvPr>
          <p:cNvSpPr>
            <a:spLocks noChangeAspect="1"/>
          </p:cNvSpPr>
          <p:nvPr/>
        </p:nvSpPr>
        <p:spPr>
          <a:xfrm>
            <a:off x="7326525" y="5247652"/>
            <a:ext cx="575815" cy="523469"/>
          </a:xfrm>
          <a:prstGeom prst="ellipse">
            <a:avLst/>
          </a:prstGeom>
          <a:solidFill>
            <a:srgbClr val="103B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4000" b="1" dirty="0"/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A4312CB7-8145-DA33-C1BB-8614ACBEB565}"/>
              </a:ext>
            </a:extLst>
          </p:cNvPr>
          <p:cNvSpPr>
            <a:spLocks noChangeAspect="1"/>
          </p:cNvSpPr>
          <p:nvPr/>
        </p:nvSpPr>
        <p:spPr>
          <a:xfrm>
            <a:off x="4284092" y="5247652"/>
            <a:ext cx="575815" cy="523469"/>
          </a:xfrm>
          <a:prstGeom prst="ellipse">
            <a:avLst/>
          </a:prstGeom>
          <a:solidFill>
            <a:srgbClr val="103B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4000" b="1" dirty="0"/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3BABAE51-3520-4FB6-F9CB-FC63E1BB77C6}"/>
              </a:ext>
            </a:extLst>
          </p:cNvPr>
          <p:cNvSpPr>
            <a:spLocks noChangeAspect="1"/>
          </p:cNvSpPr>
          <p:nvPr/>
        </p:nvSpPr>
        <p:spPr>
          <a:xfrm>
            <a:off x="1218159" y="5232904"/>
            <a:ext cx="575815" cy="523469"/>
          </a:xfrm>
          <a:prstGeom prst="ellipse">
            <a:avLst/>
          </a:prstGeom>
          <a:solidFill>
            <a:srgbClr val="103B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3</a:t>
            </a:r>
            <a:endParaRPr lang="fr-MA" sz="4000" b="1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F7049CFA-36E8-78BA-817C-D03FF22CC7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83515" y="4588937"/>
            <a:ext cx="1145164" cy="54313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7299079-C180-4E2E-45A1-3410333518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6101" y="1911133"/>
            <a:ext cx="1743318" cy="171473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6F17C5C-62DC-B153-9798-4F8596DF28E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0641" y="4577792"/>
            <a:ext cx="1130849" cy="565425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1277E0FC-E2EA-D7F1-EE0C-4743E5B5F780}"/>
              </a:ext>
            </a:extLst>
          </p:cNvPr>
          <p:cNvGrpSpPr/>
          <p:nvPr/>
        </p:nvGrpSpPr>
        <p:grpSpPr>
          <a:xfrm>
            <a:off x="3891228" y="4561724"/>
            <a:ext cx="1273064" cy="597561"/>
            <a:chOff x="3891228" y="4561724"/>
            <a:chExt cx="1273064" cy="597561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D70070A2-122D-433E-6609-327BF2F4937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891228" y="4561724"/>
              <a:ext cx="1273064" cy="597561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2DED84F-5539-C34E-9F58-7467CB74094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532494" y="4732356"/>
              <a:ext cx="389714" cy="28579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52306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AFD28C-D226-95CF-79C8-AADB690F74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0F33895-D8A3-EA27-220D-49D5043665E9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0C20EE3-89BD-87E7-869B-C39F9C47EE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D02858F-A1C0-EF6C-CC37-2A17ED5BF158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5221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A5AC9F-9DD8-4070-C7D8-AED0128FF6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8E10DA5-6E2E-2DF4-7681-2612077CEAE6}"/>
              </a:ext>
            </a:extLst>
          </p:cNvPr>
          <p:cNvSpPr txBox="1"/>
          <p:nvPr/>
        </p:nvSpPr>
        <p:spPr>
          <a:xfrm>
            <a:off x="259310" y="706569"/>
            <a:ext cx="73207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تشير الساعة إلى التاسعة و النصف  إذن الساعة الرقمية المناسبة هي رقم 1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من يشرح لنا كيف توصل للجواب ؟.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28B8186-FB11-9AAC-F99F-79A25C04AF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48ADC22-FADD-22EC-B82F-CA3498FA4ED0}"/>
              </a:ext>
            </a:extLst>
          </p:cNvPr>
          <p:cNvSpPr/>
          <p:nvPr/>
        </p:nvSpPr>
        <p:spPr>
          <a:xfrm>
            <a:off x="6689493" y="3952568"/>
            <a:ext cx="1733208" cy="219886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E2D3FC2A-5D66-E784-3BA6-EF70434634C4}"/>
              </a:ext>
            </a:extLst>
          </p:cNvPr>
          <p:cNvSpPr>
            <a:spLocks noChangeAspect="1"/>
          </p:cNvSpPr>
          <p:nvPr/>
        </p:nvSpPr>
        <p:spPr>
          <a:xfrm>
            <a:off x="7326525" y="5247652"/>
            <a:ext cx="575815" cy="52346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4000" b="1" dirty="0"/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215288BC-E4C6-75E2-C7CA-77BA9633CDCC}"/>
              </a:ext>
            </a:extLst>
          </p:cNvPr>
          <p:cNvSpPr>
            <a:spLocks noChangeAspect="1"/>
          </p:cNvSpPr>
          <p:nvPr/>
        </p:nvSpPr>
        <p:spPr>
          <a:xfrm>
            <a:off x="4284092" y="5247652"/>
            <a:ext cx="575815" cy="523469"/>
          </a:xfrm>
          <a:prstGeom prst="ellipse">
            <a:avLst/>
          </a:prstGeom>
          <a:solidFill>
            <a:srgbClr val="103B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4000" b="1" dirty="0"/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E320B75A-9291-0FB3-07DE-F179C1B20BD7}"/>
              </a:ext>
            </a:extLst>
          </p:cNvPr>
          <p:cNvSpPr>
            <a:spLocks noChangeAspect="1"/>
          </p:cNvSpPr>
          <p:nvPr/>
        </p:nvSpPr>
        <p:spPr>
          <a:xfrm>
            <a:off x="1218159" y="5232904"/>
            <a:ext cx="575815" cy="523469"/>
          </a:xfrm>
          <a:prstGeom prst="ellipse">
            <a:avLst/>
          </a:prstGeom>
          <a:solidFill>
            <a:srgbClr val="103B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3</a:t>
            </a:r>
            <a:endParaRPr lang="fr-MA" sz="4000" b="1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4BF15A2-4876-361C-5CEE-8623EE9545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83515" y="4588937"/>
            <a:ext cx="1145164" cy="54313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A1FF5C3-6C95-12AC-217D-36ECBAC0EF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6101" y="1911133"/>
            <a:ext cx="1743318" cy="171473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208DF7A-B2CB-38BA-578F-1626F7373A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0641" y="4577792"/>
            <a:ext cx="1130849" cy="565425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8695542A-05DE-5501-F5AD-8350DD8E6AF1}"/>
              </a:ext>
            </a:extLst>
          </p:cNvPr>
          <p:cNvGrpSpPr/>
          <p:nvPr/>
        </p:nvGrpSpPr>
        <p:grpSpPr>
          <a:xfrm>
            <a:off x="3891228" y="4561724"/>
            <a:ext cx="1273064" cy="597561"/>
            <a:chOff x="3891228" y="4561724"/>
            <a:chExt cx="1273064" cy="59756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BCF443EE-2C4E-0E5E-99A7-46D391AB3FF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891228" y="4561724"/>
              <a:ext cx="1273064" cy="597561"/>
            </a:xfrm>
            <a:prstGeom prst="rect">
              <a:avLst/>
            </a:prstGeom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29D92290-E1E6-7FAD-6C30-3A20526CBF7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532494" y="4732356"/>
              <a:ext cx="389714" cy="28579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9440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6794E5-7E50-81C1-E484-857280E3B2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ED93EB6-3351-0750-4300-E9E2443598A9}"/>
              </a:ext>
            </a:extLst>
          </p:cNvPr>
          <p:cNvSpPr txBox="1"/>
          <p:nvPr/>
        </p:nvSpPr>
        <p:spPr>
          <a:xfrm>
            <a:off x="259310" y="824553"/>
            <a:ext cx="73207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اقرؤوا الساعة العقربية وأكملوا الساعة الرقمية الموافقة لها على الألواح.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DA5B896-8481-E842-9798-29975153D5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CD3AC4F-4F2C-B06F-21F6-39476BD016CE}"/>
              </a:ext>
            </a:extLst>
          </p:cNvPr>
          <p:cNvSpPr txBox="1"/>
          <p:nvPr/>
        </p:nvSpPr>
        <p:spPr>
          <a:xfrm>
            <a:off x="3766576" y="4348264"/>
            <a:ext cx="1610848" cy="851297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solidFill>
                  <a:srgbClr val="002060"/>
                </a:solidFill>
              </a:rPr>
              <a:t>.. : </a:t>
            </a:r>
            <a:r>
              <a:rPr lang="ar-MA" sz="4400" dirty="0">
                <a:solidFill>
                  <a:srgbClr val="002060"/>
                </a:solidFill>
              </a:rPr>
              <a:t>30</a:t>
            </a:r>
            <a:endParaRPr lang="fr-FR" sz="4400" dirty="0">
              <a:solidFill>
                <a:srgbClr val="002060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B9FE980-CB4A-98AA-717F-21809A9502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6052" y="1853722"/>
            <a:ext cx="1771897" cy="1705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811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F8D307-32E2-EA20-E94F-09C8B289AC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D4EAB7E-3160-C990-BC88-8FBEC191B1E4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763E0B8-9350-9D21-BA4D-184CB0FBB4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B013DFA-7404-4FA9-0C8B-CB97CC7DD5BC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1669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664B7D-30B7-942C-A595-B59459F9A4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A53CD83-0EB5-2A3C-0661-B7CADB512FE6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:الواحدة و النصف . من يشرح لنا كيف توصل للجواب ؟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9CE5501-900D-A0DC-EA2F-C486E74530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F3DBDB6-E96C-9354-BFCF-C03D06F65094}"/>
              </a:ext>
            </a:extLst>
          </p:cNvPr>
          <p:cNvSpPr txBox="1"/>
          <p:nvPr/>
        </p:nvSpPr>
        <p:spPr>
          <a:xfrm>
            <a:off x="3766576" y="4348264"/>
            <a:ext cx="1610848" cy="851297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MA" sz="4400" dirty="0">
                <a:solidFill>
                  <a:srgbClr val="C00000"/>
                </a:solidFill>
              </a:rPr>
              <a:t>1</a:t>
            </a:r>
            <a:r>
              <a:rPr lang="fr-FR" sz="4400" dirty="0">
                <a:solidFill>
                  <a:srgbClr val="002060"/>
                </a:solidFill>
              </a:rPr>
              <a:t> : </a:t>
            </a:r>
            <a:r>
              <a:rPr lang="ar-MA" sz="4400" dirty="0">
                <a:solidFill>
                  <a:srgbClr val="002060"/>
                </a:solidFill>
              </a:rPr>
              <a:t>30</a:t>
            </a:r>
            <a:endParaRPr lang="fr-FR" sz="4400" dirty="0">
              <a:solidFill>
                <a:srgbClr val="002060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56DDB14-9488-41A9-4CE1-278BB69FF5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6052" y="1853722"/>
            <a:ext cx="1771897" cy="1705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79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C58FD-4238-D74D-DE09-51CD86A546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AE7A330-9878-6BA2-681F-3F1DF89738EF}"/>
              </a:ext>
            </a:extLst>
          </p:cNvPr>
          <p:cNvSpPr txBox="1"/>
          <p:nvPr/>
        </p:nvSpPr>
        <p:spPr>
          <a:xfrm>
            <a:off x="259310" y="824553"/>
            <a:ext cx="73207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اقرؤوا الساعة العقربية وأكملوا الساعة الرقمية الموافقة لها على الألواح.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C5AECBC-511C-F8DC-9BAE-387DB8E4A9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3A89574-A1A7-BA8A-692D-1EBBF6F95F21}"/>
              </a:ext>
            </a:extLst>
          </p:cNvPr>
          <p:cNvSpPr txBox="1"/>
          <p:nvPr/>
        </p:nvSpPr>
        <p:spPr>
          <a:xfrm>
            <a:off x="3766576" y="4348264"/>
            <a:ext cx="1610848" cy="851297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solidFill>
                  <a:srgbClr val="002060"/>
                </a:solidFill>
              </a:rPr>
              <a:t>.. : </a:t>
            </a:r>
            <a:r>
              <a:rPr lang="ar-MA" sz="4400" dirty="0">
                <a:solidFill>
                  <a:srgbClr val="002060"/>
                </a:solidFill>
              </a:rPr>
              <a:t>..</a:t>
            </a:r>
            <a:endParaRPr lang="fr-FR" sz="4400" dirty="0">
              <a:solidFill>
                <a:srgbClr val="002060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FEA85ED-CB1B-A0DA-B649-22A0A91546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473" y="1922701"/>
            <a:ext cx="1829055" cy="171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364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656887-579C-D6D5-5CC2-79ECFF0C36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34B4858-661C-CF75-7B8B-A36EEEB8FB30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53154F4-2DDB-CEC1-E35D-04C506B44E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B873EAE-12A5-DD27-ECC3-3FA1EAEAEBEA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4059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DC6D61-3C98-0AB3-A3DD-399CC48AFA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DADBC1D-E5A4-0F92-0959-D3D0FA33745E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:الرابعة و النصف . من يشرح لنا كيف توصل للجواب ؟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B1B99D7-5A22-1969-3994-B42DCECE27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9ECEAED4-194A-267D-7C3A-BBA5857514EF}"/>
              </a:ext>
            </a:extLst>
          </p:cNvPr>
          <p:cNvSpPr txBox="1"/>
          <p:nvPr/>
        </p:nvSpPr>
        <p:spPr>
          <a:xfrm>
            <a:off x="3766576" y="4348264"/>
            <a:ext cx="1610848" cy="851297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MA" sz="4400" dirty="0">
                <a:solidFill>
                  <a:srgbClr val="C00000"/>
                </a:solidFill>
              </a:rPr>
              <a:t>4</a:t>
            </a:r>
            <a:r>
              <a:rPr lang="fr-FR" sz="4400" dirty="0">
                <a:solidFill>
                  <a:srgbClr val="002060"/>
                </a:solidFill>
              </a:rPr>
              <a:t> : </a:t>
            </a:r>
            <a:r>
              <a:rPr lang="ar-MA" sz="4400" dirty="0">
                <a:solidFill>
                  <a:srgbClr val="C00000"/>
                </a:solidFill>
              </a:rPr>
              <a:t>30</a:t>
            </a:r>
            <a:endParaRPr lang="fr-FR" sz="4400" dirty="0">
              <a:solidFill>
                <a:srgbClr val="C00000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F6AB7EE-E3A1-0BD5-8EA2-9416005959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473" y="1922701"/>
            <a:ext cx="1829055" cy="171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337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F61E7-7B15-2D85-5C2A-AAFDE9815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C55B057-039B-76CD-40B1-C69303187F0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6A778D6-7ECA-4F95-17F8-83E78C591FC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3EB6B54-9C89-98DB-B237-D4645AF9DB05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08EC1298-D442-D7E6-2DF6-523E8C55CD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89358" y="4302404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1FD1B9B4-2B22-DBAB-D1BF-0A36A47D365A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007A4D87-85C9-1582-2D29-628FD398D6BE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1F09177B-06E4-5EEA-DD36-ED4FD3B24D7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435C44B-3647-F28B-B13A-3EB23F57B366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E7EDD139-CCCD-B520-99A6-D38B94EA5CF0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215448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107576" y="770266"/>
            <a:ext cx="7336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68 سنطبق ما تعلمناه  في  النشاط رقم 3؛ سأشرح لكم التعليمة. انتظروا الانطلاقة</a:t>
            </a:r>
            <a:r>
              <a:rPr lang="ar-MA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1DD6E2B2-4F63-C3D4-EFF3-AB4D68BE9103}"/>
              </a:ext>
            </a:extLst>
          </p:cNvPr>
          <p:cNvGrpSpPr/>
          <p:nvPr/>
        </p:nvGrpSpPr>
        <p:grpSpPr>
          <a:xfrm>
            <a:off x="1708117" y="2166435"/>
            <a:ext cx="5727766" cy="4006266"/>
            <a:chOff x="2087567" y="2166435"/>
            <a:chExt cx="5727766" cy="4006266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5CC4F85F-8238-2DD3-2FBD-A48E34E281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33176" y="2166435"/>
              <a:ext cx="2882157" cy="4006266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04E6647-DCB1-31C1-976A-0E860652066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87567" y="2166435"/>
              <a:ext cx="2845609" cy="4006266"/>
            </a:xfrm>
            <a:prstGeom prst="rect">
              <a:avLst/>
            </a:prstGeom>
          </p:spPr>
        </p:pic>
      </p:grp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5AA167E-0CF0-0023-DB69-F5A16454ABEF}"/>
              </a:ext>
            </a:extLst>
          </p:cNvPr>
          <p:cNvSpPr/>
          <p:nvPr/>
        </p:nvSpPr>
        <p:spPr>
          <a:xfrm>
            <a:off x="4778062" y="4881204"/>
            <a:ext cx="2433484" cy="1062396"/>
          </a:xfrm>
          <a:prstGeom prst="roundRect">
            <a:avLst>
              <a:gd name="adj" fmla="val 943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 7 دقائق   للإنجاز؛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بين الصفوف لمساعدتكم؛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5BFF1D-B836-A707-73FB-86689EA7A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8306" y="1788079"/>
            <a:ext cx="659337" cy="10143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B0E411B-4188-43EE-C85B-F44DB9D9E17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03522" y="2444817"/>
            <a:ext cx="2195007" cy="2195007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941395C-8E94-600C-9B0A-13C2949037EB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0181B79-F437-FC5E-B891-604B0B4437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2378F4A1-22EF-5D73-A121-B21D3B3A181B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0CCA7F4-32B0-017B-5F2C-08932B200F2A}"/>
              </a:ext>
            </a:extLst>
          </p:cNvPr>
          <p:cNvPicPr preferRelativeResize="0"/>
          <p:nvPr/>
        </p:nvPicPr>
        <p:blipFill rotWithShape="1">
          <a:blip r:embed="rId5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691"/>
          <a:stretch/>
        </p:blipFill>
        <p:spPr>
          <a:xfrm>
            <a:off x="7779289" y="59532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CE05644-B033-A7E4-07E6-A0DC25A8D4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0542" y="2577636"/>
            <a:ext cx="5677705" cy="2213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ستشتغلون في ثنائيات كل واحد يقارن إنجازه مع إنجاز زميله، استعينوا  ببطاقة التذكر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B48C7C-7E87-F4F9-F507-90259C882B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0C9EF2F-4A1B-47CC-DB26-E1D327A2D3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88601" y="2668153"/>
            <a:ext cx="2146632" cy="214663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BD1651C-FAF1-78DC-ECA0-77601B8FFC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917" y="2650666"/>
            <a:ext cx="4697507" cy="2604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F60E48-CF6B-E3A1-37B8-4D1273B407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E8ECD1C-5B97-62D6-588C-D794A295FCAF}"/>
              </a:ext>
            </a:extLst>
          </p:cNvPr>
          <p:cNvSpPr txBox="1"/>
          <p:nvPr/>
        </p:nvSpPr>
        <p:spPr>
          <a:xfrm>
            <a:off x="327278" y="710259"/>
            <a:ext cx="7116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جماعة :الحادية عشرة و النصف  - الثامنة تماما – الحادية  عشرة تماما 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i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يعين الأستاذ(ة) أحد  المتعلمين للقيام إلى السبورة للتصحيح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56CB7E0-D93A-0580-27DB-C7514BD2AE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4A5C816-A96F-AABF-C062-2EB3FBAC03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87" y="2107993"/>
            <a:ext cx="7557026" cy="294672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8" name="Encre 7">
                <a:extLst>
                  <a:ext uri="{FF2B5EF4-FFF2-40B4-BE49-F238E27FC236}">
                    <a16:creationId xmlns:a16="http://schemas.microsoft.com/office/drawing/2014/main" id="{50A42809-10AC-D56C-35C1-5C0B722C5EE4}"/>
                  </a:ext>
                </a:extLst>
              </p14:cNvPr>
              <p14:cNvContentPartPr/>
              <p14:nvPr/>
            </p14:nvContentPartPr>
            <p14:xfrm>
              <a:off x="3849248" y="3908311"/>
              <a:ext cx="3525120" cy="501480"/>
            </p14:xfrm>
          </p:contentPart>
        </mc:Choice>
        <mc:Fallback xmlns="">
          <p:pic>
            <p:nvPicPr>
              <p:cNvPr id="8" name="Encre 7">
                <a:extLst>
                  <a:ext uri="{FF2B5EF4-FFF2-40B4-BE49-F238E27FC236}">
                    <a16:creationId xmlns:a16="http://schemas.microsoft.com/office/drawing/2014/main" id="{50A42809-10AC-D56C-35C1-5C0B722C5EE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831248" y="3890311"/>
                <a:ext cx="3560760" cy="53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0" name="Encre 9">
                <a:extLst>
                  <a:ext uri="{FF2B5EF4-FFF2-40B4-BE49-F238E27FC236}">
                    <a16:creationId xmlns:a16="http://schemas.microsoft.com/office/drawing/2014/main" id="{69661FE2-869D-E744-A8A3-C7E8638D4894}"/>
                  </a:ext>
                </a:extLst>
              </p14:cNvPr>
              <p14:cNvContentPartPr/>
              <p14:nvPr/>
            </p14:nvContentPartPr>
            <p14:xfrm>
              <a:off x="2049968" y="3878431"/>
              <a:ext cx="3539880" cy="560880"/>
            </p14:xfrm>
          </p:contentPart>
        </mc:Choice>
        <mc:Fallback xmlns="">
          <p:pic>
            <p:nvPicPr>
              <p:cNvPr id="10" name="Encre 9">
                <a:extLst>
                  <a:ext uri="{FF2B5EF4-FFF2-40B4-BE49-F238E27FC236}">
                    <a16:creationId xmlns:a16="http://schemas.microsoft.com/office/drawing/2014/main" id="{69661FE2-869D-E744-A8A3-C7E8638D4894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031968" y="3860431"/>
                <a:ext cx="3575520" cy="59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4" name="Encre 13">
                <a:extLst>
                  <a:ext uri="{FF2B5EF4-FFF2-40B4-BE49-F238E27FC236}">
                    <a16:creationId xmlns:a16="http://schemas.microsoft.com/office/drawing/2014/main" id="{F6A123C4-5A8D-0648-865A-0586B553A478}"/>
                  </a:ext>
                </a:extLst>
              </p14:cNvPr>
              <p14:cNvContentPartPr/>
              <p14:nvPr/>
            </p14:nvContentPartPr>
            <p14:xfrm>
              <a:off x="5603888" y="3893191"/>
              <a:ext cx="1799280" cy="502200"/>
            </p14:xfrm>
          </p:contentPart>
        </mc:Choice>
        <mc:Fallback xmlns="">
          <p:pic>
            <p:nvPicPr>
              <p:cNvPr id="14" name="Encre 13">
                <a:extLst>
                  <a:ext uri="{FF2B5EF4-FFF2-40B4-BE49-F238E27FC236}">
                    <a16:creationId xmlns:a16="http://schemas.microsoft.com/office/drawing/2014/main" id="{F6A123C4-5A8D-0648-865A-0586B553A478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586248" y="3875191"/>
                <a:ext cx="1834920" cy="537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03182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2CEE3A2-DF80-4778-980D-1DEC5BD77AF3}"/>
              </a:ext>
            </a:extLst>
          </p:cNvPr>
          <p:cNvGrpSpPr/>
          <p:nvPr/>
        </p:nvGrpSpPr>
        <p:grpSpPr>
          <a:xfrm>
            <a:off x="2226504" y="2449061"/>
            <a:ext cx="4885812" cy="1993283"/>
            <a:chOff x="1974764" y="2436266"/>
            <a:chExt cx="4885812" cy="199328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A51F2D-2F8C-E9CA-20FC-D03D551D78E7}"/>
                </a:ext>
              </a:extLst>
            </p:cNvPr>
            <p:cNvSpPr/>
            <p:nvPr/>
          </p:nvSpPr>
          <p:spPr>
            <a:xfrm>
              <a:off x="1974764" y="2817096"/>
              <a:ext cx="4885812" cy="161245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6" name="Image 5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848C8FB6-1E4A-AB85-5207-3564C55F68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27044" y="3379444"/>
              <a:ext cx="631873" cy="631873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D6836E7D-F07A-D270-762B-DB039C312712}"/>
                </a:ext>
              </a:extLst>
            </p:cNvPr>
            <p:cNvSpPr txBox="1"/>
            <p:nvPr/>
          </p:nvSpPr>
          <p:spPr>
            <a:xfrm>
              <a:off x="2090295" y="3192168"/>
              <a:ext cx="3555109" cy="7160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5B00898C-6202-F55A-411E-E8805BE74CE0}"/>
                </a:ext>
              </a:extLst>
            </p:cNvPr>
            <p:cNvSpPr/>
            <p:nvPr/>
          </p:nvSpPr>
          <p:spPr>
            <a:xfrm>
              <a:off x="2739708" y="2436266"/>
              <a:ext cx="3030596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498186B8-6210-92AA-76DC-CB96CEC766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501445" y="754888"/>
            <a:ext cx="70202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ستنجزون النشاط رقم  4 الصفحة 69 .</a:t>
            </a:r>
          </a:p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لمساعدتكم و مراقبة كراساتكم 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62564FE-E75E-2402-A54E-BE8554A49E03}"/>
              </a:ext>
            </a:extLst>
          </p:cNvPr>
          <p:cNvGrpSpPr>
            <a:grpSpLocks/>
          </p:cNvGrpSpPr>
          <p:nvPr/>
        </p:nvGrpSpPr>
        <p:grpSpPr bwMode="auto">
          <a:xfrm>
            <a:off x="525463" y="922338"/>
            <a:ext cx="614362" cy="688975"/>
            <a:chOff x="924143" y="3511073"/>
            <a:chExt cx="614494" cy="68836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F2ED557-9DA1-2170-0C3F-084B3F5859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7B739CDB-3379-55B1-1500-48D27546F0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7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5" name="Image 21">
            <a:extLst>
              <a:ext uri="{FF2B5EF4-FFF2-40B4-BE49-F238E27FC236}">
                <a16:creationId xmlns:a16="http://schemas.microsoft.com/office/drawing/2014/main" id="{7CB77307-3774-C996-2A22-5D2808D9DB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1400" y="2586038"/>
            <a:ext cx="2479675" cy="247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5A21D89-CC0A-1653-0612-0D1ABB90F45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AD79763-08DE-81A1-26C2-3DE1E37606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8117" y="2166435"/>
            <a:ext cx="2845609" cy="4006266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D0B2A71-5F37-ADFD-2A1F-1D75CEC173FC}"/>
              </a:ext>
            </a:extLst>
          </p:cNvPr>
          <p:cNvSpPr/>
          <p:nvPr/>
        </p:nvSpPr>
        <p:spPr>
          <a:xfrm>
            <a:off x="1867604" y="2788942"/>
            <a:ext cx="2526633" cy="1036933"/>
          </a:xfrm>
          <a:prstGeom prst="roundRect">
            <a:avLst>
              <a:gd name="adj" fmla="val 7515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0825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7E3986-6FA5-C02F-317C-426D9C7A6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8FD8E8D-ACA5-75F9-5272-67AEFD561226}"/>
              </a:ext>
            </a:extLst>
          </p:cNvPr>
          <p:cNvSpPr txBox="1"/>
          <p:nvPr/>
        </p:nvSpPr>
        <p:spPr>
          <a:xfrm>
            <a:off x="1272261" y="912716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رقم  4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5E48899-A10C-1333-CBF0-8BA7254301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D5A444D-43BD-DFD4-2894-5517471F8C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88" y="2045832"/>
            <a:ext cx="7557025" cy="3326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248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CB904-4EA3-8F97-B206-A6EB45FBB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5F1FE4D-754E-EA9B-3C41-EF6D7FCC26A9}"/>
              </a:ext>
            </a:extLst>
          </p:cNvPr>
          <p:cNvSpPr txBox="1"/>
          <p:nvPr/>
        </p:nvSpPr>
        <p:spPr>
          <a:xfrm>
            <a:off x="1272261" y="912716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الرابعة تماما   - التاسعة والنصف – العاشرة  تماما  - الثامنة و النصف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F6F3AAD-4899-09A2-AFB6-F29EE6F87E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AE8A1A8-076B-D6C7-8C32-1796C2A10C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88" y="2045832"/>
            <a:ext cx="7557025" cy="332677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4926B1DE-E9C0-3C4A-D9AF-C9CCF2DDD7A5}"/>
                  </a:ext>
                </a:extLst>
              </p14:cNvPr>
              <p14:cNvContentPartPr/>
              <p14:nvPr/>
            </p14:nvContentPartPr>
            <p14:xfrm>
              <a:off x="1887608" y="3848911"/>
              <a:ext cx="5368320" cy="79668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4926B1DE-E9C0-3C4A-D9AF-C9CCF2DDD7A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869608" y="3830911"/>
                <a:ext cx="5403960" cy="83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0" name="Encre 9">
                <a:extLst>
                  <a:ext uri="{FF2B5EF4-FFF2-40B4-BE49-F238E27FC236}">
                    <a16:creationId xmlns:a16="http://schemas.microsoft.com/office/drawing/2014/main" id="{DE44F695-FFBF-556B-E6FC-0FE7639CEA14}"/>
                  </a:ext>
                </a:extLst>
              </p14:cNvPr>
              <p14:cNvContentPartPr/>
              <p14:nvPr/>
            </p14:nvContentPartPr>
            <p14:xfrm>
              <a:off x="1946288" y="3893191"/>
              <a:ext cx="1770120" cy="738000"/>
            </p14:xfrm>
          </p:contentPart>
        </mc:Choice>
        <mc:Fallback xmlns="">
          <p:pic>
            <p:nvPicPr>
              <p:cNvPr id="10" name="Encre 9">
                <a:extLst>
                  <a:ext uri="{FF2B5EF4-FFF2-40B4-BE49-F238E27FC236}">
                    <a16:creationId xmlns:a16="http://schemas.microsoft.com/office/drawing/2014/main" id="{DE44F695-FFBF-556B-E6FC-0FE7639CEA14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928288" y="3875191"/>
                <a:ext cx="1805760" cy="77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4" name="Encre 13">
                <a:extLst>
                  <a:ext uri="{FF2B5EF4-FFF2-40B4-BE49-F238E27FC236}">
                    <a16:creationId xmlns:a16="http://schemas.microsoft.com/office/drawing/2014/main" id="{BAF2B79D-2C2F-D4E0-1617-653F48BDA12C}"/>
                  </a:ext>
                </a:extLst>
              </p14:cNvPr>
              <p14:cNvContentPartPr/>
              <p14:nvPr/>
            </p14:nvContentPartPr>
            <p14:xfrm>
              <a:off x="3745568" y="3863671"/>
              <a:ext cx="1755720" cy="738000"/>
            </p14:xfrm>
          </p:contentPart>
        </mc:Choice>
        <mc:Fallback xmlns="">
          <p:pic>
            <p:nvPicPr>
              <p:cNvPr id="14" name="Encre 13">
                <a:extLst>
                  <a:ext uri="{FF2B5EF4-FFF2-40B4-BE49-F238E27FC236}">
                    <a16:creationId xmlns:a16="http://schemas.microsoft.com/office/drawing/2014/main" id="{BAF2B79D-2C2F-D4E0-1617-653F48BDA12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727568" y="3845671"/>
                <a:ext cx="1791360" cy="77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8" name="Encre 17">
                <a:extLst>
                  <a:ext uri="{FF2B5EF4-FFF2-40B4-BE49-F238E27FC236}">
                    <a16:creationId xmlns:a16="http://schemas.microsoft.com/office/drawing/2014/main" id="{39C9E561-96F3-C13D-E93B-639D4ACDAEE4}"/>
                  </a:ext>
                </a:extLst>
              </p14:cNvPr>
              <p14:cNvContentPartPr/>
              <p14:nvPr/>
            </p14:nvContentPartPr>
            <p14:xfrm>
              <a:off x="5544848" y="3863671"/>
              <a:ext cx="1740600" cy="752760"/>
            </p14:xfrm>
          </p:contentPart>
        </mc:Choice>
        <mc:Fallback xmlns="">
          <p:pic>
            <p:nvPicPr>
              <p:cNvPr id="18" name="Encre 17">
                <a:extLst>
                  <a:ext uri="{FF2B5EF4-FFF2-40B4-BE49-F238E27FC236}">
                    <a16:creationId xmlns:a16="http://schemas.microsoft.com/office/drawing/2014/main" id="{39C9E561-96F3-C13D-E93B-639D4ACDAEE4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526848" y="3845671"/>
                <a:ext cx="1776240" cy="788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4788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A7212B6B-81FB-F7A5-26A1-62C8EBC6DECB}"/>
              </a:ext>
            </a:extLst>
          </p:cNvPr>
          <p:cNvSpPr/>
          <p:nvPr/>
        </p:nvSpPr>
        <p:spPr>
          <a:xfrm>
            <a:off x="2474259" y="3270851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AFF9BA03-130F-22A4-8128-E384B6766A1D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01242" y="792176"/>
            <a:ext cx="7190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الصفحتين 68</a:t>
            </a:r>
            <a:r>
              <a:rPr lang="fr-FR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و69 </a:t>
            </a:r>
            <a:endParaRPr lang="ar-MA" sz="1600" b="1" dirty="0">
              <a:solidFill>
                <a:srgbClr val="8383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861350-4626-4D26-11F1-0DDEB4BDEA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5CC8A407-BFA7-7849-086F-D92C7BFABF65}"/>
              </a:ext>
            </a:extLst>
          </p:cNvPr>
          <p:cNvGrpSpPr/>
          <p:nvPr/>
        </p:nvGrpSpPr>
        <p:grpSpPr>
          <a:xfrm>
            <a:off x="1708117" y="1915718"/>
            <a:ext cx="5727766" cy="4006266"/>
            <a:chOff x="2087567" y="2166435"/>
            <a:chExt cx="5727766" cy="4006266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40FD41C-81E1-3F20-C896-52CAA93056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33176" y="2166435"/>
              <a:ext cx="2882157" cy="4006266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1367F4B9-9976-C7CB-047B-D10078FA2F5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87567" y="2166435"/>
              <a:ext cx="2845609" cy="400626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201549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 في الحصة القادمة.</a:t>
            </a:r>
          </a:p>
        </p:txBody>
      </p:sp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552FA271-1432-E2ED-5B85-4EE29D7D14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623D21C0-4775-D26E-FC48-E340E1528D7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Image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701FBCA-7091-F4F8-6C12-C820A134F7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5">
            <a:extLst>
              <a:ext uri="{FF2B5EF4-FFF2-40B4-BE49-F238E27FC236}">
                <a16:creationId xmlns:a16="http://schemas.microsoft.com/office/drawing/2014/main" id="{BC43DE33-D759-8351-E079-6F17AE312D12}"/>
              </a:ext>
            </a:extLst>
          </p:cNvPr>
          <p:cNvSpPr txBox="1"/>
          <p:nvPr/>
        </p:nvSpPr>
        <p:spPr>
          <a:xfrm>
            <a:off x="1747838" y="2595563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MA" sz="22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3" name="Image 2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32C2941E-266E-343E-E57A-1A4F98B2FFE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 2">
            <a:extLst>
              <a:ext uri="{FF2B5EF4-FFF2-40B4-BE49-F238E27FC236}">
                <a16:creationId xmlns:a16="http://schemas.microsoft.com/office/drawing/2014/main" id="{AAE1906A-22ED-945C-2115-04BE99D1A5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4025" y="3125788"/>
            <a:ext cx="5689600" cy="118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3962758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21168</TotalTime>
  <Words>1106</Words>
  <Application>Microsoft Office PowerPoint</Application>
  <PresentationFormat>Affichage à l'écran (4:3)</PresentationFormat>
  <Paragraphs>275</Paragraphs>
  <Slides>69</Slides>
  <Notes>17</Notes>
  <HiddenSlides>0</HiddenSlides>
  <MMClips>7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69</vt:i4>
      </vt:variant>
    </vt:vector>
  </HeadingPairs>
  <TitlesOfParts>
    <vt:vector size="83" baseType="lpstr">
      <vt:lpstr>Arial</vt:lpstr>
      <vt:lpstr>Calibri</vt:lpstr>
      <vt:lpstr>DengXian</vt:lpstr>
      <vt:lpstr>Aptos Display</vt:lpstr>
      <vt:lpstr>Dosis</vt:lpstr>
      <vt:lpstr>Dosis SemiBold</vt:lpstr>
      <vt:lpstr>Aptos</vt:lpstr>
      <vt:lpstr>Wingdings</vt:lpstr>
      <vt:lpstr>Effra CC Arbc</vt:lpstr>
      <vt:lpstr>2_Conception personnalisée</vt:lpstr>
      <vt:lpstr>Page d'entree</vt:lpstr>
      <vt:lpstr>partie 1</vt:lpstr>
      <vt:lpstr>1_partie 1</vt:lpstr>
      <vt:lpstr>3_Conception personnalisée</vt:lpstr>
      <vt:lpstr>Présentation PowerPoint</vt:lpstr>
      <vt:lpstr>Présentation PowerPoint</vt:lpstr>
      <vt:lpstr>برمجة الأسبوع الأول  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 ELHAMDOUNI</dc:creator>
  <cp:lastModifiedBy>EL HAMDOUNI BTIHAJ</cp:lastModifiedBy>
  <cp:revision>256</cp:revision>
  <cp:lastPrinted>2025-08-13T10:11:39Z</cp:lastPrinted>
  <dcterms:created xsi:type="dcterms:W3CDTF">2025-08-01T12:31:49Z</dcterms:created>
  <dcterms:modified xsi:type="dcterms:W3CDTF">2026-03-29T22:46:44Z</dcterms:modified>
</cp:coreProperties>
</file>