
<file path=[Content_Types].xml><?xml version="1.0" encoding="utf-8"?>
<Types xmlns="http://schemas.openxmlformats.org/package/2006/content-types">
  <Default Extension="emf" ContentType="image/x-emf"/>
  <Default Extension="fntdata" ContentType="application/x-fontdata"/>
  <Default Extension="gif" ContentType="image/gif"/>
  <Default Extension="jpeg" ContentType="image/jpe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theme/theme3.xml" ContentType="application/vnd.openxmlformats-officedocument.theme+xml"/>
  <Override PartName="/ppt/slideLayouts/slideLayout8.xml" ContentType="application/vnd.openxmlformats-officedocument.presentationml.slideLayout+xml"/>
  <Override PartName="/ppt/theme/theme4.xml" ContentType="application/vnd.openxmlformats-officedocument.theme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5.xml" ContentType="application/vnd.openxmlformats-officedocument.theme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6.xml" ContentType="application/vnd.openxmlformats-officedocument.theme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theme/theme7.xml" ContentType="application/vnd.openxmlformats-officedocument.theme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theme/theme8.xml" ContentType="application/vnd.openxmlformats-officedocument.theme+xml"/>
  <Override PartName="/ppt/theme/theme9.xml" ContentType="application/vnd.openxmlformats-officedocument.theme+xml"/>
  <Override PartName="/ppt/theme/theme10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742" r:id="rId1"/>
    <p:sldMasterId id="2147483852" r:id="rId2"/>
    <p:sldMasterId id="2147483880" r:id="rId3"/>
    <p:sldMasterId id="2147483896" r:id="rId4"/>
    <p:sldMasterId id="2147483903" r:id="rId5"/>
    <p:sldMasterId id="2147483906" r:id="rId6"/>
    <p:sldMasterId id="2147483913" r:id="rId7"/>
    <p:sldMasterId id="2147483920" r:id="rId8"/>
  </p:sldMasterIdLst>
  <p:notesMasterIdLst>
    <p:notesMasterId r:id="rId74"/>
  </p:notesMasterIdLst>
  <p:handoutMasterIdLst>
    <p:handoutMasterId r:id="rId75"/>
  </p:handoutMasterIdLst>
  <p:sldIdLst>
    <p:sldId id="990" r:id="rId9"/>
    <p:sldId id="2134806708" r:id="rId10"/>
    <p:sldId id="2134806743" r:id="rId11"/>
    <p:sldId id="2134806719" r:id="rId12"/>
    <p:sldId id="2134806643" r:id="rId13"/>
    <p:sldId id="893" r:id="rId14"/>
    <p:sldId id="784" r:id="rId15"/>
    <p:sldId id="854" r:id="rId16"/>
    <p:sldId id="949" r:id="rId17"/>
    <p:sldId id="2134806857" r:id="rId18"/>
    <p:sldId id="2134806858" r:id="rId19"/>
    <p:sldId id="2134806859" r:id="rId20"/>
    <p:sldId id="2134806860" r:id="rId21"/>
    <p:sldId id="2134806861" r:id="rId22"/>
    <p:sldId id="2134806741" r:id="rId23"/>
    <p:sldId id="2134806862" r:id="rId24"/>
    <p:sldId id="2134806863" r:id="rId25"/>
    <p:sldId id="2134806864" r:id="rId26"/>
    <p:sldId id="2134806865" r:id="rId27"/>
    <p:sldId id="2134806866" r:id="rId28"/>
    <p:sldId id="2134806867" r:id="rId29"/>
    <p:sldId id="2134806868" r:id="rId30"/>
    <p:sldId id="2134806869" r:id="rId31"/>
    <p:sldId id="2134806766" r:id="rId32"/>
    <p:sldId id="2134806767" r:id="rId33"/>
    <p:sldId id="2134806768" r:id="rId34"/>
    <p:sldId id="2134806769" r:id="rId35"/>
    <p:sldId id="2134806831" r:id="rId36"/>
    <p:sldId id="2134806832" r:id="rId37"/>
    <p:sldId id="2134806870" r:id="rId38"/>
    <p:sldId id="2134806871" r:id="rId39"/>
    <p:sldId id="2134806872" r:id="rId40"/>
    <p:sldId id="2134806873" r:id="rId41"/>
    <p:sldId id="2134806874" r:id="rId42"/>
    <p:sldId id="2134806875" r:id="rId43"/>
    <p:sldId id="2134806876" r:id="rId44"/>
    <p:sldId id="2134806877" r:id="rId45"/>
    <p:sldId id="2134806878" r:id="rId46"/>
    <p:sldId id="2134806879" r:id="rId47"/>
    <p:sldId id="2134806880" r:id="rId48"/>
    <p:sldId id="2134806881" r:id="rId49"/>
    <p:sldId id="2134806882" r:id="rId50"/>
    <p:sldId id="2134806883" r:id="rId51"/>
    <p:sldId id="2134806884" r:id="rId52"/>
    <p:sldId id="2134806885" r:id="rId53"/>
    <p:sldId id="2134806886" r:id="rId54"/>
    <p:sldId id="2134806674" r:id="rId55"/>
    <p:sldId id="2134806723" r:id="rId56"/>
    <p:sldId id="2134806675" r:id="rId57"/>
    <p:sldId id="2134806676" r:id="rId58"/>
    <p:sldId id="2134806732" r:id="rId59"/>
    <p:sldId id="2134806760" r:id="rId60"/>
    <p:sldId id="2134806761" r:id="rId61"/>
    <p:sldId id="2134806759" r:id="rId62"/>
    <p:sldId id="2134806733" r:id="rId63"/>
    <p:sldId id="2134806734" r:id="rId64"/>
    <p:sldId id="2134806888" r:id="rId65"/>
    <p:sldId id="2134806889" r:id="rId66"/>
    <p:sldId id="998" r:id="rId67"/>
    <p:sldId id="984" r:id="rId68"/>
    <p:sldId id="2134806718" r:id="rId69"/>
    <p:sldId id="2134806722" r:id="rId70"/>
    <p:sldId id="985" r:id="rId71"/>
    <p:sldId id="793" r:id="rId72"/>
    <p:sldId id="923" r:id="rId73"/>
  </p:sldIdLst>
  <p:sldSz cx="9144000" cy="6858000" type="screen4x3"/>
  <p:notesSz cx="6735763" cy="9866313"/>
  <p:embeddedFontLst>
    <p:embeddedFont>
      <p:font typeface="Dosis" pitchFamily="2" charset="0"/>
      <p:regular r:id="rId76"/>
      <p:bold r:id="rId77"/>
    </p:embeddedFont>
    <p:embeddedFont>
      <p:font typeface="Dosis SemiBold" pitchFamily="2" charset="0"/>
      <p:bold r:id="rId78"/>
    </p:embeddedFont>
  </p:embeddedFontLst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5FD0F942-153D-7E75-C5EB-E4990782D13C}" name="Jalila El Baraka" initials="JE" userId="S::jalila.el-baraka@ifmaroc.com::ea93c961-285f-4edc-9e51-dff84fc1dbdc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FFEFB9"/>
    <a:srgbClr val="FFDA6D"/>
    <a:srgbClr val="17AB98"/>
    <a:srgbClr val="CCE4A1"/>
    <a:srgbClr val="F6BB00"/>
    <a:srgbClr val="FC8D00"/>
    <a:srgbClr val="4B5050"/>
    <a:srgbClr val="FAE496"/>
    <a:srgbClr val="B2B3AE"/>
    <a:srgbClr val="EEB5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3C2FFA5D-87B4-456A-9821-1D502468CF0F}" styleName="Style à thème 1 - Accentuation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69C7853C-536D-4A76-A0AE-DD22124D55A5}" styleName="Style à thème 1 - Accentuation 3">
    <a:tblBg>
      <a:fillRef idx="2">
        <a:schemeClr val="accent3"/>
      </a:fillRef>
      <a:effectRef idx="1">
        <a:schemeClr val="accent3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</a:tblStyle>
  <a:tblStyle styleId="{5940675A-B579-460E-94D1-54222C63F5DA}" styleName="Aucun style, grille du tableau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022" autoAdjust="0"/>
    <p:restoredTop sz="96275" autoAdjust="0"/>
  </p:normalViewPr>
  <p:slideViewPr>
    <p:cSldViewPr snapToGrid="0">
      <p:cViewPr varScale="1">
        <p:scale>
          <a:sx n="65" d="100"/>
          <a:sy n="65" d="100"/>
        </p:scale>
        <p:origin x="1560" y="7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>
      <p:scale>
        <a:sx n="80" d="100"/>
        <a:sy n="80" d="100"/>
      </p:scale>
      <p:origin x="0" y="0"/>
    </p:cViewPr>
  </p:sorterViewPr>
  <p:notesViewPr>
    <p:cSldViewPr snapToGrid="0">
      <p:cViewPr varScale="1">
        <p:scale>
          <a:sx n="145" d="100"/>
          <a:sy n="145" d="100"/>
        </p:scale>
        <p:origin x="6528" y="184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18.xml"/><Relationship Id="rId21" Type="http://schemas.openxmlformats.org/officeDocument/2006/relationships/slide" Target="slides/slide13.xml"/><Relationship Id="rId42" Type="http://schemas.openxmlformats.org/officeDocument/2006/relationships/slide" Target="slides/slide34.xml"/><Relationship Id="rId47" Type="http://schemas.openxmlformats.org/officeDocument/2006/relationships/slide" Target="slides/slide39.xml"/><Relationship Id="rId63" Type="http://schemas.openxmlformats.org/officeDocument/2006/relationships/slide" Target="slides/slide55.xml"/><Relationship Id="rId68" Type="http://schemas.openxmlformats.org/officeDocument/2006/relationships/slide" Target="slides/slide60.xml"/><Relationship Id="rId16" Type="http://schemas.openxmlformats.org/officeDocument/2006/relationships/slide" Target="slides/slide8.xml"/><Relationship Id="rId11" Type="http://schemas.openxmlformats.org/officeDocument/2006/relationships/slide" Target="slides/slide3.xml"/><Relationship Id="rId32" Type="http://schemas.openxmlformats.org/officeDocument/2006/relationships/slide" Target="slides/slide24.xml"/><Relationship Id="rId37" Type="http://schemas.openxmlformats.org/officeDocument/2006/relationships/slide" Target="slides/slide29.xml"/><Relationship Id="rId53" Type="http://schemas.openxmlformats.org/officeDocument/2006/relationships/slide" Target="slides/slide45.xml"/><Relationship Id="rId58" Type="http://schemas.openxmlformats.org/officeDocument/2006/relationships/slide" Target="slides/slide50.xml"/><Relationship Id="rId74" Type="http://schemas.openxmlformats.org/officeDocument/2006/relationships/notesMaster" Target="notesMasters/notesMaster1.xml"/><Relationship Id="rId79" Type="http://schemas.openxmlformats.org/officeDocument/2006/relationships/presProps" Target="presProps.xml"/><Relationship Id="rId5" Type="http://schemas.openxmlformats.org/officeDocument/2006/relationships/slideMaster" Target="slideMasters/slideMaster5.xml"/><Relationship Id="rId61" Type="http://schemas.openxmlformats.org/officeDocument/2006/relationships/slide" Target="slides/slide53.xml"/><Relationship Id="rId82" Type="http://schemas.openxmlformats.org/officeDocument/2006/relationships/tableStyles" Target="tableStyles.xml"/><Relationship Id="rId19" Type="http://schemas.openxmlformats.org/officeDocument/2006/relationships/slide" Target="slides/slide11.xml"/><Relationship Id="rId14" Type="http://schemas.openxmlformats.org/officeDocument/2006/relationships/slide" Target="slides/slide6.xml"/><Relationship Id="rId22" Type="http://schemas.openxmlformats.org/officeDocument/2006/relationships/slide" Target="slides/slide14.xml"/><Relationship Id="rId27" Type="http://schemas.openxmlformats.org/officeDocument/2006/relationships/slide" Target="slides/slide19.xml"/><Relationship Id="rId30" Type="http://schemas.openxmlformats.org/officeDocument/2006/relationships/slide" Target="slides/slide22.xml"/><Relationship Id="rId35" Type="http://schemas.openxmlformats.org/officeDocument/2006/relationships/slide" Target="slides/slide27.xml"/><Relationship Id="rId43" Type="http://schemas.openxmlformats.org/officeDocument/2006/relationships/slide" Target="slides/slide35.xml"/><Relationship Id="rId48" Type="http://schemas.openxmlformats.org/officeDocument/2006/relationships/slide" Target="slides/slide40.xml"/><Relationship Id="rId56" Type="http://schemas.openxmlformats.org/officeDocument/2006/relationships/slide" Target="slides/slide48.xml"/><Relationship Id="rId64" Type="http://schemas.openxmlformats.org/officeDocument/2006/relationships/slide" Target="slides/slide56.xml"/><Relationship Id="rId69" Type="http://schemas.openxmlformats.org/officeDocument/2006/relationships/slide" Target="slides/slide61.xml"/><Relationship Id="rId77" Type="http://schemas.openxmlformats.org/officeDocument/2006/relationships/font" Target="fonts/font2.fntdata"/><Relationship Id="rId8" Type="http://schemas.openxmlformats.org/officeDocument/2006/relationships/slideMaster" Target="slideMasters/slideMaster8.xml"/><Relationship Id="rId51" Type="http://schemas.openxmlformats.org/officeDocument/2006/relationships/slide" Target="slides/slide43.xml"/><Relationship Id="rId72" Type="http://schemas.openxmlformats.org/officeDocument/2006/relationships/slide" Target="slides/slide64.xml"/><Relationship Id="rId80" Type="http://schemas.openxmlformats.org/officeDocument/2006/relationships/viewProps" Target="viewProps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4.xml"/><Relationship Id="rId17" Type="http://schemas.openxmlformats.org/officeDocument/2006/relationships/slide" Target="slides/slide9.xml"/><Relationship Id="rId25" Type="http://schemas.openxmlformats.org/officeDocument/2006/relationships/slide" Target="slides/slide17.xml"/><Relationship Id="rId33" Type="http://schemas.openxmlformats.org/officeDocument/2006/relationships/slide" Target="slides/slide25.xml"/><Relationship Id="rId38" Type="http://schemas.openxmlformats.org/officeDocument/2006/relationships/slide" Target="slides/slide30.xml"/><Relationship Id="rId46" Type="http://schemas.openxmlformats.org/officeDocument/2006/relationships/slide" Target="slides/slide38.xml"/><Relationship Id="rId59" Type="http://schemas.openxmlformats.org/officeDocument/2006/relationships/slide" Target="slides/slide51.xml"/><Relationship Id="rId67" Type="http://schemas.openxmlformats.org/officeDocument/2006/relationships/slide" Target="slides/slide59.xml"/><Relationship Id="rId20" Type="http://schemas.openxmlformats.org/officeDocument/2006/relationships/slide" Target="slides/slide12.xml"/><Relationship Id="rId41" Type="http://schemas.openxmlformats.org/officeDocument/2006/relationships/slide" Target="slides/slide33.xml"/><Relationship Id="rId54" Type="http://schemas.openxmlformats.org/officeDocument/2006/relationships/slide" Target="slides/slide46.xml"/><Relationship Id="rId62" Type="http://schemas.openxmlformats.org/officeDocument/2006/relationships/slide" Target="slides/slide54.xml"/><Relationship Id="rId70" Type="http://schemas.openxmlformats.org/officeDocument/2006/relationships/slide" Target="slides/slide62.xml"/><Relationship Id="rId75" Type="http://schemas.openxmlformats.org/officeDocument/2006/relationships/handoutMaster" Target="handoutMasters/handoutMaster1.xml"/><Relationship Id="rId83" Type="http://schemas.microsoft.com/office/2018/10/relationships/authors" Target="authors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5" Type="http://schemas.openxmlformats.org/officeDocument/2006/relationships/slide" Target="slides/slide7.xml"/><Relationship Id="rId23" Type="http://schemas.openxmlformats.org/officeDocument/2006/relationships/slide" Target="slides/slide15.xml"/><Relationship Id="rId28" Type="http://schemas.openxmlformats.org/officeDocument/2006/relationships/slide" Target="slides/slide20.xml"/><Relationship Id="rId36" Type="http://schemas.openxmlformats.org/officeDocument/2006/relationships/slide" Target="slides/slide28.xml"/><Relationship Id="rId49" Type="http://schemas.openxmlformats.org/officeDocument/2006/relationships/slide" Target="slides/slide41.xml"/><Relationship Id="rId57" Type="http://schemas.openxmlformats.org/officeDocument/2006/relationships/slide" Target="slides/slide49.xml"/><Relationship Id="rId10" Type="http://schemas.openxmlformats.org/officeDocument/2006/relationships/slide" Target="slides/slide2.xml"/><Relationship Id="rId31" Type="http://schemas.openxmlformats.org/officeDocument/2006/relationships/slide" Target="slides/slide23.xml"/><Relationship Id="rId44" Type="http://schemas.openxmlformats.org/officeDocument/2006/relationships/slide" Target="slides/slide36.xml"/><Relationship Id="rId52" Type="http://schemas.openxmlformats.org/officeDocument/2006/relationships/slide" Target="slides/slide44.xml"/><Relationship Id="rId60" Type="http://schemas.openxmlformats.org/officeDocument/2006/relationships/slide" Target="slides/slide52.xml"/><Relationship Id="rId65" Type="http://schemas.openxmlformats.org/officeDocument/2006/relationships/slide" Target="slides/slide57.xml"/><Relationship Id="rId73" Type="http://schemas.openxmlformats.org/officeDocument/2006/relationships/slide" Target="slides/slide65.xml"/><Relationship Id="rId78" Type="http://schemas.openxmlformats.org/officeDocument/2006/relationships/font" Target="fonts/font3.fntdata"/><Relationship Id="rId81" Type="http://schemas.openxmlformats.org/officeDocument/2006/relationships/theme" Target="theme/theme1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1.xml"/><Relationship Id="rId13" Type="http://schemas.openxmlformats.org/officeDocument/2006/relationships/slide" Target="slides/slide5.xml"/><Relationship Id="rId18" Type="http://schemas.openxmlformats.org/officeDocument/2006/relationships/slide" Target="slides/slide10.xml"/><Relationship Id="rId39" Type="http://schemas.openxmlformats.org/officeDocument/2006/relationships/slide" Target="slides/slide31.xml"/><Relationship Id="rId34" Type="http://schemas.openxmlformats.org/officeDocument/2006/relationships/slide" Target="slides/slide26.xml"/><Relationship Id="rId50" Type="http://schemas.openxmlformats.org/officeDocument/2006/relationships/slide" Target="slides/slide42.xml"/><Relationship Id="rId55" Type="http://schemas.openxmlformats.org/officeDocument/2006/relationships/slide" Target="slides/slide47.xml"/><Relationship Id="rId76" Type="http://schemas.openxmlformats.org/officeDocument/2006/relationships/font" Target="fonts/font1.fntdata"/><Relationship Id="rId7" Type="http://schemas.openxmlformats.org/officeDocument/2006/relationships/slideMaster" Target="slideMasters/slideMaster7.xml"/><Relationship Id="rId71" Type="http://schemas.openxmlformats.org/officeDocument/2006/relationships/slide" Target="slides/slide63.xml"/><Relationship Id="rId2" Type="http://schemas.openxmlformats.org/officeDocument/2006/relationships/slideMaster" Target="slideMasters/slideMaster2.xml"/><Relationship Id="rId29" Type="http://schemas.openxmlformats.org/officeDocument/2006/relationships/slide" Target="slides/slide21.xml"/><Relationship Id="rId24" Type="http://schemas.openxmlformats.org/officeDocument/2006/relationships/slide" Target="slides/slide16.xml"/><Relationship Id="rId40" Type="http://schemas.openxmlformats.org/officeDocument/2006/relationships/slide" Target="slides/slide32.xml"/><Relationship Id="rId45" Type="http://schemas.openxmlformats.org/officeDocument/2006/relationships/slide" Target="slides/slide37.xml"/><Relationship Id="rId66" Type="http://schemas.openxmlformats.org/officeDocument/2006/relationships/slide" Target="slides/slide58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0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>
            <a:extLst>
              <a:ext uri="{FF2B5EF4-FFF2-40B4-BE49-F238E27FC236}">
                <a16:creationId xmlns:a16="http://schemas.microsoft.com/office/drawing/2014/main" id="{8FF5D674-1086-AA74-A922-8341B35C2DB8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9413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4D6AF181-CE25-818B-0C1A-E976E3C089C3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14763" y="0"/>
            <a:ext cx="2919412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B2E9A10-4475-4EDB-BE0D-A3870F9F347D}" type="datetimeFigureOut">
              <a:rPr lang="fr-MA" smtClean="0"/>
              <a:t>07/03/2026</a:t>
            </a:fld>
            <a:endParaRPr lang="fr-MA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BA6A3AC1-5F23-688A-314D-E8322CEFE929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9371013"/>
            <a:ext cx="2919413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848327C3-92D0-AAC3-7DC6-FB2D89B0CA47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14763" y="9371013"/>
            <a:ext cx="2919412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96A7049-2A54-4E8D-974D-8790AA0E5EBA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56688673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9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8831" cy="495029"/>
          </a:xfrm>
          <a:prstGeom prst="rect">
            <a:avLst/>
          </a:prstGeom>
        </p:spPr>
        <p:txBody>
          <a:bodyPr vert="horz" lIns="90800" tIns="45400" rIns="90800" bIns="45400" rtlCol="0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15373" y="0"/>
            <a:ext cx="2918831" cy="495029"/>
          </a:xfrm>
          <a:prstGeom prst="rect">
            <a:avLst/>
          </a:prstGeom>
        </p:spPr>
        <p:txBody>
          <a:bodyPr vert="horz" lIns="90800" tIns="45400" rIns="90800" bIns="45400" rtlCol="0"/>
          <a:lstStyle>
            <a:lvl1pPr algn="r">
              <a:defRPr sz="1200"/>
            </a:lvl1pPr>
          </a:lstStyle>
          <a:p>
            <a:fld id="{B170D036-93EB-4403-A328-CEEC95972C3A}" type="datetimeFigureOut">
              <a:rPr lang="fr-MA" smtClean="0"/>
              <a:t>07/03/2026</a:t>
            </a:fld>
            <a:endParaRPr lang="fr-MA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147763" y="1231900"/>
            <a:ext cx="4440237" cy="33321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0800" tIns="45400" rIns="90800" bIns="45400" rtlCol="0" anchor="ctr"/>
          <a:lstStyle/>
          <a:p>
            <a:endParaRPr lang="fr-MA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73577" y="4748164"/>
            <a:ext cx="5388610" cy="3884860"/>
          </a:xfrm>
          <a:prstGeom prst="rect">
            <a:avLst/>
          </a:prstGeom>
        </p:spPr>
        <p:txBody>
          <a:bodyPr vert="horz" lIns="90800" tIns="45400" rIns="90800" bIns="4540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MA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9371287"/>
            <a:ext cx="2918831" cy="495028"/>
          </a:xfrm>
          <a:prstGeom prst="rect">
            <a:avLst/>
          </a:prstGeom>
        </p:spPr>
        <p:txBody>
          <a:bodyPr vert="horz" lIns="90800" tIns="45400" rIns="90800" bIns="45400" rtlCol="0" anchor="b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15373" y="9371287"/>
            <a:ext cx="2918831" cy="495028"/>
          </a:xfrm>
          <a:prstGeom prst="rect">
            <a:avLst/>
          </a:prstGeom>
        </p:spPr>
        <p:txBody>
          <a:bodyPr vert="horz" lIns="90800" tIns="45400" rIns="90800" bIns="45400" rtlCol="0" anchor="b"/>
          <a:lstStyle>
            <a:lvl1pPr algn="r">
              <a:defRPr sz="1200"/>
            </a:lvl1pPr>
          </a:lstStyle>
          <a:p>
            <a:fld id="{7136E571-1CA0-4C8D-985D-594239BEC5F6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2194762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0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1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fr-MA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76973161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fr-MA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103253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8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41096998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50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1242608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60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86595224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C6D0519-148E-0AA8-3040-9C3785C4A96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2653E6F0-FCF0-7219-E3C2-04702537EA2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3A70DD88-6134-3038-62E4-9C5F812ED10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265B8FF0-EA00-93C8-D157-EEEDAE0BD0D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61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76572850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FAC4953-F7A0-E71C-3E24-FF6E1058342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EC483510-9E96-241A-2D63-2A839ED285A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84BEDB03-3E67-C4A8-B670-C0D98366DB2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A70CA4EE-E278-A881-49FF-ABF5A382790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62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26498501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3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3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3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3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4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5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6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6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Master" Target="../slideMasters/slideMaster6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6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6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Master" Target="../slideMasters/slideMaster7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Master" Target="../slideMasters/slideMaster7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Master" Target="../slideMasters/slideMaster7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Master" Target="../slideMasters/slideMaster7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7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8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Master" Target="../slideMasters/slideMaster8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Master" Target="../slideMasters/slideMaster8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Master" Target="../slideMasters/slideMaster8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8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62107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6">
            <a:extLst>
              <a:ext uri="{FF2B5EF4-FFF2-40B4-BE49-F238E27FC236}">
                <a16:creationId xmlns:a16="http://schemas.microsoft.com/office/drawing/2014/main" id="{5F80D9FE-CBCA-1832-BFD0-BD0298C08EE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6086" y="3774332"/>
            <a:ext cx="1880680" cy="119974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ar-SA" dirty="0"/>
              <a:t>المرحلة</a:t>
            </a:r>
            <a:r>
              <a:rPr lang="fr-FR" dirty="0"/>
              <a:t> 1 </a:t>
            </a:r>
            <a:r>
              <a:rPr lang="ar-SA" dirty="0"/>
              <a:t> </a:t>
            </a:r>
            <a:endParaRPr lang="fr-FR" dirty="0"/>
          </a:p>
        </p:txBody>
      </p:sp>
      <p:sp>
        <p:nvSpPr>
          <p:cNvPr id="4" name="Espace réservé du titre 6">
            <a:extLst>
              <a:ext uri="{FF2B5EF4-FFF2-40B4-BE49-F238E27FC236}">
                <a16:creationId xmlns:a16="http://schemas.microsoft.com/office/drawing/2014/main" id="{202A4981-C60A-DF4A-3E30-99E56A61B061}"/>
              </a:ext>
            </a:extLst>
          </p:cNvPr>
          <p:cNvSpPr txBox="1">
            <a:spLocks/>
          </p:cNvSpPr>
          <p:nvPr userDrawn="1"/>
        </p:nvSpPr>
        <p:spPr>
          <a:xfrm>
            <a:off x="3631660" y="5053937"/>
            <a:ext cx="1880680" cy="119974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chemeClr val="bg1"/>
                </a:solidFill>
                <a:latin typeface="Effra CC Arbc" panose="020B0503020203020204" pitchFamily="34" charset="-78"/>
                <a:ea typeface="+mj-ea"/>
                <a:cs typeface="Effra CC Arbc" panose="020B0503020203020204" pitchFamily="34" charset="-78"/>
              </a:defRPr>
            </a:lvl1pPr>
          </a:lstStyle>
          <a:p>
            <a:pPr marL="0" algn="ct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</a:pPr>
            <a:r>
              <a:rPr lang="ar-SA" dirty="0">
                <a:solidFill>
                  <a:srgbClr val="17AB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الأسبوع 1</a:t>
            </a:r>
            <a:endParaRPr lang="fr-FR" dirty="0">
              <a:solidFill>
                <a:srgbClr val="17AB98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5" name="Image 4" descr="Une image contenant dessin humoristique, Dessin animé, clipart, Visage humain&#10;&#10;Le contenu généré par l’IA peut être incorrect.">
            <a:extLst>
              <a:ext uri="{FF2B5EF4-FFF2-40B4-BE49-F238E27FC236}">
                <a16:creationId xmlns:a16="http://schemas.microsoft.com/office/drawing/2014/main" id="{CFE8E8FC-4652-B539-90E0-46B3B0C8CEB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099" r="7361"/>
          <a:stretch>
            <a:fillRect/>
          </a:stretch>
        </p:blipFill>
        <p:spPr>
          <a:xfrm>
            <a:off x="5805182" y="2290195"/>
            <a:ext cx="2791188" cy="25056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041795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0319505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0248FBA9-0260-EEC4-FC52-6FCEA7F0494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6" y="-13063"/>
            <a:ext cx="9181426" cy="68841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415235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614203CE-A6F3-0DF1-19D4-001BCA2285E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6589339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9368439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C8391F29-5347-1197-51B1-705CF6A719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ECDE83C8-B88B-DE6F-CD71-EC5691F951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C1C16659-5936-FC97-79ED-A29CBD9A09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endParaRPr lang="fr-FR" dirty="0"/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95D3480B-2F81-6D11-52FE-78CEFB085BC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6" y="-13063"/>
            <a:ext cx="9181426" cy="6884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2907014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3703910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5237696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3301338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0248FBA9-0260-EEC4-FC52-6FCEA7F0494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6" y="-13063"/>
            <a:ext cx="9181426" cy="6884126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453D5504-EFBB-0EA9-B8AB-14C61E89886A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6130" y="-13063"/>
            <a:ext cx="9178833" cy="6884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852541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1291BC93-8BFE-BEA9-733E-46BF967BC56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4834" y="-25150"/>
            <a:ext cx="9180125" cy="6883150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CE57DCFE-9A20-2BC8-5B40-F154E608A74B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3539" y="-25150"/>
            <a:ext cx="9177533" cy="68831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92356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EA94FCE5-80EA-C642-745F-2F32DEE14D6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52250" y="0"/>
            <a:ext cx="9196250" cy="6895240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67CB53DB-5287-2DB5-9D30-6FBF8DA750E3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50952" y="0"/>
            <a:ext cx="9193653" cy="68952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431854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614203CE-A6F3-0DF1-19D4-001BCA2285E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1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6FC248C8-B394-0816-8763-0BACB20048F5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291" y="968"/>
            <a:ext cx="9142708" cy="68570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316609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>
            <a:lvl1pPr>
              <a:defRPr b="1" i="0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978140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0248FBA9-0260-EEC4-FC52-6FCEA7F0494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37426" y="-13063"/>
            <a:ext cx="9181426" cy="6884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34068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1291BC93-8BFE-BEA9-733E-46BF967BC56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34834" y="-25150"/>
            <a:ext cx="9180124" cy="68831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142299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EA94FCE5-80EA-C642-745F-2F32DEE14D6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52249" y="0"/>
            <a:ext cx="9196248" cy="68952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654383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614203CE-A6F3-0DF1-19D4-001BCA2285E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" y="968"/>
            <a:ext cx="9145289" cy="68570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41137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>
            <a:lvl1pPr>
              <a:defRPr b="1" i="0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659519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0248FBA9-0260-EEC4-FC52-6FCEA7F0494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6130" y="-13063"/>
            <a:ext cx="9178834" cy="68841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705838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6399000"/>
    </mc:Choice>
    <mc:Fallback xmlns="">
      <p:transition spd="slow"/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1291BC93-8BFE-BEA9-733E-46BF967BC56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3538" y="-25150"/>
            <a:ext cx="9177533" cy="68831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041647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6399000"/>
    </mc:Choice>
    <mc:Fallback xmlns="">
      <p:transition spd="slow"/>
    </mc:Fallback>
  </mc:AlternateConten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EA94FCE5-80EA-C642-745F-2F32DEE14D6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50952" y="0"/>
            <a:ext cx="9193653" cy="68952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306566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6399000"/>
    </mc:Choice>
    <mc:Fallback xmlns="">
      <p:transition spd="slow"/>
    </mc:Fallback>
  </mc:AlternateConten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614203CE-A6F3-0DF1-19D4-001BCA2285E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292" y="968"/>
            <a:ext cx="9142708" cy="68570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887646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6399000"/>
    </mc:Choice>
    <mc:Fallback xmlns="">
      <p:transition spd="slow"/>
    </mc:Fallback>
  </mc:AlternateConten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>
            <a:lvl1pPr>
              <a:defRPr b="1" i="0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518144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6399000"/>
    </mc:Choice>
    <mc:Fallback xmlns="">
      <p:transition spd="slow"/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theme" Target="../theme/theme2.xml"/><Relationship Id="rId2" Type="http://schemas.openxmlformats.org/officeDocument/2006/relationships/slideLayout" Target="../slideLayouts/slideLayout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jpeg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.xml"/><Relationship Id="rId2" Type="http://schemas.openxmlformats.org/officeDocument/2006/relationships/slideLayout" Target="../slideLayouts/slideLayout5.xml"/><Relationship Id="rId1" Type="http://schemas.openxmlformats.org/officeDocument/2006/relationships/slideLayout" Target="../slideLayouts/slideLayout4.xml"/><Relationship Id="rId5" Type="http://schemas.openxmlformats.org/officeDocument/2006/relationships/theme" Target="../theme/theme3.xml"/><Relationship Id="rId4" Type="http://schemas.openxmlformats.org/officeDocument/2006/relationships/slideLayout" Target="../slideLayouts/slideLayout7.xml"/></Relationships>
</file>

<file path=ppt/slideMasters/_rels/slideMaster4.xml.rels><?xml version="1.0" encoding="UTF-8" standalone="yes"?>
<Relationships xmlns="http://schemas.openxmlformats.org/package/2006/relationships"><Relationship Id="rId2" Type="http://schemas.openxmlformats.org/officeDocument/2006/relationships/theme" Target="../theme/theme4.xml"/><Relationship Id="rId1" Type="http://schemas.openxmlformats.org/officeDocument/2006/relationships/slideLayout" Target="../slideLayouts/slideLayout8.xml"/></Relationships>
</file>

<file path=ppt/slideMasters/_rels/slideMaster5.xml.rels><?xml version="1.0" encoding="UTF-8" standalone="yes"?>
<Relationships xmlns="http://schemas.openxmlformats.org/package/2006/relationships"><Relationship Id="rId3" Type="http://schemas.openxmlformats.org/officeDocument/2006/relationships/theme" Target="../theme/theme5.xml"/><Relationship Id="rId2" Type="http://schemas.openxmlformats.org/officeDocument/2006/relationships/slideLayout" Target="../slideLayouts/slideLayout10.xml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7.jpeg"/></Relationships>
</file>

<file path=ppt/slideMasters/_rels/slideMaster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3.xml"/><Relationship Id="rId2" Type="http://schemas.openxmlformats.org/officeDocument/2006/relationships/slideLayout" Target="../slideLayouts/slideLayout12.xml"/><Relationship Id="rId1" Type="http://schemas.openxmlformats.org/officeDocument/2006/relationships/slideLayout" Target="../slideLayouts/slideLayout11.xml"/><Relationship Id="rId6" Type="http://schemas.openxmlformats.org/officeDocument/2006/relationships/theme" Target="../theme/theme6.xml"/><Relationship Id="rId5" Type="http://schemas.openxmlformats.org/officeDocument/2006/relationships/slideLayout" Target="../slideLayouts/slideLayout15.xml"/><Relationship Id="rId4" Type="http://schemas.openxmlformats.org/officeDocument/2006/relationships/slideLayout" Target="../slideLayouts/slideLayout14.xml"/></Relationships>
</file>

<file path=ppt/slideMasters/_rels/slideMaster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8.xml"/><Relationship Id="rId2" Type="http://schemas.openxmlformats.org/officeDocument/2006/relationships/slideLayout" Target="../slideLayouts/slideLayout17.xml"/><Relationship Id="rId1" Type="http://schemas.openxmlformats.org/officeDocument/2006/relationships/slideLayout" Target="../slideLayouts/slideLayout16.xml"/><Relationship Id="rId6" Type="http://schemas.openxmlformats.org/officeDocument/2006/relationships/theme" Target="../theme/theme7.xml"/><Relationship Id="rId5" Type="http://schemas.openxmlformats.org/officeDocument/2006/relationships/slideLayout" Target="../slideLayouts/slideLayout20.xml"/><Relationship Id="rId4" Type="http://schemas.openxmlformats.org/officeDocument/2006/relationships/slideLayout" Target="../slideLayouts/slideLayout19.xml"/></Relationships>
</file>

<file path=ppt/slideMasters/_rels/slideMaster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3.xml"/><Relationship Id="rId2" Type="http://schemas.openxmlformats.org/officeDocument/2006/relationships/slideLayout" Target="../slideLayouts/slideLayout22.xml"/><Relationship Id="rId1" Type="http://schemas.openxmlformats.org/officeDocument/2006/relationships/slideLayout" Target="../slideLayouts/slideLayout21.xml"/><Relationship Id="rId6" Type="http://schemas.openxmlformats.org/officeDocument/2006/relationships/theme" Target="../theme/theme8.xml"/><Relationship Id="rId5" Type="http://schemas.openxmlformats.org/officeDocument/2006/relationships/slideLayout" Target="../slideLayouts/slideLayout25.xml"/><Relationship Id="rId4" Type="http://schemas.openxmlformats.org/officeDocument/2006/relationships/slideLayout" Target="../slideLayouts/slideLayout2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9337536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95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 5">
            <a:extLst>
              <a:ext uri="{FF2B5EF4-FFF2-40B4-BE49-F238E27FC236}">
                <a16:creationId xmlns:a16="http://schemas.microsoft.com/office/drawing/2014/main" id="{78EB058A-696C-3461-6B26-B309267AE8D1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1293" y="2015"/>
            <a:ext cx="9143894" cy="6855985"/>
          </a:xfrm>
          <a:prstGeom prst="rect">
            <a:avLst/>
          </a:prstGeom>
        </p:spPr>
      </p:pic>
      <p:sp>
        <p:nvSpPr>
          <p:cNvPr id="7" name="Espace réservé du titre 6">
            <a:extLst>
              <a:ext uri="{FF2B5EF4-FFF2-40B4-BE49-F238E27FC236}">
                <a16:creationId xmlns:a16="http://schemas.microsoft.com/office/drawing/2014/main" id="{261A4975-EFCA-7B46-58B4-2A7C842397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6086" y="3774332"/>
            <a:ext cx="1880680" cy="119974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ar-SA" dirty="0"/>
              <a:t>المرحلة</a:t>
            </a:r>
            <a:r>
              <a:rPr lang="fr-FR" dirty="0"/>
              <a:t> 1 </a:t>
            </a:r>
            <a:r>
              <a:rPr lang="ar-SA" dirty="0"/>
              <a:t> 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0666924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65" r:id="rId1"/>
    <p:sldLayoutId id="2147483901" r:id="rId2"/>
  </p:sldLayoutIdLst>
  <p:txStyles>
    <p:titleStyle>
      <a:lvl1pPr algn="ctr" defTabSz="914400" rtl="1" eaLnBrk="1" latinLnBrk="0" hangingPunct="1">
        <a:lnSpc>
          <a:spcPct val="90000"/>
        </a:lnSpc>
        <a:spcBef>
          <a:spcPct val="0"/>
        </a:spcBef>
        <a:buNone/>
        <a:defRPr sz="2400" b="1" kern="1200">
          <a:solidFill>
            <a:schemeClr val="bg1"/>
          </a:solidFill>
          <a:latin typeface="Effra CC Arbc" panose="020B0503020203020204" pitchFamily="34" charset="-78"/>
          <a:ea typeface="+mj-ea"/>
          <a:cs typeface="Effra CC Arbc" panose="020B0503020203020204" pitchFamily="34" charset="-78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393800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8" r:id="rId1"/>
    <p:sldLayoutId id="2147483892" r:id="rId2"/>
    <p:sldLayoutId id="2147483902" r:id="rId3"/>
    <p:sldLayoutId id="2147483927" r:id="rId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57575824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97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space réservé du titre 6">
            <a:extLst>
              <a:ext uri="{FF2B5EF4-FFF2-40B4-BE49-F238E27FC236}">
                <a16:creationId xmlns:a16="http://schemas.microsoft.com/office/drawing/2014/main" id="{261A4975-EFCA-7B46-58B4-2A7C842397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6086" y="3774332"/>
            <a:ext cx="1880680" cy="119974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ar-SA" dirty="0"/>
              <a:t>المرحلة</a:t>
            </a:r>
            <a:r>
              <a:rPr lang="fr-FR" dirty="0"/>
              <a:t> 1 </a:t>
            </a:r>
            <a:r>
              <a:rPr lang="ar-SA" dirty="0"/>
              <a:t> </a:t>
            </a:r>
            <a:endParaRPr lang="fr-FR" dirty="0"/>
          </a:p>
        </p:txBody>
      </p:sp>
      <p:pic>
        <p:nvPicPr>
          <p:cNvPr id="2" name="Image 1" descr="Une image contenant texte, capture d’écran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47FEF34A-8E90-E41D-BE64-BAC625BDEC8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553181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04" r:id="rId1"/>
    <p:sldLayoutId id="2147483905" r:id="rId2"/>
  </p:sldLayoutIdLst>
  <p:txStyles>
    <p:titleStyle>
      <a:lvl1pPr algn="ctr" defTabSz="914400" rtl="1" eaLnBrk="1" latinLnBrk="0" hangingPunct="1">
        <a:lnSpc>
          <a:spcPct val="90000"/>
        </a:lnSpc>
        <a:spcBef>
          <a:spcPct val="0"/>
        </a:spcBef>
        <a:buNone/>
        <a:defRPr sz="2400" b="1" kern="1200">
          <a:solidFill>
            <a:schemeClr val="bg1"/>
          </a:solidFill>
          <a:latin typeface="Effra CC Arbc" panose="020B0503020203020204" pitchFamily="34" charset="-78"/>
          <a:ea typeface="+mj-ea"/>
          <a:cs typeface="Effra CC Arbc" panose="020B0503020203020204" pitchFamily="34" charset="-78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7329128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07" r:id="rId1"/>
    <p:sldLayoutId id="2147483909" r:id="rId2"/>
    <p:sldLayoutId id="2147483910" r:id="rId3"/>
    <p:sldLayoutId id="2147483911" r:id="rId4"/>
    <p:sldLayoutId id="2147483912" r:id="rId5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0559906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14" r:id="rId1"/>
    <p:sldLayoutId id="2147483916" r:id="rId2"/>
    <p:sldLayoutId id="2147483917" r:id="rId3"/>
    <p:sldLayoutId id="2147483918" r:id="rId4"/>
    <p:sldLayoutId id="2147483919" r:id="rId5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81766758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21" r:id="rId1"/>
    <p:sldLayoutId id="2147483923" r:id="rId2"/>
    <p:sldLayoutId id="2147483924" r:id="rId3"/>
    <p:sldLayoutId id="2147483925" r:id="rId4"/>
    <p:sldLayoutId id="2147483926" r:id="rId5"/>
  </p:sldLayoutIdLst>
  <mc:AlternateContent xmlns:mc="http://schemas.openxmlformats.org/markup-compatibility/2006" xmlns:p14="http://schemas.microsoft.com/office/powerpoint/2010/main">
    <mc:Choice Requires="p14">
      <p:transition spd="slow" p14:dur="86399000"/>
    </mc:Choice>
    <mc:Fallback xmlns="">
      <p:transition spd="slow"/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9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0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emf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gif"/><Relationship Id="rId3" Type="http://schemas.microsoft.com/office/2007/relationships/media" Target="../media/media2.mp4"/><Relationship Id="rId7" Type="http://schemas.openxmlformats.org/officeDocument/2006/relationships/image" Target="../media/image19.pn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notesSlide" Target="../notesSlides/notesSlide3.xml"/><Relationship Id="rId11" Type="http://schemas.openxmlformats.org/officeDocument/2006/relationships/image" Target="../media/image23.png"/><Relationship Id="rId5" Type="http://schemas.openxmlformats.org/officeDocument/2006/relationships/slideLayout" Target="../slideLayouts/slideLayout4.xml"/><Relationship Id="rId10" Type="http://schemas.openxmlformats.org/officeDocument/2006/relationships/image" Target="../media/image22.png"/><Relationship Id="rId4" Type="http://schemas.openxmlformats.org/officeDocument/2006/relationships/video" Target="../media/media2.mp4"/><Relationship Id="rId9" Type="http://schemas.openxmlformats.org/officeDocument/2006/relationships/image" Target="../media/image21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gif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gif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27.png"/><Relationship Id="rId4" Type="http://schemas.openxmlformats.org/officeDocument/2006/relationships/image" Target="../media/image26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3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27.png"/><Relationship Id="rId4" Type="http://schemas.openxmlformats.org/officeDocument/2006/relationships/image" Target="../media/image26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7" Type="http://schemas.openxmlformats.org/officeDocument/2006/relationships/image" Target="../media/image31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30.png"/><Relationship Id="rId5" Type="http://schemas.openxmlformats.org/officeDocument/2006/relationships/image" Target="../media/image27.png"/><Relationship Id="rId4" Type="http://schemas.openxmlformats.org/officeDocument/2006/relationships/image" Target="../media/image26.pn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gif"/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27.png"/><Relationship Id="rId4" Type="http://schemas.openxmlformats.org/officeDocument/2006/relationships/image" Target="../media/image26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3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27.png"/><Relationship Id="rId4" Type="http://schemas.openxmlformats.org/officeDocument/2006/relationships/image" Target="../media/image26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7" Type="http://schemas.openxmlformats.org/officeDocument/2006/relationships/image" Target="../media/image31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30.png"/><Relationship Id="rId5" Type="http://schemas.openxmlformats.org/officeDocument/2006/relationships/image" Target="../media/image27.png"/><Relationship Id="rId4" Type="http://schemas.openxmlformats.org/officeDocument/2006/relationships/image" Target="../media/image26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27.png"/><Relationship Id="rId4" Type="http://schemas.openxmlformats.org/officeDocument/2006/relationships/image" Target="../media/image26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3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27.png"/><Relationship Id="rId4" Type="http://schemas.openxmlformats.org/officeDocument/2006/relationships/image" Target="../media/image26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7" Type="http://schemas.openxmlformats.org/officeDocument/2006/relationships/image" Target="../media/image31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30.png"/><Relationship Id="rId5" Type="http://schemas.openxmlformats.org/officeDocument/2006/relationships/image" Target="../media/image27.png"/><Relationship Id="rId4" Type="http://schemas.openxmlformats.org/officeDocument/2006/relationships/image" Target="../media/image26.png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gif"/><Relationship Id="rId1" Type="http://schemas.openxmlformats.org/officeDocument/2006/relationships/slideLayout" Target="../slideLayouts/slideLayout6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4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3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4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4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gif"/><Relationship Id="rId1" Type="http://schemas.openxmlformats.org/officeDocument/2006/relationships/slideLayout" Target="../slideLayouts/slideLayout6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4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3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4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4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4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3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4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4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4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3.pn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4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4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4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3.pn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4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4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gif"/><Relationship Id="rId1" Type="http://schemas.openxmlformats.org/officeDocument/2006/relationships/slideLayout" Target="../slideLayouts/slideLayout6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7" Type="http://schemas.openxmlformats.org/officeDocument/2006/relationships/image" Target="../media/image35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4.png"/><Relationship Id="rId5" Type="http://schemas.openxmlformats.org/officeDocument/2006/relationships/image" Target="../media/image33.png"/><Relationship Id="rId4" Type="http://schemas.openxmlformats.org/officeDocument/2006/relationships/image" Target="../media/image32.png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5.png"/><Relationship Id="rId5" Type="http://schemas.openxmlformats.org/officeDocument/2006/relationships/image" Target="../media/image33.png"/><Relationship Id="rId4" Type="http://schemas.openxmlformats.org/officeDocument/2006/relationships/image" Target="../media/image32.png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9.png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5.png"/><Relationship Id="rId4" Type="http://schemas.openxmlformats.org/officeDocument/2006/relationships/image" Target="../media/image19.png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5.png"/><Relationship Id="rId4" Type="http://schemas.openxmlformats.org/officeDocument/2006/relationships/image" Target="../media/image33.png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9.png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5.png"/><Relationship Id="rId4" Type="http://schemas.openxmlformats.org/officeDocument/2006/relationships/image" Target="../media/image33.png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5.png"/><Relationship Id="rId4" Type="http://schemas.openxmlformats.org/officeDocument/2006/relationships/image" Target="../media/image33.png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9.png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5.png"/><Relationship Id="rId4" Type="http://schemas.openxmlformats.org/officeDocument/2006/relationships/image" Target="../media/image33.png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5.png"/><Relationship Id="rId4" Type="http://schemas.openxmlformats.org/officeDocument/2006/relationships/image" Target="../media/image33.png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gif"/><Relationship Id="rId1" Type="http://schemas.openxmlformats.org/officeDocument/2006/relationships/slideLayout" Target="../slideLayouts/slideLayout6.xml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37.png"/><Relationship Id="rId4" Type="http://schemas.openxmlformats.org/officeDocument/2006/relationships/image" Target="../media/image36.png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8.png"/><Relationship Id="rId4" Type="http://schemas.openxmlformats.org/officeDocument/2006/relationships/image" Target="../media/image19.png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8.png"/><Relationship Id="rId4" Type="http://schemas.openxmlformats.org/officeDocument/2006/relationships/image" Target="../media/image19.png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8.png"/><Relationship Id="rId4" Type="http://schemas.openxmlformats.org/officeDocument/2006/relationships/image" Target="../media/image19.png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5.xml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6" Type="http://schemas.openxmlformats.org/officeDocument/2006/relationships/image" Target="../media/image19.png"/><Relationship Id="rId5" Type="http://schemas.openxmlformats.org/officeDocument/2006/relationships/image" Target="../media/image23.png"/><Relationship Id="rId4" Type="http://schemas.openxmlformats.org/officeDocument/2006/relationships/image" Target="../media/image39.png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e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titre 6">
            <a:extLst>
              <a:ext uri="{FF2B5EF4-FFF2-40B4-BE49-F238E27FC236}">
                <a16:creationId xmlns:a16="http://schemas.microsoft.com/office/drawing/2014/main" id="{F692E3D3-369C-1966-E673-3DD75E4E733A}"/>
              </a:ext>
            </a:extLst>
          </p:cNvPr>
          <p:cNvSpPr txBox="1">
            <a:spLocks/>
          </p:cNvSpPr>
          <p:nvPr/>
        </p:nvSpPr>
        <p:spPr>
          <a:xfrm>
            <a:off x="7866436" y="836579"/>
            <a:ext cx="823607" cy="67445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chemeClr val="bg1"/>
                </a:solidFill>
                <a:latin typeface="Effra CC Arbc" panose="020B0503020203020204" pitchFamily="34" charset="-78"/>
                <a:ea typeface="+mj-ea"/>
                <a:cs typeface="Effra CC Arbc" panose="020B0503020203020204" pitchFamily="34" charset="-78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j-ea"/>
                <a:cs typeface="Calibri" panose="020F0502020204030204" pitchFamily="34" charset="0"/>
              </a:rPr>
              <a:t>1</a:t>
            </a:r>
            <a:r>
              <a:rPr kumimoji="0" lang="ar-S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j-ea"/>
                <a:cs typeface="Calibri" panose="020F0502020204030204" pitchFamily="34" charset="0"/>
              </a:rPr>
              <a:t> </a:t>
            </a:r>
            <a:endParaRPr kumimoji="0" lang="fr-FR" sz="24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 pitchFamily="34" charset="0"/>
              <a:ea typeface="+mj-ea"/>
              <a:cs typeface="Calibri" panose="020F0502020204030204" pitchFamily="34" charset="0"/>
            </a:endParaRPr>
          </a:p>
        </p:txBody>
      </p:sp>
      <p:sp>
        <p:nvSpPr>
          <p:cNvPr id="23" name="Titre 1">
            <a:extLst>
              <a:ext uri="{FF2B5EF4-FFF2-40B4-BE49-F238E27FC236}">
                <a16:creationId xmlns:a16="http://schemas.microsoft.com/office/drawing/2014/main" id="{6264D3BF-8C47-D43B-BEC3-4EF1A9CDE067}"/>
              </a:ext>
            </a:extLst>
          </p:cNvPr>
          <p:cNvSpPr txBox="1">
            <a:spLocks/>
          </p:cNvSpPr>
          <p:nvPr/>
        </p:nvSpPr>
        <p:spPr>
          <a:xfrm>
            <a:off x="3905386" y="5171333"/>
            <a:ext cx="565014" cy="46111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chemeClr val="bg1"/>
                </a:solidFill>
                <a:latin typeface="Calibri" panose="020F0502020204030204" pitchFamily="34" charset="0"/>
                <a:ea typeface="+mj-ea"/>
                <a:cs typeface="Calibri" panose="020F050202020403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DengXian" panose="02010600030101010101" pitchFamily="2" charset="-122"/>
                <a:cs typeface="Calibri" panose="020F0502020204030204" pitchFamily="34" charset="0"/>
              </a:rPr>
              <a:t>6</a:t>
            </a:r>
            <a:endParaRPr kumimoji="0" lang="fr-FR" sz="24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 pitchFamily="34" charset="0"/>
              <a:ea typeface="DengXian" panose="02010600030101010101" pitchFamily="2" charset="-122"/>
              <a:cs typeface="Calibri" panose="020F0502020204030204" pitchFamily="34" charset="0"/>
            </a:endParaRPr>
          </a:p>
        </p:txBody>
      </p:sp>
      <p:sp>
        <p:nvSpPr>
          <p:cNvPr id="24" name="Titre 1">
            <a:extLst>
              <a:ext uri="{FF2B5EF4-FFF2-40B4-BE49-F238E27FC236}">
                <a16:creationId xmlns:a16="http://schemas.microsoft.com/office/drawing/2014/main" id="{88609A67-19EC-4B5C-0D2B-200B77ED2F4B}"/>
              </a:ext>
            </a:extLst>
          </p:cNvPr>
          <p:cNvSpPr txBox="1">
            <a:spLocks/>
          </p:cNvSpPr>
          <p:nvPr/>
        </p:nvSpPr>
        <p:spPr>
          <a:xfrm rot="931040">
            <a:off x="654186" y="4123583"/>
            <a:ext cx="565014" cy="461118"/>
          </a:xfrm>
          <a:prstGeom prst="rect">
            <a:avLst/>
          </a:prstGeom>
        </p:spPr>
        <p:txBody>
          <a:bodyPr/>
          <a:lstStyle>
            <a:lvl1pPr algn="ct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chemeClr val="bg1"/>
                </a:solidFill>
                <a:latin typeface="Effra CC Arbc" panose="020B0503020203020204" pitchFamily="34" charset="-78"/>
                <a:ea typeface="+mj-ea"/>
                <a:cs typeface="Effra CC Arbc" panose="020B0503020203020204" pitchFamily="34" charset="-78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DengXian" panose="02010600030101010101" pitchFamily="2" charset="-122"/>
                <a:cs typeface="Calibri" panose="020F0502020204030204" pitchFamily="34" charset="0"/>
              </a:rPr>
              <a:t>3</a:t>
            </a: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A1F67A51-67F8-F4C3-E130-A31C4E7EEAA7}"/>
              </a:ext>
            </a:extLst>
          </p:cNvPr>
          <p:cNvSpPr txBox="1"/>
          <p:nvPr/>
        </p:nvSpPr>
        <p:spPr>
          <a:xfrm>
            <a:off x="4763193" y="5652655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fr-FR" dirty="0"/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73B641E7-31C8-5621-5B46-6D087F82A930}"/>
              </a:ext>
            </a:extLst>
          </p:cNvPr>
          <p:cNvSpPr txBox="1"/>
          <p:nvPr/>
        </p:nvSpPr>
        <p:spPr>
          <a:xfrm>
            <a:off x="4763193" y="5652655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fr-FR" dirty="0"/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97E4B961-C9CB-B075-18C3-70B95E048BD7}"/>
              </a:ext>
            </a:extLst>
          </p:cNvPr>
          <p:cNvSpPr txBox="1"/>
          <p:nvPr/>
        </p:nvSpPr>
        <p:spPr>
          <a:xfrm>
            <a:off x="4763193" y="5652655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fr-FR" dirty="0"/>
          </a:p>
        </p:txBody>
      </p:sp>
      <p:grpSp>
        <p:nvGrpSpPr>
          <p:cNvPr id="6" name="Groupe 5">
            <a:extLst>
              <a:ext uri="{FF2B5EF4-FFF2-40B4-BE49-F238E27FC236}">
                <a16:creationId xmlns:a16="http://schemas.microsoft.com/office/drawing/2014/main" id="{61B7C81D-2142-CF09-3BCD-10BFC4A6F041}"/>
              </a:ext>
            </a:extLst>
          </p:cNvPr>
          <p:cNvGrpSpPr/>
          <p:nvPr/>
        </p:nvGrpSpPr>
        <p:grpSpPr>
          <a:xfrm>
            <a:off x="5611317" y="6005205"/>
            <a:ext cx="1193292" cy="288630"/>
            <a:chOff x="5303276" y="5877672"/>
            <a:chExt cx="1193292" cy="288630"/>
          </a:xfrm>
        </p:grpSpPr>
        <p:sp>
          <p:nvSpPr>
            <p:cNvPr id="25" name="Rectangle : coins arrondis 24">
              <a:extLst>
                <a:ext uri="{FF2B5EF4-FFF2-40B4-BE49-F238E27FC236}">
                  <a16:creationId xmlns:a16="http://schemas.microsoft.com/office/drawing/2014/main" id="{25A764F6-E80E-504B-1CD0-B2CC2D45A07D}"/>
                </a:ext>
              </a:extLst>
            </p:cNvPr>
            <p:cNvSpPr/>
            <p:nvPr/>
          </p:nvSpPr>
          <p:spPr>
            <a:xfrm>
              <a:off x="5303276" y="5877672"/>
              <a:ext cx="1124468" cy="288630"/>
            </a:xfrm>
            <a:prstGeom prst="roundRect">
              <a:avLst>
                <a:gd name="adj" fmla="val 50000"/>
              </a:avLst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ar-MA" sz="1400" b="1" dirty="0">
                  <a:solidFill>
                    <a:schemeClr val="bg1"/>
                  </a:solidFill>
                  <a:cs typeface="Effra CC Arbc" panose="020B0503020203020204" pitchFamily="34" charset="-78"/>
                </a:rPr>
                <a:t> مراجعة (2)</a:t>
              </a:r>
              <a:endParaRPr lang="fr-FR" sz="1400" b="1" dirty="0">
                <a:solidFill>
                  <a:schemeClr val="bg1"/>
                </a:solidFill>
                <a:cs typeface="Effra CC Arbc" panose="020B0503020203020204" pitchFamily="34" charset="-78"/>
              </a:endParaRPr>
            </a:p>
          </p:txBody>
        </p:sp>
        <p:sp>
          <p:nvSpPr>
            <p:cNvPr id="26" name="Ellipse 25">
              <a:extLst>
                <a:ext uri="{FF2B5EF4-FFF2-40B4-BE49-F238E27FC236}">
                  <a16:creationId xmlns:a16="http://schemas.microsoft.com/office/drawing/2014/main" id="{9CBAEC66-A5AD-7239-0C57-635EAF241F3A}"/>
                </a:ext>
              </a:extLst>
            </p:cNvPr>
            <p:cNvSpPr/>
            <p:nvPr/>
          </p:nvSpPr>
          <p:spPr>
            <a:xfrm>
              <a:off x="6227517" y="5893431"/>
              <a:ext cx="269051" cy="256655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grpSp>
        <p:nvGrpSpPr>
          <p:cNvPr id="27" name="Groupe 26">
            <a:extLst>
              <a:ext uri="{FF2B5EF4-FFF2-40B4-BE49-F238E27FC236}">
                <a16:creationId xmlns:a16="http://schemas.microsoft.com/office/drawing/2014/main" id="{3273A760-7474-C4EC-C388-03FF58D6306A}"/>
              </a:ext>
            </a:extLst>
          </p:cNvPr>
          <p:cNvGrpSpPr/>
          <p:nvPr/>
        </p:nvGrpSpPr>
        <p:grpSpPr>
          <a:xfrm>
            <a:off x="2694898" y="6005205"/>
            <a:ext cx="1193292" cy="288630"/>
            <a:chOff x="5303276" y="5877672"/>
            <a:chExt cx="1193292" cy="288630"/>
          </a:xfrm>
        </p:grpSpPr>
        <p:sp>
          <p:nvSpPr>
            <p:cNvPr id="28" name="Rectangle : coins arrondis 27">
              <a:extLst>
                <a:ext uri="{FF2B5EF4-FFF2-40B4-BE49-F238E27FC236}">
                  <a16:creationId xmlns:a16="http://schemas.microsoft.com/office/drawing/2014/main" id="{5E7AEF97-3B2E-7D35-119A-38FB8F37D5FF}"/>
                </a:ext>
              </a:extLst>
            </p:cNvPr>
            <p:cNvSpPr/>
            <p:nvPr/>
          </p:nvSpPr>
          <p:spPr>
            <a:xfrm>
              <a:off x="5303276" y="5877672"/>
              <a:ext cx="1124468" cy="288630"/>
            </a:xfrm>
            <a:prstGeom prst="roundRect">
              <a:avLst>
                <a:gd name="adj" fmla="val 50000"/>
              </a:avLst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ar-MA" sz="1400" b="1" dirty="0">
                  <a:solidFill>
                    <a:schemeClr val="bg1"/>
                  </a:solidFill>
                  <a:latin typeface="Effra CC Arbc" panose="020B0503020203020204" pitchFamily="34" charset="-78"/>
                  <a:cs typeface="Effra CC Arbc" panose="020B0503020203020204" pitchFamily="34" charset="-78"/>
                </a:rPr>
                <a:t>  تمرير الرائز </a:t>
              </a:r>
              <a:endParaRPr lang="fr-FR" sz="1400" b="1" dirty="0">
                <a:solidFill>
                  <a:schemeClr val="bg1"/>
                </a:solidFill>
                <a:latin typeface="Effra CC Arbc" panose="020B0503020203020204" pitchFamily="34" charset="-78"/>
                <a:cs typeface="Effra CC Arbc" panose="020B0503020203020204" pitchFamily="34" charset="-78"/>
              </a:endParaRPr>
            </a:p>
          </p:txBody>
        </p:sp>
        <p:sp>
          <p:nvSpPr>
            <p:cNvPr id="29" name="Ellipse 28">
              <a:extLst>
                <a:ext uri="{FF2B5EF4-FFF2-40B4-BE49-F238E27FC236}">
                  <a16:creationId xmlns:a16="http://schemas.microsoft.com/office/drawing/2014/main" id="{42017151-7795-BAA2-3719-4877AFF20A8E}"/>
                </a:ext>
              </a:extLst>
            </p:cNvPr>
            <p:cNvSpPr/>
            <p:nvPr/>
          </p:nvSpPr>
          <p:spPr>
            <a:xfrm>
              <a:off x="6227517" y="5893431"/>
              <a:ext cx="269051" cy="256655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grpSp>
        <p:nvGrpSpPr>
          <p:cNvPr id="30" name="Groupe 29">
            <a:extLst>
              <a:ext uri="{FF2B5EF4-FFF2-40B4-BE49-F238E27FC236}">
                <a16:creationId xmlns:a16="http://schemas.microsoft.com/office/drawing/2014/main" id="{7C3E02BE-5A2F-8531-1FAA-C7DC1BBB88CD}"/>
              </a:ext>
            </a:extLst>
          </p:cNvPr>
          <p:cNvGrpSpPr/>
          <p:nvPr/>
        </p:nvGrpSpPr>
        <p:grpSpPr>
          <a:xfrm>
            <a:off x="1208699" y="6005205"/>
            <a:ext cx="1221282" cy="288630"/>
            <a:chOff x="5368593" y="5877672"/>
            <a:chExt cx="1221282" cy="288630"/>
          </a:xfrm>
        </p:grpSpPr>
        <p:sp>
          <p:nvSpPr>
            <p:cNvPr id="31" name="Rectangle : coins arrondis 30">
              <a:extLst>
                <a:ext uri="{FF2B5EF4-FFF2-40B4-BE49-F238E27FC236}">
                  <a16:creationId xmlns:a16="http://schemas.microsoft.com/office/drawing/2014/main" id="{B5B90759-D41E-7E28-35BD-B0FFE9740F13}"/>
                </a:ext>
              </a:extLst>
            </p:cNvPr>
            <p:cNvSpPr/>
            <p:nvPr/>
          </p:nvSpPr>
          <p:spPr>
            <a:xfrm>
              <a:off x="5368593" y="5877672"/>
              <a:ext cx="1124468" cy="288630"/>
            </a:xfrm>
            <a:prstGeom prst="roundRect">
              <a:avLst>
                <a:gd name="adj" fmla="val 50000"/>
              </a:avLst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ar-MA" sz="1400" b="1" dirty="0">
                  <a:solidFill>
                    <a:schemeClr val="bg1"/>
                  </a:solidFill>
                  <a:latin typeface="Effra CC Arbc" panose="020B0503020203020204" pitchFamily="34" charset="-78"/>
                  <a:cs typeface="Effra CC Arbc" panose="020B0503020203020204" pitchFamily="34" charset="-78"/>
                </a:rPr>
                <a:t>  التصحيح  </a:t>
              </a:r>
              <a:endParaRPr lang="fr-FR" sz="1400" b="1" dirty="0">
                <a:solidFill>
                  <a:schemeClr val="bg1"/>
                </a:solidFill>
                <a:latin typeface="Effra CC Arbc" panose="020B0503020203020204" pitchFamily="34" charset="-78"/>
                <a:cs typeface="Effra CC Arbc" panose="020B0503020203020204" pitchFamily="34" charset="-78"/>
              </a:endParaRPr>
            </a:p>
          </p:txBody>
        </p:sp>
        <p:sp>
          <p:nvSpPr>
            <p:cNvPr id="32" name="Ellipse 31">
              <a:extLst>
                <a:ext uri="{FF2B5EF4-FFF2-40B4-BE49-F238E27FC236}">
                  <a16:creationId xmlns:a16="http://schemas.microsoft.com/office/drawing/2014/main" id="{38336C4D-B09C-92C0-8A0F-346F27EFFBB3}"/>
                </a:ext>
              </a:extLst>
            </p:cNvPr>
            <p:cNvSpPr/>
            <p:nvPr/>
          </p:nvSpPr>
          <p:spPr>
            <a:xfrm>
              <a:off x="6320824" y="5893431"/>
              <a:ext cx="269051" cy="256655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grpSp>
        <p:nvGrpSpPr>
          <p:cNvPr id="33" name="Groupe 32">
            <a:extLst>
              <a:ext uri="{FF2B5EF4-FFF2-40B4-BE49-F238E27FC236}">
                <a16:creationId xmlns:a16="http://schemas.microsoft.com/office/drawing/2014/main" id="{A4177242-1571-89F5-01D0-76148AB020B6}"/>
              </a:ext>
            </a:extLst>
          </p:cNvPr>
          <p:cNvGrpSpPr/>
          <p:nvPr/>
        </p:nvGrpSpPr>
        <p:grpSpPr>
          <a:xfrm>
            <a:off x="7069527" y="6005205"/>
            <a:ext cx="1183460" cy="288630"/>
            <a:chOff x="5313108" y="5877672"/>
            <a:chExt cx="1183460" cy="288630"/>
          </a:xfrm>
        </p:grpSpPr>
        <p:sp>
          <p:nvSpPr>
            <p:cNvPr id="34" name="Rectangle : coins arrondis 33">
              <a:extLst>
                <a:ext uri="{FF2B5EF4-FFF2-40B4-BE49-F238E27FC236}">
                  <a16:creationId xmlns:a16="http://schemas.microsoft.com/office/drawing/2014/main" id="{AEBCEC03-EA03-E5F5-3902-D585FA55D466}"/>
                </a:ext>
              </a:extLst>
            </p:cNvPr>
            <p:cNvSpPr/>
            <p:nvPr/>
          </p:nvSpPr>
          <p:spPr>
            <a:xfrm>
              <a:off x="5313108" y="5877672"/>
              <a:ext cx="1124468" cy="288630"/>
            </a:xfrm>
            <a:prstGeom prst="roundRect">
              <a:avLst>
                <a:gd name="adj" fmla="val 50000"/>
              </a:avLst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ar-MA" sz="1400" b="1" dirty="0">
                  <a:solidFill>
                    <a:schemeClr val="bg1"/>
                  </a:solidFill>
                  <a:cs typeface="Effra CC Arbc" panose="020B0503020203020204" pitchFamily="34" charset="-78"/>
                </a:rPr>
                <a:t>   مراجعة (1)</a:t>
              </a:r>
              <a:endParaRPr lang="fr-FR" sz="1400" b="1" dirty="0">
                <a:solidFill>
                  <a:schemeClr val="bg1"/>
                </a:solidFill>
                <a:cs typeface="Effra CC Arbc" panose="020B0503020203020204" pitchFamily="34" charset="-78"/>
              </a:endParaRPr>
            </a:p>
          </p:txBody>
        </p:sp>
        <p:sp>
          <p:nvSpPr>
            <p:cNvPr id="35" name="Ellipse 34">
              <a:extLst>
                <a:ext uri="{FF2B5EF4-FFF2-40B4-BE49-F238E27FC236}">
                  <a16:creationId xmlns:a16="http://schemas.microsoft.com/office/drawing/2014/main" id="{550943F4-7B4B-0F94-3B16-85F84BDBCF39}"/>
                </a:ext>
              </a:extLst>
            </p:cNvPr>
            <p:cNvSpPr/>
            <p:nvPr/>
          </p:nvSpPr>
          <p:spPr>
            <a:xfrm>
              <a:off x="6227517" y="5893431"/>
              <a:ext cx="269051" cy="256655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grpSp>
        <p:nvGrpSpPr>
          <p:cNvPr id="2" name="Groupe 1">
            <a:extLst>
              <a:ext uri="{FF2B5EF4-FFF2-40B4-BE49-F238E27FC236}">
                <a16:creationId xmlns:a16="http://schemas.microsoft.com/office/drawing/2014/main" id="{D3EC3E9C-D202-E0E0-B0B1-9748F9AE8C71}"/>
              </a:ext>
            </a:extLst>
          </p:cNvPr>
          <p:cNvGrpSpPr/>
          <p:nvPr/>
        </p:nvGrpSpPr>
        <p:grpSpPr>
          <a:xfrm>
            <a:off x="4153107" y="6005205"/>
            <a:ext cx="1193292" cy="288630"/>
            <a:chOff x="5303276" y="5877672"/>
            <a:chExt cx="1193292" cy="288630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C4B95256-A272-1A10-E131-1B95A4AE9BB3}"/>
                </a:ext>
              </a:extLst>
            </p:cNvPr>
            <p:cNvSpPr/>
            <p:nvPr/>
          </p:nvSpPr>
          <p:spPr>
            <a:xfrm>
              <a:off x="5303276" y="5877672"/>
              <a:ext cx="1124468" cy="288630"/>
            </a:xfrm>
            <a:prstGeom prst="roundRect">
              <a:avLst>
                <a:gd name="adj" fmla="val 50000"/>
              </a:avLst>
            </a:prstGeom>
            <a:solidFill>
              <a:srgbClr val="FC8E00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ar-MA" sz="1400" b="1" dirty="0">
                  <a:solidFill>
                    <a:schemeClr val="bg1"/>
                  </a:solidFill>
                  <a:cs typeface="Effra CC Arbc" panose="020B0503020203020204" pitchFamily="34" charset="-78"/>
                </a:rPr>
                <a:t> مراجعة (3)</a:t>
              </a:r>
              <a:endParaRPr lang="fr-FR" sz="1400" b="1" dirty="0">
                <a:solidFill>
                  <a:schemeClr val="bg1"/>
                </a:solidFill>
                <a:cs typeface="Effra CC Arbc" panose="020B0503020203020204" pitchFamily="34" charset="-78"/>
              </a:endParaRPr>
            </a:p>
          </p:txBody>
        </p:sp>
        <p:sp>
          <p:nvSpPr>
            <p:cNvPr id="9" name="Ellipse 8">
              <a:extLst>
                <a:ext uri="{FF2B5EF4-FFF2-40B4-BE49-F238E27FC236}">
                  <a16:creationId xmlns:a16="http://schemas.microsoft.com/office/drawing/2014/main" id="{4EDCB495-E67B-1178-74FE-4E04E8E8A2FF}"/>
                </a:ext>
              </a:extLst>
            </p:cNvPr>
            <p:cNvSpPr/>
            <p:nvPr/>
          </p:nvSpPr>
          <p:spPr>
            <a:xfrm>
              <a:off x="6227517" y="5893431"/>
              <a:ext cx="269051" cy="256655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</p:spTree>
    <p:extLst>
      <p:ext uri="{BB962C8B-B14F-4D97-AF65-F5344CB8AC3E}">
        <p14:creationId xmlns:p14="http://schemas.microsoft.com/office/powerpoint/2010/main" val="29366388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Titre 1">
            <a:extLst>
              <a:ext uri="{FF2B5EF4-FFF2-40B4-BE49-F238E27FC236}">
                <a16:creationId xmlns:a16="http://schemas.microsoft.com/office/drawing/2014/main" id="{2A22125F-9825-477B-4932-6EE77888E7A0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sp>
        <p:nvSpPr>
          <p:cNvPr id="15" name="Titre 1">
            <a:extLst>
              <a:ext uri="{FF2B5EF4-FFF2-40B4-BE49-F238E27FC236}">
                <a16:creationId xmlns:a16="http://schemas.microsoft.com/office/drawing/2014/main" id="{0DB096CF-5BFB-23C4-D937-6ED6D682A5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81420" y="1498631"/>
            <a:ext cx="6581161" cy="667025"/>
          </a:xfrm>
        </p:spPr>
        <p:txBody>
          <a:bodyPr>
            <a:normAutofit fontScale="90000"/>
          </a:bodyPr>
          <a:lstStyle/>
          <a:p>
            <a:pPr algn="ctr"/>
            <a:r>
              <a:rPr lang="ar-MA" sz="3600" b="1" dirty="0">
                <a:solidFill>
                  <a:srgbClr val="17AB98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الأسبوع السادس</a:t>
            </a:r>
            <a:br>
              <a:rPr lang="fr-FR" sz="3600" b="1" dirty="0">
                <a:solidFill>
                  <a:srgbClr val="17AB98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endParaRPr lang="fr-FR" sz="3600" dirty="0">
              <a:solidFill>
                <a:srgbClr val="17AB98"/>
              </a:solidFill>
            </a:endParaRPr>
          </a:p>
        </p:txBody>
      </p:sp>
      <p:grpSp>
        <p:nvGrpSpPr>
          <p:cNvPr id="20" name="Groupe 19">
            <a:extLst>
              <a:ext uri="{FF2B5EF4-FFF2-40B4-BE49-F238E27FC236}">
                <a16:creationId xmlns:a16="http://schemas.microsoft.com/office/drawing/2014/main" id="{7006E98D-98DE-2D21-95A5-4E93EF56E797}"/>
              </a:ext>
            </a:extLst>
          </p:cNvPr>
          <p:cNvGrpSpPr/>
          <p:nvPr/>
        </p:nvGrpSpPr>
        <p:grpSpPr>
          <a:xfrm>
            <a:off x="4427134" y="2475889"/>
            <a:ext cx="3780000" cy="1123837"/>
            <a:chOff x="648000" y="1949241"/>
            <a:chExt cx="3780000" cy="1123837"/>
          </a:xfrm>
        </p:grpSpPr>
        <p:sp>
          <p:nvSpPr>
            <p:cNvPr id="21" name="Rectangle : coins arrondis 20">
              <a:extLst>
                <a:ext uri="{FF2B5EF4-FFF2-40B4-BE49-F238E27FC236}">
                  <a16:creationId xmlns:a16="http://schemas.microsoft.com/office/drawing/2014/main" id="{8E2362FA-C68A-8B2A-FAF5-4846EA08C9BC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22" name="Organigramme : Terminateur 21">
              <a:extLst>
                <a:ext uri="{FF2B5EF4-FFF2-40B4-BE49-F238E27FC236}">
                  <a16:creationId xmlns:a16="http://schemas.microsoft.com/office/drawing/2014/main" id="{416C6418-E178-BF4B-A2D5-0DC6854B619D}"/>
                </a:ext>
              </a:extLst>
            </p:cNvPr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0963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>
                      <a:lumMod val="50000"/>
                    </a:srgbClr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الدرس 1</a:t>
              </a:r>
              <a:endPara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  <p:sp>
          <p:nvSpPr>
            <p:cNvPr id="23" name="Espace réservé du texte 5">
              <a:extLst>
                <a:ext uri="{FF2B5EF4-FFF2-40B4-BE49-F238E27FC236}">
                  <a16:creationId xmlns:a16="http://schemas.microsoft.com/office/drawing/2014/main" id="{99A7724A-925D-04BE-74CC-9042EA7D5439}"/>
                </a:ext>
              </a:extLst>
            </p:cNvPr>
            <p:cNvSpPr txBox="1">
              <a:spLocks/>
            </p:cNvSpPr>
            <p:nvPr/>
          </p:nvSpPr>
          <p:spPr>
            <a:xfrm>
              <a:off x="828000" y="2331465"/>
              <a:ext cx="3420000" cy="63114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</p:spPr>
          <p:txBody>
            <a:bodyPr anchor="ctr"/>
            <a:lstStyle>
              <a:lvl1pPr marL="266700" indent="-2667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Wingdings" panose="05000000000000000000" pitchFamily="2" charset="2"/>
                <a:buChar char="m"/>
                <a:defRPr sz="12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r" defTabSz="914400" rtl="1" eaLnBrk="1" fontAlgn="auto" latinLnBrk="0" hangingPunct="1">
                <a:lnSpc>
                  <a:spcPct val="100000"/>
                </a:lnSpc>
                <a:spcBef>
                  <a:spcPts val="300"/>
                </a:spcBef>
                <a:spcAft>
                  <a:spcPts val="0"/>
                </a:spcAft>
                <a:buClrTx/>
                <a:buSzTx/>
                <a:buFont typeface="Wingdings" panose="05000000000000000000" pitchFamily="2" charset="2"/>
                <a:buNone/>
                <a:tabLst/>
                <a:defRPr/>
              </a:pPr>
              <a:r>
                <a:rPr kumimoji="0" lang="ar-MA" sz="1800" b="1" i="0" u="none" strike="noStrike" kern="0" cap="none" spc="0" normalizeH="0" baseline="0" noProof="0" dirty="0">
                  <a:ln>
                    <a:noFill/>
                  </a:ln>
                  <a:solidFill>
                    <a:srgbClr val="FFFFFF">
                      <a:lumMod val="75000"/>
                    </a:srgbClr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فصل الملايين: قراءة وكتابة</a:t>
              </a:r>
              <a:endParaRPr kumimoji="0" lang="fr-FR" sz="1800" b="1" i="0" u="none" strike="noStrike" kern="0" cap="none" spc="0" normalizeH="0" baseline="0" noProof="0" dirty="0">
                <a:ln>
                  <a:noFill/>
                </a:ln>
                <a:solidFill>
                  <a:srgbClr val="FFFFFF">
                    <a:lumMod val="75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</p:grpSp>
      <p:grpSp>
        <p:nvGrpSpPr>
          <p:cNvPr id="24" name="Groupe 23">
            <a:extLst>
              <a:ext uri="{FF2B5EF4-FFF2-40B4-BE49-F238E27FC236}">
                <a16:creationId xmlns:a16="http://schemas.microsoft.com/office/drawing/2014/main" id="{D4C159E2-1CDE-A6C8-3192-268D3B6C9D6F}"/>
              </a:ext>
            </a:extLst>
          </p:cNvPr>
          <p:cNvGrpSpPr/>
          <p:nvPr/>
        </p:nvGrpSpPr>
        <p:grpSpPr>
          <a:xfrm>
            <a:off x="415003" y="2475889"/>
            <a:ext cx="3780000" cy="1123837"/>
            <a:chOff x="648000" y="1949241"/>
            <a:chExt cx="3780000" cy="1123837"/>
          </a:xfrm>
          <a:solidFill>
            <a:schemeClr val="accent5">
              <a:lumMod val="20000"/>
              <a:lumOff val="80000"/>
            </a:schemeClr>
          </a:solidFill>
        </p:grpSpPr>
        <p:sp>
          <p:nvSpPr>
            <p:cNvPr id="25" name="Rectangle : coins arrondis 24">
              <a:extLst>
                <a:ext uri="{FF2B5EF4-FFF2-40B4-BE49-F238E27FC236}">
                  <a16:creationId xmlns:a16="http://schemas.microsoft.com/office/drawing/2014/main" id="{4559F663-365D-A204-30E8-36CDA837DE23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630" rtl="1"/>
              <a:endParaRPr lang="fr-MA" b="1" dirty="0">
                <a:solidFill>
                  <a:srgbClr val="FFFFFF">
                    <a:lumMod val="50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6" name="Organigramme : Terminateur 21">
              <a:extLst>
                <a:ext uri="{FF2B5EF4-FFF2-40B4-BE49-F238E27FC236}">
                  <a16:creationId xmlns:a16="http://schemas.microsoft.com/office/drawing/2014/main" id="{193A5463-5F08-B54B-F447-7D3E2F962BB8}"/>
                </a:ext>
              </a:extLst>
            </p:cNvPr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630" rtl="1"/>
              <a:r>
                <a:rPr lang="ar-MA" b="1" dirty="0">
                  <a:solidFill>
                    <a:srgbClr val="FFFFFF">
                      <a:lumMod val="50000"/>
                    </a:srgb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الحصة 2</a:t>
              </a:r>
              <a:endParaRPr lang="fr-FR" b="1" dirty="0">
                <a:solidFill>
                  <a:srgbClr val="FFFFFF">
                    <a:lumMod val="50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40" name="Espace réservé du texte 5">
              <a:extLst>
                <a:ext uri="{FF2B5EF4-FFF2-40B4-BE49-F238E27FC236}">
                  <a16:creationId xmlns:a16="http://schemas.microsoft.com/office/drawing/2014/main" id="{B1AFA13B-3558-5AD1-913A-A15070B2991C}"/>
                </a:ext>
              </a:extLst>
            </p:cNvPr>
            <p:cNvSpPr txBox="1">
              <a:spLocks/>
            </p:cNvSpPr>
            <p:nvPr/>
          </p:nvSpPr>
          <p:spPr>
            <a:xfrm>
              <a:off x="828000" y="2331465"/>
              <a:ext cx="3420000" cy="63114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algn="ctr" defTabSz="609630" rtl="1">
                <a:defRPr b="1">
                  <a:solidFill>
                    <a:srgbClr val="FFFFFF">
                      <a:lumMod val="50000"/>
                    </a:srgbClr>
                  </a:solidFill>
                  <a:latin typeface="Calibri" panose="020F0502020204030204" pitchFamily="34" charset="0"/>
                  <a:cs typeface="Calibri" panose="020F0502020204030204" pitchFamily="34" charset="0"/>
                </a:defRPr>
              </a:lvl1pPr>
              <a:lvl2pPr>
                <a:defRPr>
                  <a:solidFill>
                    <a:schemeClr val="lt1"/>
                  </a:solidFill>
                </a:defRPr>
              </a:lvl2pPr>
              <a:lvl3pPr>
                <a:defRPr>
                  <a:solidFill>
                    <a:schemeClr val="lt1"/>
                  </a:solidFill>
                </a:defRPr>
              </a:lvl3pPr>
              <a:lvl4pPr>
                <a:defRPr>
                  <a:solidFill>
                    <a:schemeClr val="lt1"/>
                  </a:solidFill>
                </a:defRPr>
              </a:lvl4pPr>
              <a:lvl5pPr>
                <a:defRPr>
                  <a:solidFill>
                    <a:schemeClr val="lt1"/>
                  </a:solidFill>
                </a:defRPr>
              </a:lvl5pPr>
              <a:lvl6pPr>
                <a:defRPr>
                  <a:solidFill>
                    <a:schemeClr val="lt1"/>
                  </a:solidFill>
                </a:defRPr>
              </a:lvl6pPr>
              <a:lvl7pPr>
                <a:defRPr>
                  <a:solidFill>
                    <a:schemeClr val="lt1"/>
                  </a:solidFill>
                </a:defRPr>
              </a:lvl7pPr>
              <a:lvl8pPr>
                <a:defRPr>
                  <a:solidFill>
                    <a:schemeClr val="lt1"/>
                  </a:solidFill>
                </a:defRPr>
              </a:lvl8pPr>
              <a:lvl9pPr>
                <a:defRPr>
                  <a:solidFill>
                    <a:schemeClr val="lt1"/>
                  </a:solidFill>
                </a:defRPr>
              </a:lvl9pPr>
            </a:lstStyle>
            <a:p>
              <a:r>
                <a:rPr lang="ar-MA" dirty="0"/>
                <a:t>مراجعة (2)   </a:t>
              </a:r>
            </a:p>
          </p:txBody>
        </p:sp>
      </p:grpSp>
      <p:grpSp>
        <p:nvGrpSpPr>
          <p:cNvPr id="41" name="Groupe 40">
            <a:extLst>
              <a:ext uri="{FF2B5EF4-FFF2-40B4-BE49-F238E27FC236}">
                <a16:creationId xmlns:a16="http://schemas.microsoft.com/office/drawing/2014/main" id="{BFB33644-4AE5-16C0-0E3E-B809AA5315A6}"/>
              </a:ext>
            </a:extLst>
          </p:cNvPr>
          <p:cNvGrpSpPr/>
          <p:nvPr/>
        </p:nvGrpSpPr>
        <p:grpSpPr>
          <a:xfrm>
            <a:off x="4427134" y="2471052"/>
            <a:ext cx="3780000" cy="1123837"/>
            <a:chOff x="648000" y="1949241"/>
            <a:chExt cx="3780000" cy="1123837"/>
          </a:xfrm>
        </p:grpSpPr>
        <p:sp>
          <p:nvSpPr>
            <p:cNvPr id="42" name="Rectangle : coins arrondis 41">
              <a:extLst>
                <a:ext uri="{FF2B5EF4-FFF2-40B4-BE49-F238E27FC236}">
                  <a16:creationId xmlns:a16="http://schemas.microsoft.com/office/drawing/2014/main" id="{3593EFED-7CD1-D8E1-B184-6A402DDBD3FF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630" rtl="1"/>
              <a:endParaRPr lang="fr-MA" b="1" dirty="0">
                <a:solidFill>
                  <a:srgbClr val="FFFFFF">
                    <a:lumMod val="50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43" name="Organigramme : Terminateur 21">
              <a:extLst>
                <a:ext uri="{FF2B5EF4-FFF2-40B4-BE49-F238E27FC236}">
                  <a16:creationId xmlns:a16="http://schemas.microsoft.com/office/drawing/2014/main" id="{84F83B72-DF82-CA11-13AB-2D8871847B13}"/>
                </a:ext>
              </a:extLst>
            </p:cNvPr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630" rtl="1"/>
              <a:r>
                <a:rPr lang="ar-MA" b="1" dirty="0">
                  <a:solidFill>
                    <a:srgbClr val="FFFFFF">
                      <a:lumMod val="50000"/>
                    </a:srgb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الحصة 1</a:t>
              </a:r>
              <a:endParaRPr lang="fr-FR" b="1" dirty="0">
                <a:solidFill>
                  <a:srgbClr val="FFFFFF">
                    <a:lumMod val="50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44" name="Espace réservé du texte 5">
              <a:extLst>
                <a:ext uri="{FF2B5EF4-FFF2-40B4-BE49-F238E27FC236}">
                  <a16:creationId xmlns:a16="http://schemas.microsoft.com/office/drawing/2014/main" id="{4019A4E9-0725-5512-AC7F-9530041CFCD2}"/>
                </a:ext>
              </a:extLst>
            </p:cNvPr>
            <p:cNvSpPr txBox="1">
              <a:spLocks/>
            </p:cNvSpPr>
            <p:nvPr/>
          </p:nvSpPr>
          <p:spPr>
            <a:xfrm>
              <a:off x="828000" y="2331465"/>
              <a:ext cx="3420000" cy="63114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algn="ctr" defTabSz="609630" rtl="1">
                <a:defRPr b="1">
                  <a:solidFill>
                    <a:srgbClr val="FFFFFF">
                      <a:lumMod val="50000"/>
                    </a:srgbClr>
                  </a:solidFill>
                  <a:latin typeface="Calibri" panose="020F0502020204030204" pitchFamily="34" charset="0"/>
                  <a:cs typeface="Calibri" panose="020F0502020204030204" pitchFamily="34" charset="0"/>
                </a:defRPr>
              </a:lvl1pPr>
              <a:lvl2pPr>
                <a:defRPr>
                  <a:solidFill>
                    <a:schemeClr val="lt1"/>
                  </a:solidFill>
                </a:defRPr>
              </a:lvl2pPr>
              <a:lvl3pPr>
                <a:defRPr>
                  <a:solidFill>
                    <a:schemeClr val="lt1"/>
                  </a:solidFill>
                </a:defRPr>
              </a:lvl3pPr>
              <a:lvl4pPr>
                <a:defRPr>
                  <a:solidFill>
                    <a:schemeClr val="lt1"/>
                  </a:solidFill>
                </a:defRPr>
              </a:lvl4pPr>
              <a:lvl5pPr>
                <a:defRPr>
                  <a:solidFill>
                    <a:schemeClr val="lt1"/>
                  </a:solidFill>
                </a:defRPr>
              </a:lvl5pPr>
              <a:lvl6pPr>
                <a:defRPr>
                  <a:solidFill>
                    <a:schemeClr val="lt1"/>
                  </a:solidFill>
                </a:defRPr>
              </a:lvl6pPr>
              <a:lvl7pPr>
                <a:defRPr>
                  <a:solidFill>
                    <a:schemeClr val="lt1"/>
                  </a:solidFill>
                </a:defRPr>
              </a:lvl7pPr>
              <a:lvl8pPr>
                <a:defRPr>
                  <a:solidFill>
                    <a:schemeClr val="lt1"/>
                  </a:solidFill>
                </a:defRPr>
              </a:lvl8pPr>
              <a:lvl9pPr>
                <a:defRPr>
                  <a:solidFill>
                    <a:schemeClr val="lt1"/>
                  </a:solidFill>
                </a:defRPr>
              </a:lvl9pPr>
            </a:lstStyle>
            <a:p>
              <a:r>
                <a:rPr lang="ar-MA" dirty="0"/>
                <a:t> </a:t>
              </a:r>
              <a:r>
                <a:rPr lang="ar-MA" sz="1600" kern="0" dirty="0">
                  <a:solidFill>
                    <a:srgbClr val="FFFFFF">
                      <a:lumMod val="65000"/>
                    </a:srgbClr>
                  </a:solidFill>
                </a:rPr>
                <a:t>مراجعة (1)</a:t>
              </a:r>
            </a:p>
          </p:txBody>
        </p:sp>
      </p:grpSp>
      <p:grpSp>
        <p:nvGrpSpPr>
          <p:cNvPr id="45" name="Groupe 44">
            <a:extLst>
              <a:ext uri="{FF2B5EF4-FFF2-40B4-BE49-F238E27FC236}">
                <a16:creationId xmlns:a16="http://schemas.microsoft.com/office/drawing/2014/main" id="{AFC08472-0E6D-FE2F-F1B3-1240E70DCA33}"/>
              </a:ext>
            </a:extLst>
          </p:cNvPr>
          <p:cNvGrpSpPr/>
          <p:nvPr/>
        </p:nvGrpSpPr>
        <p:grpSpPr>
          <a:xfrm>
            <a:off x="2682000" y="5217081"/>
            <a:ext cx="3780000" cy="1123837"/>
            <a:chOff x="648000" y="1949241"/>
            <a:chExt cx="3780000" cy="1123837"/>
          </a:xfrm>
          <a:solidFill>
            <a:schemeClr val="accent5">
              <a:lumMod val="20000"/>
              <a:lumOff val="80000"/>
            </a:schemeClr>
          </a:solidFill>
        </p:grpSpPr>
        <p:sp>
          <p:nvSpPr>
            <p:cNvPr id="46" name="Rectangle : coins arrondis 45">
              <a:extLst>
                <a:ext uri="{FF2B5EF4-FFF2-40B4-BE49-F238E27FC236}">
                  <a16:creationId xmlns:a16="http://schemas.microsoft.com/office/drawing/2014/main" id="{77C3339E-CCD9-096B-5A18-437B6714DCC4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630" rtl="1"/>
              <a:endParaRPr lang="fr-MA" b="1" dirty="0">
                <a:solidFill>
                  <a:srgbClr val="FFFFFF">
                    <a:lumMod val="50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47" name="Organigramme : Terminateur 21">
              <a:extLst>
                <a:ext uri="{FF2B5EF4-FFF2-40B4-BE49-F238E27FC236}">
                  <a16:creationId xmlns:a16="http://schemas.microsoft.com/office/drawing/2014/main" id="{24286831-FD6F-FB52-A3A5-6342A638F3FF}"/>
                </a:ext>
              </a:extLst>
            </p:cNvPr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630" rtl="1"/>
              <a:r>
                <a:rPr lang="ar-MA" b="1" dirty="0">
                  <a:solidFill>
                    <a:srgbClr val="FFFFFF">
                      <a:lumMod val="50000"/>
                    </a:srgb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الحصة  </a:t>
              </a:r>
              <a:r>
                <a:rPr lang="fr-FR" b="1" dirty="0">
                  <a:solidFill>
                    <a:srgbClr val="FFFFFF">
                      <a:lumMod val="50000"/>
                    </a:srgb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5</a:t>
              </a:r>
            </a:p>
          </p:txBody>
        </p:sp>
        <p:sp>
          <p:nvSpPr>
            <p:cNvPr id="48" name="Espace réservé du texte 5">
              <a:extLst>
                <a:ext uri="{FF2B5EF4-FFF2-40B4-BE49-F238E27FC236}">
                  <a16:creationId xmlns:a16="http://schemas.microsoft.com/office/drawing/2014/main" id="{5C867FB4-B5EF-5A1E-749D-075EDC78205F}"/>
                </a:ext>
              </a:extLst>
            </p:cNvPr>
            <p:cNvSpPr txBox="1">
              <a:spLocks/>
            </p:cNvSpPr>
            <p:nvPr/>
          </p:nvSpPr>
          <p:spPr>
            <a:xfrm>
              <a:off x="828000" y="2331465"/>
              <a:ext cx="3420000" cy="63114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algn="ctr">
                <a:defRPr>
                  <a:solidFill>
                    <a:schemeClr val="lt1"/>
                  </a:solidFill>
                </a:defRPr>
              </a:lvl1pPr>
              <a:lvl2pPr>
                <a:defRPr>
                  <a:solidFill>
                    <a:schemeClr val="lt1"/>
                  </a:solidFill>
                </a:defRPr>
              </a:lvl2pPr>
              <a:lvl3pPr>
                <a:defRPr>
                  <a:solidFill>
                    <a:schemeClr val="lt1"/>
                  </a:solidFill>
                </a:defRPr>
              </a:lvl3pPr>
              <a:lvl4pPr>
                <a:defRPr>
                  <a:solidFill>
                    <a:schemeClr val="lt1"/>
                  </a:solidFill>
                </a:defRPr>
              </a:lvl4pPr>
              <a:lvl5pPr>
                <a:defRPr>
                  <a:solidFill>
                    <a:schemeClr val="lt1"/>
                  </a:solidFill>
                </a:defRPr>
              </a:lvl5pPr>
              <a:lvl6pPr>
                <a:defRPr>
                  <a:solidFill>
                    <a:schemeClr val="lt1"/>
                  </a:solidFill>
                </a:defRPr>
              </a:lvl6pPr>
              <a:lvl7pPr>
                <a:defRPr>
                  <a:solidFill>
                    <a:schemeClr val="lt1"/>
                  </a:solidFill>
                </a:defRPr>
              </a:lvl7pPr>
              <a:lvl8pPr>
                <a:defRPr>
                  <a:solidFill>
                    <a:schemeClr val="lt1"/>
                  </a:solidFill>
                </a:defRPr>
              </a:lvl8pPr>
              <a:lvl9pPr>
                <a:defRPr>
                  <a:solidFill>
                    <a:schemeClr val="lt1"/>
                  </a:solidFill>
                </a:defRPr>
              </a:lvl9pPr>
            </a:lstStyle>
            <a:p>
              <a:pPr defTabSz="609630" rtl="1"/>
              <a:r>
                <a:rPr lang="ar-MA" sz="1600" b="1" dirty="0">
                  <a:solidFill>
                    <a:srgbClr val="FFFFFF">
                      <a:lumMod val="65000"/>
                    </a:srgbClr>
                  </a:solidFill>
                  <a:latin typeface="Dosis SemiBold" pitchFamily="2" charset="0"/>
                  <a:cs typeface="Arial" panose="020B0604020202020204" pitchFamily="34" charset="0"/>
                </a:rPr>
                <a:t>تصحيح </a:t>
              </a:r>
            </a:p>
          </p:txBody>
        </p:sp>
      </p:grpSp>
      <p:grpSp>
        <p:nvGrpSpPr>
          <p:cNvPr id="49" name="Groupe 48">
            <a:extLst>
              <a:ext uri="{FF2B5EF4-FFF2-40B4-BE49-F238E27FC236}">
                <a16:creationId xmlns:a16="http://schemas.microsoft.com/office/drawing/2014/main" id="{B4D082F2-FDE2-29BB-B8B3-99DF4155D8ED}"/>
              </a:ext>
            </a:extLst>
          </p:cNvPr>
          <p:cNvGrpSpPr/>
          <p:nvPr/>
        </p:nvGrpSpPr>
        <p:grpSpPr>
          <a:xfrm>
            <a:off x="415003" y="3846485"/>
            <a:ext cx="3780000" cy="1123837"/>
            <a:chOff x="648000" y="1949241"/>
            <a:chExt cx="3780000" cy="1123837"/>
          </a:xfrm>
          <a:solidFill>
            <a:schemeClr val="accent5">
              <a:lumMod val="20000"/>
              <a:lumOff val="80000"/>
            </a:schemeClr>
          </a:solidFill>
        </p:grpSpPr>
        <p:sp>
          <p:nvSpPr>
            <p:cNvPr id="50" name="Rectangle : coins arrondis 49">
              <a:extLst>
                <a:ext uri="{FF2B5EF4-FFF2-40B4-BE49-F238E27FC236}">
                  <a16:creationId xmlns:a16="http://schemas.microsoft.com/office/drawing/2014/main" id="{F23F0CA8-38EE-A4C1-9461-F751C801D0AC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630" rtl="1"/>
              <a:endParaRPr lang="fr-MA" b="1" dirty="0">
                <a:solidFill>
                  <a:srgbClr val="FFFFFF">
                    <a:lumMod val="50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51" name="Organigramme : Terminateur 21">
              <a:extLst>
                <a:ext uri="{FF2B5EF4-FFF2-40B4-BE49-F238E27FC236}">
                  <a16:creationId xmlns:a16="http://schemas.microsoft.com/office/drawing/2014/main" id="{FDC3B787-1972-C315-BD3F-12E1E29C7B69}"/>
                </a:ext>
              </a:extLst>
            </p:cNvPr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630" rtl="1"/>
              <a:r>
                <a:rPr lang="ar-MA" b="1" dirty="0">
                  <a:solidFill>
                    <a:srgbClr val="FFFFFF">
                      <a:lumMod val="50000"/>
                    </a:srgb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الحصة </a:t>
              </a:r>
              <a:r>
                <a:rPr lang="fr-FR" b="1" dirty="0">
                  <a:solidFill>
                    <a:srgbClr val="FFFFFF">
                      <a:lumMod val="50000"/>
                    </a:srgb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4</a:t>
              </a:r>
            </a:p>
          </p:txBody>
        </p:sp>
        <p:sp>
          <p:nvSpPr>
            <p:cNvPr id="52" name="Espace réservé du texte 5">
              <a:extLst>
                <a:ext uri="{FF2B5EF4-FFF2-40B4-BE49-F238E27FC236}">
                  <a16:creationId xmlns:a16="http://schemas.microsoft.com/office/drawing/2014/main" id="{975C92D7-781F-E524-4482-9986D61C6EB9}"/>
                </a:ext>
              </a:extLst>
            </p:cNvPr>
            <p:cNvSpPr txBox="1">
              <a:spLocks/>
            </p:cNvSpPr>
            <p:nvPr/>
          </p:nvSpPr>
          <p:spPr>
            <a:xfrm>
              <a:off x="828000" y="2331465"/>
              <a:ext cx="3420000" cy="63114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R="0" lvl="0" indent="0" algn="ctr" defTabSz="609630" rtl="1" fontAlgn="auto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b="1">
                  <a:solidFill>
                    <a:srgbClr val="FFFFFF">
                      <a:lumMod val="50000"/>
                    </a:srgbClr>
                  </a:solidFill>
                  <a:latin typeface="Calibri" panose="020F0502020204030204" pitchFamily="34" charset="0"/>
                  <a:cs typeface="Calibri" panose="020F0502020204030204" pitchFamily="34" charset="0"/>
                </a:defRPr>
              </a:lvl1pPr>
              <a:lvl2pPr>
                <a:defRPr>
                  <a:solidFill>
                    <a:schemeClr val="lt1"/>
                  </a:solidFill>
                </a:defRPr>
              </a:lvl2pPr>
              <a:lvl3pPr>
                <a:defRPr>
                  <a:solidFill>
                    <a:schemeClr val="lt1"/>
                  </a:solidFill>
                </a:defRPr>
              </a:lvl3pPr>
              <a:lvl4pPr>
                <a:defRPr>
                  <a:solidFill>
                    <a:schemeClr val="lt1"/>
                  </a:solidFill>
                </a:defRPr>
              </a:lvl4pPr>
              <a:lvl5pPr>
                <a:defRPr>
                  <a:solidFill>
                    <a:schemeClr val="lt1"/>
                  </a:solidFill>
                </a:defRPr>
              </a:lvl5pPr>
              <a:lvl6pPr>
                <a:defRPr>
                  <a:solidFill>
                    <a:schemeClr val="lt1"/>
                  </a:solidFill>
                </a:defRPr>
              </a:lvl6pPr>
              <a:lvl7pPr>
                <a:defRPr>
                  <a:solidFill>
                    <a:schemeClr val="lt1"/>
                  </a:solidFill>
                </a:defRPr>
              </a:lvl7pPr>
              <a:lvl8pPr>
                <a:defRPr>
                  <a:solidFill>
                    <a:schemeClr val="lt1"/>
                  </a:solidFill>
                </a:defRPr>
              </a:lvl8pPr>
              <a:lvl9pPr>
                <a:defRPr>
                  <a:solidFill>
                    <a:schemeClr val="lt1"/>
                  </a:solidFill>
                </a:defRPr>
              </a:lvl9pPr>
            </a:lstStyle>
            <a:p>
              <a:r>
                <a:rPr lang="ar-MA" sz="1600" dirty="0">
                  <a:solidFill>
                    <a:srgbClr val="FFFFFF">
                      <a:lumMod val="65000"/>
                    </a:srgbClr>
                  </a:solidFill>
                  <a:latin typeface="Dosis SemiBold" pitchFamily="2" charset="0"/>
                  <a:cs typeface="Arial" panose="020B0604020202020204" pitchFamily="34" charset="0"/>
                </a:rPr>
                <a:t>تمرير الرائز</a:t>
              </a:r>
            </a:p>
          </p:txBody>
        </p:sp>
      </p:grpSp>
      <p:grpSp>
        <p:nvGrpSpPr>
          <p:cNvPr id="2" name="Groupe 1">
            <a:extLst>
              <a:ext uri="{FF2B5EF4-FFF2-40B4-BE49-F238E27FC236}">
                <a16:creationId xmlns:a16="http://schemas.microsoft.com/office/drawing/2014/main" id="{F01553A1-28A9-25FB-BBFA-83388EEB87C6}"/>
              </a:ext>
            </a:extLst>
          </p:cNvPr>
          <p:cNvGrpSpPr/>
          <p:nvPr/>
        </p:nvGrpSpPr>
        <p:grpSpPr>
          <a:xfrm>
            <a:off x="4448143" y="3836811"/>
            <a:ext cx="3780000" cy="1123837"/>
            <a:chOff x="648000" y="1949241"/>
            <a:chExt cx="3780000" cy="1123837"/>
          </a:xfrm>
          <a:solidFill>
            <a:schemeClr val="accent5">
              <a:lumMod val="20000"/>
              <a:lumOff val="80000"/>
            </a:schemeClr>
          </a:solidFill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0848CE73-B5F9-D8DB-F83B-5D6CC9F71C1B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/>
            </a:prstGeom>
            <a:solidFill>
              <a:srgbClr val="FFDA6D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630" rtl="1"/>
              <a:endParaRPr lang="fr-MA" b="1" dirty="0">
                <a:solidFill>
                  <a:srgbClr val="FFFFFF">
                    <a:lumMod val="50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4" name="Organigramme : Terminateur 21">
              <a:extLst>
                <a:ext uri="{FF2B5EF4-FFF2-40B4-BE49-F238E27FC236}">
                  <a16:creationId xmlns:a16="http://schemas.microsoft.com/office/drawing/2014/main" id="{2F3A13E6-D986-DD6A-673B-AF779AA03ACF}"/>
                </a:ext>
              </a:extLst>
            </p:cNvPr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rgbClr val="FFC000"/>
            </a:solidFill>
            <a:ln>
              <a:solidFill>
                <a:srgbClr val="EEB5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630" rtl="1"/>
              <a:r>
                <a:rPr lang="ar-MA" b="1" dirty="0">
                  <a:solidFill>
                    <a:prstClr val="white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الحصة </a:t>
              </a:r>
              <a:r>
                <a:rPr lang="fr-FR" b="1" dirty="0">
                  <a:solidFill>
                    <a:prstClr val="white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3</a:t>
              </a:r>
            </a:p>
          </p:txBody>
        </p:sp>
        <p:sp>
          <p:nvSpPr>
            <p:cNvPr id="5" name="Espace réservé du texte 5">
              <a:extLst>
                <a:ext uri="{FF2B5EF4-FFF2-40B4-BE49-F238E27FC236}">
                  <a16:creationId xmlns:a16="http://schemas.microsoft.com/office/drawing/2014/main" id="{ED1F8A1E-ABA3-2EA7-4B59-C7FF48EA9FB9}"/>
                </a:ext>
              </a:extLst>
            </p:cNvPr>
            <p:cNvSpPr txBox="1">
              <a:spLocks/>
            </p:cNvSpPr>
            <p:nvPr/>
          </p:nvSpPr>
          <p:spPr>
            <a:xfrm>
              <a:off x="828000" y="2331465"/>
              <a:ext cx="3420000" cy="631140"/>
            </a:xfrm>
            <a:prstGeom prst="roundRect">
              <a:avLst/>
            </a:prstGeom>
            <a:solidFill>
              <a:srgbClr val="FFEFB9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algn="ctr" defTabSz="609630" rtl="1">
                <a:defRPr b="1">
                  <a:solidFill>
                    <a:srgbClr val="FFFFFF">
                      <a:lumMod val="50000"/>
                    </a:srgbClr>
                  </a:solidFill>
                  <a:latin typeface="Calibri" panose="020F0502020204030204" pitchFamily="34" charset="0"/>
                  <a:cs typeface="Calibri" panose="020F0502020204030204" pitchFamily="34" charset="0"/>
                </a:defRPr>
              </a:lvl1pPr>
              <a:lvl2pPr>
                <a:defRPr>
                  <a:solidFill>
                    <a:schemeClr val="lt1"/>
                  </a:solidFill>
                </a:defRPr>
              </a:lvl2pPr>
              <a:lvl3pPr>
                <a:defRPr>
                  <a:solidFill>
                    <a:schemeClr val="lt1"/>
                  </a:solidFill>
                </a:defRPr>
              </a:lvl3pPr>
              <a:lvl4pPr>
                <a:defRPr>
                  <a:solidFill>
                    <a:schemeClr val="lt1"/>
                  </a:solidFill>
                </a:defRPr>
              </a:lvl4pPr>
              <a:lvl5pPr>
                <a:defRPr>
                  <a:solidFill>
                    <a:schemeClr val="lt1"/>
                  </a:solidFill>
                </a:defRPr>
              </a:lvl5pPr>
              <a:lvl6pPr>
                <a:defRPr>
                  <a:solidFill>
                    <a:schemeClr val="lt1"/>
                  </a:solidFill>
                </a:defRPr>
              </a:lvl6pPr>
              <a:lvl7pPr>
                <a:defRPr>
                  <a:solidFill>
                    <a:schemeClr val="lt1"/>
                  </a:solidFill>
                </a:defRPr>
              </a:lvl7pPr>
              <a:lvl8pPr>
                <a:defRPr>
                  <a:solidFill>
                    <a:schemeClr val="lt1"/>
                  </a:solidFill>
                </a:defRPr>
              </a:lvl8pPr>
              <a:lvl9pPr>
                <a:defRPr>
                  <a:solidFill>
                    <a:schemeClr val="lt1"/>
                  </a:solidFill>
                </a:defRPr>
              </a:lvl9pPr>
            </a:lstStyle>
            <a:p>
              <a:r>
                <a:rPr lang="ar-MA" kern="0" dirty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مراجعة (</a:t>
              </a:r>
              <a:r>
                <a:rPr lang="fr-FR" kern="0" dirty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3</a:t>
              </a:r>
              <a:r>
                <a:rPr lang="ar-MA" kern="0" dirty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)  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0651289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FF7066D-B53A-D653-787A-1AB7DDFF1B9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3">
            <a:extLst>
              <a:ext uri="{FF2B5EF4-FFF2-40B4-BE49-F238E27FC236}">
                <a16:creationId xmlns:a16="http://schemas.microsoft.com/office/drawing/2014/main" id="{BF5E02C0-70C4-93A4-E6B4-E3DF0959C050}"/>
              </a:ext>
            </a:extLst>
          </p:cNvPr>
          <p:cNvSpPr txBox="1"/>
          <p:nvPr/>
        </p:nvSpPr>
        <p:spPr>
          <a:xfrm>
            <a:off x="1332786" y="1372845"/>
            <a:ext cx="6478428" cy="7296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ts val="5486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srgbClr val="F6BB00"/>
                </a:solidFill>
                <a:effectLst/>
                <a:uLnTx/>
                <a:uFillTx/>
                <a:latin typeface="Dosis" pitchFamily="2" charset="0"/>
                <a:ea typeface="+mn-ea"/>
                <a:cs typeface="Calibri" panose="020F0502020204030204" pitchFamily="34" charset="0"/>
              </a:rPr>
              <a:t>الكفايات المستهدفة  في حصة اليوم</a:t>
            </a:r>
          </a:p>
        </p:txBody>
      </p:sp>
      <p:sp>
        <p:nvSpPr>
          <p:cNvPr id="6" name="Titre 1">
            <a:extLst>
              <a:ext uri="{FF2B5EF4-FFF2-40B4-BE49-F238E27FC236}">
                <a16:creationId xmlns:a16="http://schemas.microsoft.com/office/drawing/2014/main" id="{77F8FC6A-706D-C2FA-F764-FF78C0A956D7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9E830FE6-C0C9-7EC6-33AA-B7FC2E31EBE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82333968"/>
              </p:ext>
            </p:extLst>
          </p:nvPr>
        </p:nvGraphicFramePr>
        <p:xfrm>
          <a:off x="398206" y="2846854"/>
          <a:ext cx="8030498" cy="375285"/>
        </p:xfrm>
        <a:graphic>
          <a:graphicData uri="http://schemas.openxmlformats.org/drawingml/2006/table">
            <a:tbl>
              <a:tblPr>
                <a:tableStyleId>{3C2FFA5D-87B4-456A-9821-1D502468CF0F}</a:tableStyleId>
              </a:tblPr>
              <a:tblGrid>
                <a:gridCol w="6875032">
                  <a:extLst>
                    <a:ext uri="{9D8B030D-6E8A-4147-A177-3AD203B41FA5}">
                      <a16:colId xmlns:a16="http://schemas.microsoft.com/office/drawing/2014/main" val="1566213653"/>
                    </a:ext>
                  </a:extLst>
                </a:gridCol>
                <a:gridCol w="1155466">
                  <a:extLst>
                    <a:ext uri="{9D8B030D-6E8A-4147-A177-3AD203B41FA5}">
                      <a16:colId xmlns:a16="http://schemas.microsoft.com/office/drawing/2014/main" val="4182081833"/>
                    </a:ext>
                  </a:extLst>
                </a:gridCol>
              </a:tblGrid>
              <a:tr h="295275">
                <a:tc>
                  <a:txBody>
                    <a:bodyPr/>
                    <a:lstStyle/>
                    <a:p>
                      <a:pPr algn="ctr" rtl="1" fontAlgn="ctr">
                        <a:buNone/>
                      </a:pPr>
                      <a:r>
                        <a:rPr lang="ar-MA" sz="2400" b="1" i="0" u="none" strike="noStrike" dirty="0">
                          <a:solidFill>
                            <a:schemeClr val="accent1"/>
                          </a:solidFill>
                          <a:effectLst/>
                          <a:latin typeface="Calibri" panose="020F0502020204030204" pitchFamily="34" charset="0"/>
                        </a:rPr>
                        <a:t>أحسب مجموع عددين على السطر وأتعرف الكتابة الجمعية للأعداد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fr-FR" sz="2400" b="1" u="none" strike="noStrike" dirty="0">
                          <a:solidFill>
                            <a:schemeClr val="accent1"/>
                          </a:solidFill>
                          <a:effectLst/>
                        </a:rPr>
                        <a:t>CN4</a:t>
                      </a:r>
                      <a:endParaRPr lang="fr-FR" sz="2000" b="1" i="0" u="none" strike="noStrike" dirty="0">
                        <a:solidFill>
                          <a:schemeClr val="accent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10486181"/>
                  </a:ext>
                </a:extLst>
              </a:tr>
            </a:tbl>
          </a:graphicData>
        </a:graphic>
      </p:graphicFrame>
      <p:graphicFrame>
        <p:nvGraphicFramePr>
          <p:cNvPr id="3" name="Tableau 2">
            <a:extLst>
              <a:ext uri="{FF2B5EF4-FFF2-40B4-BE49-F238E27FC236}">
                <a16:creationId xmlns:a16="http://schemas.microsoft.com/office/drawing/2014/main" id="{36266475-FA42-2A60-3451-A7170E1D565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1464807"/>
              </p:ext>
            </p:extLst>
          </p:nvPr>
        </p:nvGraphicFramePr>
        <p:xfrm>
          <a:off x="398206" y="3338639"/>
          <a:ext cx="8030498" cy="375285"/>
        </p:xfrm>
        <a:graphic>
          <a:graphicData uri="http://schemas.openxmlformats.org/drawingml/2006/table">
            <a:tbl>
              <a:tblPr>
                <a:tableStyleId>{3C2FFA5D-87B4-456A-9821-1D502468CF0F}</a:tableStyleId>
              </a:tblPr>
              <a:tblGrid>
                <a:gridCol w="6875032">
                  <a:extLst>
                    <a:ext uri="{9D8B030D-6E8A-4147-A177-3AD203B41FA5}">
                      <a16:colId xmlns:a16="http://schemas.microsoft.com/office/drawing/2014/main" val="1566213653"/>
                    </a:ext>
                  </a:extLst>
                </a:gridCol>
                <a:gridCol w="1155466">
                  <a:extLst>
                    <a:ext uri="{9D8B030D-6E8A-4147-A177-3AD203B41FA5}">
                      <a16:colId xmlns:a16="http://schemas.microsoft.com/office/drawing/2014/main" val="4182081833"/>
                    </a:ext>
                  </a:extLst>
                </a:gridCol>
              </a:tblGrid>
              <a:tr h="295275">
                <a:tc>
                  <a:txBody>
                    <a:bodyPr/>
                    <a:lstStyle/>
                    <a:p>
                      <a:pPr algn="r" rtl="1" fontAlgn="ctr">
                        <a:buNone/>
                      </a:pPr>
                      <a:r>
                        <a:rPr lang="ar-MA" sz="2400" b="1" i="0" u="none" strike="noStrike" dirty="0">
                          <a:solidFill>
                            <a:schemeClr val="accent1"/>
                          </a:solidFill>
                          <a:effectLst/>
                          <a:latin typeface="Calibri" panose="020F0502020204030204" pitchFamily="34" charset="0"/>
                        </a:rPr>
                        <a:t>   أحسب فرق  عددين على السطر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fr-FR" sz="2400" b="1" u="none" strike="noStrike" dirty="0">
                          <a:solidFill>
                            <a:schemeClr val="accent1"/>
                          </a:solidFill>
                          <a:effectLst/>
                        </a:rPr>
                        <a:t>CN</a:t>
                      </a:r>
                      <a:r>
                        <a:rPr lang="ar-MA" sz="2400" b="1" u="none" strike="noStrike" dirty="0">
                          <a:solidFill>
                            <a:schemeClr val="accent1"/>
                          </a:solidFill>
                          <a:effectLst/>
                        </a:rPr>
                        <a:t>5</a:t>
                      </a:r>
                      <a:endParaRPr lang="fr-FR" sz="2000" b="1" i="0" u="none" strike="noStrike" dirty="0">
                        <a:solidFill>
                          <a:schemeClr val="accent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10486181"/>
                  </a:ext>
                </a:extLst>
              </a:tr>
            </a:tbl>
          </a:graphicData>
        </a:graphic>
      </p:graphicFrame>
      <p:graphicFrame>
        <p:nvGraphicFramePr>
          <p:cNvPr id="5" name="Tableau 4">
            <a:extLst>
              <a:ext uri="{FF2B5EF4-FFF2-40B4-BE49-F238E27FC236}">
                <a16:creationId xmlns:a16="http://schemas.microsoft.com/office/drawing/2014/main" id="{680B2F61-BF34-5991-0756-EE7772255CF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37967143"/>
              </p:ext>
            </p:extLst>
          </p:nvPr>
        </p:nvGraphicFramePr>
        <p:xfrm>
          <a:off x="398206" y="3830424"/>
          <a:ext cx="8030498" cy="375285"/>
        </p:xfrm>
        <a:graphic>
          <a:graphicData uri="http://schemas.openxmlformats.org/drawingml/2006/table">
            <a:tbl>
              <a:tblPr>
                <a:tableStyleId>{3C2FFA5D-87B4-456A-9821-1D502468CF0F}</a:tableStyleId>
              </a:tblPr>
              <a:tblGrid>
                <a:gridCol w="6875032">
                  <a:extLst>
                    <a:ext uri="{9D8B030D-6E8A-4147-A177-3AD203B41FA5}">
                      <a16:colId xmlns:a16="http://schemas.microsoft.com/office/drawing/2014/main" val="1566213653"/>
                    </a:ext>
                  </a:extLst>
                </a:gridCol>
                <a:gridCol w="1155466">
                  <a:extLst>
                    <a:ext uri="{9D8B030D-6E8A-4147-A177-3AD203B41FA5}">
                      <a16:colId xmlns:a16="http://schemas.microsoft.com/office/drawing/2014/main" val="4182081833"/>
                    </a:ext>
                  </a:extLst>
                </a:gridCol>
              </a:tblGrid>
              <a:tr h="295275">
                <a:tc>
                  <a:txBody>
                    <a:bodyPr/>
                    <a:lstStyle/>
                    <a:p>
                      <a:pPr algn="r" rtl="1" fontAlgn="ctr">
                        <a:buNone/>
                      </a:pPr>
                      <a:r>
                        <a:rPr lang="ar-MA" sz="2400" b="1" i="0" u="none" strike="noStrike" dirty="0">
                          <a:solidFill>
                            <a:schemeClr val="accent1"/>
                          </a:solidFill>
                          <a:effectLst/>
                          <a:latin typeface="Calibri" panose="020F0502020204030204" pitchFamily="34" charset="0"/>
                        </a:rPr>
                        <a:t>   أمثل معطيات المسألة برسم وأحلها 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fr-FR" sz="2400" b="1" i="0" u="none" strike="noStrike" dirty="0">
                          <a:solidFill>
                            <a:schemeClr val="accent1"/>
                          </a:solidFill>
                          <a:effectLst/>
                          <a:latin typeface="Calibri" panose="020F0502020204030204" pitchFamily="34" charset="0"/>
                        </a:rPr>
                        <a:t>RP1</a:t>
                      </a:r>
                      <a:endParaRPr lang="fr-FR" sz="2000" b="1" i="0" u="none" strike="noStrike" dirty="0">
                        <a:solidFill>
                          <a:schemeClr val="accent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1048618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89277172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98B22AA-7ECE-C33E-C537-38BB3515AA0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3">
            <a:extLst>
              <a:ext uri="{FF2B5EF4-FFF2-40B4-BE49-F238E27FC236}">
                <a16:creationId xmlns:a16="http://schemas.microsoft.com/office/drawing/2014/main" id="{069AC656-1195-3713-37B4-2B707DA4DF72}"/>
              </a:ext>
            </a:extLst>
          </p:cNvPr>
          <p:cNvSpPr txBox="1"/>
          <p:nvPr/>
        </p:nvSpPr>
        <p:spPr>
          <a:xfrm>
            <a:off x="2273440" y="778313"/>
            <a:ext cx="4597120" cy="68903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ts val="5486"/>
              </a:lnSpc>
            </a:pPr>
            <a:r>
              <a:rPr lang="ar-MA" sz="2000" b="1" dirty="0">
                <a:solidFill>
                  <a:srgbClr val="FC8E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تدابير  حصة مراجعة  دروس كل كفاية </a:t>
            </a:r>
          </a:p>
        </p:txBody>
      </p:sp>
      <p:sp>
        <p:nvSpPr>
          <p:cNvPr id="6" name="Titre 1">
            <a:extLst>
              <a:ext uri="{FF2B5EF4-FFF2-40B4-BE49-F238E27FC236}">
                <a16:creationId xmlns:a16="http://schemas.microsoft.com/office/drawing/2014/main" id="{EF7F33C1-73FA-6516-C0F7-92EE2F151EA4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39721C61-968B-9ED0-541E-F843D0199A50}"/>
              </a:ext>
            </a:extLst>
          </p:cNvPr>
          <p:cNvSpPr txBox="1"/>
          <p:nvPr/>
        </p:nvSpPr>
        <p:spPr>
          <a:xfrm>
            <a:off x="442452" y="1582803"/>
            <a:ext cx="8138241" cy="48609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 defTabSz="457223" rtl="1">
              <a:lnSpc>
                <a:spcPct val="107000"/>
              </a:lnSpc>
              <a:spcAft>
                <a:spcPts val="800"/>
              </a:spcAft>
              <a:defRPr/>
            </a:pPr>
            <a:r>
              <a:rPr lang="ar-MA" kern="100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تتم مراجعة دروس كل كفاية وفق ما يلي </a:t>
            </a:r>
            <a:r>
              <a:rPr lang="ar-MA" b="1" kern="100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:</a:t>
            </a:r>
          </a:p>
          <a:p>
            <a:pPr algn="just" defTabSz="457223" rtl="1">
              <a:lnSpc>
                <a:spcPct val="107000"/>
              </a:lnSpc>
              <a:spcAft>
                <a:spcPts val="800"/>
              </a:spcAft>
              <a:defRPr/>
            </a:pPr>
            <a:r>
              <a:rPr lang="ar-MA" b="1" kern="100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1 ) </a:t>
            </a:r>
            <a:r>
              <a:rPr lang="ar-MA" sz="2000" b="1" u="sng" kern="100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رائز التحكم في الكفاية </a:t>
            </a:r>
            <a:r>
              <a:rPr lang="ar-MA" b="1" kern="100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: </a:t>
            </a:r>
            <a:r>
              <a:rPr lang="ar-MA" kern="100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يتم هذا النشاط على الألواح  أو الكراسات حسب المقترح على الشرائح ، و يحسب الأستاذ(ة) نسبة تحكم المتعلمين .</a:t>
            </a:r>
          </a:p>
          <a:p>
            <a:pPr marL="304815" indent="-304815" algn="just" defTabSz="457223" rtl="1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  <a:defRPr/>
            </a:pPr>
            <a:r>
              <a:rPr lang="ar-MA" kern="100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نسبة تحكم أكثر من </a:t>
            </a:r>
            <a:r>
              <a:rPr lang="fr-FR" kern="100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% </a:t>
            </a:r>
            <a:r>
              <a:rPr lang="ar-MA" kern="100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80 </a:t>
            </a:r>
            <a:r>
              <a:rPr lang="ar-MA" kern="100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يتم المرور مباشرة إلى أنشطة الممارسة الموجهة </a:t>
            </a:r>
            <a:r>
              <a:rPr lang="fr-FR" kern="100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.</a:t>
            </a:r>
            <a:endParaRPr lang="ar-MA" kern="100" dirty="0">
              <a:solidFill>
                <a:schemeClr val="accent1"/>
              </a:solidFill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304815" indent="-304815" algn="just" defTabSz="457223" rtl="1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  <a:defRPr/>
            </a:pPr>
            <a:r>
              <a:rPr lang="ar-MA" kern="100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نسبة تحكم أقل من</a:t>
            </a:r>
            <a:r>
              <a:rPr lang="ar-MA" kern="100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 </a:t>
            </a:r>
            <a:r>
              <a:rPr lang="fr-FR" kern="100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% </a:t>
            </a:r>
            <a:r>
              <a:rPr lang="ar-MA" kern="100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80</a:t>
            </a:r>
            <a:r>
              <a:rPr lang="ar-MA" kern="100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 يعيد الأستاذ(ة) النمذجة المرتبطة بالنشاط ،كما يمكن إعادة شريط النمذجة </a:t>
            </a:r>
            <a:r>
              <a:rPr lang="ar-MA" b="1" kern="100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.</a:t>
            </a:r>
          </a:p>
          <a:p>
            <a:pPr algn="just" defTabSz="457223" rtl="1">
              <a:lnSpc>
                <a:spcPct val="107000"/>
              </a:lnSpc>
              <a:spcAft>
                <a:spcPts val="800"/>
              </a:spcAft>
              <a:defRPr/>
            </a:pPr>
            <a:r>
              <a:rPr lang="ar-MA" b="1" kern="100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2 ) </a:t>
            </a:r>
            <a:r>
              <a:rPr lang="ar-MA" sz="2000" b="1" u="sng" kern="100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أنشطة  الممارسة الموجهة</a:t>
            </a:r>
            <a:r>
              <a:rPr lang="ar-MA" b="1" kern="100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: </a:t>
            </a:r>
            <a:r>
              <a:rPr lang="ar-MA" kern="100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تتم الأنشطة على الألواح أو الكراسات حسب التوجيهات المقترحة على الشرائح وذلك وفق المنهجية التالية :</a:t>
            </a:r>
          </a:p>
          <a:p>
            <a:pPr algn="r" defTabSz="457223" rtl="1">
              <a:spcAft>
                <a:spcPts val="800"/>
              </a:spcAft>
              <a:defRPr/>
            </a:pPr>
            <a:r>
              <a:rPr lang="ar-MA" b="1" kern="100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أ) </a:t>
            </a:r>
            <a:r>
              <a:rPr lang="ar-MA" kern="100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إنجاز النشاط بشكل فردي ؛</a:t>
            </a:r>
          </a:p>
          <a:p>
            <a:pPr algn="r" defTabSz="457223" rtl="1">
              <a:spcAft>
                <a:spcPts val="800"/>
              </a:spcAft>
              <a:defRPr/>
            </a:pPr>
            <a:r>
              <a:rPr lang="ar-MA" kern="100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ب) مطالبة أحد المتعلمين بالتصحيح  على السبورة مع ضرورة التصريح بالخطوات المتبعة ؛</a:t>
            </a:r>
          </a:p>
          <a:p>
            <a:pPr algn="r" defTabSz="457223" rtl="1">
              <a:spcAft>
                <a:spcPts val="800"/>
              </a:spcAft>
              <a:defRPr/>
            </a:pPr>
            <a:r>
              <a:rPr lang="ar-MA" kern="100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ج) تصحيح النشاط  بشكل تفاعلي .</a:t>
            </a:r>
          </a:p>
          <a:p>
            <a:pPr marL="304815" lvl="1" algn="just" defTabSz="457223" rtl="1">
              <a:lnSpc>
                <a:spcPct val="107000"/>
              </a:lnSpc>
              <a:spcAft>
                <a:spcPts val="800"/>
              </a:spcAft>
              <a:defRPr/>
            </a:pPr>
            <a:r>
              <a:rPr lang="ar-MA" sz="1600" b="1" u="sng" kern="100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هام جدا :</a:t>
            </a:r>
          </a:p>
          <a:p>
            <a:pPr marL="590565" lvl="1" indent="-285750" algn="just" defTabSz="457223" rtl="1">
              <a:lnSpc>
                <a:spcPct val="107000"/>
              </a:lnSpc>
              <a:spcAft>
                <a:spcPts val="800"/>
              </a:spcAft>
              <a:buFont typeface="Wingdings" panose="05000000000000000000" pitchFamily="2" charset="2"/>
              <a:buChar char="ü"/>
              <a:defRPr/>
            </a:pPr>
            <a:r>
              <a:rPr lang="ar-MA" sz="1600" b="1" kern="100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ar-MA" sz="1600" b="1" kern="100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يخصص وقت أكثر للكفاية التي تكون فيها  نسبة التحكم ضعيفة .</a:t>
            </a:r>
          </a:p>
          <a:p>
            <a:pPr marL="590565" lvl="1" indent="-285750" algn="just" defTabSz="457223" rtl="1">
              <a:lnSpc>
                <a:spcPct val="107000"/>
              </a:lnSpc>
              <a:spcAft>
                <a:spcPts val="800"/>
              </a:spcAft>
              <a:buFont typeface="Wingdings" panose="05000000000000000000" pitchFamily="2" charset="2"/>
              <a:buChar char="ü"/>
              <a:defRPr/>
            </a:pPr>
            <a:r>
              <a:rPr lang="ar-MA" sz="1600" b="1" kern="100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يتم التركيز على فئة  المتعثرين خلال حصص المراجعة  </a:t>
            </a:r>
            <a:r>
              <a:rPr lang="ar-MA" sz="1600" b="1" kern="100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9970083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18CCB7D-8C4A-A26E-BA2B-482EE22FCCC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6">
            <a:extLst>
              <a:ext uri="{FF2B5EF4-FFF2-40B4-BE49-F238E27FC236}">
                <a16:creationId xmlns:a16="http://schemas.microsoft.com/office/drawing/2014/main" id="{40580894-23A5-3CC2-2EB7-D0C28337630A}"/>
              </a:ext>
            </a:extLst>
          </p:cNvPr>
          <p:cNvSpPr txBox="1"/>
          <p:nvPr/>
        </p:nvSpPr>
        <p:spPr>
          <a:xfrm>
            <a:off x="1086100" y="2056358"/>
            <a:ext cx="7132233" cy="32387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2075"/>
              </a:lnSpc>
            </a:pPr>
            <a:r>
              <a:rPr lang="ar-MA" sz="3600" b="1" kern="0" dirty="0">
                <a:solidFill>
                  <a:srgbClr val="FC8D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مراحل الحصة </a:t>
            </a:r>
          </a:p>
        </p:txBody>
      </p:sp>
      <p:grpSp>
        <p:nvGrpSpPr>
          <p:cNvPr id="3" name="Groupe 2">
            <a:extLst>
              <a:ext uri="{FF2B5EF4-FFF2-40B4-BE49-F238E27FC236}">
                <a16:creationId xmlns:a16="http://schemas.microsoft.com/office/drawing/2014/main" id="{842023C6-F1FB-89C3-F19F-0188B2942822}"/>
              </a:ext>
            </a:extLst>
          </p:cNvPr>
          <p:cNvGrpSpPr/>
          <p:nvPr/>
        </p:nvGrpSpPr>
        <p:grpSpPr>
          <a:xfrm>
            <a:off x="1581863" y="2629278"/>
            <a:ext cx="6242750" cy="656743"/>
            <a:chOff x="1581863" y="2489217"/>
            <a:chExt cx="6242750" cy="656743"/>
          </a:xfrm>
        </p:grpSpPr>
        <p:sp>
          <p:nvSpPr>
            <p:cNvPr id="4" name="Flowchart: Alternate Process 54">
              <a:extLst>
                <a:ext uri="{FF2B5EF4-FFF2-40B4-BE49-F238E27FC236}">
                  <a16:creationId xmlns:a16="http://schemas.microsoft.com/office/drawing/2014/main" id="{A8CDC393-D45A-BE9D-ADED-9A154049E8DC}"/>
                </a:ext>
              </a:extLst>
            </p:cNvPr>
            <p:cNvSpPr/>
            <p:nvPr/>
          </p:nvSpPr>
          <p:spPr>
            <a:xfrm>
              <a:off x="1891337" y="2539488"/>
              <a:ext cx="5649219" cy="558588"/>
            </a:xfrm>
            <a:prstGeom prst="flowChartAlternateProcess">
              <a:avLst/>
            </a:prstGeom>
            <a:solidFill>
              <a:srgbClr val="3A8F98"/>
            </a:solidFill>
            <a:ln/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r" defTabSz="685834" rtl="1">
                <a:defRPr/>
              </a:pPr>
              <a:r>
                <a:rPr lang="en-US" sz="20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</a:t>
              </a:r>
              <a:r>
                <a:rPr lang="ar-MA" sz="20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الافتتاح</a:t>
              </a:r>
              <a:endParaRPr lang="en-US" sz="20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0" name="Oval 81">
              <a:extLst>
                <a:ext uri="{FF2B5EF4-FFF2-40B4-BE49-F238E27FC236}">
                  <a16:creationId xmlns:a16="http://schemas.microsoft.com/office/drawing/2014/main" id="{64946C68-E43F-CE9D-6D73-9CFEFC9AE711}"/>
                </a:ext>
              </a:extLst>
            </p:cNvPr>
            <p:cNvSpPr>
              <a:spLocks noChangeAspect="1"/>
            </p:cNvSpPr>
            <p:nvPr/>
          </p:nvSpPr>
          <p:spPr>
            <a:xfrm flipH="1">
              <a:off x="1581863" y="2489217"/>
              <a:ext cx="656743" cy="656743"/>
            </a:xfrm>
            <a:prstGeom prst="ellipse">
              <a:avLst/>
            </a:prstGeom>
            <a:solidFill>
              <a:schemeClr val="bg1"/>
            </a:solidFill>
            <a:ln w="28575">
              <a:solidFill>
                <a:schemeClr val="bg1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MA" sz="2133" b="1" dirty="0"/>
                <a:t>1</a:t>
              </a:r>
            </a:p>
          </p:txBody>
        </p:sp>
        <p:sp>
          <p:nvSpPr>
            <p:cNvPr id="11" name="Corde 10">
              <a:extLst>
                <a:ext uri="{FF2B5EF4-FFF2-40B4-BE49-F238E27FC236}">
                  <a16:creationId xmlns:a16="http://schemas.microsoft.com/office/drawing/2014/main" id="{B68496D7-0923-9446-5C7B-FDF2B7A3A2D2}"/>
                </a:ext>
              </a:extLst>
            </p:cNvPr>
            <p:cNvSpPr/>
            <p:nvPr/>
          </p:nvSpPr>
          <p:spPr>
            <a:xfrm flipH="1">
              <a:off x="1638440" y="2558424"/>
              <a:ext cx="558587" cy="515383"/>
            </a:xfrm>
            <a:prstGeom prst="chord">
              <a:avLst>
                <a:gd name="adj1" fmla="val 5378143"/>
                <a:gd name="adj2" fmla="val 16200000"/>
              </a:avLst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12" name="Oval 81">
              <a:extLst>
                <a:ext uri="{FF2B5EF4-FFF2-40B4-BE49-F238E27FC236}">
                  <a16:creationId xmlns:a16="http://schemas.microsoft.com/office/drawing/2014/main" id="{129D452D-7BA3-DA30-BFF5-44DD7730A273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266026" y="2550235"/>
              <a:ext cx="558587" cy="558587"/>
            </a:xfrm>
            <a:prstGeom prst="ellipse">
              <a:avLst/>
            </a:prstGeom>
            <a:solidFill>
              <a:srgbClr val="F6BB00"/>
            </a:solidFill>
            <a:ln w="28575">
              <a:solidFill>
                <a:schemeClr val="bg1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MA" sz="2133" b="1" dirty="0"/>
                <a:t>1</a:t>
              </a:r>
            </a:p>
          </p:txBody>
        </p:sp>
        <p:grpSp>
          <p:nvGrpSpPr>
            <p:cNvPr id="16" name="Groupe 4">
              <a:extLst>
                <a:ext uri="{FF2B5EF4-FFF2-40B4-BE49-F238E27FC236}">
                  <a16:creationId xmlns:a16="http://schemas.microsoft.com/office/drawing/2014/main" id="{B05EDEFF-8B8E-67DC-3103-4A13D891705C}"/>
                </a:ext>
              </a:extLst>
            </p:cNvPr>
            <p:cNvGrpSpPr/>
            <p:nvPr/>
          </p:nvGrpSpPr>
          <p:grpSpPr>
            <a:xfrm>
              <a:off x="1644617" y="2494424"/>
              <a:ext cx="533987" cy="598182"/>
              <a:chOff x="924143" y="3511073"/>
              <a:chExt cx="614494" cy="688367"/>
            </a:xfrm>
          </p:grpSpPr>
          <p:pic>
            <p:nvPicPr>
              <p:cNvPr id="17" name="Image 8">
                <a:extLst>
                  <a:ext uri="{FF2B5EF4-FFF2-40B4-BE49-F238E27FC236}">
                    <a16:creationId xmlns:a16="http://schemas.microsoft.com/office/drawing/2014/main" id="{8C56BDAD-8BC2-FFE1-1488-0B4E3DC65DCA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924143" y="3511073"/>
                <a:ext cx="614494" cy="688367"/>
              </a:xfrm>
              <a:prstGeom prst="rect">
                <a:avLst/>
              </a:prstGeom>
            </p:spPr>
          </p:pic>
          <p:sp>
            <p:nvSpPr>
              <p:cNvPr id="18" name="ZoneTexte 19">
                <a:extLst>
                  <a:ext uri="{FF2B5EF4-FFF2-40B4-BE49-F238E27FC236}">
                    <a16:creationId xmlns:a16="http://schemas.microsoft.com/office/drawing/2014/main" id="{23A3A439-5B77-5EA7-44A3-7E322C5F43AD}"/>
                  </a:ext>
                </a:extLst>
              </p:cNvPr>
              <p:cNvSpPr txBox="1"/>
              <p:nvPr/>
            </p:nvSpPr>
            <p:spPr>
              <a:xfrm>
                <a:off x="1008567" y="3689691"/>
                <a:ext cx="445646" cy="35417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ar-MA" sz="1400" b="1" dirty="0">
                    <a:solidFill>
                      <a:srgbClr val="33878B"/>
                    </a:solidFill>
                  </a:rPr>
                  <a:t>3</a:t>
                </a:r>
                <a:endParaRPr lang="fr-FR" sz="1400" b="1" dirty="0">
                  <a:solidFill>
                    <a:srgbClr val="33878B"/>
                  </a:solidFill>
                </a:endParaRPr>
              </a:p>
            </p:txBody>
          </p:sp>
        </p:grpSp>
      </p:grpSp>
      <p:grpSp>
        <p:nvGrpSpPr>
          <p:cNvPr id="19" name="Groupe 18">
            <a:extLst>
              <a:ext uri="{FF2B5EF4-FFF2-40B4-BE49-F238E27FC236}">
                <a16:creationId xmlns:a16="http://schemas.microsoft.com/office/drawing/2014/main" id="{0F2D86F0-67C2-203B-4817-535DA379CB76}"/>
              </a:ext>
            </a:extLst>
          </p:cNvPr>
          <p:cNvGrpSpPr/>
          <p:nvPr/>
        </p:nvGrpSpPr>
        <p:grpSpPr>
          <a:xfrm>
            <a:off x="1581863" y="4060443"/>
            <a:ext cx="6205216" cy="656743"/>
            <a:chOff x="1589361" y="4686332"/>
            <a:chExt cx="6205216" cy="656743"/>
          </a:xfrm>
        </p:grpSpPr>
        <p:sp>
          <p:nvSpPr>
            <p:cNvPr id="48" name="Rectangle: Rounded Corners 55">
              <a:extLst>
                <a:ext uri="{FF2B5EF4-FFF2-40B4-BE49-F238E27FC236}">
                  <a16:creationId xmlns:a16="http://schemas.microsoft.com/office/drawing/2014/main" id="{4315AF5C-A387-8208-00E9-9D122C30E59C}"/>
                </a:ext>
              </a:extLst>
            </p:cNvPr>
            <p:cNvSpPr/>
            <p:nvPr/>
          </p:nvSpPr>
          <p:spPr>
            <a:xfrm>
              <a:off x="1908010" y="4717491"/>
              <a:ext cx="5596424" cy="538375"/>
            </a:xfrm>
            <a:prstGeom prst="roundRect">
              <a:avLst/>
            </a:prstGeom>
            <a:solidFill>
              <a:srgbClr val="3A8F98"/>
            </a:solidFill>
            <a:ln/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r" defTabSz="685834" rtl="1">
                <a:defRPr/>
              </a:pPr>
              <a:r>
                <a:rPr lang="ar-MA" sz="20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اختتام الحصة</a:t>
              </a:r>
              <a:endParaRPr lang="fr-MA" sz="2000" b="1" kern="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49" name="Oval 81">
              <a:extLst>
                <a:ext uri="{FF2B5EF4-FFF2-40B4-BE49-F238E27FC236}">
                  <a16:creationId xmlns:a16="http://schemas.microsoft.com/office/drawing/2014/main" id="{FEBEC663-A51B-8BAD-F89C-9C2E48945454}"/>
                </a:ext>
              </a:extLst>
            </p:cNvPr>
            <p:cNvSpPr>
              <a:spLocks noChangeAspect="1"/>
            </p:cNvSpPr>
            <p:nvPr/>
          </p:nvSpPr>
          <p:spPr>
            <a:xfrm flipH="1">
              <a:off x="1589361" y="4686332"/>
              <a:ext cx="656743" cy="656743"/>
            </a:xfrm>
            <a:prstGeom prst="ellipse">
              <a:avLst/>
            </a:prstGeom>
            <a:solidFill>
              <a:schemeClr val="bg1"/>
            </a:solidFill>
            <a:ln w="28575">
              <a:solidFill>
                <a:schemeClr val="bg1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MA" sz="2133" b="1" dirty="0"/>
                <a:t>1</a:t>
              </a:r>
            </a:p>
          </p:txBody>
        </p:sp>
        <p:sp>
          <p:nvSpPr>
            <p:cNvPr id="50" name="Oval 81">
              <a:extLst>
                <a:ext uri="{FF2B5EF4-FFF2-40B4-BE49-F238E27FC236}">
                  <a16:creationId xmlns:a16="http://schemas.microsoft.com/office/drawing/2014/main" id="{AB48E37B-4C02-A15A-D44B-E1B546BDFFA3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235990" y="4703525"/>
              <a:ext cx="558587" cy="558587"/>
            </a:xfrm>
            <a:prstGeom prst="ellipse">
              <a:avLst/>
            </a:prstGeom>
            <a:solidFill>
              <a:srgbClr val="F6BB00"/>
            </a:solidFill>
            <a:ln w="28575">
              <a:solidFill>
                <a:schemeClr val="bg1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ar-MA" sz="2133" b="1" dirty="0"/>
                <a:t>3</a:t>
              </a:r>
              <a:endParaRPr lang="fr-MA" sz="2133" b="1" dirty="0"/>
            </a:p>
          </p:txBody>
        </p:sp>
        <p:grpSp>
          <p:nvGrpSpPr>
            <p:cNvPr id="51" name="Groupe 4">
              <a:extLst>
                <a:ext uri="{FF2B5EF4-FFF2-40B4-BE49-F238E27FC236}">
                  <a16:creationId xmlns:a16="http://schemas.microsoft.com/office/drawing/2014/main" id="{6E4791AB-5457-45AB-5E9B-BC41DA36BE16}"/>
                </a:ext>
              </a:extLst>
            </p:cNvPr>
            <p:cNvGrpSpPr/>
            <p:nvPr/>
          </p:nvGrpSpPr>
          <p:grpSpPr>
            <a:xfrm>
              <a:off x="1677694" y="4705599"/>
              <a:ext cx="533987" cy="598182"/>
              <a:chOff x="924143" y="3511073"/>
              <a:chExt cx="614494" cy="688367"/>
            </a:xfrm>
          </p:grpSpPr>
          <p:pic>
            <p:nvPicPr>
              <p:cNvPr id="52" name="Image 8">
                <a:extLst>
                  <a:ext uri="{FF2B5EF4-FFF2-40B4-BE49-F238E27FC236}">
                    <a16:creationId xmlns:a16="http://schemas.microsoft.com/office/drawing/2014/main" id="{618F8D23-D506-6145-ACB9-953CABF26084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924143" y="3511073"/>
                <a:ext cx="614494" cy="688367"/>
              </a:xfrm>
              <a:prstGeom prst="rect">
                <a:avLst/>
              </a:prstGeom>
            </p:spPr>
          </p:pic>
          <p:sp>
            <p:nvSpPr>
              <p:cNvPr id="53" name="ZoneTexte 19">
                <a:extLst>
                  <a:ext uri="{FF2B5EF4-FFF2-40B4-BE49-F238E27FC236}">
                    <a16:creationId xmlns:a16="http://schemas.microsoft.com/office/drawing/2014/main" id="{94D2D641-9130-FF8C-AD01-F259EC158300}"/>
                  </a:ext>
                </a:extLst>
              </p:cNvPr>
              <p:cNvSpPr txBox="1"/>
              <p:nvPr/>
            </p:nvSpPr>
            <p:spPr>
              <a:xfrm>
                <a:off x="1008567" y="3689691"/>
                <a:ext cx="445646" cy="35417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ar-MA" sz="1400" b="1" dirty="0">
                    <a:solidFill>
                      <a:srgbClr val="33878B"/>
                    </a:solidFill>
                  </a:rPr>
                  <a:t>2</a:t>
                </a:r>
                <a:endParaRPr lang="fr-FR" sz="1400" b="1" dirty="0">
                  <a:solidFill>
                    <a:srgbClr val="33878B"/>
                  </a:solidFill>
                </a:endParaRPr>
              </a:p>
            </p:txBody>
          </p:sp>
        </p:grpSp>
      </p:grpSp>
      <p:grpSp>
        <p:nvGrpSpPr>
          <p:cNvPr id="54" name="Groupe 53">
            <a:extLst>
              <a:ext uri="{FF2B5EF4-FFF2-40B4-BE49-F238E27FC236}">
                <a16:creationId xmlns:a16="http://schemas.microsoft.com/office/drawing/2014/main" id="{413F20F1-9C76-DC81-176B-B2A0A8856EF5}"/>
              </a:ext>
            </a:extLst>
          </p:cNvPr>
          <p:cNvGrpSpPr/>
          <p:nvPr/>
        </p:nvGrpSpPr>
        <p:grpSpPr>
          <a:xfrm>
            <a:off x="1581863" y="3350319"/>
            <a:ext cx="6205216" cy="656743"/>
            <a:chOff x="1589361" y="4686332"/>
            <a:chExt cx="6205216" cy="656743"/>
          </a:xfrm>
        </p:grpSpPr>
        <p:sp>
          <p:nvSpPr>
            <p:cNvPr id="55" name="Rectangle: Rounded Corners 55">
              <a:extLst>
                <a:ext uri="{FF2B5EF4-FFF2-40B4-BE49-F238E27FC236}">
                  <a16:creationId xmlns:a16="http://schemas.microsoft.com/office/drawing/2014/main" id="{CC36D8C6-068D-4B26-7320-8C2EED457D11}"/>
                </a:ext>
              </a:extLst>
            </p:cNvPr>
            <p:cNvSpPr/>
            <p:nvPr/>
          </p:nvSpPr>
          <p:spPr>
            <a:xfrm>
              <a:off x="1908010" y="4717491"/>
              <a:ext cx="5596424" cy="538375"/>
            </a:xfrm>
            <a:prstGeom prst="roundRect">
              <a:avLst/>
            </a:prstGeom>
            <a:solidFill>
              <a:srgbClr val="3A8F98"/>
            </a:solidFill>
            <a:ln/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1" algn="r" defTabSz="685834" rtl="1">
                <a:defRPr/>
              </a:pPr>
              <a:r>
                <a:rPr lang="ar-MA" sz="20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المراجعة </a:t>
              </a:r>
              <a:endParaRPr lang="fr-MA" sz="2000" b="1" kern="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56" name="Oval 81">
              <a:extLst>
                <a:ext uri="{FF2B5EF4-FFF2-40B4-BE49-F238E27FC236}">
                  <a16:creationId xmlns:a16="http://schemas.microsoft.com/office/drawing/2014/main" id="{56F3026C-6EC5-9765-AB8A-E54DD10FA0FB}"/>
                </a:ext>
              </a:extLst>
            </p:cNvPr>
            <p:cNvSpPr>
              <a:spLocks noChangeAspect="1"/>
            </p:cNvSpPr>
            <p:nvPr/>
          </p:nvSpPr>
          <p:spPr>
            <a:xfrm flipH="1">
              <a:off x="1589361" y="4686332"/>
              <a:ext cx="656743" cy="656743"/>
            </a:xfrm>
            <a:prstGeom prst="ellipse">
              <a:avLst/>
            </a:prstGeom>
            <a:solidFill>
              <a:schemeClr val="bg1"/>
            </a:solidFill>
            <a:ln w="28575">
              <a:solidFill>
                <a:schemeClr val="bg1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MA" sz="2133" b="1" dirty="0"/>
                <a:t>1</a:t>
              </a:r>
            </a:p>
          </p:txBody>
        </p:sp>
        <p:sp>
          <p:nvSpPr>
            <p:cNvPr id="57" name="Oval 81">
              <a:extLst>
                <a:ext uri="{FF2B5EF4-FFF2-40B4-BE49-F238E27FC236}">
                  <a16:creationId xmlns:a16="http://schemas.microsoft.com/office/drawing/2014/main" id="{11B45877-700C-6B23-19B9-C80EDD843004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235990" y="4703525"/>
              <a:ext cx="558587" cy="558587"/>
            </a:xfrm>
            <a:prstGeom prst="ellipse">
              <a:avLst/>
            </a:prstGeom>
            <a:solidFill>
              <a:srgbClr val="F6BB00"/>
            </a:solidFill>
            <a:ln w="28575">
              <a:solidFill>
                <a:schemeClr val="bg1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MA" sz="2133" b="1" dirty="0"/>
                <a:t>2</a:t>
              </a:r>
            </a:p>
          </p:txBody>
        </p:sp>
        <p:grpSp>
          <p:nvGrpSpPr>
            <p:cNvPr id="62" name="Groupe 4">
              <a:extLst>
                <a:ext uri="{FF2B5EF4-FFF2-40B4-BE49-F238E27FC236}">
                  <a16:creationId xmlns:a16="http://schemas.microsoft.com/office/drawing/2014/main" id="{BFCA4038-79AC-CB1D-1946-49A387429076}"/>
                </a:ext>
              </a:extLst>
            </p:cNvPr>
            <p:cNvGrpSpPr/>
            <p:nvPr/>
          </p:nvGrpSpPr>
          <p:grpSpPr>
            <a:xfrm>
              <a:off x="1677694" y="4705599"/>
              <a:ext cx="533987" cy="598182"/>
              <a:chOff x="924143" y="3511073"/>
              <a:chExt cx="614494" cy="688367"/>
            </a:xfrm>
          </p:grpSpPr>
          <p:pic>
            <p:nvPicPr>
              <p:cNvPr id="63" name="Image 8">
                <a:extLst>
                  <a:ext uri="{FF2B5EF4-FFF2-40B4-BE49-F238E27FC236}">
                    <a16:creationId xmlns:a16="http://schemas.microsoft.com/office/drawing/2014/main" id="{27355CD4-9800-B3E4-14C9-C62A5E09C1E6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924143" y="3511073"/>
                <a:ext cx="614494" cy="688367"/>
              </a:xfrm>
              <a:prstGeom prst="rect">
                <a:avLst/>
              </a:prstGeom>
            </p:spPr>
          </p:pic>
          <p:sp>
            <p:nvSpPr>
              <p:cNvPr id="64" name="ZoneTexte 19">
                <a:extLst>
                  <a:ext uri="{FF2B5EF4-FFF2-40B4-BE49-F238E27FC236}">
                    <a16:creationId xmlns:a16="http://schemas.microsoft.com/office/drawing/2014/main" id="{11AFA12A-61F6-B92E-B659-EE10A83CDEEF}"/>
                  </a:ext>
                </a:extLst>
              </p:cNvPr>
              <p:cNvSpPr txBox="1"/>
              <p:nvPr/>
            </p:nvSpPr>
            <p:spPr>
              <a:xfrm>
                <a:off x="1008567" y="3689691"/>
                <a:ext cx="445646" cy="35417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ar-MA" sz="1400" b="1" dirty="0">
                    <a:solidFill>
                      <a:srgbClr val="33878B"/>
                    </a:solidFill>
                  </a:rPr>
                  <a:t>50</a:t>
                </a:r>
                <a:endParaRPr lang="fr-FR" sz="1400" b="1" dirty="0">
                  <a:solidFill>
                    <a:srgbClr val="33878B"/>
                  </a:solidFill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8392336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2EF5477-012A-B66A-28F7-9F2895E6E719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F1B0F7C4-1B3F-181B-0EFD-749DB5A7F2B3}"/>
              </a:ext>
            </a:extLst>
          </p:cNvPr>
          <p:cNvGrpSpPr/>
          <p:nvPr/>
        </p:nvGrpSpPr>
        <p:grpSpPr>
          <a:xfrm>
            <a:off x="1484028" y="2089999"/>
            <a:ext cx="6175944" cy="1322379"/>
            <a:chOff x="1711174" y="2035893"/>
            <a:chExt cx="5721651" cy="1322379"/>
          </a:xfrm>
        </p:grpSpPr>
        <p:sp>
          <p:nvSpPr>
            <p:cNvPr id="9" name="TextBox 5">
              <a:extLst>
                <a:ext uri="{FF2B5EF4-FFF2-40B4-BE49-F238E27FC236}">
                  <a16:creationId xmlns:a16="http://schemas.microsoft.com/office/drawing/2014/main" id="{8ACAE936-57F0-AA37-8AF8-8EA6C24FDF29}"/>
                </a:ext>
              </a:extLst>
            </p:cNvPr>
            <p:cNvSpPr txBox="1"/>
            <p:nvPr/>
          </p:nvSpPr>
          <p:spPr>
            <a:xfrm>
              <a:off x="2200275" y="2035893"/>
              <a:ext cx="4743450" cy="38228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>
                <a:lnSpc>
                  <a:spcPts val="2075"/>
                </a:lnSpc>
              </a:pPr>
              <a:r>
                <a:rPr lang="ar-MA" sz="2600" b="1" kern="0" dirty="0">
                  <a:solidFill>
                    <a:srgbClr val="3494BA">
                      <a:lumMod val="75000"/>
                    </a:srgb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عند نهاية الحصة</a:t>
              </a:r>
            </a:p>
          </p:txBody>
        </p:sp>
        <p:sp>
          <p:nvSpPr>
            <p:cNvPr id="12" name="TextBox 9">
              <a:extLst>
                <a:ext uri="{FF2B5EF4-FFF2-40B4-BE49-F238E27FC236}">
                  <a16:creationId xmlns:a16="http://schemas.microsoft.com/office/drawing/2014/main" id="{E485ADCD-D703-38D3-5583-C041DB3AA681}"/>
                </a:ext>
              </a:extLst>
            </p:cNvPr>
            <p:cNvSpPr txBox="1"/>
            <p:nvPr/>
          </p:nvSpPr>
          <p:spPr>
            <a:xfrm>
              <a:off x="1711174" y="2465720"/>
              <a:ext cx="5721651" cy="89255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 rtl="1">
                <a:spcAft>
                  <a:spcPts val="600"/>
                </a:spcAft>
              </a:pPr>
              <a:r>
                <a:rPr lang="ar-MA" sz="2600" b="1" kern="0" dirty="0">
                  <a:solidFill>
                    <a:srgbClr val="106585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على الأقل </a:t>
              </a:r>
              <a:r>
                <a:rPr lang="fr-FR" sz="2600" b="1" kern="0" dirty="0">
                  <a:solidFill>
                    <a:srgbClr val="FC8D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80%</a:t>
              </a:r>
              <a:r>
                <a:rPr lang="ar-MA" sz="2600" b="1" kern="0" dirty="0">
                  <a:solidFill>
                    <a:srgbClr val="FC8D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من المتعلمين </a:t>
              </a:r>
              <a:r>
                <a:rPr lang="ar-MA" sz="2600" b="1" kern="0" dirty="0">
                  <a:solidFill>
                    <a:srgbClr val="106585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سيكونون قادرين على</a:t>
              </a:r>
              <a:r>
                <a:rPr lang="en-GB" sz="2600" b="1" kern="0" dirty="0">
                  <a:solidFill>
                    <a:srgbClr val="106585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: </a:t>
              </a:r>
              <a:endParaRPr lang="fr-FR" sz="2600" b="1" kern="0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sp>
        <p:nvSpPr>
          <p:cNvPr id="14" name="Rectangle : coins arrondis 13">
            <a:extLst>
              <a:ext uri="{FF2B5EF4-FFF2-40B4-BE49-F238E27FC236}">
                <a16:creationId xmlns:a16="http://schemas.microsoft.com/office/drawing/2014/main" id="{8E0A027A-30AB-C792-87E8-F83758CEE294}"/>
              </a:ext>
            </a:extLst>
          </p:cNvPr>
          <p:cNvSpPr/>
          <p:nvPr/>
        </p:nvSpPr>
        <p:spPr>
          <a:xfrm>
            <a:off x="457786" y="3240294"/>
            <a:ext cx="7419707" cy="1611925"/>
          </a:xfrm>
          <a:prstGeom prst="roundRect">
            <a:avLst/>
          </a:prstGeom>
          <a:solidFill>
            <a:srgbClr val="58B6C0">
              <a:lumMod val="20000"/>
              <a:lumOff val="80000"/>
            </a:srgbClr>
          </a:solidFill>
          <a:ln w="19050" cap="flat" cmpd="sng" algn="ctr">
            <a:solidFill>
              <a:srgbClr val="FFFFFF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36BB4A47-242F-38C0-B82E-48489D6EC075}"/>
              </a:ext>
            </a:extLst>
          </p:cNvPr>
          <p:cNvSpPr txBox="1"/>
          <p:nvPr/>
        </p:nvSpPr>
        <p:spPr>
          <a:xfrm>
            <a:off x="261516" y="3367404"/>
            <a:ext cx="7173782" cy="240065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514350" indent="-514350" algn="r" rtl="1">
              <a:spcAft>
                <a:spcPts val="600"/>
              </a:spcAft>
              <a:buFont typeface="Wingdings" panose="05000000000000000000" pitchFamily="2" charset="2"/>
              <a:buChar char="ü"/>
            </a:pPr>
            <a:r>
              <a:rPr lang="ar-MA" sz="2600" b="1" kern="0" dirty="0">
                <a:solidFill>
                  <a:schemeClr val="accent2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حساب مجموع 3 أعداد على السطر </a:t>
            </a:r>
          </a:p>
          <a:p>
            <a:pPr marL="514350" indent="-514350" algn="r" rtl="1">
              <a:spcAft>
                <a:spcPts val="600"/>
              </a:spcAft>
              <a:buFont typeface="Wingdings" panose="05000000000000000000" pitchFamily="2" charset="2"/>
              <a:buChar char="ü"/>
            </a:pPr>
            <a:r>
              <a:rPr lang="ar-MA" sz="2600" b="1" kern="0" dirty="0">
                <a:solidFill>
                  <a:schemeClr val="accent2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حساب فرق عددين على السطر  </a:t>
            </a:r>
          </a:p>
          <a:p>
            <a:pPr marL="514350" indent="-514350" algn="r" rtl="1">
              <a:spcAft>
                <a:spcPts val="600"/>
              </a:spcAft>
              <a:buFont typeface="Wingdings" panose="05000000000000000000" pitchFamily="2" charset="2"/>
              <a:buChar char="ü"/>
            </a:pPr>
            <a:r>
              <a:rPr lang="ar-MA" sz="2600" b="1" kern="0" dirty="0">
                <a:solidFill>
                  <a:schemeClr val="accent2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تمثيل مسألة </a:t>
            </a:r>
            <a:r>
              <a:rPr lang="ar-MA" sz="2600" b="1" kern="0" dirty="0" err="1">
                <a:solidFill>
                  <a:schemeClr val="accent2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بتربيعات</a:t>
            </a:r>
            <a:r>
              <a:rPr lang="ar-MA" sz="2600" b="1" kern="0" dirty="0">
                <a:solidFill>
                  <a:schemeClr val="accent2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أو دوائر و حلها </a:t>
            </a:r>
          </a:p>
          <a:p>
            <a:pPr marL="514350" indent="-514350" algn="r" rtl="1">
              <a:spcAft>
                <a:spcPts val="600"/>
              </a:spcAft>
              <a:buFont typeface="Wingdings" panose="05000000000000000000" pitchFamily="2" charset="2"/>
              <a:buChar char="ü"/>
            </a:pPr>
            <a:endParaRPr lang="ar-MA" sz="2600" b="1" kern="0" dirty="0">
              <a:solidFill>
                <a:schemeClr val="accent2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514350" indent="-514350" algn="r" rtl="1">
              <a:spcAft>
                <a:spcPts val="600"/>
              </a:spcAft>
              <a:buFont typeface="Wingdings" panose="05000000000000000000" pitchFamily="2" charset="2"/>
              <a:buChar char="ü"/>
            </a:pPr>
            <a:endParaRPr lang="ar-MA" sz="2600" b="1" kern="0" dirty="0">
              <a:solidFill>
                <a:schemeClr val="accent2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19" name="Groupe 18">
            <a:extLst>
              <a:ext uri="{FF2B5EF4-FFF2-40B4-BE49-F238E27FC236}">
                <a16:creationId xmlns:a16="http://schemas.microsoft.com/office/drawing/2014/main" id="{FF9C31EF-225C-5B44-4843-0FC0136E4960}"/>
              </a:ext>
            </a:extLst>
          </p:cNvPr>
          <p:cNvGrpSpPr/>
          <p:nvPr/>
        </p:nvGrpSpPr>
        <p:grpSpPr>
          <a:xfrm>
            <a:off x="7444391" y="3337697"/>
            <a:ext cx="866204" cy="1079997"/>
            <a:chOff x="7018463" y="3273195"/>
            <a:chExt cx="1249561" cy="1172098"/>
          </a:xfrm>
        </p:grpSpPr>
        <p:grpSp>
          <p:nvGrpSpPr>
            <p:cNvPr id="20" name="Groupe 19">
              <a:extLst>
                <a:ext uri="{FF2B5EF4-FFF2-40B4-BE49-F238E27FC236}">
                  <a16:creationId xmlns:a16="http://schemas.microsoft.com/office/drawing/2014/main" id="{3C8DDCBC-8FBE-E4FE-18A9-E4BFBED86C72}"/>
                </a:ext>
              </a:extLst>
            </p:cNvPr>
            <p:cNvGrpSpPr/>
            <p:nvPr/>
          </p:nvGrpSpPr>
          <p:grpSpPr>
            <a:xfrm>
              <a:off x="7018463" y="3537379"/>
              <a:ext cx="907914" cy="907914"/>
              <a:chOff x="3664086" y="1245255"/>
              <a:chExt cx="907914" cy="907914"/>
            </a:xfrm>
          </p:grpSpPr>
          <p:sp>
            <p:nvSpPr>
              <p:cNvPr id="24" name="Ellipse 23">
                <a:extLst>
                  <a:ext uri="{FF2B5EF4-FFF2-40B4-BE49-F238E27FC236}">
                    <a16:creationId xmlns:a16="http://schemas.microsoft.com/office/drawing/2014/main" id="{FF8D15B7-F379-5A44-44A8-32659B746F56}"/>
                  </a:ext>
                </a:extLst>
              </p:cNvPr>
              <p:cNvSpPr/>
              <p:nvPr/>
            </p:nvSpPr>
            <p:spPr>
              <a:xfrm>
                <a:off x="3664086" y="1245255"/>
                <a:ext cx="907914" cy="907914"/>
              </a:xfrm>
              <a:prstGeom prst="ellipse">
                <a:avLst/>
              </a:prstGeom>
              <a:noFill/>
              <a:ln w="120650" cap="flat" cmpd="sng" algn="ctr">
                <a:solidFill>
                  <a:srgbClr val="00E4CF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25" name="Ellipse 24">
                <a:extLst>
                  <a:ext uri="{FF2B5EF4-FFF2-40B4-BE49-F238E27FC236}">
                    <a16:creationId xmlns:a16="http://schemas.microsoft.com/office/drawing/2014/main" id="{4654C9D2-1255-3A54-30CF-74F88398154F}"/>
                  </a:ext>
                </a:extLst>
              </p:cNvPr>
              <p:cNvSpPr/>
              <p:nvPr/>
            </p:nvSpPr>
            <p:spPr>
              <a:xfrm>
                <a:off x="3893891" y="1484074"/>
                <a:ext cx="448304" cy="430276"/>
              </a:xfrm>
              <a:prstGeom prst="ellipse">
                <a:avLst/>
              </a:prstGeom>
              <a:noFill/>
              <a:ln w="120650" cap="flat" cmpd="sng" algn="ctr">
                <a:solidFill>
                  <a:srgbClr val="00E4CF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+mn-cs"/>
                </a:endParaRPr>
              </a:p>
            </p:txBody>
          </p:sp>
        </p:grpSp>
        <p:grpSp>
          <p:nvGrpSpPr>
            <p:cNvPr id="21" name="Groupe 20">
              <a:extLst>
                <a:ext uri="{FF2B5EF4-FFF2-40B4-BE49-F238E27FC236}">
                  <a16:creationId xmlns:a16="http://schemas.microsoft.com/office/drawing/2014/main" id="{1593B895-D2DD-C5B0-2A2B-58CB5D4F6048}"/>
                </a:ext>
              </a:extLst>
            </p:cNvPr>
            <p:cNvGrpSpPr/>
            <p:nvPr/>
          </p:nvGrpSpPr>
          <p:grpSpPr>
            <a:xfrm rot="692408">
              <a:off x="7545472" y="3273195"/>
              <a:ext cx="722552" cy="808616"/>
              <a:chOff x="6561871" y="1779515"/>
              <a:chExt cx="722552" cy="808616"/>
            </a:xfrm>
          </p:grpSpPr>
          <p:sp>
            <p:nvSpPr>
              <p:cNvPr id="22" name="Chevron 5">
                <a:extLst>
                  <a:ext uri="{FF2B5EF4-FFF2-40B4-BE49-F238E27FC236}">
                    <a16:creationId xmlns:a16="http://schemas.microsoft.com/office/drawing/2014/main" id="{204740DF-8E18-C2A1-DB12-378FD3C67E0C}"/>
                  </a:ext>
                </a:extLst>
              </p:cNvPr>
              <p:cNvSpPr/>
              <p:nvPr/>
            </p:nvSpPr>
            <p:spPr>
              <a:xfrm rot="8014795">
                <a:off x="7022818" y="1840050"/>
                <a:ext cx="322140" cy="201070"/>
              </a:xfrm>
              <a:prstGeom prst="chevron">
                <a:avLst>
                  <a:gd name="adj" fmla="val 32529"/>
                </a:avLst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solidFill>
                  <a:srgbClr val="4B5050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dirty="0">
                  <a:solidFill>
                    <a:schemeClr val="tx1"/>
                  </a:solidFill>
                  <a:latin typeface="Calibri" panose="020F0502020204030204" pitchFamily="34" charset="0"/>
                </a:endParaRPr>
              </a:p>
            </p:txBody>
          </p:sp>
          <p:cxnSp>
            <p:nvCxnSpPr>
              <p:cNvPr id="23" name="Connecteur droit 22">
                <a:extLst>
                  <a:ext uri="{FF2B5EF4-FFF2-40B4-BE49-F238E27FC236}">
                    <a16:creationId xmlns:a16="http://schemas.microsoft.com/office/drawing/2014/main" id="{A899B30E-1940-DA5E-AA5F-02581FC78219}"/>
                  </a:ext>
                </a:extLst>
              </p:cNvPr>
              <p:cNvCxnSpPr>
                <a:cxnSpLocks/>
                <a:stCxn id="22" idx="3"/>
              </p:cNvCxnSpPr>
              <p:nvPr/>
            </p:nvCxnSpPr>
            <p:spPr>
              <a:xfrm flipH="1">
                <a:off x="6561871" y="2057266"/>
                <a:ext cx="510981" cy="530865"/>
              </a:xfrm>
              <a:prstGeom prst="line">
                <a:avLst/>
              </a:prstGeom>
              <a:ln w="38100">
                <a:solidFill>
                  <a:srgbClr val="4B5050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</p:grpSp>
    </p:spTree>
    <p:extLst>
      <p:ext uri="{BB962C8B-B14F-4D97-AF65-F5344CB8AC3E}">
        <p14:creationId xmlns:p14="http://schemas.microsoft.com/office/powerpoint/2010/main" val="139319377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71658B4F-CA4C-C855-D022-5B3209CD2101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016C851E-2BE9-D504-DC5F-4E1CC8A1956E}"/>
              </a:ext>
            </a:extLst>
          </p:cNvPr>
          <p:cNvGrpSpPr/>
          <p:nvPr/>
        </p:nvGrpSpPr>
        <p:grpSpPr>
          <a:xfrm>
            <a:off x="2089802" y="2239768"/>
            <a:ext cx="4856467" cy="2069474"/>
            <a:chOff x="2505452" y="2221113"/>
            <a:chExt cx="4476261" cy="2598313"/>
          </a:xfrm>
        </p:grpSpPr>
        <p:sp>
          <p:nvSpPr>
            <p:cNvPr id="11" name="Rectangle : coins arrondis 10">
              <a:extLst>
                <a:ext uri="{FF2B5EF4-FFF2-40B4-BE49-F238E27FC236}">
                  <a16:creationId xmlns:a16="http://schemas.microsoft.com/office/drawing/2014/main" id="{82A0ABD9-AC14-00F1-C41F-BCF7B803E52A}"/>
                </a:ext>
              </a:extLst>
            </p:cNvPr>
            <p:cNvSpPr/>
            <p:nvPr/>
          </p:nvSpPr>
          <p:spPr>
            <a:xfrm>
              <a:off x="2505452" y="2601944"/>
              <a:ext cx="4476261" cy="2217482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14" name="Flowchart: Alternate Process 54">
              <a:extLst>
                <a:ext uri="{FF2B5EF4-FFF2-40B4-BE49-F238E27FC236}">
                  <a16:creationId xmlns:a16="http://schemas.microsoft.com/office/drawing/2014/main" id="{DF9AC1DC-5B61-BE2D-4804-62073B58B40F}"/>
                </a:ext>
              </a:extLst>
            </p:cNvPr>
            <p:cNvSpPr/>
            <p:nvPr/>
          </p:nvSpPr>
          <p:spPr>
            <a:xfrm>
              <a:off x="3206274" y="2221113"/>
              <a:ext cx="2800697" cy="726354"/>
            </a:xfrm>
            <a:prstGeom prst="flowChartAlternateProcess">
              <a:avLst/>
            </a:prstGeom>
            <a:solidFill>
              <a:srgbClr val="3A8F98"/>
            </a:solidFill>
            <a:ln w="539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4" rtl="1">
                <a:defRPr/>
              </a:pPr>
              <a:r>
                <a:rPr lang="en-US" sz="32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</a:t>
              </a:r>
              <a:r>
                <a:rPr lang="ar-MA" sz="32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افتتاح الدرس</a:t>
              </a:r>
              <a:endParaRPr lang="en-US" sz="2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5" name="Oval 80">
              <a:extLst>
                <a:ext uri="{FF2B5EF4-FFF2-40B4-BE49-F238E27FC236}">
                  <a16:creationId xmlns:a16="http://schemas.microsoft.com/office/drawing/2014/main" id="{C1D75D5B-3887-3540-7C21-26BB7E4600FF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693025" y="2237493"/>
              <a:ext cx="627891" cy="631872"/>
            </a:xfrm>
            <a:prstGeom prst="ellipse">
              <a:avLst/>
            </a:prstGeom>
            <a:solidFill>
              <a:srgbClr val="FFC000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MA" sz="3200" b="1" dirty="0"/>
                <a:t>1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37060220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ZoneTexte 11">
            <a:extLst>
              <a:ext uri="{FF2B5EF4-FFF2-40B4-BE49-F238E27FC236}">
                <a16:creationId xmlns:a16="http://schemas.microsoft.com/office/drawing/2014/main" id="{1D7D99DD-1FAA-9000-BAFF-CC98AF393E6F}"/>
              </a:ext>
            </a:extLst>
          </p:cNvPr>
          <p:cNvSpPr txBox="1"/>
          <p:nvPr/>
        </p:nvSpPr>
        <p:spPr>
          <a:xfrm>
            <a:off x="961411" y="899252"/>
            <a:ext cx="65155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مرحباً بكم في حصة الرياضيات ، سنراجع الدروس السابقة   </a:t>
            </a:r>
          </a:p>
        </p:txBody>
      </p:sp>
      <p:pic>
        <p:nvPicPr>
          <p:cNvPr id="19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B3780D81-BDA1-8657-B621-6FCA6309B194}"/>
              </a:ext>
            </a:extLst>
          </p:cNvPr>
          <p:cNvPicPr preferRelativeResize="0"/>
          <p:nvPr/>
        </p:nvPicPr>
        <p:blipFill rotWithShape="1">
          <a:blip r:embed="rId7">
            <a:alphaModFix/>
          </a:blip>
          <a:srcRect t="-7142" b="7142"/>
          <a:stretch/>
        </p:blipFill>
        <p:spPr>
          <a:xfrm>
            <a:off x="7779289" y="61457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pic>
        <p:nvPicPr>
          <p:cNvPr id="3" name="Image 2" descr="Une image contenant logo, Graphique, Police, symbole&#10;&#10;Le contenu généré par l’IA peut être incorrect.">
            <a:extLst>
              <a:ext uri="{FF2B5EF4-FFF2-40B4-BE49-F238E27FC236}">
                <a16:creationId xmlns:a16="http://schemas.microsoft.com/office/drawing/2014/main" id="{7A58E5AD-9B1B-F345-6D99-3572E65CAE12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18808" y="5695490"/>
            <a:ext cx="1175461" cy="849420"/>
          </a:xfrm>
          <a:prstGeom prst="rect">
            <a:avLst/>
          </a:prstGeom>
        </p:spPr>
      </p:pic>
      <p:pic>
        <p:nvPicPr>
          <p:cNvPr id="5" name="Nada-Wave">
            <a:hlinkClick r:id="" action="ppaction://media"/>
            <a:extLst>
              <a:ext uri="{FF2B5EF4-FFF2-40B4-BE49-F238E27FC236}">
                <a16:creationId xmlns:a16="http://schemas.microsoft.com/office/drawing/2014/main" id="{6F4A4136-6930-2165-570E-6B681F2A4B40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4504342" y="2299662"/>
            <a:ext cx="2104888" cy="3361537"/>
          </a:xfrm>
          <a:prstGeom prst="rect">
            <a:avLst/>
          </a:prstGeom>
        </p:spPr>
      </p:pic>
      <p:pic>
        <p:nvPicPr>
          <p:cNvPr id="21" name="majd_wave">
            <a:hlinkClick r:id="" action="ppaction://media"/>
            <a:extLst>
              <a:ext uri="{FF2B5EF4-FFF2-40B4-BE49-F238E27FC236}">
                <a16:creationId xmlns:a16="http://schemas.microsoft.com/office/drawing/2014/main" id="{3436B661-0CC3-C5DE-90C0-72AFF4D3CB62}"/>
              </a:ext>
            </a:extLst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0"/>
          <a:srcRect b="2166"/>
          <a:stretch>
            <a:fillRect/>
          </a:stretch>
        </p:blipFill>
        <p:spPr>
          <a:xfrm>
            <a:off x="2283479" y="2270080"/>
            <a:ext cx="1932723" cy="3361537"/>
          </a:xfrm>
          <a:prstGeom prst="rect">
            <a:avLst/>
          </a:prstGeom>
        </p:spPr>
      </p:pic>
      <p:grpSp>
        <p:nvGrpSpPr>
          <p:cNvPr id="26" name="Groupe 25">
            <a:extLst>
              <a:ext uri="{FF2B5EF4-FFF2-40B4-BE49-F238E27FC236}">
                <a16:creationId xmlns:a16="http://schemas.microsoft.com/office/drawing/2014/main" id="{4C6E83CF-448F-F71B-65DC-49D759C25903}"/>
              </a:ext>
            </a:extLst>
          </p:cNvPr>
          <p:cNvGrpSpPr/>
          <p:nvPr/>
        </p:nvGrpSpPr>
        <p:grpSpPr>
          <a:xfrm>
            <a:off x="593138" y="111807"/>
            <a:ext cx="7181416" cy="431350"/>
            <a:chOff x="593138" y="111807"/>
            <a:chExt cx="7181416" cy="431350"/>
          </a:xfrm>
        </p:grpSpPr>
        <p:pic>
          <p:nvPicPr>
            <p:cNvPr id="27" name="Image 26">
              <a:extLst>
                <a:ext uri="{FF2B5EF4-FFF2-40B4-BE49-F238E27FC236}">
                  <a16:creationId xmlns:a16="http://schemas.microsoft.com/office/drawing/2014/main" id="{02DF9EF8-674C-015E-AACB-502E3156686C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28" name="Groupe 27">
              <a:extLst>
                <a:ext uri="{FF2B5EF4-FFF2-40B4-BE49-F238E27FC236}">
                  <a16:creationId xmlns:a16="http://schemas.microsoft.com/office/drawing/2014/main" id="{F3DBA9F4-2155-9ACF-08DB-29AE186B4ABD}"/>
                </a:ext>
              </a:extLst>
            </p:cNvPr>
            <p:cNvGrpSpPr/>
            <p:nvPr/>
          </p:nvGrpSpPr>
          <p:grpSpPr>
            <a:xfrm>
              <a:off x="722662" y="189855"/>
              <a:ext cx="6902418" cy="353302"/>
              <a:chOff x="722662" y="189855"/>
              <a:chExt cx="6902418" cy="353302"/>
            </a:xfrm>
          </p:grpSpPr>
          <p:sp>
            <p:nvSpPr>
              <p:cNvPr id="29" name="ZoneTexte 28">
                <a:extLst>
                  <a:ext uri="{FF2B5EF4-FFF2-40B4-BE49-F238E27FC236}">
                    <a16:creationId xmlns:a16="http://schemas.microsoft.com/office/drawing/2014/main" id="{F51861E9-5293-6020-71E4-A1E749935674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30" name="ZoneTexte 29">
                <a:extLst>
                  <a:ext uri="{FF2B5EF4-FFF2-40B4-BE49-F238E27FC236}">
                    <a16:creationId xmlns:a16="http://schemas.microsoft.com/office/drawing/2014/main" id="{5F146537-BEF2-B20F-359A-00D0C3E89152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31" name="ZoneTexte 30">
                <a:extLst>
                  <a:ext uri="{FF2B5EF4-FFF2-40B4-BE49-F238E27FC236}">
                    <a16:creationId xmlns:a16="http://schemas.microsoft.com/office/drawing/2014/main" id="{5E6B01FE-1516-48AF-F232-2DD2BED08BD1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افتتاح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32" name="Ellipse 31">
                <a:extLst>
                  <a:ext uri="{FF2B5EF4-FFF2-40B4-BE49-F238E27FC236}">
                    <a16:creationId xmlns:a16="http://schemas.microsoft.com/office/drawing/2014/main" id="{63AD2813-3F8B-88DD-12AB-7EFD44875FED}"/>
                  </a:ext>
                </a:extLst>
              </p:cNvPr>
              <p:cNvSpPr/>
              <p:nvPr/>
            </p:nvSpPr>
            <p:spPr>
              <a:xfrm>
                <a:off x="7354529" y="235975"/>
                <a:ext cx="211555" cy="217557"/>
              </a:xfrm>
              <a:prstGeom prst="ellipse">
                <a:avLst/>
              </a:prstGeom>
              <a:solidFill>
                <a:srgbClr val="FFC0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3" name="ZoneTexte 32">
                <a:extLst>
                  <a:ext uri="{FF2B5EF4-FFF2-40B4-BE49-F238E27FC236}">
                    <a16:creationId xmlns:a16="http://schemas.microsoft.com/office/drawing/2014/main" id="{0EB0A6AF-A3B5-BA9F-9F2E-8E581322D4EC}"/>
                  </a:ext>
                </a:extLst>
              </p:cNvPr>
              <p:cNvSpPr txBox="1"/>
              <p:nvPr/>
            </p:nvSpPr>
            <p:spPr>
              <a:xfrm>
                <a:off x="7315202" y="189855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34" name="Ellipse 33">
                <a:extLst>
                  <a:ext uri="{FF2B5EF4-FFF2-40B4-BE49-F238E27FC236}">
                    <a16:creationId xmlns:a16="http://schemas.microsoft.com/office/drawing/2014/main" id="{7F737407-0C27-85A3-D9EA-28863B2A3A06}"/>
                  </a:ext>
                </a:extLst>
              </p:cNvPr>
              <p:cNvSpPr/>
              <p:nvPr/>
            </p:nvSpPr>
            <p:spPr>
              <a:xfrm>
                <a:off x="4773554" y="240891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5" name="ZoneTexte 34">
                <a:extLst>
                  <a:ext uri="{FF2B5EF4-FFF2-40B4-BE49-F238E27FC236}">
                    <a16:creationId xmlns:a16="http://schemas.microsoft.com/office/drawing/2014/main" id="{AC1ECEFB-1373-95CB-F354-D9F19D2EA236}"/>
                  </a:ext>
                </a:extLst>
              </p:cNvPr>
              <p:cNvSpPr txBox="1"/>
              <p:nvPr/>
            </p:nvSpPr>
            <p:spPr>
              <a:xfrm>
                <a:off x="4734227" y="204603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36" name="Ellipse 35">
                <a:extLst>
                  <a:ext uri="{FF2B5EF4-FFF2-40B4-BE49-F238E27FC236}">
                    <a16:creationId xmlns:a16="http://schemas.microsoft.com/office/drawing/2014/main" id="{1AF726A6-5329-AB3E-7653-F5786B204502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7" name="ZoneTexte 36">
                <a:extLst>
                  <a:ext uri="{FF2B5EF4-FFF2-40B4-BE49-F238E27FC236}">
                    <a16:creationId xmlns:a16="http://schemas.microsoft.com/office/drawing/2014/main" id="{95A753E3-B065-7755-4920-8B08387A7DFB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40813607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4586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9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" dur="3477" fill="hold"/>
                                        <p:tgtEl>
                                          <p:spTgt spid="2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1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21"/>
                </p:tgtEl>
              </p:cMediaNode>
            </p:video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8FA5073-6576-3632-F15E-3DF1A56FE3C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B8F7CB8D-6C17-C414-0B33-C670EDF47D1B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grpSp>
        <p:nvGrpSpPr>
          <p:cNvPr id="12" name="Groupe 11">
            <a:extLst>
              <a:ext uri="{FF2B5EF4-FFF2-40B4-BE49-F238E27FC236}">
                <a16:creationId xmlns:a16="http://schemas.microsoft.com/office/drawing/2014/main" id="{7D388403-9932-1A9B-ED29-650AA8298F42}"/>
              </a:ext>
            </a:extLst>
          </p:cNvPr>
          <p:cNvGrpSpPr/>
          <p:nvPr/>
        </p:nvGrpSpPr>
        <p:grpSpPr>
          <a:xfrm>
            <a:off x="2213653" y="2144743"/>
            <a:ext cx="4912634" cy="2309270"/>
            <a:chOff x="2213653" y="2144743"/>
            <a:chExt cx="4912634" cy="2895570"/>
          </a:xfrm>
        </p:grpSpPr>
        <p:sp>
          <p:nvSpPr>
            <p:cNvPr id="13" name="Rectangle : coins arrondis 12">
              <a:extLst>
                <a:ext uri="{FF2B5EF4-FFF2-40B4-BE49-F238E27FC236}">
                  <a16:creationId xmlns:a16="http://schemas.microsoft.com/office/drawing/2014/main" id="{3C4FA1DC-A459-48AF-4C7B-0B4497A180BF}"/>
                </a:ext>
              </a:extLst>
            </p:cNvPr>
            <p:cNvSpPr/>
            <p:nvPr/>
          </p:nvSpPr>
          <p:spPr>
            <a:xfrm>
              <a:off x="2213653" y="2575449"/>
              <a:ext cx="4912634" cy="2464864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grpSp>
          <p:nvGrpSpPr>
            <p:cNvPr id="14" name="Groupe 13">
              <a:extLst>
                <a:ext uri="{FF2B5EF4-FFF2-40B4-BE49-F238E27FC236}">
                  <a16:creationId xmlns:a16="http://schemas.microsoft.com/office/drawing/2014/main" id="{1CB3F6B7-F19A-C5FF-DD8B-8B682127D395}"/>
                </a:ext>
              </a:extLst>
            </p:cNvPr>
            <p:cNvGrpSpPr/>
            <p:nvPr/>
          </p:nvGrpSpPr>
          <p:grpSpPr>
            <a:xfrm>
              <a:off x="2669458" y="2144743"/>
              <a:ext cx="3704793" cy="802419"/>
              <a:chOff x="-2935447" y="983477"/>
              <a:chExt cx="4292023" cy="802419"/>
            </a:xfrm>
          </p:grpSpPr>
          <p:sp>
            <p:nvSpPr>
              <p:cNvPr id="15" name="Flowchart: Alternate Process 54">
                <a:extLst>
                  <a:ext uri="{FF2B5EF4-FFF2-40B4-BE49-F238E27FC236}">
                    <a16:creationId xmlns:a16="http://schemas.microsoft.com/office/drawing/2014/main" id="{ED4C627D-3B54-61CF-8481-1103036DFC50}"/>
                  </a:ext>
                </a:extLst>
              </p:cNvPr>
              <p:cNvSpPr/>
              <p:nvPr/>
            </p:nvSpPr>
            <p:spPr>
              <a:xfrm>
                <a:off x="-2935447" y="983477"/>
                <a:ext cx="4033663" cy="802419"/>
              </a:xfrm>
              <a:prstGeom prst="flowChartAlternateProcess">
                <a:avLst/>
              </a:prstGeom>
              <a:solidFill>
                <a:srgbClr val="3A8F98"/>
              </a:solidFill>
              <a:ln w="539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685834" rtl="1">
                  <a:defRPr/>
                </a:pPr>
                <a:r>
                  <a:rPr lang="en-US" sz="3200" b="1" dirty="0">
                    <a:solidFill>
                      <a:schemeClr val="bg1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 </a:t>
                </a:r>
                <a:r>
                  <a:rPr lang="ar-MA" sz="3200" b="1" dirty="0">
                    <a:solidFill>
                      <a:schemeClr val="bg1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  مراجعة الكفاية </a:t>
                </a:r>
                <a:r>
                  <a:rPr lang="fr-FR" sz="3200" b="1" dirty="0">
                    <a:solidFill>
                      <a:schemeClr val="bg1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CN4</a:t>
                </a:r>
                <a:endParaRPr lang="ar-MA" sz="32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6" name="Oval 80">
                <a:extLst>
                  <a:ext uri="{FF2B5EF4-FFF2-40B4-BE49-F238E27FC236}">
                    <a16:creationId xmlns:a16="http://schemas.microsoft.com/office/drawing/2014/main" id="{AAFF3183-06BE-0B94-EF49-0F9AD42E7ED1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658533" y="1035664"/>
                <a:ext cx="698043" cy="698043"/>
              </a:xfrm>
              <a:prstGeom prst="ellipse">
                <a:avLst/>
              </a:prstGeom>
              <a:solidFill>
                <a:srgbClr val="FFC000"/>
              </a:solidFill>
              <a:ln w="28575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r>
                  <a:rPr lang="ar-MA" sz="3600" b="1" dirty="0"/>
                  <a:t>2</a:t>
                </a:r>
                <a:endParaRPr lang="fr-MA" sz="3600" b="1" dirty="0"/>
              </a:p>
            </p:txBody>
          </p:sp>
        </p:grpSp>
      </p:grpSp>
      <p:pic>
        <p:nvPicPr>
          <p:cNvPr id="17" name="Image 2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44426248-937A-1FE3-96EC-6AABEF38A24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800000">
            <a:off x="5835327" y="3072094"/>
            <a:ext cx="631825" cy="631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CA557A11-F6CC-E6F7-D414-E50516F8983A}"/>
              </a:ext>
            </a:extLst>
          </p:cNvPr>
          <p:cNvSpPr txBox="1"/>
          <p:nvPr/>
        </p:nvSpPr>
        <p:spPr>
          <a:xfrm>
            <a:off x="2612429" y="2947162"/>
            <a:ext cx="3083576" cy="123540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lnSpc>
                <a:spcPct val="150000"/>
              </a:lnSpc>
              <a:defRPr/>
            </a:pPr>
            <a:r>
              <a:rPr lang="ar-MA" sz="2800" b="1" dirty="0">
                <a:solidFill>
                  <a:srgbClr val="FC8D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رائز التحكم </a:t>
            </a:r>
          </a:p>
          <a:p>
            <a:pPr algn="r" defTabSz="685834" rtl="1">
              <a:lnSpc>
                <a:spcPct val="150000"/>
              </a:lnSpc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ممارسة موجهة </a:t>
            </a:r>
            <a:endParaRPr lang="ar-MA" sz="2800" b="1" dirty="0">
              <a:solidFill>
                <a:schemeClr val="bg1">
                  <a:lumMod val="65000"/>
                </a:schemeClr>
              </a:solidFill>
              <a:latin typeface="Dosis" pitchFamily="2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7201068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95EDC3C-2CB9-3507-8754-717FBCBABB0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C59F15A3-CE3E-2E40-438A-DB506EC4318D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grpSp>
        <p:nvGrpSpPr>
          <p:cNvPr id="12" name="Groupe 11">
            <a:extLst>
              <a:ext uri="{FF2B5EF4-FFF2-40B4-BE49-F238E27FC236}">
                <a16:creationId xmlns:a16="http://schemas.microsoft.com/office/drawing/2014/main" id="{2E30E4D0-BFE2-B1AB-658C-7F30A84EA5B9}"/>
              </a:ext>
            </a:extLst>
          </p:cNvPr>
          <p:cNvGrpSpPr/>
          <p:nvPr/>
        </p:nvGrpSpPr>
        <p:grpSpPr>
          <a:xfrm>
            <a:off x="2213653" y="2144743"/>
            <a:ext cx="4912634" cy="2309270"/>
            <a:chOff x="2213653" y="2144743"/>
            <a:chExt cx="4912634" cy="2895570"/>
          </a:xfrm>
        </p:grpSpPr>
        <p:sp>
          <p:nvSpPr>
            <p:cNvPr id="13" name="Rectangle : coins arrondis 12">
              <a:extLst>
                <a:ext uri="{FF2B5EF4-FFF2-40B4-BE49-F238E27FC236}">
                  <a16:creationId xmlns:a16="http://schemas.microsoft.com/office/drawing/2014/main" id="{6FB659E9-DA10-B013-7B3D-9575D880A0A2}"/>
                </a:ext>
              </a:extLst>
            </p:cNvPr>
            <p:cNvSpPr/>
            <p:nvPr/>
          </p:nvSpPr>
          <p:spPr>
            <a:xfrm>
              <a:off x="2213653" y="2575449"/>
              <a:ext cx="4912634" cy="2464864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grpSp>
          <p:nvGrpSpPr>
            <p:cNvPr id="14" name="Groupe 13">
              <a:extLst>
                <a:ext uri="{FF2B5EF4-FFF2-40B4-BE49-F238E27FC236}">
                  <a16:creationId xmlns:a16="http://schemas.microsoft.com/office/drawing/2014/main" id="{9F6550C5-BD6B-4016-87AA-18513B013B82}"/>
                </a:ext>
              </a:extLst>
            </p:cNvPr>
            <p:cNvGrpSpPr/>
            <p:nvPr/>
          </p:nvGrpSpPr>
          <p:grpSpPr>
            <a:xfrm>
              <a:off x="2669458" y="2144743"/>
              <a:ext cx="3704793" cy="802419"/>
              <a:chOff x="-2935447" y="983477"/>
              <a:chExt cx="4292023" cy="802419"/>
            </a:xfrm>
          </p:grpSpPr>
          <p:sp>
            <p:nvSpPr>
              <p:cNvPr id="15" name="Flowchart: Alternate Process 54">
                <a:extLst>
                  <a:ext uri="{FF2B5EF4-FFF2-40B4-BE49-F238E27FC236}">
                    <a16:creationId xmlns:a16="http://schemas.microsoft.com/office/drawing/2014/main" id="{F0B42EE2-B60F-99AD-6ED1-D31CF9D94DD1}"/>
                  </a:ext>
                </a:extLst>
              </p:cNvPr>
              <p:cNvSpPr/>
              <p:nvPr/>
            </p:nvSpPr>
            <p:spPr>
              <a:xfrm>
                <a:off x="-2935447" y="983477"/>
                <a:ext cx="4033663" cy="802419"/>
              </a:xfrm>
              <a:prstGeom prst="flowChartAlternateProcess">
                <a:avLst/>
              </a:prstGeom>
              <a:solidFill>
                <a:srgbClr val="3A8F98"/>
              </a:solidFill>
              <a:ln w="539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685834" rtl="1">
                  <a:defRPr/>
                </a:pPr>
                <a:r>
                  <a:rPr lang="en-US" sz="3200" b="1" dirty="0">
                    <a:solidFill>
                      <a:schemeClr val="bg1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 </a:t>
                </a:r>
                <a:r>
                  <a:rPr lang="ar-MA" sz="3200" b="1" dirty="0">
                    <a:solidFill>
                      <a:schemeClr val="bg1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  مراجعة الكفاية </a:t>
                </a:r>
                <a:r>
                  <a:rPr lang="fr-FR" sz="3200" b="1" dirty="0">
                    <a:solidFill>
                      <a:schemeClr val="bg1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CN4</a:t>
                </a:r>
                <a:endParaRPr lang="ar-MA" sz="32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6" name="Oval 80">
                <a:extLst>
                  <a:ext uri="{FF2B5EF4-FFF2-40B4-BE49-F238E27FC236}">
                    <a16:creationId xmlns:a16="http://schemas.microsoft.com/office/drawing/2014/main" id="{4C5FC6E6-340E-6D0F-3176-B9D6CAC3938F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658533" y="1035664"/>
                <a:ext cx="698043" cy="698043"/>
              </a:xfrm>
              <a:prstGeom prst="ellipse">
                <a:avLst/>
              </a:prstGeom>
              <a:solidFill>
                <a:srgbClr val="FFC000"/>
              </a:solidFill>
              <a:ln w="28575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r>
                  <a:rPr lang="ar-MA" sz="3600" b="1" dirty="0"/>
                  <a:t>2</a:t>
                </a:r>
                <a:endParaRPr lang="fr-MA" sz="3600" b="1" dirty="0"/>
              </a:p>
            </p:txBody>
          </p:sp>
        </p:grpSp>
      </p:grpSp>
      <p:pic>
        <p:nvPicPr>
          <p:cNvPr id="17" name="Image 2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10A517EE-EF7A-9886-F9EB-C01CE595A44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800000">
            <a:off x="5835327" y="3072094"/>
            <a:ext cx="631825" cy="631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F6331C43-534F-184B-FA7A-1ABC1CF84E4D}"/>
              </a:ext>
            </a:extLst>
          </p:cNvPr>
          <p:cNvSpPr txBox="1"/>
          <p:nvPr/>
        </p:nvSpPr>
        <p:spPr>
          <a:xfrm>
            <a:off x="2612429" y="2947162"/>
            <a:ext cx="3083576" cy="123540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lnSpc>
                <a:spcPct val="150000"/>
              </a:lnSpc>
              <a:defRPr/>
            </a:pPr>
            <a:r>
              <a:rPr lang="ar-MA" sz="2800" b="1" dirty="0">
                <a:solidFill>
                  <a:srgbClr val="FC8D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رائز التحكم </a:t>
            </a:r>
          </a:p>
          <a:p>
            <a:pPr algn="r" defTabSz="685834" rtl="1">
              <a:lnSpc>
                <a:spcPct val="150000"/>
              </a:lnSpc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ممارسة موجهة </a:t>
            </a:r>
            <a:endParaRPr lang="ar-MA" sz="2800" b="1" dirty="0">
              <a:solidFill>
                <a:schemeClr val="bg1">
                  <a:lumMod val="65000"/>
                </a:schemeClr>
              </a:solidFill>
              <a:latin typeface="Dosis" pitchFamily="2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7446182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F54088F-F7C7-63AA-F7EF-C1246DAB45D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ZoneTexte 14">
            <a:extLst>
              <a:ext uri="{FF2B5EF4-FFF2-40B4-BE49-F238E27FC236}">
                <a16:creationId xmlns:a16="http://schemas.microsoft.com/office/drawing/2014/main" id="{C18D89D2-CCCF-5D7A-C9A2-50CCC1E06CDB}"/>
              </a:ext>
            </a:extLst>
          </p:cNvPr>
          <p:cNvSpPr txBox="1"/>
          <p:nvPr/>
        </p:nvSpPr>
        <p:spPr>
          <a:xfrm>
            <a:off x="797150" y="777101"/>
            <a:ext cx="66614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جمعوا مكملات العشرة </a:t>
            </a: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ثم احسبوا المجموع </a:t>
            </a:r>
            <a:endParaRPr kumimoji="0" lang="ar-MA" sz="18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3" name="Image 2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6D6C43DC-8B5C-7C18-F6AC-958647BC1A5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grpSp>
        <p:nvGrpSpPr>
          <p:cNvPr id="4" name="Groupe 3">
            <a:extLst>
              <a:ext uri="{FF2B5EF4-FFF2-40B4-BE49-F238E27FC236}">
                <a16:creationId xmlns:a16="http://schemas.microsoft.com/office/drawing/2014/main" id="{FA623955-63BE-30F7-EDAA-E7C0F881A9C2}"/>
              </a:ext>
            </a:extLst>
          </p:cNvPr>
          <p:cNvGrpSpPr/>
          <p:nvPr/>
        </p:nvGrpSpPr>
        <p:grpSpPr>
          <a:xfrm>
            <a:off x="593138" y="111807"/>
            <a:ext cx="7181416" cy="431350"/>
            <a:chOff x="593138" y="111807"/>
            <a:chExt cx="7181416" cy="431350"/>
          </a:xfrm>
        </p:grpSpPr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32A2DD6F-AD6A-217F-4F6E-B94310AD70F9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6" name="Groupe 5">
              <a:extLst>
                <a:ext uri="{FF2B5EF4-FFF2-40B4-BE49-F238E27FC236}">
                  <a16:creationId xmlns:a16="http://schemas.microsoft.com/office/drawing/2014/main" id="{6B47F3AC-9421-1A1E-33D9-E6D14CAF68FE}"/>
                </a:ext>
              </a:extLst>
            </p:cNvPr>
            <p:cNvGrpSpPr/>
            <p:nvPr/>
          </p:nvGrpSpPr>
          <p:grpSpPr>
            <a:xfrm>
              <a:off x="722662" y="189855"/>
              <a:ext cx="6902418" cy="353302"/>
              <a:chOff x="722662" y="189855"/>
              <a:chExt cx="6902418" cy="353302"/>
            </a:xfrm>
          </p:grpSpPr>
          <p:sp>
            <p:nvSpPr>
              <p:cNvPr id="7" name="ZoneTexte 6">
                <a:extLst>
                  <a:ext uri="{FF2B5EF4-FFF2-40B4-BE49-F238E27FC236}">
                    <a16:creationId xmlns:a16="http://schemas.microsoft.com/office/drawing/2014/main" id="{1FF75503-D751-3B92-B578-0C1CC4146190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0" name="ZoneTexte 9">
                <a:extLst>
                  <a:ext uri="{FF2B5EF4-FFF2-40B4-BE49-F238E27FC236}">
                    <a16:creationId xmlns:a16="http://schemas.microsoft.com/office/drawing/2014/main" id="{56A12618-1A7B-B745-5183-BC3952FFF680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1" name="ZoneTexte 10">
                <a:extLst>
                  <a:ext uri="{FF2B5EF4-FFF2-40B4-BE49-F238E27FC236}">
                    <a16:creationId xmlns:a16="http://schemas.microsoft.com/office/drawing/2014/main" id="{87C71F37-E891-DC4D-8576-207BFEAFC650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افتتاح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2" name="Ellipse 11">
                <a:extLst>
                  <a:ext uri="{FF2B5EF4-FFF2-40B4-BE49-F238E27FC236}">
                    <a16:creationId xmlns:a16="http://schemas.microsoft.com/office/drawing/2014/main" id="{E7E44466-4FBB-3844-843A-2366C2767C09}"/>
                  </a:ext>
                </a:extLst>
              </p:cNvPr>
              <p:cNvSpPr/>
              <p:nvPr/>
            </p:nvSpPr>
            <p:spPr>
              <a:xfrm>
                <a:off x="7354529" y="235975"/>
                <a:ext cx="211555" cy="217557"/>
              </a:xfrm>
              <a:prstGeom prst="ellipse">
                <a:avLst/>
              </a:prstGeom>
              <a:solidFill>
                <a:srgbClr val="FFC0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3" name="ZoneTexte 12">
                <a:extLst>
                  <a:ext uri="{FF2B5EF4-FFF2-40B4-BE49-F238E27FC236}">
                    <a16:creationId xmlns:a16="http://schemas.microsoft.com/office/drawing/2014/main" id="{AF6EC125-06B5-76CD-B68D-81D7078382E3}"/>
                  </a:ext>
                </a:extLst>
              </p:cNvPr>
              <p:cNvSpPr txBox="1"/>
              <p:nvPr/>
            </p:nvSpPr>
            <p:spPr>
              <a:xfrm>
                <a:off x="7315202" y="189855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4" name="Ellipse 13">
                <a:extLst>
                  <a:ext uri="{FF2B5EF4-FFF2-40B4-BE49-F238E27FC236}">
                    <a16:creationId xmlns:a16="http://schemas.microsoft.com/office/drawing/2014/main" id="{771D184B-4DC6-EFCD-8D42-DDA3AADB8452}"/>
                  </a:ext>
                </a:extLst>
              </p:cNvPr>
              <p:cNvSpPr/>
              <p:nvPr/>
            </p:nvSpPr>
            <p:spPr>
              <a:xfrm>
                <a:off x="4773554" y="240891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6" name="ZoneTexte 15">
                <a:extLst>
                  <a:ext uri="{FF2B5EF4-FFF2-40B4-BE49-F238E27FC236}">
                    <a16:creationId xmlns:a16="http://schemas.microsoft.com/office/drawing/2014/main" id="{6A7362C7-60BC-2C87-A6FF-CDBCE160CFCB}"/>
                  </a:ext>
                </a:extLst>
              </p:cNvPr>
              <p:cNvSpPr txBox="1"/>
              <p:nvPr/>
            </p:nvSpPr>
            <p:spPr>
              <a:xfrm>
                <a:off x="4734227" y="204603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7" name="Ellipse 16">
                <a:extLst>
                  <a:ext uri="{FF2B5EF4-FFF2-40B4-BE49-F238E27FC236}">
                    <a16:creationId xmlns:a16="http://schemas.microsoft.com/office/drawing/2014/main" id="{F471DB96-D931-9C95-39B5-97B38AFFB680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8" name="ZoneTexte 17">
                <a:extLst>
                  <a:ext uri="{FF2B5EF4-FFF2-40B4-BE49-F238E27FC236}">
                    <a16:creationId xmlns:a16="http://schemas.microsoft.com/office/drawing/2014/main" id="{6C508EB4-E38B-6604-7C98-5A776402086C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pic>
        <p:nvPicPr>
          <p:cNvPr id="2" name="Image 1">
            <a:extLst>
              <a:ext uri="{FF2B5EF4-FFF2-40B4-BE49-F238E27FC236}">
                <a16:creationId xmlns:a16="http://schemas.microsoft.com/office/drawing/2014/main" id="{20B55F24-3A51-C141-8281-32E8B6F0ED4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22091" y="2763727"/>
            <a:ext cx="333422" cy="276264"/>
          </a:xfrm>
          <a:prstGeom prst="rect">
            <a:avLst/>
          </a:prstGeom>
        </p:spPr>
      </p:pic>
      <p:grpSp>
        <p:nvGrpSpPr>
          <p:cNvPr id="8" name="Groupe 7">
            <a:extLst>
              <a:ext uri="{FF2B5EF4-FFF2-40B4-BE49-F238E27FC236}">
                <a16:creationId xmlns:a16="http://schemas.microsoft.com/office/drawing/2014/main" id="{6F1BD0CD-1371-DA7D-D024-0A6418D132AA}"/>
              </a:ext>
            </a:extLst>
          </p:cNvPr>
          <p:cNvGrpSpPr/>
          <p:nvPr/>
        </p:nvGrpSpPr>
        <p:grpSpPr>
          <a:xfrm>
            <a:off x="1505109" y="3039991"/>
            <a:ext cx="6133782" cy="1134785"/>
            <a:chOff x="1505109" y="2834588"/>
            <a:chExt cx="6133782" cy="1134785"/>
          </a:xfrm>
        </p:grpSpPr>
        <p:pic>
          <p:nvPicPr>
            <p:cNvPr id="9" name="Image 8" descr="Une image contenant Police, ligne, blanc, conception&#10;&#10;Le contenu généré par l’IA peut être incorrect.">
              <a:extLst>
                <a:ext uri="{FF2B5EF4-FFF2-40B4-BE49-F238E27FC236}">
                  <a16:creationId xmlns:a16="http://schemas.microsoft.com/office/drawing/2014/main" id="{AD02B604-DC31-00C8-AC3E-3A0FD223128A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1505109" y="2888625"/>
              <a:ext cx="6133782" cy="1080748"/>
            </a:xfrm>
            <a:prstGeom prst="rect">
              <a:avLst/>
            </a:prstGeom>
          </p:spPr>
        </p:pic>
        <p:sp>
          <p:nvSpPr>
            <p:cNvPr id="19" name="ZoneTexte 18">
              <a:extLst>
                <a:ext uri="{FF2B5EF4-FFF2-40B4-BE49-F238E27FC236}">
                  <a16:creationId xmlns:a16="http://schemas.microsoft.com/office/drawing/2014/main" id="{91C2F93E-E251-5161-BB41-BC410F863760}"/>
                </a:ext>
              </a:extLst>
            </p:cNvPr>
            <p:cNvSpPr txBox="1"/>
            <p:nvPr/>
          </p:nvSpPr>
          <p:spPr>
            <a:xfrm>
              <a:off x="1636263" y="2849336"/>
              <a:ext cx="577972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fr-FR"/>
              </a:defPPr>
              <a:lvl1pPr>
                <a:defRPr sz="5400" b="1">
                  <a:solidFill>
                    <a:srgbClr val="103B4D"/>
                  </a:solidFill>
                  <a:latin typeface="Calibri" panose="020F0502020204030204" pitchFamily="34" charset="0"/>
                  <a:cs typeface="Calibri" panose="020F0502020204030204" pitchFamily="34" charset="0"/>
                </a:defRPr>
              </a:lvl1pPr>
            </a:lstStyle>
            <a:p>
              <a:r>
                <a:rPr lang="ar-MA" dirty="0">
                  <a:solidFill>
                    <a:schemeClr val="accent1"/>
                  </a:solidFill>
                </a:rPr>
                <a:t>4</a:t>
              </a:r>
              <a:endParaRPr lang="fr-FR" dirty="0">
                <a:solidFill>
                  <a:schemeClr val="accent1"/>
                </a:solidFill>
              </a:endParaRPr>
            </a:p>
          </p:txBody>
        </p:sp>
        <p:sp>
          <p:nvSpPr>
            <p:cNvPr id="20" name="ZoneTexte 19">
              <a:extLst>
                <a:ext uri="{FF2B5EF4-FFF2-40B4-BE49-F238E27FC236}">
                  <a16:creationId xmlns:a16="http://schemas.microsoft.com/office/drawing/2014/main" id="{CAE5119E-4AC1-6B4A-F93A-BCC3E9128B00}"/>
                </a:ext>
              </a:extLst>
            </p:cNvPr>
            <p:cNvSpPr txBox="1"/>
            <p:nvPr/>
          </p:nvSpPr>
          <p:spPr>
            <a:xfrm>
              <a:off x="2696768" y="2849336"/>
              <a:ext cx="577972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fr-FR"/>
              </a:defPPr>
              <a:lvl1pPr>
                <a:defRPr sz="5400" b="1">
                  <a:solidFill>
                    <a:srgbClr val="103B4D"/>
                  </a:solidFill>
                  <a:latin typeface="Calibri" panose="020F0502020204030204" pitchFamily="34" charset="0"/>
                  <a:cs typeface="Calibri" panose="020F0502020204030204" pitchFamily="34" charset="0"/>
                </a:defRPr>
              </a:lvl1pPr>
            </a:lstStyle>
            <a:p>
              <a:r>
                <a:rPr lang="ar-MA" dirty="0">
                  <a:solidFill>
                    <a:schemeClr val="accent1"/>
                  </a:solidFill>
                </a:rPr>
                <a:t>2</a:t>
              </a:r>
              <a:endParaRPr lang="fr-FR" dirty="0">
                <a:solidFill>
                  <a:schemeClr val="accent1"/>
                </a:solidFill>
              </a:endParaRPr>
            </a:p>
          </p:txBody>
        </p:sp>
        <p:sp>
          <p:nvSpPr>
            <p:cNvPr id="21" name="ZoneTexte 20">
              <a:extLst>
                <a:ext uri="{FF2B5EF4-FFF2-40B4-BE49-F238E27FC236}">
                  <a16:creationId xmlns:a16="http://schemas.microsoft.com/office/drawing/2014/main" id="{1E9C14CF-D82F-C2FB-BF58-447820E47BAF}"/>
                </a:ext>
              </a:extLst>
            </p:cNvPr>
            <p:cNvSpPr txBox="1"/>
            <p:nvPr/>
          </p:nvSpPr>
          <p:spPr>
            <a:xfrm>
              <a:off x="3772879" y="2834588"/>
              <a:ext cx="577972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fr-FR"/>
              </a:defPPr>
              <a:lvl1pPr>
                <a:defRPr sz="5400" b="1">
                  <a:solidFill>
                    <a:schemeClr val="accent1"/>
                  </a:solidFill>
                  <a:latin typeface="Calibri" panose="020F0502020204030204" pitchFamily="34" charset="0"/>
                  <a:cs typeface="Calibri" panose="020F0502020204030204" pitchFamily="34" charset="0"/>
                </a:defRPr>
              </a:lvl1pPr>
            </a:lstStyle>
            <a:p>
              <a:r>
                <a:rPr lang="ar-MA" dirty="0"/>
                <a:t>6</a:t>
              </a:r>
              <a:endParaRPr lang="fr-FR" dirty="0"/>
            </a:p>
          </p:txBody>
        </p:sp>
      </p:grpSp>
    </p:spTree>
    <p:extLst>
      <p:ext uri="{BB962C8B-B14F-4D97-AF65-F5344CB8AC3E}">
        <p14:creationId xmlns:p14="http://schemas.microsoft.com/office/powerpoint/2010/main" val="32783821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CA29C70-C2F6-C189-0291-17DD89587AF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ZoneTexte 8">
            <a:extLst>
              <a:ext uri="{FF2B5EF4-FFF2-40B4-BE49-F238E27FC236}">
                <a16:creationId xmlns:a16="http://schemas.microsoft.com/office/drawing/2014/main" id="{EAB745BE-CB6C-9B86-E010-61F17369CF37}"/>
              </a:ext>
            </a:extLst>
          </p:cNvPr>
          <p:cNvSpPr txBox="1"/>
          <p:nvPr/>
        </p:nvSpPr>
        <p:spPr>
          <a:xfrm>
            <a:off x="1230609" y="894241"/>
            <a:ext cx="6273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 ارفعوا</a:t>
            </a:r>
            <a:r>
              <a:rPr lang="ar-MA" b="1" dirty="0">
                <a:solidFill>
                  <a:srgbClr val="FFFFFF">
                    <a:lumMod val="50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الألواح </a:t>
            </a:r>
            <a:endParaRPr kumimoji="0" lang="ar-MA" sz="1800" b="1" i="0" u="none" strike="noStrike" kern="1200" cap="none" spc="0" normalizeH="0" baseline="0" noProof="0" dirty="0">
              <a:ln>
                <a:noFill/>
              </a:ln>
              <a:solidFill>
                <a:srgbClr val="FFFFFF">
                  <a:lumMod val="50000"/>
                </a:srgbClr>
              </a:solidFill>
              <a:effectLst/>
              <a:uLnTx/>
              <a:uFillTx/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Google Shape;292;p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2D662825-DDF6-EC76-49AF-FD9D061ADBCD}"/>
              </a:ext>
            </a:extLst>
          </p:cNvPr>
          <p:cNvPicPr preferRelativeResize="0"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43213" y="1984375"/>
            <a:ext cx="3457575" cy="3457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Image 2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BAB025DC-A5C6-8219-B0EA-68C73DC35C3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grpSp>
        <p:nvGrpSpPr>
          <p:cNvPr id="4" name="Groupe 3">
            <a:extLst>
              <a:ext uri="{FF2B5EF4-FFF2-40B4-BE49-F238E27FC236}">
                <a16:creationId xmlns:a16="http://schemas.microsoft.com/office/drawing/2014/main" id="{994CC67B-BF9A-F5C3-4F3A-F7383280DB99}"/>
              </a:ext>
            </a:extLst>
          </p:cNvPr>
          <p:cNvGrpSpPr/>
          <p:nvPr/>
        </p:nvGrpSpPr>
        <p:grpSpPr>
          <a:xfrm>
            <a:off x="593138" y="111807"/>
            <a:ext cx="7181416" cy="431350"/>
            <a:chOff x="593138" y="111807"/>
            <a:chExt cx="7181416" cy="431350"/>
          </a:xfrm>
        </p:grpSpPr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81D82E1D-1E28-CE23-9C68-64571253A399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6" name="Groupe 5">
              <a:extLst>
                <a:ext uri="{FF2B5EF4-FFF2-40B4-BE49-F238E27FC236}">
                  <a16:creationId xmlns:a16="http://schemas.microsoft.com/office/drawing/2014/main" id="{E621752D-2262-9638-B91D-668114FC5158}"/>
                </a:ext>
              </a:extLst>
            </p:cNvPr>
            <p:cNvGrpSpPr/>
            <p:nvPr/>
          </p:nvGrpSpPr>
          <p:grpSpPr>
            <a:xfrm>
              <a:off x="722662" y="189855"/>
              <a:ext cx="6902418" cy="353302"/>
              <a:chOff x="722662" y="189855"/>
              <a:chExt cx="6902418" cy="353302"/>
            </a:xfrm>
          </p:grpSpPr>
          <p:sp>
            <p:nvSpPr>
              <p:cNvPr id="7" name="ZoneTexte 6">
                <a:extLst>
                  <a:ext uri="{FF2B5EF4-FFF2-40B4-BE49-F238E27FC236}">
                    <a16:creationId xmlns:a16="http://schemas.microsoft.com/office/drawing/2014/main" id="{B2823FCC-D92F-1E43-91D4-76D55EFE6692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8" name="ZoneTexte 7">
                <a:extLst>
                  <a:ext uri="{FF2B5EF4-FFF2-40B4-BE49-F238E27FC236}">
                    <a16:creationId xmlns:a16="http://schemas.microsoft.com/office/drawing/2014/main" id="{E83BDFD6-5600-B855-ACE9-8D4A7CB019ED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0" name="ZoneTexte 9">
                <a:extLst>
                  <a:ext uri="{FF2B5EF4-FFF2-40B4-BE49-F238E27FC236}">
                    <a16:creationId xmlns:a16="http://schemas.microsoft.com/office/drawing/2014/main" id="{B53606C9-385F-F6BC-B851-F8BD8FD6E5F9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افتتاح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1" name="Ellipse 10">
                <a:extLst>
                  <a:ext uri="{FF2B5EF4-FFF2-40B4-BE49-F238E27FC236}">
                    <a16:creationId xmlns:a16="http://schemas.microsoft.com/office/drawing/2014/main" id="{3F4F3313-6E71-3E07-680C-9E511514A3E2}"/>
                  </a:ext>
                </a:extLst>
              </p:cNvPr>
              <p:cNvSpPr/>
              <p:nvPr/>
            </p:nvSpPr>
            <p:spPr>
              <a:xfrm>
                <a:off x="7354529" y="235975"/>
                <a:ext cx="211555" cy="217557"/>
              </a:xfrm>
              <a:prstGeom prst="ellipse">
                <a:avLst/>
              </a:prstGeom>
              <a:solidFill>
                <a:srgbClr val="FFC0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2" name="ZoneTexte 11">
                <a:extLst>
                  <a:ext uri="{FF2B5EF4-FFF2-40B4-BE49-F238E27FC236}">
                    <a16:creationId xmlns:a16="http://schemas.microsoft.com/office/drawing/2014/main" id="{B30AA841-6D66-604D-109D-EE6C8F3E5ED3}"/>
                  </a:ext>
                </a:extLst>
              </p:cNvPr>
              <p:cNvSpPr txBox="1"/>
              <p:nvPr/>
            </p:nvSpPr>
            <p:spPr>
              <a:xfrm>
                <a:off x="7315202" y="189855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3" name="Ellipse 12">
                <a:extLst>
                  <a:ext uri="{FF2B5EF4-FFF2-40B4-BE49-F238E27FC236}">
                    <a16:creationId xmlns:a16="http://schemas.microsoft.com/office/drawing/2014/main" id="{7AC1725F-EA35-8E72-8199-B1A276AC46C3}"/>
                  </a:ext>
                </a:extLst>
              </p:cNvPr>
              <p:cNvSpPr/>
              <p:nvPr/>
            </p:nvSpPr>
            <p:spPr>
              <a:xfrm>
                <a:off x="4773554" y="240891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4" name="ZoneTexte 13">
                <a:extLst>
                  <a:ext uri="{FF2B5EF4-FFF2-40B4-BE49-F238E27FC236}">
                    <a16:creationId xmlns:a16="http://schemas.microsoft.com/office/drawing/2014/main" id="{08711324-D91C-6FDF-41B3-084200E9FF2A}"/>
                  </a:ext>
                </a:extLst>
              </p:cNvPr>
              <p:cNvSpPr txBox="1"/>
              <p:nvPr/>
            </p:nvSpPr>
            <p:spPr>
              <a:xfrm>
                <a:off x="4734227" y="204603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5" name="Ellipse 14">
                <a:extLst>
                  <a:ext uri="{FF2B5EF4-FFF2-40B4-BE49-F238E27FC236}">
                    <a16:creationId xmlns:a16="http://schemas.microsoft.com/office/drawing/2014/main" id="{4CEE6516-3278-99C4-3130-521FA74DCF80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6" name="ZoneTexte 15">
                <a:extLst>
                  <a:ext uri="{FF2B5EF4-FFF2-40B4-BE49-F238E27FC236}">
                    <a16:creationId xmlns:a16="http://schemas.microsoft.com/office/drawing/2014/main" id="{37F812B5-D20F-B471-222F-9F535D3BF933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0229161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220513C-75E3-DC13-6232-37751B19D2D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ZoneTexte 14">
            <a:extLst>
              <a:ext uri="{FF2B5EF4-FFF2-40B4-BE49-F238E27FC236}">
                <a16:creationId xmlns:a16="http://schemas.microsoft.com/office/drawing/2014/main" id="{07E38AC3-6531-94BD-8590-D796E808614C}"/>
              </a:ext>
            </a:extLst>
          </p:cNvPr>
          <p:cNvSpPr txBox="1"/>
          <p:nvPr/>
        </p:nvSpPr>
        <p:spPr>
          <a:xfrm>
            <a:off x="797150" y="777101"/>
            <a:ext cx="66614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من يشرح لنا كيف توصل للجواب؟</a:t>
            </a:r>
          </a:p>
        </p:txBody>
      </p:sp>
      <p:grpSp>
        <p:nvGrpSpPr>
          <p:cNvPr id="4" name="Groupe 3">
            <a:extLst>
              <a:ext uri="{FF2B5EF4-FFF2-40B4-BE49-F238E27FC236}">
                <a16:creationId xmlns:a16="http://schemas.microsoft.com/office/drawing/2014/main" id="{E4C9AEB3-1D69-B534-71EB-FC0F9F56510E}"/>
              </a:ext>
            </a:extLst>
          </p:cNvPr>
          <p:cNvGrpSpPr/>
          <p:nvPr/>
        </p:nvGrpSpPr>
        <p:grpSpPr>
          <a:xfrm>
            <a:off x="593138" y="111807"/>
            <a:ext cx="7181416" cy="431350"/>
            <a:chOff x="593138" y="111807"/>
            <a:chExt cx="7181416" cy="431350"/>
          </a:xfrm>
        </p:grpSpPr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1217D60C-A78A-DC42-9E0B-AE173DE60366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6" name="Groupe 5">
              <a:extLst>
                <a:ext uri="{FF2B5EF4-FFF2-40B4-BE49-F238E27FC236}">
                  <a16:creationId xmlns:a16="http://schemas.microsoft.com/office/drawing/2014/main" id="{EDBF8FC0-0926-04F4-0A59-8E275A02096E}"/>
                </a:ext>
              </a:extLst>
            </p:cNvPr>
            <p:cNvGrpSpPr/>
            <p:nvPr/>
          </p:nvGrpSpPr>
          <p:grpSpPr>
            <a:xfrm>
              <a:off x="722662" y="189855"/>
              <a:ext cx="6902418" cy="353302"/>
              <a:chOff x="722662" y="189855"/>
              <a:chExt cx="6902418" cy="353302"/>
            </a:xfrm>
          </p:grpSpPr>
          <p:sp>
            <p:nvSpPr>
              <p:cNvPr id="7" name="ZoneTexte 6">
                <a:extLst>
                  <a:ext uri="{FF2B5EF4-FFF2-40B4-BE49-F238E27FC236}">
                    <a16:creationId xmlns:a16="http://schemas.microsoft.com/office/drawing/2014/main" id="{563F62A4-36A0-6F7F-1E28-BDAF2589310D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0" name="ZoneTexte 9">
                <a:extLst>
                  <a:ext uri="{FF2B5EF4-FFF2-40B4-BE49-F238E27FC236}">
                    <a16:creationId xmlns:a16="http://schemas.microsoft.com/office/drawing/2014/main" id="{470A56C9-93F3-A132-4733-33FD73B35EFC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1" name="ZoneTexte 10">
                <a:extLst>
                  <a:ext uri="{FF2B5EF4-FFF2-40B4-BE49-F238E27FC236}">
                    <a16:creationId xmlns:a16="http://schemas.microsoft.com/office/drawing/2014/main" id="{FD2FDD5C-BBE3-EC1F-1332-F5411AF20472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افتتاح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2" name="Ellipse 11">
                <a:extLst>
                  <a:ext uri="{FF2B5EF4-FFF2-40B4-BE49-F238E27FC236}">
                    <a16:creationId xmlns:a16="http://schemas.microsoft.com/office/drawing/2014/main" id="{9429C7CF-44CA-7D8E-7C90-E19EAACAC122}"/>
                  </a:ext>
                </a:extLst>
              </p:cNvPr>
              <p:cNvSpPr/>
              <p:nvPr/>
            </p:nvSpPr>
            <p:spPr>
              <a:xfrm>
                <a:off x="7354529" y="235975"/>
                <a:ext cx="211555" cy="217557"/>
              </a:xfrm>
              <a:prstGeom prst="ellipse">
                <a:avLst/>
              </a:prstGeom>
              <a:solidFill>
                <a:srgbClr val="FFC0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3" name="ZoneTexte 12">
                <a:extLst>
                  <a:ext uri="{FF2B5EF4-FFF2-40B4-BE49-F238E27FC236}">
                    <a16:creationId xmlns:a16="http://schemas.microsoft.com/office/drawing/2014/main" id="{6F7290AC-1D77-E36C-DE77-AA908C212258}"/>
                  </a:ext>
                </a:extLst>
              </p:cNvPr>
              <p:cNvSpPr txBox="1"/>
              <p:nvPr/>
            </p:nvSpPr>
            <p:spPr>
              <a:xfrm>
                <a:off x="7315202" y="189855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4" name="Ellipse 13">
                <a:extLst>
                  <a:ext uri="{FF2B5EF4-FFF2-40B4-BE49-F238E27FC236}">
                    <a16:creationId xmlns:a16="http://schemas.microsoft.com/office/drawing/2014/main" id="{124FFC77-B3EC-5017-F988-8C1D4943FC16}"/>
                  </a:ext>
                </a:extLst>
              </p:cNvPr>
              <p:cNvSpPr/>
              <p:nvPr/>
            </p:nvSpPr>
            <p:spPr>
              <a:xfrm>
                <a:off x="4773554" y="240891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6" name="ZoneTexte 15">
                <a:extLst>
                  <a:ext uri="{FF2B5EF4-FFF2-40B4-BE49-F238E27FC236}">
                    <a16:creationId xmlns:a16="http://schemas.microsoft.com/office/drawing/2014/main" id="{D4650D71-DED0-FB94-F1C8-BAC01677DA63}"/>
                  </a:ext>
                </a:extLst>
              </p:cNvPr>
              <p:cNvSpPr txBox="1"/>
              <p:nvPr/>
            </p:nvSpPr>
            <p:spPr>
              <a:xfrm>
                <a:off x="4734227" y="204603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7" name="Ellipse 16">
                <a:extLst>
                  <a:ext uri="{FF2B5EF4-FFF2-40B4-BE49-F238E27FC236}">
                    <a16:creationId xmlns:a16="http://schemas.microsoft.com/office/drawing/2014/main" id="{001908C7-F8BB-F6CE-3C29-ABF658B311C5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8" name="ZoneTexte 17">
                <a:extLst>
                  <a:ext uri="{FF2B5EF4-FFF2-40B4-BE49-F238E27FC236}">
                    <a16:creationId xmlns:a16="http://schemas.microsoft.com/office/drawing/2014/main" id="{B182C88A-645E-A482-DD73-F11CFA280013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pic>
        <p:nvPicPr>
          <p:cNvPr id="2" name="Espace réservé pour une image  9" descr="Une image contenant habits, jouet, sourire, chemise&#10;&#10;Le contenu généré par l’IA peut être incorrect.">
            <a:extLst>
              <a:ext uri="{FF2B5EF4-FFF2-40B4-BE49-F238E27FC236}">
                <a16:creationId xmlns:a16="http://schemas.microsoft.com/office/drawing/2014/main" id="{DB9589DD-3641-E696-83AF-7764CA96D7C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52659" y="619122"/>
            <a:ext cx="929388" cy="929388"/>
          </a:xfrm>
          <a:prstGeom prst="ellipse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85C1DF1E-7BFB-550D-6BA3-1D8599DE0A3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22091" y="2763727"/>
            <a:ext cx="333422" cy="276264"/>
          </a:xfrm>
          <a:prstGeom prst="rect">
            <a:avLst/>
          </a:prstGeom>
        </p:spPr>
      </p:pic>
      <p:grpSp>
        <p:nvGrpSpPr>
          <p:cNvPr id="20" name="Groupe 19">
            <a:extLst>
              <a:ext uri="{FF2B5EF4-FFF2-40B4-BE49-F238E27FC236}">
                <a16:creationId xmlns:a16="http://schemas.microsoft.com/office/drawing/2014/main" id="{41B1CD5D-6A62-B6ED-F9E7-D6FD0E0CFE9A}"/>
              </a:ext>
            </a:extLst>
          </p:cNvPr>
          <p:cNvGrpSpPr/>
          <p:nvPr/>
        </p:nvGrpSpPr>
        <p:grpSpPr>
          <a:xfrm>
            <a:off x="1505109" y="3039991"/>
            <a:ext cx="6133782" cy="1134785"/>
            <a:chOff x="1505109" y="2834588"/>
            <a:chExt cx="6133782" cy="1134785"/>
          </a:xfrm>
        </p:grpSpPr>
        <p:pic>
          <p:nvPicPr>
            <p:cNvPr id="21" name="Image 20" descr="Une image contenant Police, ligne, blanc, conception&#10;&#10;Le contenu généré par l’IA peut être incorrect.">
              <a:extLst>
                <a:ext uri="{FF2B5EF4-FFF2-40B4-BE49-F238E27FC236}">
                  <a16:creationId xmlns:a16="http://schemas.microsoft.com/office/drawing/2014/main" id="{967D37FC-D905-3906-EA80-6DE9821854D6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1505109" y="2888625"/>
              <a:ext cx="6133782" cy="1080748"/>
            </a:xfrm>
            <a:prstGeom prst="rect">
              <a:avLst/>
            </a:prstGeom>
          </p:spPr>
        </p:pic>
        <p:sp>
          <p:nvSpPr>
            <p:cNvPr id="23" name="ZoneTexte 22">
              <a:extLst>
                <a:ext uri="{FF2B5EF4-FFF2-40B4-BE49-F238E27FC236}">
                  <a16:creationId xmlns:a16="http://schemas.microsoft.com/office/drawing/2014/main" id="{615B1389-7CC1-C13B-47E6-EA0F17B4CBCE}"/>
                </a:ext>
              </a:extLst>
            </p:cNvPr>
            <p:cNvSpPr txBox="1"/>
            <p:nvPr/>
          </p:nvSpPr>
          <p:spPr>
            <a:xfrm>
              <a:off x="1636263" y="2849336"/>
              <a:ext cx="577972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fr-FR"/>
              </a:defPPr>
              <a:lvl1pPr>
                <a:defRPr sz="5400" b="1">
                  <a:solidFill>
                    <a:srgbClr val="103B4D"/>
                  </a:solidFill>
                  <a:latin typeface="Calibri" panose="020F0502020204030204" pitchFamily="34" charset="0"/>
                  <a:cs typeface="Calibri" panose="020F0502020204030204" pitchFamily="34" charset="0"/>
                </a:defRPr>
              </a:lvl1pPr>
            </a:lstStyle>
            <a:p>
              <a:r>
                <a:rPr lang="ar-MA" dirty="0">
                  <a:solidFill>
                    <a:schemeClr val="accent1"/>
                  </a:solidFill>
                </a:rPr>
                <a:t>4</a:t>
              </a:r>
              <a:endParaRPr lang="fr-FR" dirty="0">
                <a:solidFill>
                  <a:schemeClr val="accent1"/>
                </a:solidFill>
              </a:endParaRPr>
            </a:p>
          </p:txBody>
        </p:sp>
        <p:sp>
          <p:nvSpPr>
            <p:cNvPr id="24" name="ZoneTexte 23">
              <a:extLst>
                <a:ext uri="{FF2B5EF4-FFF2-40B4-BE49-F238E27FC236}">
                  <a16:creationId xmlns:a16="http://schemas.microsoft.com/office/drawing/2014/main" id="{749FCABC-025D-32F2-5031-4F1E0C882979}"/>
                </a:ext>
              </a:extLst>
            </p:cNvPr>
            <p:cNvSpPr txBox="1"/>
            <p:nvPr/>
          </p:nvSpPr>
          <p:spPr>
            <a:xfrm>
              <a:off x="2696768" y="2849336"/>
              <a:ext cx="577972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fr-FR"/>
              </a:defPPr>
              <a:lvl1pPr>
                <a:defRPr sz="5400" b="1">
                  <a:solidFill>
                    <a:srgbClr val="103B4D"/>
                  </a:solidFill>
                  <a:latin typeface="Calibri" panose="020F0502020204030204" pitchFamily="34" charset="0"/>
                  <a:cs typeface="Calibri" panose="020F0502020204030204" pitchFamily="34" charset="0"/>
                </a:defRPr>
              </a:lvl1pPr>
            </a:lstStyle>
            <a:p>
              <a:r>
                <a:rPr lang="ar-MA" dirty="0">
                  <a:solidFill>
                    <a:schemeClr val="accent1"/>
                  </a:solidFill>
                </a:rPr>
                <a:t>2</a:t>
              </a:r>
              <a:endParaRPr lang="fr-FR" dirty="0">
                <a:solidFill>
                  <a:schemeClr val="accent1"/>
                </a:solidFill>
              </a:endParaRPr>
            </a:p>
          </p:txBody>
        </p:sp>
        <p:sp>
          <p:nvSpPr>
            <p:cNvPr id="25" name="ZoneTexte 24">
              <a:extLst>
                <a:ext uri="{FF2B5EF4-FFF2-40B4-BE49-F238E27FC236}">
                  <a16:creationId xmlns:a16="http://schemas.microsoft.com/office/drawing/2014/main" id="{B0FCBE8D-CFD1-9340-0AE8-BF09EDD5B599}"/>
                </a:ext>
              </a:extLst>
            </p:cNvPr>
            <p:cNvSpPr txBox="1"/>
            <p:nvPr/>
          </p:nvSpPr>
          <p:spPr>
            <a:xfrm>
              <a:off x="3772879" y="2834588"/>
              <a:ext cx="577972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fr-FR"/>
              </a:defPPr>
              <a:lvl1pPr>
                <a:defRPr sz="5400" b="1">
                  <a:solidFill>
                    <a:schemeClr val="accent1"/>
                  </a:solidFill>
                  <a:latin typeface="Calibri" panose="020F0502020204030204" pitchFamily="34" charset="0"/>
                  <a:cs typeface="Calibri" panose="020F0502020204030204" pitchFamily="34" charset="0"/>
                </a:defRPr>
              </a:lvl1pPr>
            </a:lstStyle>
            <a:p>
              <a:r>
                <a:rPr lang="ar-MA" dirty="0"/>
                <a:t>6</a:t>
              </a:r>
              <a:endParaRPr lang="fr-FR" dirty="0"/>
            </a:p>
          </p:txBody>
        </p:sp>
      </p:grpSp>
    </p:spTree>
    <p:extLst>
      <p:ext uri="{BB962C8B-B14F-4D97-AF65-F5344CB8AC3E}">
        <p14:creationId xmlns:p14="http://schemas.microsoft.com/office/powerpoint/2010/main" val="58170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3B1ED99-8DCB-C2F9-9C59-874EB509193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ZoneTexte 14">
            <a:extLst>
              <a:ext uri="{FF2B5EF4-FFF2-40B4-BE49-F238E27FC236}">
                <a16:creationId xmlns:a16="http://schemas.microsoft.com/office/drawing/2014/main" id="{48CA01D8-B954-3BDA-B602-369944E4E39F}"/>
              </a:ext>
            </a:extLst>
          </p:cNvPr>
          <p:cNvSpPr txBox="1"/>
          <p:nvPr/>
        </p:nvSpPr>
        <p:spPr>
          <a:xfrm>
            <a:off x="797150" y="777101"/>
            <a:ext cx="66614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صححوا : 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العددان المكملان لعشرة هما 6و4 ثم أضيف 2 </a:t>
            </a:r>
            <a:endParaRPr kumimoji="0" lang="ar-MA" sz="18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grpSp>
        <p:nvGrpSpPr>
          <p:cNvPr id="4" name="Groupe 3">
            <a:extLst>
              <a:ext uri="{FF2B5EF4-FFF2-40B4-BE49-F238E27FC236}">
                <a16:creationId xmlns:a16="http://schemas.microsoft.com/office/drawing/2014/main" id="{9A8DD755-C589-C930-082F-8D0275FD38BA}"/>
              </a:ext>
            </a:extLst>
          </p:cNvPr>
          <p:cNvGrpSpPr/>
          <p:nvPr/>
        </p:nvGrpSpPr>
        <p:grpSpPr>
          <a:xfrm>
            <a:off x="593138" y="111807"/>
            <a:ext cx="7181416" cy="431350"/>
            <a:chOff x="593138" y="111807"/>
            <a:chExt cx="7181416" cy="431350"/>
          </a:xfrm>
        </p:grpSpPr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618FBBDC-A99C-18D4-031C-C1D7BB77906B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6" name="Groupe 5">
              <a:extLst>
                <a:ext uri="{FF2B5EF4-FFF2-40B4-BE49-F238E27FC236}">
                  <a16:creationId xmlns:a16="http://schemas.microsoft.com/office/drawing/2014/main" id="{0D00C3A5-F030-9010-0B68-3E34612FA72B}"/>
                </a:ext>
              </a:extLst>
            </p:cNvPr>
            <p:cNvGrpSpPr/>
            <p:nvPr/>
          </p:nvGrpSpPr>
          <p:grpSpPr>
            <a:xfrm>
              <a:off x="722662" y="189855"/>
              <a:ext cx="6902418" cy="353302"/>
              <a:chOff x="722662" y="189855"/>
              <a:chExt cx="6902418" cy="353302"/>
            </a:xfrm>
          </p:grpSpPr>
          <p:sp>
            <p:nvSpPr>
              <p:cNvPr id="7" name="ZoneTexte 6">
                <a:extLst>
                  <a:ext uri="{FF2B5EF4-FFF2-40B4-BE49-F238E27FC236}">
                    <a16:creationId xmlns:a16="http://schemas.microsoft.com/office/drawing/2014/main" id="{44766547-10A0-6734-9189-81A7EE0A2721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0" name="ZoneTexte 9">
                <a:extLst>
                  <a:ext uri="{FF2B5EF4-FFF2-40B4-BE49-F238E27FC236}">
                    <a16:creationId xmlns:a16="http://schemas.microsoft.com/office/drawing/2014/main" id="{0DF9EB77-7E4F-484A-E0BF-D4EE1405CE35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1" name="ZoneTexte 10">
                <a:extLst>
                  <a:ext uri="{FF2B5EF4-FFF2-40B4-BE49-F238E27FC236}">
                    <a16:creationId xmlns:a16="http://schemas.microsoft.com/office/drawing/2014/main" id="{4F0924F2-6DE2-CA3C-F0C0-BEDA99F16EA2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افتتاح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2" name="Ellipse 11">
                <a:extLst>
                  <a:ext uri="{FF2B5EF4-FFF2-40B4-BE49-F238E27FC236}">
                    <a16:creationId xmlns:a16="http://schemas.microsoft.com/office/drawing/2014/main" id="{F5EC6D28-CC7D-6103-2394-2F95E3733F82}"/>
                  </a:ext>
                </a:extLst>
              </p:cNvPr>
              <p:cNvSpPr/>
              <p:nvPr/>
            </p:nvSpPr>
            <p:spPr>
              <a:xfrm>
                <a:off x="7354529" y="235975"/>
                <a:ext cx="211555" cy="217557"/>
              </a:xfrm>
              <a:prstGeom prst="ellipse">
                <a:avLst/>
              </a:prstGeom>
              <a:solidFill>
                <a:srgbClr val="FFC0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3" name="ZoneTexte 12">
                <a:extLst>
                  <a:ext uri="{FF2B5EF4-FFF2-40B4-BE49-F238E27FC236}">
                    <a16:creationId xmlns:a16="http://schemas.microsoft.com/office/drawing/2014/main" id="{3DD0B639-1537-8317-1DAF-5C769983D294}"/>
                  </a:ext>
                </a:extLst>
              </p:cNvPr>
              <p:cNvSpPr txBox="1"/>
              <p:nvPr/>
            </p:nvSpPr>
            <p:spPr>
              <a:xfrm>
                <a:off x="7315202" y="189855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4" name="Ellipse 13">
                <a:extLst>
                  <a:ext uri="{FF2B5EF4-FFF2-40B4-BE49-F238E27FC236}">
                    <a16:creationId xmlns:a16="http://schemas.microsoft.com/office/drawing/2014/main" id="{A305F4B7-4887-6D35-FE58-DB1FCDBC22EE}"/>
                  </a:ext>
                </a:extLst>
              </p:cNvPr>
              <p:cNvSpPr/>
              <p:nvPr/>
            </p:nvSpPr>
            <p:spPr>
              <a:xfrm>
                <a:off x="4773554" y="240891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6" name="ZoneTexte 15">
                <a:extLst>
                  <a:ext uri="{FF2B5EF4-FFF2-40B4-BE49-F238E27FC236}">
                    <a16:creationId xmlns:a16="http://schemas.microsoft.com/office/drawing/2014/main" id="{24FB3AFD-F46E-373C-3046-B6A7DA53D481}"/>
                  </a:ext>
                </a:extLst>
              </p:cNvPr>
              <p:cNvSpPr txBox="1"/>
              <p:nvPr/>
            </p:nvSpPr>
            <p:spPr>
              <a:xfrm>
                <a:off x="4734227" y="204603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7" name="Ellipse 16">
                <a:extLst>
                  <a:ext uri="{FF2B5EF4-FFF2-40B4-BE49-F238E27FC236}">
                    <a16:creationId xmlns:a16="http://schemas.microsoft.com/office/drawing/2014/main" id="{87FD0632-D6DF-A415-62B7-245733B4D1F2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8" name="ZoneTexte 17">
                <a:extLst>
                  <a:ext uri="{FF2B5EF4-FFF2-40B4-BE49-F238E27FC236}">
                    <a16:creationId xmlns:a16="http://schemas.microsoft.com/office/drawing/2014/main" id="{EC83C9C3-79CA-7C9B-2791-CB75E2297C0D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pic>
        <p:nvPicPr>
          <p:cNvPr id="2" name="Espace réservé pour une image  9" descr="Une image contenant habits, jouet, sourire, chemise&#10;&#10;Le contenu généré par l’IA peut être incorrect.">
            <a:extLst>
              <a:ext uri="{FF2B5EF4-FFF2-40B4-BE49-F238E27FC236}">
                <a16:creationId xmlns:a16="http://schemas.microsoft.com/office/drawing/2014/main" id="{055E71F7-6E75-84F8-DCC8-2AC482364D6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52659" y="619122"/>
            <a:ext cx="929388" cy="929388"/>
          </a:xfrm>
          <a:prstGeom prst="ellipse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B92896DA-3A86-4637-8BCD-64A43AB48A0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22091" y="2763727"/>
            <a:ext cx="333422" cy="276264"/>
          </a:xfrm>
          <a:prstGeom prst="rect">
            <a:avLst/>
          </a:prstGeom>
        </p:spPr>
      </p:pic>
      <p:grpSp>
        <p:nvGrpSpPr>
          <p:cNvPr id="19" name="Groupe 18">
            <a:extLst>
              <a:ext uri="{FF2B5EF4-FFF2-40B4-BE49-F238E27FC236}">
                <a16:creationId xmlns:a16="http://schemas.microsoft.com/office/drawing/2014/main" id="{14678258-8A54-B296-D20E-266F952783D3}"/>
              </a:ext>
            </a:extLst>
          </p:cNvPr>
          <p:cNvGrpSpPr/>
          <p:nvPr/>
        </p:nvGrpSpPr>
        <p:grpSpPr>
          <a:xfrm>
            <a:off x="1505109" y="3039991"/>
            <a:ext cx="6133782" cy="1134785"/>
            <a:chOff x="1505109" y="2834588"/>
            <a:chExt cx="6133782" cy="1134785"/>
          </a:xfrm>
        </p:grpSpPr>
        <p:pic>
          <p:nvPicPr>
            <p:cNvPr id="20" name="Image 19" descr="Une image contenant Police, ligne, blanc, conception&#10;&#10;Le contenu généré par l’IA peut être incorrect.">
              <a:extLst>
                <a:ext uri="{FF2B5EF4-FFF2-40B4-BE49-F238E27FC236}">
                  <a16:creationId xmlns:a16="http://schemas.microsoft.com/office/drawing/2014/main" id="{D3A7D60D-230C-43AF-18AC-B029CF20D0EA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1505109" y="2888625"/>
              <a:ext cx="6133782" cy="1080748"/>
            </a:xfrm>
            <a:prstGeom prst="rect">
              <a:avLst/>
            </a:prstGeom>
          </p:spPr>
        </p:pic>
        <p:sp>
          <p:nvSpPr>
            <p:cNvPr id="21" name="ZoneTexte 20">
              <a:extLst>
                <a:ext uri="{FF2B5EF4-FFF2-40B4-BE49-F238E27FC236}">
                  <a16:creationId xmlns:a16="http://schemas.microsoft.com/office/drawing/2014/main" id="{697B4942-280C-DE56-7F7F-89A38A988483}"/>
                </a:ext>
              </a:extLst>
            </p:cNvPr>
            <p:cNvSpPr txBox="1"/>
            <p:nvPr/>
          </p:nvSpPr>
          <p:spPr>
            <a:xfrm>
              <a:off x="1636263" y="2849336"/>
              <a:ext cx="577972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fr-FR"/>
              </a:defPPr>
              <a:lvl1pPr>
                <a:defRPr sz="5400" b="1">
                  <a:solidFill>
                    <a:srgbClr val="103B4D"/>
                  </a:solidFill>
                  <a:latin typeface="Calibri" panose="020F0502020204030204" pitchFamily="34" charset="0"/>
                  <a:cs typeface="Calibri" panose="020F0502020204030204" pitchFamily="34" charset="0"/>
                </a:defRPr>
              </a:lvl1pPr>
            </a:lstStyle>
            <a:p>
              <a:r>
                <a:rPr lang="ar-MA" dirty="0">
                  <a:solidFill>
                    <a:schemeClr val="accent1"/>
                  </a:solidFill>
                </a:rPr>
                <a:t>4</a:t>
              </a:r>
              <a:endParaRPr lang="fr-FR" dirty="0">
                <a:solidFill>
                  <a:schemeClr val="accent1"/>
                </a:solidFill>
              </a:endParaRPr>
            </a:p>
          </p:txBody>
        </p:sp>
        <p:sp>
          <p:nvSpPr>
            <p:cNvPr id="22" name="ZoneTexte 21">
              <a:extLst>
                <a:ext uri="{FF2B5EF4-FFF2-40B4-BE49-F238E27FC236}">
                  <a16:creationId xmlns:a16="http://schemas.microsoft.com/office/drawing/2014/main" id="{055787D0-A01E-66F1-596E-352733EE2AA7}"/>
                </a:ext>
              </a:extLst>
            </p:cNvPr>
            <p:cNvSpPr txBox="1"/>
            <p:nvPr/>
          </p:nvSpPr>
          <p:spPr>
            <a:xfrm>
              <a:off x="2696768" y="2849336"/>
              <a:ext cx="577972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fr-FR"/>
              </a:defPPr>
              <a:lvl1pPr>
                <a:defRPr sz="5400" b="1">
                  <a:solidFill>
                    <a:srgbClr val="103B4D"/>
                  </a:solidFill>
                  <a:latin typeface="Calibri" panose="020F0502020204030204" pitchFamily="34" charset="0"/>
                  <a:cs typeface="Calibri" panose="020F0502020204030204" pitchFamily="34" charset="0"/>
                </a:defRPr>
              </a:lvl1pPr>
            </a:lstStyle>
            <a:p>
              <a:r>
                <a:rPr lang="ar-MA" dirty="0">
                  <a:solidFill>
                    <a:schemeClr val="accent1"/>
                  </a:solidFill>
                </a:rPr>
                <a:t>2</a:t>
              </a:r>
              <a:endParaRPr lang="fr-FR" dirty="0">
                <a:solidFill>
                  <a:schemeClr val="accent1"/>
                </a:solidFill>
              </a:endParaRPr>
            </a:p>
          </p:txBody>
        </p:sp>
        <p:sp>
          <p:nvSpPr>
            <p:cNvPr id="23" name="ZoneTexte 22">
              <a:extLst>
                <a:ext uri="{FF2B5EF4-FFF2-40B4-BE49-F238E27FC236}">
                  <a16:creationId xmlns:a16="http://schemas.microsoft.com/office/drawing/2014/main" id="{7FCA4F3C-FAE8-2CFB-41BD-BFDBE1490BE0}"/>
                </a:ext>
              </a:extLst>
            </p:cNvPr>
            <p:cNvSpPr txBox="1"/>
            <p:nvPr/>
          </p:nvSpPr>
          <p:spPr>
            <a:xfrm>
              <a:off x="3772879" y="2834588"/>
              <a:ext cx="577972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fr-FR"/>
              </a:defPPr>
              <a:lvl1pPr>
                <a:defRPr sz="5400" b="1">
                  <a:solidFill>
                    <a:schemeClr val="accent1"/>
                  </a:solidFill>
                  <a:latin typeface="Calibri" panose="020F0502020204030204" pitchFamily="34" charset="0"/>
                  <a:cs typeface="Calibri" panose="020F0502020204030204" pitchFamily="34" charset="0"/>
                </a:defRPr>
              </a:lvl1pPr>
            </a:lstStyle>
            <a:p>
              <a:r>
                <a:rPr lang="ar-MA" dirty="0"/>
                <a:t>6</a:t>
              </a:r>
              <a:endParaRPr lang="fr-FR" dirty="0"/>
            </a:p>
          </p:txBody>
        </p:sp>
      </p:grpSp>
      <p:grpSp>
        <p:nvGrpSpPr>
          <p:cNvPr id="24" name="Groupe 23">
            <a:extLst>
              <a:ext uri="{FF2B5EF4-FFF2-40B4-BE49-F238E27FC236}">
                <a16:creationId xmlns:a16="http://schemas.microsoft.com/office/drawing/2014/main" id="{41B05492-D40E-8587-7AEA-E9984B82936D}"/>
              </a:ext>
            </a:extLst>
          </p:cNvPr>
          <p:cNvGrpSpPr/>
          <p:nvPr/>
        </p:nvGrpSpPr>
        <p:grpSpPr>
          <a:xfrm>
            <a:off x="2109981" y="2291457"/>
            <a:ext cx="3063792" cy="882930"/>
            <a:chOff x="1804489" y="2346670"/>
            <a:chExt cx="3063792" cy="882930"/>
          </a:xfrm>
        </p:grpSpPr>
        <p:pic>
          <p:nvPicPr>
            <p:cNvPr id="32" name="Image 31">
              <a:extLst>
                <a:ext uri="{FF2B5EF4-FFF2-40B4-BE49-F238E27FC236}">
                  <a16:creationId xmlns:a16="http://schemas.microsoft.com/office/drawing/2014/main" id="{4B1A0DC9-7407-7787-4C92-8FA11E4C46FE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clrChange>
                <a:clrFrom>
                  <a:srgbClr val="FCE5E3"/>
                </a:clrFrom>
                <a:clrTo>
                  <a:srgbClr val="FCE5E3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1804489" y="2824546"/>
              <a:ext cx="1860249" cy="405054"/>
            </a:xfrm>
            <a:prstGeom prst="rect">
              <a:avLst/>
            </a:prstGeom>
          </p:spPr>
        </p:pic>
        <p:pic>
          <p:nvPicPr>
            <p:cNvPr id="33" name="Image 32" descr="Une image contenant ligne, capture d’écran, blanc, algèbre&#10;&#10;Le contenu généré par l’IA peut être incorrect.">
              <a:extLst>
                <a:ext uri="{FF2B5EF4-FFF2-40B4-BE49-F238E27FC236}">
                  <a16:creationId xmlns:a16="http://schemas.microsoft.com/office/drawing/2014/main" id="{92EC4865-CFEE-2994-7CF3-BA2B365BD50A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2555695" y="2346670"/>
              <a:ext cx="2312586" cy="762106"/>
            </a:xfrm>
            <a:prstGeom prst="rect">
              <a:avLst/>
            </a:prstGeom>
          </p:spPr>
        </p:pic>
      </p:grpSp>
      <p:sp>
        <p:nvSpPr>
          <p:cNvPr id="34" name="ZoneTexte 33">
            <a:extLst>
              <a:ext uri="{FF2B5EF4-FFF2-40B4-BE49-F238E27FC236}">
                <a16:creationId xmlns:a16="http://schemas.microsoft.com/office/drawing/2014/main" id="{EF9A1E1C-EDAB-A05F-38C1-37CACA262546}"/>
              </a:ext>
            </a:extLst>
          </p:cNvPr>
          <p:cNvSpPr txBox="1"/>
          <p:nvPr/>
        </p:nvSpPr>
        <p:spPr>
          <a:xfrm>
            <a:off x="4724487" y="3152807"/>
            <a:ext cx="107611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>
              <a:defRPr sz="5400" b="1">
                <a:solidFill>
                  <a:srgbClr val="103B4D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ar-MA" sz="4800" dirty="0">
                <a:solidFill>
                  <a:srgbClr val="C00000"/>
                </a:solidFill>
              </a:rPr>
              <a:t>10</a:t>
            </a:r>
            <a:endParaRPr lang="fr-FR" sz="4800" dirty="0">
              <a:solidFill>
                <a:srgbClr val="C00000"/>
              </a:solidFill>
            </a:endParaRPr>
          </a:p>
        </p:txBody>
      </p:sp>
      <p:sp>
        <p:nvSpPr>
          <p:cNvPr id="35" name="ZoneTexte 34">
            <a:extLst>
              <a:ext uri="{FF2B5EF4-FFF2-40B4-BE49-F238E27FC236}">
                <a16:creationId xmlns:a16="http://schemas.microsoft.com/office/drawing/2014/main" id="{0EBDF352-8515-26F2-18D2-41D993486962}"/>
              </a:ext>
            </a:extLst>
          </p:cNvPr>
          <p:cNvSpPr txBox="1"/>
          <p:nvPr/>
        </p:nvSpPr>
        <p:spPr>
          <a:xfrm>
            <a:off x="5867661" y="3143035"/>
            <a:ext cx="107611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>
              <a:defRPr sz="5400" b="1">
                <a:solidFill>
                  <a:srgbClr val="103B4D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ar-MA" sz="4800" dirty="0">
                <a:solidFill>
                  <a:srgbClr val="C00000"/>
                </a:solidFill>
              </a:rPr>
              <a:t>2</a:t>
            </a:r>
            <a:endParaRPr lang="fr-FR" sz="4800" dirty="0">
              <a:solidFill>
                <a:srgbClr val="C00000"/>
              </a:solidFill>
            </a:endParaRPr>
          </a:p>
        </p:txBody>
      </p:sp>
      <p:sp>
        <p:nvSpPr>
          <p:cNvPr id="36" name="ZoneTexte 35">
            <a:extLst>
              <a:ext uri="{FF2B5EF4-FFF2-40B4-BE49-F238E27FC236}">
                <a16:creationId xmlns:a16="http://schemas.microsoft.com/office/drawing/2014/main" id="{78E58507-354D-1DC9-27D0-30D347FA89FE}"/>
              </a:ext>
            </a:extLst>
          </p:cNvPr>
          <p:cNvSpPr txBox="1"/>
          <p:nvPr/>
        </p:nvSpPr>
        <p:spPr>
          <a:xfrm>
            <a:off x="6819143" y="3129721"/>
            <a:ext cx="107611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>
              <a:defRPr sz="5400" b="1">
                <a:solidFill>
                  <a:srgbClr val="103B4D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ar-MA" sz="4800" dirty="0">
                <a:solidFill>
                  <a:srgbClr val="C00000"/>
                </a:solidFill>
              </a:rPr>
              <a:t>12</a:t>
            </a:r>
            <a:endParaRPr lang="fr-FR" sz="4800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210272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5228DA4-B5BE-0FAE-A75E-82C28132B10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FD934061-5963-931C-9400-85D82E302E03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grpSp>
        <p:nvGrpSpPr>
          <p:cNvPr id="4" name="Groupe 3">
            <a:extLst>
              <a:ext uri="{FF2B5EF4-FFF2-40B4-BE49-F238E27FC236}">
                <a16:creationId xmlns:a16="http://schemas.microsoft.com/office/drawing/2014/main" id="{ABC78FEE-24FB-5D53-1F7A-B8447133EF9A}"/>
              </a:ext>
            </a:extLst>
          </p:cNvPr>
          <p:cNvGrpSpPr/>
          <p:nvPr/>
        </p:nvGrpSpPr>
        <p:grpSpPr>
          <a:xfrm>
            <a:off x="2213653" y="2144743"/>
            <a:ext cx="4912634" cy="2309270"/>
            <a:chOff x="2213653" y="2144743"/>
            <a:chExt cx="4912634" cy="2895570"/>
          </a:xfrm>
        </p:grpSpPr>
        <p:sp>
          <p:nvSpPr>
            <p:cNvPr id="5" name="Rectangle : coins arrondis 4">
              <a:extLst>
                <a:ext uri="{FF2B5EF4-FFF2-40B4-BE49-F238E27FC236}">
                  <a16:creationId xmlns:a16="http://schemas.microsoft.com/office/drawing/2014/main" id="{76E81161-EFD5-DCD9-DD6A-840DE859CE7B}"/>
                </a:ext>
              </a:extLst>
            </p:cNvPr>
            <p:cNvSpPr/>
            <p:nvPr/>
          </p:nvSpPr>
          <p:spPr>
            <a:xfrm>
              <a:off x="2213653" y="2575449"/>
              <a:ext cx="4912634" cy="2464864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grpSp>
          <p:nvGrpSpPr>
            <p:cNvPr id="6" name="Groupe 5">
              <a:extLst>
                <a:ext uri="{FF2B5EF4-FFF2-40B4-BE49-F238E27FC236}">
                  <a16:creationId xmlns:a16="http://schemas.microsoft.com/office/drawing/2014/main" id="{CC28F959-3F8D-BABA-EF6E-9351713629C5}"/>
                </a:ext>
              </a:extLst>
            </p:cNvPr>
            <p:cNvGrpSpPr/>
            <p:nvPr/>
          </p:nvGrpSpPr>
          <p:grpSpPr>
            <a:xfrm>
              <a:off x="2669458" y="2144743"/>
              <a:ext cx="3704793" cy="802419"/>
              <a:chOff x="-2935447" y="983477"/>
              <a:chExt cx="4292023" cy="802419"/>
            </a:xfrm>
          </p:grpSpPr>
          <p:sp>
            <p:nvSpPr>
              <p:cNvPr id="8" name="Flowchart: Alternate Process 54">
                <a:extLst>
                  <a:ext uri="{FF2B5EF4-FFF2-40B4-BE49-F238E27FC236}">
                    <a16:creationId xmlns:a16="http://schemas.microsoft.com/office/drawing/2014/main" id="{6E7EA1CD-5286-6631-4A35-AB224524896C}"/>
                  </a:ext>
                </a:extLst>
              </p:cNvPr>
              <p:cNvSpPr/>
              <p:nvPr/>
            </p:nvSpPr>
            <p:spPr>
              <a:xfrm>
                <a:off x="-2935447" y="983477"/>
                <a:ext cx="4033663" cy="802419"/>
              </a:xfrm>
              <a:prstGeom prst="flowChartAlternateProcess">
                <a:avLst/>
              </a:prstGeom>
              <a:solidFill>
                <a:srgbClr val="3A8F98"/>
              </a:solidFill>
              <a:ln w="539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685834" rtl="1">
                  <a:defRPr/>
                </a:pPr>
                <a:r>
                  <a:rPr lang="en-US" sz="3200" b="1" dirty="0">
                    <a:solidFill>
                      <a:schemeClr val="bg1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 </a:t>
                </a:r>
                <a:r>
                  <a:rPr lang="ar-MA" sz="3200" b="1" dirty="0">
                    <a:solidFill>
                      <a:schemeClr val="bg1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  مراجعة الكفاية </a:t>
                </a:r>
                <a:r>
                  <a:rPr lang="fr-FR" sz="3200" b="1" dirty="0">
                    <a:solidFill>
                      <a:schemeClr val="bg1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CN4</a:t>
                </a:r>
                <a:endParaRPr lang="ar-MA" sz="32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9" name="Oval 80">
                <a:extLst>
                  <a:ext uri="{FF2B5EF4-FFF2-40B4-BE49-F238E27FC236}">
                    <a16:creationId xmlns:a16="http://schemas.microsoft.com/office/drawing/2014/main" id="{C80BFC31-BB68-5240-1BBF-64E46637E5FC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658533" y="1035664"/>
                <a:ext cx="698043" cy="698043"/>
              </a:xfrm>
              <a:prstGeom prst="ellipse">
                <a:avLst/>
              </a:prstGeom>
              <a:solidFill>
                <a:srgbClr val="FFC000"/>
              </a:solidFill>
              <a:ln w="28575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r>
                  <a:rPr lang="ar-MA" sz="3600" b="1" dirty="0"/>
                  <a:t>2</a:t>
                </a:r>
                <a:endParaRPr lang="fr-MA" sz="3600" b="1" dirty="0"/>
              </a:p>
            </p:txBody>
          </p:sp>
        </p:grpSp>
      </p:grpSp>
      <p:pic>
        <p:nvPicPr>
          <p:cNvPr id="10" name="Image 2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99C8A157-9AA7-9A6E-2970-D0BE40A59CA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800000">
            <a:off x="5778868" y="3651632"/>
            <a:ext cx="631825" cy="631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ZoneTexte 10">
            <a:extLst>
              <a:ext uri="{FF2B5EF4-FFF2-40B4-BE49-F238E27FC236}">
                <a16:creationId xmlns:a16="http://schemas.microsoft.com/office/drawing/2014/main" id="{14C393AE-0850-251B-28A9-95877FC779FC}"/>
              </a:ext>
            </a:extLst>
          </p:cNvPr>
          <p:cNvSpPr txBox="1"/>
          <p:nvPr/>
        </p:nvSpPr>
        <p:spPr>
          <a:xfrm>
            <a:off x="2612429" y="2947162"/>
            <a:ext cx="3083576" cy="12258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lnSpc>
                <a:spcPct val="150000"/>
              </a:lnSpc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رائز التحكم </a:t>
            </a:r>
          </a:p>
          <a:p>
            <a:pPr algn="r" defTabSz="685834" rtl="1">
              <a:lnSpc>
                <a:spcPct val="150000"/>
              </a:lnSpc>
              <a:defRPr/>
            </a:pPr>
            <a:r>
              <a:rPr lang="ar-MA" sz="2800" b="1" dirty="0">
                <a:solidFill>
                  <a:srgbClr val="FC8D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ممارسة موجهة </a:t>
            </a:r>
          </a:p>
        </p:txBody>
      </p:sp>
    </p:spTree>
    <p:extLst>
      <p:ext uri="{BB962C8B-B14F-4D97-AF65-F5344CB8AC3E}">
        <p14:creationId xmlns:p14="http://schemas.microsoft.com/office/powerpoint/2010/main" val="15380028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17E413B-C0AF-3714-A729-09DB85B45E0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ZoneTexte 14">
            <a:extLst>
              <a:ext uri="{FF2B5EF4-FFF2-40B4-BE49-F238E27FC236}">
                <a16:creationId xmlns:a16="http://schemas.microsoft.com/office/drawing/2014/main" id="{4F477A39-F75A-9A16-4ADB-4457326485F2}"/>
              </a:ext>
            </a:extLst>
          </p:cNvPr>
          <p:cNvSpPr txBox="1"/>
          <p:nvPr/>
        </p:nvSpPr>
        <p:spPr>
          <a:xfrm>
            <a:off x="797150" y="777101"/>
            <a:ext cx="66614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جمعوا مكملات العشرة </a:t>
            </a: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ثم احسبوا المجموع </a:t>
            </a:r>
            <a:endParaRPr kumimoji="0" lang="ar-MA" sz="18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3" name="Image 2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AD61DF3A-8937-6EF5-02B3-0A79471EED1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grpSp>
        <p:nvGrpSpPr>
          <p:cNvPr id="4" name="Groupe 3">
            <a:extLst>
              <a:ext uri="{FF2B5EF4-FFF2-40B4-BE49-F238E27FC236}">
                <a16:creationId xmlns:a16="http://schemas.microsoft.com/office/drawing/2014/main" id="{1444610C-4BAE-2345-D4A9-693F069968DB}"/>
              </a:ext>
            </a:extLst>
          </p:cNvPr>
          <p:cNvGrpSpPr/>
          <p:nvPr/>
        </p:nvGrpSpPr>
        <p:grpSpPr>
          <a:xfrm>
            <a:off x="593138" y="111807"/>
            <a:ext cx="7181416" cy="431350"/>
            <a:chOff x="593138" y="111807"/>
            <a:chExt cx="7181416" cy="431350"/>
          </a:xfrm>
        </p:grpSpPr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6E057EDB-10AD-81D7-884D-CC0C6C9C1C1B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6" name="Groupe 5">
              <a:extLst>
                <a:ext uri="{FF2B5EF4-FFF2-40B4-BE49-F238E27FC236}">
                  <a16:creationId xmlns:a16="http://schemas.microsoft.com/office/drawing/2014/main" id="{BCE0C2C6-9FF0-ED07-2B97-801752BC4C2A}"/>
                </a:ext>
              </a:extLst>
            </p:cNvPr>
            <p:cNvGrpSpPr/>
            <p:nvPr/>
          </p:nvGrpSpPr>
          <p:grpSpPr>
            <a:xfrm>
              <a:off x="722662" y="189855"/>
              <a:ext cx="6902418" cy="353302"/>
              <a:chOff x="722662" y="189855"/>
              <a:chExt cx="6902418" cy="353302"/>
            </a:xfrm>
          </p:grpSpPr>
          <p:sp>
            <p:nvSpPr>
              <p:cNvPr id="7" name="ZoneTexte 6">
                <a:extLst>
                  <a:ext uri="{FF2B5EF4-FFF2-40B4-BE49-F238E27FC236}">
                    <a16:creationId xmlns:a16="http://schemas.microsoft.com/office/drawing/2014/main" id="{718B4B5C-3210-6585-BF0E-DE023E5FE3F7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0" name="ZoneTexte 9">
                <a:extLst>
                  <a:ext uri="{FF2B5EF4-FFF2-40B4-BE49-F238E27FC236}">
                    <a16:creationId xmlns:a16="http://schemas.microsoft.com/office/drawing/2014/main" id="{B182C40D-DF47-0AF0-9848-34899E9FC137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1" name="ZoneTexte 10">
                <a:extLst>
                  <a:ext uri="{FF2B5EF4-FFF2-40B4-BE49-F238E27FC236}">
                    <a16:creationId xmlns:a16="http://schemas.microsoft.com/office/drawing/2014/main" id="{F6DEEDF0-93C3-ECDB-8904-D0BA5886498E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افتتاح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2" name="Ellipse 11">
                <a:extLst>
                  <a:ext uri="{FF2B5EF4-FFF2-40B4-BE49-F238E27FC236}">
                    <a16:creationId xmlns:a16="http://schemas.microsoft.com/office/drawing/2014/main" id="{F12CD255-3A33-FF2D-72BE-FB340224B5F8}"/>
                  </a:ext>
                </a:extLst>
              </p:cNvPr>
              <p:cNvSpPr/>
              <p:nvPr/>
            </p:nvSpPr>
            <p:spPr>
              <a:xfrm>
                <a:off x="7354529" y="235975"/>
                <a:ext cx="211555" cy="217557"/>
              </a:xfrm>
              <a:prstGeom prst="ellipse">
                <a:avLst/>
              </a:prstGeom>
              <a:solidFill>
                <a:srgbClr val="FFC0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3" name="ZoneTexte 12">
                <a:extLst>
                  <a:ext uri="{FF2B5EF4-FFF2-40B4-BE49-F238E27FC236}">
                    <a16:creationId xmlns:a16="http://schemas.microsoft.com/office/drawing/2014/main" id="{E5A62079-E936-ED71-DD88-48CCD6585783}"/>
                  </a:ext>
                </a:extLst>
              </p:cNvPr>
              <p:cNvSpPr txBox="1"/>
              <p:nvPr/>
            </p:nvSpPr>
            <p:spPr>
              <a:xfrm>
                <a:off x="7315202" y="189855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4" name="Ellipse 13">
                <a:extLst>
                  <a:ext uri="{FF2B5EF4-FFF2-40B4-BE49-F238E27FC236}">
                    <a16:creationId xmlns:a16="http://schemas.microsoft.com/office/drawing/2014/main" id="{6973C866-4E78-B881-BB6B-0839D1FBDAD1}"/>
                  </a:ext>
                </a:extLst>
              </p:cNvPr>
              <p:cNvSpPr/>
              <p:nvPr/>
            </p:nvSpPr>
            <p:spPr>
              <a:xfrm>
                <a:off x="4773554" y="240891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6" name="ZoneTexte 15">
                <a:extLst>
                  <a:ext uri="{FF2B5EF4-FFF2-40B4-BE49-F238E27FC236}">
                    <a16:creationId xmlns:a16="http://schemas.microsoft.com/office/drawing/2014/main" id="{0730DD7E-E905-F9A4-2500-A67D8C160550}"/>
                  </a:ext>
                </a:extLst>
              </p:cNvPr>
              <p:cNvSpPr txBox="1"/>
              <p:nvPr/>
            </p:nvSpPr>
            <p:spPr>
              <a:xfrm>
                <a:off x="4734227" y="204603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7" name="Ellipse 16">
                <a:extLst>
                  <a:ext uri="{FF2B5EF4-FFF2-40B4-BE49-F238E27FC236}">
                    <a16:creationId xmlns:a16="http://schemas.microsoft.com/office/drawing/2014/main" id="{7CB7D2C8-CD45-045C-C087-52993A390165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8" name="ZoneTexte 17">
                <a:extLst>
                  <a:ext uri="{FF2B5EF4-FFF2-40B4-BE49-F238E27FC236}">
                    <a16:creationId xmlns:a16="http://schemas.microsoft.com/office/drawing/2014/main" id="{98DBFBEA-4449-13FD-828E-83BEB8A73567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pic>
        <p:nvPicPr>
          <p:cNvPr id="2" name="Image 1">
            <a:extLst>
              <a:ext uri="{FF2B5EF4-FFF2-40B4-BE49-F238E27FC236}">
                <a16:creationId xmlns:a16="http://schemas.microsoft.com/office/drawing/2014/main" id="{767D86F8-6A83-CE8A-1CB5-1D054C75B36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22091" y="2763727"/>
            <a:ext cx="333422" cy="276264"/>
          </a:xfrm>
          <a:prstGeom prst="rect">
            <a:avLst/>
          </a:prstGeom>
        </p:spPr>
      </p:pic>
      <p:grpSp>
        <p:nvGrpSpPr>
          <p:cNvPr id="8" name="Groupe 7">
            <a:extLst>
              <a:ext uri="{FF2B5EF4-FFF2-40B4-BE49-F238E27FC236}">
                <a16:creationId xmlns:a16="http://schemas.microsoft.com/office/drawing/2014/main" id="{CE78C482-23E8-D3BE-093D-9F2F11603CCD}"/>
              </a:ext>
            </a:extLst>
          </p:cNvPr>
          <p:cNvGrpSpPr/>
          <p:nvPr/>
        </p:nvGrpSpPr>
        <p:grpSpPr>
          <a:xfrm>
            <a:off x="1505109" y="3039991"/>
            <a:ext cx="6133782" cy="1134785"/>
            <a:chOff x="1505109" y="2834588"/>
            <a:chExt cx="6133782" cy="1134785"/>
          </a:xfrm>
        </p:grpSpPr>
        <p:pic>
          <p:nvPicPr>
            <p:cNvPr id="9" name="Image 8" descr="Une image contenant Police, ligne, blanc, conception&#10;&#10;Le contenu généré par l’IA peut être incorrect.">
              <a:extLst>
                <a:ext uri="{FF2B5EF4-FFF2-40B4-BE49-F238E27FC236}">
                  <a16:creationId xmlns:a16="http://schemas.microsoft.com/office/drawing/2014/main" id="{F7E8CC69-487A-19FD-761D-2BCEF95DC705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1505109" y="2888625"/>
              <a:ext cx="6133782" cy="1080748"/>
            </a:xfrm>
            <a:prstGeom prst="rect">
              <a:avLst/>
            </a:prstGeom>
          </p:spPr>
        </p:pic>
        <p:sp>
          <p:nvSpPr>
            <p:cNvPr id="19" name="ZoneTexte 18">
              <a:extLst>
                <a:ext uri="{FF2B5EF4-FFF2-40B4-BE49-F238E27FC236}">
                  <a16:creationId xmlns:a16="http://schemas.microsoft.com/office/drawing/2014/main" id="{E4EAA11B-637C-91A8-01DE-B0D1B1DA48A2}"/>
                </a:ext>
              </a:extLst>
            </p:cNvPr>
            <p:cNvSpPr txBox="1"/>
            <p:nvPr/>
          </p:nvSpPr>
          <p:spPr>
            <a:xfrm>
              <a:off x="1636263" y="2849336"/>
              <a:ext cx="577972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fr-FR"/>
              </a:defPPr>
              <a:lvl1pPr>
                <a:defRPr sz="5400" b="1">
                  <a:solidFill>
                    <a:srgbClr val="103B4D"/>
                  </a:solidFill>
                  <a:latin typeface="Calibri" panose="020F0502020204030204" pitchFamily="34" charset="0"/>
                  <a:cs typeface="Calibri" panose="020F0502020204030204" pitchFamily="34" charset="0"/>
                </a:defRPr>
              </a:lvl1pPr>
            </a:lstStyle>
            <a:p>
              <a:r>
                <a:rPr lang="ar-MA" dirty="0">
                  <a:solidFill>
                    <a:schemeClr val="accent1"/>
                  </a:solidFill>
                </a:rPr>
                <a:t>7</a:t>
              </a:r>
              <a:endParaRPr lang="fr-FR" dirty="0">
                <a:solidFill>
                  <a:schemeClr val="accent1"/>
                </a:solidFill>
              </a:endParaRPr>
            </a:p>
          </p:txBody>
        </p:sp>
        <p:sp>
          <p:nvSpPr>
            <p:cNvPr id="20" name="ZoneTexte 19">
              <a:extLst>
                <a:ext uri="{FF2B5EF4-FFF2-40B4-BE49-F238E27FC236}">
                  <a16:creationId xmlns:a16="http://schemas.microsoft.com/office/drawing/2014/main" id="{C894BAB0-1B2C-5B03-6813-56400F967E4E}"/>
                </a:ext>
              </a:extLst>
            </p:cNvPr>
            <p:cNvSpPr txBox="1"/>
            <p:nvPr/>
          </p:nvSpPr>
          <p:spPr>
            <a:xfrm>
              <a:off x="2696768" y="2849336"/>
              <a:ext cx="577972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fr-FR"/>
              </a:defPPr>
              <a:lvl1pPr>
                <a:defRPr sz="5400" b="1">
                  <a:solidFill>
                    <a:srgbClr val="103B4D"/>
                  </a:solidFill>
                  <a:latin typeface="Calibri" panose="020F0502020204030204" pitchFamily="34" charset="0"/>
                  <a:cs typeface="Calibri" panose="020F0502020204030204" pitchFamily="34" charset="0"/>
                </a:defRPr>
              </a:lvl1pPr>
            </a:lstStyle>
            <a:p>
              <a:r>
                <a:rPr lang="ar-MA" dirty="0">
                  <a:solidFill>
                    <a:schemeClr val="accent1"/>
                  </a:solidFill>
                </a:rPr>
                <a:t>3</a:t>
              </a:r>
              <a:endParaRPr lang="fr-FR" dirty="0">
                <a:solidFill>
                  <a:schemeClr val="accent1"/>
                </a:solidFill>
              </a:endParaRPr>
            </a:p>
          </p:txBody>
        </p:sp>
        <p:sp>
          <p:nvSpPr>
            <p:cNvPr id="21" name="ZoneTexte 20">
              <a:extLst>
                <a:ext uri="{FF2B5EF4-FFF2-40B4-BE49-F238E27FC236}">
                  <a16:creationId xmlns:a16="http://schemas.microsoft.com/office/drawing/2014/main" id="{BBF8C339-41C0-7693-8C0F-04D3F6660CDC}"/>
                </a:ext>
              </a:extLst>
            </p:cNvPr>
            <p:cNvSpPr txBox="1"/>
            <p:nvPr/>
          </p:nvSpPr>
          <p:spPr>
            <a:xfrm>
              <a:off x="3772879" y="2834588"/>
              <a:ext cx="577972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fr-FR"/>
              </a:defPPr>
              <a:lvl1pPr>
                <a:defRPr sz="5400" b="1">
                  <a:solidFill>
                    <a:schemeClr val="accent1"/>
                  </a:solidFill>
                  <a:latin typeface="Calibri" panose="020F0502020204030204" pitchFamily="34" charset="0"/>
                  <a:cs typeface="Calibri" panose="020F0502020204030204" pitchFamily="34" charset="0"/>
                </a:defRPr>
              </a:lvl1pPr>
            </a:lstStyle>
            <a:p>
              <a:r>
                <a:rPr lang="ar-MA" dirty="0"/>
                <a:t>9</a:t>
              </a:r>
              <a:endParaRPr lang="fr-FR" dirty="0"/>
            </a:p>
          </p:txBody>
        </p:sp>
      </p:grpSp>
    </p:spTree>
    <p:extLst>
      <p:ext uri="{BB962C8B-B14F-4D97-AF65-F5344CB8AC3E}">
        <p14:creationId xmlns:p14="http://schemas.microsoft.com/office/powerpoint/2010/main" val="13506086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50FE15D-9BCE-7B4A-E174-4D8F1022755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ZoneTexte 8">
            <a:extLst>
              <a:ext uri="{FF2B5EF4-FFF2-40B4-BE49-F238E27FC236}">
                <a16:creationId xmlns:a16="http://schemas.microsoft.com/office/drawing/2014/main" id="{502EDB81-71F7-46C5-2BE8-4D890C5438C4}"/>
              </a:ext>
            </a:extLst>
          </p:cNvPr>
          <p:cNvSpPr txBox="1"/>
          <p:nvPr/>
        </p:nvSpPr>
        <p:spPr>
          <a:xfrm>
            <a:off x="1230609" y="894241"/>
            <a:ext cx="6273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 ارفعوا</a:t>
            </a:r>
            <a:r>
              <a:rPr lang="ar-MA" b="1" dirty="0">
                <a:solidFill>
                  <a:srgbClr val="FFFFFF">
                    <a:lumMod val="50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الألواح </a:t>
            </a:r>
            <a:endParaRPr kumimoji="0" lang="ar-MA" sz="1800" b="1" i="0" u="none" strike="noStrike" kern="1200" cap="none" spc="0" normalizeH="0" baseline="0" noProof="0" dirty="0">
              <a:ln>
                <a:noFill/>
              </a:ln>
              <a:solidFill>
                <a:srgbClr val="FFFFFF">
                  <a:lumMod val="50000"/>
                </a:srgbClr>
              </a:solidFill>
              <a:effectLst/>
              <a:uLnTx/>
              <a:uFillTx/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Google Shape;292;p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7412B597-B60C-5955-A326-928329FB5269}"/>
              </a:ext>
            </a:extLst>
          </p:cNvPr>
          <p:cNvPicPr preferRelativeResize="0"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43213" y="1984375"/>
            <a:ext cx="3457575" cy="3457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Image 2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2755F042-8E06-75A6-60F2-F83B0A40D97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grpSp>
        <p:nvGrpSpPr>
          <p:cNvPr id="4" name="Groupe 3">
            <a:extLst>
              <a:ext uri="{FF2B5EF4-FFF2-40B4-BE49-F238E27FC236}">
                <a16:creationId xmlns:a16="http://schemas.microsoft.com/office/drawing/2014/main" id="{7FD91DAA-FFBC-14A7-6160-A54B30082DE6}"/>
              </a:ext>
            </a:extLst>
          </p:cNvPr>
          <p:cNvGrpSpPr/>
          <p:nvPr/>
        </p:nvGrpSpPr>
        <p:grpSpPr>
          <a:xfrm>
            <a:off x="593138" y="111807"/>
            <a:ext cx="7181416" cy="431350"/>
            <a:chOff x="593138" y="111807"/>
            <a:chExt cx="7181416" cy="431350"/>
          </a:xfrm>
        </p:grpSpPr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4D626D0A-3109-CEC1-1A66-952A3C4AE298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6" name="Groupe 5">
              <a:extLst>
                <a:ext uri="{FF2B5EF4-FFF2-40B4-BE49-F238E27FC236}">
                  <a16:creationId xmlns:a16="http://schemas.microsoft.com/office/drawing/2014/main" id="{4562174D-4923-10E9-50DA-2D0D5A7F413F}"/>
                </a:ext>
              </a:extLst>
            </p:cNvPr>
            <p:cNvGrpSpPr/>
            <p:nvPr/>
          </p:nvGrpSpPr>
          <p:grpSpPr>
            <a:xfrm>
              <a:off x="722662" y="189855"/>
              <a:ext cx="6902418" cy="353302"/>
              <a:chOff x="722662" y="189855"/>
              <a:chExt cx="6902418" cy="353302"/>
            </a:xfrm>
          </p:grpSpPr>
          <p:sp>
            <p:nvSpPr>
              <p:cNvPr id="7" name="ZoneTexte 6">
                <a:extLst>
                  <a:ext uri="{FF2B5EF4-FFF2-40B4-BE49-F238E27FC236}">
                    <a16:creationId xmlns:a16="http://schemas.microsoft.com/office/drawing/2014/main" id="{448C53D0-D9ED-05BD-8867-A1A0750DD33C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8" name="ZoneTexte 7">
                <a:extLst>
                  <a:ext uri="{FF2B5EF4-FFF2-40B4-BE49-F238E27FC236}">
                    <a16:creationId xmlns:a16="http://schemas.microsoft.com/office/drawing/2014/main" id="{4EE54608-B1C1-5352-1F93-84893BDCED44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0" name="ZoneTexte 9">
                <a:extLst>
                  <a:ext uri="{FF2B5EF4-FFF2-40B4-BE49-F238E27FC236}">
                    <a16:creationId xmlns:a16="http://schemas.microsoft.com/office/drawing/2014/main" id="{C64D5CE6-3B5E-CAAD-95B2-8CE1CEE642F5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افتتاح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1" name="Ellipse 10">
                <a:extLst>
                  <a:ext uri="{FF2B5EF4-FFF2-40B4-BE49-F238E27FC236}">
                    <a16:creationId xmlns:a16="http://schemas.microsoft.com/office/drawing/2014/main" id="{96F11126-8516-8AF8-A94F-924AF3863E94}"/>
                  </a:ext>
                </a:extLst>
              </p:cNvPr>
              <p:cNvSpPr/>
              <p:nvPr/>
            </p:nvSpPr>
            <p:spPr>
              <a:xfrm>
                <a:off x="7354529" y="235975"/>
                <a:ext cx="211555" cy="217557"/>
              </a:xfrm>
              <a:prstGeom prst="ellipse">
                <a:avLst/>
              </a:prstGeom>
              <a:solidFill>
                <a:srgbClr val="FFC0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2" name="ZoneTexte 11">
                <a:extLst>
                  <a:ext uri="{FF2B5EF4-FFF2-40B4-BE49-F238E27FC236}">
                    <a16:creationId xmlns:a16="http://schemas.microsoft.com/office/drawing/2014/main" id="{0BA6507D-A713-E973-095A-3E5FE9712340}"/>
                  </a:ext>
                </a:extLst>
              </p:cNvPr>
              <p:cNvSpPr txBox="1"/>
              <p:nvPr/>
            </p:nvSpPr>
            <p:spPr>
              <a:xfrm>
                <a:off x="7315202" y="189855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3" name="Ellipse 12">
                <a:extLst>
                  <a:ext uri="{FF2B5EF4-FFF2-40B4-BE49-F238E27FC236}">
                    <a16:creationId xmlns:a16="http://schemas.microsoft.com/office/drawing/2014/main" id="{EFCDB7D7-21C4-DC0F-712A-C2CD20DBF0F0}"/>
                  </a:ext>
                </a:extLst>
              </p:cNvPr>
              <p:cNvSpPr/>
              <p:nvPr/>
            </p:nvSpPr>
            <p:spPr>
              <a:xfrm>
                <a:off x="4773554" y="240891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4" name="ZoneTexte 13">
                <a:extLst>
                  <a:ext uri="{FF2B5EF4-FFF2-40B4-BE49-F238E27FC236}">
                    <a16:creationId xmlns:a16="http://schemas.microsoft.com/office/drawing/2014/main" id="{454EB5E6-221C-AFFD-3190-46A02F761A69}"/>
                  </a:ext>
                </a:extLst>
              </p:cNvPr>
              <p:cNvSpPr txBox="1"/>
              <p:nvPr/>
            </p:nvSpPr>
            <p:spPr>
              <a:xfrm>
                <a:off x="4734227" y="204603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5" name="Ellipse 14">
                <a:extLst>
                  <a:ext uri="{FF2B5EF4-FFF2-40B4-BE49-F238E27FC236}">
                    <a16:creationId xmlns:a16="http://schemas.microsoft.com/office/drawing/2014/main" id="{B731C4D5-40EA-6E92-6C92-DB8680CBC9ED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6" name="ZoneTexte 15">
                <a:extLst>
                  <a:ext uri="{FF2B5EF4-FFF2-40B4-BE49-F238E27FC236}">
                    <a16:creationId xmlns:a16="http://schemas.microsoft.com/office/drawing/2014/main" id="{000C22E3-8D4E-5C46-66AD-8C7200B619A9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0306177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C6378A5-ECDB-43A8-67B8-AADD35439CD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ZoneTexte 14">
            <a:extLst>
              <a:ext uri="{FF2B5EF4-FFF2-40B4-BE49-F238E27FC236}">
                <a16:creationId xmlns:a16="http://schemas.microsoft.com/office/drawing/2014/main" id="{47DB64AE-85DB-61E0-D796-2E0436C8C5A7}"/>
              </a:ext>
            </a:extLst>
          </p:cNvPr>
          <p:cNvSpPr txBox="1"/>
          <p:nvPr/>
        </p:nvSpPr>
        <p:spPr>
          <a:xfrm>
            <a:off x="797150" y="777101"/>
            <a:ext cx="66614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من يشرح لنا كيف توصل للجواب؟</a:t>
            </a:r>
          </a:p>
        </p:txBody>
      </p:sp>
      <p:grpSp>
        <p:nvGrpSpPr>
          <p:cNvPr id="4" name="Groupe 3">
            <a:extLst>
              <a:ext uri="{FF2B5EF4-FFF2-40B4-BE49-F238E27FC236}">
                <a16:creationId xmlns:a16="http://schemas.microsoft.com/office/drawing/2014/main" id="{8010E418-FE2F-A9AA-C8FB-F07E07CA5EDB}"/>
              </a:ext>
            </a:extLst>
          </p:cNvPr>
          <p:cNvGrpSpPr/>
          <p:nvPr/>
        </p:nvGrpSpPr>
        <p:grpSpPr>
          <a:xfrm>
            <a:off x="593138" y="111807"/>
            <a:ext cx="7181416" cy="431350"/>
            <a:chOff x="593138" y="111807"/>
            <a:chExt cx="7181416" cy="431350"/>
          </a:xfrm>
        </p:grpSpPr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2503BD33-4E41-5103-21A4-61BBB014F04A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6" name="Groupe 5">
              <a:extLst>
                <a:ext uri="{FF2B5EF4-FFF2-40B4-BE49-F238E27FC236}">
                  <a16:creationId xmlns:a16="http://schemas.microsoft.com/office/drawing/2014/main" id="{EB15A61C-56F9-84C0-B0ED-A399A410E3DE}"/>
                </a:ext>
              </a:extLst>
            </p:cNvPr>
            <p:cNvGrpSpPr/>
            <p:nvPr/>
          </p:nvGrpSpPr>
          <p:grpSpPr>
            <a:xfrm>
              <a:off x="722662" y="189855"/>
              <a:ext cx="6902418" cy="353302"/>
              <a:chOff x="722662" y="189855"/>
              <a:chExt cx="6902418" cy="353302"/>
            </a:xfrm>
          </p:grpSpPr>
          <p:sp>
            <p:nvSpPr>
              <p:cNvPr id="7" name="ZoneTexte 6">
                <a:extLst>
                  <a:ext uri="{FF2B5EF4-FFF2-40B4-BE49-F238E27FC236}">
                    <a16:creationId xmlns:a16="http://schemas.microsoft.com/office/drawing/2014/main" id="{877B3034-105E-4FFB-1ECF-1561E29BC16D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0" name="ZoneTexte 9">
                <a:extLst>
                  <a:ext uri="{FF2B5EF4-FFF2-40B4-BE49-F238E27FC236}">
                    <a16:creationId xmlns:a16="http://schemas.microsoft.com/office/drawing/2014/main" id="{9D7F0D6F-E102-49F7-2C9B-D81B67E9A10E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1" name="ZoneTexte 10">
                <a:extLst>
                  <a:ext uri="{FF2B5EF4-FFF2-40B4-BE49-F238E27FC236}">
                    <a16:creationId xmlns:a16="http://schemas.microsoft.com/office/drawing/2014/main" id="{72A0AD3B-C105-8BE5-63BF-58AF9C3AD10A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افتتاح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2" name="Ellipse 11">
                <a:extLst>
                  <a:ext uri="{FF2B5EF4-FFF2-40B4-BE49-F238E27FC236}">
                    <a16:creationId xmlns:a16="http://schemas.microsoft.com/office/drawing/2014/main" id="{EE3DB625-D3F0-F112-9D15-52879AEDFB73}"/>
                  </a:ext>
                </a:extLst>
              </p:cNvPr>
              <p:cNvSpPr/>
              <p:nvPr/>
            </p:nvSpPr>
            <p:spPr>
              <a:xfrm>
                <a:off x="7354529" y="235975"/>
                <a:ext cx="211555" cy="217557"/>
              </a:xfrm>
              <a:prstGeom prst="ellipse">
                <a:avLst/>
              </a:prstGeom>
              <a:solidFill>
                <a:srgbClr val="FFC0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3" name="ZoneTexte 12">
                <a:extLst>
                  <a:ext uri="{FF2B5EF4-FFF2-40B4-BE49-F238E27FC236}">
                    <a16:creationId xmlns:a16="http://schemas.microsoft.com/office/drawing/2014/main" id="{B5049B02-BF7B-7053-E61D-6D8F28678173}"/>
                  </a:ext>
                </a:extLst>
              </p:cNvPr>
              <p:cNvSpPr txBox="1"/>
              <p:nvPr/>
            </p:nvSpPr>
            <p:spPr>
              <a:xfrm>
                <a:off x="7315202" y="189855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4" name="Ellipse 13">
                <a:extLst>
                  <a:ext uri="{FF2B5EF4-FFF2-40B4-BE49-F238E27FC236}">
                    <a16:creationId xmlns:a16="http://schemas.microsoft.com/office/drawing/2014/main" id="{32775027-C97A-0350-8FFD-E6CC4CC877EE}"/>
                  </a:ext>
                </a:extLst>
              </p:cNvPr>
              <p:cNvSpPr/>
              <p:nvPr/>
            </p:nvSpPr>
            <p:spPr>
              <a:xfrm>
                <a:off x="4773554" y="240891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6" name="ZoneTexte 15">
                <a:extLst>
                  <a:ext uri="{FF2B5EF4-FFF2-40B4-BE49-F238E27FC236}">
                    <a16:creationId xmlns:a16="http://schemas.microsoft.com/office/drawing/2014/main" id="{B8BCDA6E-B966-7A94-AF81-029D2F939A6B}"/>
                  </a:ext>
                </a:extLst>
              </p:cNvPr>
              <p:cNvSpPr txBox="1"/>
              <p:nvPr/>
            </p:nvSpPr>
            <p:spPr>
              <a:xfrm>
                <a:off x="4734227" y="204603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7" name="Ellipse 16">
                <a:extLst>
                  <a:ext uri="{FF2B5EF4-FFF2-40B4-BE49-F238E27FC236}">
                    <a16:creationId xmlns:a16="http://schemas.microsoft.com/office/drawing/2014/main" id="{F5EDD33C-64DA-B021-F3CF-83030F52F8FB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8" name="ZoneTexte 17">
                <a:extLst>
                  <a:ext uri="{FF2B5EF4-FFF2-40B4-BE49-F238E27FC236}">
                    <a16:creationId xmlns:a16="http://schemas.microsoft.com/office/drawing/2014/main" id="{2992AF51-50D8-69BB-963C-393EC73225D7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pic>
        <p:nvPicPr>
          <p:cNvPr id="2" name="Espace réservé pour une image  9" descr="Une image contenant habits, jouet, sourire, chemise&#10;&#10;Le contenu généré par l’IA peut être incorrect.">
            <a:extLst>
              <a:ext uri="{FF2B5EF4-FFF2-40B4-BE49-F238E27FC236}">
                <a16:creationId xmlns:a16="http://schemas.microsoft.com/office/drawing/2014/main" id="{11ABBB96-9145-D01E-899D-906D4B4DD97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52659" y="619122"/>
            <a:ext cx="929388" cy="929388"/>
          </a:xfrm>
          <a:prstGeom prst="ellipse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312F7063-E455-2422-26F1-EE1562F7B90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22091" y="2763727"/>
            <a:ext cx="333422" cy="276264"/>
          </a:xfrm>
          <a:prstGeom prst="rect">
            <a:avLst/>
          </a:prstGeom>
        </p:spPr>
      </p:pic>
      <p:grpSp>
        <p:nvGrpSpPr>
          <p:cNvPr id="20" name="Groupe 19">
            <a:extLst>
              <a:ext uri="{FF2B5EF4-FFF2-40B4-BE49-F238E27FC236}">
                <a16:creationId xmlns:a16="http://schemas.microsoft.com/office/drawing/2014/main" id="{3316E49B-344E-6EF1-A2E2-EEDC3DCAA5CA}"/>
              </a:ext>
            </a:extLst>
          </p:cNvPr>
          <p:cNvGrpSpPr/>
          <p:nvPr/>
        </p:nvGrpSpPr>
        <p:grpSpPr>
          <a:xfrm>
            <a:off x="1505109" y="3039991"/>
            <a:ext cx="6133782" cy="1134785"/>
            <a:chOff x="1505109" y="2834588"/>
            <a:chExt cx="6133782" cy="1134785"/>
          </a:xfrm>
        </p:grpSpPr>
        <p:pic>
          <p:nvPicPr>
            <p:cNvPr id="21" name="Image 20" descr="Une image contenant Police, ligne, blanc, conception&#10;&#10;Le contenu généré par l’IA peut être incorrect.">
              <a:extLst>
                <a:ext uri="{FF2B5EF4-FFF2-40B4-BE49-F238E27FC236}">
                  <a16:creationId xmlns:a16="http://schemas.microsoft.com/office/drawing/2014/main" id="{4BFED2CF-9D58-78F0-3B3B-989B55C1C1A1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1505109" y="2888625"/>
              <a:ext cx="6133782" cy="1080748"/>
            </a:xfrm>
            <a:prstGeom prst="rect">
              <a:avLst/>
            </a:prstGeom>
          </p:spPr>
        </p:pic>
        <p:sp>
          <p:nvSpPr>
            <p:cNvPr id="23" name="ZoneTexte 22">
              <a:extLst>
                <a:ext uri="{FF2B5EF4-FFF2-40B4-BE49-F238E27FC236}">
                  <a16:creationId xmlns:a16="http://schemas.microsoft.com/office/drawing/2014/main" id="{E6EB24A4-AB89-2CFF-5909-BC63F0473AB5}"/>
                </a:ext>
              </a:extLst>
            </p:cNvPr>
            <p:cNvSpPr txBox="1"/>
            <p:nvPr/>
          </p:nvSpPr>
          <p:spPr>
            <a:xfrm>
              <a:off x="1636263" y="2849336"/>
              <a:ext cx="577972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fr-FR"/>
              </a:defPPr>
              <a:lvl1pPr>
                <a:defRPr sz="5400" b="1">
                  <a:solidFill>
                    <a:srgbClr val="103B4D"/>
                  </a:solidFill>
                  <a:latin typeface="Calibri" panose="020F0502020204030204" pitchFamily="34" charset="0"/>
                  <a:cs typeface="Calibri" panose="020F0502020204030204" pitchFamily="34" charset="0"/>
                </a:defRPr>
              </a:lvl1pPr>
            </a:lstStyle>
            <a:p>
              <a:r>
                <a:rPr lang="ar-MA" dirty="0">
                  <a:solidFill>
                    <a:schemeClr val="accent1"/>
                  </a:solidFill>
                </a:rPr>
                <a:t>7</a:t>
              </a:r>
              <a:endParaRPr lang="fr-FR" dirty="0">
                <a:solidFill>
                  <a:schemeClr val="accent1"/>
                </a:solidFill>
              </a:endParaRPr>
            </a:p>
          </p:txBody>
        </p:sp>
        <p:sp>
          <p:nvSpPr>
            <p:cNvPr id="24" name="ZoneTexte 23">
              <a:extLst>
                <a:ext uri="{FF2B5EF4-FFF2-40B4-BE49-F238E27FC236}">
                  <a16:creationId xmlns:a16="http://schemas.microsoft.com/office/drawing/2014/main" id="{EAA9F4B9-16A9-CDFB-A5F0-54B7F10ADE63}"/>
                </a:ext>
              </a:extLst>
            </p:cNvPr>
            <p:cNvSpPr txBox="1"/>
            <p:nvPr/>
          </p:nvSpPr>
          <p:spPr>
            <a:xfrm>
              <a:off x="2696768" y="2849336"/>
              <a:ext cx="577972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fr-FR"/>
              </a:defPPr>
              <a:lvl1pPr>
                <a:defRPr sz="5400" b="1">
                  <a:solidFill>
                    <a:srgbClr val="103B4D"/>
                  </a:solidFill>
                  <a:latin typeface="Calibri" panose="020F0502020204030204" pitchFamily="34" charset="0"/>
                  <a:cs typeface="Calibri" panose="020F0502020204030204" pitchFamily="34" charset="0"/>
                </a:defRPr>
              </a:lvl1pPr>
            </a:lstStyle>
            <a:p>
              <a:r>
                <a:rPr lang="ar-MA" dirty="0">
                  <a:solidFill>
                    <a:schemeClr val="accent1"/>
                  </a:solidFill>
                </a:rPr>
                <a:t>3</a:t>
              </a:r>
              <a:endParaRPr lang="fr-FR" dirty="0">
                <a:solidFill>
                  <a:schemeClr val="accent1"/>
                </a:solidFill>
              </a:endParaRPr>
            </a:p>
          </p:txBody>
        </p:sp>
        <p:sp>
          <p:nvSpPr>
            <p:cNvPr id="25" name="ZoneTexte 24">
              <a:extLst>
                <a:ext uri="{FF2B5EF4-FFF2-40B4-BE49-F238E27FC236}">
                  <a16:creationId xmlns:a16="http://schemas.microsoft.com/office/drawing/2014/main" id="{06287C90-F9AD-EAD7-75DC-DE519DD4C913}"/>
                </a:ext>
              </a:extLst>
            </p:cNvPr>
            <p:cNvSpPr txBox="1"/>
            <p:nvPr/>
          </p:nvSpPr>
          <p:spPr>
            <a:xfrm>
              <a:off x="3772879" y="2834588"/>
              <a:ext cx="577972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fr-FR"/>
              </a:defPPr>
              <a:lvl1pPr>
                <a:defRPr sz="5400" b="1">
                  <a:solidFill>
                    <a:schemeClr val="accent1"/>
                  </a:solidFill>
                  <a:latin typeface="Calibri" panose="020F0502020204030204" pitchFamily="34" charset="0"/>
                  <a:cs typeface="Calibri" panose="020F0502020204030204" pitchFamily="34" charset="0"/>
                </a:defRPr>
              </a:lvl1pPr>
            </a:lstStyle>
            <a:p>
              <a:r>
                <a:rPr lang="ar-MA" dirty="0"/>
                <a:t>9</a:t>
              </a:r>
              <a:endParaRPr lang="fr-FR" dirty="0"/>
            </a:p>
          </p:txBody>
        </p:sp>
      </p:grpSp>
    </p:spTree>
    <p:extLst>
      <p:ext uri="{BB962C8B-B14F-4D97-AF65-F5344CB8AC3E}">
        <p14:creationId xmlns:p14="http://schemas.microsoft.com/office/powerpoint/2010/main" val="36434680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D5432F5-E2BD-265C-1699-8BF2DD46E59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ZoneTexte 14">
            <a:extLst>
              <a:ext uri="{FF2B5EF4-FFF2-40B4-BE49-F238E27FC236}">
                <a16:creationId xmlns:a16="http://schemas.microsoft.com/office/drawing/2014/main" id="{7CE996E8-5493-72E9-0DDE-41C4A49813C7}"/>
              </a:ext>
            </a:extLst>
          </p:cNvPr>
          <p:cNvSpPr txBox="1"/>
          <p:nvPr/>
        </p:nvSpPr>
        <p:spPr>
          <a:xfrm>
            <a:off x="797150" y="777101"/>
            <a:ext cx="66614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صححوا : 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العددان المكملان لعشرة هما 7و3 ثم أضيف 9 </a:t>
            </a:r>
            <a:endParaRPr kumimoji="0" lang="ar-MA" sz="18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grpSp>
        <p:nvGrpSpPr>
          <p:cNvPr id="4" name="Groupe 3">
            <a:extLst>
              <a:ext uri="{FF2B5EF4-FFF2-40B4-BE49-F238E27FC236}">
                <a16:creationId xmlns:a16="http://schemas.microsoft.com/office/drawing/2014/main" id="{1AAA2DED-D25D-A1CD-1773-8A1CD1327D5F}"/>
              </a:ext>
            </a:extLst>
          </p:cNvPr>
          <p:cNvGrpSpPr/>
          <p:nvPr/>
        </p:nvGrpSpPr>
        <p:grpSpPr>
          <a:xfrm>
            <a:off x="593138" y="111807"/>
            <a:ext cx="7181416" cy="431350"/>
            <a:chOff x="593138" y="111807"/>
            <a:chExt cx="7181416" cy="431350"/>
          </a:xfrm>
        </p:grpSpPr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E7BE8BA0-6DF6-FB67-71C0-5C990B8CC25B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6" name="Groupe 5">
              <a:extLst>
                <a:ext uri="{FF2B5EF4-FFF2-40B4-BE49-F238E27FC236}">
                  <a16:creationId xmlns:a16="http://schemas.microsoft.com/office/drawing/2014/main" id="{37057D43-AD87-9822-5113-1FB2896F6A50}"/>
                </a:ext>
              </a:extLst>
            </p:cNvPr>
            <p:cNvGrpSpPr/>
            <p:nvPr/>
          </p:nvGrpSpPr>
          <p:grpSpPr>
            <a:xfrm>
              <a:off x="722662" y="189855"/>
              <a:ext cx="6902418" cy="353302"/>
              <a:chOff x="722662" y="189855"/>
              <a:chExt cx="6902418" cy="353302"/>
            </a:xfrm>
          </p:grpSpPr>
          <p:sp>
            <p:nvSpPr>
              <p:cNvPr id="7" name="ZoneTexte 6">
                <a:extLst>
                  <a:ext uri="{FF2B5EF4-FFF2-40B4-BE49-F238E27FC236}">
                    <a16:creationId xmlns:a16="http://schemas.microsoft.com/office/drawing/2014/main" id="{65BFD50E-C34E-D6D2-52B0-ABCDE6000DDD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0" name="ZoneTexte 9">
                <a:extLst>
                  <a:ext uri="{FF2B5EF4-FFF2-40B4-BE49-F238E27FC236}">
                    <a16:creationId xmlns:a16="http://schemas.microsoft.com/office/drawing/2014/main" id="{F0123E2F-3F99-13FC-3A60-6C0A28A97041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1" name="ZoneTexte 10">
                <a:extLst>
                  <a:ext uri="{FF2B5EF4-FFF2-40B4-BE49-F238E27FC236}">
                    <a16:creationId xmlns:a16="http://schemas.microsoft.com/office/drawing/2014/main" id="{9D0E0CC5-1D70-A9F4-A9FE-9234027C621D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افتتاح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2" name="Ellipse 11">
                <a:extLst>
                  <a:ext uri="{FF2B5EF4-FFF2-40B4-BE49-F238E27FC236}">
                    <a16:creationId xmlns:a16="http://schemas.microsoft.com/office/drawing/2014/main" id="{9224C491-5136-EDAA-B76E-D5C8C2F4B4A8}"/>
                  </a:ext>
                </a:extLst>
              </p:cNvPr>
              <p:cNvSpPr/>
              <p:nvPr/>
            </p:nvSpPr>
            <p:spPr>
              <a:xfrm>
                <a:off x="7354529" y="235975"/>
                <a:ext cx="211555" cy="217557"/>
              </a:xfrm>
              <a:prstGeom prst="ellipse">
                <a:avLst/>
              </a:prstGeom>
              <a:solidFill>
                <a:srgbClr val="FFC0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3" name="ZoneTexte 12">
                <a:extLst>
                  <a:ext uri="{FF2B5EF4-FFF2-40B4-BE49-F238E27FC236}">
                    <a16:creationId xmlns:a16="http://schemas.microsoft.com/office/drawing/2014/main" id="{0DA11ECD-47C6-B239-7AF3-A643906BC03C}"/>
                  </a:ext>
                </a:extLst>
              </p:cNvPr>
              <p:cNvSpPr txBox="1"/>
              <p:nvPr/>
            </p:nvSpPr>
            <p:spPr>
              <a:xfrm>
                <a:off x="7315202" y="189855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4" name="Ellipse 13">
                <a:extLst>
                  <a:ext uri="{FF2B5EF4-FFF2-40B4-BE49-F238E27FC236}">
                    <a16:creationId xmlns:a16="http://schemas.microsoft.com/office/drawing/2014/main" id="{99537834-699B-30F8-D50F-FD7C02784741}"/>
                  </a:ext>
                </a:extLst>
              </p:cNvPr>
              <p:cNvSpPr/>
              <p:nvPr/>
            </p:nvSpPr>
            <p:spPr>
              <a:xfrm>
                <a:off x="4773554" y="240891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6" name="ZoneTexte 15">
                <a:extLst>
                  <a:ext uri="{FF2B5EF4-FFF2-40B4-BE49-F238E27FC236}">
                    <a16:creationId xmlns:a16="http://schemas.microsoft.com/office/drawing/2014/main" id="{4F250D2A-404B-1618-561E-FB11F6A1BEF9}"/>
                  </a:ext>
                </a:extLst>
              </p:cNvPr>
              <p:cNvSpPr txBox="1"/>
              <p:nvPr/>
            </p:nvSpPr>
            <p:spPr>
              <a:xfrm>
                <a:off x="4734227" y="204603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7" name="Ellipse 16">
                <a:extLst>
                  <a:ext uri="{FF2B5EF4-FFF2-40B4-BE49-F238E27FC236}">
                    <a16:creationId xmlns:a16="http://schemas.microsoft.com/office/drawing/2014/main" id="{E8D7B88F-0E4E-F914-5672-593ED1E50F67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8" name="ZoneTexte 17">
                <a:extLst>
                  <a:ext uri="{FF2B5EF4-FFF2-40B4-BE49-F238E27FC236}">
                    <a16:creationId xmlns:a16="http://schemas.microsoft.com/office/drawing/2014/main" id="{DB63EA12-323D-6BB1-290F-1487ACA0E882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pic>
        <p:nvPicPr>
          <p:cNvPr id="2" name="Espace réservé pour une image  9" descr="Une image contenant habits, jouet, sourire, chemise&#10;&#10;Le contenu généré par l’IA peut être incorrect.">
            <a:extLst>
              <a:ext uri="{FF2B5EF4-FFF2-40B4-BE49-F238E27FC236}">
                <a16:creationId xmlns:a16="http://schemas.microsoft.com/office/drawing/2014/main" id="{039A3AF7-B669-435B-D372-8AE58676752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52659" y="619122"/>
            <a:ext cx="929388" cy="929388"/>
          </a:xfrm>
          <a:prstGeom prst="ellipse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F5BB6E34-253A-EDA2-0354-1DA50145832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22091" y="2763727"/>
            <a:ext cx="333422" cy="276264"/>
          </a:xfrm>
          <a:prstGeom prst="rect">
            <a:avLst/>
          </a:prstGeom>
        </p:spPr>
      </p:pic>
      <p:grpSp>
        <p:nvGrpSpPr>
          <p:cNvPr id="19" name="Groupe 18">
            <a:extLst>
              <a:ext uri="{FF2B5EF4-FFF2-40B4-BE49-F238E27FC236}">
                <a16:creationId xmlns:a16="http://schemas.microsoft.com/office/drawing/2014/main" id="{5E751D51-1C8B-FF73-6DC0-71F56EA86E9D}"/>
              </a:ext>
            </a:extLst>
          </p:cNvPr>
          <p:cNvGrpSpPr/>
          <p:nvPr/>
        </p:nvGrpSpPr>
        <p:grpSpPr>
          <a:xfrm>
            <a:off x="1505109" y="3039991"/>
            <a:ext cx="6133782" cy="1134785"/>
            <a:chOff x="1505109" y="2834588"/>
            <a:chExt cx="6133782" cy="1134785"/>
          </a:xfrm>
        </p:grpSpPr>
        <p:pic>
          <p:nvPicPr>
            <p:cNvPr id="20" name="Image 19" descr="Une image contenant Police, ligne, blanc, conception&#10;&#10;Le contenu généré par l’IA peut être incorrect.">
              <a:extLst>
                <a:ext uri="{FF2B5EF4-FFF2-40B4-BE49-F238E27FC236}">
                  <a16:creationId xmlns:a16="http://schemas.microsoft.com/office/drawing/2014/main" id="{6C7070E6-16F3-BF8A-8EE0-B532C72E2086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1505109" y="2888625"/>
              <a:ext cx="6133782" cy="1080748"/>
            </a:xfrm>
            <a:prstGeom prst="rect">
              <a:avLst/>
            </a:prstGeom>
          </p:spPr>
        </p:pic>
        <p:sp>
          <p:nvSpPr>
            <p:cNvPr id="21" name="ZoneTexte 20">
              <a:extLst>
                <a:ext uri="{FF2B5EF4-FFF2-40B4-BE49-F238E27FC236}">
                  <a16:creationId xmlns:a16="http://schemas.microsoft.com/office/drawing/2014/main" id="{CA6C00A3-E472-D189-3A69-DBF89AB2F69C}"/>
                </a:ext>
              </a:extLst>
            </p:cNvPr>
            <p:cNvSpPr txBox="1"/>
            <p:nvPr/>
          </p:nvSpPr>
          <p:spPr>
            <a:xfrm>
              <a:off x="1636263" y="2849336"/>
              <a:ext cx="577972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fr-FR"/>
              </a:defPPr>
              <a:lvl1pPr>
                <a:defRPr sz="5400" b="1">
                  <a:solidFill>
                    <a:srgbClr val="103B4D"/>
                  </a:solidFill>
                  <a:latin typeface="Calibri" panose="020F0502020204030204" pitchFamily="34" charset="0"/>
                  <a:cs typeface="Calibri" panose="020F0502020204030204" pitchFamily="34" charset="0"/>
                </a:defRPr>
              </a:lvl1pPr>
            </a:lstStyle>
            <a:p>
              <a:r>
                <a:rPr lang="ar-MA" dirty="0">
                  <a:solidFill>
                    <a:schemeClr val="accent1"/>
                  </a:solidFill>
                </a:rPr>
                <a:t>7</a:t>
              </a:r>
              <a:endParaRPr lang="fr-FR" dirty="0">
                <a:solidFill>
                  <a:schemeClr val="accent1"/>
                </a:solidFill>
              </a:endParaRPr>
            </a:p>
          </p:txBody>
        </p:sp>
        <p:sp>
          <p:nvSpPr>
            <p:cNvPr id="22" name="ZoneTexte 21">
              <a:extLst>
                <a:ext uri="{FF2B5EF4-FFF2-40B4-BE49-F238E27FC236}">
                  <a16:creationId xmlns:a16="http://schemas.microsoft.com/office/drawing/2014/main" id="{1792129D-C004-8F36-6E9C-99F5B40339CD}"/>
                </a:ext>
              </a:extLst>
            </p:cNvPr>
            <p:cNvSpPr txBox="1"/>
            <p:nvPr/>
          </p:nvSpPr>
          <p:spPr>
            <a:xfrm>
              <a:off x="2696768" y="2849336"/>
              <a:ext cx="577972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fr-FR"/>
              </a:defPPr>
              <a:lvl1pPr>
                <a:defRPr sz="5400" b="1">
                  <a:solidFill>
                    <a:srgbClr val="103B4D"/>
                  </a:solidFill>
                  <a:latin typeface="Calibri" panose="020F0502020204030204" pitchFamily="34" charset="0"/>
                  <a:cs typeface="Calibri" panose="020F0502020204030204" pitchFamily="34" charset="0"/>
                </a:defRPr>
              </a:lvl1pPr>
            </a:lstStyle>
            <a:p>
              <a:r>
                <a:rPr lang="ar-MA" dirty="0">
                  <a:solidFill>
                    <a:schemeClr val="accent1"/>
                  </a:solidFill>
                </a:rPr>
                <a:t>3</a:t>
              </a:r>
              <a:endParaRPr lang="fr-FR" dirty="0">
                <a:solidFill>
                  <a:schemeClr val="accent1"/>
                </a:solidFill>
              </a:endParaRPr>
            </a:p>
          </p:txBody>
        </p:sp>
        <p:sp>
          <p:nvSpPr>
            <p:cNvPr id="23" name="ZoneTexte 22">
              <a:extLst>
                <a:ext uri="{FF2B5EF4-FFF2-40B4-BE49-F238E27FC236}">
                  <a16:creationId xmlns:a16="http://schemas.microsoft.com/office/drawing/2014/main" id="{AD160A8F-6B11-C66A-D939-299CECAA0524}"/>
                </a:ext>
              </a:extLst>
            </p:cNvPr>
            <p:cNvSpPr txBox="1"/>
            <p:nvPr/>
          </p:nvSpPr>
          <p:spPr>
            <a:xfrm>
              <a:off x="3772879" y="2834588"/>
              <a:ext cx="577972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fr-FR"/>
              </a:defPPr>
              <a:lvl1pPr>
                <a:defRPr sz="5400" b="1">
                  <a:solidFill>
                    <a:schemeClr val="accent1"/>
                  </a:solidFill>
                  <a:latin typeface="Calibri" panose="020F0502020204030204" pitchFamily="34" charset="0"/>
                  <a:cs typeface="Calibri" panose="020F0502020204030204" pitchFamily="34" charset="0"/>
                </a:defRPr>
              </a:lvl1pPr>
            </a:lstStyle>
            <a:p>
              <a:r>
                <a:rPr lang="ar-MA" dirty="0"/>
                <a:t>9</a:t>
              </a:r>
              <a:endParaRPr lang="fr-FR" dirty="0"/>
            </a:p>
          </p:txBody>
        </p:sp>
      </p:grpSp>
      <p:grpSp>
        <p:nvGrpSpPr>
          <p:cNvPr id="24" name="Groupe 23">
            <a:extLst>
              <a:ext uri="{FF2B5EF4-FFF2-40B4-BE49-F238E27FC236}">
                <a16:creationId xmlns:a16="http://schemas.microsoft.com/office/drawing/2014/main" id="{288D1EE3-5A07-4A69-102D-43F1EE14280E}"/>
              </a:ext>
            </a:extLst>
          </p:cNvPr>
          <p:cNvGrpSpPr/>
          <p:nvPr/>
        </p:nvGrpSpPr>
        <p:grpSpPr>
          <a:xfrm>
            <a:off x="2109981" y="2349125"/>
            <a:ext cx="3140444" cy="825262"/>
            <a:chOff x="1804489" y="2404338"/>
            <a:chExt cx="3140444" cy="825262"/>
          </a:xfrm>
        </p:grpSpPr>
        <p:pic>
          <p:nvPicPr>
            <p:cNvPr id="32" name="Image 31">
              <a:extLst>
                <a:ext uri="{FF2B5EF4-FFF2-40B4-BE49-F238E27FC236}">
                  <a16:creationId xmlns:a16="http://schemas.microsoft.com/office/drawing/2014/main" id="{5E70F2C0-2CDC-47D4-FCA0-35CD14D967B2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clrChange>
                <a:clrFrom>
                  <a:srgbClr val="FCE5E3"/>
                </a:clrFrom>
                <a:clrTo>
                  <a:srgbClr val="FCE5E3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1804489" y="2824546"/>
              <a:ext cx="967779" cy="405054"/>
            </a:xfrm>
            <a:prstGeom prst="rect">
              <a:avLst/>
            </a:prstGeom>
          </p:spPr>
        </p:pic>
        <p:pic>
          <p:nvPicPr>
            <p:cNvPr id="33" name="Image 32" descr="Une image contenant ligne, capture d’écran, blanc, algèbre&#10;&#10;Le contenu généré par l’IA peut être incorrect.">
              <a:extLst>
                <a:ext uri="{FF2B5EF4-FFF2-40B4-BE49-F238E27FC236}">
                  <a16:creationId xmlns:a16="http://schemas.microsoft.com/office/drawing/2014/main" id="{03D61F5F-4FF1-ADE2-6829-3A25C5A9E791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2317866" y="2404338"/>
              <a:ext cx="2627067" cy="762106"/>
            </a:xfrm>
            <a:prstGeom prst="rect">
              <a:avLst/>
            </a:prstGeom>
          </p:spPr>
        </p:pic>
      </p:grpSp>
      <p:sp>
        <p:nvSpPr>
          <p:cNvPr id="34" name="ZoneTexte 33">
            <a:extLst>
              <a:ext uri="{FF2B5EF4-FFF2-40B4-BE49-F238E27FC236}">
                <a16:creationId xmlns:a16="http://schemas.microsoft.com/office/drawing/2014/main" id="{1289338D-BFA2-A87F-DE7A-0AD77D379EE7}"/>
              </a:ext>
            </a:extLst>
          </p:cNvPr>
          <p:cNvSpPr txBox="1"/>
          <p:nvPr/>
        </p:nvSpPr>
        <p:spPr>
          <a:xfrm>
            <a:off x="4724487" y="3152807"/>
            <a:ext cx="107611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>
              <a:defRPr sz="5400" b="1">
                <a:solidFill>
                  <a:srgbClr val="103B4D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ar-MA" sz="4800" dirty="0">
                <a:solidFill>
                  <a:srgbClr val="C00000"/>
                </a:solidFill>
              </a:rPr>
              <a:t>10</a:t>
            </a:r>
            <a:endParaRPr lang="fr-FR" sz="4800" dirty="0">
              <a:solidFill>
                <a:srgbClr val="C00000"/>
              </a:solidFill>
            </a:endParaRPr>
          </a:p>
        </p:txBody>
      </p:sp>
      <p:sp>
        <p:nvSpPr>
          <p:cNvPr id="35" name="ZoneTexte 34">
            <a:extLst>
              <a:ext uri="{FF2B5EF4-FFF2-40B4-BE49-F238E27FC236}">
                <a16:creationId xmlns:a16="http://schemas.microsoft.com/office/drawing/2014/main" id="{FE7A08FB-05A3-9643-702E-DA85FB7A6E4E}"/>
              </a:ext>
            </a:extLst>
          </p:cNvPr>
          <p:cNvSpPr txBox="1"/>
          <p:nvPr/>
        </p:nvSpPr>
        <p:spPr>
          <a:xfrm>
            <a:off x="5867661" y="3143035"/>
            <a:ext cx="107611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>
              <a:defRPr sz="5400" b="1">
                <a:solidFill>
                  <a:srgbClr val="103B4D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ar-MA" sz="4800" dirty="0">
                <a:solidFill>
                  <a:srgbClr val="C00000"/>
                </a:solidFill>
              </a:rPr>
              <a:t>9</a:t>
            </a:r>
            <a:endParaRPr lang="fr-FR" sz="4800" dirty="0">
              <a:solidFill>
                <a:srgbClr val="C00000"/>
              </a:solidFill>
            </a:endParaRPr>
          </a:p>
        </p:txBody>
      </p:sp>
      <p:sp>
        <p:nvSpPr>
          <p:cNvPr id="36" name="ZoneTexte 35">
            <a:extLst>
              <a:ext uri="{FF2B5EF4-FFF2-40B4-BE49-F238E27FC236}">
                <a16:creationId xmlns:a16="http://schemas.microsoft.com/office/drawing/2014/main" id="{45B434A4-ED20-3EFB-77F5-31499B99A76C}"/>
              </a:ext>
            </a:extLst>
          </p:cNvPr>
          <p:cNvSpPr txBox="1"/>
          <p:nvPr/>
        </p:nvSpPr>
        <p:spPr>
          <a:xfrm>
            <a:off x="6819143" y="3129721"/>
            <a:ext cx="107611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>
              <a:defRPr sz="5400" b="1">
                <a:solidFill>
                  <a:srgbClr val="103B4D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ar-MA" sz="4800" dirty="0">
                <a:solidFill>
                  <a:srgbClr val="C00000"/>
                </a:solidFill>
              </a:rPr>
              <a:t>19</a:t>
            </a:r>
            <a:endParaRPr lang="fr-FR" sz="4800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422755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C39B381-4D22-047A-0B3F-68DC3205B33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ZoneTexte 14">
            <a:extLst>
              <a:ext uri="{FF2B5EF4-FFF2-40B4-BE49-F238E27FC236}">
                <a16:creationId xmlns:a16="http://schemas.microsoft.com/office/drawing/2014/main" id="{EAB4CC93-1571-CF87-3D62-0350E3BC35B1}"/>
              </a:ext>
            </a:extLst>
          </p:cNvPr>
          <p:cNvSpPr txBox="1"/>
          <p:nvPr/>
        </p:nvSpPr>
        <p:spPr>
          <a:xfrm>
            <a:off x="797150" y="777101"/>
            <a:ext cx="66614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جمعوا مكملات العشرة </a:t>
            </a: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ثم احسبوا المجموع </a:t>
            </a:r>
            <a:endParaRPr kumimoji="0" lang="ar-MA" sz="18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3" name="Image 2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700C1BF5-2DC9-65F2-B89E-5DD611A51EC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grpSp>
        <p:nvGrpSpPr>
          <p:cNvPr id="4" name="Groupe 3">
            <a:extLst>
              <a:ext uri="{FF2B5EF4-FFF2-40B4-BE49-F238E27FC236}">
                <a16:creationId xmlns:a16="http://schemas.microsoft.com/office/drawing/2014/main" id="{7DD69076-47D9-A34D-DCA5-2A41379A8229}"/>
              </a:ext>
            </a:extLst>
          </p:cNvPr>
          <p:cNvGrpSpPr/>
          <p:nvPr/>
        </p:nvGrpSpPr>
        <p:grpSpPr>
          <a:xfrm>
            <a:off x="593138" y="111807"/>
            <a:ext cx="7181416" cy="431350"/>
            <a:chOff x="593138" y="111807"/>
            <a:chExt cx="7181416" cy="431350"/>
          </a:xfrm>
        </p:grpSpPr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529DB2FF-D65F-E56E-B5A3-E2B3B408BBB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6" name="Groupe 5">
              <a:extLst>
                <a:ext uri="{FF2B5EF4-FFF2-40B4-BE49-F238E27FC236}">
                  <a16:creationId xmlns:a16="http://schemas.microsoft.com/office/drawing/2014/main" id="{9463BA3F-2F1A-7630-925D-B3828331B030}"/>
                </a:ext>
              </a:extLst>
            </p:cNvPr>
            <p:cNvGrpSpPr/>
            <p:nvPr/>
          </p:nvGrpSpPr>
          <p:grpSpPr>
            <a:xfrm>
              <a:off x="722662" y="189855"/>
              <a:ext cx="6902418" cy="353302"/>
              <a:chOff x="722662" y="189855"/>
              <a:chExt cx="6902418" cy="353302"/>
            </a:xfrm>
          </p:grpSpPr>
          <p:sp>
            <p:nvSpPr>
              <p:cNvPr id="7" name="ZoneTexte 6">
                <a:extLst>
                  <a:ext uri="{FF2B5EF4-FFF2-40B4-BE49-F238E27FC236}">
                    <a16:creationId xmlns:a16="http://schemas.microsoft.com/office/drawing/2014/main" id="{60003F80-33CC-F157-5C2B-F17F29123916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0" name="ZoneTexte 9">
                <a:extLst>
                  <a:ext uri="{FF2B5EF4-FFF2-40B4-BE49-F238E27FC236}">
                    <a16:creationId xmlns:a16="http://schemas.microsoft.com/office/drawing/2014/main" id="{6D63CA5D-29CD-82A5-A04D-C685BE53B2FF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1" name="ZoneTexte 10">
                <a:extLst>
                  <a:ext uri="{FF2B5EF4-FFF2-40B4-BE49-F238E27FC236}">
                    <a16:creationId xmlns:a16="http://schemas.microsoft.com/office/drawing/2014/main" id="{99EED7EE-DC7B-B76A-BEE4-E252F482D0BD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افتتاح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2" name="Ellipse 11">
                <a:extLst>
                  <a:ext uri="{FF2B5EF4-FFF2-40B4-BE49-F238E27FC236}">
                    <a16:creationId xmlns:a16="http://schemas.microsoft.com/office/drawing/2014/main" id="{FDDBF8D1-6C6F-EBBF-E769-37C917860F49}"/>
                  </a:ext>
                </a:extLst>
              </p:cNvPr>
              <p:cNvSpPr/>
              <p:nvPr/>
            </p:nvSpPr>
            <p:spPr>
              <a:xfrm>
                <a:off x="7354529" y="235975"/>
                <a:ext cx="211555" cy="217557"/>
              </a:xfrm>
              <a:prstGeom prst="ellipse">
                <a:avLst/>
              </a:prstGeom>
              <a:solidFill>
                <a:srgbClr val="FFC0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3" name="ZoneTexte 12">
                <a:extLst>
                  <a:ext uri="{FF2B5EF4-FFF2-40B4-BE49-F238E27FC236}">
                    <a16:creationId xmlns:a16="http://schemas.microsoft.com/office/drawing/2014/main" id="{D9E83E1C-ECB8-F372-EEF5-7A55D1449ADC}"/>
                  </a:ext>
                </a:extLst>
              </p:cNvPr>
              <p:cNvSpPr txBox="1"/>
              <p:nvPr/>
            </p:nvSpPr>
            <p:spPr>
              <a:xfrm>
                <a:off x="7315202" y="189855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4" name="Ellipse 13">
                <a:extLst>
                  <a:ext uri="{FF2B5EF4-FFF2-40B4-BE49-F238E27FC236}">
                    <a16:creationId xmlns:a16="http://schemas.microsoft.com/office/drawing/2014/main" id="{48E15849-FF02-09A1-BB53-FD6E3B8D7397}"/>
                  </a:ext>
                </a:extLst>
              </p:cNvPr>
              <p:cNvSpPr/>
              <p:nvPr/>
            </p:nvSpPr>
            <p:spPr>
              <a:xfrm>
                <a:off x="4773554" y="240891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6" name="ZoneTexte 15">
                <a:extLst>
                  <a:ext uri="{FF2B5EF4-FFF2-40B4-BE49-F238E27FC236}">
                    <a16:creationId xmlns:a16="http://schemas.microsoft.com/office/drawing/2014/main" id="{CC0E06DC-146E-6D5D-54ED-93AC320ACDB5}"/>
                  </a:ext>
                </a:extLst>
              </p:cNvPr>
              <p:cNvSpPr txBox="1"/>
              <p:nvPr/>
            </p:nvSpPr>
            <p:spPr>
              <a:xfrm>
                <a:off x="4734227" y="204603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7" name="Ellipse 16">
                <a:extLst>
                  <a:ext uri="{FF2B5EF4-FFF2-40B4-BE49-F238E27FC236}">
                    <a16:creationId xmlns:a16="http://schemas.microsoft.com/office/drawing/2014/main" id="{5E309F28-5B17-1B4F-DBD5-EC54B5C0DAA5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8" name="ZoneTexte 17">
                <a:extLst>
                  <a:ext uri="{FF2B5EF4-FFF2-40B4-BE49-F238E27FC236}">
                    <a16:creationId xmlns:a16="http://schemas.microsoft.com/office/drawing/2014/main" id="{99DA0384-6062-7DAF-8900-89579954B23F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pic>
        <p:nvPicPr>
          <p:cNvPr id="2" name="Image 1">
            <a:extLst>
              <a:ext uri="{FF2B5EF4-FFF2-40B4-BE49-F238E27FC236}">
                <a16:creationId xmlns:a16="http://schemas.microsoft.com/office/drawing/2014/main" id="{08A42283-E35C-FAAC-FA2E-A4D28AB9E2B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22091" y="2763727"/>
            <a:ext cx="333422" cy="276264"/>
          </a:xfrm>
          <a:prstGeom prst="rect">
            <a:avLst/>
          </a:prstGeom>
        </p:spPr>
      </p:pic>
      <p:grpSp>
        <p:nvGrpSpPr>
          <p:cNvPr id="8" name="Groupe 7">
            <a:extLst>
              <a:ext uri="{FF2B5EF4-FFF2-40B4-BE49-F238E27FC236}">
                <a16:creationId xmlns:a16="http://schemas.microsoft.com/office/drawing/2014/main" id="{A88C776F-BC49-B4CE-A88E-DB5B962BD8FA}"/>
              </a:ext>
            </a:extLst>
          </p:cNvPr>
          <p:cNvGrpSpPr/>
          <p:nvPr/>
        </p:nvGrpSpPr>
        <p:grpSpPr>
          <a:xfrm>
            <a:off x="1505109" y="3039991"/>
            <a:ext cx="6133782" cy="1134785"/>
            <a:chOff x="1505109" y="2834588"/>
            <a:chExt cx="6133782" cy="1134785"/>
          </a:xfrm>
        </p:grpSpPr>
        <p:pic>
          <p:nvPicPr>
            <p:cNvPr id="9" name="Image 8" descr="Une image contenant Police, ligne, blanc, conception&#10;&#10;Le contenu généré par l’IA peut être incorrect.">
              <a:extLst>
                <a:ext uri="{FF2B5EF4-FFF2-40B4-BE49-F238E27FC236}">
                  <a16:creationId xmlns:a16="http://schemas.microsoft.com/office/drawing/2014/main" id="{33B69F48-FCA9-C1BA-9BD9-3C62742665B1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1505109" y="2888625"/>
              <a:ext cx="6133782" cy="1080748"/>
            </a:xfrm>
            <a:prstGeom prst="rect">
              <a:avLst/>
            </a:prstGeom>
          </p:spPr>
        </p:pic>
        <p:sp>
          <p:nvSpPr>
            <p:cNvPr id="19" name="ZoneTexte 18">
              <a:extLst>
                <a:ext uri="{FF2B5EF4-FFF2-40B4-BE49-F238E27FC236}">
                  <a16:creationId xmlns:a16="http://schemas.microsoft.com/office/drawing/2014/main" id="{40E18FF8-BBDE-0ABC-62A0-CBE7E59E2569}"/>
                </a:ext>
              </a:extLst>
            </p:cNvPr>
            <p:cNvSpPr txBox="1"/>
            <p:nvPr/>
          </p:nvSpPr>
          <p:spPr>
            <a:xfrm>
              <a:off x="1636263" y="2849336"/>
              <a:ext cx="577972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fr-FR"/>
              </a:defPPr>
              <a:lvl1pPr>
                <a:defRPr sz="5400" b="1">
                  <a:solidFill>
                    <a:srgbClr val="103B4D"/>
                  </a:solidFill>
                  <a:latin typeface="Calibri" panose="020F0502020204030204" pitchFamily="34" charset="0"/>
                  <a:cs typeface="Calibri" panose="020F0502020204030204" pitchFamily="34" charset="0"/>
                </a:defRPr>
              </a:lvl1pPr>
            </a:lstStyle>
            <a:p>
              <a:r>
                <a:rPr lang="ar-MA" dirty="0">
                  <a:solidFill>
                    <a:schemeClr val="accent1"/>
                  </a:solidFill>
                </a:rPr>
                <a:t>5</a:t>
              </a:r>
              <a:endParaRPr lang="fr-FR" dirty="0">
                <a:solidFill>
                  <a:schemeClr val="accent1"/>
                </a:solidFill>
              </a:endParaRPr>
            </a:p>
          </p:txBody>
        </p:sp>
        <p:sp>
          <p:nvSpPr>
            <p:cNvPr id="20" name="ZoneTexte 19">
              <a:extLst>
                <a:ext uri="{FF2B5EF4-FFF2-40B4-BE49-F238E27FC236}">
                  <a16:creationId xmlns:a16="http://schemas.microsoft.com/office/drawing/2014/main" id="{D99536A5-F696-19DC-ECF8-F54ACE7DA8E8}"/>
                </a:ext>
              </a:extLst>
            </p:cNvPr>
            <p:cNvSpPr txBox="1"/>
            <p:nvPr/>
          </p:nvSpPr>
          <p:spPr>
            <a:xfrm>
              <a:off x="2696768" y="2849336"/>
              <a:ext cx="577972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fr-FR"/>
              </a:defPPr>
              <a:lvl1pPr>
                <a:defRPr sz="5400" b="1">
                  <a:solidFill>
                    <a:srgbClr val="103B4D"/>
                  </a:solidFill>
                  <a:latin typeface="Calibri" panose="020F0502020204030204" pitchFamily="34" charset="0"/>
                  <a:cs typeface="Calibri" panose="020F0502020204030204" pitchFamily="34" charset="0"/>
                </a:defRPr>
              </a:lvl1pPr>
            </a:lstStyle>
            <a:p>
              <a:r>
                <a:rPr lang="ar-MA" dirty="0">
                  <a:solidFill>
                    <a:schemeClr val="accent1"/>
                  </a:solidFill>
                </a:rPr>
                <a:t>6</a:t>
              </a:r>
              <a:endParaRPr lang="fr-FR" dirty="0">
                <a:solidFill>
                  <a:schemeClr val="accent1"/>
                </a:solidFill>
              </a:endParaRPr>
            </a:p>
          </p:txBody>
        </p:sp>
        <p:sp>
          <p:nvSpPr>
            <p:cNvPr id="21" name="ZoneTexte 20">
              <a:extLst>
                <a:ext uri="{FF2B5EF4-FFF2-40B4-BE49-F238E27FC236}">
                  <a16:creationId xmlns:a16="http://schemas.microsoft.com/office/drawing/2014/main" id="{E42F4164-CB76-9FF4-0AB3-8560EAF448A1}"/>
                </a:ext>
              </a:extLst>
            </p:cNvPr>
            <p:cNvSpPr txBox="1"/>
            <p:nvPr/>
          </p:nvSpPr>
          <p:spPr>
            <a:xfrm>
              <a:off x="3772879" y="2834588"/>
              <a:ext cx="577972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fr-FR"/>
              </a:defPPr>
              <a:lvl1pPr>
                <a:defRPr sz="5400" b="1">
                  <a:solidFill>
                    <a:schemeClr val="accent1"/>
                  </a:solidFill>
                  <a:latin typeface="Calibri" panose="020F0502020204030204" pitchFamily="34" charset="0"/>
                  <a:cs typeface="Calibri" panose="020F0502020204030204" pitchFamily="34" charset="0"/>
                </a:defRPr>
              </a:lvl1pPr>
            </a:lstStyle>
            <a:p>
              <a:r>
                <a:rPr lang="ar-MA" dirty="0"/>
                <a:t>5</a:t>
              </a:r>
              <a:endParaRPr lang="fr-FR" dirty="0"/>
            </a:p>
          </p:txBody>
        </p:sp>
      </p:grpSp>
    </p:spTree>
    <p:extLst>
      <p:ext uri="{BB962C8B-B14F-4D97-AF65-F5344CB8AC3E}">
        <p14:creationId xmlns:p14="http://schemas.microsoft.com/office/powerpoint/2010/main" val="1958264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DB8028E-3BEE-8CAC-3492-641ADA3E0C5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ZoneTexte 8">
            <a:extLst>
              <a:ext uri="{FF2B5EF4-FFF2-40B4-BE49-F238E27FC236}">
                <a16:creationId xmlns:a16="http://schemas.microsoft.com/office/drawing/2014/main" id="{C8B685A4-234E-90E6-F62A-C2C46329012B}"/>
              </a:ext>
            </a:extLst>
          </p:cNvPr>
          <p:cNvSpPr txBox="1"/>
          <p:nvPr/>
        </p:nvSpPr>
        <p:spPr>
          <a:xfrm>
            <a:off x="1230609" y="894241"/>
            <a:ext cx="6273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 ارفعوا</a:t>
            </a:r>
            <a:r>
              <a:rPr lang="ar-MA" b="1" dirty="0">
                <a:solidFill>
                  <a:srgbClr val="FFFFFF">
                    <a:lumMod val="50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الألواح </a:t>
            </a:r>
            <a:endParaRPr kumimoji="0" lang="ar-MA" sz="1800" b="1" i="0" u="none" strike="noStrike" kern="1200" cap="none" spc="0" normalizeH="0" baseline="0" noProof="0" dirty="0">
              <a:ln>
                <a:noFill/>
              </a:ln>
              <a:solidFill>
                <a:srgbClr val="FFFFFF">
                  <a:lumMod val="50000"/>
                </a:srgbClr>
              </a:solidFill>
              <a:effectLst/>
              <a:uLnTx/>
              <a:uFillTx/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Google Shape;292;p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47AD7A73-8269-BB2F-3020-BBF40D31F116}"/>
              </a:ext>
            </a:extLst>
          </p:cNvPr>
          <p:cNvPicPr preferRelativeResize="0"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43213" y="1984375"/>
            <a:ext cx="3457575" cy="3457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Image 2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0D01A613-217D-F679-39F7-752B6730471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grpSp>
        <p:nvGrpSpPr>
          <p:cNvPr id="4" name="Groupe 3">
            <a:extLst>
              <a:ext uri="{FF2B5EF4-FFF2-40B4-BE49-F238E27FC236}">
                <a16:creationId xmlns:a16="http://schemas.microsoft.com/office/drawing/2014/main" id="{8AA72CDE-E274-B857-42EC-82E73B721A89}"/>
              </a:ext>
            </a:extLst>
          </p:cNvPr>
          <p:cNvGrpSpPr/>
          <p:nvPr/>
        </p:nvGrpSpPr>
        <p:grpSpPr>
          <a:xfrm>
            <a:off x="593138" y="111807"/>
            <a:ext cx="7181416" cy="431350"/>
            <a:chOff x="593138" y="111807"/>
            <a:chExt cx="7181416" cy="431350"/>
          </a:xfrm>
        </p:grpSpPr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DC8D110A-C3B3-2CCF-F55A-BBCFA038FDA4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6" name="Groupe 5">
              <a:extLst>
                <a:ext uri="{FF2B5EF4-FFF2-40B4-BE49-F238E27FC236}">
                  <a16:creationId xmlns:a16="http://schemas.microsoft.com/office/drawing/2014/main" id="{2AC2020E-1DDE-8BD4-BD34-CFA93D8FF61C}"/>
                </a:ext>
              </a:extLst>
            </p:cNvPr>
            <p:cNvGrpSpPr/>
            <p:nvPr/>
          </p:nvGrpSpPr>
          <p:grpSpPr>
            <a:xfrm>
              <a:off x="722662" y="189855"/>
              <a:ext cx="6902418" cy="353302"/>
              <a:chOff x="722662" y="189855"/>
              <a:chExt cx="6902418" cy="353302"/>
            </a:xfrm>
          </p:grpSpPr>
          <p:sp>
            <p:nvSpPr>
              <p:cNvPr id="7" name="ZoneTexte 6">
                <a:extLst>
                  <a:ext uri="{FF2B5EF4-FFF2-40B4-BE49-F238E27FC236}">
                    <a16:creationId xmlns:a16="http://schemas.microsoft.com/office/drawing/2014/main" id="{8F4DDDC7-A819-B5FA-36F8-B6176B04F311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8" name="ZoneTexte 7">
                <a:extLst>
                  <a:ext uri="{FF2B5EF4-FFF2-40B4-BE49-F238E27FC236}">
                    <a16:creationId xmlns:a16="http://schemas.microsoft.com/office/drawing/2014/main" id="{D7545151-8C95-ED87-9A43-CB4DC58A808B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0" name="ZoneTexte 9">
                <a:extLst>
                  <a:ext uri="{FF2B5EF4-FFF2-40B4-BE49-F238E27FC236}">
                    <a16:creationId xmlns:a16="http://schemas.microsoft.com/office/drawing/2014/main" id="{4552A63D-5889-3E8C-699C-2704978C39DC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افتتاح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1" name="Ellipse 10">
                <a:extLst>
                  <a:ext uri="{FF2B5EF4-FFF2-40B4-BE49-F238E27FC236}">
                    <a16:creationId xmlns:a16="http://schemas.microsoft.com/office/drawing/2014/main" id="{FB7ADA2F-768A-FA3E-6641-844EBE747D79}"/>
                  </a:ext>
                </a:extLst>
              </p:cNvPr>
              <p:cNvSpPr/>
              <p:nvPr/>
            </p:nvSpPr>
            <p:spPr>
              <a:xfrm>
                <a:off x="7354529" y="235975"/>
                <a:ext cx="211555" cy="217557"/>
              </a:xfrm>
              <a:prstGeom prst="ellipse">
                <a:avLst/>
              </a:prstGeom>
              <a:solidFill>
                <a:srgbClr val="FFC0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2" name="ZoneTexte 11">
                <a:extLst>
                  <a:ext uri="{FF2B5EF4-FFF2-40B4-BE49-F238E27FC236}">
                    <a16:creationId xmlns:a16="http://schemas.microsoft.com/office/drawing/2014/main" id="{DC17A07C-B527-E6AF-9726-242CB3BF98DD}"/>
                  </a:ext>
                </a:extLst>
              </p:cNvPr>
              <p:cNvSpPr txBox="1"/>
              <p:nvPr/>
            </p:nvSpPr>
            <p:spPr>
              <a:xfrm>
                <a:off x="7315202" y="189855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3" name="Ellipse 12">
                <a:extLst>
                  <a:ext uri="{FF2B5EF4-FFF2-40B4-BE49-F238E27FC236}">
                    <a16:creationId xmlns:a16="http://schemas.microsoft.com/office/drawing/2014/main" id="{AC87037D-C874-AD83-97CA-BF9EA160C5AB}"/>
                  </a:ext>
                </a:extLst>
              </p:cNvPr>
              <p:cNvSpPr/>
              <p:nvPr/>
            </p:nvSpPr>
            <p:spPr>
              <a:xfrm>
                <a:off x="4773554" y="240891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4" name="ZoneTexte 13">
                <a:extLst>
                  <a:ext uri="{FF2B5EF4-FFF2-40B4-BE49-F238E27FC236}">
                    <a16:creationId xmlns:a16="http://schemas.microsoft.com/office/drawing/2014/main" id="{6B52D41F-4DEA-728C-8495-C17914FA4558}"/>
                  </a:ext>
                </a:extLst>
              </p:cNvPr>
              <p:cNvSpPr txBox="1"/>
              <p:nvPr/>
            </p:nvSpPr>
            <p:spPr>
              <a:xfrm>
                <a:off x="4734227" y="204603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5" name="Ellipse 14">
                <a:extLst>
                  <a:ext uri="{FF2B5EF4-FFF2-40B4-BE49-F238E27FC236}">
                    <a16:creationId xmlns:a16="http://schemas.microsoft.com/office/drawing/2014/main" id="{EED989C1-EE7D-C129-3BDE-0D49C6FD4A2D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6" name="ZoneTexte 15">
                <a:extLst>
                  <a:ext uri="{FF2B5EF4-FFF2-40B4-BE49-F238E27FC236}">
                    <a16:creationId xmlns:a16="http://schemas.microsoft.com/office/drawing/2014/main" id="{3AF50531-4662-B900-CCCF-BFCA23E19659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546449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475E735-174E-D456-B7FC-7A3469C9143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ZoneTexte 14">
            <a:extLst>
              <a:ext uri="{FF2B5EF4-FFF2-40B4-BE49-F238E27FC236}">
                <a16:creationId xmlns:a16="http://schemas.microsoft.com/office/drawing/2014/main" id="{A3035732-B2B7-D6FA-9B14-3CA3E33A5946}"/>
              </a:ext>
            </a:extLst>
          </p:cNvPr>
          <p:cNvSpPr txBox="1"/>
          <p:nvPr/>
        </p:nvSpPr>
        <p:spPr>
          <a:xfrm>
            <a:off x="797150" y="777101"/>
            <a:ext cx="66614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من يشرح لنا كيف توصل للجواب؟</a:t>
            </a:r>
          </a:p>
        </p:txBody>
      </p:sp>
      <p:grpSp>
        <p:nvGrpSpPr>
          <p:cNvPr id="4" name="Groupe 3">
            <a:extLst>
              <a:ext uri="{FF2B5EF4-FFF2-40B4-BE49-F238E27FC236}">
                <a16:creationId xmlns:a16="http://schemas.microsoft.com/office/drawing/2014/main" id="{3D9B07AD-327E-DDAE-EF7C-CFBBC1B0CE85}"/>
              </a:ext>
            </a:extLst>
          </p:cNvPr>
          <p:cNvGrpSpPr/>
          <p:nvPr/>
        </p:nvGrpSpPr>
        <p:grpSpPr>
          <a:xfrm>
            <a:off x="593138" y="111807"/>
            <a:ext cx="7181416" cy="431350"/>
            <a:chOff x="593138" y="111807"/>
            <a:chExt cx="7181416" cy="431350"/>
          </a:xfrm>
        </p:grpSpPr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11545702-A84D-C775-9397-4430031FB21C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6" name="Groupe 5">
              <a:extLst>
                <a:ext uri="{FF2B5EF4-FFF2-40B4-BE49-F238E27FC236}">
                  <a16:creationId xmlns:a16="http://schemas.microsoft.com/office/drawing/2014/main" id="{602F7A8A-FA65-0C0C-ACEB-ED035EC9900F}"/>
                </a:ext>
              </a:extLst>
            </p:cNvPr>
            <p:cNvGrpSpPr/>
            <p:nvPr/>
          </p:nvGrpSpPr>
          <p:grpSpPr>
            <a:xfrm>
              <a:off x="722662" y="189855"/>
              <a:ext cx="6902418" cy="353302"/>
              <a:chOff x="722662" y="189855"/>
              <a:chExt cx="6902418" cy="353302"/>
            </a:xfrm>
          </p:grpSpPr>
          <p:sp>
            <p:nvSpPr>
              <p:cNvPr id="7" name="ZoneTexte 6">
                <a:extLst>
                  <a:ext uri="{FF2B5EF4-FFF2-40B4-BE49-F238E27FC236}">
                    <a16:creationId xmlns:a16="http://schemas.microsoft.com/office/drawing/2014/main" id="{29613276-AC21-8775-8D95-E929304F7CFA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0" name="ZoneTexte 9">
                <a:extLst>
                  <a:ext uri="{FF2B5EF4-FFF2-40B4-BE49-F238E27FC236}">
                    <a16:creationId xmlns:a16="http://schemas.microsoft.com/office/drawing/2014/main" id="{E78B456B-EA9C-AC37-66BA-F881FE4839AD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1" name="ZoneTexte 10">
                <a:extLst>
                  <a:ext uri="{FF2B5EF4-FFF2-40B4-BE49-F238E27FC236}">
                    <a16:creationId xmlns:a16="http://schemas.microsoft.com/office/drawing/2014/main" id="{04E3EAD1-4F72-0C52-1144-1D186403438A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افتتاح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2" name="Ellipse 11">
                <a:extLst>
                  <a:ext uri="{FF2B5EF4-FFF2-40B4-BE49-F238E27FC236}">
                    <a16:creationId xmlns:a16="http://schemas.microsoft.com/office/drawing/2014/main" id="{6564323D-ABA1-110F-7DE0-751CCAFA1591}"/>
                  </a:ext>
                </a:extLst>
              </p:cNvPr>
              <p:cNvSpPr/>
              <p:nvPr/>
            </p:nvSpPr>
            <p:spPr>
              <a:xfrm>
                <a:off x="7354529" y="235975"/>
                <a:ext cx="211555" cy="217557"/>
              </a:xfrm>
              <a:prstGeom prst="ellipse">
                <a:avLst/>
              </a:prstGeom>
              <a:solidFill>
                <a:srgbClr val="FFC0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3" name="ZoneTexte 12">
                <a:extLst>
                  <a:ext uri="{FF2B5EF4-FFF2-40B4-BE49-F238E27FC236}">
                    <a16:creationId xmlns:a16="http://schemas.microsoft.com/office/drawing/2014/main" id="{7800AEEA-425C-D40C-B4F5-9382125ABF63}"/>
                  </a:ext>
                </a:extLst>
              </p:cNvPr>
              <p:cNvSpPr txBox="1"/>
              <p:nvPr/>
            </p:nvSpPr>
            <p:spPr>
              <a:xfrm>
                <a:off x="7315202" y="189855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4" name="Ellipse 13">
                <a:extLst>
                  <a:ext uri="{FF2B5EF4-FFF2-40B4-BE49-F238E27FC236}">
                    <a16:creationId xmlns:a16="http://schemas.microsoft.com/office/drawing/2014/main" id="{F38E3A1F-82FB-B21F-3108-ED4F119238D8}"/>
                  </a:ext>
                </a:extLst>
              </p:cNvPr>
              <p:cNvSpPr/>
              <p:nvPr/>
            </p:nvSpPr>
            <p:spPr>
              <a:xfrm>
                <a:off x="4773554" y="240891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6" name="ZoneTexte 15">
                <a:extLst>
                  <a:ext uri="{FF2B5EF4-FFF2-40B4-BE49-F238E27FC236}">
                    <a16:creationId xmlns:a16="http://schemas.microsoft.com/office/drawing/2014/main" id="{DADDDAEE-9595-4058-608E-331863D56909}"/>
                  </a:ext>
                </a:extLst>
              </p:cNvPr>
              <p:cNvSpPr txBox="1"/>
              <p:nvPr/>
            </p:nvSpPr>
            <p:spPr>
              <a:xfrm>
                <a:off x="4734227" y="204603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7" name="Ellipse 16">
                <a:extLst>
                  <a:ext uri="{FF2B5EF4-FFF2-40B4-BE49-F238E27FC236}">
                    <a16:creationId xmlns:a16="http://schemas.microsoft.com/office/drawing/2014/main" id="{66726C1D-6402-9CEF-B6D1-6339D4430B92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8" name="ZoneTexte 17">
                <a:extLst>
                  <a:ext uri="{FF2B5EF4-FFF2-40B4-BE49-F238E27FC236}">
                    <a16:creationId xmlns:a16="http://schemas.microsoft.com/office/drawing/2014/main" id="{9A88AC79-D95D-CDE0-4BD6-50E34D736011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pic>
        <p:nvPicPr>
          <p:cNvPr id="2" name="Espace réservé pour une image  9" descr="Une image contenant habits, jouet, sourire, chemise&#10;&#10;Le contenu généré par l’IA peut être incorrect.">
            <a:extLst>
              <a:ext uri="{FF2B5EF4-FFF2-40B4-BE49-F238E27FC236}">
                <a16:creationId xmlns:a16="http://schemas.microsoft.com/office/drawing/2014/main" id="{291C713E-13DC-3FE0-8513-FACA2F14277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52659" y="619122"/>
            <a:ext cx="929388" cy="929388"/>
          </a:xfrm>
          <a:prstGeom prst="ellipse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99B33AD5-4C62-AC64-3F19-6476ABB23E9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22091" y="2763727"/>
            <a:ext cx="333422" cy="276264"/>
          </a:xfrm>
          <a:prstGeom prst="rect">
            <a:avLst/>
          </a:prstGeom>
        </p:spPr>
      </p:pic>
      <p:grpSp>
        <p:nvGrpSpPr>
          <p:cNvPr id="20" name="Groupe 19">
            <a:extLst>
              <a:ext uri="{FF2B5EF4-FFF2-40B4-BE49-F238E27FC236}">
                <a16:creationId xmlns:a16="http://schemas.microsoft.com/office/drawing/2014/main" id="{8D27AB3E-0DD3-6B6F-CAB3-D3ED9E6540A7}"/>
              </a:ext>
            </a:extLst>
          </p:cNvPr>
          <p:cNvGrpSpPr/>
          <p:nvPr/>
        </p:nvGrpSpPr>
        <p:grpSpPr>
          <a:xfrm>
            <a:off x="1505109" y="3039991"/>
            <a:ext cx="6133782" cy="1134785"/>
            <a:chOff x="1505109" y="2834588"/>
            <a:chExt cx="6133782" cy="1134785"/>
          </a:xfrm>
        </p:grpSpPr>
        <p:pic>
          <p:nvPicPr>
            <p:cNvPr id="21" name="Image 20" descr="Une image contenant Police, ligne, blanc, conception&#10;&#10;Le contenu généré par l’IA peut être incorrect.">
              <a:extLst>
                <a:ext uri="{FF2B5EF4-FFF2-40B4-BE49-F238E27FC236}">
                  <a16:creationId xmlns:a16="http://schemas.microsoft.com/office/drawing/2014/main" id="{A24B950C-6A9A-F962-D49E-32FAA31AF85F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1505109" y="2888625"/>
              <a:ext cx="6133782" cy="1080748"/>
            </a:xfrm>
            <a:prstGeom prst="rect">
              <a:avLst/>
            </a:prstGeom>
          </p:spPr>
        </p:pic>
        <p:sp>
          <p:nvSpPr>
            <p:cNvPr id="23" name="ZoneTexte 22">
              <a:extLst>
                <a:ext uri="{FF2B5EF4-FFF2-40B4-BE49-F238E27FC236}">
                  <a16:creationId xmlns:a16="http://schemas.microsoft.com/office/drawing/2014/main" id="{CA838863-F558-78FA-877A-1629B37A93C9}"/>
                </a:ext>
              </a:extLst>
            </p:cNvPr>
            <p:cNvSpPr txBox="1"/>
            <p:nvPr/>
          </p:nvSpPr>
          <p:spPr>
            <a:xfrm>
              <a:off x="1636263" y="2849336"/>
              <a:ext cx="577972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fr-FR"/>
              </a:defPPr>
              <a:lvl1pPr>
                <a:defRPr sz="5400" b="1">
                  <a:solidFill>
                    <a:srgbClr val="103B4D"/>
                  </a:solidFill>
                  <a:latin typeface="Calibri" panose="020F0502020204030204" pitchFamily="34" charset="0"/>
                  <a:cs typeface="Calibri" panose="020F0502020204030204" pitchFamily="34" charset="0"/>
                </a:defRPr>
              </a:lvl1pPr>
            </a:lstStyle>
            <a:p>
              <a:r>
                <a:rPr lang="ar-MA" dirty="0">
                  <a:solidFill>
                    <a:schemeClr val="accent1"/>
                  </a:solidFill>
                </a:rPr>
                <a:t>5</a:t>
              </a:r>
              <a:endParaRPr lang="fr-FR" dirty="0">
                <a:solidFill>
                  <a:schemeClr val="accent1"/>
                </a:solidFill>
              </a:endParaRPr>
            </a:p>
          </p:txBody>
        </p:sp>
        <p:sp>
          <p:nvSpPr>
            <p:cNvPr id="24" name="ZoneTexte 23">
              <a:extLst>
                <a:ext uri="{FF2B5EF4-FFF2-40B4-BE49-F238E27FC236}">
                  <a16:creationId xmlns:a16="http://schemas.microsoft.com/office/drawing/2014/main" id="{90D0FF03-06BC-F10A-18FC-851A7CCE39C0}"/>
                </a:ext>
              </a:extLst>
            </p:cNvPr>
            <p:cNvSpPr txBox="1"/>
            <p:nvPr/>
          </p:nvSpPr>
          <p:spPr>
            <a:xfrm>
              <a:off x="2696768" y="2849336"/>
              <a:ext cx="577972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fr-FR"/>
              </a:defPPr>
              <a:lvl1pPr>
                <a:defRPr sz="5400" b="1">
                  <a:solidFill>
                    <a:srgbClr val="103B4D"/>
                  </a:solidFill>
                  <a:latin typeface="Calibri" panose="020F0502020204030204" pitchFamily="34" charset="0"/>
                  <a:cs typeface="Calibri" panose="020F0502020204030204" pitchFamily="34" charset="0"/>
                </a:defRPr>
              </a:lvl1pPr>
            </a:lstStyle>
            <a:p>
              <a:r>
                <a:rPr lang="ar-MA" dirty="0">
                  <a:solidFill>
                    <a:schemeClr val="accent1"/>
                  </a:solidFill>
                </a:rPr>
                <a:t>6</a:t>
              </a:r>
              <a:endParaRPr lang="fr-FR" dirty="0">
                <a:solidFill>
                  <a:schemeClr val="accent1"/>
                </a:solidFill>
              </a:endParaRPr>
            </a:p>
          </p:txBody>
        </p:sp>
        <p:sp>
          <p:nvSpPr>
            <p:cNvPr id="25" name="ZoneTexte 24">
              <a:extLst>
                <a:ext uri="{FF2B5EF4-FFF2-40B4-BE49-F238E27FC236}">
                  <a16:creationId xmlns:a16="http://schemas.microsoft.com/office/drawing/2014/main" id="{BAAF07F3-83E0-8A1C-3A0E-52A046DBE81D}"/>
                </a:ext>
              </a:extLst>
            </p:cNvPr>
            <p:cNvSpPr txBox="1"/>
            <p:nvPr/>
          </p:nvSpPr>
          <p:spPr>
            <a:xfrm>
              <a:off x="3772879" y="2834588"/>
              <a:ext cx="577972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fr-FR"/>
              </a:defPPr>
              <a:lvl1pPr>
                <a:defRPr sz="5400" b="1">
                  <a:solidFill>
                    <a:schemeClr val="accent1"/>
                  </a:solidFill>
                  <a:latin typeface="Calibri" panose="020F0502020204030204" pitchFamily="34" charset="0"/>
                  <a:cs typeface="Calibri" panose="020F0502020204030204" pitchFamily="34" charset="0"/>
                </a:defRPr>
              </a:lvl1pPr>
            </a:lstStyle>
            <a:p>
              <a:r>
                <a:rPr lang="ar-MA" dirty="0"/>
                <a:t>5</a:t>
              </a:r>
              <a:endParaRPr lang="fr-FR" dirty="0"/>
            </a:p>
          </p:txBody>
        </p:sp>
      </p:grpSp>
    </p:spTree>
    <p:extLst>
      <p:ext uri="{BB962C8B-B14F-4D97-AF65-F5344CB8AC3E}">
        <p14:creationId xmlns:p14="http://schemas.microsoft.com/office/powerpoint/2010/main" val="11225872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70733C5-9ED6-C18C-6721-5F9FC2559AA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ZoneTexte 14">
            <a:extLst>
              <a:ext uri="{FF2B5EF4-FFF2-40B4-BE49-F238E27FC236}">
                <a16:creationId xmlns:a16="http://schemas.microsoft.com/office/drawing/2014/main" id="{1080F340-4D1E-D1B7-D3E0-DEF6DCDC43EC}"/>
              </a:ext>
            </a:extLst>
          </p:cNvPr>
          <p:cNvSpPr txBox="1"/>
          <p:nvPr/>
        </p:nvSpPr>
        <p:spPr>
          <a:xfrm>
            <a:off x="797150" y="777101"/>
            <a:ext cx="66614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صححوا : 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العددان المكملان لعشرة هما 5و5 ثم أضيف 6 </a:t>
            </a:r>
            <a:endParaRPr kumimoji="0" lang="ar-MA" sz="18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grpSp>
        <p:nvGrpSpPr>
          <p:cNvPr id="4" name="Groupe 3">
            <a:extLst>
              <a:ext uri="{FF2B5EF4-FFF2-40B4-BE49-F238E27FC236}">
                <a16:creationId xmlns:a16="http://schemas.microsoft.com/office/drawing/2014/main" id="{9970531A-9856-D376-7794-DC07E6A0E866}"/>
              </a:ext>
            </a:extLst>
          </p:cNvPr>
          <p:cNvGrpSpPr/>
          <p:nvPr/>
        </p:nvGrpSpPr>
        <p:grpSpPr>
          <a:xfrm>
            <a:off x="593138" y="111807"/>
            <a:ext cx="7181416" cy="431350"/>
            <a:chOff x="593138" y="111807"/>
            <a:chExt cx="7181416" cy="431350"/>
          </a:xfrm>
        </p:grpSpPr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06F0B679-C35F-0021-4831-68FD30D5489A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6" name="Groupe 5">
              <a:extLst>
                <a:ext uri="{FF2B5EF4-FFF2-40B4-BE49-F238E27FC236}">
                  <a16:creationId xmlns:a16="http://schemas.microsoft.com/office/drawing/2014/main" id="{1E495547-45CB-39EF-F933-1325318D6EED}"/>
                </a:ext>
              </a:extLst>
            </p:cNvPr>
            <p:cNvGrpSpPr/>
            <p:nvPr/>
          </p:nvGrpSpPr>
          <p:grpSpPr>
            <a:xfrm>
              <a:off x="722662" y="189855"/>
              <a:ext cx="6902418" cy="353302"/>
              <a:chOff x="722662" y="189855"/>
              <a:chExt cx="6902418" cy="353302"/>
            </a:xfrm>
          </p:grpSpPr>
          <p:sp>
            <p:nvSpPr>
              <p:cNvPr id="7" name="ZoneTexte 6">
                <a:extLst>
                  <a:ext uri="{FF2B5EF4-FFF2-40B4-BE49-F238E27FC236}">
                    <a16:creationId xmlns:a16="http://schemas.microsoft.com/office/drawing/2014/main" id="{8D55B2B9-37C7-456D-069F-FCFA61205207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0" name="ZoneTexte 9">
                <a:extLst>
                  <a:ext uri="{FF2B5EF4-FFF2-40B4-BE49-F238E27FC236}">
                    <a16:creationId xmlns:a16="http://schemas.microsoft.com/office/drawing/2014/main" id="{1ADB40E2-A3F6-C5E3-98F2-B029BD770777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1" name="ZoneTexte 10">
                <a:extLst>
                  <a:ext uri="{FF2B5EF4-FFF2-40B4-BE49-F238E27FC236}">
                    <a16:creationId xmlns:a16="http://schemas.microsoft.com/office/drawing/2014/main" id="{E410AF4A-6D3B-540B-A29A-02D9F37B880E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افتتاح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2" name="Ellipse 11">
                <a:extLst>
                  <a:ext uri="{FF2B5EF4-FFF2-40B4-BE49-F238E27FC236}">
                    <a16:creationId xmlns:a16="http://schemas.microsoft.com/office/drawing/2014/main" id="{D972EE95-FD0A-695D-3DA8-F8B0DE6FEE29}"/>
                  </a:ext>
                </a:extLst>
              </p:cNvPr>
              <p:cNvSpPr/>
              <p:nvPr/>
            </p:nvSpPr>
            <p:spPr>
              <a:xfrm>
                <a:off x="7354529" y="235975"/>
                <a:ext cx="211555" cy="217557"/>
              </a:xfrm>
              <a:prstGeom prst="ellipse">
                <a:avLst/>
              </a:prstGeom>
              <a:solidFill>
                <a:srgbClr val="FFC0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3" name="ZoneTexte 12">
                <a:extLst>
                  <a:ext uri="{FF2B5EF4-FFF2-40B4-BE49-F238E27FC236}">
                    <a16:creationId xmlns:a16="http://schemas.microsoft.com/office/drawing/2014/main" id="{131D441E-34F4-AD3F-CF77-C0316D132FCC}"/>
                  </a:ext>
                </a:extLst>
              </p:cNvPr>
              <p:cNvSpPr txBox="1"/>
              <p:nvPr/>
            </p:nvSpPr>
            <p:spPr>
              <a:xfrm>
                <a:off x="7315202" y="189855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4" name="Ellipse 13">
                <a:extLst>
                  <a:ext uri="{FF2B5EF4-FFF2-40B4-BE49-F238E27FC236}">
                    <a16:creationId xmlns:a16="http://schemas.microsoft.com/office/drawing/2014/main" id="{40C47529-2259-28D9-6704-5A7D53EBE1F8}"/>
                  </a:ext>
                </a:extLst>
              </p:cNvPr>
              <p:cNvSpPr/>
              <p:nvPr/>
            </p:nvSpPr>
            <p:spPr>
              <a:xfrm>
                <a:off x="4773554" y="240891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6" name="ZoneTexte 15">
                <a:extLst>
                  <a:ext uri="{FF2B5EF4-FFF2-40B4-BE49-F238E27FC236}">
                    <a16:creationId xmlns:a16="http://schemas.microsoft.com/office/drawing/2014/main" id="{4B48E52C-3855-5A6C-6286-4ACC1DB7E272}"/>
                  </a:ext>
                </a:extLst>
              </p:cNvPr>
              <p:cNvSpPr txBox="1"/>
              <p:nvPr/>
            </p:nvSpPr>
            <p:spPr>
              <a:xfrm>
                <a:off x="4734227" y="204603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7" name="Ellipse 16">
                <a:extLst>
                  <a:ext uri="{FF2B5EF4-FFF2-40B4-BE49-F238E27FC236}">
                    <a16:creationId xmlns:a16="http://schemas.microsoft.com/office/drawing/2014/main" id="{EEA27FCF-5FA0-ED55-22F2-64503B3CE9E6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8" name="ZoneTexte 17">
                <a:extLst>
                  <a:ext uri="{FF2B5EF4-FFF2-40B4-BE49-F238E27FC236}">
                    <a16:creationId xmlns:a16="http://schemas.microsoft.com/office/drawing/2014/main" id="{DF106AD5-0F5B-ECE9-4277-16D6FDC87329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pic>
        <p:nvPicPr>
          <p:cNvPr id="2" name="Espace réservé pour une image  9" descr="Une image contenant habits, jouet, sourire, chemise&#10;&#10;Le contenu généré par l’IA peut être incorrect.">
            <a:extLst>
              <a:ext uri="{FF2B5EF4-FFF2-40B4-BE49-F238E27FC236}">
                <a16:creationId xmlns:a16="http://schemas.microsoft.com/office/drawing/2014/main" id="{CD55F5BD-41DA-2417-3E7B-7D02F9755E6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52659" y="619122"/>
            <a:ext cx="929388" cy="929388"/>
          </a:xfrm>
          <a:prstGeom prst="ellipse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E4F04E75-C785-DE19-4FF7-5C0541805F1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22091" y="2763727"/>
            <a:ext cx="333422" cy="276264"/>
          </a:xfrm>
          <a:prstGeom prst="rect">
            <a:avLst/>
          </a:prstGeom>
        </p:spPr>
      </p:pic>
      <p:grpSp>
        <p:nvGrpSpPr>
          <p:cNvPr id="19" name="Groupe 18">
            <a:extLst>
              <a:ext uri="{FF2B5EF4-FFF2-40B4-BE49-F238E27FC236}">
                <a16:creationId xmlns:a16="http://schemas.microsoft.com/office/drawing/2014/main" id="{173D0FD6-F5E2-4BD4-38B4-2E1ED19984A6}"/>
              </a:ext>
            </a:extLst>
          </p:cNvPr>
          <p:cNvGrpSpPr/>
          <p:nvPr/>
        </p:nvGrpSpPr>
        <p:grpSpPr>
          <a:xfrm>
            <a:off x="1505109" y="3039991"/>
            <a:ext cx="6133782" cy="1134785"/>
            <a:chOff x="1505109" y="2834588"/>
            <a:chExt cx="6133782" cy="1134785"/>
          </a:xfrm>
        </p:grpSpPr>
        <p:pic>
          <p:nvPicPr>
            <p:cNvPr id="20" name="Image 19" descr="Une image contenant Police, ligne, blanc, conception&#10;&#10;Le contenu généré par l’IA peut être incorrect.">
              <a:extLst>
                <a:ext uri="{FF2B5EF4-FFF2-40B4-BE49-F238E27FC236}">
                  <a16:creationId xmlns:a16="http://schemas.microsoft.com/office/drawing/2014/main" id="{EC51E621-E9E3-FE38-7960-7649D1CD7D3D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1505109" y="2888625"/>
              <a:ext cx="6133782" cy="1080748"/>
            </a:xfrm>
            <a:prstGeom prst="rect">
              <a:avLst/>
            </a:prstGeom>
          </p:spPr>
        </p:pic>
        <p:sp>
          <p:nvSpPr>
            <p:cNvPr id="21" name="ZoneTexte 20">
              <a:extLst>
                <a:ext uri="{FF2B5EF4-FFF2-40B4-BE49-F238E27FC236}">
                  <a16:creationId xmlns:a16="http://schemas.microsoft.com/office/drawing/2014/main" id="{584D4D7F-D1DB-3251-6C55-B5E5EC40EDCF}"/>
                </a:ext>
              </a:extLst>
            </p:cNvPr>
            <p:cNvSpPr txBox="1"/>
            <p:nvPr/>
          </p:nvSpPr>
          <p:spPr>
            <a:xfrm>
              <a:off x="1636263" y="2849336"/>
              <a:ext cx="577972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fr-FR"/>
              </a:defPPr>
              <a:lvl1pPr>
                <a:defRPr sz="5400" b="1">
                  <a:solidFill>
                    <a:srgbClr val="103B4D"/>
                  </a:solidFill>
                  <a:latin typeface="Calibri" panose="020F0502020204030204" pitchFamily="34" charset="0"/>
                  <a:cs typeface="Calibri" panose="020F0502020204030204" pitchFamily="34" charset="0"/>
                </a:defRPr>
              </a:lvl1pPr>
            </a:lstStyle>
            <a:p>
              <a:r>
                <a:rPr lang="ar-MA" dirty="0">
                  <a:solidFill>
                    <a:schemeClr val="accent1"/>
                  </a:solidFill>
                </a:rPr>
                <a:t>5</a:t>
              </a:r>
              <a:endParaRPr lang="fr-FR" dirty="0">
                <a:solidFill>
                  <a:schemeClr val="accent1"/>
                </a:solidFill>
              </a:endParaRPr>
            </a:p>
          </p:txBody>
        </p:sp>
        <p:sp>
          <p:nvSpPr>
            <p:cNvPr id="22" name="ZoneTexte 21">
              <a:extLst>
                <a:ext uri="{FF2B5EF4-FFF2-40B4-BE49-F238E27FC236}">
                  <a16:creationId xmlns:a16="http://schemas.microsoft.com/office/drawing/2014/main" id="{3E18D552-A1D5-3667-9588-2BE4320B5C94}"/>
                </a:ext>
              </a:extLst>
            </p:cNvPr>
            <p:cNvSpPr txBox="1"/>
            <p:nvPr/>
          </p:nvSpPr>
          <p:spPr>
            <a:xfrm>
              <a:off x="2696768" y="2849336"/>
              <a:ext cx="577972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fr-FR"/>
              </a:defPPr>
              <a:lvl1pPr>
                <a:defRPr sz="5400" b="1">
                  <a:solidFill>
                    <a:srgbClr val="103B4D"/>
                  </a:solidFill>
                  <a:latin typeface="Calibri" panose="020F0502020204030204" pitchFamily="34" charset="0"/>
                  <a:cs typeface="Calibri" panose="020F0502020204030204" pitchFamily="34" charset="0"/>
                </a:defRPr>
              </a:lvl1pPr>
            </a:lstStyle>
            <a:p>
              <a:r>
                <a:rPr lang="ar-MA" dirty="0">
                  <a:solidFill>
                    <a:schemeClr val="accent1"/>
                  </a:solidFill>
                </a:rPr>
                <a:t>6</a:t>
              </a:r>
              <a:endParaRPr lang="fr-FR" dirty="0">
                <a:solidFill>
                  <a:schemeClr val="accent1"/>
                </a:solidFill>
              </a:endParaRPr>
            </a:p>
          </p:txBody>
        </p:sp>
        <p:sp>
          <p:nvSpPr>
            <p:cNvPr id="23" name="ZoneTexte 22">
              <a:extLst>
                <a:ext uri="{FF2B5EF4-FFF2-40B4-BE49-F238E27FC236}">
                  <a16:creationId xmlns:a16="http://schemas.microsoft.com/office/drawing/2014/main" id="{9BF9A654-B8B0-2F17-F841-7A41306E3296}"/>
                </a:ext>
              </a:extLst>
            </p:cNvPr>
            <p:cNvSpPr txBox="1"/>
            <p:nvPr/>
          </p:nvSpPr>
          <p:spPr>
            <a:xfrm>
              <a:off x="3772879" y="2834588"/>
              <a:ext cx="577972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fr-FR"/>
              </a:defPPr>
              <a:lvl1pPr>
                <a:defRPr sz="5400" b="1">
                  <a:solidFill>
                    <a:schemeClr val="accent1"/>
                  </a:solidFill>
                  <a:latin typeface="Calibri" panose="020F0502020204030204" pitchFamily="34" charset="0"/>
                  <a:cs typeface="Calibri" panose="020F0502020204030204" pitchFamily="34" charset="0"/>
                </a:defRPr>
              </a:lvl1pPr>
            </a:lstStyle>
            <a:p>
              <a:r>
                <a:rPr lang="ar-MA" dirty="0"/>
                <a:t>5</a:t>
              </a:r>
              <a:endParaRPr lang="fr-FR" dirty="0"/>
            </a:p>
          </p:txBody>
        </p:sp>
      </p:grpSp>
      <p:grpSp>
        <p:nvGrpSpPr>
          <p:cNvPr id="24" name="Groupe 23">
            <a:extLst>
              <a:ext uri="{FF2B5EF4-FFF2-40B4-BE49-F238E27FC236}">
                <a16:creationId xmlns:a16="http://schemas.microsoft.com/office/drawing/2014/main" id="{DBF01A4B-6F10-C275-3659-E82BCAAB187F}"/>
              </a:ext>
            </a:extLst>
          </p:cNvPr>
          <p:cNvGrpSpPr/>
          <p:nvPr/>
        </p:nvGrpSpPr>
        <p:grpSpPr>
          <a:xfrm>
            <a:off x="2109981" y="2349125"/>
            <a:ext cx="3121054" cy="825262"/>
            <a:chOff x="1804489" y="2404338"/>
            <a:chExt cx="3121054" cy="825262"/>
          </a:xfrm>
        </p:grpSpPr>
        <p:pic>
          <p:nvPicPr>
            <p:cNvPr id="32" name="Image 31">
              <a:extLst>
                <a:ext uri="{FF2B5EF4-FFF2-40B4-BE49-F238E27FC236}">
                  <a16:creationId xmlns:a16="http://schemas.microsoft.com/office/drawing/2014/main" id="{29313C60-D4DD-C8A1-BEDD-4869ED0C77C7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clrChange>
                <a:clrFrom>
                  <a:srgbClr val="FCE5E3"/>
                </a:clrFrom>
                <a:clrTo>
                  <a:srgbClr val="FCE5E3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1804489" y="2824546"/>
              <a:ext cx="1802986" cy="405054"/>
            </a:xfrm>
            <a:prstGeom prst="rect">
              <a:avLst/>
            </a:prstGeom>
          </p:spPr>
        </p:pic>
        <p:pic>
          <p:nvPicPr>
            <p:cNvPr id="33" name="Image 32" descr="Une image contenant ligne, capture d’écran, blanc, algèbre&#10;&#10;Le contenu généré par l’IA peut être incorrect.">
              <a:extLst>
                <a:ext uri="{FF2B5EF4-FFF2-40B4-BE49-F238E27FC236}">
                  <a16:creationId xmlns:a16="http://schemas.microsoft.com/office/drawing/2014/main" id="{97E2DD0E-91F2-4716-DC2E-EE7DEB8C67FE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2480095" y="2404338"/>
              <a:ext cx="2445448" cy="762106"/>
            </a:xfrm>
            <a:prstGeom prst="rect">
              <a:avLst/>
            </a:prstGeom>
          </p:spPr>
        </p:pic>
      </p:grpSp>
      <p:sp>
        <p:nvSpPr>
          <p:cNvPr id="34" name="ZoneTexte 33">
            <a:extLst>
              <a:ext uri="{FF2B5EF4-FFF2-40B4-BE49-F238E27FC236}">
                <a16:creationId xmlns:a16="http://schemas.microsoft.com/office/drawing/2014/main" id="{844C42FF-F85F-34C6-9C64-A6CDBA31E36C}"/>
              </a:ext>
            </a:extLst>
          </p:cNvPr>
          <p:cNvSpPr txBox="1"/>
          <p:nvPr/>
        </p:nvSpPr>
        <p:spPr>
          <a:xfrm>
            <a:off x="4724487" y="3152807"/>
            <a:ext cx="107611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>
              <a:defRPr sz="5400" b="1">
                <a:solidFill>
                  <a:srgbClr val="103B4D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ar-MA" sz="4800" dirty="0">
                <a:solidFill>
                  <a:srgbClr val="C00000"/>
                </a:solidFill>
              </a:rPr>
              <a:t>10</a:t>
            </a:r>
            <a:endParaRPr lang="fr-FR" sz="4800" dirty="0">
              <a:solidFill>
                <a:srgbClr val="C00000"/>
              </a:solidFill>
            </a:endParaRPr>
          </a:p>
        </p:txBody>
      </p:sp>
      <p:sp>
        <p:nvSpPr>
          <p:cNvPr id="35" name="ZoneTexte 34">
            <a:extLst>
              <a:ext uri="{FF2B5EF4-FFF2-40B4-BE49-F238E27FC236}">
                <a16:creationId xmlns:a16="http://schemas.microsoft.com/office/drawing/2014/main" id="{6A2F79FB-26E0-A98D-F1FD-8C41B0F3AF3E}"/>
              </a:ext>
            </a:extLst>
          </p:cNvPr>
          <p:cNvSpPr txBox="1"/>
          <p:nvPr/>
        </p:nvSpPr>
        <p:spPr>
          <a:xfrm>
            <a:off x="5867661" y="3143035"/>
            <a:ext cx="107611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>
              <a:defRPr sz="5400" b="1">
                <a:solidFill>
                  <a:srgbClr val="103B4D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ar-MA" sz="4800" dirty="0">
                <a:solidFill>
                  <a:srgbClr val="C00000"/>
                </a:solidFill>
              </a:rPr>
              <a:t>6</a:t>
            </a:r>
            <a:endParaRPr lang="fr-FR" sz="4800" dirty="0">
              <a:solidFill>
                <a:srgbClr val="C00000"/>
              </a:solidFill>
            </a:endParaRPr>
          </a:p>
        </p:txBody>
      </p:sp>
      <p:sp>
        <p:nvSpPr>
          <p:cNvPr id="36" name="ZoneTexte 35">
            <a:extLst>
              <a:ext uri="{FF2B5EF4-FFF2-40B4-BE49-F238E27FC236}">
                <a16:creationId xmlns:a16="http://schemas.microsoft.com/office/drawing/2014/main" id="{8862DF62-8C00-D619-BB85-1267D7DB1AC2}"/>
              </a:ext>
            </a:extLst>
          </p:cNvPr>
          <p:cNvSpPr txBox="1"/>
          <p:nvPr/>
        </p:nvSpPr>
        <p:spPr>
          <a:xfrm>
            <a:off x="6819143" y="3129721"/>
            <a:ext cx="107611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>
              <a:defRPr sz="5400" b="1">
                <a:solidFill>
                  <a:srgbClr val="103B4D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ar-MA" sz="4800" dirty="0">
                <a:solidFill>
                  <a:srgbClr val="C00000"/>
                </a:solidFill>
              </a:rPr>
              <a:t>16</a:t>
            </a:r>
            <a:endParaRPr lang="fr-FR" sz="4800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819474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9A4C17B-3994-6224-BA71-841C4BCF929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2A8F0D0B-3539-D82A-FECA-4CDFC4ABE98A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grpSp>
        <p:nvGrpSpPr>
          <p:cNvPr id="12" name="Groupe 11">
            <a:extLst>
              <a:ext uri="{FF2B5EF4-FFF2-40B4-BE49-F238E27FC236}">
                <a16:creationId xmlns:a16="http://schemas.microsoft.com/office/drawing/2014/main" id="{297AF823-43B5-CADB-3E9A-5CAA5F037D63}"/>
              </a:ext>
            </a:extLst>
          </p:cNvPr>
          <p:cNvGrpSpPr/>
          <p:nvPr/>
        </p:nvGrpSpPr>
        <p:grpSpPr>
          <a:xfrm>
            <a:off x="2213653" y="2144743"/>
            <a:ext cx="4912634" cy="2309270"/>
            <a:chOff x="2213653" y="2144743"/>
            <a:chExt cx="4912634" cy="2895570"/>
          </a:xfrm>
        </p:grpSpPr>
        <p:sp>
          <p:nvSpPr>
            <p:cNvPr id="13" name="Rectangle : coins arrondis 12">
              <a:extLst>
                <a:ext uri="{FF2B5EF4-FFF2-40B4-BE49-F238E27FC236}">
                  <a16:creationId xmlns:a16="http://schemas.microsoft.com/office/drawing/2014/main" id="{71933FC5-EB3B-A940-ACDB-939CA5855F86}"/>
                </a:ext>
              </a:extLst>
            </p:cNvPr>
            <p:cNvSpPr/>
            <p:nvPr/>
          </p:nvSpPr>
          <p:spPr>
            <a:xfrm>
              <a:off x="2213653" y="2575449"/>
              <a:ext cx="4912634" cy="2464864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grpSp>
          <p:nvGrpSpPr>
            <p:cNvPr id="14" name="Groupe 13">
              <a:extLst>
                <a:ext uri="{FF2B5EF4-FFF2-40B4-BE49-F238E27FC236}">
                  <a16:creationId xmlns:a16="http://schemas.microsoft.com/office/drawing/2014/main" id="{FE3621BE-C021-030C-868A-B21281E43E3B}"/>
                </a:ext>
              </a:extLst>
            </p:cNvPr>
            <p:cNvGrpSpPr/>
            <p:nvPr/>
          </p:nvGrpSpPr>
          <p:grpSpPr>
            <a:xfrm>
              <a:off x="2669458" y="2144743"/>
              <a:ext cx="3704793" cy="802419"/>
              <a:chOff x="-2935447" y="983477"/>
              <a:chExt cx="4292023" cy="802419"/>
            </a:xfrm>
          </p:grpSpPr>
          <p:sp>
            <p:nvSpPr>
              <p:cNvPr id="15" name="Flowchart: Alternate Process 54">
                <a:extLst>
                  <a:ext uri="{FF2B5EF4-FFF2-40B4-BE49-F238E27FC236}">
                    <a16:creationId xmlns:a16="http://schemas.microsoft.com/office/drawing/2014/main" id="{55BD1C33-1BCB-58C9-1F9A-F66C85C0ECD3}"/>
                  </a:ext>
                </a:extLst>
              </p:cNvPr>
              <p:cNvSpPr/>
              <p:nvPr/>
            </p:nvSpPr>
            <p:spPr>
              <a:xfrm>
                <a:off x="-2935447" y="983477"/>
                <a:ext cx="4033663" cy="802419"/>
              </a:xfrm>
              <a:prstGeom prst="flowChartAlternateProcess">
                <a:avLst/>
              </a:prstGeom>
              <a:solidFill>
                <a:srgbClr val="3A8F98"/>
              </a:solidFill>
              <a:ln w="539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685834" rtl="1">
                  <a:defRPr/>
                </a:pPr>
                <a:r>
                  <a:rPr lang="en-US" sz="3200" b="1" dirty="0">
                    <a:solidFill>
                      <a:schemeClr val="bg1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 </a:t>
                </a:r>
                <a:r>
                  <a:rPr lang="ar-MA" sz="3200" b="1" dirty="0">
                    <a:solidFill>
                      <a:schemeClr val="bg1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  مراجعة الكفاية </a:t>
                </a:r>
                <a:r>
                  <a:rPr lang="fr-FR" sz="3200" b="1" dirty="0">
                    <a:solidFill>
                      <a:schemeClr val="bg1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CN5</a:t>
                </a:r>
                <a:endParaRPr lang="ar-MA" sz="32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6" name="Oval 80">
                <a:extLst>
                  <a:ext uri="{FF2B5EF4-FFF2-40B4-BE49-F238E27FC236}">
                    <a16:creationId xmlns:a16="http://schemas.microsoft.com/office/drawing/2014/main" id="{B8158A07-5C84-5D57-DFC4-EC3925BEE287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658533" y="1035664"/>
                <a:ext cx="698043" cy="698043"/>
              </a:xfrm>
              <a:prstGeom prst="ellipse">
                <a:avLst/>
              </a:prstGeom>
              <a:solidFill>
                <a:srgbClr val="FFC000"/>
              </a:solidFill>
              <a:ln w="28575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r>
                  <a:rPr lang="ar-MA" sz="3600" b="1" dirty="0"/>
                  <a:t>2</a:t>
                </a:r>
                <a:endParaRPr lang="fr-MA" sz="3600" b="1" dirty="0"/>
              </a:p>
            </p:txBody>
          </p:sp>
        </p:grpSp>
      </p:grpSp>
      <p:pic>
        <p:nvPicPr>
          <p:cNvPr id="17" name="Image 2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508842D0-B55F-3837-A6B6-BDE3F411BD4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800000">
            <a:off x="5835327" y="3072094"/>
            <a:ext cx="631825" cy="631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A4E26D3C-9699-6DE1-C594-527B9B587E89}"/>
              </a:ext>
            </a:extLst>
          </p:cNvPr>
          <p:cNvSpPr txBox="1"/>
          <p:nvPr/>
        </p:nvSpPr>
        <p:spPr>
          <a:xfrm>
            <a:off x="2612429" y="2947162"/>
            <a:ext cx="3083576" cy="123540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lnSpc>
                <a:spcPct val="150000"/>
              </a:lnSpc>
              <a:defRPr/>
            </a:pPr>
            <a:r>
              <a:rPr lang="ar-MA" sz="2800" b="1" dirty="0">
                <a:solidFill>
                  <a:srgbClr val="FC8D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رائز التحكم </a:t>
            </a:r>
          </a:p>
          <a:p>
            <a:pPr algn="r" defTabSz="685834" rtl="1">
              <a:lnSpc>
                <a:spcPct val="150000"/>
              </a:lnSpc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ممارسة موجهة </a:t>
            </a:r>
            <a:endParaRPr lang="ar-MA" sz="2800" b="1" dirty="0">
              <a:solidFill>
                <a:schemeClr val="bg1">
                  <a:lumMod val="65000"/>
                </a:schemeClr>
              </a:solidFill>
              <a:latin typeface="Dosis" pitchFamily="2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49602914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7234772-653C-5FCD-F91D-984E8B7F947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ZoneTexte 14">
            <a:extLst>
              <a:ext uri="{FF2B5EF4-FFF2-40B4-BE49-F238E27FC236}">
                <a16:creationId xmlns:a16="http://schemas.microsoft.com/office/drawing/2014/main" id="{2C9B8755-7DE5-E8CA-7111-399B67DCFE70}"/>
              </a:ext>
            </a:extLst>
          </p:cNvPr>
          <p:cNvSpPr txBox="1"/>
          <p:nvPr/>
        </p:nvSpPr>
        <p:spPr>
          <a:xfrm>
            <a:off x="797150" y="777101"/>
            <a:ext cx="66614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احسبوا فرق العددين على السطر </a:t>
            </a:r>
          </a:p>
        </p:txBody>
      </p:sp>
      <p:pic>
        <p:nvPicPr>
          <p:cNvPr id="3" name="Image 2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86ABDAD2-8BF7-1737-AAE5-57F942B1D15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grpSp>
        <p:nvGrpSpPr>
          <p:cNvPr id="4" name="Groupe 3">
            <a:extLst>
              <a:ext uri="{FF2B5EF4-FFF2-40B4-BE49-F238E27FC236}">
                <a16:creationId xmlns:a16="http://schemas.microsoft.com/office/drawing/2014/main" id="{B5C839B4-D649-2D77-AAB9-D17B2E9ABA27}"/>
              </a:ext>
            </a:extLst>
          </p:cNvPr>
          <p:cNvGrpSpPr/>
          <p:nvPr/>
        </p:nvGrpSpPr>
        <p:grpSpPr>
          <a:xfrm>
            <a:off x="593138" y="111807"/>
            <a:ext cx="7181416" cy="431350"/>
            <a:chOff x="593138" y="111807"/>
            <a:chExt cx="7181416" cy="431350"/>
          </a:xfrm>
        </p:grpSpPr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78714078-7963-9DAE-759F-309E85B862A3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6" name="Groupe 5">
              <a:extLst>
                <a:ext uri="{FF2B5EF4-FFF2-40B4-BE49-F238E27FC236}">
                  <a16:creationId xmlns:a16="http://schemas.microsoft.com/office/drawing/2014/main" id="{22D8AC46-76D9-8F07-BAF5-28FCE45E467E}"/>
                </a:ext>
              </a:extLst>
            </p:cNvPr>
            <p:cNvGrpSpPr/>
            <p:nvPr/>
          </p:nvGrpSpPr>
          <p:grpSpPr>
            <a:xfrm>
              <a:off x="722662" y="189855"/>
              <a:ext cx="6902418" cy="353302"/>
              <a:chOff x="722662" y="189855"/>
              <a:chExt cx="6902418" cy="353302"/>
            </a:xfrm>
          </p:grpSpPr>
          <p:sp>
            <p:nvSpPr>
              <p:cNvPr id="7" name="ZoneTexte 6">
                <a:extLst>
                  <a:ext uri="{FF2B5EF4-FFF2-40B4-BE49-F238E27FC236}">
                    <a16:creationId xmlns:a16="http://schemas.microsoft.com/office/drawing/2014/main" id="{F1F04869-1177-69B6-E269-EDC83E8C71A0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0" name="ZoneTexte 9">
                <a:extLst>
                  <a:ext uri="{FF2B5EF4-FFF2-40B4-BE49-F238E27FC236}">
                    <a16:creationId xmlns:a16="http://schemas.microsoft.com/office/drawing/2014/main" id="{F39A2B47-0AD5-BCDA-5BBA-D146E4899B44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1" name="ZoneTexte 10">
                <a:extLst>
                  <a:ext uri="{FF2B5EF4-FFF2-40B4-BE49-F238E27FC236}">
                    <a16:creationId xmlns:a16="http://schemas.microsoft.com/office/drawing/2014/main" id="{F22CFAF2-006E-DB0B-F704-25F8C7C03457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افتتاح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2" name="Ellipse 11">
                <a:extLst>
                  <a:ext uri="{FF2B5EF4-FFF2-40B4-BE49-F238E27FC236}">
                    <a16:creationId xmlns:a16="http://schemas.microsoft.com/office/drawing/2014/main" id="{42BB8CD7-2FA6-2D4D-3A86-7B52A1EB6590}"/>
                  </a:ext>
                </a:extLst>
              </p:cNvPr>
              <p:cNvSpPr/>
              <p:nvPr/>
            </p:nvSpPr>
            <p:spPr>
              <a:xfrm>
                <a:off x="7354529" y="235975"/>
                <a:ext cx="211555" cy="217557"/>
              </a:xfrm>
              <a:prstGeom prst="ellipse">
                <a:avLst/>
              </a:prstGeom>
              <a:solidFill>
                <a:srgbClr val="FFC0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3" name="ZoneTexte 12">
                <a:extLst>
                  <a:ext uri="{FF2B5EF4-FFF2-40B4-BE49-F238E27FC236}">
                    <a16:creationId xmlns:a16="http://schemas.microsoft.com/office/drawing/2014/main" id="{09AD0292-3ABE-3138-5A30-EA9C9D6E6D83}"/>
                  </a:ext>
                </a:extLst>
              </p:cNvPr>
              <p:cNvSpPr txBox="1"/>
              <p:nvPr/>
            </p:nvSpPr>
            <p:spPr>
              <a:xfrm>
                <a:off x="7315202" y="189855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4" name="Ellipse 13">
                <a:extLst>
                  <a:ext uri="{FF2B5EF4-FFF2-40B4-BE49-F238E27FC236}">
                    <a16:creationId xmlns:a16="http://schemas.microsoft.com/office/drawing/2014/main" id="{17D57B93-5C6C-3882-5353-37C508E21FA0}"/>
                  </a:ext>
                </a:extLst>
              </p:cNvPr>
              <p:cNvSpPr/>
              <p:nvPr/>
            </p:nvSpPr>
            <p:spPr>
              <a:xfrm>
                <a:off x="4773554" y="240891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6" name="ZoneTexte 15">
                <a:extLst>
                  <a:ext uri="{FF2B5EF4-FFF2-40B4-BE49-F238E27FC236}">
                    <a16:creationId xmlns:a16="http://schemas.microsoft.com/office/drawing/2014/main" id="{5BD0AF1D-7F30-8116-E4F2-15146848F9C7}"/>
                  </a:ext>
                </a:extLst>
              </p:cNvPr>
              <p:cNvSpPr txBox="1"/>
              <p:nvPr/>
            </p:nvSpPr>
            <p:spPr>
              <a:xfrm>
                <a:off x="4734227" y="204603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7" name="Ellipse 16">
                <a:extLst>
                  <a:ext uri="{FF2B5EF4-FFF2-40B4-BE49-F238E27FC236}">
                    <a16:creationId xmlns:a16="http://schemas.microsoft.com/office/drawing/2014/main" id="{ADCB2F7C-0BE3-62E7-0C07-1A20C29D011A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8" name="ZoneTexte 17">
                <a:extLst>
                  <a:ext uri="{FF2B5EF4-FFF2-40B4-BE49-F238E27FC236}">
                    <a16:creationId xmlns:a16="http://schemas.microsoft.com/office/drawing/2014/main" id="{578B89B2-3EB3-632C-21E3-790848EED59D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sp>
        <p:nvSpPr>
          <p:cNvPr id="8" name="ZoneTexte 7">
            <a:extLst>
              <a:ext uri="{FF2B5EF4-FFF2-40B4-BE49-F238E27FC236}">
                <a16:creationId xmlns:a16="http://schemas.microsoft.com/office/drawing/2014/main" id="{4A50C25C-7156-55B1-0A42-6675E0FED66B}"/>
              </a:ext>
            </a:extLst>
          </p:cNvPr>
          <p:cNvSpPr txBox="1"/>
          <p:nvPr/>
        </p:nvSpPr>
        <p:spPr>
          <a:xfrm>
            <a:off x="3050457" y="2780071"/>
            <a:ext cx="304308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4800" b="1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17 – 5 = .</a:t>
            </a:r>
          </a:p>
        </p:txBody>
      </p:sp>
    </p:spTree>
    <p:extLst>
      <p:ext uri="{BB962C8B-B14F-4D97-AF65-F5344CB8AC3E}">
        <p14:creationId xmlns:p14="http://schemas.microsoft.com/office/powerpoint/2010/main" val="36562928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BEC7F5D-49F2-8D9D-E616-7476A482914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ZoneTexte 8">
            <a:extLst>
              <a:ext uri="{FF2B5EF4-FFF2-40B4-BE49-F238E27FC236}">
                <a16:creationId xmlns:a16="http://schemas.microsoft.com/office/drawing/2014/main" id="{BCB5D2C6-20C9-D143-8EE5-B26FE51DC0AE}"/>
              </a:ext>
            </a:extLst>
          </p:cNvPr>
          <p:cNvSpPr txBox="1"/>
          <p:nvPr/>
        </p:nvSpPr>
        <p:spPr>
          <a:xfrm>
            <a:off x="1230609" y="894241"/>
            <a:ext cx="6273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 ارفعوا</a:t>
            </a:r>
            <a:r>
              <a:rPr lang="ar-MA" b="1" dirty="0">
                <a:solidFill>
                  <a:srgbClr val="FFFFFF">
                    <a:lumMod val="50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الألواح </a:t>
            </a:r>
            <a:endParaRPr kumimoji="0" lang="ar-MA" sz="1800" b="1" i="0" u="none" strike="noStrike" kern="1200" cap="none" spc="0" normalizeH="0" baseline="0" noProof="0" dirty="0">
              <a:ln>
                <a:noFill/>
              </a:ln>
              <a:solidFill>
                <a:srgbClr val="FFFFFF">
                  <a:lumMod val="50000"/>
                </a:srgbClr>
              </a:solidFill>
              <a:effectLst/>
              <a:uLnTx/>
              <a:uFillTx/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Google Shape;292;p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9D7FB1FB-1413-F306-BD76-60B549FEC1DD}"/>
              </a:ext>
            </a:extLst>
          </p:cNvPr>
          <p:cNvPicPr preferRelativeResize="0"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43213" y="1984375"/>
            <a:ext cx="3457575" cy="3457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Image 2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F7DB13A3-11ED-0E97-5CAE-5F2A95B2E94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grpSp>
        <p:nvGrpSpPr>
          <p:cNvPr id="4" name="Groupe 3">
            <a:extLst>
              <a:ext uri="{FF2B5EF4-FFF2-40B4-BE49-F238E27FC236}">
                <a16:creationId xmlns:a16="http://schemas.microsoft.com/office/drawing/2014/main" id="{0CC813B6-0C6A-DA20-C321-ECAC3F332BE4}"/>
              </a:ext>
            </a:extLst>
          </p:cNvPr>
          <p:cNvGrpSpPr/>
          <p:nvPr/>
        </p:nvGrpSpPr>
        <p:grpSpPr>
          <a:xfrm>
            <a:off x="593138" y="111807"/>
            <a:ext cx="7181416" cy="431350"/>
            <a:chOff x="593138" y="111807"/>
            <a:chExt cx="7181416" cy="431350"/>
          </a:xfrm>
        </p:grpSpPr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89042439-FF13-25BA-ED87-1974E7AD2A06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6" name="Groupe 5">
              <a:extLst>
                <a:ext uri="{FF2B5EF4-FFF2-40B4-BE49-F238E27FC236}">
                  <a16:creationId xmlns:a16="http://schemas.microsoft.com/office/drawing/2014/main" id="{5F19AFA9-9DFD-DBDC-35D9-B272BC8BFD05}"/>
                </a:ext>
              </a:extLst>
            </p:cNvPr>
            <p:cNvGrpSpPr/>
            <p:nvPr/>
          </p:nvGrpSpPr>
          <p:grpSpPr>
            <a:xfrm>
              <a:off x="722662" y="189855"/>
              <a:ext cx="6902418" cy="353302"/>
              <a:chOff x="722662" y="189855"/>
              <a:chExt cx="6902418" cy="353302"/>
            </a:xfrm>
          </p:grpSpPr>
          <p:sp>
            <p:nvSpPr>
              <p:cNvPr id="7" name="ZoneTexte 6">
                <a:extLst>
                  <a:ext uri="{FF2B5EF4-FFF2-40B4-BE49-F238E27FC236}">
                    <a16:creationId xmlns:a16="http://schemas.microsoft.com/office/drawing/2014/main" id="{E1A28E2D-577C-31E3-E627-F07CA913A8CB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8" name="ZoneTexte 7">
                <a:extLst>
                  <a:ext uri="{FF2B5EF4-FFF2-40B4-BE49-F238E27FC236}">
                    <a16:creationId xmlns:a16="http://schemas.microsoft.com/office/drawing/2014/main" id="{AB2BFEC9-4B1B-B182-75DF-560E1BE9A2ED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0" name="ZoneTexte 9">
                <a:extLst>
                  <a:ext uri="{FF2B5EF4-FFF2-40B4-BE49-F238E27FC236}">
                    <a16:creationId xmlns:a16="http://schemas.microsoft.com/office/drawing/2014/main" id="{AE0CE8DD-26B7-1D03-0EEA-C7DB067F82FD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افتتاح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1" name="Ellipse 10">
                <a:extLst>
                  <a:ext uri="{FF2B5EF4-FFF2-40B4-BE49-F238E27FC236}">
                    <a16:creationId xmlns:a16="http://schemas.microsoft.com/office/drawing/2014/main" id="{D29FAEA5-3D99-F4FA-B3F3-F6F2A095F72F}"/>
                  </a:ext>
                </a:extLst>
              </p:cNvPr>
              <p:cNvSpPr/>
              <p:nvPr/>
            </p:nvSpPr>
            <p:spPr>
              <a:xfrm>
                <a:off x="7354529" y="235975"/>
                <a:ext cx="211555" cy="217557"/>
              </a:xfrm>
              <a:prstGeom prst="ellipse">
                <a:avLst/>
              </a:prstGeom>
              <a:solidFill>
                <a:srgbClr val="FFC0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2" name="ZoneTexte 11">
                <a:extLst>
                  <a:ext uri="{FF2B5EF4-FFF2-40B4-BE49-F238E27FC236}">
                    <a16:creationId xmlns:a16="http://schemas.microsoft.com/office/drawing/2014/main" id="{CFB324F7-B553-4BF7-0A1E-43AF2E6040C5}"/>
                  </a:ext>
                </a:extLst>
              </p:cNvPr>
              <p:cNvSpPr txBox="1"/>
              <p:nvPr/>
            </p:nvSpPr>
            <p:spPr>
              <a:xfrm>
                <a:off x="7315202" y="189855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3" name="Ellipse 12">
                <a:extLst>
                  <a:ext uri="{FF2B5EF4-FFF2-40B4-BE49-F238E27FC236}">
                    <a16:creationId xmlns:a16="http://schemas.microsoft.com/office/drawing/2014/main" id="{05384464-0C8C-D2E8-7C5F-68393EAB9BB4}"/>
                  </a:ext>
                </a:extLst>
              </p:cNvPr>
              <p:cNvSpPr/>
              <p:nvPr/>
            </p:nvSpPr>
            <p:spPr>
              <a:xfrm>
                <a:off x="4773554" y="240891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4" name="ZoneTexte 13">
                <a:extLst>
                  <a:ext uri="{FF2B5EF4-FFF2-40B4-BE49-F238E27FC236}">
                    <a16:creationId xmlns:a16="http://schemas.microsoft.com/office/drawing/2014/main" id="{371716C9-E345-7896-BA9A-9DC7CC330F3E}"/>
                  </a:ext>
                </a:extLst>
              </p:cNvPr>
              <p:cNvSpPr txBox="1"/>
              <p:nvPr/>
            </p:nvSpPr>
            <p:spPr>
              <a:xfrm>
                <a:off x="4734227" y="204603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5" name="Ellipse 14">
                <a:extLst>
                  <a:ext uri="{FF2B5EF4-FFF2-40B4-BE49-F238E27FC236}">
                    <a16:creationId xmlns:a16="http://schemas.microsoft.com/office/drawing/2014/main" id="{EAB71C95-66B4-26DF-4253-7E1F1BB26BC9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6" name="ZoneTexte 15">
                <a:extLst>
                  <a:ext uri="{FF2B5EF4-FFF2-40B4-BE49-F238E27FC236}">
                    <a16:creationId xmlns:a16="http://schemas.microsoft.com/office/drawing/2014/main" id="{087109B8-EA94-492E-98FB-9911C704EF48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0269410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E71FE3B-F4AB-6D72-F1EE-07DFBD2874C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ZoneTexte 14">
            <a:extLst>
              <a:ext uri="{FF2B5EF4-FFF2-40B4-BE49-F238E27FC236}">
                <a16:creationId xmlns:a16="http://schemas.microsoft.com/office/drawing/2014/main" id="{6DBD1AD2-5A69-DE53-F5BB-55A173A7860C}"/>
              </a:ext>
            </a:extLst>
          </p:cNvPr>
          <p:cNvSpPr txBox="1"/>
          <p:nvPr/>
        </p:nvSpPr>
        <p:spPr>
          <a:xfrm>
            <a:off x="797150" y="777101"/>
            <a:ext cx="66614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من يشرح لنا كيف توصل للجواب؟</a:t>
            </a:r>
          </a:p>
        </p:txBody>
      </p:sp>
      <p:grpSp>
        <p:nvGrpSpPr>
          <p:cNvPr id="4" name="Groupe 3">
            <a:extLst>
              <a:ext uri="{FF2B5EF4-FFF2-40B4-BE49-F238E27FC236}">
                <a16:creationId xmlns:a16="http://schemas.microsoft.com/office/drawing/2014/main" id="{D1125002-C35F-EC59-55CA-87240F4B27C1}"/>
              </a:ext>
            </a:extLst>
          </p:cNvPr>
          <p:cNvGrpSpPr/>
          <p:nvPr/>
        </p:nvGrpSpPr>
        <p:grpSpPr>
          <a:xfrm>
            <a:off x="593138" y="111807"/>
            <a:ext cx="7181416" cy="431350"/>
            <a:chOff x="593138" y="111807"/>
            <a:chExt cx="7181416" cy="431350"/>
          </a:xfrm>
        </p:grpSpPr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910BE811-B189-B0A9-BA96-1A1BF14C3D5B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6" name="Groupe 5">
              <a:extLst>
                <a:ext uri="{FF2B5EF4-FFF2-40B4-BE49-F238E27FC236}">
                  <a16:creationId xmlns:a16="http://schemas.microsoft.com/office/drawing/2014/main" id="{85966605-5E80-46AD-1551-4047C5A22C77}"/>
                </a:ext>
              </a:extLst>
            </p:cNvPr>
            <p:cNvGrpSpPr/>
            <p:nvPr/>
          </p:nvGrpSpPr>
          <p:grpSpPr>
            <a:xfrm>
              <a:off x="722662" y="189855"/>
              <a:ext cx="6902418" cy="353302"/>
              <a:chOff x="722662" y="189855"/>
              <a:chExt cx="6902418" cy="353302"/>
            </a:xfrm>
          </p:grpSpPr>
          <p:sp>
            <p:nvSpPr>
              <p:cNvPr id="7" name="ZoneTexte 6">
                <a:extLst>
                  <a:ext uri="{FF2B5EF4-FFF2-40B4-BE49-F238E27FC236}">
                    <a16:creationId xmlns:a16="http://schemas.microsoft.com/office/drawing/2014/main" id="{B3D076CB-B3EB-56F4-4F4F-EF4D1B52B039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0" name="ZoneTexte 9">
                <a:extLst>
                  <a:ext uri="{FF2B5EF4-FFF2-40B4-BE49-F238E27FC236}">
                    <a16:creationId xmlns:a16="http://schemas.microsoft.com/office/drawing/2014/main" id="{6BD2283A-76C8-B393-A4A0-3C8313D0C295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1" name="ZoneTexte 10">
                <a:extLst>
                  <a:ext uri="{FF2B5EF4-FFF2-40B4-BE49-F238E27FC236}">
                    <a16:creationId xmlns:a16="http://schemas.microsoft.com/office/drawing/2014/main" id="{1D27053B-C386-E819-2202-07AA5E0608AF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افتتاح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2" name="Ellipse 11">
                <a:extLst>
                  <a:ext uri="{FF2B5EF4-FFF2-40B4-BE49-F238E27FC236}">
                    <a16:creationId xmlns:a16="http://schemas.microsoft.com/office/drawing/2014/main" id="{30DD3D91-E95D-06EA-550F-F019BD4DA321}"/>
                  </a:ext>
                </a:extLst>
              </p:cNvPr>
              <p:cNvSpPr/>
              <p:nvPr/>
            </p:nvSpPr>
            <p:spPr>
              <a:xfrm>
                <a:off x="7354529" y="235975"/>
                <a:ext cx="211555" cy="217557"/>
              </a:xfrm>
              <a:prstGeom prst="ellipse">
                <a:avLst/>
              </a:prstGeom>
              <a:solidFill>
                <a:srgbClr val="FFC0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3" name="ZoneTexte 12">
                <a:extLst>
                  <a:ext uri="{FF2B5EF4-FFF2-40B4-BE49-F238E27FC236}">
                    <a16:creationId xmlns:a16="http://schemas.microsoft.com/office/drawing/2014/main" id="{8F1368EE-02FE-274E-4D55-D73867E9C5D5}"/>
                  </a:ext>
                </a:extLst>
              </p:cNvPr>
              <p:cNvSpPr txBox="1"/>
              <p:nvPr/>
            </p:nvSpPr>
            <p:spPr>
              <a:xfrm>
                <a:off x="7315202" y="189855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4" name="Ellipse 13">
                <a:extLst>
                  <a:ext uri="{FF2B5EF4-FFF2-40B4-BE49-F238E27FC236}">
                    <a16:creationId xmlns:a16="http://schemas.microsoft.com/office/drawing/2014/main" id="{565F8F77-E803-3B0C-7129-8BBCD60769B7}"/>
                  </a:ext>
                </a:extLst>
              </p:cNvPr>
              <p:cNvSpPr/>
              <p:nvPr/>
            </p:nvSpPr>
            <p:spPr>
              <a:xfrm>
                <a:off x="4773554" y="240891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6" name="ZoneTexte 15">
                <a:extLst>
                  <a:ext uri="{FF2B5EF4-FFF2-40B4-BE49-F238E27FC236}">
                    <a16:creationId xmlns:a16="http://schemas.microsoft.com/office/drawing/2014/main" id="{C3F3BAA0-E176-2C47-35AB-711489F4ECE2}"/>
                  </a:ext>
                </a:extLst>
              </p:cNvPr>
              <p:cNvSpPr txBox="1"/>
              <p:nvPr/>
            </p:nvSpPr>
            <p:spPr>
              <a:xfrm>
                <a:off x="4734227" y="204603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7" name="Ellipse 16">
                <a:extLst>
                  <a:ext uri="{FF2B5EF4-FFF2-40B4-BE49-F238E27FC236}">
                    <a16:creationId xmlns:a16="http://schemas.microsoft.com/office/drawing/2014/main" id="{168A5B43-22DB-4E6D-B637-AFC71C289946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8" name="ZoneTexte 17">
                <a:extLst>
                  <a:ext uri="{FF2B5EF4-FFF2-40B4-BE49-F238E27FC236}">
                    <a16:creationId xmlns:a16="http://schemas.microsoft.com/office/drawing/2014/main" id="{1D189729-065A-920E-FA62-DB2FFE9ED515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pic>
        <p:nvPicPr>
          <p:cNvPr id="2" name="Espace réservé pour une image  9" descr="Une image contenant habits, jouet, sourire, chemise&#10;&#10;Le contenu généré par l’IA peut être incorrect.">
            <a:extLst>
              <a:ext uri="{FF2B5EF4-FFF2-40B4-BE49-F238E27FC236}">
                <a16:creationId xmlns:a16="http://schemas.microsoft.com/office/drawing/2014/main" id="{CD459083-CF31-1C72-AD34-90AE550CCA2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52659" y="619122"/>
            <a:ext cx="929388" cy="929388"/>
          </a:xfrm>
          <a:prstGeom prst="ellipse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266A6ACF-34DC-FA6E-8818-2D7584C8E239}"/>
              </a:ext>
            </a:extLst>
          </p:cNvPr>
          <p:cNvSpPr txBox="1"/>
          <p:nvPr/>
        </p:nvSpPr>
        <p:spPr>
          <a:xfrm>
            <a:off x="3050457" y="2780071"/>
            <a:ext cx="304308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4800" b="1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17 – 5 = .</a:t>
            </a:r>
          </a:p>
        </p:txBody>
      </p:sp>
    </p:spTree>
    <p:extLst>
      <p:ext uri="{BB962C8B-B14F-4D97-AF65-F5344CB8AC3E}">
        <p14:creationId xmlns:p14="http://schemas.microsoft.com/office/powerpoint/2010/main" val="25220819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ADB8351-C265-B52E-2BF2-88B804748D0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ZoneTexte 14">
            <a:extLst>
              <a:ext uri="{FF2B5EF4-FFF2-40B4-BE49-F238E27FC236}">
                <a16:creationId xmlns:a16="http://schemas.microsoft.com/office/drawing/2014/main" id="{2CCFE0B9-82CC-6C88-1A12-25EA8D9C8DDC}"/>
              </a:ext>
            </a:extLst>
          </p:cNvPr>
          <p:cNvSpPr txBox="1"/>
          <p:nvPr/>
        </p:nvSpPr>
        <p:spPr>
          <a:xfrm>
            <a:off x="0" y="777101"/>
            <a:ext cx="745861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صححوا : </a:t>
            </a: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نحسب فرق الوحدات 7 ناقص 5 تساوي 2 ، أكتب 2 في الوحدات و 1 في العشرات </a:t>
            </a:r>
            <a:endParaRPr kumimoji="0" lang="ar-MA" sz="18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grpSp>
        <p:nvGrpSpPr>
          <p:cNvPr id="4" name="Groupe 3">
            <a:extLst>
              <a:ext uri="{FF2B5EF4-FFF2-40B4-BE49-F238E27FC236}">
                <a16:creationId xmlns:a16="http://schemas.microsoft.com/office/drawing/2014/main" id="{B2A0D517-0B57-9329-0747-ACC51246DDC8}"/>
              </a:ext>
            </a:extLst>
          </p:cNvPr>
          <p:cNvGrpSpPr/>
          <p:nvPr/>
        </p:nvGrpSpPr>
        <p:grpSpPr>
          <a:xfrm>
            <a:off x="593138" y="111807"/>
            <a:ext cx="7181416" cy="431350"/>
            <a:chOff x="593138" y="111807"/>
            <a:chExt cx="7181416" cy="431350"/>
          </a:xfrm>
        </p:grpSpPr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B9B74472-8DEC-608B-01BA-55601D3D1B18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6" name="Groupe 5">
              <a:extLst>
                <a:ext uri="{FF2B5EF4-FFF2-40B4-BE49-F238E27FC236}">
                  <a16:creationId xmlns:a16="http://schemas.microsoft.com/office/drawing/2014/main" id="{192FBA55-1695-3ED2-2C28-8572BDE386B4}"/>
                </a:ext>
              </a:extLst>
            </p:cNvPr>
            <p:cNvGrpSpPr/>
            <p:nvPr/>
          </p:nvGrpSpPr>
          <p:grpSpPr>
            <a:xfrm>
              <a:off x="722662" y="189855"/>
              <a:ext cx="6902418" cy="353302"/>
              <a:chOff x="722662" y="189855"/>
              <a:chExt cx="6902418" cy="353302"/>
            </a:xfrm>
          </p:grpSpPr>
          <p:sp>
            <p:nvSpPr>
              <p:cNvPr id="7" name="ZoneTexte 6">
                <a:extLst>
                  <a:ext uri="{FF2B5EF4-FFF2-40B4-BE49-F238E27FC236}">
                    <a16:creationId xmlns:a16="http://schemas.microsoft.com/office/drawing/2014/main" id="{A84E0747-4747-A1A8-7AEA-CED72CE2192F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0" name="ZoneTexte 9">
                <a:extLst>
                  <a:ext uri="{FF2B5EF4-FFF2-40B4-BE49-F238E27FC236}">
                    <a16:creationId xmlns:a16="http://schemas.microsoft.com/office/drawing/2014/main" id="{B3F88464-FE95-F274-8872-1304C068C253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1" name="ZoneTexte 10">
                <a:extLst>
                  <a:ext uri="{FF2B5EF4-FFF2-40B4-BE49-F238E27FC236}">
                    <a16:creationId xmlns:a16="http://schemas.microsoft.com/office/drawing/2014/main" id="{65C01BB4-6823-48C9-D5B0-A1FEF696B7EE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افتتاح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2" name="Ellipse 11">
                <a:extLst>
                  <a:ext uri="{FF2B5EF4-FFF2-40B4-BE49-F238E27FC236}">
                    <a16:creationId xmlns:a16="http://schemas.microsoft.com/office/drawing/2014/main" id="{4507D54E-1B86-DED7-E9FE-1F4A57E30511}"/>
                  </a:ext>
                </a:extLst>
              </p:cNvPr>
              <p:cNvSpPr/>
              <p:nvPr/>
            </p:nvSpPr>
            <p:spPr>
              <a:xfrm>
                <a:off x="7354529" y="235975"/>
                <a:ext cx="211555" cy="217557"/>
              </a:xfrm>
              <a:prstGeom prst="ellipse">
                <a:avLst/>
              </a:prstGeom>
              <a:solidFill>
                <a:srgbClr val="FFC0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3" name="ZoneTexte 12">
                <a:extLst>
                  <a:ext uri="{FF2B5EF4-FFF2-40B4-BE49-F238E27FC236}">
                    <a16:creationId xmlns:a16="http://schemas.microsoft.com/office/drawing/2014/main" id="{44F6CEBF-963D-7EC0-26BF-5771FDE778F5}"/>
                  </a:ext>
                </a:extLst>
              </p:cNvPr>
              <p:cNvSpPr txBox="1"/>
              <p:nvPr/>
            </p:nvSpPr>
            <p:spPr>
              <a:xfrm>
                <a:off x="7315202" y="189855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4" name="Ellipse 13">
                <a:extLst>
                  <a:ext uri="{FF2B5EF4-FFF2-40B4-BE49-F238E27FC236}">
                    <a16:creationId xmlns:a16="http://schemas.microsoft.com/office/drawing/2014/main" id="{ED172162-F998-7427-D776-EC7E521FAE80}"/>
                  </a:ext>
                </a:extLst>
              </p:cNvPr>
              <p:cNvSpPr/>
              <p:nvPr/>
            </p:nvSpPr>
            <p:spPr>
              <a:xfrm>
                <a:off x="4773554" y="240891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6" name="ZoneTexte 15">
                <a:extLst>
                  <a:ext uri="{FF2B5EF4-FFF2-40B4-BE49-F238E27FC236}">
                    <a16:creationId xmlns:a16="http://schemas.microsoft.com/office/drawing/2014/main" id="{EAC3FE82-F2AF-4621-0D32-B0FA534924CA}"/>
                  </a:ext>
                </a:extLst>
              </p:cNvPr>
              <p:cNvSpPr txBox="1"/>
              <p:nvPr/>
            </p:nvSpPr>
            <p:spPr>
              <a:xfrm>
                <a:off x="4734227" y="204603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7" name="Ellipse 16">
                <a:extLst>
                  <a:ext uri="{FF2B5EF4-FFF2-40B4-BE49-F238E27FC236}">
                    <a16:creationId xmlns:a16="http://schemas.microsoft.com/office/drawing/2014/main" id="{4C487FF1-4F99-F64E-0ED7-B5105BB5BE33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8" name="ZoneTexte 17">
                <a:extLst>
                  <a:ext uri="{FF2B5EF4-FFF2-40B4-BE49-F238E27FC236}">
                    <a16:creationId xmlns:a16="http://schemas.microsoft.com/office/drawing/2014/main" id="{61DD3893-42A8-5566-BB8C-14A0C66366A3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pic>
        <p:nvPicPr>
          <p:cNvPr id="2" name="Espace réservé pour une image  9" descr="Une image contenant habits, jouet, sourire, chemise&#10;&#10;Le contenu généré par l’IA peut être incorrect.">
            <a:extLst>
              <a:ext uri="{FF2B5EF4-FFF2-40B4-BE49-F238E27FC236}">
                <a16:creationId xmlns:a16="http://schemas.microsoft.com/office/drawing/2014/main" id="{AD7837B4-C78F-8C56-B7F2-BF6907B87FB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52659" y="619122"/>
            <a:ext cx="929388" cy="929388"/>
          </a:xfrm>
          <a:prstGeom prst="ellipse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D193E857-4D75-CA1C-D682-9DD225B81E81}"/>
              </a:ext>
            </a:extLst>
          </p:cNvPr>
          <p:cNvSpPr txBox="1"/>
          <p:nvPr/>
        </p:nvSpPr>
        <p:spPr>
          <a:xfrm>
            <a:off x="3050457" y="2780071"/>
            <a:ext cx="304308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4800" b="1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</a:t>
            </a:r>
            <a:r>
              <a:rPr lang="fr-FR" sz="48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7</a:t>
            </a:r>
            <a:r>
              <a:rPr lang="fr-FR" sz="4800" b="1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– </a:t>
            </a:r>
            <a:r>
              <a:rPr lang="fr-FR" sz="48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5</a:t>
            </a:r>
            <a:r>
              <a:rPr lang="fr-FR" sz="4800" b="1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= </a:t>
            </a:r>
            <a:r>
              <a:rPr lang="ar-MA" sz="4800" b="1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</a:t>
            </a:r>
            <a:r>
              <a:rPr lang="ar-MA" sz="48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</a:t>
            </a:r>
            <a:endParaRPr lang="fr-FR" sz="48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436574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6144936-E293-4A79-F8BE-9F31CBC8530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E7B1FBAD-67FB-C70F-F25F-2CAE33341165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grpSp>
        <p:nvGrpSpPr>
          <p:cNvPr id="12" name="Groupe 11">
            <a:extLst>
              <a:ext uri="{FF2B5EF4-FFF2-40B4-BE49-F238E27FC236}">
                <a16:creationId xmlns:a16="http://schemas.microsoft.com/office/drawing/2014/main" id="{C60D7DC1-B68D-D581-F72B-C3C9E677D1E9}"/>
              </a:ext>
            </a:extLst>
          </p:cNvPr>
          <p:cNvGrpSpPr/>
          <p:nvPr/>
        </p:nvGrpSpPr>
        <p:grpSpPr>
          <a:xfrm>
            <a:off x="2213653" y="2144743"/>
            <a:ext cx="4912634" cy="2309270"/>
            <a:chOff x="2213653" y="2144743"/>
            <a:chExt cx="4912634" cy="2895570"/>
          </a:xfrm>
        </p:grpSpPr>
        <p:sp>
          <p:nvSpPr>
            <p:cNvPr id="13" name="Rectangle : coins arrondis 12">
              <a:extLst>
                <a:ext uri="{FF2B5EF4-FFF2-40B4-BE49-F238E27FC236}">
                  <a16:creationId xmlns:a16="http://schemas.microsoft.com/office/drawing/2014/main" id="{D817B62C-29AB-0125-F820-7245AA96E208}"/>
                </a:ext>
              </a:extLst>
            </p:cNvPr>
            <p:cNvSpPr/>
            <p:nvPr/>
          </p:nvSpPr>
          <p:spPr>
            <a:xfrm>
              <a:off x="2213653" y="2575449"/>
              <a:ext cx="4912634" cy="2464864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grpSp>
          <p:nvGrpSpPr>
            <p:cNvPr id="14" name="Groupe 13">
              <a:extLst>
                <a:ext uri="{FF2B5EF4-FFF2-40B4-BE49-F238E27FC236}">
                  <a16:creationId xmlns:a16="http://schemas.microsoft.com/office/drawing/2014/main" id="{B501E64F-27A9-E224-817A-7270F79F15E8}"/>
                </a:ext>
              </a:extLst>
            </p:cNvPr>
            <p:cNvGrpSpPr/>
            <p:nvPr/>
          </p:nvGrpSpPr>
          <p:grpSpPr>
            <a:xfrm>
              <a:off x="2669458" y="2144743"/>
              <a:ext cx="3704793" cy="802419"/>
              <a:chOff x="-2935447" y="983477"/>
              <a:chExt cx="4292023" cy="802419"/>
            </a:xfrm>
          </p:grpSpPr>
          <p:sp>
            <p:nvSpPr>
              <p:cNvPr id="15" name="Flowchart: Alternate Process 54">
                <a:extLst>
                  <a:ext uri="{FF2B5EF4-FFF2-40B4-BE49-F238E27FC236}">
                    <a16:creationId xmlns:a16="http://schemas.microsoft.com/office/drawing/2014/main" id="{8AD6BFCC-8A02-FAD1-B4A3-DBAC9B0C84F9}"/>
                  </a:ext>
                </a:extLst>
              </p:cNvPr>
              <p:cNvSpPr/>
              <p:nvPr/>
            </p:nvSpPr>
            <p:spPr>
              <a:xfrm>
                <a:off x="-2935447" y="983477"/>
                <a:ext cx="4033663" cy="802419"/>
              </a:xfrm>
              <a:prstGeom prst="flowChartAlternateProcess">
                <a:avLst/>
              </a:prstGeom>
              <a:solidFill>
                <a:srgbClr val="3A8F98"/>
              </a:solidFill>
              <a:ln w="539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685834" rtl="1">
                  <a:defRPr/>
                </a:pPr>
                <a:r>
                  <a:rPr lang="en-US" sz="3200" b="1" dirty="0">
                    <a:solidFill>
                      <a:schemeClr val="bg1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 </a:t>
                </a:r>
                <a:r>
                  <a:rPr lang="ar-MA" sz="3200" b="1" dirty="0">
                    <a:solidFill>
                      <a:schemeClr val="bg1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  مراجعة الكفاية </a:t>
                </a:r>
                <a:r>
                  <a:rPr lang="fr-FR" sz="3200" b="1" dirty="0">
                    <a:solidFill>
                      <a:schemeClr val="bg1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CN5</a:t>
                </a:r>
                <a:endParaRPr lang="ar-MA" sz="32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6" name="Oval 80">
                <a:extLst>
                  <a:ext uri="{FF2B5EF4-FFF2-40B4-BE49-F238E27FC236}">
                    <a16:creationId xmlns:a16="http://schemas.microsoft.com/office/drawing/2014/main" id="{859BCC75-22C5-02AE-98DE-434BA5C2A725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658533" y="1035664"/>
                <a:ext cx="698043" cy="698043"/>
              </a:xfrm>
              <a:prstGeom prst="ellipse">
                <a:avLst/>
              </a:prstGeom>
              <a:solidFill>
                <a:srgbClr val="FFC000"/>
              </a:solidFill>
              <a:ln w="28575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r>
                  <a:rPr lang="ar-MA" sz="3600" b="1" dirty="0"/>
                  <a:t>2</a:t>
                </a:r>
                <a:endParaRPr lang="fr-MA" sz="3600" b="1" dirty="0"/>
              </a:p>
            </p:txBody>
          </p:sp>
        </p:grpSp>
      </p:grpSp>
      <p:pic>
        <p:nvPicPr>
          <p:cNvPr id="17" name="Image 2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9623F5CB-61FE-BE06-C80F-D8A5D2007CB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800000">
            <a:off x="5805831" y="3604330"/>
            <a:ext cx="631825" cy="631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190DF042-13FB-31EC-874C-C63AE0D8402E}"/>
              </a:ext>
            </a:extLst>
          </p:cNvPr>
          <p:cNvSpPr txBox="1"/>
          <p:nvPr/>
        </p:nvSpPr>
        <p:spPr>
          <a:xfrm>
            <a:off x="2612429" y="2947162"/>
            <a:ext cx="3083576" cy="12258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lnSpc>
                <a:spcPct val="150000"/>
              </a:lnSpc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رائز التحكم </a:t>
            </a:r>
          </a:p>
          <a:p>
            <a:pPr algn="r" defTabSz="685834" rtl="1">
              <a:lnSpc>
                <a:spcPct val="150000"/>
              </a:lnSpc>
              <a:defRPr/>
            </a:pPr>
            <a:r>
              <a:rPr lang="ar-MA" sz="2800" b="1" dirty="0">
                <a:solidFill>
                  <a:srgbClr val="FC8D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ممارسة</a:t>
            </a: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 </a:t>
            </a:r>
            <a:r>
              <a:rPr lang="ar-MA" sz="2800" b="1" dirty="0">
                <a:solidFill>
                  <a:srgbClr val="FC8D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موجهة</a:t>
            </a: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 </a:t>
            </a:r>
            <a:endParaRPr lang="ar-MA" sz="2800" b="1" dirty="0">
              <a:solidFill>
                <a:schemeClr val="bg1">
                  <a:lumMod val="65000"/>
                </a:schemeClr>
              </a:solidFill>
              <a:latin typeface="Dosis" pitchFamily="2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71371572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0DB7CFC-620E-632E-2540-51C41A548DD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ZoneTexte 14">
            <a:extLst>
              <a:ext uri="{FF2B5EF4-FFF2-40B4-BE49-F238E27FC236}">
                <a16:creationId xmlns:a16="http://schemas.microsoft.com/office/drawing/2014/main" id="{0407F5F5-8606-23D1-4FBD-49878562BE04}"/>
              </a:ext>
            </a:extLst>
          </p:cNvPr>
          <p:cNvSpPr txBox="1"/>
          <p:nvPr/>
        </p:nvSpPr>
        <p:spPr>
          <a:xfrm>
            <a:off x="797150" y="777101"/>
            <a:ext cx="66614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احسبوا فرق العددين على السطر </a:t>
            </a:r>
          </a:p>
        </p:txBody>
      </p:sp>
      <p:pic>
        <p:nvPicPr>
          <p:cNvPr id="3" name="Image 2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86F987C9-81C9-75A1-53ED-D8FBD4D2E22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grpSp>
        <p:nvGrpSpPr>
          <p:cNvPr id="4" name="Groupe 3">
            <a:extLst>
              <a:ext uri="{FF2B5EF4-FFF2-40B4-BE49-F238E27FC236}">
                <a16:creationId xmlns:a16="http://schemas.microsoft.com/office/drawing/2014/main" id="{FD74078C-1700-59D0-D9B2-B94AADFBA466}"/>
              </a:ext>
            </a:extLst>
          </p:cNvPr>
          <p:cNvGrpSpPr/>
          <p:nvPr/>
        </p:nvGrpSpPr>
        <p:grpSpPr>
          <a:xfrm>
            <a:off x="593138" y="111807"/>
            <a:ext cx="7181416" cy="431350"/>
            <a:chOff x="593138" y="111807"/>
            <a:chExt cx="7181416" cy="431350"/>
          </a:xfrm>
        </p:grpSpPr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454AD4A4-8D0A-3832-16F9-F5A5FB482B8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6" name="Groupe 5">
              <a:extLst>
                <a:ext uri="{FF2B5EF4-FFF2-40B4-BE49-F238E27FC236}">
                  <a16:creationId xmlns:a16="http://schemas.microsoft.com/office/drawing/2014/main" id="{AE9CCDA6-8858-5190-D5B0-88DBA1913311}"/>
                </a:ext>
              </a:extLst>
            </p:cNvPr>
            <p:cNvGrpSpPr/>
            <p:nvPr/>
          </p:nvGrpSpPr>
          <p:grpSpPr>
            <a:xfrm>
              <a:off x="722662" y="189855"/>
              <a:ext cx="6902418" cy="353302"/>
              <a:chOff x="722662" y="189855"/>
              <a:chExt cx="6902418" cy="353302"/>
            </a:xfrm>
          </p:grpSpPr>
          <p:sp>
            <p:nvSpPr>
              <p:cNvPr id="7" name="ZoneTexte 6">
                <a:extLst>
                  <a:ext uri="{FF2B5EF4-FFF2-40B4-BE49-F238E27FC236}">
                    <a16:creationId xmlns:a16="http://schemas.microsoft.com/office/drawing/2014/main" id="{8BBEF0DD-BB57-80B3-2360-AFD2649CD74B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0" name="ZoneTexte 9">
                <a:extLst>
                  <a:ext uri="{FF2B5EF4-FFF2-40B4-BE49-F238E27FC236}">
                    <a16:creationId xmlns:a16="http://schemas.microsoft.com/office/drawing/2014/main" id="{54B3AC9B-2491-587C-75BA-225036A65E58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1" name="ZoneTexte 10">
                <a:extLst>
                  <a:ext uri="{FF2B5EF4-FFF2-40B4-BE49-F238E27FC236}">
                    <a16:creationId xmlns:a16="http://schemas.microsoft.com/office/drawing/2014/main" id="{952657A6-A194-2312-715B-E8FCCE7B2277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افتتاح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2" name="Ellipse 11">
                <a:extLst>
                  <a:ext uri="{FF2B5EF4-FFF2-40B4-BE49-F238E27FC236}">
                    <a16:creationId xmlns:a16="http://schemas.microsoft.com/office/drawing/2014/main" id="{0C23C540-ABBC-F04A-7610-5C455BD69083}"/>
                  </a:ext>
                </a:extLst>
              </p:cNvPr>
              <p:cNvSpPr/>
              <p:nvPr/>
            </p:nvSpPr>
            <p:spPr>
              <a:xfrm>
                <a:off x="7354529" y="235975"/>
                <a:ext cx="211555" cy="217557"/>
              </a:xfrm>
              <a:prstGeom prst="ellipse">
                <a:avLst/>
              </a:prstGeom>
              <a:solidFill>
                <a:srgbClr val="FFC0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3" name="ZoneTexte 12">
                <a:extLst>
                  <a:ext uri="{FF2B5EF4-FFF2-40B4-BE49-F238E27FC236}">
                    <a16:creationId xmlns:a16="http://schemas.microsoft.com/office/drawing/2014/main" id="{CB1A21E3-75CA-75A4-701B-5592F184AF8E}"/>
                  </a:ext>
                </a:extLst>
              </p:cNvPr>
              <p:cNvSpPr txBox="1"/>
              <p:nvPr/>
            </p:nvSpPr>
            <p:spPr>
              <a:xfrm>
                <a:off x="7315202" y="189855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4" name="Ellipse 13">
                <a:extLst>
                  <a:ext uri="{FF2B5EF4-FFF2-40B4-BE49-F238E27FC236}">
                    <a16:creationId xmlns:a16="http://schemas.microsoft.com/office/drawing/2014/main" id="{E19C0DE6-9082-3110-1F5C-303661FFEB23}"/>
                  </a:ext>
                </a:extLst>
              </p:cNvPr>
              <p:cNvSpPr/>
              <p:nvPr/>
            </p:nvSpPr>
            <p:spPr>
              <a:xfrm>
                <a:off x="4773554" y="240891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6" name="ZoneTexte 15">
                <a:extLst>
                  <a:ext uri="{FF2B5EF4-FFF2-40B4-BE49-F238E27FC236}">
                    <a16:creationId xmlns:a16="http://schemas.microsoft.com/office/drawing/2014/main" id="{762D02E1-CE30-EF40-6880-2F2D5B9A9C0F}"/>
                  </a:ext>
                </a:extLst>
              </p:cNvPr>
              <p:cNvSpPr txBox="1"/>
              <p:nvPr/>
            </p:nvSpPr>
            <p:spPr>
              <a:xfrm>
                <a:off x="4734227" y="204603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7" name="Ellipse 16">
                <a:extLst>
                  <a:ext uri="{FF2B5EF4-FFF2-40B4-BE49-F238E27FC236}">
                    <a16:creationId xmlns:a16="http://schemas.microsoft.com/office/drawing/2014/main" id="{B04550F9-1FE2-C33D-5993-A371A6B31FC5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8" name="ZoneTexte 17">
                <a:extLst>
                  <a:ext uri="{FF2B5EF4-FFF2-40B4-BE49-F238E27FC236}">
                    <a16:creationId xmlns:a16="http://schemas.microsoft.com/office/drawing/2014/main" id="{871268B7-9FDB-757B-E5D0-4F4501154CE7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sp>
        <p:nvSpPr>
          <p:cNvPr id="8" name="ZoneTexte 7">
            <a:extLst>
              <a:ext uri="{FF2B5EF4-FFF2-40B4-BE49-F238E27FC236}">
                <a16:creationId xmlns:a16="http://schemas.microsoft.com/office/drawing/2014/main" id="{E96459C4-FDC8-D43D-3CDF-559B30C89F8C}"/>
              </a:ext>
            </a:extLst>
          </p:cNvPr>
          <p:cNvSpPr txBox="1"/>
          <p:nvPr/>
        </p:nvSpPr>
        <p:spPr>
          <a:xfrm>
            <a:off x="3050457" y="2780071"/>
            <a:ext cx="304308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4800" b="1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15 – 2 = .</a:t>
            </a:r>
          </a:p>
        </p:txBody>
      </p:sp>
    </p:spTree>
    <p:extLst>
      <p:ext uri="{BB962C8B-B14F-4D97-AF65-F5344CB8AC3E}">
        <p14:creationId xmlns:p14="http://schemas.microsoft.com/office/powerpoint/2010/main" val="37826567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CBC2668-BFC4-46F3-D6ED-9E6E0714D9E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ZoneTexte 8">
            <a:extLst>
              <a:ext uri="{FF2B5EF4-FFF2-40B4-BE49-F238E27FC236}">
                <a16:creationId xmlns:a16="http://schemas.microsoft.com/office/drawing/2014/main" id="{BB7BE24B-671A-BF74-7B66-510906436659}"/>
              </a:ext>
            </a:extLst>
          </p:cNvPr>
          <p:cNvSpPr txBox="1"/>
          <p:nvPr/>
        </p:nvSpPr>
        <p:spPr>
          <a:xfrm>
            <a:off x="1230609" y="894241"/>
            <a:ext cx="6273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 ارفعوا</a:t>
            </a:r>
            <a:r>
              <a:rPr lang="ar-MA" b="1" dirty="0">
                <a:solidFill>
                  <a:srgbClr val="FFFFFF">
                    <a:lumMod val="50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الألواح </a:t>
            </a:r>
            <a:endParaRPr kumimoji="0" lang="ar-MA" sz="1800" b="1" i="0" u="none" strike="noStrike" kern="1200" cap="none" spc="0" normalizeH="0" baseline="0" noProof="0" dirty="0">
              <a:ln>
                <a:noFill/>
              </a:ln>
              <a:solidFill>
                <a:srgbClr val="FFFFFF">
                  <a:lumMod val="50000"/>
                </a:srgbClr>
              </a:solidFill>
              <a:effectLst/>
              <a:uLnTx/>
              <a:uFillTx/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Google Shape;292;p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9EC3E7CD-A33B-4D2C-31B8-1C09E2ADEB2A}"/>
              </a:ext>
            </a:extLst>
          </p:cNvPr>
          <p:cNvPicPr preferRelativeResize="0"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43213" y="1984375"/>
            <a:ext cx="3457575" cy="3457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Image 2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E16656CC-DE27-0B67-E6D9-51A2CB2CBB3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grpSp>
        <p:nvGrpSpPr>
          <p:cNvPr id="4" name="Groupe 3">
            <a:extLst>
              <a:ext uri="{FF2B5EF4-FFF2-40B4-BE49-F238E27FC236}">
                <a16:creationId xmlns:a16="http://schemas.microsoft.com/office/drawing/2014/main" id="{73D266D5-0F13-86BD-5A68-AC79DDF1FA32}"/>
              </a:ext>
            </a:extLst>
          </p:cNvPr>
          <p:cNvGrpSpPr/>
          <p:nvPr/>
        </p:nvGrpSpPr>
        <p:grpSpPr>
          <a:xfrm>
            <a:off x="593138" y="111807"/>
            <a:ext cx="7181416" cy="431350"/>
            <a:chOff x="593138" y="111807"/>
            <a:chExt cx="7181416" cy="431350"/>
          </a:xfrm>
        </p:grpSpPr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C691E0AB-75F4-6DF2-45A4-B70CA35E2379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6" name="Groupe 5">
              <a:extLst>
                <a:ext uri="{FF2B5EF4-FFF2-40B4-BE49-F238E27FC236}">
                  <a16:creationId xmlns:a16="http://schemas.microsoft.com/office/drawing/2014/main" id="{BF8E2548-F1F5-8561-4CB7-3D56B5C5C023}"/>
                </a:ext>
              </a:extLst>
            </p:cNvPr>
            <p:cNvGrpSpPr/>
            <p:nvPr/>
          </p:nvGrpSpPr>
          <p:grpSpPr>
            <a:xfrm>
              <a:off x="722662" y="189855"/>
              <a:ext cx="6902418" cy="353302"/>
              <a:chOff x="722662" y="189855"/>
              <a:chExt cx="6902418" cy="353302"/>
            </a:xfrm>
          </p:grpSpPr>
          <p:sp>
            <p:nvSpPr>
              <p:cNvPr id="7" name="ZoneTexte 6">
                <a:extLst>
                  <a:ext uri="{FF2B5EF4-FFF2-40B4-BE49-F238E27FC236}">
                    <a16:creationId xmlns:a16="http://schemas.microsoft.com/office/drawing/2014/main" id="{44E80C33-0FA1-7CB1-2F01-2D4190E747F7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8" name="ZoneTexte 7">
                <a:extLst>
                  <a:ext uri="{FF2B5EF4-FFF2-40B4-BE49-F238E27FC236}">
                    <a16:creationId xmlns:a16="http://schemas.microsoft.com/office/drawing/2014/main" id="{932E68EB-58A7-1052-226B-7D9754DB71CA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0" name="ZoneTexte 9">
                <a:extLst>
                  <a:ext uri="{FF2B5EF4-FFF2-40B4-BE49-F238E27FC236}">
                    <a16:creationId xmlns:a16="http://schemas.microsoft.com/office/drawing/2014/main" id="{3EEA252E-094E-13FD-22FA-BFBE53EE5DD8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افتتاح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1" name="Ellipse 10">
                <a:extLst>
                  <a:ext uri="{FF2B5EF4-FFF2-40B4-BE49-F238E27FC236}">
                    <a16:creationId xmlns:a16="http://schemas.microsoft.com/office/drawing/2014/main" id="{79DA1C62-A693-8087-2E7A-DBE8CA43333E}"/>
                  </a:ext>
                </a:extLst>
              </p:cNvPr>
              <p:cNvSpPr/>
              <p:nvPr/>
            </p:nvSpPr>
            <p:spPr>
              <a:xfrm>
                <a:off x="7354529" y="235975"/>
                <a:ext cx="211555" cy="217557"/>
              </a:xfrm>
              <a:prstGeom prst="ellipse">
                <a:avLst/>
              </a:prstGeom>
              <a:solidFill>
                <a:srgbClr val="FFC0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2" name="ZoneTexte 11">
                <a:extLst>
                  <a:ext uri="{FF2B5EF4-FFF2-40B4-BE49-F238E27FC236}">
                    <a16:creationId xmlns:a16="http://schemas.microsoft.com/office/drawing/2014/main" id="{91B3A7B4-0C79-DC6D-F18B-846A27FFA7F9}"/>
                  </a:ext>
                </a:extLst>
              </p:cNvPr>
              <p:cNvSpPr txBox="1"/>
              <p:nvPr/>
            </p:nvSpPr>
            <p:spPr>
              <a:xfrm>
                <a:off x="7315202" y="189855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3" name="Ellipse 12">
                <a:extLst>
                  <a:ext uri="{FF2B5EF4-FFF2-40B4-BE49-F238E27FC236}">
                    <a16:creationId xmlns:a16="http://schemas.microsoft.com/office/drawing/2014/main" id="{6124EE1D-693D-BF24-56A2-DDFB72B41464}"/>
                  </a:ext>
                </a:extLst>
              </p:cNvPr>
              <p:cNvSpPr/>
              <p:nvPr/>
            </p:nvSpPr>
            <p:spPr>
              <a:xfrm>
                <a:off x="4773554" y="240891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4" name="ZoneTexte 13">
                <a:extLst>
                  <a:ext uri="{FF2B5EF4-FFF2-40B4-BE49-F238E27FC236}">
                    <a16:creationId xmlns:a16="http://schemas.microsoft.com/office/drawing/2014/main" id="{6AC20C08-92D7-2389-5586-9326796D4F6A}"/>
                  </a:ext>
                </a:extLst>
              </p:cNvPr>
              <p:cNvSpPr txBox="1"/>
              <p:nvPr/>
            </p:nvSpPr>
            <p:spPr>
              <a:xfrm>
                <a:off x="4734227" y="204603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5" name="Ellipse 14">
                <a:extLst>
                  <a:ext uri="{FF2B5EF4-FFF2-40B4-BE49-F238E27FC236}">
                    <a16:creationId xmlns:a16="http://schemas.microsoft.com/office/drawing/2014/main" id="{0EADAD60-12BB-E802-DC5A-8CB59C2A5B4E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6" name="ZoneTexte 15">
                <a:extLst>
                  <a:ext uri="{FF2B5EF4-FFF2-40B4-BE49-F238E27FC236}">
                    <a16:creationId xmlns:a16="http://schemas.microsoft.com/office/drawing/2014/main" id="{6D9C428A-4EDF-68DB-AB47-59DA291B5953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6820102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9741228-9663-FA22-40BD-51F0715A621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ZoneTexte 14">
            <a:extLst>
              <a:ext uri="{FF2B5EF4-FFF2-40B4-BE49-F238E27FC236}">
                <a16:creationId xmlns:a16="http://schemas.microsoft.com/office/drawing/2014/main" id="{61185C18-F697-ECE3-A67D-1FF5A90DDE51}"/>
              </a:ext>
            </a:extLst>
          </p:cNvPr>
          <p:cNvSpPr txBox="1"/>
          <p:nvPr/>
        </p:nvSpPr>
        <p:spPr>
          <a:xfrm>
            <a:off x="797150" y="777101"/>
            <a:ext cx="66614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من يشرح لنا كيف توصل للجواب؟</a:t>
            </a:r>
          </a:p>
        </p:txBody>
      </p:sp>
      <p:grpSp>
        <p:nvGrpSpPr>
          <p:cNvPr id="4" name="Groupe 3">
            <a:extLst>
              <a:ext uri="{FF2B5EF4-FFF2-40B4-BE49-F238E27FC236}">
                <a16:creationId xmlns:a16="http://schemas.microsoft.com/office/drawing/2014/main" id="{731EEA29-C73C-E3BE-BABB-A7CABCBDD351}"/>
              </a:ext>
            </a:extLst>
          </p:cNvPr>
          <p:cNvGrpSpPr/>
          <p:nvPr/>
        </p:nvGrpSpPr>
        <p:grpSpPr>
          <a:xfrm>
            <a:off x="593138" y="111807"/>
            <a:ext cx="7181416" cy="431350"/>
            <a:chOff x="593138" y="111807"/>
            <a:chExt cx="7181416" cy="431350"/>
          </a:xfrm>
        </p:grpSpPr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2DECA811-ADAC-29BF-8C0A-C73FB278CC8F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6" name="Groupe 5">
              <a:extLst>
                <a:ext uri="{FF2B5EF4-FFF2-40B4-BE49-F238E27FC236}">
                  <a16:creationId xmlns:a16="http://schemas.microsoft.com/office/drawing/2014/main" id="{4053577F-D6FE-675C-DCCC-598EF0CB49B8}"/>
                </a:ext>
              </a:extLst>
            </p:cNvPr>
            <p:cNvGrpSpPr/>
            <p:nvPr/>
          </p:nvGrpSpPr>
          <p:grpSpPr>
            <a:xfrm>
              <a:off x="722662" y="189855"/>
              <a:ext cx="6902418" cy="353302"/>
              <a:chOff x="722662" y="189855"/>
              <a:chExt cx="6902418" cy="353302"/>
            </a:xfrm>
          </p:grpSpPr>
          <p:sp>
            <p:nvSpPr>
              <p:cNvPr id="7" name="ZoneTexte 6">
                <a:extLst>
                  <a:ext uri="{FF2B5EF4-FFF2-40B4-BE49-F238E27FC236}">
                    <a16:creationId xmlns:a16="http://schemas.microsoft.com/office/drawing/2014/main" id="{E60E41C5-8418-F26B-FF7D-8B76A2D9D66D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0" name="ZoneTexte 9">
                <a:extLst>
                  <a:ext uri="{FF2B5EF4-FFF2-40B4-BE49-F238E27FC236}">
                    <a16:creationId xmlns:a16="http://schemas.microsoft.com/office/drawing/2014/main" id="{16BC3CAD-71EC-9D50-95A2-B74AE150290F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1" name="ZoneTexte 10">
                <a:extLst>
                  <a:ext uri="{FF2B5EF4-FFF2-40B4-BE49-F238E27FC236}">
                    <a16:creationId xmlns:a16="http://schemas.microsoft.com/office/drawing/2014/main" id="{B9915F7C-18FD-C78D-7FAA-0406EA40FCC5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افتتاح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2" name="Ellipse 11">
                <a:extLst>
                  <a:ext uri="{FF2B5EF4-FFF2-40B4-BE49-F238E27FC236}">
                    <a16:creationId xmlns:a16="http://schemas.microsoft.com/office/drawing/2014/main" id="{C60D6073-7231-5992-41DC-CA1C7A5E7FA8}"/>
                  </a:ext>
                </a:extLst>
              </p:cNvPr>
              <p:cNvSpPr/>
              <p:nvPr/>
            </p:nvSpPr>
            <p:spPr>
              <a:xfrm>
                <a:off x="7354529" y="235975"/>
                <a:ext cx="211555" cy="217557"/>
              </a:xfrm>
              <a:prstGeom prst="ellipse">
                <a:avLst/>
              </a:prstGeom>
              <a:solidFill>
                <a:srgbClr val="FFC0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3" name="ZoneTexte 12">
                <a:extLst>
                  <a:ext uri="{FF2B5EF4-FFF2-40B4-BE49-F238E27FC236}">
                    <a16:creationId xmlns:a16="http://schemas.microsoft.com/office/drawing/2014/main" id="{11E10DFC-210B-12AA-74B3-AD450625B6D3}"/>
                  </a:ext>
                </a:extLst>
              </p:cNvPr>
              <p:cNvSpPr txBox="1"/>
              <p:nvPr/>
            </p:nvSpPr>
            <p:spPr>
              <a:xfrm>
                <a:off x="7315202" y="189855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4" name="Ellipse 13">
                <a:extLst>
                  <a:ext uri="{FF2B5EF4-FFF2-40B4-BE49-F238E27FC236}">
                    <a16:creationId xmlns:a16="http://schemas.microsoft.com/office/drawing/2014/main" id="{196BA826-14B0-C16A-3CEF-30C63E3DDE60}"/>
                  </a:ext>
                </a:extLst>
              </p:cNvPr>
              <p:cNvSpPr/>
              <p:nvPr/>
            </p:nvSpPr>
            <p:spPr>
              <a:xfrm>
                <a:off x="4773554" y="240891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6" name="ZoneTexte 15">
                <a:extLst>
                  <a:ext uri="{FF2B5EF4-FFF2-40B4-BE49-F238E27FC236}">
                    <a16:creationId xmlns:a16="http://schemas.microsoft.com/office/drawing/2014/main" id="{8E5851AE-F0C5-8ADC-EDDF-D6F50EBBE05F}"/>
                  </a:ext>
                </a:extLst>
              </p:cNvPr>
              <p:cNvSpPr txBox="1"/>
              <p:nvPr/>
            </p:nvSpPr>
            <p:spPr>
              <a:xfrm>
                <a:off x="4734227" y="204603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7" name="Ellipse 16">
                <a:extLst>
                  <a:ext uri="{FF2B5EF4-FFF2-40B4-BE49-F238E27FC236}">
                    <a16:creationId xmlns:a16="http://schemas.microsoft.com/office/drawing/2014/main" id="{C4EE1CA5-82B5-2EDB-E401-6D88FCF63B35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8" name="ZoneTexte 17">
                <a:extLst>
                  <a:ext uri="{FF2B5EF4-FFF2-40B4-BE49-F238E27FC236}">
                    <a16:creationId xmlns:a16="http://schemas.microsoft.com/office/drawing/2014/main" id="{8BB6F6B4-7DB8-D8F7-AB98-15FB03A5FBCD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pic>
        <p:nvPicPr>
          <p:cNvPr id="2" name="Espace réservé pour une image  9" descr="Une image contenant habits, jouet, sourire, chemise&#10;&#10;Le contenu généré par l’IA peut être incorrect.">
            <a:extLst>
              <a:ext uri="{FF2B5EF4-FFF2-40B4-BE49-F238E27FC236}">
                <a16:creationId xmlns:a16="http://schemas.microsoft.com/office/drawing/2014/main" id="{72319315-645A-1362-901A-BB325A45162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52659" y="619122"/>
            <a:ext cx="929388" cy="929388"/>
          </a:xfrm>
          <a:prstGeom prst="ellipse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45D771ED-ADB9-7399-09BA-17014F21574C}"/>
              </a:ext>
            </a:extLst>
          </p:cNvPr>
          <p:cNvSpPr txBox="1"/>
          <p:nvPr/>
        </p:nvSpPr>
        <p:spPr>
          <a:xfrm>
            <a:off x="3050457" y="2780071"/>
            <a:ext cx="304308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4800" b="1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15 – 2 = .</a:t>
            </a:r>
          </a:p>
        </p:txBody>
      </p:sp>
    </p:spTree>
    <p:extLst>
      <p:ext uri="{BB962C8B-B14F-4D97-AF65-F5344CB8AC3E}">
        <p14:creationId xmlns:p14="http://schemas.microsoft.com/office/powerpoint/2010/main" val="1130579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AB8BF66-EDEB-95C1-C74B-57CFEC108C8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ZoneTexte 14">
            <a:extLst>
              <a:ext uri="{FF2B5EF4-FFF2-40B4-BE49-F238E27FC236}">
                <a16:creationId xmlns:a16="http://schemas.microsoft.com/office/drawing/2014/main" id="{2F55392C-6DDC-F18C-817B-92188D96531D}"/>
              </a:ext>
            </a:extLst>
          </p:cNvPr>
          <p:cNvSpPr txBox="1"/>
          <p:nvPr/>
        </p:nvSpPr>
        <p:spPr>
          <a:xfrm>
            <a:off x="0" y="777101"/>
            <a:ext cx="745861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صححوا : </a:t>
            </a: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نحسب فرق الوحدات: </a:t>
            </a:r>
            <a:r>
              <a:rPr lang="fr-FR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5</a:t>
            </a: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ناقص </a:t>
            </a:r>
            <a:r>
              <a:rPr lang="fr-FR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</a:t>
            </a: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تساوي </a:t>
            </a:r>
            <a:r>
              <a:rPr lang="fr-FR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3</a:t>
            </a: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، أكتب </a:t>
            </a:r>
            <a:r>
              <a:rPr lang="fr-FR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3</a:t>
            </a: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في الوحدات و 1 في العشرات </a:t>
            </a:r>
            <a:endParaRPr kumimoji="0" lang="ar-MA" sz="18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grpSp>
        <p:nvGrpSpPr>
          <p:cNvPr id="4" name="Groupe 3">
            <a:extLst>
              <a:ext uri="{FF2B5EF4-FFF2-40B4-BE49-F238E27FC236}">
                <a16:creationId xmlns:a16="http://schemas.microsoft.com/office/drawing/2014/main" id="{6A9B4480-9E0C-25D5-A5AB-41788BA83E46}"/>
              </a:ext>
            </a:extLst>
          </p:cNvPr>
          <p:cNvGrpSpPr/>
          <p:nvPr/>
        </p:nvGrpSpPr>
        <p:grpSpPr>
          <a:xfrm>
            <a:off x="593138" y="111807"/>
            <a:ext cx="7181416" cy="431350"/>
            <a:chOff x="593138" y="111807"/>
            <a:chExt cx="7181416" cy="431350"/>
          </a:xfrm>
        </p:grpSpPr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36E75AE7-C3DD-31A2-F28F-FD0CAB8D85B7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6" name="Groupe 5">
              <a:extLst>
                <a:ext uri="{FF2B5EF4-FFF2-40B4-BE49-F238E27FC236}">
                  <a16:creationId xmlns:a16="http://schemas.microsoft.com/office/drawing/2014/main" id="{326427D6-8E00-18CF-C367-48314CFA8F6E}"/>
                </a:ext>
              </a:extLst>
            </p:cNvPr>
            <p:cNvGrpSpPr/>
            <p:nvPr/>
          </p:nvGrpSpPr>
          <p:grpSpPr>
            <a:xfrm>
              <a:off x="722662" y="189855"/>
              <a:ext cx="6902418" cy="353302"/>
              <a:chOff x="722662" y="189855"/>
              <a:chExt cx="6902418" cy="353302"/>
            </a:xfrm>
          </p:grpSpPr>
          <p:sp>
            <p:nvSpPr>
              <p:cNvPr id="7" name="ZoneTexte 6">
                <a:extLst>
                  <a:ext uri="{FF2B5EF4-FFF2-40B4-BE49-F238E27FC236}">
                    <a16:creationId xmlns:a16="http://schemas.microsoft.com/office/drawing/2014/main" id="{1AC6ACDD-60B7-B321-8E38-2044517E0F0D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0" name="ZoneTexte 9">
                <a:extLst>
                  <a:ext uri="{FF2B5EF4-FFF2-40B4-BE49-F238E27FC236}">
                    <a16:creationId xmlns:a16="http://schemas.microsoft.com/office/drawing/2014/main" id="{43E3ED5F-7F77-ECBC-3B12-702DB8332E56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1" name="ZoneTexte 10">
                <a:extLst>
                  <a:ext uri="{FF2B5EF4-FFF2-40B4-BE49-F238E27FC236}">
                    <a16:creationId xmlns:a16="http://schemas.microsoft.com/office/drawing/2014/main" id="{5DBD046B-52E2-6FA2-0416-6CA6C42E015C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افتتاح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2" name="Ellipse 11">
                <a:extLst>
                  <a:ext uri="{FF2B5EF4-FFF2-40B4-BE49-F238E27FC236}">
                    <a16:creationId xmlns:a16="http://schemas.microsoft.com/office/drawing/2014/main" id="{6863070F-E417-DF76-576E-F7E57DE18447}"/>
                  </a:ext>
                </a:extLst>
              </p:cNvPr>
              <p:cNvSpPr/>
              <p:nvPr/>
            </p:nvSpPr>
            <p:spPr>
              <a:xfrm>
                <a:off x="7354529" y="235975"/>
                <a:ext cx="211555" cy="217557"/>
              </a:xfrm>
              <a:prstGeom prst="ellipse">
                <a:avLst/>
              </a:prstGeom>
              <a:solidFill>
                <a:srgbClr val="FFC0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3" name="ZoneTexte 12">
                <a:extLst>
                  <a:ext uri="{FF2B5EF4-FFF2-40B4-BE49-F238E27FC236}">
                    <a16:creationId xmlns:a16="http://schemas.microsoft.com/office/drawing/2014/main" id="{3E8843B1-FC46-07C0-8B80-BBC954933038}"/>
                  </a:ext>
                </a:extLst>
              </p:cNvPr>
              <p:cNvSpPr txBox="1"/>
              <p:nvPr/>
            </p:nvSpPr>
            <p:spPr>
              <a:xfrm>
                <a:off x="7315202" y="189855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4" name="Ellipse 13">
                <a:extLst>
                  <a:ext uri="{FF2B5EF4-FFF2-40B4-BE49-F238E27FC236}">
                    <a16:creationId xmlns:a16="http://schemas.microsoft.com/office/drawing/2014/main" id="{2BAB8062-72D6-D456-4417-4B2D96FA6CD9}"/>
                  </a:ext>
                </a:extLst>
              </p:cNvPr>
              <p:cNvSpPr/>
              <p:nvPr/>
            </p:nvSpPr>
            <p:spPr>
              <a:xfrm>
                <a:off x="4773554" y="240891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6" name="ZoneTexte 15">
                <a:extLst>
                  <a:ext uri="{FF2B5EF4-FFF2-40B4-BE49-F238E27FC236}">
                    <a16:creationId xmlns:a16="http://schemas.microsoft.com/office/drawing/2014/main" id="{D5416FA4-0891-D1F1-ABA3-7E457223F0A6}"/>
                  </a:ext>
                </a:extLst>
              </p:cNvPr>
              <p:cNvSpPr txBox="1"/>
              <p:nvPr/>
            </p:nvSpPr>
            <p:spPr>
              <a:xfrm>
                <a:off x="4734227" y="204603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7" name="Ellipse 16">
                <a:extLst>
                  <a:ext uri="{FF2B5EF4-FFF2-40B4-BE49-F238E27FC236}">
                    <a16:creationId xmlns:a16="http://schemas.microsoft.com/office/drawing/2014/main" id="{AD6482FD-4DAA-6A9B-ECA2-335CC4C7D157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8" name="ZoneTexte 17">
                <a:extLst>
                  <a:ext uri="{FF2B5EF4-FFF2-40B4-BE49-F238E27FC236}">
                    <a16:creationId xmlns:a16="http://schemas.microsoft.com/office/drawing/2014/main" id="{45E96FA2-7684-3D37-842C-DD682FDB512E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pic>
        <p:nvPicPr>
          <p:cNvPr id="2" name="Espace réservé pour une image  9" descr="Une image contenant habits, jouet, sourire, chemise&#10;&#10;Le contenu généré par l’IA peut être incorrect.">
            <a:extLst>
              <a:ext uri="{FF2B5EF4-FFF2-40B4-BE49-F238E27FC236}">
                <a16:creationId xmlns:a16="http://schemas.microsoft.com/office/drawing/2014/main" id="{658812D6-785A-CED5-F0D4-45B615AD7FA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52659" y="619122"/>
            <a:ext cx="929388" cy="929388"/>
          </a:xfrm>
          <a:prstGeom prst="ellipse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EBA74B60-207C-7990-199D-A4BC08241746}"/>
              </a:ext>
            </a:extLst>
          </p:cNvPr>
          <p:cNvSpPr txBox="1"/>
          <p:nvPr/>
        </p:nvSpPr>
        <p:spPr>
          <a:xfrm>
            <a:off x="3050457" y="2780071"/>
            <a:ext cx="304308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4800" b="1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</a:t>
            </a:r>
            <a:r>
              <a:rPr lang="fr-FR" sz="48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5</a:t>
            </a:r>
            <a:r>
              <a:rPr lang="fr-FR" sz="4800" b="1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– </a:t>
            </a:r>
            <a:r>
              <a:rPr lang="fr-FR" sz="48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</a:t>
            </a:r>
            <a:r>
              <a:rPr lang="fr-FR" sz="4800" b="1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= </a:t>
            </a:r>
            <a:r>
              <a:rPr lang="ar-MA" sz="4800" b="1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</a:t>
            </a:r>
            <a:r>
              <a:rPr lang="fr-FR" sz="48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3</a:t>
            </a:r>
          </a:p>
        </p:txBody>
      </p:sp>
    </p:spTree>
    <p:extLst>
      <p:ext uri="{BB962C8B-B14F-4D97-AF65-F5344CB8AC3E}">
        <p14:creationId xmlns:p14="http://schemas.microsoft.com/office/powerpoint/2010/main" val="39780700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2881362-32DC-DCA7-418F-6D37138B399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ZoneTexte 14">
            <a:extLst>
              <a:ext uri="{FF2B5EF4-FFF2-40B4-BE49-F238E27FC236}">
                <a16:creationId xmlns:a16="http://schemas.microsoft.com/office/drawing/2014/main" id="{355C11E9-715B-1C3D-9745-7EC780736908}"/>
              </a:ext>
            </a:extLst>
          </p:cNvPr>
          <p:cNvSpPr txBox="1"/>
          <p:nvPr/>
        </p:nvSpPr>
        <p:spPr>
          <a:xfrm>
            <a:off x="797150" y="777101"/>
            <a:ext cx="66614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احسبوا فرق العددين على السطر </a:t>
            </a:r>
          </a:p>
        </p:txBody>
      </p:sp>
      <p:pic>
        <p:nvPicPr>
          <p:cNvPr id="3" name="Image 2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B9C2DFA8-829A-7AB1-4282-72807C82657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grpSp>
        <p:nvGrpSpPr>
          <p:cNvPr id="4" name="Groupe 3">
            <a:extLst>
              <a:ext uri="{FF2B5EF4-FFF2-40B4-BE49-F238E27FC236}">
                <a16:creationId xmlns:a16="http://schemas.microsoft.com/office/drawing/2014/main" id="{33B4B241-B068-3D06-2E8C-246ACDA48CF5}"/>
              </a:ext>
            </a:extLst>
          </p:cNvPr>
          <p:cNvGrpSpPr/>
          <p:nvPr/>
        </p:nvGrpSpPr>
        <p:grpSpPr>
          <a:xfrm>
            <a:off x="593138" y="111807"/>
            <a:ext cx="7181416" cy="431350"/>
            <a:chOff x="593138" y="111807"/>
            <a:chExt cx="7181416" cy="431350"/>
          </a:xfrm>
        </p:grpSpPr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ECC035FA-7EAB-E610-5D76-05425DD85B8E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6" name="Groupe 5">
              <a:extLst>
                <a:ext uri="{FF2B5EF4-FFF2-40B4-BE49-F238E27FC236}">
                  <a16:creationId xmlns:a16="http://schemas.microsoft.com/office/drawing/2014/main" id="{7E6358FE-38D9-D7A8-9E4D-1C861E38EFA6}"/>
                </a:ext>
              </a:extLst>
            </p:cNvPr>
            <p:cNvGrpSpPr/>
            <p:nvPr/>
          </p:nvGrpSpPr>
          <p:grpSpPr>
            <a:xfrm>
              <a:off x="722662" y="189855"/>
              <a:ext cx="6902418" cy="353302"/>
              <a:chOff x="722662" y="189855"/>
              <a:chExt cx="6902418" cy="353302"/>
            </a:xfrm>
          </p:grpSpPr>
          <p:sp>
            <p:nvSpPr>
              <p:cNvPr id="7" name="ZoneTexte 6">
                <a:extLst>
                  <a:ext uri="{FF2B5EF4-FFF2-40B4-BE49-F238E27FC236}">
                    <a16:creationId xmlns:a16="http://schemas.microsoft.com/office/drawing/2014/main" id="{3C909D4A-9087-557C-02E9-74CA61AF8420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0" name="ZoneTexte 9">
                <a:extLst>
                  <a:ext uri="{FF2B5EF4-FFF2-40B4-BE49-F238E27FC236}">
                    <a16:creationId xmlns:a16="http://schemas.microsoft.com/office/drawing/2014/main" id="{CED144A7-BADB-DFAB-D8CF-04CEDD1C133F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1" name="ZoneTexte 10">
                <a:extLst>
                  <a:ext uri="{FF2B5EF4-FFF2-40B4-BE49-F238E27FC236}">
                    <a16:creationId xmlns:a16="http://schemas.microsoft.com/office/drawing/2014/main" id="{C4CEA34E-DA62-6CE6-ADA6-0DC8233FC947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افتتاح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2" name="Ellipse 11">
                <a:extLst>
                  <a:ext uri="{FF2B5EF4-FFF2-40B4-BE49-F238E27FC236}">
                    <a16:creationId xmlns:a16="http://schemas.microsoft.com/office/drawing/2014/main" id="{1D144814-26C5-F44C-2E77-64EE1F34B381}"/>
                  </a:ext>
                </a:extLst>
              </p:cNvPr>
              <p:cNvSpPr/>
              <p:nvPr/>
            </p:nvSpPr>
            <p:spPr>
              <a:xfrm>
                <a:off x="7354529" y="235975"/>
                <a:ext cx="211555" cy="217557"/>
              </a:xfrm>
              <a:prstGeom prst="ellipse">
                <a:avLst/>
              </a:prstGeom>
              <a:solidFill>
                <a:srgbClr val="FFC0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3" name="ZoneTexte 12">
                <a:extLst>
                  <a:ext uri="{FF2B5EF4-FFF2-40B4-BE49-F238E27FC236}">
                    <a16:creationId xmlns:a16="http://schemas.microsoft.com/office/drawing/2014/main" id="{CF3647A1-AE7B-57EB-6918-FFE6D992CF99}"/>
                  </a:ext>
                </a:extLst>
              </p:cNvPr>
              <p:cNvSpPr txBox="1"/>
              <p:nvPr/>
            </p:nvSpPr>
            <p:spPr>
              <a:xfrm>
                <a:off x="7315202" y="189855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4" name="Ellipse 13">
                <a:extLst>
                  <a:ext uri="{FF2B5EF4-FFF2-40B4-BE49-F238E27FC236}">
                    <a16:creationId xmlns:a16="http://schemas.microsoft.com/office/drawing/2014/main" id="{FA7FEA3C-DECF-CE17-7EE9-0E06BBD6F115}"/>
                  </a:ext>
                </a:extLst>
              </p:cNvPr>
              <p:cNvSpPr/>
              <p:nvPr/>
            </p:nvSpPr>
            <p:spPr>
              <a:xfrm>
                <a:off x="4773554" y="240891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6" name="ZoneTexte 15">
                <a:extLst>
                  <a:ext uri="{FF2B5EF4-FFF2-40B4-BE49-F238E27FC236}">
                    <a16:creationId xmlns:a16="http://schemas.microsoft.com/office/drawing/2014/main" id="{DD6B80D5-3A44-7CE2-A4E4-2C07EF0773BC}"/>
                  </a:ext>
                </a:extLst>
              </p:cNvPr>
              <p:cNvSpPr txBox="1"/>
              <p:nvPr/>
            </p:nvSpPr>
            <p:spPr>
              <a:xfrm>
                <a:off x="4734227" y="204603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7" name="Ellipse 16">
                <a:extLst>
                  <a:ext uri="{FF2B5EF4-FFF2-40B4-BE49-F238E27FC236}">
                    <a16:creationId xmlns:a16="http://schemas.microsoft.com/office/drawing/2014/main" id="{E108534C-14D0-56B0-862B-54FF91442EBD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8" name="ZoneTexte 17">
                <a:extLst>
                  <a:ext uri="{FF2B5EF4-FFF2-40B4-BE49-F238E27FC236}">
                    <a16:creationId xmlns:a16="http://schemas.microsoft.com/office/drawing/2014/main" id="{2184D30E-7022-38A9-5AF9-8AF7FCF1409A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sp>
        <p:nvSpPr>
          <p:cNvPr id="8" name="ZoneTexte 7">
            <a:extLst>
              <a:ext uri="{FF2B5EF4-FFF2-40B4-BE49-F238E27FC236}">
                <a16:creationId xmlns:a16="http://schemas.microsoft.com/office/drawing/2014/main" id="{25210FF7-A3B3-56A9-B2FA-E0D65BCFA0C4}"/>
              </a:ext>
            </a:extLst>
          </p:cNvPr>
          <p:cNvSpPr txBox="1"/>
          <p:nvPr/>
        </p:nvSpPr>
        <p:spPr>
          <a:xfrm>
            <a:off x="3050457" y="2780071"/>
            <a:ext cx="304308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4800" b="1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14 – 4 = .</a:t>
            </a:r>
          </a:p>
        </p:txBody>
      </p:sp>
    </p:spTree>
    <p:extLst>
      <p:ext uri="{BB962C8B-B14F-4D97-AF65-F5344CB8AC3E}">
        <p14:creationId xmlns:p14="http://schemas.microsoft.com/office/powerpoint/2010/main" val="29366132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C0894C2-1163-BA01-2DC7-6AF8780C5B0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ZoneTexte 8">
            <a:extLst>
              <a:ext uri="{FF2B5EF4-FFF2-40B4-BE49-F238E27FC236}">
                <a16:creationId xmlns:a16="http://schemas.microsoft.com/office/drawing/2014/main" id="{47A5D291-C5F2-41F7-D97D-0356C34AE0A1}"/>
              </a:ext>
            </a:extLst>
          </p:cNvPr>
          <p:cNvSpPr txBox="1"/>
          <p:nvPr/>
        </p:nvSpPr>
        <p:spPr>
          <a:xfrm>
            <a:off x="1230609" y="894241"/>
            <a:ext cx="6273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 ارفعوا</a:t>
            </a:r>
            <a:r>
              <a:rPr lang="ar-MA" b="1" dirty="0">
                <a:solidFill>
                  <a:srgbClr val="FFFFFF">
                    <a:lumMod val="50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الألواح </a:t>
            </a:r>
            <a:endParaRPr kumimoji="0" lang="ar-MA" sz="1800" b="1" i="0" u="none" strike="noStrike" kern="1200" cap="none" spc="0" normalizeH="0" baseline="0" noProof="0" dirty="0">
              <a:ln>
                <a:noFill/>
              </a:ln>
              <a:solidFill>
                <a:srgbClr val="FFFFFF">
                  <a:lumMod val="50000"/>
                </a:srgbClr>
              </a:solidFill>
              <a:effectLst/>
              <a:uLnTx/>
              <a:uFillTx/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Google Shape;292;p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7A30F49E-2DD9-47F3-6D41-1535F547E8BE}"/>
              </a:ext>
            </a:extLst>
          </p:cNvPr>
          <p:cNvPicPr preferRelativeResize="0"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43213" y="1984375"/>
            <a:ext cx="3457575" cy="3457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Image 2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596ED519-4DE5-28BF-F9B9-EE8BD19B46A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grpSp>
        <p:nvGrpSpPr>
          <p:cNvPr id="4" name="Groupe 3">
            <a:extLst>
              <a:ext uri="{FF2B5EF4-FFF2-40B4-BE49-F238E27FC236}">
                <a16:creationId xmlns:a16="http://schemas.microsoft.com/office/drawing/2014/main" id="{8EC26599-A39E-E086-A031-7CEEABF96719}"/>
              </a:ext>
            </a:extLst>
          </p:cNvPr>
          <p:cNvGrpSpPr/>
          <p:nvPr/>
        </p:nvGrpSpPr>
        <p:grpSpPr>
          <a:xfrm>
            <a:off x="593138" y="111807"/>
            <a:ext cx="7181416" cy="431350"/>
            <a:chOff x="593138" y="111807"/>
            <a:chExt cx="7181416" cy="431350"/>
          </a:xfrm>
        </p:grpSpPr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17EB63FE-E5D0-1D5D-1570-EA77D5769FD7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6" name="Groupe 5">
              <a:extLst>
                <a:ext uri="{FF2B5EF4-FFF2-40B4-BE49-F238E27FC236}">
                  <a16:creationId xmlns:a16="http://schemas.microsoft.com/office/drawing/2014/main" id="{DDC9268B-F69C-BA79-3B59-65D51812A8EF}"/>
                </a:ext>
              </a:extLst>
            </p:cNvPr>
            <p:cNvGrpSpPr/>
            <p:nvPr/>
          </p:nvGrpSpPr>
          <p:grpSpPr>
            <a:xfrm>
              <a:off x="722662" y="189855"/>
              <a:ext cx="6902418" cy="353302"/>
              <a:chOff x="722662" y="189855"/>
              <a:chExt cx="6902418" cy="353302"/>
            </a:xfrm>
          </p:grpSpPr>
          <p:sp>
            <p:nvSpPr>
              <p:cNvPr id="7" name="ZoneTexte 6">
                <a:extLst>
                  <a:ext uri="{FF2B5EF4-FFF2-40B4-BE49-F238E27FC236}">
                    <a16:creationId xmlns:a16="http://schemas.microsoft.com/office/drawing/2014/main" id="{E8471A41-8AE9-FAAE-577A-652EA4F7205F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8" name="ZoneTexte 7">
                <a:extLst>
                  <a:ext uri="{FF2B5EF4-FFF2-40B4-BE49-F238E27FC236}">
                    <a16:creationId xmlns:a16="http://schemas.microsoft.com/office/drawing/2014/main" id="{F7C01C0D-7488-BAD7-5604-33BC7A21643C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0" name="ZoneTexte 9">
                <a:extLst>
                  <a:ext uri="{FF2B5EF4-FFF2-40B4-BE49-F238E27FC236}">
                    <a16:creationId xmlns:a16="http://schemas.microsoft.com/office/drawing/2014/main" id="{E38BD934-341F-169D-BF24-6B7622FA6782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افتتاح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1" name="Ellipse 10">
                <a:extLst>
                  <a:ext uri="{FF2B5EF4-FFF2-40B4-BE49-F238E27FC236}">
                    <a16:creationId xmlns:a16="http://schemas.microsoft.com/office/drawing/2014/main" id="{31CA1AC7-DD00-5AFD-9413-4BF2FA12DC37}"/>
                  </a:ext>
                </a:extLst>
              </p:cNvPr>
              <p:cNvSpPr/>
              <p:nvPr/>
            </p:nvSpPr>
            <p:spPr>
              <a:xfrm>
                <a:off x="7354529" y="235975"/>
                <a:ext cx="211555" cy="217557"/>
              </a:xfrm>
              <a:prstGeom prst="ellipse">
                <a:avLst/>
              </a:prstGeom>
              <a:solidFill>
                <a:srgbClr val="FFC0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2" name="ZoneTexte 11">
                <a:extLst>
                  <a:ext uri="{FF2B5EF4-FFF2-40B4-BE49-F238E27FC236}">
                    <a16:creationId xmlns:a16="http://schemas.microsoft.com/office/drawing/2014/main" id="{010887D0-F720-C534-7D5F-574A9D83C2E9}"/>
                  </a:ext>
                </a:extLst>
              </p:cNvPr>
              <p:cNvSpPr txBox="1"/>
              <p:nvPr/>
            </p:nvSpPr>
            <p:spPr>
              <a:xfrm>
                <a:off x="7315202" y="189855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3" name="Ellipse 12">
                <a:extLst>
                  <a:ext uri="{FF2B5EF4-FFF2-40B4-BE49-F238E27FC236}">
                    <a16:creationId xmlns:a16="http://schemas.microsoft.com/office/drawing/2014/main" id="{ED80BD16-7EEF-8CB9-E002-77346823C5D8}"/>
                  </a:ext>
                </a:extLst>
              </p:cNvPr>
              <p:cNvSpPr/>
              <p:nvPr/>
            </p:nvSpPr>
            <p:spPr>
              <a:xfrm>
                <a:off x="4773554" y="240891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4" name="ZoneTexte 13">
                <a:extLst>
                  <a:ext uri="{FF2B5EF4-FFF2-40B4-BE49-F238E27FC236}">
                    <a16:creationId xmlns:a16="http://schemas.microsoft.com/office/drawing/2014/main" id="{130BEE91-6A22-A96C-71F7-05604D4CCE7F}"/>
                  </a:ext>
                </a:extLst>
              </p:cNvPr>
              <p:cNvSpPr txBox="1"/>
              <p:nvPr/>
            </p:nvSpPr>
            <p:spPr>
              <a:xfrm>
                <a:off x="4734227" y="204603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5" name="Ellipse 14">
                <a:extLst>
                  <a:ext uri="{FF2B5EF4-FFF2-40B4-BE49-F238E27FC236}">
                    <a16:creationId xmlns:a16="http://schemas.microsoft.com/office/drawing/2014/main" id="{6638AF75-62F4-F25F-5CBD-6708020F162E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6" name="ZoneTexte 15">
                <a:extLst>
                  <a:ext uri="{FF2B5EF4-FFF2-40B4-BE49-F238E27FC236}">
                    <a16:creationId xmlns:a16="http://schemas.microsoft.com/office/drawing/2014/main" id="{2A32BD00-9B58-15A3-56BC-B11D2A299AB0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4916705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59589CD-C2D7-8DAC-D363-8CAB0E26278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ZoneTexte 14">
            <a:extLst>
              <a:ext uri="{FF2B5EF4-FFF2-40B4-BE49-F238E27FC236}">
                <a16:creationId xmlns:a16="http://schemas.microsoft.com/office/drawing/2014/main" id="{1B7E3395-3FA4-C41B-2BC2-F10C9F3ADC1A}"/>
              </a:ext>
            </a:extLst>
          </p:cNvPr>
          <p:cNvSpPr txBox="1"/>
          <p:nvPr/>
        </p:nvSpPr>
        <p:spPr>
          <a:xfrm>
            <a:off x="797150" y="777101"/>
            <a:ext cx="66614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من يشرح لنا كيف توصل للجواب؟</a:t>
            </a:r>
          </a:p>
        </p:txBody>
      </p:sp>
      <p:grpSp>
        <p:nvGrpSpPr>
          <p:cNvPr id="4" name="Groupe 3">
            <a:extLst>
              <a:ext uri="{FF2B5EF4-FFF2-40B4-BE49-F238E27FC236}">
                <a16:creationId xmlns:a16="http://schemas.microsoft.com/office/drawing/2014/main" id="{DC0B90C6-D9AE-91FE-9421-55BDBE99CB13}"/>
              </a:ext>
            </a:extLst>
          </p:cNvPr>
          <p:cNvGrpSpPr/>
          <p:nvPr/>
        </p:nvGrpSpPr>
        <p:grpSpPr>
          <a:xfrm>
            <a:off x="593138" y="111807"/>
            <a:ext cx="7181416" cy="431350"/>
            <a:chOff x="593138" y="111807"/>
            <a:chExt cx="7181416" cy="431350"/>
          </a:xfrm>
        </p:grpSpPr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7FA8A510-C08E-FCA9-C282-FA1FF0798869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6" name="Groupe 5">
              <a:extLst>
                <a:ext uri="{FF2B5EF4-FFF2-40B4-BE49-F238E27FC236}">
                  <a16:creationId xmlns:a16="http://schemas.microsoft.com/office/drawing/2014/main" id="{D25DF113-3219-8490-C137-F169F5F8F51B}"/>
                </a:ext>
              </a:extLst>
            </p:cNvPr>
            <p:cNvGrpSpPr/>
            <p:nvPr/>
          </p:nvGrpSpPr>
          <p:grpSpPr>
            <a:xfrm>
              <a:off x="722662" y="189855"/>
              <a:ext cx="6902418" cy="353302"/>
              <a:chOff x="722662" y="189855"/>
              <a:chExt cx="6902418" cy="353302"/>
            </a:xfrm>
          </p:grpSpPr>
          <p:sp>
            <p:nvSpPr>
              <p:cNvPr id="7" name="ZoneTexte 6">
                <a:extLst>
                  <a:ext uri="{FF2B5EF4-FFF2-40B4-BE49-F238E27FC236}">
                    <a16:creationId xmlns:a16="http://schemas.microsoft.com/office/drawing/2014/main" id="{57806419-707D-673B-A751-15761F462D30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0" name="ZoneTexte 9">
                <a:extLst>
                  <a:ext uri="{FF2B5EF4-FFF2-40B4-BE49-F238E27FC236}">
                    <a16:creationId xmlns:a16="http://schemas.microsoft.com/office/drawing/2014/main" id="{DA71180E-5591-1206-E160-51DCA798DEBC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1" name="ZoneTexte 10">
                <a:extLst>
                  <a:ext uri="{FF2B5EF4-FFF2-40B4-BE49-F238E27FC236}">
                    <a16:creationId xmlns:a16="http://schemas.microsoft.com/office/drawing/2014/main" id="{1AE24F26-95F1-5B08-0145-443CCCD6F2A1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افتتاح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2" name="Ellipse 11">
                <a:extLst>
                  <a:ext uri="{FF2B5EF4-FFF2-40B4-BE49-F238E27FC236}">
                    <a16:creationId xmlns:a16="http://schemas.microsoft.com/office/drawing/2014/main" id="{96CA650E-8D0A-A1D5-EA81-B7CE0941848A}"/>
                  </a:ext>
                </a:extLst>
              </p:cNvPr>
              <p:cNvSpPr/>
              <p:nvPr/>
            </p:nvSpPr>
            <p:spPr>
              <a:xfrm>
                <a:off x="7354529" y="235975"/>
                <a:ext cx="211555" cy="217557"/>
              </a:xfrm>
              <a:prstGeom prst="ellipse">
                <a:avLst/>
              </a:prstGeom>
              <a:solidFill>
                <a:srgbClr val="FFC0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3" name="ZoneTexte 12">
                <a:extLst>
                  <a:ext uri="{FF2B5EF4-FFF2-40B4-BE49-F238E27FC236}">
                    <a16:creationId xmlns:a16="http://schemas.microsoft.com/office/drawing/2014/main" id="{88C93541-E5F4-D15A-B5C5-BA5C3913BCAC}"/>
                  </a:ext>
                </a:extLst>
              </p:cNvPr>
              <p:cNvSpPr txBox="1"/>
              <p:nvPr/>
            </p:nvSpPr>
            <p:spPr>
              <a:xfrm>
                <a:off x="7315202" y="189855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4" name="Ellipse 13">
                <a:extLst>
                  <a:ext uri="{FF2B5EF4-FFF2-40B4-BE49-F238E27FC236}">
                    <a16:creationId xmlns:a16="http://schemas.microsoft.com/office/drawing/2014/main" id="{7A5EBE9E-A22A-D868-F132-EDF02E124B9F}"/>
                  </a:ext>
                </a:extLst>
              </p:cNvPr>
              <p:cNvSpPr/>
              <p:nvPr/>
            </p:nvSpPr>
            <p:spPr>
              <a:xfrm>
                <a:off x="4773554" y="240891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6" name="ZoneTexte 15">
                <a:extLst>
                  <a:ext uri="{FF2B5EF4-FFF2-40B4-BE49-F238E27FC236}">
                    <a16:creationId xmlns:a16="http://schemas.microsoft.com/office/drawing/2014/main" id="{4C483A0F-F09B-AC9E-A8EF-A7882126F5E7}"/>
                  </a:ext>
                </a:extLst>
              </p:cNvPr>
              <p:cNvSpPr txBox="1"/>
              <p:nvPr/>
            </p:nvSpPr>
            <p:spPr>
              <a:xfrm>
                <a:off x="4734227" y="204603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7" name="Ellipse 16">
                <a:extLst>
                  <a:ext uri="{FF2B5EF4-FFF2-40B4-BE49-F238E27FC236}">
                    <a16:creationId xmlns:a16="http://schemas.microsoft.com/office/drawing/2014/main" id="{CF1A0C02-C773-3E76-6496-9EB50183BB28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8" name="ZoneTexte 17">
                <a:extLst>
                  <a:ext uri="{FF2B5EF4-FFF2-40B4-BE49-F238E27FC236}">
                    <a16:creationId xmlns:a16="http://schemas.microsoft.com/office/drawing/2014/main" id="{2C05BF15-86A8-AFAD-C015-0BFAEC7EB954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pic>
        <p:nvPicPr>
          <p:cNvPr id="2" name="Espace réservé pour une image  9" descr="Une image contenant habits, jouet, sourire, chemise&#10;&#10;Le contenu généré par l’IA peut être incorrect.">
            <a:extLst>
              <a:ext uri="{FF2B5EF4-FFF2-40B4-BE49-F238E27FC236}">
                <a16:creationId xmlns:a16="http://schemas.microsoft.com/office/drawing/2014/main" id="{9E6B9D91-C99C-849B-77AA-F57BD1CB6F3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52659" y="619122"/>
            <a:ext cx="929388" cy="929388"/>
          </a:xfrm>
          <a:prstGeom prst="ellipse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85EED8FB-8750-FFA1-09AF-4A537FC81C08}"/>
              </a:ext>
            </a:extLst>
          </p:cNvPr>
          <p:cNvSpPr txBox="1"/>
          <p:nvPr/>
        </p:nvSpPr>
        <p:spPr>
          <a:xfrm>
            <a:off x="3050457" y="2780071"/>
            <a:ext cx="304308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4800" b="1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14 – 4 = .</a:t>
            </a:r>
          </a:p>
        </p:txBody>
      </p:sp>
    </p:spTree>
    <p:extLst>
      <p:ext uri="{BB962C8B-B14F-4D97-AF65-F5344CB8AC3E}">
        <p14:creationId xmlns:p14="http://schemas.microsoft.com/office/powerpoint/2010/main" val="28152237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AF6037B-41C1-3067-9F45-EFD421CEC4B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ZoneTexte 14">
            <a:extLst>
              <a:ext uri="{FF2B5EF4-FFF2-40B4-BE49-F238E27FC236}">
                <a16:creationId xmlns:a16="http://schemas.microsoft.com/office/drawing/2014/main" id="{B9822226-94C9-7D06-FA4D-AADF33E9F3DA}"/>
              </a:ext>
            </a:extLst>
          </p:cNvPr>
          <p:cNvSpPr txBox="1"/>
          <p:nvPr/>
        </p:nvSpPr>
        <p:spPr>
          <a:xfrm>
            <a:off x="0" y="777101"/>
            <a:ext cx="745861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صححوا : </a:t>
            </a: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نحسب فرق الوحدات :</a:t>
            </a:r>
            <a:r>
              <a:rPr lang="fr-FR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4</a:t>
            </a: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ناقص </a:t>
            </a:r>
            <a:r>
              <a:rPr lang="fr-FR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4</a:t>
            </a: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تساوي </a:t>
            </a:r>
            <a:r>
              <a:rPr lang="fr-FR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0</a:t>
            </a: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، أكتب </a:t>
            </a:r>
            <a:r>
              <a:rPr lang="fr-FR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0</a:t>
            </a: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في الوحدات و 1 في العشرات </a:t>
            </a:r>
            <a:endParaRPr kumimoji="0" lang="ar-MA" sz="18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grpSp>
        <p:nvGrpSpPr>
          <p:cNvPr id="4" name="Groupe 3">
            <a:extLst>
              <a:ext uri="{FF2B5EF4-FFF2-40B4-BE49-F238E27FC236}">
                <a16:creationId xmlns:a16="http://schemas.microsoft.com/office/drawing/2014/main" id="{84F1DCDD-E74D-0AC5-30D8-9DDD7B1105C4}"/>
              </a:ext>
            </a:extLst>
          </p:cNvPr>
          <p:cNvGrpSpPr/>
          <p:nvPr/>
        </p:nvGrpSpPr>
        <p:grpSpPr>
          <a:xfrm>
            <a:off x="593138" y="111807"/>
            <a:ext cx="7181416" cy="431350"/>
            <a:chOff x="593138" y="111807"/>
            <a:chExt cx="7181416" cy="431350"/>
          </a:xfrm>
        </p:grpSpPr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90F5C5B7-8E24-25AA-A5E0-6C4AFF2673F0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6" name="Groupe 5">
              <a:extLst>
                <a:ext uri="{FF2B5EF4-FFF2-40B4-BE49-F238E27FC236}">
                  <a16:creationId xmlns:a16="http://schemas.microsoft.com/office/drawing/2014/main" id="{941DE8DF-8877-2AC7-7FA2-58E1BBE7762C}"/>
                </a:ext>
              </a:extLst>
            </p:cNvPr>
            <p:cNvGrpSpPr/>
            <p:nvPr/>
          </p:nvGrpSpPr>
          <p:grpSpPr>
            <a:xfrm>
              <a:off x="722662" y="189855"/>
              <a:ext cx="6902418" cy="353302"/>
              <a:chOff x="722662" y="189855"/>
              <a:chExt cx="6902418" cy="353302"/>
            </a:xfrm>
          </p:grpSpPr>
          <p:sp>
            <p:nvSpPr>
              <p:cNvPr id="7" name="ZoneTexte 6">
                <a:extLst>
                  <a:ext uri="{FF2B5EF4-FFF2-40B4-BE49-F238E27FC236}">
                    <a16:creationId xmlns:a16="http://schemas.microsoft.com/office/drawing/2014/main" id="{2B9A80B8-2828-9351-06B6-860DB2E8AD7C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0" name="ZoneTexte 9">
                <a:extLst>
                  <a:ext uri="{FF2B5EF4-FFF2-40B4-BE49-F238E27FC236}">
                    <a16:creationId xmlns:a16="http://schemas.microsoft.com/office/drawing/2014/main" id="{0ACD06FC-8D5C-6682-232D-FB4A1233E632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1" name="ZoneTexte 10">
                <a:extLst>
                  <a:ext uri="{FF2B5EF4-FFF2-40B4-BE49-F238E27FC236}">
                    <a16:creationId xmlns:a16="http://schemas.microsoft.com/office/drawing/2014/main" id="{EE8E0642-4C1C-3439-5DE6-C6E1FFB7B234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افتتاح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2" name="Ellipse 11">
                <a:extLst>
                  <a:ext uri="{FF2B5EF4-FFF2-40B4-BE49-F238E27FC236}">
                    <a16:creationId xmlns:a16="http://schemas.microsoft.com/office/drawing/2014/main" id="{1FB40831-43F8-84AA-4300-6977BF426B48}"/>
                  </a:ext>
                </a:extLst>
              </p:cNvPr>
              <p:cNvSpPr/>
              <p:nvPr/>
            </p:nvSpPr>
            <p:spPr>
              <a:xfrm>
                <a:off x="7354529" y="235975"/>
                <a:ext cx="211555" cy="217557"/>
              </a:xfrm>
              <a:prstGeom prst="ellipse">
                <a:avLst/>
              </a:prstGeom>
              <a:solidFill>
                <a:srgbClr val="FFC0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3" name="ZoneTexte 12">
                <a:extLst>
                  <a:ext uri="{FF2B5EF4-FFF2-40B4-BE49-F238E27FC236}">
                    <a16:creationId xmlns:a16="http://schemas.microsoft.com/office/drawing/2014/main" id="{7ECFAF7B-27E1-C7C8-DB3A-860909B31FDC}"/>
                  </a:ext>
                </a:extLst>
              </p:cNvPr>
              <p:cNvSpPr txBox="1"/>
              <p:nvPr/>
            </p:nvSpPr>
            <p:spPr>
              <a:xfrm>
                <a:off x="7315202" y="189855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4" name="Ellipse 13">
                <a:extLst>
                  <a:ext uri="{FF2B5EF4-FFF2-40B4-BE49-F238E27FC236}">
                    <a16:creationId xmlns:a16="http://schemas.microsoft.com/office/drawing/2014/main" id="{0370F2EB-17AC-9998-6401-2FA6A1D3772A}"/>
                  </a:ext>
                </a:extLst>
              </p:cNvPr>
              <p:cNvSpPr/>
              <p:nvPr/>
            </p:nvSpPr>
            <p:spPr>
              <a:xfrm>
                <a:off x="4773554" y="240891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6" name="ZoneTexte 15">
                <a:extLst>
                  <a:ext uri="{FF2B5EF4-FFF2-40B4-BE49-F238E27FC236}">
                    <a16:creationId xmlns:a16="http://schemas.microsoft.com/office/drawing/2014/main" id="{3648E969-8A75-6057-5300-449ED0A6CA5F}"/>
                  </a:ext>
                </a:extLst>
              </p:cNvPr>
              <p:cNvSpPr txBox="1"/>
              <p:nvPr/>
            </p:nvSpPr>
            <p:spPr>
              <a:xfrm>
                <a:off x="4734227" y="204603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7" name="Ellipse 16">
                <a:extLst>
                  <a:ext uri="{FF2B5EF4-FFF2-40B4-BE49-F238E27FC236}">
                    <a16:creationId xmlns:a16="http://schemas.microsoft.com/office/drawing/2014/main" id="{E3039E88-849A-026D-8E6F-9C9A9EB4FB28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8" name="ZoneTexte 17">
                <a:extLst>
                  <a:ext uri="{FF2B5EF4-FFF2-40B4-BE49-F238E27FC236}">
                    <a16:creationId xmlns:a16="http://schemas.microsoft.com/office/drawing/2014/main" id="{24E2E755-68E0-4AF9-6BA9-8215681E1C06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pic>
        <p:nvPicPr>
          <p:cNvPr id="2" name="Espace réservé pour une image  9" descr="Une image contenant habits, jouet, sourire, chemise&#10;&#10;Le contenu généré par l’IA peut être incorrect.">
            <a:extLst>
              <a:ext uri="{FF2B5EF4-FFF2-40B4-BE49-F238E27FC236}">
                <a16:creationId xmlns:a16="http://schemas.microsoft.com/office/drawing/2014/main" id="{E21027E3-F4A9-51F6-DC65-4D3D56EA95A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52659" y="619122"/>
            <a:ext cx="929388" cy="929388"/>
          </a:xfrm>
          <a:prstGeom prst="ellipse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9DC0432D-2E93-F50F-F4D7-86188D02EA52}"/>
              </a:ext>
            </a:extLst>
          </p:cNvPr>
          <p:cNvSpPr txBox="1"/>
          <p:nvPr/>
        </p:nvSpPr>
        <p:spPr>
          <a:xfrm>
            <a:off x="3050457" y="2780071"/>
            <a:ext cx="304308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4800" b="1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</a:t>
            </a:r>
            <a:r>
              <a:rPr lang="fr-FR" sz="48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4</a:t>
            </a:r>
            <a:r>
              <a:rPr lang="fr-FR" sz="4800" b="1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– </a:t>
            </a:r>
            <a:r>
              <a:rPr lang="fr-FR" sz="48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4</a:t>
            </a:r>
            <a:r>
              <a:rPr lang="fr-FR" sz="4800" b="1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= </a:t>
            </a:r>
            <a:r>
              <a:rPr lang="ar-MA" sz="4800" b="1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</a:t>
            </a:r>
            <a:r>
              <a:rPr lang="fr-FR" sz="48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0</a:t>
            </a:r>
          </a:p>
        </p:txBody>
      </p:sp>
    </p:spTree>
    <p:extLst>
      <p:ext uri="{BB962C8B-B14F-4D97-AF65-F5344CB8AC3E}">
        <p14:creationId xmlns:p14="http://schemas.microsoft.com/office/powerpoint/2010/main" val="39404761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3E03A76-675E-521C-E529-4A2D0C56E3F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ZoneTexte 14">
            <a:extLst>
              <a:ext uri="{FF2B5EF4-FFF2-40B4-BE49-F238E27FC236}">
                <a16:creationId xmlns:a16="http://schemas.microsoft.com/office/drawing/2014/main" id="{BCC94501-FB8A-7AD9-DBA2-FE9E4E370155}"/>
              </a:ext>
            </a:extLst>
          </p:cNvPr>
          <p:cNvSpPr txBox="1"/>
          <p:nvPr/>
        </p:nvSpPr>
        <p:spPr>
          <a:xfrm>
            <a:off x="797150" y="777101"/>
            <a:ext cx="66614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احسبوا فرق العددين على السطر </a:t>
            </a:r>
          </a:p>
        </p:txBody>
      </p:sp>
      <p:pic>
        <p:nvPicPr>
          <p:cNvPr id="3" name="Image 2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A2A61ABA-CDE0-917C-AB74-225FB12934A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grpSp>
        <p:nvGrpSpPr>
          <p:cNvPr id="4" name="Groupe 3">
            <a:extLst>
              <a:ext uri="{FF2B5EF4-FFF2-40B4-BE49-F238E27FC236}">
                <a16:creationId xmlns:a16="http://schemas.microsoft.com/office/drawing/2014/main" id="{E54C6F27-8EBE-F6BD-29DD-7E6390AF893C}"/>
              </a:ext>
            </a:extLst>
          </p:cNvPr>
          <p:cNvGrpSpPr/>
          <p:nvPr/>
        </p:nvGrpSpPr>
        <p:grpSpPr>
          <a:xfrm>
            <a:off x="593138" y="111807"/>
            <a:ext cx="7181416" cy="431350"/>
            <a:chOff x="593138" y="111807"/>
            <a:chExt cx="7181416" cy="431350"/>
          </a:xfrm>
        </p:grpSpPr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46A2FB3E-D331-B17D-2282-1009E9CA8C3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6" name="Groupe 5">
              <a:extLst>
                <a:ext uri="{FF2B5EF4-FFF2-40B4-BE49-F238E27FC236}">
                  <a16:creationId xmlns:a16="http://schemas.microsoft.com/office/drawing/2014/main" id="{EE780BA3-570F-6768-6C90-63C906ABE8FF}"/>
                </a:ext>
              </a:extLst>
            </p:cNvPr>
            <p:cNvGrpSpPr/>
            <p:nvPr/>
          </p:nvGrpSpPr>
          <p:grpSpPr>
            <a:xfrm>
              <a:off x="722662" y="189855"/>
              <a:ext cx="6902418" cy="353302"/>
              <a:chOff x="722662" y="189855"/>
              <a:chExt cx="6902418" cy="353302"/>
            </a:xfrm>
          </p:grpSpPr>
          <p:sp>
            <p:nvSpPr>
              <p:cNvPr id="7" name="ZoneTexte 6">
                <a:extLst>
                  <a:ext uri="{FF2B5EF4-FFF2-40B4-BE49-F238E27FC236}">
                    <a16:creationId xmlns:a16="http://schemas.microsoft.com/office/drawing/2014/main" id="{09EA0DD9-458A-F447-B82B-9C7A1EA2ACB2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0" name="ZoneTexte 9">
                <a:extLst>
                  <a:ext uri="{FF2B5EF4-FFF2-40B4-BE49-F238E27FC236}">
                    <a16:creationId xmlns:a16="http://schemas.microsoft.com/office/drawing/2014/main" id="{DA3FEF35-1BE4-0A95-8574-2FDB6BEDD0AC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1" name="ZoneTexte 10">
                <a:extLst>
                  <a:ext uri="{FF2B5EF4-FFF2-40B4-BE49-F238E27FC236}">
                    <a16:creationId xmlns:a16="http://schemas.microsoft.com/office/drawing/2014/main" id="{D293DAA2-E2A9-DCAE-A6DA-60C4031F46B8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افتتاح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2" name="Ellipse 11">
                <a:extLst>
                  <a:ext uri="{FF2B5EF4-FFF2-40B4-BE49-F238E27FC236}">
                    <a16:creationId xmlns:a16="http://schemas.microsoft.com/office/drawing/2014/main" id="{96EAA719-F413-F97E-584D-26414D590033}"/>
                  </a:ext>
                </a:extLst>
              </p:cNvPr>
              <p:cNvSpPr/>
              <p:nvPr/>
            </p:nvSpPr>
            <p:spPr>
              <a:xfrm>
                <a:off x="7354529" y="235975"/>
                <a:ext cx="211555" cy="217557"/>
              </a:xfrm>
              <a:prstGeom prst="ellipse">
                <a:avLst/>
              </a:prstGeom>
              <a:solidFill>
                <a:srgbClr val="FFC0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3" name="ZoneTexte 12">
                <a:extLst>
                  <a:ext uri="{FF2B5EF4-FFF2-40B4-BE49-F238E27FC236}">
                    <a16:creationId xmlns:a16="http://schemas.microsoft.com/office/drawing/2014/main" id="{C6ED0634-231C-C333-4F43-5EB35CEB84A2}"/>
                  </a:ext>
                </a:extLst>
              </p:cNvPr>
              <p:cNvSpPr txBox="1"/>
              <p:nvPr/>
            </p:nvSpPr>
            <p:spPr>
              <a:xfrm>
                <a:off x="7315202" y="189855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4" name="Ellipse 13">
                <a:extLst>
                  <a:ext uri="{FF2B5EF4-FFF2-40B4-BE49-F238E27FC236}">
                    <a16:creationId xmlns:a16="http://schemas.microsoft.com/office/drawing/2014/main" id="{639852FA-81AB-EE7A-1B69-FE36E507492E}"/>
                  </a:ext>
                </a:extLst>
              </p:cNvPr>
              <p:cNvSpPr/>
              <p:nvPr/>
            </p:nvSpPr>
            <p:spPr>
              <a:xfrm>
                <a:off x="4773554" y="240891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6" name="ZoneTexte 15">
                <a:extLst>
                  <a:ext uri="{FF2B5EF4-FFF2-40B4-BE49-F238E27FC236}">
                    <a16:creationId xmlns:a16="http://schemas.microsoft.com/office/drawing/2014/main" id="{03FF8B70-E7C6-7E98-2EF5-04BD9046D8EA}"/>
                  </a:ext>
                </a:extLst>
              </p:cNvPr>
              <p:cNvSpPr txBox="1"/>
              <p:nvPr/>
            </p:nvSpPr>
            <p:spPr>
              <a:xfrm>
                <a:off x="4734227" y="204603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7" name="Ellipse 16">
                <a:extLst>
                  <a:ext uri="{FF2B5EF4-FFF2-40B4-BE49-F238E27FC236}">
                    <a16:creationId xmlns:a16="http://schemas.microsoft.com/office/drawing/2014/main" id="{EDB2CB0F-72C6-0D37-F5C8-3C48DD1A9C61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8" name="ZoneTexte 17">
                <a:extLst>
                  <a:ext uri="{FF2B5EF4-FFF2-40B4-BE49-F238E27FC236}">
                    <a16:creationId xmlns:a16="http://schemas.microsoft.com/office/drawing/2014/main" id="{DE648C8E-815B-93C2-66CA-44D520C04D9D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sp>
        <p:nvSpPr>
          <p:cNvPr id="8" name="ZoneTexte 7">
            <a:extLst>
              <a:ext uri="{FF2B5EF4-FFF2-40B4-BE49-F238E27FC236}">
                <a16:creationId xmlns:a16="http://schemas.microsoft.com/office/drawing/2014/main" id="{F5281F2D-04F9-85B5-1F70-AFEB7A349715}"/>
              </a:ext>
            </a:extLst>
          </p:cNvPr>
          <p:cNvSpPr txBox="1"/>
          <p:nvPr/>
        </p:nvSpPr>
        <p:spPr>
          <a:xfrm>
            <a:off x="3050457" y="2780071"/>
            <a:ext cx="304308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4800" b="1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</a:t>
            </a:r>
            <a:r>
              <a:rPr lang="ar-MA" sz="4800" b="1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8</a:t>
            </a:r>
            <a:r>
              <a:rPr lang="fr-FR" sz="4800" b="1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–10= .</a:t>
            </a:r>
          </a:p>
        </p:txBody>
      </p:sp>
    </p:spTree>
    <p:extLst>
      <p:ext uri="{BB962C8B-B14F-4D97-AF65-F5344CB8AC3E}">
        <p14:creationId xmlns:p14="http://schemas.microsoft.com/office/powerpoint/2010/main" val="35853472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50F0561-143C-97F1-2738-25F7F5D314D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ZoneTexte 8">
            <a:extLst>
              <a:ext uri="{FF2B5EF4-FFF2-40B4-BE49-F238E27FC236}">
                <a16:creationId xmlns:a16="http://schemas.microsoft.com/office/drawing/2014/main" id="{6843FDD7-6A28-9B8B-2825-F9C3BEA6C53F}"/>
              </a:ext>
            </a:extLst>
          </p:cNvPr>
          <p:cNvSpPr txBox="1"/>
          <p:nvPr/>
        </p:nvSpPr>
        <p:spPr>
          <a:xfrm>
            <a:off x="1230609" y="894241"/>
            <a:ext cx="6273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 ارفعوا</a:t>
            </a:r>
            <a:r>
              <a:rPr lang="ar-MA" b="1" dirty="0">
                <a:solidFill>
                  <a:srgbClr val="FFFFFF">
                    <a:lumMod val="50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الألواح </a:t>
            </a:r>
            <a:endParaRPr kumimoji="0" lang="ar-MA" sz="1800" b="1" i="0" u="none" strike="noStrike" kern="1200" cap="none" spc="0" normalizeH="0" baseline="0" noProof="0" dirty="0">
              <a:ln>
                <a:noFill/>
              </a:ln>
              <a:solidFill>
                <a:srgbClr val="FFFFFF">
                  <a:lumMod val="50000"/>
                </a:srgbClr>
              </a:solidFill>
              <a:effectLst/>
              <a:uLnTx/>
              <a:uFillTx/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Google Shape;292;p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62504829-82B7-B04C-309A-BA8B657FC467}"/>
              </a:ext>
            </a:extLst>
          </p:cNvPr>
          <p:cNvPicPr preferRelativeResize="0"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43213" y="1984375"/>
            <a:ext cx="3457575" cy="3457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Image 2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DC790674-0FF1-4F25-C1C5-8C7A18C9D7C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grpSp>
        <p:nvGrpSpPr>
          <p:cNvPr id="4" name="Groupe 3">
            <a:extLst>
              <a:ext uri="{FF2B5EF4-FFF2-40B4-BE49-F238E27FC236}">
                <a16:creationId xmlns:a16="http://schemas.microsoft.com/office/drawing/2014/main" id="{985E5787-1B87-AD11-7662-4AE7A5AA5120}"/>
              </a:ext>
            </a:extLst>
          </p:cNvPr>
          <p:cNvGrpSpPr/>
          <p:nvPr/>
        </p:nvGrpSpPr>
        <p:grpSpPr>
          <a:xfrm>
            <a:off x="593138" y="111807"/>
            <a:ext cx="7181416" cy="431350"/>
            <a:chOff x="593138" y="111807"/>
            <a:chExt cx="7181416" cy="431350"/>
          </a:xfrm>
        </p:grpSpPr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725DD8E3-3D38-1F96-1086-DF50564B8C86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6" name="Groupe 5">
              <a:extLst>
                <a:ext uri="{FF2B5EF4-FFF2-40B4-BE49-F238E27FC236}">
                  <a16:creationId xmlns:a16="http://schemas.microsoft.com/office/drawing/2014/main" id="{A782B258-2F24-7554-56E7-EB94028BAE1B}"/>
                </a:ext>
              </a:extLst>
            </p:cNvPr>
            <p:cNvGrpSpPr/>
            <p:nvPr/>
          </p:nvGrpSpPr>
          <p:grpSpPr>
            <a:xfrm>
              <a:off x="722662" y="189855"/>
              <a:ext cx="6902418" cy="353302"/>
              <a:chOff x="722662" y="189855"/>
              <a:chExt cx="6902418" cy="353302"/>
            </a:xfrm>
          </p:grpSpPr>
          <p:sp>
            <p:nvSpPr>
              <p:cNvPr id="7" name="ZoneTexte 6">
                <a:extLst>
                  <a:ext uri="{FF2B5EF4-FFF2-40B4-BE49-F238E27FC236}">
                    <a16:creationId xmlns:a16="http://schemas.microsoft.com/office/drawing/2014/main" id="{6EEDF0DC-9BD7-5F26-1592-5D3CA68AE89D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8" name="ZoneTexte 7">
                <a:extLst>
                  <a:ext uri="{FF2B5EF4-FFF2-40B4-BE49-F238E27FC236}">
                    <a16:creationId xmlns:a16="http://schemas.microsoft.com/office/drawing/2014/main" id="{107D671E-D009-6C49-54C2-CEE758F796B9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0" name="ZoneTexte 9">
                <a:extLst>
                  <a:ext uri="{FF2B5EF4-FFF2-40B4-BE49-F238E27FC236}">
                    <a16:creationId xmlns:a16="http://schemas.microsoft.com/office/drawing/2014/main" id="{A9876988-D4AD-D386-16EE-4E7079051AEB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افتتاح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1" name="Ellipse 10">
                <a:extLst>
                  <a:ext uri="{FF2B5EF4-FFF2-40B4-BE49-F238E27FC236}">
                    <a16:creationId xmlns:a16="http://schemas.microsoft.com/office/drawing/2014/main" id="{83337F46-C2E7-5FF3-98C9-3EECFDEF6A14}"/>
                  </a:ext>
                </a:extLst>
              </p:cNvPr>
              <p:cNvSpPr/>
              <p:nvPr/>
            </p:nvSpPr>
            <p:spPr>
              <a:xfrm>
                <a:off x="7354529" y="235975"/>
                <a:ext cx="211555" cy="217557"/>
              </a:xfrm>
              <a:prstGeom prst="ellipse">
                <a:avLst/>
              </a:prstGeom>
              <a:solidFill>
                <a:srgbClr val="FFC0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2" name="ZoneTexte 11">
                <a:extLst>
                  <a:ext uri="{FF2B5EF4-FFF2-40B4-BE49-F238E27FC236}">
                    <a16:creationId xmlns:a16="http://schemas.microsoft.com/office/drawing/2014/main" id="{52156458-2C8C-1691-B91D-F58266689505}"/>
                  </a:ext>
                </a:extLst>
              </p:cNvPr>
              <p:cNvSpPr txBox="1"/>
              <p:nvPr/>
            </p:nvSpPr>
            <p:spPr>
              <a:xfrm>
                <a:off x="7315202" y="189855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3" name="Ellipse 12">
                <a:extLst>
                  <a:ext uri="{FF2B5EF4-FFF2-40B4-BE49-F238E27FC236}">
                    <a16:creationId xmlns:a16="http://schemas.microsoft.com/office/drawing/2014/main" id="{1B92C8C5-1021-E463-EB67-A05524AEC82A}"/>
                  </a:ext>
                </a:extLst>
              </p:cNvPr>
              <p:cNvSpPr/>
              <p:nvPr/>
            </p:nvSpPr>
            <p:spPr>
              <a:xfrm>
                <a:off x="4773554" y="240891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4" name="ZoneTexte 13">
                <a:extLst>
                  <a:ext uri="{FF2B5EF4-FFF2-40B4-BE49-F238E27FC236}">
                    <a16:creationId xmlns:a16="http://schemas.microsoft.com/office/drawing/2014/main" id="{A5E59E47-E031-D69B-8D78-8A3E78983615}"/>
                  </a:ext>
                </a:extLst>
              </p:cNvPr>
              <p:cNvSpPr txBox="1"/>
              <p:nvPr/>
            </p:nvSpPr>
            <p:spPr>
              <a:xfrm>
                <a:off x="4734227" y="204603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5" name="Ellipse 14">
                <a:extLst>
                  <a:ext uri="{FF2B5EF4-FFF2-40B4-BE49-F238E27FC236}">
                    <a16:creationId xmlns:a16="http://schemas.microsoft.com/office/drawing/2014/main" id="{E9B7A3F7-DD99-0D18-8775-C20104F15019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6" name="ZoneTexte 15">
                <a:extLst>
                  <a:ext uri="{FF2B5EF4-FFF2-40B4-BE49-F238E27FC236}">
                    <a16:creationId xmlns:a16="http://schemas.microsoft.com/office/drawing/2014/main" id="{4BD5C1F5-955B-2E86-8DFB-67791F3D4941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4927008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F3C20BE-D3B2-C4DF-7E7B-0043DE2CC2D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ZoneTexte 14">
            <a:extLst>
              <a:ext uri="{FF2B5EF4-FFF2-40B4-BE49-F238E27FC236}">
                <a16:creationId xmlns:a16="http://schemas.microsoft.com/office/drawing/2014/main" id="{C3F10AD7-7707-5F7A-240C-41BFE41C1144}"/>
              </a:ext>
            </a:extLst>
          </p:cNvPr>
          <p:cNvSpPr txBox="1"/>
          <p:nvPr/>
        </p:nvSpPr>
        <p:spPr>
          <a:xfrm>
            <a:off x="797150" y="777101"/>
            <a:ext cx="66614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من يشرح لنا كيف توصل للجواب؟</a:t>
            </a:r>
          </a:p>
        </p:txBody>
      </p:sp>
      <p:grpSp>
        <p:nvGrpSpPr>
          <p:cNvPr id="4" name="Groupe 3">
            <a:extLst>
              <a:ext uri="{FF2B5EF4-FFF2-40B4-BE49-F238E27FC236}">
                <a16:creationId xmlns:a16="http://schemas.microsoft.com/office/drawing/2014/main" id="{A00DA622-41CF-1547-2182-E3C93A9247EB}"/>
              </a:ext>
            </a:extLst>
          </p:cNvPr>
          <p:cNvGrpSpPr/>
          <p:nvPr/>
        </p:nvGrpSpPr>
        <p:grpSpPr>
          <a:xfrm>
            <a:off x="593138" y="111807"/>
            <a:ext cx="7181416" cy="431350"/>
            <a:chOff x="593138" y="111807"/>
            <a:chExt cx="7181416" cy="431350"/>
          </a:xfrm>
        </p:grpSpPr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4960721D-DF6E-808E-1535-2758B336A664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6" name="Groupe 5">
              <a:extLst>
                <a:ext uri="{FF2B5EF4-FFF2-40B4-BE49-F238E27FC236}">
                  <a16:creationId xmlns:a16="http://schemas.microsoft.com/office/drawing/2014/main" id="{D1A4B4D7-014B-B804-6499-05FEDFC19DC6}"/>
                </a:ext>
              </a:extLst>
            </p:cNvPr>
            <p:cNvGrpSpPr/>
            <p:nvPr/>
          </p:nvGrpSpPr>
          <p:grpSpPr>
            <a:xfrm>
              <a:off x="722662" y="189855"/>
              <a:ext cx="6902418" cy="353302"/>
              <a:chOff x="722662" y="189855"/>
              <a:chExt cx="6902418" cy="353302"/>
            </a:xfrm>
          </p:grpSpPr>
          <p:sp>
            <p:nvSpPr>
              <p:cNvPr id="7" name="ZoneTexte 6">
                <a:extLst>
                  <a:ext uri="{FF2B5EF4-FFF2-40B4-BE49-F238E27FC236}">
                    <a16:creationId xmlns:a16="http://schemas.microsoft.com/office/drawing/2014/main" id="{AF8609D8-0828-0E68-F7D8-3AF4938175D8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0" name="ZoneTexte 9">
                <a:extLst>
                  <a:ext uri="{FF2B5EF4-FFF2-40B4-BE49-F238E27FC236}">
                    <a16:creationId xmlns:a16="http://schemas.microsoft.com/office/drawing/2014/main" id="{85974C7A-1BE1-B87E-2E79-008A6751BCA8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1" name="ZoneTexte 10">
                <a:extLst>
                  <a:ext uri="{FF2B5EF4-FFF2-40B4-BE49-F238E27FC236}">
                    <a16:creationId xmlns:a16="http://schemas.microsoft.com/office/drawing/2014/main" id="{33BD2882-6C50-BF44-DCF4-E2EF530CC0BB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افتتاح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2" name="Ellipse 11">
                <a:extLst>
                  <a:ext uri="{FF2B5EF4-FFF2-40B4-BE49-F238E27FC236}">
                    <a16:creationId xmlns:a16="http://schemas.microsoft.com/office/drawing/2014/main" id="{604000F4-D5CB-A6FF-B002-894C2540A085}"/>
                  </a:ext>
                </a:extLst>
              </p:cNvPr>
              <p:cNvSpPr/>
              <p:nvPr/>
            </p:nvSpPr>
            <p:spPr>
              <a:xfrm>
                <a:off x="7354529" y="235975"/>
                <a:ext cx="211555" cy="217557"/>
              </a:xfrm>
              <a:prstGeom prst="ellipse">
                <a:avLst/>
              </a:prstGeom>
              <a:solidFill>
                <a:srgbClr val="FFC0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3" name="ZoneTexte 12">
                <a:extLst>
                  <a:ext uri="{FF2B5EF4-FFF2-40B4-BE49-F238E27FC236}">
                    <a16:creationId xmlns:a16="http://schemas.microsoft.com/office/drawing/2014/main" id="{AEA85A15-1141-D6F3-1EE9-78DC226E8AD9}"/>
                  </a:ext>
                </a:extLst>
              </p:cNvPr>
              <p:cNvSpPr txBox="1"/>
              <p:nvPr/>
            </p:nvSpPr>
            <p:spPr>
              <a:xfrm>
                <a:off x="7315202" y="189855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4" name="Ellipse 13">
                <a:extLst>
                  <a:ext uri="{FF2B5EF4-FFF2-40B4-BE49-F238E27FC236}">
                    <a16:creationId xmlns:a16="http://schemas.microsoft.com/office/drawing/2014/main" id="{3F4F9E49-E317-F3D6-D5AD-EA0714388477}"/>
                  </a:ext>
                </a:extLst>
              </p:cNvPr>
              <p:cNvSpPr/>
              <p:nvPr/>
            </p:nvSpPr>
            <p:spPr>
              <a:xfrm>
                <a:off x="4773554" y="240891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6" name="ZoneTexte 15">
                <a:extLst>
                  <a:ext uri="{FF2B5EF4-FFF2-40B4-BE49-F238E27FC236}">
                    <a16:creationId xmlns:a16="http://schemas.microsoft.com/office/drawing/2014/main" id="{CC92626C-DB03-4FEF-D252-11B3D5E6480D}"/>
                  </a:ext>
                </a:extLst>
              </p:cNvPr>
              <p:cNvSpPr txBox="1"/>
              <p:nvPr/>
            </p:nvSpPr>
            <p:spPr>
              <a:xfrm>
                <a:off x="4734227" y="204603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7" name="Ellipse 16">
                <a:extLst>
                  <a:ext uri="{FF2B5EF4-FFF2-40B4-BE49-F238E27FC236}">
                    <a16:creationId xmlns:a16="http://schemas.microsoft.com/office/drawing/2014/main" id="{5BCDE8AE-8906-FB9A-961E-7ED8133690B7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8" name="ZoneTexte 17">
                <a:extLst>
                  <a:ext uri="{FF2B5EF4-FFF2-40B4-BE49-F238E27FC236}">
                    <a16:creationId xmlns:a16="http://schemas.microsoft.com/office/drawing/2014/main" id="{2AE032EF-E105-FED2-96DA-2C4921815C42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pic>
        <p:nvPicPr>
          <p:cNvPr id="2" name="Espace réservé pour une image  9" descr="Une image contenant habits, jouet, sourire, chemise&#10;&#10;Le contenu généré par l’IA peut être incorrect.">
            <a:extLst>
              <a:ext uri="{FF2B5EF4-FFF2-40B4-BE49-F238E27FC236}">
                <a16:creationId xmlns:a16="http://schemas.microsoft.com/office/drawing/2014/main" id="{9496914A-C32A-9847-B3EF-D96FBB9B9A2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52659" y="619122"/>
            <a:ext cx="929388" cy="929388"/>
          </a:xfrm>
          <a:prstGeom prst="ellipse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D144644F-45E5-92CE-DF71-48223DFC2EC1}"/>
              </a:ext>
            </a:extLst>
          </p:cNvPr>
          <p:cNvSpPr txBox="1"/>
          <p:nvPr/>
        </p:nvSpPr>
        <p:spPr>
          <a:xfrm>
            <a:off x="3050457" y="2780071"/>
            <a:ext cx="304308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4800" b="1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</a:t>
            </a:r>
            <a:r>
              <a:rPr lang="ar-MA" sz="4800" b="1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8</a:t>
            </a:r>
            <a:r>
              <a:rPr lang="fr-FR" sz="4800" b="1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–10= .</a:t>
            </a:r>
          </a:p>
        </p:txBody>
      </p:sp>
    </p:spTree>
    <p:extLst>
      <p:ext uri="{BB962C8B-B14F-4D97-AF65-F5344CB8AC3E}">
        <p14:creationId xmlns:p14="http://schemas.microsoft.com/office/powerpoint/2010/main" val="11712360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DBC92EB-034E-762F-2A93-3C48F531A0A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ZoneTexte 14">
            <a:extLst>
              <a:ext uri="{FF2B5EF4-FFF2-40B4-BE49-F238E27FC236}">
                <a16:creationId xmlns:a16="http://schemas.microsoft.com/office/drawing/2014/main" id="{D3CEBB37-FB21-8F0F-96AF-96C3A499F01C}"/>
              </a:ext>
            </a:extLst>
          </p:cNvPr>
          <p:cNvSpPr txBox="1"/>
          <p:nvPr/>
        </p:nvSpPr>
        <p:spPr>
          <a:xfrm>
            <a:off x="0" y="777101"/>
            <a:ext cx="745861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صححوا : 8 ناقص 0 </a:t>
            </a: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تساوي 8 أي أحتفظ برقم وحدات العدد الأول </a:t>
            </a:r>
          </a:p>
          <a:p>
            <a:pPr lvl="0" algn="r" rtl="1">
              <a:defRPr/>
            </a:pP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و أطرح عشرة من عشرة تساوي 0  ولا أكتب أي شيء في العشرات </a:t>
            </a:r>
            <a:endParaRPr kumimoji="0" lang="ar-MA" sz="18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grpSp>
        <p:nvGrpSpPr>
          <p:cNvPr id="4" name="Groupe 3">
            <a:extLst>
              <a:ext uri="{FF2B5EF4-FFF2-40B4-BE49-F238E27FC236}">
                <a16:creationId xmlns:a16="http://schemas.microsoft.com/office/drawing/2014/main" id="{8C8D3C47-F8A2-D215-C9E8-996810F09CA2}"/>
              </a:ext>
            </a:extLst>
          </p:cNvPr>
          <p:cNvGrpSpPr/>
          <p:nvPr/>
        </p:nvGrpSpPr>
        <p:grpSpPr>
          <a:xfrm>
            <a:off x="593138" y="111807"/>
            <a:ext cx="7181416" cy="431350"/>
            <a:chOff x="593138" y="111807"/>
            <a:chExt cx="7181416" cy="431350"/>
          </a:xfrm>
        </p:grpSpPr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E0A2BF14-DF9E-DE51-D494-1221E6598B37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6" name="Groupe 5">
              <a:extLst>
                <a:ext uri="{FF2B5EF4-FFF2-40B4-BE49-F238E27FC236}">
                  <a16:creationId xmlns:a16="http://schemas.microsoft.com/office/drawing/2014/main" id="{015ED2B9-A8CB-8457-6E8C-302113296031}"/>
                </a:ext>
              </a:extLst>
            </p:cNvPr>
            <p:cNvGrpSpPr/>
            <p:nvPr/>
          </p:nvGrpSpPr>
          <p:grpSpPr>
            <a:xfrm>
              <a:off x="722662" y="189855"/>
              <a:ext cx="6902418" cy="353302"/>
              <a:chOff x="722662" y="189855"/>
              <a:chExt cx="6902418" cy="353302"/>
            </a:xfrm>
          </p:grpSpPr>
          <p:sp>
            <p:nvSpPr>
              <p:cNvPr id="7" name="ZoneTexte 6">
                <a:extLst>
                  <a:ext uri="{FF2B5EF4-FFF2-40B4-BE49-F238E27FC236}">
                    <a16:creationId xmlns:a16="http://schemas.microsoft.com/office/drawing/2014/main" id="{FFC706E1-3EF3-C4D0-F743-C34C5E446929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0" name="ZoneTexte 9">
                <a:extLst>
                  <a:ext uri="{FF2B5EF4-FFF2-40B4-BE49-F238E27FC236}">
                    <a16:creationId xmlns:a16="http://schemas.microsoft.com/office/drawing/2014/main" id="{B2321218-EA50-B4B8-B082-8BD72439AF86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1" name="ZoneTexte 10">
                <a:extLst>
                  <a:ext uri="{FF2B5EF4-FFF2-40B4-BE49-F238E27FC236}">
                    <a16:creationId xmlns:a16="http://schemas.microsoft.com/office/drawing/2014/main" id="{20BBB93F-DE47-EC56-C155-FCAD669AF827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افتتاح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2" name="Ellipse 11">
                <a:extLst>
                  <a:ext uri="{FF2B5EF4-FFF2-40B4-BE49-F238E27FC236}">
                    <a16:creationId xmlns:a16="http://schemas.microsoft.com/office/drawing/2014/main" id="{EA7443C4-9292-5F77-9CA0-9410B2C4C39A}"/>
                  </a:ext>
                </a:extLst>
              </p:cNvPr>
              <p:cNvSpPr/>
              <p:nvPr/>
            </p:nvSpPr>
            <p:spPr>
              <a:xfrm>
                <a:off x="7354529" y="235975"/>
                <a:ext cx="211555" cy="217557"/>
              </a:xfrm>
              <a:prstGeom prst="ellipse">
                <a:avLst/>
              </a:prstGeom>
              <a:solidFill>
                <a:srgbClr val="FFC0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3" name="ZoneTexte 12">
                <a:extLst>
                  <a:ext uri="{FF2B5EF4-FFF2-40B4-BE49-F238E27FC236}">
                    <a16:creationId xmlns:a16="http://schemas.microsoft.com/office/drawing/2014/main" id="{BCFEA457-6B08-C71E-B8E8-F452125A8178}"/>
                  </a:ext>
                </a:extLst>
              </p:cNvPr>
              <p:cNvSpPr txBox="1"/>
              <p:nvPr/>
            </p:nvSpPr>
            <p:spPr>
              <a:xfrm>
                <a:off x="7315202" y="189855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4" name="Ellipse 13">
                <a:extLst>
                  <a:ext uri="{FF2B5EF4-FFF2-40B4-BE49-F238E27FC236}">
                    <a16:creationId xmlns:a16="http://schemas.microsoft.com/office/drawing/2014/main" id="{A42AD8F0-4EE5-4DEF-DFD3-DF30A5F07375}"/>
                  </a:ext>
                </a:extLst>
              </p:cNvPr>
              <p:cNvSpPr/>
              <p:nvPr/>
            </p:nvSpPr>
            <p:spPr>
              <a:xfrm>
                <a:off x="4773554" y="240891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6" name="ZoneTexte 15">
                <a:extLst>
                  <a:ext uri="{FF2B5EF4-FFF2-40B4-BE49-F238E27FC236}">
                    <a16:creationId xmlns:a16="http://schemas.microsoft.com/office/drawing/2014/main" id="{0FDA57DC-AD09-9D67-8B8E-D95055F87EA5}"/>
                  </a:ext>
                </a:extLst>
              </p:cNvPr>
              <p:cNvSpPr txBox="1"/>
              <p:nvPr/>
            </p:nvSpPr>
            <p:spPr>
              <a:xfrm>
                <a:off x="4734227" y="204603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7" name="Ellipse 16">
                <a:extLst>
                  <a:ext uri="{FF2B5EF4-FFF2-40B4-BE49-F238E27FC236}">
                    <a16:creationId xmlns:a16="http://schemas.microsoft.com/office/drawing/2014/main" id="{39A0CE1E-8C08-3D9A-D6EE-5719C60D71ED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8" name="ZoneTexte 17">
                <a:extLst>
                  <a:ext uri="{FF2B5EF4-FFF2-40B4-BE49-F238E27FC236}">
                    <a16:creationId xmlns:a16="http://schemas.microsoft.com/office/drawing/2014/main" id="{2ECF6551-4E99-B852-1111-A7F8DE06B8BC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pic>
        <p:nvPicPr>
          <p:cNvPr id="2" name="Espace réservé pour une image  9" descr="Une image contenant habits, jouet, sourire, chemise&#10;&#10;Le contenu généré par l’IA peut être incorrect.">
            <a:extLst>
              <a:ext uri="{FF2B5EF4-FFF2-40B4-BE49-F238E27FC236}">
                <a16:creationId xmlns:a16="http://schemas.microsoft.com/office/drawing/2014/main" id="{1457D325-B003-F285-6C3A-C7C5869C5D0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52659" y="619122"/>
            <a:ext cx="929388" cy="929388"/>
          </a:xfrm>
          <a:prstGeom prst="ellipse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798BB90F-2022-CC78-0349-C1AF54A537C5}"/>
              </a:ext>
            </a:extLst>
          </p:cNvPr>
          <p:cNvSpPr txBox="1"/>
          <p:nvPr/>
        </p:nvSpPr>
        <p:spPr>
          <a:xfrm>
            <a:off x="3050457" y="2780071"/>
            <a:ext cx="304308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4800" b="1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</a:t>
            </a:r>
            <a:r>
              <a:rPr lang="ar-MA" sz="48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8</a:t>
            </a:r>
            <a:r>
              <a:rPr lang="fr-FR" sz="4800" b="1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–10= </a:t>
            </a:r>
            <a:r>
              <a:rPr lang="ar-MA" sz="48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8</a:t>
            </a:r>
            <a:endParaRPr lang="fr-FR" sz="48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428279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AC5A24E-B6EB-D47F-1319-00B388999DA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ZoneTexte 14">
            <a:extLst>
              <a:ext uri="{FF2B5EF4-FFF2-40B4-BE49-F238E27FC236}">
                <a16:creationId xmlns:a16="http://schemas.microsoft.com/office/drawing/2014/main" id="{2B04FDB1-1D36-F270-1A3E-76886ED80CE3}"/>
              </a:ext>
            </a:extLst>
          </p:cNvPr>
          <p:cNvSpPr txBox="1"/>
          <p:nvPr/>
        </p:nvSpPr>
        <p:spPr>
          <a:xfrm>
            <a:off x="797150" y="777101"/>
            <a:ext cx="66614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احسبوا فرق العددين على السطر </a:t>
            </a:r>
          </a:p>
        </p:txBody>
      </p:sp>
      <p:pic>
        <p:nvPicPr>
          <p:cNvPr id="3" name="Image 2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5097CA44-79D3-F2DC-B1DC-2D3AC326C97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grpSp>
        <p:nvGrpSpPr>
          <p:cNvPr id="4" name="Groupe 3">
            <a:extLst>
              <a:ext uri="{FF2B5EF4-FFF2-40B4-BE49-F238E27FC236}">
                <a16:creationId xmlns:a16="http://schemas.microsoft.com/office/drawing/2014/main" id="{07733D92-F106-7BD1-FB65-46E31FC26F55}"/>
              </a:ext>
            </a:extLst>
          </p:cNvPr>
          <p:cNvGrpSpPr/>
          <p:nvPr/>
        </p:nvGrpSpPr>
        <p:grpSpPr>
          <a:xfrm>
            <a:off x="593138" y="111807"/>
            <a:ext cx="7181416" cy="431350"/>
            <a:chOff x="593138" y="111807"/>
            <a:chExt cx="7181416" cy="431350"/>
          </a:xfrm>
        </p:grpSpPr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E397E5BF-5E54-F178-30FE-297D98DFDEB7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6" name="Groupe 5">
              <a:extLst>
                <a:ext uri="{FF2B5EF4-FFF2-40B4-BE49-F238E27FC236}">
                  <a16:creationId xmlns:a16="http://schemas.microsoft.com/office/drawing/2014/main" id="{A471A5C2-A1DF-1CAE-1D98-D7FE20A2FF33}"/>
                </a:ext>
              </a:extLst>
            </p:cNvPr>
            <p:cNvGrpSpPr/>
            <p:nvPr/>
          </p:nvGrpSpPr>
          <p:grpSpPr>
            <a:xfrm>
              <a:off x="722662" y="189855"/>
              <a:ext cx="6902418" cy="353302"/>
              <a:chOff x="722662" y="189855"/>
              <a:chExt cx="6902418" cy="353302"/>
            </a:xfrm>
          </p:grpSpPr>
          <p:sp>
            <p:nvSpPr>
              <p:cNvPr id="7" name="ZoneTexte 6">
                <a:extLst>
                  <a:ext uri="{FF2B5EF4-FFF2-40B4-BE49-F238E27FC236}">
                    <a16:creationId xmlns:a16="http://schemas.microsoft.com/office/drawing/2014/main" id="{1E2D9A48-9C09-7601-17EC-A4FBE8F40D64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0" name="ZoneTexte 9">
                <a:extLst>
                  <a:ext uri="{FF2B5EF4-FFF2-40B4-BE49-F238E27FC236}">
                    <a16:creationId xmlns:a16="http://schemas.microsoft.com/office/drawing/2014/main" id="{204CDE11-622D-4A2D-D24F-A0DCDDF99467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1" name="ZoneTexte 10">
                <a:extLst>
                  <a:ext uri="{FF2B5EF4-FFF2-40B4-BE49-F238E27FC236}">
                    <a16:creationId xmlns:a16="http://schemas.microsoft.com/office/drawing/2014/main" id="{551AD6DD-3591-6286-5486-D9BC00EAE594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افتتاح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2" name="Ellipse 11">
                <a:extLst>
                  <a:ext uri="{FF2B5EF4-FFF2-40B4-BE49-F238E27FC236}">
                    <a16:creationId xmlns:a16="http://schemas.microsoft.com/office/drawing/2014/main" id="{AB2D4D69-B04F-A84A-34CF-1F2FEDDEDBCE}"/>
                  </a:ext>
                </a:extLst>
              </p:cNvPr>
              <p:cNvSpPr/>
              <p:nvPr/>
            </p:nvSpPr>
            <p:spPr>
              <a:xfrm>
                <a:off x="7354529" y="235975"/>
                <a:ext cx="211555" cy="217557"/>
              </a:xfrm>
              <a:prstGeom prst="ellipse">
                <a:avLst/>
              </a:prstGeom>
              <a:solidFill>
                <a:srgbClr val="FFC0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3" name="ZoneTexte 12">
                <a:extLst>
                  <a:ext uri="{FF2B5EF4-FFF2-40B4-BE49-F238E27FC236}">
                    <a16:creationId xmlns:a16="http://schemas.microsoft.com/office/drawing/2014/main" id="{6CC44B1F-4A58-065A-F59D-FD4D3332032E}"/>
                  </a:ext>
                </a:extLst>
              </p:cNvPr>
              <p:cNvSpPr txBox="1"/>
              <p:nvPr/>
            </p:nvSpPr>
            <p:spPr>
              <a:xfrm>
                <a:off x="7315202" y="189855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4" name="Ellipse 13">
                <a:extLst>
                  <a:ext uri="{FF2B5EF4-FFF2-40B4-BE49-F238E27FC236}">
                    <a16:creationId xmlns:a16="http://schemas.microsoft.com/office/drawing/2014/main" id="{BC054E87-F40C-DB20-16B1-D56A1961EC51}"/>
                  </a:ext>
                </a:extLst>
              </p:cNvPr>
              <p:cNvSpPr/>
              <p:nvPr/>
            </p:nvSpPr>
            <p:spPr>
              <a:xfrm>
                <a:off x="4773554" y="240891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6" name="ZoneTexte 15">
                <a:extLst>
                  <a:ext uri="{FF2B5EF4-FFF2-40B4-BE49-F238E27FC236}">
                    <a16:creationId xmlns:a16="http://schemas.microsoft.com/office/drawing/2014/main" id="{0C3B414C-0F92-7EC8-C2CF-9481EA07B7AD}"/>
                  </a:ext>
                </a:extLst>
              </p:cNvPr>
              <p:cNvSpPr txBox="1"/>
              <p:nvPr/>
            </p:nvSpPr>
            <p:spPr>
              <a:xfrm>
                <a:off x="4734227" y="204603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7" name="Ellipse 16">
                <a:extLst>
                  <a:ext uri="{FF2B5EF4-FFF2-40B4-BE49-F238E27FC236}">
                    <a16:creationId xmlns:a16="http://schemas.microsoft.com/office/drawing/2014/main" id="{D77FF669-2ACF-C021-C010-CD18E12438E4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8" name="ZoneTexte 17">
                <a:extLst>
                  <a:ext uri="{FF2B5EF4-FFF2-40B4-BE49-F238E27FC236}">
                    <a16:creationId xmlns:a16="http://schemas.microsoft.com/office/drawing/2014/main" id="{0B201E8A-F96F-0E98-832B-3E815A7FEC3B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sp>
        <p:nvSpPr>
          <p:cNvPr id="8" name="ZoneTexte 7">
            <a:extLst>
              <a:ext uri="{FF2B5EF4-FFF2-40B4-BE49-F238E27FC236}">
                <a16:creationId xmlns:a16="http://schemas.microsoft.com/office/drawing/2014/main" id="{5BDC3977-4E4C-9F0B-B288-D856A3405743}"/>
              </a:ext>
            </a:extLst>
          </p:cNvPr>
          <p:cNvSpPr txBox="1"/>
          <p:nvPr/>
        </p:nvSpPr>
        <p:spPr>
          <a:xfrm>
            <a:off x="3050457" y="2780071"/>
            <a:ext cx="304308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4800" b="1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</a:t>
            </a:r>
            <a:r>
              <a:rPr lang="ar-MA" sz="4800" b="1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3</a:t>
            </a:r>
            <a:r>
              <a:rPr lang="fr-FR" sz="4800" b="1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–10= .</a:t>
            </a:r>
          </a:p>
        </p:txBody>
      </p:sp>
    </p:spTree>
    <p:extLst>
      <p:ext uri="{BB962C8B-B14F-4D97-AF65-F5344CB8AC3E}">
        <p14:creationId xmlns:p14="http://schemas.microsoft.com/office/powerpoint/2010/main" val="10998684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7A53483-0435-AA5A-E99E-97FC4043DF0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ZoneTexte 8">
            <a:extLst>
              <a:ext uri="{FF2B5EF4-FFF2-40B4-BE49-F238E27FC236}">
                <a16:creationId xmlns:a16="http://schemas.microsoft.com/office/drawing/2014/main" id="{41BC3853-4CC9-3519-E635-625C2934D9F3}"/>
              </a:ext>
            </a:extLst>
          </p:cNvPr>
          <p:cNvSpPr txBox="1"/>
          <p:nvPr/>
        </p:nvSpPr>
        <p:spPr>
          <a:xfrm>
            <a:off x="1230609" y="894241"/>
            <a:ext cx="6273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 ارفعوا</a:t>
            </a:r>
            <a:r>
              <a:rPr lang="ar-MA" b="1" dirty="0">
                <a:solidFill>
                  <a:srgbClr val="FFFFFF">
                    <a:lumMod val="50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الألواح </a:t>
            </a:r>
            <a:endParaRPr kumimoji="0" lang="ar-MA" sz="1800" b="1" i="0" u="none" strike="noStrike" kern="1200" cap="none" spc="0" normalizeH="0" baseline="0" noProof="0" dirty="0">
              <a:ln>
                <a:noFill/>
              </a:ln>
              <a:solidFill>
                <a:srgbClr val="FFFFFF">
                  <a:lumMod val="50000"/>
                </a:srgbClr>
              </a:solidFill>
              <a:effectLst/>
              <a:uLnTx/>
              <a:uFillTx/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Google Shape;292;p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AD9E5CD8-5E9E-6046-E00D-AA30943825A2}"/>
              </a:ext>
            </a:extLst>
          </p:cNvPr>
          <p:cNvPicPr preferRelativeResize="0"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43213" y="1984375"/>
            <a:ext cx="3457575" cy="3457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Image 2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3982C9A3-0F08-0D76-A5F1-4CCA45F8064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grpSp>
        <p:nvGrpSpPr>
          <p:cNvPr id="4" name="Groupe 3">
            <a:extLst>
              <a:ext uri="{FF2B5EF4-FFF2-40B4-BE49-F238E27FC236}">
                <a16:creationId xmlns:a16="http://schemas.microsoft.com/office/drawing/2014/main" id="{E48596F7-ADC6-1F6B-8459-D4EC874DB261}"/>
              </a:ext>
            </a:extLst>
          </p:cNvPr>
          <p:cNvGrpSpPr/>
          <p:nvPr/>
        </p:nvGrpSpPr>
        <p:grpSpPr>
          <a:xfrm>
            <a:off x="593138" y="111807"/>
            <a:ext cx="7181416" cy="431350"/>
            <a:chOff x="593138" y="111807"/>
            <a:chExt cx="7181416" cy="431350"/>
          </a:xfrm>
        </p:grpSpPr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B050339D-0CD0-4105-3194-FE75A68FF4F7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6" name="Groupe 5">
              <a:extLst>
                <a:ext uri="{FF2B5EF4-FFF2-40B4-BE49-F238E27FC236}">
                  <a16:creationId xmlns:a16="http://schemas.microsoft.com/office/drawing/2014/main" id="{26E04F3E-B338-3862-5CBD-617F24206AD0}"/>
                </a:ext>
              </a:extLst>
            </p:cNvPr>
            <p:cNvGrpSpPr/>
            <p:nvPr/>
          </p:nvGrpSpPr>
          <p:grpSpPr>
            <a:xfrm>
              <a:off x="722662" y="189855"/>
              <a:ext cx="6902418" cy="353302"/>
              <a:chOff x="722662" y="189855"/>
              <a:chExt cx="6902418" cy="353302"/>
            </a:xfrm>
          </p:grpSpPr>
          <p:sp>
            <p:nvSpPr>
              <p:cNvPr id="7" name="ZoneTexte 6">
                <a:extLst>
                  <a:ext uri="{FF2B5EF4-FFF2-40B4-BE49-F238E27FC236}">
                    <a16:creationId xmlns:a16="http://schemas.microsoft.com/office/drawing/2014/main" id="{F5D32395-68F3-597A-64D9-3157DAEED9DF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8" name="ZoneTexte 7">
                <a:extLst>
                  <a:ext uri="{FF2B5EF4-FFF2-40B4-BE49-F238E27FC236}">
                    <a16:creationId xmlns:a16="http://schemas.microsoft.com/office/drawing/2014/main" id="{5E741FDA-CF21-ED2C-C0B4-9B00EB7A4A9A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0" name="ZoneTexte 9">
                <a:extLst>
                  <a:ext uri="{FF2B5EF4-FFF2-40B4-BE49-F238E27FC236}">
                    <a16:creationId xmlns:a16="http://schemas.microsoft.com/office/drawing/2014/main" id="{8487ECC2-25C1-2D86-E1F4-C854F3540ED2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افتتاح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1" name="Ellipse 10">
                <a:extLst>
                  <a:ext uri="{FF2B5EF4-FFF2-40B4-BE49-F238E27FC236}">
                    <a16:creationId xmlns:a16="http://schemas.microsoft.com/office/drawing/2014/main" id="{09B85F5E-4CE7-0ADC-4D9B-1FDA2FE121A1}"/>
                  </a:ext>
                </a:extLst>
              </p:cNvPr>
              <p:cNvSpPr/>
              <p:nvPr/>
            </p:nvSpPr>
            <p:spPr>
              <a:xfrm>
                <a:off x="7354529" y="235975"/>
                <a:ext cx="211555" cy="217557"/>
              </a:xfrm>
              <a:prstGeom prst="ellipse">
                <a:avLst/>
              </a:prstGeom>
              <a:solidFill>
                <a:srgbClr val="FFC0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2" name="ZoneTexte 11">
                <a:extLst>
                  <a:ext uri="{FF2B5EF4-FFF2-40B4-BE49-F238E27FC236}">
                    <a16:creationId xmlns:a16="http://schemas.microsoft.com/office/drawing/2014/main" id="{BB10B3CE-CD24-E14C-05CF-7BA8B87DADF0}"/>
                  </a:ext>
                </a:extLst>
              </p:cNvPr>
              <p:cNvSpPr txBox="1"/>
              <p:nvPr/>
            </p:nvSpPr>
            <p:spPr>
              <a:xfrm>
                <a:off x="7315202" y="189855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3" name="Ellipse 12">
                <a:extLst>
                  <a:ext uri="{FF2B5EF4-FFF2-40B4-BE49-F238E27FC236}">
                    <a16:creationId xmlns:a16="http://schemas.microsoft.com/office/drawing/2014/main" id="{60D8DF88-9A4B-EBE4-1988-A99D42C0EABB}"/>
                  </a:ext>
                </a:extLst>
              </p:cNvPr>
              <p:cNvSpPr/>
              <p:nvPr/>
            </p:nvSpPr>
            <p:spPr>
              <a:xfrm>
                <a:off x="4773554" y="240891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4" name="ZoneTexte 13">
                <a:extLst>
                  <a:ext uri="{FF2B5EF4-FFF2-40B4-BE49-F238E27FC236}">
                    <a16:creationId xmlns:a16="http://schemas.microsoft.com/office/drawing/2014/main" id="{3A38C64A-482B-43DE-D180-DFE29D390A03}"/>
                  </a:ext>
                </a:extLst>
              </p:cNvPr>
              <p:cNvSpPr txBox="1"/>
              <p:nvPr/>
            </p:nvSpPr>
            <p:spPr>
              <a:xfrm>
                <a:off x="4734227" y="204603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5" name="Ellipse 14">
                <a:extLst>
                  <a:ext uri="{FF2B5EF4-FFF2-40B4-BE49-F238E27FC236}">
                    <a16:creationId xmlns:a16="http://schemas.microsoft.com/office/drawing/2014/main" id="{8C11DEDC-8545-F452-F7C6-2ED4C59993AD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6" name="ZoneTexte 15">
                <a:extLst>
                  <a:ext uri="{FF2B5EF4-FFF2-40B4-BE49-F238E27FC236}">
                    <a16:creationId xmlns:a16="http://schemas.microsoft.com/office/drawing/2014/main" id="{72BEC2F7-8A86-C3B5-7D9D-9114BBE2F9E0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27040629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3FBF9B5-53D3-9037-77AF-01D5E68113B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ZoneTexte 14">
            <a:extLst>
              <a:ext uri="{FF2B5EF4-FFF2-40B4-BE49-F238E27FC236}">
                <a16:creationId xmlns:a16="http://schemas.microsoft.com/office/drawing/2014/main" id="{2DB37925-00DA-4FE7-3BBF-20E3D0E3A982}"/>
              </a:ext>
            </a:extLst>
          </p:cNvPr>
          <p:cNvSpPr txBox="1"/>
          <p:nvPr/>
        </p:nvSpPr>
        <p:spPr>
          <a:xfrm>
            <a:off x="797150" y="777101"/>
            <a:ext cx="66614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من يشرح لنا كيف توصل للجواب؟</a:t>
            </a:r>
          </a:p>
        </p:txBody>
      </p:sp>
      <p:grpSp>
        <p:nvGrpSpPr>
          <p:cNvPr id="4" name="Groupe 3">
            <a:extLst>
              <a:ext uri="{FF2B5EF4-FFF2-40B4-BE49-F238E27FC236}">
                <a16:creationId xmlns:a16="http://schemas.microsoft.com/office/drawing/2014/main" id="{AAC85F7C-D03D-501B-D391-094FD7A42EE7}"/>
              </a:ext>
            </a:extLst>
          </p:cNvPr>
          <p:cNvGrpSpPr/>
          <p:nvPr/>
        </p:nvGrpSpPr>
        <p:grpSpPr>
          <a:xfrm>
            <a:off x="593138" y="111807"/>
            <a:ext cx="7181416" cy="431350"/>
            <a:chOff x="593138" y="111807"/>
            <a:chExt cx="7181416" cy="431350"/>
          </a:xfrm>
        </p:grpSpPr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ACE2444A-9871-D32D-D2C7-0B3D954B5248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6" name="Groupe 5">
              <a:extLst>
                <a:ext uri="{FF2B5EF4-FFF2-40B4-BE49-F238E27FC236}">
                  <a16:creationId xmlns:a16="http://schemas.microsoft.com/office/drawing/2014/main" id="{0F471637-4BB4-703A-AADC-E3FF11A0B9D7}"/>
                </a:ext>
              </a:extLst>
            </p:cNvPr>
            <p:cNvGrpSpPr/>
            <p:nvPr/>
          </p:nvGrpSpPr>
          <p:grpSpPr>
            <a:xfrm>
              <a:off x="722662" y="189855"/>
              <a:ext cx="6902418" cy="353302"/>
              <a:chOff x="722662" y="189855"/>
              <a:chExt cx="6902418" cy="353302"/>
            </a:xfrm>
          </p:grpSpPr>
          <p:sp>
            <p:nvSpPr>
              <p:cNvPr id="7" name="ZoneTexte 6">
                <a:extLst>
                  <a:ext uri="{FF2B5EF4-FFF2-40B4-BE49-F238E27FC236}">
                    <a16:creationId xmlns:a16="http://schemas.microsoft.com/office/drawing/2014/main" id="{358A0C77-750F-7C5A-81B5-DCC4BEB405D9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0" name="ZoneTexte 9">
                <a:extLst>
                  <a:ext uri="{FF2B5EF4-FFF2-40B4-BE49-F238E27FC236}">
                    <a16:creationId xmlns:a16="http://schemas.microsoft.com/office/drawing/2014/main" id="{7713110F-2F5A-239D-4C62-AD2D7B697236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1" name="ZoneTexte 10">
                <a:extLst>
                  <a:ext uri="{FF2B5EF4-FFF2-40B4-BE49-F238E27FC236}">
                    <a16:creationId xmlns:a16="http://schemas.microsoft.com/office/drawing/2014/main" id="{EC115D58-8F82-64B5-FCB2-2B0002AAF589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افتتاح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2" name="Ellipse 11">
                <a:extLst>
                  <a:ext uri="{FF2B5EF4-FFF2-40B4-BE49-F238E27FC236}">
                    <a16:creationId xmlns:a16="http://schemas.microsoft.com/office/drawing/2014/main" id="{07843EE2-FE64-D629-3EE2-8722BAA5DFA5}"/>
                  </a:ext>
                </a:extLst>
              </p:cNvPr>
              <p:cNvSpPr/>
              <p:nvPr/>
            </p:nvSpPr>
            <p:spPr>
              <a:xfrm>
                <a:off x="7354529" y="235975"/>
                <a:ext cx="211555" cy="217557"/>
              </a:xfrm>
              <a:prstGeom prst="ellipse">
                <a:avLst/>
              </a:prstGeom>
              <a:solidFill>
                <a:srgbClr val="FFC0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3" name="ZoneTexte 12">
                <a:extLst>
                  <a:ext uri="{FF2B5EF4-FFF2-40B4-BE49-F238E27FC236}">
                    <a16:creationId xmlns:a16="http://schemas.microsoft.com/office/drawing/2014/main" id="{072A56A9-990B-E7C1-A979-7630A295DA41}"/>
                  </a:ext>
                </a:extLst>
              </p:cNvPr>
              <p:cNvSpPr txBox="1"/>
              <p:nvPr/>
            </p:nvSpPr>
            <p:spPr>
              <a:xfrm>
                <a:off x="7315202" y="189855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4" name="Ellipse 13">
                <a:extLst>
                  <a:ext uri="{FF2B5EF4-FFF2-40B4-BE49-F238E27FC236}">
                    <a16:creationId xmlns:a16="http://schemas.microsoft.com/office/drawing/2014/main" id="{303E35DD-CD40-30A9-151D-E03F6E22848A}"/>
                  </a:ext>
                </a:extLst>
              </p:cNvPr>
              <p:cNvSpPr/>
              <p:nvPr/>
            </p:nvSpPr>
            <p:spPr>
              <a:xfrm>
                <a:off x="4773554" y="240891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6" name="ZoneTexte 15">
                <a:extLst>
                  <a:ext uri="{FF2B5EF4-FFF2-40B4-BE49-F238E27FC236}">
                    <a16:creationId xmlns:a16="http://schemas.microsoft.com/office/drawing/2014/main" id="{EB0351CA-FC92-C4FF-748E-22AB1C92C1EC}"/>
                  </a:ext>
                </a:extLst>
              </p:cNvPr>
              <p:cNvSpPr txBox="1"/>
              <p:nvPr/>
            </p:nvSpPr>
            <p:spPr>
              <a:xfrm>
                <a:off x="4734227" y="204603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7" name="Ellipse 16">
                <a:extLst>
                  <a:ext uri="{FF2B5EF4-FFF2-40B4-BE49-F238E27FC236}">
                    <a16:creationId xmlns:a16="http://schemas.microsoft.com/office/drawing/2014/main" id="{F94237B9-D41C-71BA-7862-B7FC0521BE71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8" name="ZoneTexte 17">
                <a:extLst>
                  <a:ext uri="{FF2B5EF4-FFF2-40B4-BE49-F238E27FC236}">
                    <a16:creationId xmlns:a16="http://schemas.microsoft.com/office/drawing/2014/main" id="{64099A84-70C1-CBE8-9EEA-0363B7C80EC0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pic>
        <p:nvPicPr>
          <p:cNvPr id="2" name="Espace réservé pour une image  9" descr="Une image contenant habits, jouet, sourire, chemise&#10;&#10;Le contenu généré par l’IA peut être incorrect.">
            <a:extLst>
              <a:ext uri="{FF2B5EF4-FFF2-40B4-BE49-F238E27FC236}">
                <a16:creationId xmlns:a16="http://schemas.microsoft.com/office/drawing/2014/main" id="{5A5568E4-C5C7-A743-059B-2EBFF876E6A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52659" y="619122"/>
            <a:ext cx="929388" cy="929388"/>
          </a:xfrm>
          <a:prstGeom prst="ellipse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CD3C1E1C-B7D9-759C-B520-84CE63DFC537}"/>
              </a:ext>
            </a:extLst>
          </p:cNvPr>
          <p:cNvSpPr txBox="1"/>
          <p:nvPr/>
        </p:nvSpPr>
        <p:spPr>
          <a:xfrm>
            <a:off x="3050457" y="2780071"/>
            <a:ext cx="304308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4800" b="1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</a:t>
            </a:r>
            <a:r>
              <a:rPr lang="ar-MA" sz="4800" b="1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3</a:t>
            </a:r>
            <a:r>
              <a:rPr lang="fr-FR" sz="4800" b="1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–10= .</a:t>
            </a:r>
          </a:p>
        </p:txBody>
      </p:sp>
    </p:spTree>
    <p:extLst>
      <p:ext uri="{BB962C8B-B14F-4D97-AF65-F5344CB8AC3E}">
        <p14:creationId xmlns:p14="http://schemas.microsoft.com/office/powerpoint/2010/main" val="24022784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0385F42-F2EF-D971-55FD-57F28C47957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ZoneTexte 14">
            <a:extLst>
              <a:ext uri="{FF2B5EF4-FFF2-40B4-BE49-F238E27FC236}">
                <a16:creationId xmlns:a16="http://schemas.microsoft.com/office/drawing/2014/main" id="{1A2663DA-B775-2301-8B4D-1B9CC55F703E}"/>
              </a:ext>
            </a:extLst>
          </p:cNvPr>
          <p:cNvSpPr txBox="1"/>
          <p:nvPr/>
        </p:nvSpPr>
        <p:spPr>
          <a:xfrm>
            <a:off x="0" y="777101"/>
            <a:ext cx="745861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صححوا : 3 ناقص 0 </a:t>
            </a: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تساوي 3 أي أحتفظ برقم وحدات العدد الأول </a:t>
            </a:r>
          </a:p>
          <a:p>
            <a:pPr lvl="0" algn="r" rtl="1">
              <a:defRPr/>
            </a:pP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و أطرح عشرة من عشرة تساوي 0  ولا أكتب أي شيء في العشرات </a:t>
            </a:r>
            <a:endParaRPr kumimoji="0" lang="ar-MA" sz="18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grpSp>
        <p:nvGrpSpPr>
          <p:cNvPr id="4" name="Groupe 3">
            <a:extLst>
              <a:ext uri="{FF2B5EF4-FFF2-40B4-BE49-F238E27FC236}">
                <a16:creationId xmlns:a16="http://schemas.microsoft.com/office/drawing/2014/main" id="{AEBA4DAA-D8B1-32BE-FF8B-DAAF3F8D9014}"/>
              </a:ext>
            </a:extLst>
          </p:cNvPr>
          <p:cNvGrpSpPr/>
          <p:nvPr/>
        </p:nvGrpSpPr>
        <p:grpSpPr>
          <a:xfrm>
            <a:off x="593138" y="111807"/>
            <a:ext cx="7181416" cy="431350"/>
            <a:chOff x="593138" y="111807"/>
            <a:chExt cx="7181416" cy="431350"/>
          </a:xfrm>
        </p:grpSpPr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6A40550C-2F5F-6EFD-4E11-FF0CA9D6B828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6" name="Groupe 5">
              <a:extLst>
                <a:ext uri="{FF2B5EF4-FFF2-40B4-BE49-F238E27FC236}">
                  <a16:creationId xmlns:a16="http://schemas.microsoft.com/office/drawing/2014/main" id="{2CD50C33-0A42-8148-BB1F-32DC94E98C07}"/>
                </a:ext>
              </a:extLst>
            </p:cNvPr>
            <p:cNvGrpSpPr/>
            <p:nvPr/>
          </p:nvGrpSpPr>
          <p:grpSpPr>
            <a:xfrm>
              <a:off x="722662" y="189855"/>
              <a:ext cx="6902418" cy="353302"/>
              <a:chOff x="722662" y="189855"/>
              <a:chExt cx="6902418" cy="353302"/>
            </a:xfrm>
          </p:grpSpPr>
          <p:sp>
            <p:nvSpPr>
              <p:cNvPr id="7" name="ZoneTexte 6">
                <a:extLst>
                  <a:ext uri="{FF2B5EF4-FFF2-40B4-BE49-F238E27FC236}">
                    <a16:creationId xmlns:a16="http://schemas.microsoft.com/office/drawing/2014/main" id="{B762B663-4756-204B-191C-E16A05A115A0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0" name="ZoneTexte 9">
                <a:extLst>
                  <a:ext uri="{FF2B5EF4-FFF2-40B4-BE49-F238E27FC236}">
                    <a16:creationId xmlns:a16="http://schemas.microsoft.com/office/drawing/2014/main" id="{70CB3D6E-F9D5-85C7-738B-AB524F93012F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1" name="ZoneTexte 10">
                <a:extLst>
                  <a:ext uri="{FF2B5EF4-FFF2-40B4-BE49-F238E27FC236}">
                    <a16:creationId xmlns:a16="http://schemas.microsoft.com/office/drawing/2014/main" id="{23DE3F8D-1253-572E-A657-9030D6CE5E39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افتتاح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2" name="Ellipse 11">
                <a:extLst>
                  <a:ext uri="{FF2B5EF4-FFF2-40B4-BE49-F238E27FC236}">
                    <a16:creationId xmlns:a16="http://schemas.microsoft.com/office/drawing/2014/main" id="{A94A8332-B9CE-23D7-8C0F-0C329CF1BCD2}"/>
                  </a:ext>
                </a:extLst>
              </p:cNvPr>
              <p:cNvSpPr/>
              <p:nvPr/>
            </p:nvSpPr>
            <p:spPr>
              <a:xfrm>
                <a:off x="7354529" y="235975"/>
                <a:ext cx="211555" cy="217557"/>
              </a:xfrm>
              <a:prstGeom prst="ellipse">
                <a:avLst/>
              </a:prstGeom>
              <a:solidFill>
                <a:srgbClr val="FFC0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3" name="ZoneTexte 12">
                <a:extLst>
                  <a:ext uri="{FF2B5EF4-FFF2-40B4-BE49-F238E27FC236}">
                    <a16:creationId xmlns:a16="http://schemas.microsoft.com/office/drawing/2014/main" id="{F4EBDBB1-C7CA-5CC0-762C-79F8B6AEE20B}"/>
                  </a:ext>
                </a:extLst>
              </p:cNvPr>
              <p:cNvSpPr txBox="1"/>
              <p:nvPr/>
            </p:nvSpPr>
            <p:spPr>
              <a:xfrm>
                <a:off x="7315202" y="189855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4" name="Ellipse 13">
                <a:extLst>
                  <a:ext uri="{FF2B5EF4-FFF2-40B4-BE49-F238E27FC236}">
                    <a16:creationId xmlns:a16="http://schemas.microsoft.com/office/drawing/2014/main" id="{17AECF69-4269-BBD5-FAF4-60C581351113}"/>
                  </a:ext>
                </a:extLst>
              </p:cNvPr>
              <p:cNvSpPr/>
              <p:nvPr/>
            </p:nvSpPr>
            <p:spPr>
              <a:xfrm>
                <a:off x="4773554" y="240891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6" name="ZoneTexte 15">
                <a:extLst>
                  <a:ext uri="{FF2B5EF4-FFF2-40B4-BE49-F238E27FC236}">
                    <a16:creationId xmlns:a16="http://schemas.microsoft.com/office/drawing/2014/main" id="{3B18B8BB-DF54-13A0-12CE-43CFE9FD494A}"/>
                  </a:ext>
                </a:extLst>
              </p:cNvPr>
              <p:cNvSpPr txBox="1"/>
              <p:nvPr/>
            </p:nvSpPr>
            <p:spPr>
              <a:xfrm>
                <a:off x="4734227" y="204603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7" name="Ellipse 16">
                <a:extLst>
                  <a:ext uri="{FF2B5EF4-FFF2-40B4-BE49-F238E27FC236}">
                    <a16:creationId xmlns:a16="http://schemas.microsoft.com/office/drawing/2014/main" id="{60279F1F-8EF1-47B4-9302-99900C1CB6BD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8" name="ZoneTexte 17">
                <a:extLst>
                  <a:ext uri="{FF2B5EF4-FFF2-40B4-BE49-F238E27FC236}">
                    <a16:creationId xmlns:a16="http://schemas.microsoft.com/office/drawing/2014/main" id="{4F5D4645-F268-F9E4-8CB9-392D0BD91BE5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sp>
        <p:nvSpPr>
          <p:cNvPr id="8" name="ZoneTexte 7">
            <a:extLst>
              <a:ext uri="{FF2B5EF4-FFF2-40B4-BE49-F238E27FC236}">
                <a16:creationId xmlns:a16="http://schemas.microsoft.com/office/drawing/2014/main" id="{A6327D59-E495-9941-C4C1-344418CB2079}"/>
              </a:ext>
            </a:extLst>
          </p:cNvPr>
          <p:cNvSpPr txBox="1"/>
          <p:nvPr/>
        </p:nvSpPr>
        <p:spPr>
          <a:xfrm>
            <a:off x="3050457" y="2780071"/>
            <a:ext cx="304308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4800" b="1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</a:t>
            </a:r>
            <a:r>
              <a:rPr lang="ar-MA" sz="48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3</a:t>
            </a:r>
            <a:r>
              <a:rPr lang="fr-FR" sz="4800" b="1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–10= </a:t>
            </a:r>
            <a:r>
              <a:rPr lang="ar-MA" sz="48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3</a:t>
            </a:r>
            <a:endParaRPr lang="fr-FR" sz="48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3" name="Image 2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6BCC0FFC-E054-332B-5365-D0F4AF5D98D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29665009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C5A092D-89D4-10BE-BEF9-F6165ED1477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92C5EDA6-51E8-4F2A-9028-2CF602079569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grpSp>
        <p:nvGrpSpPr>
          <p:cNvPr id="12" name="Groupe 11">
            <a:extLst>
              <a:ext uri="{FF2B5EF4-FFF2-40B4-BE49-F238E27FC236}">
                <a16:creationId xmlns:a16="http://schemas.microsoft.com/office/drawing/2014/main" id="{1E82CDFB-E554-1D48-EC10-31A71A672A70}"/>
              </a:ext>
            </a:extLst>
          </p:cNvPr>
          <p:cNvGrpSpPr/>
          <p:nvPr/>
        </p:nvGrpSpPr>
        <p:grpSpPr>
          <a:xfrm>
            <a:off x="2213653" y="2144743"/>
            <a:ext cx="4912634" cy="2309270"/>
            <a:chOff x="2213653" y="2144743"/>
            <a:chExt cx="4912634" cy="2895570"/>
          </a:xfrm>
        </p:grpSpPr>
        <p:sp>
          <p:nvSpPr>
            <p:cNvPr id="13" name="Rectangle : coins arrondis 12">
              <a:extLst>
                <a:ext uri="{FF2B5EF4-FFF2-40B4-BE49-F238E27FC236}">
                  <a16:creationId xmlns:a16="http://schemas.microsoft.com/office/drawing/2014/main" id="{56517FF0-68D7-1E82-B821-0F7B87EBF5CE}"/>
                </a:ext>
              </a:extLst>
            </p:cNvPr>
            <p:cNvSpPr/>
            <p:nvPr/>
          </p:nvSpPr>
          <p:spPr>
            <a:xfrm>
              <a:off x="2213653" y="2575449"/>
              <a:ext cx="4912634" cy="2464864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grpSp>
          <p:nvGrpSpPr>
            <p:cNvPr id="14" name="Groupe 13">
              <a:extLst>
                <a:ext uri="{FF2B5EF4-FFF2-40B4-BE49-F238E27FC236}">
                  <a16:creationId xmlns:a16="http://schemas.microsoft.com/office/drawing/2014/main" id="{BF325BC3-854D-CD50-BAC6-E9BE19B62AD5}"/>
                </a:ext>
              </a:extLst>
            </p:cNvPr>
            <p:cNvGrpSpPr/>
            <p:nvPr/>
          </p:nvGrpSpPr>
          <p:grpSpPr>
            <a:xfrm>
              <a:off x="2669458" y="2144743"/>
              <a:ext cx="3704793" cy="802419"/>
              <a:chOff x="-2935447" y="983477"/>
              <a:chExt cx="4292023" cy="802419"/>
            </a:xfrm>
          </p:grpSpPr>
          <p:sp>
            <p:nvSpPr>
              <p:cNvPr id="15" name="Flowchart: Alternate Process 54">
                <a:extLst>
                  <a:ext uri="{FF2B5EF4-FFF2-40B4-BE49-F238E27FC236}">
                    <a16:creationId xmlns:a16="http://schemas.microsoft.com/office/drawing/2014/main" id="{5410B745-F802-4159-9C13-6C9DC6A1C41F}"/>
                  </a:ext>
                </a:extLst>
              </p:cNvPr>
              <p:cNvSpPr/>
              <p:nvPr/>
            </p:nvSpPr>
            <p:spPr>
              <a:xfrm>
                <a:off x="-2935447" y="983477"/>
                <a:ext cx="4033663" cy="802419"/>
              </a:xfrm>
              <a:prstGeom prst="flowChartAlternateProcess">
                <a:avLst/>
              </a:prstGeom>
              <a:solidFill>
                <a:srgbClr val="3A8F98"/>
              </a:solidFill>
              <a:ln w="539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685834" rtl="1">
                  <a:defRPr/>
                </a:pPr>
                <a:r>
                  <a:rPr lang="en-US" sz="3200" b="1" dirty="0">
                    <a:solidFill>
                      <a:schemeClr val="bg1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 </a:t>
                </a:r>
                <a:r>
                  <a:rPr lang="ar-MA" sz="3200" b="1" dirty="0">
                    <a:solidFill>
                      <a:schemeClr val="bg1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  مراجعة الكفاية </a:t>
                </a:r>
                <a:r>
                  <a:rPr lang="fr-FR" sz="3200" b="1" dirty="0">
                    <a:solidFill>
                      <a:schemeClr val="bg1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RP1</a:t>
                </a:r>
                <a:endParaRPr lang="ar-MA" sz="32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6" name="Oval 80">
                <a:extLst>
                  <a:ext uri="{FF2B5EF4-FFF2-40B4-BE49-F238E27FC236}">
                    <a16:creationId xmlns:a16="http://schemas.microsoft.com/office/drawing/2014/main" id="{27F047DE-66F6-209A-7B8E-1851D929CE83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658533" y="1035664"/>
                <a:ext cx="698043" cy="698043"/>
              </a:xfrm>
              <a:prstGeom prst="ellipse">
                <a:avLst/>
              </a:prstGeom>
              <a:solidFill>
                <a:srgbClr val="FFC000"/>
              </a:solidFill>
              <a:ln w="28575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r>
                  <a:rPr lang="ar-MA" sz="3600" b="1" dirty="0"/>
                  <a:t>2</a:t>
                </a:r>
                <a:endParaRPr lang="fr-MA" sz="3600" b="1" dirty="0"/>
              </a:p>
            </p:txBody>
          </p:sp>
        </p:grpSp>
      </p:grpSp>
      <p:pic>
        <p:nvPicPr>
          <p:cNvPr id="17" name="Image 2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75C2C2D0-7FBB-C335-3D5C-18EE49B484B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800000">
            <a:off x="5778868" y="3044941"/>
            <a:ext cx="631825" cy="631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A0F0755B-0D98-5D12-3F17-D7FBA694B01F}"/>
              </a:ext>
            </a:extLst>
          </p:cNvPr>
          <p:cNvSpPr txBox="1"/>
          <p:nvPr/>
        </p:nvSpPr>
        <p:spPr>
          <a:xfrm>
            <a:off x="2612429" y="2947162"/>
            <a:ext cx="3083576" cy="123540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lnSpc>
                <a:spcPct val="150000"/>
              </a:lnSpc>
              <a:defRPr/>
            </a:pPr>
            <a:r>
              <a:rPr lang="ar-MA" sz="2800" b="1" dirty="0">
                <a:solidFill>
                  <a:srgbClr val="FC8D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رائز</a:t>
            </a: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 </a:t>
            </a:r>
            <a:r>
              <a:rPr lang="ar-MA" sz="2800" b="1" dirty="0">
                <a:solidFill>
                  <a:srgbClr val="FC8D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التحكم</a:t>
            </a: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 </a:t>
            </a:r>
          </a:p>
          <a:p>
            <a:pPr algn="r" defTabSz="685834" rtl="1">
              <a:lnSpc>
                <a:spcPct val="150000"/>
              </a:lnSpc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ممارسة موجهة </a:t>
            </a:r>
          </a:p>
        </p:txBody>
      </p:sp>
    </p:spTree>
    <p:extLst>
      <p:ext uri="{BB962C8B-B14F-4D97-AF65-F5344CB8AC3E}">
        <p14:creationId xmlns:p14="http://schemas.microsoft.com/office/powerpoint/2010/main" val="497840609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EE373DE-CE97-036A-C631-AA7100F03FF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12">
            <a:extLst>
              <a:ext uri="{FF2B5EF4-FFF2-40B4-BE49-F238E27FC236}">
                <a16:creationId xmlns:a16="http://schemas.microsoft.com/office/drawing/2014/main" id="{CDE489FA-65FD-21E5-5ABF-75E51D33BF9C}"/>
              </a:ext>
            </a:extLst>
          </p:cNvPr>
          <p:cNvSpPr txBox="1"/>
          <p:nvPr/>
        </p:nvSpPr>
        <p:spPr>
          <a:xfrm>
            <a:off x="250723" y="789341"/>
            <a:ext cx="712894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سأقرأ لكم هذه المسألة ،تخيلوا  مشهد هذه الوضعية </a:t>
            </a:r>
          </a:p>
        </p:txBody>
      </p:sp>
      <p:grpSp>
        <p:nvGrpSpPr>
          <p:cNvPr id="67" name="Groupe 66">
            <a:extLst>
              <a:ext uri="{FF2B5EF4-FFF2-40B4-BE49-F238E27FC236}">
                <a16:creationId xmlns:a16="http://schemas.microsoft.com/office/drawing/2014/main" id="{5DEA9633-ABDD-3AD3-72D0-944FE45DE9D2}"/>
              </a:ext>
            </a:extLst>
          </p:cNvPr>
          <p:cNvGrpSpPr/>
          <p:nvPr/>
        </p:nvGrpSpPr>
        <p:grpSpPr>
          <a:xfrm>
            <a:off x="593138" y="111807"/>
            <a:ext cx="7181416" cy="431350"/>
            <a:chOff x="593138" y="111807"/>
            <a:chExt cx="7181416" cy="431350"/>
          </a:xfrm>
        </p:grpSpPr>
        <p:pic>
          <p:nvPicPr>
            <p:cNvPr id="68" name="Image 67">
              <a:extLst>
                <a:ext uri="{FF2B5EF4-FFF2-40B4-BE49-F238E27FC236}">
                  <a16:creationId xmlns:a16="http://schemas.microsoft.com/office/drawing/2014/main" id="{25D1716A-F400-BB33-2B76-F69F47ED5DD2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69" name="Groupe 68">
              <a:extLst>
                <a:ext uri="{FF2B5EF4-FFF2-40B4-BE49-F238E27FC236}">
                  <a16:creationId xmlns:a16="http://schemas.microsoft.com/office/drawing/2014/main" id="{3432B260-D7D7-4564-1A69-AE24185EAAC3}"/>
                </a:ext>
              </a:extLst>
            </p:cNvPr>
            <p:cNvGrpSpPr/>
            <p:nvPr/>
          </p:nvGrpSpPr>
          <p:grpSpPr>
            <a:xfrm>
              <a:off x="722662" y="189855"/>
              <a:ext cx="6902420" cy="353302"/>
              <a:chOff x="722662" y="189855"/>
              <a:chExt cx="6902420" cy="353302"/>
            </a:xfrm>
          </p:grpSpPr>
          <p:sp>
            <p:nvSpPr>
              <p:cNvPr id="70" name="ZoneTexte 69">
                <a:extLst>
                  <a:ext uri="{FF2B5EF4-FFF2-40B4-BE49-F238E27FC236}">
                    <a16:creationId xmlns:a16="http://schemas.microsoft.com/office/drawing/2014/main" id="{54939A53-92BE-8AD6-0BD8-22B38D06196D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71" name="ZoneTexte 70">
                <a:extLst>
                  <a:ext uri="{FF2B5EF4-FFF2-40B4-BE49-F238E27FC236}">
                    <a16:creationId xmlns:a16="http://schemas.microsoft.com/office/drawing/2014/main" id="{5F26FE83-D8C1-841C-BFC5-1FE437023AAE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72" name="ZoneTexte 71">
                <a:extLst>
                  <a:ext uri="{FF2B5EF4-FFF2-40B4-BE49-F238E27FC236}">
                    <a16:creationId xmlns:a16="http://schemas.microsoft.com/office/drawing/2014/main" id="{E232C463-C64E-A081-485C-A94F3977BC9D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افتتاح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73" name="Ellipse 72">
                <a:extLst>
                  <a:ext uri="{FF2B5EF4-FFF2-40B4-BE49-F238E27FC236}">
                    <a16:creationId xmlns:a16="http://schemas.microsoft.com/office/drawing/2014/main" id="{F00F2C5B-206D-B2D3-C9A1-8DDC5E174427}"/>
                  </a:ext>
                </a:extLst>
              </p:cNvPr>
              <p:cNvSpPr/>
              <p:nvPr/>
            </p:nvSpPr>
            <p:spPr>
              <a:xfrm>
                <a:off x="7354529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74" name="ZoneTexte 73">
                <a:extLst>
                  <a:ext uri="{FF2B5EF4-FFF2-40B4-BE49-F238E27FC236}">
                    <a16:creationId xmlns:a16="http://schemas.microsoft.com/office/drawing/2014/main" id="{C36EEF28-EEFD-CDC7-17B8-7B4C32085EE7}"/>
                  </a:ext>
                </a:extLst>
              </p:cNvPr>
              <p:cNvSpPr txBox="1"/>
              <p:nvPr/>
            </p:nvSpPr>
            <p:spPr>
              <a:xfrm>
                <a:off x="7315204" y="189855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75" name="Ellipse 74">
                <a:extLst>
                  <a:ext uri="{FF2B5EF4-FFF2-40B4-BE49-F238E27FC236}">
                    <a16:creationId xmlns:a16="http://schemas.microsoft.com/office/drawing/2014/main" id="{DAFDC9B2-0198-6A0D-3441-994092D2F527}"/>
                  </a:ext>
                </a:extLst>
              </p:cNvPr>
              <p:cNvSpPr/>
              <p:nvPr/>
            </p:nvSpPr>
            <p:spPr>
              <a:xfrm>
                <a:off x="4773554" y="240891"/>
                <a:ext cx="211555" cy="217557"/>
              </a:xfrm>
              <a:prstGeom prst="ellipse">
                <a:avLst/>
              </a:prstGeom>
              <a:solidFill>
                <a:srgbClr val="FC8E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76" name="ZoneTexte 75">
                <a:extLst>
                  <a:ext uri="{FF2B5EF4-FFF2-40B4-BE49-F238E27FC236}">
                    <a16:creationId xmlns:a16="http://schemas.microsoft.com/office/drawing/2014/main" id="{F892EF6B-889C-7BF3-750B-ED6DA4447F05}"/>
                  </a:ext>
                </a:extLst>
              </p:cNvPr>
              <p:cNvSpPr txBox="1"/>
              <p:nvPr/>
            </p:nvSpPr>
            <p:spPr>
              <a:xfrm>
                <a:off x="4744060" y="204603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77" name="Ellipse 76">
                <a:extLst>
                  <a:ext uri="{FF2B5EF4-FFF2-40B4-BE49-F238E27FC236}">
                    <a16:creationId xmlns:a16="http://schemas.microsoft.com/office/drawing/2014/main" id="{2383D275-9157-B0A9-5239-07A50879EC83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78" name="ZoneTexte 77">
                <a:extLst>
                  <a:ext uri="{FF2B5EF4-FFF2-40B4-BE49-F238E27FC236}">
                    <a16:creationId xmlns:a16="http://schemas.microsoft.com/office/drawing/2014/main" id="{8D1AA388-EC57-1B84-C662-6A1215A62CBD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pic>
        <p:nvPicPr>
          <p:cNvPr id="4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19D82613-BE26-81F8-4C1A-700844AC6C2E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79289" y="61457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03A6486B-D7FD-C6D1-A278-2246FAFECCAC}"/>
              </a:ext>
            </a:extLst>
          </p:cNvPr>
          <p:cNvSpPr txBox="1"/>
          <p:nvPr/>
        </p:nvSpPr>
        <p:spPr>
          <a:xfrm>
            <a:off x="2382122" y="2717603"/>
            <a:ext cx="406639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MA" sz="2000" b="1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endParaRPr lang="fr-MA" sz="2000" b="1" dirty="0">
              <a:solidFill>
                <a:schemeClr val="accent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8" name="Image 7" descr="Une image contenant ligne, texte, Parallèle, Rectangle&#10;&#10;Le contenu généré par l’IA peut être incorrect.">
            <a:extLst>
              <a:ext uri="{FF2B5EF4-FFF2-40B4-BE49-F238E27FC236}">
                <a16:creationId xmlns:a16="http://schemas.microsoft.com/office/drawing/2014/main" id="{75FE3BFF-7456-E767-5245-D4F393CA836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48855" y="2979175"/>
            <a:ext cx="3223145" cy="2848745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D270B607-7CC3-E434-084E-EEE8EAFFF06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234404" y="3008671"/>
            <a:ext cx="6628638" cy="2757947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DAA30B81-7B15-8C6F-1E27-F987F477C846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550164" y="3222888"/>
            <a:ext cx="3730313" cy="1916560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6412FC4F-98A5-8DC9-F60C-EFA8F0AA907E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234404" y="1907171"/>
            <a:ext cx="6717126" cy="12259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346068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93B5705-5595-E8A7-6B86-078911C8D54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12">
            <a:extLst>
              <a:ext uri="{FF2B5EF4-FFF2-40B4-BE49-F238E27FC236}">
                <a16:creationId xmlns:a16="http://schemas.microsoft.com/office/drawing/2014/main" id="{6547AF45-2512-96DC-8C68-477FC09A2BA9}"/>
              </a:ext>
            </a:extLst>
          </p:cNvPr>
          <p:cNvSpPr txBox="1"/>
          <p:nvPr/>
        </p:nvSpPr>
        <p:spPr>
          <a:xfrm>
            <a:off x="250723" y="789341"/>
            <a:ext cx="712894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مثلوا بدوائر    على الألواح  الجوائز  التي حصل عليها يوسف </a:t>
            </a:r>
          </a:p>
        </p:txBody>
      </p:sp>
      <p:grpSp>
        <p:nvGrpSpPr>
          <p:cNvPr id="67" name="Groupe 66">
            <a:extLst>
              <a:ext uri="{FF2B5EF4-FFF2-40B4-BE49-F238E27FC236}">
                <a16:creationId xmlns:a16="http://schemas.microsoft.com/office/drawing/2014/main" id="{F9DC29F4-910B-E78E-C5D5-AF49ED3EE0DF}"/>
              </a:ext>
            </a:extLst>
          </p:cNvPr>
          <p:cNvGrpSpPr/>
          <p:nvPr/>
        </p:nvGrpSpPr>
        <p:grpSpPr>
          <a:xfrm>
            <a:off x="593138" y="111807"/>
            <a:ext cx="7181416" cy="431350"/>
            <a:chOff x="593138" y="111807"/>
            <a:chExt cx="7181416" cy="431350"/>
          </a:xfrm>
        </p:grpSpPr>
        <p:pic>
          <p:nvPicPr>
            <p:cNvPr id="68" name="Image 67">
              <a:extLst>
                <a:ext uri="{FF2B5EF4-FFF2-40B4-BE49-F238E27FC236}">
                  <a16:creationId xmlns:a16="http://schemas.microsoft.com/office/drawing/2014/main" id="{1D00DD4A-0437-BB0A-4F17-13058A686FB5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69" name="Groupe 68">
              <a:extLst>
                <a:ext uri="{FF2B5EF4-FFF2-40B4-BE49-F238E27FC236}">
                  <a16:creationId xmlns:a16="http://schemas.microsoft.com/office/drawing/2014/main" id="{2624ECD7-88DE-BA6E-F022-51884361D84A}"/>
                </a:ext>
              </a:extLst>
            </p:cNvPr>
            <p:cNvGrpSpPr/>
            <p:nvPr/>
          </p:nvGrpSpPr>
          <p:grpSpPr>
            <a:xfrm>
              <a:off x="722662" y="189855"/>
              <a:ext cx="6902420" cy="353302"/>
              <a:chOff x="722662" y="189855"/>
              <a:chExt cx="6902420" cy="353302"/>
            </a:xfrm>
          </p:grpSpPr>
          <p:sp>
            <p:nvSpPr>
              <p:cNvPr id="70" name="ZoneTexte 69">
                <a:extLst>
                  <a:ext uri="{FF2B5EF4-FFF2-40B4-BE49-F238E27FC236}">
                    <a16:creationId xmlns:a16="http://schemas.microsoft.com/office/drawing/2014/main" id="{0EB3E8F5-23BA-A146-F473-E53C272DE4B7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71" name="ZoneTexte 70">
                <a:extLst>
                  <a:ext uri="{FF2B5EF4-FFF2-40B4-BE49-F238E27FC236}">
                    <a16:creationId xmlns:a16="http://schemas.microsoft.com/office/drawing/2014/main" id="{5E5E15EE-F00E-18BE-1ED4-04D6E1D3D608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72" name="ZoneTexte 71">
                <a:extLst>
                  <a:ext uri="{FF2B5EF4-FFF2-40B4-BE49-F238E27FC236}">
                    <a16:creationId xmlns:a16="http://schemas.microsoft.com/office/drawing/2014/main" id="{CE188946-E729-8EDC-5AF7-AE848A1B44E0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افتتاح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73" name="Ellipse 72">
                <a:extLst>
                  <a:ext uri="{FF2B5EF4-FFF2-40B4-BE49-F238E27FC236}">
                    <a16:creationId xmlns:a16="http://schemas.microsoft.com/office/drawing/2014/main" id="{9F9EA306-02CC-7867-DB88-B823A0DA94E9}"/>
                  </a:ext>
                </a:extLst>
              </p:cNvPr>
              <p:cNvSpPr/>
              <p:nvPr/>
            </p:nvSpPr>
            <p:spPr>
              <a:xfrm>
                <a:off x="7354529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74" name="ZoneTexte 73">
                <a:extLst>
                  <a:ext uri="{FF2B5EF4-FFF2-40B4-BE49-F238E27FC236}">
                    <a16:creationId xmlns:a16="http://schemas.microsoft.com/office/drawing/2014/main" id="{17E996F5-3DEF-B716-6587-8E9671BF858E}"/>
                  </a:ext>
                </a:extLst>
              </p:cNvPr>
              <p:cNvSpPr txBox="1"/>
              <p:nvPr/>
            </p:nvSpPr>
            <p:spPr>
              <a:xfrm>
                <a:off x="7315204" y="189855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75" name="Ellipse 74">
                <a:extLst>
                  <a:ext uri="{FF2B5EF4-FFF2-40B4-BE49-F238E27FC236}">
                    <a16:creationId xmlns:a16="http://schemas.microsoft.com/office/drawing/2014/main" id="{BEDB0E60-CA87-34F7-7913-651EC6A50395}"/>
                  </a:ext>
                </a:extLst>
              </p:cNvPr>
              <p:cNvSpPr/>
              <p:nvPr/>
            </p:nvSpPr>
            <p:spPr>
              <a:xfrm>
                <a:off x="4773554" y="240891"/>
                <a:ext cx="211555" cy="217557"/>
              </a:xfrm>
              <a:prstGeom prst="ellipse">
                <a:avLst/>
              </a:prstGeom>
              <a:solidFill>
                <a:srgbClr val="FC8E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76" name="ZoneTexte 75">
                <a:extLst>
                  <a:ext uri="{FF2B5EF4-FFF2-40B4-BE49-F238E27FC236}">
                    <a16:creationId xmlns:a16="http://schemas.microsoft.com/office/drawing/2014/main" id="{1A7422E8-8F2A-5963-FE89-19D66A3A444B}"/>
                  </a:ext>
                </a:extLst>
              </p:cNvPr>
              <p:cNvSpPr txBox="1"/>
              <p:nvPr/>
            </p:nvSpPr>
            <p:spPr>
              <a:xfrm>
                <a:off x="4744060" y="204603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77" name="Ellipse 76">
                <a:extLst>
                  <a:ext uri="{FF2B5EF4-FFF2-40B4-BE49-F238E27FC236}">
                    <a16:creationId xmlns:a16="http://schemas.microsoft.com/office/drawing/2014/main" id="{60E2B277-F92B-449A-B729-C14A30294C35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78" name="ZoneTexte 77">
                <a:extLst>
                  <a:ext uri="{FF2B5EF4-FFF2-40B4-BE49-F238E27FC236}">
                    <a16:creationId xmlns:a16="http://schemas.microsoft.com/office/drawing/2014/main" id="{01B83C03-EAD1-B096-A963-27BC8F7DB853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pic>
        <p:nvPicPr>
          <p:cNvPr id="4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7D8D3296-1446-8812-FA58-91C8392E3D96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79289" y="61457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010381BB-7882-A9B2-2372-6F34C31EB0A2}"/>
              </a:ext>
            </a:extLst>
          </p:cNvPr>
          <p:cNvSpPr txBox="1"/>
          <p:nvPr/>
        </p:nvSpPr>
        <p:spPr>
          <a:xfrm>
            <a:off x="2382122" y="2717603"/>
            <a:ext cx="406639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MA" sz="2000" b="1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endParaRPr lang="fr-MA" sz="2000" b="1" dirty="0">
              <a:solidFill>
                <a:schemeClr val="accent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6" name="Image 5" descr="Une image contenant ligne, texte, Parallèle, Rectangle&#10;&#10;Le contenu généré par l’IA peut être incorrect.">
            <a:extLst>
              <a:ext uri="{FF2B5EF4-FFF2-40B4-BE49-F238E27FC236}">
                <a16:creationId xmlns:a16="http://schemas.microsoft.com/office/drawing/2014/main" id="{1EDD4D26-DD61-9FC4-F948-87B13F6948B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48855" y="2979175"/>
            <a:ext cx="3223145" cy="2848745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485C88BB-2566-798D-22C1-D98AA78BF74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234404" y="3008671"/>
            <a:ext cx="6628638" cy="2757947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98B3BF61-E3F0-AE8F-D958-4744F9F9877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234404" y="1907171"/>
            <a:ext cx="6717126" cy="12259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398754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835A044-5A64-DE63-3DFD-4656481D9B6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ZoneTexte 8">
            <a:extLst>
              <a:ext uri="{FF2B5EF4-FFF2-40B4-BE49-F238E27FC236}">
                <a16:creationId xmlns:a16="http://schemas.microsoft.com/office/drawing/2014/main" id="{2732AE6C-9172-31E4-3790-F11198CFFA46}"/>
              </a:ext>
            </a:extLst>
          </p:cNvPr>
          <p:cNvSpPr txBox="1"/>
          <p:nvPr/>
        </p:nvSpPr>
        <p:spPr>
          <a:xfrm>
            <a:off x="1230609" y="894241"/>
            <a:ext cx="6273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 ارفعوا الألواح </a:t>
            </a: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337859C1-9A4A-36E3-69CA-6F0385C2545F}"/>
              </a:ext>
            </a:extLst>
          </p:cNvPr>
          <p:cNvGrpSpPr/>
          <p:nvPr/>
        </p:nvGrpSpPr>
        <p:grpSpPr>
          <a:xfrm>
            <a:off x="593138" y="111807"/>
            <a:ext cx="7181416" cy="431350"/>
            <a:chOff x="593138" y="111807"/>
            <a:chExt cx="7181416" cy="431350"/>
          </a:xfrm>
        </p:grpSpPr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6938FE21-A15E-FFC1-94D2-65B8A12C14C9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7" name="Groupe 6">
              <a:extLst>
                <a:ext uri="{FF2B5EF4-FFF2-40B4-BE49-F238E27FC236}">
                  <a16:creationId xmlns:a16="http://schemas.microsoft.com/office/drawing/2014/main" id="{A1D2540C-D589-D88E-A840-BA68BEC493A1}"/>
                </a:ext>
              </a:extLst>
            </p:cNvPr>
            <p:cNvGrpSpPr/>
            <p:nvPr/>
          </p:nvGrpSpPr>
          <p:grpSpPr>
            <a:xfrm>
              <a:off x="722662" y="189855"/>
              <a:ext cx="6902418" cy="353302"/>
              <a:chOff x="722662" y="189855"/>
              <a:chExt cx="6902418" cy="353302"/>
            </a:xfrm>
          </p:grpSpPr>
          <p:sp>
            <p:nvSpPr>
              <p:cNvPr id="8" name="ZoneTexte 7">
                <a:extLst>
                  <a:ext uri="{FF2B5EF4-FFF2-40B4-BE49-F238E27FC236}">
                    <a16:creationId xmlns:a16="http://schemas.microsoft.com/office/drawing/2014/main" id="{C8D49ADF-43AC-BCA4-F8A6-036749501053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0" name="ZoneTexte 9">
                <a:extLst>
                  <a:ext uri="{FF2B5EF4-FFF2-40B4-BE49-F238E27FC236}">
                    <a16:creationId xmlns:a16="http://schemas.microsoft.com/office/drawing/2014/main" id="{628EE250-645E-DB66-D752-AEC7ADD7D5BD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1" name="ZoneTexte 10">
                <a:extLst>
                  <a:ext uri="{FF2B5EF4-FFF2-40B4-BE49-F238E27FC236}">
                    <a16:creationId xmlns:a16="http://schemas.microsoft.com/office/drawing/2014/main" id="{E031EA35-5AF3-E557-4650-787C8F0CFE98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افتتاح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2" name="Ellipse 11">
                <a:extLst>
                  <a:ext uri="{FF2B5EF4-FFF2-40B4-BE49-F238E27FC236}">
                    <a16:creationId xmlns:a16="http://schemas.microsoft.com/office/drawing/2014/main" id="{5AEEDB70-AAAB-DFC6-D8B0-96F09D5F51A4}"/>
                  </a:ext>
                </a:extLst>
              </p:cNvPr>
              <p:cNvSpPr/>
              <p:nvPr/>
            </p:nvSpPr>
            <p:spPr>
              <a:xfrm>
                <a:off x="7354529" y="235975"/>
                <a:ext cx="211555" cy="217557"/>
              </a:xfrm>
              <a:prstGeom prst="ellipse">
                <a:avLst/>
              </a:prstGeom>
              <a:solidFill>
                <a:srgbClr val="FFC0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3" name="ZoneTexte 12">
                <a:extLst>
                  <a:ext uri="{FF2B5EF4-FFF2-40B4-BE49-F238E27FC236}">
                    <a16:creationId xmlns:a16="http://schemas.microsoft.com/office/drawing/2014/main" id="{417FE98D-2491-D9A6-8E15-9906FC1BE799}"/>
                  </a:ext>
                </a:extLst>
              </p:cNvPr>
              <p:cNvSpPr txBox="1"/>
              <p:nvPr/>
            </p:nvSpPr>
            <p:spPr>
              <a:xfrm>
                <a:off x="7315202" y="189855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4" name="Ellipse 13">
                <a:extLst>
                  <a:ext uri="{FF2B5EF4-FFF2-40B4-BE49-F238E27FC236}">
                    <a16:creationId xmlns:a16="http://schemas.microsoft.com/office/drawing/2014/main" id="{52A37DE9-9852-CB6A-5518-2548A00B73F2}"/>
                  </a:ext>
                </a:extLst>
              </p:cNvPr>
              <p:cNvSpPr/>
              <p:nvPr/>
            </p:nvSpPr>
            <p:spPr>
              <a:xfrm>
                <a:off x="4773554" y="240891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5" name="ZoneTexte 14">
                <a:extLst>
                  <a:ext uri="{FF2B5EF4-FFF2-40B4-BE49-F238E27FC236}">
                    <a16:creationId xmlns:a16="http://schemas.microsoft.com/office/drawing/2014/main" id="{8891968B-5385-D02B-554B-434877289397}"/>
                  </a:ext>
                </a:extLst>
              </p:cNvPr>
              <p:cNvSpPr txBox="1"/>
              <p:nvPr/>
            </p:nvSpPr>
            <p:spPr>
              <a:xfrm>
                <a:off x="4734227" y="204603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6" name="Ellipse 15">
                <a:extLst>
                  <a:ext uri="{FF2B5EF4-FFF2-40B4-BE49-F238E27FC236}">
                    <a16:creationId xmlns:a16="http://schemas.microsoft.com/office/drawing/2014/main" id="{BE7C9A67-6E79-EFE5-A110-39029F002F80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7" name="ZoneTexte 16">
                <a:extLst>
                  <a:ext uri="{FF2B5EF4-FFF2-40B4-BE49-F238E27FC236}">
                    <a16:creationId xmlns:a16="http://schemas.microsoft.com/office/drawing/2014/main" id="{6CE1E049-B695-C6C7-0F2A-751452D9E4FF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pic>
        <p:nvPicPr>
          <p:cNvPr id="4" name="Google Shape;292;p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8EA5F840-5A8B-4055-1FEC-6D1C55B64654}"/>
              </a:ext>
            </a:extLst>
          </p:cNvPr>
          <p:cNvPicPr preferRelativeResize="0"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43213" y="1984375"/>
            <a:ext cx="3457575" cy="3457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17AD07AF-B58B-F77C-13A1-278BE898DAF8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 t="-7142" b="7142"/>
          <a:stretch/>
        </p:blipFill>
        <p:spPr>
          <a:xfrm>
            <a:off x="7779289" y="614571"/>
            <a:ext cx="1008000" cy="1008000"/>
          </a:xfrm>
          <a:prstGeom prst="ellipse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0969347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A6FF32B-3F1C-E26F-C9D1-65CFD180C19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12">
            <a:extLst>
              <a:ext uri="{FF2B5EF4-FFF2-40B4-BE49-F238E27FC236}">
                <a16:creationId xmlns:a16="http://schemas.microsoft.com/office/drawing/2014/main" id="{536D22AB-0BD3-9EFB-C4D0-4A383F7CDA2C}"/>
              </a:ext>
            </a:extLst>
          </p:cNvPr>
          <p:cNvSpPr txBox="1"/>
          <p:nvPr/>
        </p:nvSpPr>
        <p:spPr>
          <a:xfrm>
            <a:off x="250723" y="789341"/>
            <a:ext cx="7128949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صححوا :  حصل يوسف على 8 جوائز، نمثلها ب8 دوائر  ( 1-2-3-4-5-6-7-8 )</a:t>
            </a:r>
          </a:p>
          <a:p>
            <a:pPr algn="r" rtl="1"/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و 8  تمثل الكل أي كل  الجوائز   </a:t>
            </a:r>
          </a:p>
        </p:txBody>
      </p:sp>
      <p:grpSp>
        <p:nvGrpSpPr>
          <p:cNvPr id="67" name="Groupe 66">
            <a:extLst>
              <a:ext uri="{FF2B5EF4-FFF2-40B4-BE49-F238E27FC236}">
                <a16:creationId xmlns:a16="http://schemas.microsoft.com/office/drawing/2014/main" id="{1C004F82-E771-B5DA-E545-8EAAC4C743CF}"/>
              </a:ext>
            </a:extLst>
          </p:cNvPr>
          <p:cNvGrpSpPr/>
          <p:nvPr/>
        </p:nvGrpSpPr>
        <p:grpSpPr>
          <a:xfrm>
            <a:off x="593138" y="111807"/>
            <a:ext cx="7181416" cy="431350"/>
            <a:chOff x="593138" y="111807"/>
            <a:chExt cx="7181416" cy="431350"/>
          </a:xfrm>
        </p:grpSpPr>
        <p:pic>
          <p:nvPicPr>
            <p:cNvPr id="68" name="Image 67">
              <a:extLst>
                <a:ext uri="{FF2B5EF4-FFF2-40B4-BE49-F238E27FC236}">
                  <a16:creationId xmlns:a16="http://schemas.microsoft.com/office/drawing/2014/main" id="{780A6A5F-2907-EF08-5C6B-D4D8193DCDC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69" name="Groupe 68">
              <a:extLst>
                <a:ext uri="{FF2B5EF4-FFF2-40B4-BE49-F238E27FC236}">
                  <a16:creationId xmlns:a16="http://schemas.microsoft.com/office/drawing/2014/main" id="{BAD0432C-2A0A-627D-EF5A-A46F1190C35E}"/>
                </a:ext>
              </a:extLst>
            </p:cNvPr>
            <p:cNvGrpSpPr/>
            <p:nvPr/>
          </p:nvGrpSpPr>
          <p:grpSpPr>
            <a:xfrm>
              <a:off x="722662" y="189855"/>
              <a:ext cx="6902420" cy="353302"/>
              <a:chOff x="722662" y="189855"/>
              <a:chExt cx="6902420" cy="353302"/>
            </a:xfrm>
          </p:grpSpPr>
          <p:sp>
            <p:nvSpPr>
              <p:cNvPr id="70" name="ZoneTexte 69">
                <a:extLst>
                  <a:ext uri="{FF2B5EF4-FFF2-40B4-BE49-F238E27FC236}">
                    <a16:creationId xmlns:a16="http://schemas.microsoft.com/office/drawing/2014/main" id="{56FCDE84-663A-35D9-248C-B5042045F025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71" name="ZoneTexte 70">
                <a:extLst>
                  <a:ext uri="{FF2B5EF4-FFF2-40B4-BE49-F238E27FC236}">
                    <a16:creationId xmlns:a16="http://schemas.microsoft.com/office/drawing/2014/main" id="{55B4AE63-A5A5-BD69-EC6C-4312D108BDE3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72" name="ZoneTexte 71">
                <a:extLst>
                  <a:ext uri="{FF2B5EF4-FFF2-40B4-BE49-F238E27FC236}">
                    <a16:creationId xmlns:a16="http://schemas.microsoft.com/office/drawing/2014/main" id="{88D5F5F1-6264-D6BA-AC05-3A41E6FD3245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افتتاح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73" name="Ellipse 72">
                <a:extLst>
                  <a:ext uri="{FF2B5EF4-FFF2-40B4-BE49-F238E27FC236}">
                    <a16:creationId xmlns:a16="http://schemas.microsoft.com/office/drawing/2014/main" id="{2E91187D-1F22-D40F-DE46-2A7C2CC11110}"/>
                  </a:ext>
                </a:extLst>
              </p:cNvPr>
              <p:cNvSpPr/>
              <p:nvPr/>
            </p:nvSpPr>
            <p:spPr>
              <a:xfrm>
                <a:off x="7354529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74" name="ZoneTexte 73">
                <a:extLst>
                  <a:ext uri="{FF2B5EF4-FFF2-40B4-BE49-F238E27FC236}">
                    <a16:creationId xmlns:a16="http://schemas.microsoft.com/office/drawing/2014/main" id="{992EB3EE-B96A-0643-447E-CF4B9E38F7D6}"/>
                  </a:ext>
                </a:extLst>
              </p:cNvPr>
              <p:cNvSpPr txBox="1"/>
              <p:nvPr/>
            </p:nvSpPr>
            <p:spPr>
              <a:xfrm>
                <a:off x="7315204" y="189855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75" name="Ellipse 74">
                <a:extLst>
                  <a:ext uri="{FF2B5EF4-FFF2-40B4-BE49-F238E27FC236}">
                    <a16:creationId xmlns:a16="http://schemas.microsoft.com/office/drawing/2014/main" id="{49AF3808-1E7B-A322-72C1-472FA27B871F}"/>
                  </a:ext>
                </a:extLst>
              </p:cNvPr>
              <p:cNvSpPr/>
              <p:nvPr/>
            </p:nvSpPr>
            <p:spPr>
              <a:xfrm>
                <a:off x="4773554" y="240891"/>
                <a:ext cx="211555" cy="217557"/>
              </a:xfrm>
              <a:prstGeom prst="ellipse">
                <a:avLst/>
              </a:prstGeom>
              <a:solidFill>
                <a:srgbClr val="FC8E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76" name="ZoneTexte 75">
                <a:extLst>
                  <a:ext uri="{FF2B5EF4-FFF2-40B4-BE49-F238E27FC236}">
                    <a16:creationId xmlns:a16="http://schemas.microsoft.com/office/drawing/2014/main" id="{5DD50BD3-00CE-1F5E-DCBB-4886EFE27220}"/>
                  </a:ext>
                </a:extLst>
              </p:cNvPr>
              <p:cNvSpPr txBox="1"/>
              <p:nvPr/>
            </p:nvSpPr>
            <p:spPr>
              <a:xfrm>
                <a:off x="4744060" y="204603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77" name="Ellipse 76">
                <a:extLst>
                  <a:ext uri="{FF2B5EF4-FFF2-40B4-BE49-F238E27FC236}">
                    <a16:creationId xmlns:a16="http://schemas.microsoft.com/office/drawing/2014/main" id="{64B04488-9B13-2EF9-BD4D-BFDF6AFE9214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78" name="ZoneTexte 77">
                <a:extLst>
                  <a:ext uri="{FF2B5EF4-FFF2-40B4-BE49-F238E27FC236}">
                    <a16:creationId xmlns:a16="http://schemas.microsoft.com/office/drawing/2014/main" id="{FB0A805D-C524-8BA7-DBB4-9A5C694BBEAD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pic>
        <p:nvPicPr>
          <p:cNvPr id="4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406ED091-06EC-FF83-B5DA-BD5781829994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 t="-7142" b="7142"/>
          <a:stretch/>
        </p:blipFill>
        <p:spPr>
          <a:xfrm>
            <a:off x="7779289" y="61457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98869F31-7677-4242-EA24-4452F607987B}"/>
              </a:ext>
            </a:extLst>
          </p:cNvPr>
          <p:cNvSpPr txBox="1"/>
          <p:nvPr/>
        </p:nvSpPr>
        <p:spPr>
          <a:xfrm>
            <a:off x="2382122" y="2717603"/>
            <a:ext cx="406639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MA" sz="2000" b="1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endParaRPr lang="fr-MA" sz="2000" b="1" dirty="0">
              <a:solidFill>
                <a:schemeClr val="accent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A7556C6B-3681-BD17-C03E-9A701AF8368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234404" y="1907171"/>
            <a:ext cx="6717126" cy="1225942"/>
          </a:xfrm>
          <a:prstGeom prst="rect">
            <a:avLst/>
          </a:prstGeom>
        </p:spPr>
      </p:pic>
      <p:sp>
        <p:nvSpPr>
          <p:cNvPr id="7" name="Organigramme : Connecteur 6">
            <a:extLst>
              <a:ext uri="{FF2B5EF4-FFF2-40B4-BE49-F238E27FC236}">
                <a16:creationId xmlns:a16="http://schemas.microsoft.com/office/drawing/2014/main" id="{5AE26756-98F5-3123-6C14-7ABC33B40FBC}"/>
              </a:ext>
            </a:extLst>
          </p:cNvPr>
          <p:cNvSpPr/>
          <p:nvPr/>
        </p:nvSpPr>
        <p:spPr>
          <a:xfrm>
            <a:off x="2364245" y="3547224"/>
            <a:ext cx="535709" cy="572872"/>
          </a:xfrm>
          <a:prstGeom prst="flowChartConnector">
            <a:avLst/>
          </a:prstGeom>
          <a:noFill/>
          <a:ln w="28575"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9" name="Organigramme : Connecteur 8">
            <a:extLst>
              <a:ext uri="{FF2B5EF4-FFF2-40B4-BE49-F238E27FC236}">
                <a16:creationId xmlns:a16="http://schemas.microsoft.com/office/drawing/2014/main" id="{8DC050DD-1971-B906-6388-55CBA70CABCA}"/>
              </a:ext>
            </a:extLst>
          </p:cNvPr>
          <p:cNvSpPr/>
          <p:nvPr/>
        </p:nvSpPr>
        <p:spPr>
          <a:xfrm>
            <a:off x="3125943" y="3547224"/>
            <a:ext cx="535709" cy="572872"/>
          </a:xfrm>
          <a:prstGeom prst="flowChartConnector">
            <a:avLst/>
          </a:prstGeom>
          <a:noFill/>
          <a:ln w="28575"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0" name="Organigramme : Connecteur 9">
            <a:extLst>
              <a:ext uri="{FF2B5EF4-FFF2-40B4-BE49-F238E27FC236}">
                <a16:creationId xmlns:a16="http://schemas.microsoft.com/office/drawing/2014/main" id="{6AED8671-3552-1850-6F0F-FF83B20382F6}"/>
              </a:ext>
            </a:extLst>
          </p:cNvPr>
          <p:cNvSpPr/>
          <p:nvPr/>
        </p:nvSpPr>
        <p:spPr>
          <a:xfrm>
            <a:off x="3887641" y="3547224"/>
            <a:ext cx="535709" cy="572872"/>
          </a:xfrm>
          <a:prstGeom prst="flowChartConnector">
            <a:avLst/>
          </a:prstGeom>
          <a:noFill/>
          <a:ln w="28575"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1" name="Organigramme : Connecteur 10">
            <a:extLst>
              <a:ext uri="{FF2B5EF4-FFF2-40B4-BE49-F238E27FC236}">
                <a16:creationId xmlns:a16="http://schemas.microsoft.com/office/drawing/2014/main" id="{6FC1CC24-92DD-C0AF-6151-13D97DC926A3}"/>
              </a:ext>
            </a:extLst>
          </p:cNvPr>
          <p:cNvSpPr/>
          <p:nvPr/>
        </p:nvSpPr>
        <p:spPr>
          <a:xfrm>
            <a:off x="1602547" y="3547224"/>
            <a:ext cx="535709" cy="572872"/>
          </a:xfrm>
          <a:prstGeom prst="flowChartConnector">
            <a:avLst/>
          </a:prstGeom>
          <a:noFill/>
          <a:ln w="28575"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2" name="Organigramme : Connecteur 11">
            <a:extLst>
              <a:ext uri="{FF2B5EF4-FFF2-40B4-BE49-F238E27FC236}">
                <a16:creationId xmlns:a16="http://schemas.microsoft.com/office/drawing/2014/main" id="{B8FEDE77-821C-0109-E15D-A2ED94FB569B}"/>
              </a:ext>
            </a:extLst>
          </p:cNvPr>
          <p:cNvSpPr/>
          <p:nvPr/>
        </p:nvSpPr>
        <p:spPr>
          <a:xfrm>
            <a:off x="6934434" y="3547224"/>
            <a:ext cx="535709" cy="572872"/>
          </a:xfrm>
          <a:prstGeom prst="flowChartConnector">
            <a:avLst/>
          </a:prstGeom>
          <a:noFill/>
          <a:ln w="28575"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7" name="Organigramme : Connecteur 16">
            <a:extLst>
              <a:ext uri="{FF2B5EF4-FFF2-40B4-BE49-F238E27FC236}">
                <a16:creationId xmlns:a16="http://schemas.microsoft.com/office/drawing/2014/main" id="{68FED933-2759-37D7-A243-D97F7B36B4D1}"/>
              </a:ext>
            </a:extLst>
          </p:cNvPr>
          <p:cNvSpPr/>
          <p:nvPr/>
        </p:nvSpPr>
        <p:spPr>
          <a:xfrm>
            <a:off x="4649339" y="3547224"/>
            <a:ext cx="535709" cy="572872"/>
          </a:xfrm>
          <a:prstGeom prst="flowChartConnector">
            <a:avLst/>
          </a:prstGeom>
          <a:noFill/>
          <a:ln w="28575"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8" name="Organigramme : Connecteur 17">
            <a:extLst>
              <a:ext uri="{FF2B5EF4-FFF2-40B4-BE49-F238E27FC236}">
                <a16:creationId xmlns:a16="http://schemas.microsoft.com/office/drawing/2014/main" id="{A0B977E8-48F9-89D9-4A34-83E41131D152}"/>
              </a:ext>
            </a:extLst>
          </p:cNvPr>
          <p:cNvSpPr/>
          <p:nvPr/>
        </p:nvSpPr>
        <p:spPr>
          <a:xfrm>
            <a:off x="6172735" y="3547224"/>
            <a:ext cx="535709" cy="572872"/>
          </a:xfrm>
          <a:prstGeom prst="flowChartConnector">
            <a:avLst/>
          </a:prstGeom>
          <a:noFill/>
          <a:ln w="28575"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2" name="Organigramme : Connecteur 21">
            <a:extLst>
              <a:ext uri="{FF2B5EF4-FFF2-40B4-BE49-F238E27FC236}">
                <a16:creationId xmlns:a16="http://schemas.microsoft.com/office/drawing/2014/main" id="{77623DC9-3181-4EAD-88DF-E75882F13711}"/>
              </a:ext>
            </a:extLst>
          </p:cNvPr>
          <p:cNvSpPr/>
          <p:nvPr/>
        </p:nvSpPr>
        <p:spPr>
          <a:xfrm>
            <a:off x="5411037" y="3547224"/>
            <a:ext cx="535709" cy="572872"/>
          </a:xfrm>
          <a:prstGeom prst="flowChartConnector">
            <a:avLst/>
          </a:prstGeom>
          <a:noFill/>
          <a:ln w="28575"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552687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9" grpId="0" animBg="1"/>
      <p:bldP spid="10" grpId="0" animBg="1"/>
      <p:bldP spid="11" grpId="0" animBg="1"/>
      <p:bldP spid="12" grpId="0" animBg="1"/>
      <p:bldP spid="17" grpId="0" animBg="1"/>
      <p:bldP spid="18" grpId="0" animBg="1"/>
      <p:bldP spid="22" grpId="0" animBg="1"/>
    </p:bld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EB94969-6807-0CF5-839D-7CF8A4B691B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12">
            <a:extLst>
              <a:ext uri="{FF2B5EF4-FFF2-40B4-BE49-F238E27FC236}">
                <a16:creationId xmlns:a16="http://schemas.microsoft.com/office/drawing/2014/main" id="{CA617F21-CA0B-D9BB-D8DE-C12A0AEB243C}"/>
              </a:ext>
            </a:extLst>
          </p:cNvPr>
          <p:cNvSpPr txBox="1"/>
          <p:nvPr/>
        </p:nvSpPr>
        <p:spPr>
          <a:xfrm>
            <a:off x="250723" y="789341"/>
            <a:ext cx="712894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اشطبوا الدوائر التي تمثل الجوائز التي حصل عليها يوسف في الجري </a:t>
            </a:r>
          </a:p>
        </p:txBody>
      </p:sp>
      <p:grpSp>
        <p:nvGrpSpPr>
          <p:cNvPr id="67" name="Groupe 66">
            <a:extLst>
              <a:ext uri="{FF2B5EF4-FFF2-40B4-BE49-F238E27FC236}">
                <a16:creationId xmlns:a16="http://schemas.microsoft.com/office/drawing/2014/main" id="{1A576B1E-BEFA-F0CA-15E3-B7430A35BAE9}"/>
              </a:ext>
            </a:extLst>
          </p:cNvPr>
          <p:cNvGrpSpPr/>
          <p:nvPr/>
        </p:nvGrpSpPr>
        <p:grpSpPr>
          <a:xfrm>
            <a:off x="593138" y="111807"/>
            <a:ext cx="7181416" cy="431350"/>
            <a:chOff x="593138" y="111807"/>
            <a:chExt cx="7181416" cy="431350"/>
          </a:xfrm>
        </p:grpSpPr>
        <p:pic>
          <p:nvPicPr>
            <p:cNvPr id="68" name="Image 67">
              <a:extLst>
                <a:ext uri="{FF2B5EF4-FFF2-40B4-BE49-F238E27FC236}">
                  <a16:creationId xmlns:a16="http://schemas.microsoft.com/office/drawing/2014/main" id="{0B4B275C-5D93-E26F-63BE-1F48249EE74F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69" name="Groupe 68">
              <a:extLst>
                <a:ext uri="{FF2B5EF4-FFF2-40B4-BE49-F238E27FC236}">
                  <a16:creationId xmlns:a16="http://schemas.microsoft.com/office/drawing/2014/main" id="{6F32A01D-92D1-924D-2CFE-37482395DFC5}"/>
                </a:ext>
              </a:extLst>
            </p:cNvPr>
            <p:cNvGrpSpPr/>
            <p:nvPr/>
          </p:nvGrpSpPr>
          <p:grpSpPr>
            <a:xfrm>
              <a:off x="722662" y="189855"/>
              <a:ext cx="6902420" cy="353302"/>
              <a:chOff x="722662" y="189855"/>
              <a:chExt cx="6902420" cy="353302"/>
            </a:xfrm>
          </p:grpSpPr>
          <p:sp>
            <p:nvSpPr>
              <p:cNvPr id="70" name="ZoneTexte 69">
                <a:extLst>
                  <a:ext uri="{FF2B5EF4-FFF2-40B4-BE49-F238E27FC236}">
                    <a16:creationId xmlns:a16="http://schemas.microsoft.com/office/drawing/2014/main" id="{395D10D8-9057-2964-EF01-0EF71E38C7B2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71" name="ZoneTexte 70">
                <a:extLst>
                  <a:ext uri="{FF2B5EF4-FFF2-40B4-BE49-F238E27FC236}">
                    <a16:creationId xmlns:a16="http://schemas.microsoft.com/office/drawing/2014/main" id="{82C0CEF8-A789-6DC6-170F-BE4D8061D6B3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72" name="ZoneTexte 71">
                <a:extLst>
                  <a:ext uri="{FF2B5EF4-FFF2-40B4-BE49-F238E27FC236}">
                    <a16:creationId xmlns:a16="http://schemas.microsoft.com/office/drawing/2014/main" id="{6D2048F9-6474-B48E-EA4F-BD68A2459950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افتتاح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73" name="Ellipse 72">
                <a:extLst>
                  <a:ext uri="{FF2B5EF4-FFF2-40B4-BE49-F238E27FC236}">
                    <a16:creationId xmlns:a16="http://schemas.microsoft.com/office/drawing/2014/main" id="{4C094640-B007-2518-EF35-EFFAD46907D9}"/>
                  </a:ext>
                </a:extLst>
              </p:cNvPr>
              <p:cNvSpPr/>
              <p:nvPr/>
            </p:nvSpPr>
            <p:spPr>
              <a:xfrm>
                <a:off x="7354529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74" name="ZoneTexte 73">
                <a:extLst>
                  <a:ext uri="{FF2B5EF4-FFF2-40B4-BE49-F238E27FC236}">
                    <a16:creationId xmlns:a16="http://schemas.microsoft.com/office/drawing/2014/main" id="{0E69A893-7460-1CB1-4E3B-62E17E2A5BB3}"/>
                  </a:ext>
                </a:extLst>
              </p:cNvPr>
              <p:cNvSpPr txBox="1"/>
              <p:nvPr/>
            </p:nvSpPr>
            <p:spPr>
              <a:xfrm>
                <a:off x="7315204" y="189855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75" name="Ellipse 74">
                <a:extLst>
                  <a:ext uri="{FF2B5EF4-FFF2-40B4-BE49-F238E27FC236}">
                    <a16:creationId xmlns:a16="http://schemas.microsoft.com/office/drawing/2014/main" id="{6B1ADC14-F15D-A2A7-46D9-7290EB791890}"/>
                  </a:ext>
                </a:extLst>
              </p:cNvPr>
              <p:cNvSpPr/>
              <p:nvPr/>
            </p:nvSpPr>
            <p:spPr>
              <a:xfrm>
                <a:off x="4773554" y="240891"/>
                <a:ext cx="211555" cy="217557"/>
              </a:xfrm>
              <a:prstGeom prst="ellipse">
                <a:avLst/>
              </a:prstGeom>
              <a:solidFill>
                <a:srgbClr val="FC8E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76" name="ZoneTexte 75">
                <a:extLst>
                  <a:ext uri="{FF2B5EF4-FFF2-40B4-BE49-F238E27FC236}">
                    <a16:creationId xmlns:a16="http://schemas.microsoft.com/office/drawing/2014/main" id="{0CDA838A-A5FC-E1F8-0AAE-B8ACFFFBAC5A}"/>
                  </a:ext>
                </a:extLst>
              </p:cNvPr>
              <p:cNvSpPr txBox="1"/>
              <p:nvPr/>
            </p:nvSpPr>
            <p:spPr>
              <a:xfrm>
                <a:off x="4744060" y="204603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77" name="Ellipse 76">
                <a:extLst>
                  <a:ext uri="{FF2B5EF4-FFF2-40B4-BE49-F238E27FC236}">
                    <a16:creationId xmlns:a16="http://schemas.microsoft.com/office/drawing/2014/main" id="{F9EE7520-4190-8B50-C58B-223F246B0318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78" name="ZoneTexte 77">
                <a:extLst>
                  <a:ext uri="{FF2B5EF4-FFF2-40B4-BE49-F238E27FC236}">
                    <a16:creationId xmlns:a16="http://schemas.microsoft.com/office/drawing/2014/main" id="{386C94B5-1A09-57EE-BC3C-D3A854DAC929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pic>
        <p:nvPicPr>
          <p:cNvPr id="4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93A0D5AB-68E2-C7C7-48BA-EA4D1DC10095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79289" y="61457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717FF6FD-E8CB-8B6B-C4BE-DFC6CDF1C64D}"/>
              </a:ext>
            </a:extLst>
          </p:cNvPr>
          <p:cNvSpPr txBox="1"/>
          <p:nvPr/>
        </p:nvSpPr>
        <p:spPr>
          <a:xfrm>
            <a:off x="2382122" y="2717603"/>
            <a:ext cx="406639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MA" sz="2000" b="1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endParaRPr lang="fr-MA" sz="2000" b="1" dirty="0">
              <a:solidFill>
                <a:schemeClr val="accent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ECA6F138-D133-4DBB-D45F-6709CD6D0D5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34404" y="3023417"/>
            <a:ext cx="6628638" cy="2787446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D2DB4894-A078-EA6C-1789-FD9E84E6842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234404" y="1907171"/>
            <a:ext cx="6717126" cy="1225942"/>
          </a:xfrm>
          <a:prstGeom prst="rect">
            <a:avLst/>
          </a:prstGeom>
        </p:spPr>
      </p:pic>
      <p:sp>
        <p:nvSpPr>
          <p:cNvPr id="2" name="Organigramme : Connecteur 1">
            <a:extLst>
              <a:ext uri="{FF2B5EF4-FFF2-40B4-BE49-F238E27FC236}">
                <a16:creationId xmlns:a16="http://schemas.microsoft.com/office/drawing/2014/main" id="{1A7924A3-92A4-0DF8-FC61-F905C950FB3C}"/>
              </a:ext>
            </a:extLst>
          </p:cNvPr>
          <p:cNvSpPr/>
          <p:nvPr/>
        </p:nvSpPr>
        <p:spPr>
          <a:xfrm>
            <a:off x="2364245" y="3547224"/>
            <a:ext cx="535709" cy="572872"/>
          </a:xfrm>
          <a:prstGeom prst="flowChartConnector">
            <a:avLst/>
          </a:prstGeom>
          <a:noFill/>
          <a:ln w="28575"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" name="Organigramme : Connecteur 4">
            <a:extLst>
              <a:ext uri="{FF2B5EF4-FFF2-40B4-BE49-F238E27FC236}">
                <a16:creationId xmlns:a16="http://schemas.microsoft.com/office/drawing/2014/main" id="{22CEA042-11DF-228C-2F72-566273036C58}"/>
              </a:ext>
            </a:extLst>
          </p:cNvPr>
          <p:cNvSpPr/>
          <p:nvPr/>
        </p:nvSpPr>
        <p:spPr>
          <a:xfrm>
            <a:off x="3125943" y="3547224"/>
            <a:ext cx="535709" cy="572872"/>
          </a:xfrm>
          <a:prstGeom prst="flowChartConnector">
            <a:avLst/>
          </a:prstGeom>
          <a:noFill/>
          <a:ln w="28575"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7" name="Organigramme : Connecteur 16">
            <a:extLst>
              <a:ext uri="{FF2B5EF4-FFF2-40B4-BE49-F238E27FC236}">
                <a16:creationId xmlns:a16="http://schemas.microsoft.com/office/drawing/2014/main" id="{5E78015E-BF90-27A3-FCC1-6EDC08C6DE82}"/>
              </a:ext>
            </a:extLst>
          </p:cNvPr>
          <p:cNvSpPr/>
          <p:nvPr/>
        </p:nvSpPr>
        <p:spPr>
          <a:xfrm>
            <a:off x="3887641" y="3547224"/>
            <a:ext cx="535709" cy="572872"/>
          </a:xfrm>
          <a:prstGeom prst="flowChartConnector">
            <a:avLst/>
          </a:prstGeom>
          <a:noFill/>
          <a:ln w="28575"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8" name="Organigramme : Connecteur 17">
            <a:extLst>
              <a:ext uri="{FF2B5EF4-FFF2-40B4-BE49-F238E27FC236}">
                <a16:creationId xmlns:a16="http://schemas.microsoft.com/office/drawing/2014/main" id="{60C38381-0898-F635-EB2F-53792ABB0729}"/>
              </a:ext>
            </a:extLst>
          </p:cNvPr>
          <p:cNvSpPr/>
          <p:nvPr/>
        </p:nvSpPr>
        <p:spPr>
          <a:xfrm>
            <a:off x="1602547" y="3547224"/>
            <a:ext cx="535709" cy="572872"/>
          </a:xfrm>
          <a:prstGeom prst="flowChartConnector">
            <a:avLst/>
          </a:prstGeom>
          <a:noFill/>
          <a:ln w="28575"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9" name="Organigramme : Connecteur 18">
            <a:extLst>
              <a:ext uri="{FF2B5EF4-FFF2-40B4-BE49-F238E27FC236}">
                <a16:creationId xmlns:a16="http://schemas.microsoft.com/office/drawing/2014/main" id="{0423BA08-DB20-2693-B75C-9CC4D41F9546}"/>
              </a:ext>
            </a:extLst>
          </p:cNvPr>
          <p:cNvSpPr/>
          <p:nvPr/>
        </p:nvSpPr>
        <p:spPr>
          <a:xfrm>
            <a:off x="6934434" y="3547224"/>
            <a:ext cx="535709" cy="572872"/>
          </a:xfrm>
          <a:prstGeom prst="flowChartConnector">
            <a:avLst/>
          </a:prstGeom>
          <a:noFill/>
          <a:ln w="28575"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0" name="Organigramme : Connecteur 19">
            <a:extLst>
              <a:ext uri="{FF2B5EF4-FFF2-40B4-BE49-F238E27FC236}">
                <a16:creationId xmlns:a16="http://schemas.microsoft.com/office/drawing/2014/main" id="{0820990D-1EDF-2A83-6FC9-14AB1053651F}"/>
              </a:ext>
            </a:extLst>
          </p:cNvPr>
          <p:cNvSpPr/>
          <p:nvPr/>
        </p:nvSpPr>
        <p:spPr>
          <a:xfrm>
            <a:off x="4649339" y="3547224"/>
            <a:ext cx="535709" cy="572872"/>
          </a:xfrm>
          <a:prstGeom prst="flowChartConnector">
            <a:avLst/>
          </a:prstGeom>
          <a:noFill/>
          <a:ln w="28575"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1" name="Organigramme : Connecteur 20">
            <a:extLst>
              <a:ext uri="{FF2B5EF4-FFF2-40B4-BE49-F238E27FC236}">
                <a16:creationId xmlns:a16="http://schemas.microsoft.com/office/drawing/2014/main" id="{DFFA8605-29FB-C73B-AB39-BFF406D39270}"/>
              </a:ext>
            </a:extLst>
          </p:cNvPr>
          <p:cNvSpPr/>
          <p:nvPr/>
        </p:nvSpPr>
        <p:spPr>
          <a:xfrm>
            <a:off x="6172735" y="3547224"/>
            <a:ext cx="535709" cy="572872"/>
          </a:xfrm>
          <a:prstGeom prst="flowChartConnector">
            <a:avLst/>
          </a:prstGeom>
          <a:noFill/>
          <a:ln w="28575"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2" name="Organigramme : Connecteur 21">
            <a:extLst>
              <a:ext uri="{FF2B5EF4-FFF2-40B4-BE49-F238E27FC236}">
                <a16:creationId xmlns:a16="http://schemas.microsoft.com/office/drawing/2014/main" id="{5C539728-878F-82C7-A330-0031A83A1E43}"/>
              </a:ext>
            </a:extLst>
          </p:cNvPr>
          <p:cNvSpPr/>
          <p:nvPr/>
        </p:nvSpPr>
        <p:spPr>
          <a:xfrm>
            <a:off x="5411037" y="3547224"/>
            <a:ext cx="535709" cy="572872"/>
          </a:xfrm>
          <a:prstGeom prst="flowChartConnector">
            <a:avLst/>
          </a:prstGeom>
          <a:noFill/>
          <a:ln w="28575"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619773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89F5420-DFF2-73C0-DE91-992B7E0FBAD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ZoneTexte 8">
            <a:extLst>
              <a:ext uri="{FF2B5EF4-FFF2-40B4-BE49-F238E27FC236}">
                <a16:creationId xmlns:a16="http://schemas.microsoft.com/office/drawing/2014/main" id="{10BAFB80-B7AB-845E-1851-1272F6988307}"/>
              </a:ext>
            </a:extLst>
          </p:cNvPr>
          <p:cNvSpPr txBox="1"/>
          <p:nvPr/>
        </p:nvSpPr>
        <p:spPr>
          <a:xfrm>
            <a:off x="1230609" y="894241"/>
            <a:ext cx="6273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 ارفعوا الألواح </a:t>
            </a: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74A09EEC-CDFB-9350-D179-C802E41354B4}"/>
              </a:ext>
            </a:extLst>
          </p:cNvPr>
          <p:cNvGrpSpPr/>
          <p:nvPr/>
        </p:nvGrpSpPr>
        <p:grpSpPr>
          <a:xfrm>
            <a:off x="593138" y="111807"/>
            <a:ext cx="7181416" cy="431350"/>
            <a:chOff x="593138" y="111807"/>
            <a:chExt cx="7181416" cy="431350"/>
          </a:xfrm>
        </p:grpSpPr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B2689694-624B-1322-C7B2-BA7331139DAF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7" name="Groupe 6">
              <a:extLst>
                <a:ext uri="{FF2B5EF4-FFF2-40B4-BE49-F238E27FC236}">
                  <a16:creationId xmlns:a16="http://schemas.microsoft.com/office/drawing/2014/main" id="{67F5E602-70F4-09A3-6E1F-A20D55934E99}"/>
                </a:ext>
              </a:extLst>
            </p:cNvPr>
            <p:cNvGrpSpPr/>
            <p:nvPr/>
          </p:nvGrpSpPr>
          <p:grpSpPr>
            <a:xfrm>
              <a:off x="722662" y="189855"/>
              <a:ext cx="6902418" cy="353302"/>
              <a:chOff x="722662" y="189855"/>
              <a:chExt cx="6902418" cy="353302"/>
            </a:xfrm>
          </p:grpSpPr>
          <p:sp>
            <p:nvSpPr>
              <p:cNvPr id="8" name="ZoneTexte 7">
                <a:extLst>
                  <a:ext uri="{FF2B5EF4-FFF2-40B4-BE49-F238E27FC236}">
                    <a16:creationId xmlns:a16="http://schemas.microsoft.com/office/drawing/2014/main" id="{42709B66-B19B-C91D-3BBD-B9B7A5ECD9E2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0" name="ZoneTexte 9">
                <a:extLst>
                  <a:ext uri="{FF2B5EF4-FFF2-40B4-BE49-F238E27FC236}">
                    <a16:creationId xmlns:a16="http://schemas.microsoft.com/office/drawing/2014/main" id="{6493AF60-7925-DE4C-B5DA-A6AC6CB5E68D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1" name="ZoneTexte 10">
                <a:extLst>
                  <a:ext uri="{FF2B5EF4-FFF2-40B4-BE49-F238E27FC236}">
                    <a16:creationId xmlns:a16="http://schemas.microsoft.com/office/drawing/2014/main" id="{910D2D8F-A35A-BE22-A3B0-8CF2FA01352E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افتتاح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2" name="Ellipse 11">
                <a:extLst>
                  <a:ext uri="{FF2B5EF4-FFF2-40B4-BE49-F238E27FC236}">
                    <a16:creationId xmlns:a16="http://schemas.microsoft.com/office/drawing/2014/main" id="{0CD34C92-5A9D-7FBC-6D62-1358470E42D5}"/>
                  </a:ext>
                </a:extLst>
              </p:cNvPr>
              <p:cNvSpPr/>
              <p:nvPr/>
            </p:nvSpPr>
            <p:spPr>
              <a:xfrm>
                <a:off x="7354529" y="235975"/>
                <a:ext cx="211555" cy="217557"/>
              </a:xfrm>
              <a:prstGeom prst="ellipse">
                <a:avLst/>
              </a:prstGeom>
              <a:solidFill>
                <a:srgbClr val="FFC0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3" name="ZoneTexte 12">
                <a:extLst>
                  <a:ext uri="{FF2B5EF4-FFF2-40B4-BE49-F238E27FC236}">
                    <a16:creationId xmlns:a16="http://schemas.microsoft.com/office/drawing/2014/main" id="{1EC89AAC-25C0-1C79-DE94-056D5F3FA966}"/>
                  </a:ext>
                </a:extLst>
              </p:cNvPr>
              <p:cNvSpPr txBox="1"/>
              <p:nvPr/>
            </p:nvSpPr>
            <p:spPr>
              <a:xfrm>
                <a:off x="7315202" y="189855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4" name="Ellipse 13">
                <a:extLst>
                  <a:ext uri="{FF2B5EF4-FFF2-40B4-BE49-F238E27FC236}">
                    <a16:creationId xmlns:a16="http://schemas.microsoft.com/office/drawing/2014/main" id="{9E239089-124C-C61F-C4C5-63C58E46F59E}"/>
                  </a:ext>
                </a:extLst>
              </p:cNvPr>
              <p:cNvSpPr/>
              <p:nvPr/>
            </p:nvSpPr>
            <p:spPr>
              <a:xfrm>
                <a:off x="4773554" y="240891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5" name="ZoneTexte 14">
                <a:extLst>
                  <a:ext uri="{FF2B5EF4-FFF2-40B4-BE49-F238E27FC236}">
                    <a16:creationId xmlns:a16="http://schemas.microsoft.com/office/drawing/2014/main" id="{016DBA0A-0722-A019-4630-BC5D2D997FAD}"/>
                  </a:ext>
                </a:extLst>
              </p:cNvPr>
              <p:cNvSpPr txBox="1"/>
              <p:nvPr/>
            </p:nvSpPr>
            <p:spPr>
              <a:xfrm>
                <a:off x="4734227" y="204603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6" name="Ellipse 15">
                <a:extLst>
                  <a:ext uri="{FF2B5EF4-FFF2-40B4-BE49-F238E27FC236}">
                    <a16:creationId xmlns:a16="http://schemas.microsoft.com/office/drawing/2014/main" id="{6EA8306E-9D58-8F56-78B1-A39655EBFCD3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7" name="ZoneTexte 16">
                <a:extLst>
                  <a:ext uri="{FF2B5EF4-FFF2-40B4-BE49-F238E27FC236}">
                    <a16:creationId xmlns:a16="http://schemas.microsoft.com/office/drawing/2014/main" id="{56B9FF82-59F0-ECD3-7004-D611224EAB1E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pic>
        <p:nvPicPr>
          <p:cNvPr id="4" name="Google Shape;292;p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5EED9260-E576-AD31-F672-EE617CCFFB6C}"/>
              </a:ext>
            </a:extLst>
          </p:cNvPr>
          <p:cNvPicPr preferRelativeResize="0"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43213" y="1984375"/>
            <a:ext cx="3457575" cy="3457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56A8A581-829C-FEE1-15D7-63662C102CC1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 t="-7142" b="7142"/>
          <a:stretch/>
        </p:blipFill>
        <p:spPr>
          <a:xfrm>
            <a:off x="7779289" y="614571"/>
            <a:ext cx="1008000" cy="1008000"/>
          </a:xfrm>
          <a:prstGeom prst="ellipse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4952073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EA3F89D-C6F5-6404-CA2B-87A47D28C09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12">
            <a:extLst>
              <a:ext uri="{FF2B5EF4-FFF2-40B4-BE49-F238E27FC236}">
                <a16:creationId xmlns:a16="http://schemas.microsoft.com/office/drawing/2014/main" id="{59670DE5-7E45-23C5-0E65-9046C9794164}"/>
              </a:ext>
            </a:extLst>
          </p:cNvPr>
          <p:cNvSpPr txBox="1"/>
          <p:nvPr/>
        </p:nvSpPr>
        <p:spPr>
          <a:xfrm>
            <a:off x="250723" y="789341"/>
            <a:ext cx="7128949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 :  حصل يوسف على 3 جوائز في الجري ، نشطب 3 دوائر  ( 1-2-3)  </a:t>
            </a:r>
          </a:p>
          <a:p>
            <a:pPr algn="r" rtl="1"/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و 3 تمثل جزءا من الجوائز </a:t>
            </a:r>
          </a:p>
        </p:txBody>
      </p:sp>
      <p:grpSp>
        <p:nvGrpSpPr>
          <p:cNvPr id="67" name="Groupe 66">
            <a:extLst>
              <a:ext uri="{FF2B5EF4-FFF2-40B4-BE49-F238E27FC236}">
                <a16:creationId xmlns:a16="http://schemas.microsoft.com/office/drawing/2014/main" id="{874F0580-BF66-B71A-1A86-2EBB5F97BBE0}"/>
              </a:ext>
            </a:extLst>
          </p:cNvPr>
          <p:cNvGrpSpPr/>
          <p:nvPr/>
        </p:nvGrpSpPr>
        <p:grpSpPr>
          <a:xfrm>
            <a:off x="593138" y="111807"/>
            <a:ext cx="7181416" cy="431350"/>
            <a:chOff x="593138" y="111807"/>
            <a:chExt cx="7181416" cy="431350"/>
          </a:xfrm>
        </p:grpSpPr>
        <p:pic>
          <p:nvPicPr>
            <p:cNvPr id="68" name="Image 67">
              <a:extLst>
                <a:ext uri="{FF2B5EF4-FFF2-40B4-BE49-F238E27FC236}">
                  <a16:creationId xmlns:a16="http://schemas.microsoft.com/office/drawing/2014/main" id="{524815C2-2553-F04A-9470-AF93061127E1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69" name="Groupe 68">
              <a:extLst>
                <a:ext uri="{FF2B5EF4-FFF2-40B4-BE49-F238E27FC236}">
                  <a16:creationId xmlns:a16="http://schemas.microsoft.com/office/drawing/2014/main" id="{870683C8-A8B0-1FB5-F37B-35ABCD001A62}"/>
                </a:ext>
              </a:extLst>
            </p:cNvPr>
            <p:cNvGrpSpPr/>
            <p:nvPr/>
          </p:nvGrpSpPr>
          <p:grpSpPr>
            <a:xfrm>
              <a:off x="722662" y="189855"/>
              <a:ext cx="6902420" cy="353302"/>
              <a:chOff x="722662" y="189855"/>
              <a:chExt cx="6902420" cy="353302"/>
            </a:xfrm>
          </p:grpSpPr>
          <p:sp>
            <p:nvSpPr>
              <p:cNvPr id="70" name="ZoneTexte 69">
                <a:extLst>
                  <a:ext uri="{FF2B5EF4-FFF2-40B4-BE49-F238E27FC236}">
                    <a16:creationId xmlns:a16="http://schemas.microsoft.com/office/drawing/2014/main" id="{A0EC6C09-AF8F-E067-8536-CFAA8567FE31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71" name="ZoneTexte 70">
                <a:extLst>
                  <a:ext uri="{FF2B5EF4-FFF2-40B4-BE49-F238E27FC236}">
                    <a16:creationId xmlns:a16="http://schemas.microsoft.com/office/drawing/2014/main" id="{7E1B3D3F-847E-DAC7-0C3C-27E7E3148AE8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72" name="ZoneTexte 71">
                <a:extLst>
                  <a:ext uri="{FF2B5EF4-FFF2-40B4-BE49-F238E27FC236}">
                    <a16:creationId xmlns:a16="http://schemas.microsoft.com/office/drawing/2014/main" id="{9292DBA2-7F15-C06E-6A51-DC7D1DB05108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افتتاح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73" name="Ellipse 72">
                <a:extLst>
                  <a:ext uri="{FF2B5EF4-FFF2-40B4-BE49-F238E27FC236}">
                    <a16:creationId xmlns:a16="http://schemas.microsoft.com/office/drawing/2014/main" id="{1F726174-F141-C192-ECBF-564A40E14C47}"/>
                  </a:ext>
                </a:extLst>
              </p:cNvPr>
              <p:cNvSpPr/>
              <p:nvPr/>
            </p:nvSpPr>
            <p:spPr>
              <a:xfrm>
                <a:off x="7354529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74" name="ZoneTexte 73">
                <a:extLst>
                  <a:ext uri="{FF2B5EF4-FFF2-40B4-BE49-F238E27FC236}">
                    <a16:creationId xmlns:a16="http://schemas.microsoft.com/office/drawing/2014/main" id="{9626E053-6CBF-3448-6CB1-BCEFAF34ABB1}"/>
                  </a:ext>
                </a:extLst>
              </p:cNvPr>
              <p:cNvSpPr txBox="1"/>
              <p:nvPr/>
            </p:nvSpPr>
            <p:spPr>
              <a:xfrm>
                <a:off x="7315204" y="189855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75" name="Ellipse 74">
                <a:extLst>
                  <a:ext uri="{FF2B5EF4-FFF2-40B4-BE49-F238E27FC236}">
                    <a16:creationId xmlns:a16="http://schemas.microsoft.com/office/drawing/2014/main" id="{FA7E6E78-30B1-517C-B186-2E0CD627654D}"/>
                  </a:ext>
                </a:extLst>
              </p:cNvPr>
              <p:cNvSpPr/>
              <p:nvPr/>
            </p:nvSpPr>
            <p:spPr>
              <a:xfrm>
                <a:off x="4773554" y="240891"/>
                <a:ext cx="211555" cy="217557"/>
              </a:xfrm>
              <a:prstGeom prst="ellipse">
                <a:avLst/>
              </a:prstGeom>
              <a:solidFill>
                <a:srgbClr val="FC8E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76" name="ZoneTexte 75">
                <a:extLst>
                  <a:ext uri="{FF2B5EF4-FFF2-40B4-BE49-F238E27FC236}">
                    <a16:creationId xmlns:a16="http://schemas.microsoft.com/office/drawing/2014/main" id="{30DE2CA0-0CAE-CF18-E5B1-E671AE990452}"/>
                  </a:ext>
                </a:extLst>
              </p:cNvPr>
              <p:cNvSpPr txBox="1"/>
              <p:nvPr/>
            </p:nvSpPr>
            <p:spPr>
              <a:xfrm>
                <a:off x="4744060" y="204603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77" name="Ellipse 76">
                <a:extLst>
                  <a:ext uri="{FF2B5EF4-FFF2-40B4-BE49-F238E27FC236}">
                    <a16:creationId xmlns:a16="http://schemas.microsoft.com/office/drawing/2014/main" id="{AAF43341-2DEA-E1B2-7A50-E66D67757246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78" name="ZoneTexte 77">
                <a:extLst>
                  <a:ext uri="{FF2B5EF4-FFF2-40B4-BE49-F238E27FC236}">
                    <a16:creationId xmlns:a16="http://schemas.microsoft.com/office/drawing/2014/main" id="{EDA0F150-DF61-0CA3-3E6C-64C3585274DC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pic>
        <p:nvPicPr>
          <p:cNvPr id="4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6CB80A10-9B4B-3CBE-FB20-5B3C7348FCD4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79289" y="61457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473D79C0-9DAD-FC3C-486B-B593503B1EAD}"/>
              </a:ext>
            </a:extLst>
          </p:cNvPr>
          <p:cNvSpPr txBox="1"/>
          <p:nvPr/>
        </p:nvSpPr>
        <p:spPr>
          <a:xfrm>
            <a:off x="2382122" y="2717603"/>
            <a:ext cx="406639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MA" sz="2000" b="1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endParaRPr lang="fr-MA" sz="2000" b="1" dirty="0">
              <a:solidFill>
                <a:schemeClr val="accent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773C4E7C-D07C-F840-0961-FD2D7942DD5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34404" y="2949679"/>
            <a:ext cx="6628638" cy="2863494"/>
          </a:xfrm>
          <a:prstGeom prst="rect">
            <a:avLst/>
          </a:prstGeom>
        </p:spPr>
      </p:pic>
      <p:cxnSp>
        <p:nvCxnSpPr>
          <p:cNvPr id="8" name="Connecteur droit 7">
            <a:extLst>
              <a:ext uri="{FF2B5EF4-FFF2-40B4-BE49-F238E27FC236}">
                <a16:creationId xmlns:a16="http://schemas.microsoft.com/office/drawing/2014/main" id="{DE4F2BE1-5F2C-5A00-7719-BB4EF7AE5F55}"/>
              </a:ext>
            </a:extLst>
          </p:cNvPr>
          <p:cNvCxnSpPr>
            <a:cxnSpLocks/>
          </p:cNvCxnSpPr>
          <p:nvPr/>
        </p:nvCxnSpPr>
        <p:spPr>
          <a:xfrm flipV="1">
            <a:off x="3124141" y="3495842"/>
            <a:ext cx="526791" cy="586854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Connecteur droit 18">
            <a:extLst>
              <a:ext uri="{FF2B5EF4-FFF2-40B4-BE49-F238E27FC236}">
                <a16:creationId xmlns:a16="http://schemas.microsoft.com/office/drawing/2014/main" id="{8062A8C4-F4CC-199E-7F12-E62CC20CE095}"/>
              </a:ext>
            </a:extLst>
          </p:cNvPr>
          <p:cNvCxnSpPr>
            <a:cxnSpLocks/>
          </p:cNvCxnSpPr>
          <p:nvPr/>
        </p:nvCxnSpPr>
        <p:spPr>
          <a:xfrm flipV="1">
            <a:off x="2382814" y="3547224"/>
            <a:ext cx="526791" cy="586854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Connecteur droit 19">
            <a:extLst>
              <a:ext uri="{FF2B5EF4-FFF2-40B4-BE49-F238E27FC236}">
                <a16:creationId xmlns:a16="http://schemas.microsoft.com/office/drawing/2014/main" id="{75D20461-B104-CEE5-D76E-C6A67ECEE9F1}"/>
              </a:ext>
            </a:extLst>
          </p:cNvPr>
          <p:cNvCxnSpPr>
            <a:cxnSpLocks/>
          </p:cNvCxnSpPr>
          <p:nvPr/>
        </p:nvCxnSpPr>
        <p:spPr>
          <a:xfrm flipV="1">
            <a:off x="1567219" y="3495842"/>
            <a:ext cx="526791" cy="586854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9" name="Image 8">
            <a:extLst>
              <a:ext uri="{FF2B5EF4-FFF2-40B4-BE49-F238E27FC236}">
                <a16:creationId xmlns:a16="http://schemas.microsoft.com/office/drawing/2014/main" id="{2F8CB145-F697-7051-45C8-E18C3D1270B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234404" y="1907171"/>
            <a:ext cx="6717126" cy="1225942"/>
          </a:xfrm>
          <a:prstGeom prst="rect">
            <a:avLst/>
          </a:prstGeom>
        </p:spPr>
      </p:pic>
      <p:sp>
        <p:nvSpPr>
          <p:cNvPr id="2" name="Organigramme : Connecteur 1">
            <a:extLst>
              <a:ext uri="{FF2B5EF4-FFF2-40B4-BE49-F238E27FC236}">
                <a16:creationId xmlns:a16="http://schemas.microsoft.com/office/drawing/2014/main" id="{1C945D92-C481-A943-6B35-1600B898E114}"/>
              </a:ext>
            </a:extLst>
          </p:cNvPr>
          <p:cNvSpPr/>
          <p:nvPr/>
        </p:nvSpPr>
        <p:spPr>
          <a:xfrm>
            <a:off x="2364245" y="3547224"/>
            <a:ext cx="535709" cy="572872"/>
          </a:xfrm>
          <a:prstGeom prst="flowChartConnector">
            <a:avLst/>
          </a:prstGeom>
          <a:noFill/>
          <a:ln w="28575"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" name="Organigramme : Connecteur 4">
            <a:extLst>
              <a:ext uri="{FF2B5EF4-FFF2-40B4-BE49-F238E27FC236}">
                <a16:creationId xmlns:a16="http://schemas.microsoft.com/office/drawing/2014/main" id="{74E716FE-5FDF-91C3-E4EB-1C32A0FC3EC8}"/>
              </a:ext>
            </a:extLst>
          </p:cNvPr>
          <p:cNvSpPr/>
          <p:nvPr/>
        </p:nvSpPr>
        <p:spPr>
          <a:xfrm>
            <a:off x="3125943" y="3547224"/>
            <a:ext cx="535709" cy="572872"/>
          </a:xfrm>
          <a:prstGeom prst="flowChartConnector">
            <a:avLst/>
          </a:prstGeom>
          <a:noFill/>
          <a:ln w="28575"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8" name="Organigramme : Connecteur 17">
            <a:extLst>
              <a:ext uri="{FF2B5EF4-FFF2-40B4-BE49-F238E27FC236}">
                <a16:creationId xmlns:a16="http://schemas.microsoft.com/office/drawing/2014/main" id="{239EB933-8E3D-DDD5-D1E7-4CA4F0A02C3D}"/>
              </a:ext>
            </a:extLst>
          </p:cNvPr>
          <p:cNvSpPr/>
          <p:nvPr/>
        </p:nvSpPr>
        <p:spPr>
          <a:xfrm>
            <a:off x="3887641" y="3547224"/>
            <a:ext cx="535709" cy="572872"/>
          </a:xfrm>
          <a:prstGeom prst="flowChartConnector">
            <a:avLst/>
          </a:prstGeom>
          <a:noFill/>
          <a:ln w="28575"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1" name="Organigramme : Connecteur 20">
            <a:extLst>
              <a:ext uri="{FF2B5EF4-FFF2-40B4-BE49-F238E27FC236}">
                <a16:creationId xmlns:a16="http://schemas.microsoft.com/office/drawing/2014/main" id="{FA2F75DC-87B2-3EE6-AECC-75E58B5C3EA1}"/>
              </a:ext>
            </a:extLst>
          </p:cNvPr>
          <p:cNvSpPr/>
          <p:nvPr/>
        </p:nvSpPr>
        <p:spPr>
          <a:xfrm>
            <a:off x="1602547" y="3547224"/>
            <a:ext cx="535709" cy="572872"/>
          </a:xfrm>
          <a:prstGeom prst="flowChartConnector">
            <a:avLst/>
          </a:prstGeom>
          <a:noFill/>
          <a:ln w="28575"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2" name="Organigramme : Connecteur 21">
            <a:extLst>
              <a:ext uri="{FF2B5EF4-FFF2-40B4-BE49-F238E27FC236}">
                <a16:creationId xmlns:a16="http://schemas.microsoft.com/office/drawing/2014/main" id="{7FF05F25-CAA0-E89C-C534-D8228C9AE40E}"/>
              </a:ext>
            </a:extLst>
          </p:cNvPr>
          <p:cNvSpPr/>
          <p:nvPr/>
        </p:nvSpPr>
        <p:spPr>
          <a:xfrm>
            <a:off x="6934434" y="3547224"/>
            <a:ext cx="535709" cy="572872"/>
          </a:xfrm>
          <a:prstGeom prst="flowChartConnector">
            <a:avLst/>
          </a:prstGeom>
          <a:noFill/>
          <a:ln w="28575"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3" name="Organigramme : Connecteur 22">
            <a:extLst>
              <a:ext uri="{FF2B5EF4-FFF2-40B4-BE49-F238E27FC236}">
                <a16:creationId xmlns:a16="http://schemas.microsoft.com/office/drawing/2014/main" id="{F990FD53-E37D-5543-8C50-66FF07EC516C}"/>
              </a:ext>
            </a:extLst>
          </p:cNvPr>
          <p:cNvSpPr/>
          <p:nvPr/>
        </p:nvSpPr>
        <p:spPr>
          <a:xfrm>
            <a:off x="4649339" y="3547224"/>
            <a:ext cx="535709" cy="572872"/>
          </a:xfrm>
          <a:prstGeom prst="flowChartConnector">
            <a:avLst/>
          </a:prstGeom>
          <a:noFill/>
          <a:ln w="28575"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4" name="Organigramme : Connecteur 23">
            <a:extLst>
              <a:ext uri="{FF2B5EF4-FFF2-40B4-BE49-F238E27FC236}">
                <a16:creationId xmlns:a16="http://schemas.microsoft.com/office/drawing/2014/main" id="{B334E9C1-1144-6BDD-1543-DC16EEF4C492}"/>
              </a:ext>
            </a:extLst>
          </p:cNvPr>
          <p:cNvSpPr/>
          <p:nvPr/>
        </p:nvSpPr>
        <p:spPr>
          <a:xfrm>
            <a:off x="6172735" y="3547224"/>
            <a:ext cx="535709" cy="572872"/>
          </a:xfrm>
          <a:prstGeom prst="flowChartConnector">
            <a:avLst/>
          </a:prstGeom>
          <a:noFill/>
          <a:ln w="28575"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5" name="Organigramme : Connecteur 24">
            <a:extLst>
              <a:ext uri="{FF2B5EF4-FFF2-40B4-BE49-F238E27FC236}">
                <a16:creationId xmlns:a16="http://schemas.microsoft.com/office/drawing/2014/main" id="{ED4DC5B5-04EA-DFF8-2EC2-31CC55F79129}"/>
              </a:ext>
            </a:extLst>
          </p:cNvPr>
          <p:cNvSpPr/>
          <p:nvPr/>
        </p:nvSpPr>
        <p:spPr>
          <a:xfrm>
            <a:off x="5411037" y="3547224"/>
            <a:ext cx="535709" cy="572872"/>
          </a:xfrm>
          <a:prstGeom prst="flowChartConnector">
            <a:avLst/>
          </a:prstGeom>
          <a:noFill/>
          <a:ln w="28575"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377831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11679C0-23DA-54AB-B8AA-87A6F3FC064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12">
            <a:extLst>
              <a:ext uri="{FF2B5EF4-FFF2-40B4-BE49-F238E27FC236}">
                <a16:creationId xmlns:a16="http://schemas.microsoft.com/office/drawing/2014/main" id="{41860E53-61E7-B565-14BE-29D33E9AF635}"/>
              </a:ext>
            </a:extLst>
          </p:cNvPr>
          <p:cNvSpPr txBox="1"/>
          <p:nvPr/>
        </p:nvSpPr>
        <p:spPr>
          <a:xfrm>
            <a:off x="250723" y="789341"/>
            <a:ext cx="7128949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اكتبوا على الألواح المتساوية المناسبة لحساب</a:t>
            </a:r>
            <a:r>
              <a:rPr lang="fr-FR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عدد الجوائز التي حصل عليها يوسف في السباحة </a:t>
            </a:r>
          </a:p>
        </p:txBody>
      </p:sp>
      <p:grpSp>
        <p:nvGrpSpPr>
          <p:cNvPr id="67" name="Groupe 66">
            <a:extLst>
              <a:ext uri="{FF2B5EF4-FFF2-40B4-BE49-F238E27FC236}">
                <a16:creationId xmlns:a16="http://schemas.microsoft.com/office/drawing/2014/main" id="{64CC4978-F7C8-44F9-474C-B54C933F5BDD}"/>
              </a:ext>
            </a:extLst>
          </p:cNvPr>
          <p:cNvGrpSpPr/>
          <p:nvPr/>
        </p:nvGrpSpPr>
        <p:grpSpPr>
          <a:xfrm>
            <a:off x="593138" y="111807"/>
            <a:ext cx="7181416" cy="431350"/>
            <a:chOff x="593138" y="111807"/>
            <a:chExt cx="7181416" cy="431350"/>
          </a:xfrm>
        </p:grpSpPr>
        <p:pic>
          <p:nvPicPr>
            <p:cNvPr id="68" name="Image 67">
              <a:extLst>
                <a:ext uri="{FF2B5EF4-FFF2-40B4-BE49-F238E27FC236}">
                  <a16:creationId xmlns:a16="http://schemas.microsoft.com/office/drawing/2014/main" id="{5FC11A5B-8631-B0C1-CFBF-CD5020E7213C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69" name="Groupe 68">
              <a:extLst>
                <a:ext uri="{FF2B5EF4-FFF2-40B4-BE49-F238E27FC236}">
                  <a16:creationId xmlns:a16="http://schemas.microsoft.com/office/drawing/2014/main" id="{B654701E-2E7F-F0C6-D063-7794206E3BD1}"/>
                </a:ext>
              </a:extLst>
            </p:cNvPr>
            <p:cNvGrpSpPr/>
            <p:nvPr/>
          </p:nvGrpSpPr>
          <p:grpSpPr>
            <a:xfrm>
              <a:off x="722662" y="189855"/>
              <a:ext cx="6902420" cy="353302"/>
              <a:chOff x="722662" y="189855"/>
              <a:chExt cx="6902420" cy="353302"/>
            </a:xfrm>
          </p:grpSpPr>
          <p:sp>
            <p:nvSpPr>
              <p:cNvPr id="70" name="ZoneTexte 69">
                <a:extLst>
                  <a:ext uri="{FF2B5EF4-FFF2-40B4-BE49-F238E27FC236}">
                    <a16:creationId xmlns:a16="http://schemas.microsoft.com/office/drawing/2014/main" id="{4426888A-E229-60BA-E153-BFCA32EFEB1A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71" name="ZoneTexte 70">
                <a:extLst>
                  <a:ext uri="{FF2B5EF4-FFF2-40B4-BE49-F238E27FC236}">
                    <a16:creationId xmlns:a16="http://schemas.microsoft.com/office/drawing/2014/main" id="{18D54728-8F3F-093E-43BB-D115EBF3295A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72" name="ZoneTexte 71">
                <a:extLst>
                  <a:ext uri="{FF2B5EF4-FFF2-40B4-BE49-F238E27FC236}">
                    <a16:creationId xmlns:a16="http://schemas.microsoft.com/office/drawing/2014/main" id="{564D7321-FD60-ABE0-561C-200C8D745222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افتتاح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73" name="Ellipse 72">
                <a:extLst>
                  <a:ext uri="{FF2B5EF4-FFF2-40B4-BE49-F238E27FC236}">
                    <a16:creationId xmlns:a16="http://schemas.microsoft.com/office/drawing/2014/main" id="{98C3D5A0-42F1-F9A8-157E-D7113483C0D9}"/>
                  </a:ext>
                </a:extLst>
              </p:cNvPr>
              <p:cNvSpPr/>
              <p:nvPr/>
            </p:nvSpPr>
            <p:spPr>
              <a:xfrm>
                <a:off x="7354529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74" name="ZoneTexte 73">
                <a:extLst>
                  <a:ext uri="{FF2B5EF4-FFF2-40B4-BE49-F238E27FC236}">
                    <a16:creationId xmlns:a16="http://schemas.microsoft.com/office/drawing/2014/main" id="{35FE534A-DCC3-9B49-73D7-59EB796804AB}"/>
                  </a:ext>
                </a:extLst>
              </p:cNvPr>
              <p:cNvSpPr txBox="1"/>
              <p:nvPr/>
            </p:nvSpPr>
            <p:spPr>
              <a:xfrm>
                <a:off x="7315204" y="189855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75" name="Ellipse 74">
                <a:extLst>
                  <a:ext uri="{FF2B5EF4-FFF2-40B4-BE49-F238E27FC236}">
                    <a16:creationId xmlns:a16="http://schemas.microsoft.com/office/drawing/2014/main" id="{9C112968-A663-9BCF-1F4F-2146408AFCE2}"/>
                  </a:ext>
                </a:extLst>
              </p:cNvPr>
              <p:cNvSpPr/>
              <p:nvPr/>
            </p:nvSpPr>
            <p:spPr>
              <a:xfrm>
                <a:off x="4773554" y="240891"/>
                <a:ext cx="211555" cy="217557"/>
              </a:xfrm>
              <a:prstGeom prst="ellipse">
                <a:avLst/>
              </a:prstGeom>
              <a:solidFill>
                <a:srgbClr val="FC8E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76" name="ZoneTexte 75">
                <a:extLst>
                  <a:ext uri="{FF2B5EF4-FFF2-40B4-BE49-F238E27FC236}">
                    <a16:creationId xmlns:a16="http://schemas.microsoft.com/office/drawing/2014/main" id="{A20A35F9-0CBF-BE47-1EA9-28ACADC63574}"/>
                  </a:ext>
                </a:extLst>
              </p:cNvPr>
              <p:cNvSpPr txBox="1"/>
              <p:nvPr/>
            </p:nvSpPr>
            <p:spPr>
              <a:xfrm>
                <a:off x="4744060" y="204603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77" name="Ellipse 76">
                <a:extLst>
                  <a:ext uri="{FF2B5EF4-FFF2-40B4-BE49-F238E27FC236}">
                    <a16:creationId xmlns:a16="http://schemas.microsoft.com/office/drawing/2014/main" id="{7FA7CB9A-7409-F57A-5FB3-BA6961EDF116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78" name="ZoneTexte 77">
                <a:extLst>
                  <a:ext uri="{FF2B5EF4-FFF2-40B4-BE49-F238E27FC236}">
                    <a16:creationId xmlns:a16="http://schemas.microsoft.com/office/drawing/2014/main" id="{8BEF0091-6496-493E-D4F8-E7E318FE4FB8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pic>
        <p:nvPicPr>
          <p:cNvPr id="4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C2C32826-7C6F-B331-C083-4A2DF6ACC0D9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79289" y="61457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8FFE7826-AC82-F9E1-288B-DE9843260447}"/>
              </a:ext>
            </a:extLst>
          </p:cNvPr>
          <p:cNvSpPr txBox="1"/>
          <p:nvPr/>
        </p:nvSpPr>
        <p:spPr>
          <a:xfrm>
            <a:off x="2382122" y="2717603"/>
            <a:ext cx="406639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MA" sz="2000" b="1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endParaRPr lang="fr-MA" sz="2000" b="1" dirty="0">
              <a:solidFill>
                <a:schemeClr val="accent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CD3F2E26-73A7-3EC9-4B0E-0431B9EF701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34404" y="2964427"/>
            <a:ext cx="6628638" cy="2863494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3BE10DD6-9549-B6EC-13A7-3EABD1B0E7B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234404" y="1907171"/>
            <a:ext cx="6717126" cy="1225942"/>
          </a:xfrm>
          <a:prstGeom prst="rect">
            <a:avLst/>
          </a:prstGeom>
        </p:spPr>
      </p:pic>
      <p:cxnSp>
        <p:nvCxnSpPr>
          <p:cNvPr id="2" name="Connecteur droit 1">
            <a:extLst>
              <a:ext uri="{FF2B5EF4-FFF2-40B4-BE49-F238E27FC236}">
                <a16:creationId xmlns:a16="http://schemas.microsoft.com/office/drawing/2014/main" id="{E37B7780-AF20-A32C-5060-C1B119DF67A5}"/>
              </a:ext>
            </a:extLst>
          </p:cNvPr>
          <p:cNvCxnSpPr>
            <a:cxnSpLocks/>
          </p:cNvCxnSpPr>
          <p:nvPr/>
        </p:nvCxnSpPr>
        <p:spPr>
          <a:xfrm flipV="1">
            <a:off x="3124141" y="3495842"/>
            <a:ext cx="526791" cy="586854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Connecteur droit 4">
            <a:extLst>
              <a:ext uri="{FF2B5EF4-FFF2-40B4-BE49-F238E27FC236}">
                <a16:creationId xmlns:a16="http://schemas.microsoft.com/office/drawing/2014/main" id="{5DBE2F5C-3B69-255B-3245-BB5A24F90D1F}"/>
              </a:ext>
            </a:extLst>
          </p:cNvPr>
          <p:cNvCxnSpPr>
            <a:cxnSpLocks/>
          </p:cNvCxnSpPr>
          <p:nvPr/>
        </p:nvCxnSpPr>
        <p:spPr>
          <a:xfrm flipV="1">
            <a:off x="2382814" y="3547224"/>
            <a:ext cx="526791" cy="586854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Connecteur droit 16">
            <a:extLst>
              <a:ext uri="{FF2B5EF4-FFF2-40B4-BE49-F238E27FC236}">
                <a16:creationId xmlns:a16="http://schemas.microsoft.com/office/drawing/2014/main" id="{FF61860D-F311-2113-2258-3B387F04BAA3}"/>
              </a:ext>
            </a:extLst>
          </p:cNvPr>
          <p:cNvCxnSpPr>
            <a:cxnSpLocks/>
          </p:cNvCxnSpPr>
          <p:nvPr/>
        </p:nvCxnSpPr>
        <p:spPr>
          <a:xfrm flipV="1">
            <a:off x="1567219" y="3495842"/>
            <a:ext cx="526791" cy="586854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1" name="Organigramme : Connecteur 20">
            <a:extLst>
              <a:ext uri="{FF2B5EF4-FFF2-40B4-BE49-F238E27FC236}">
                <a16:creationId xmlns:a16="http://schemas.microsoft.com/office/drawing/2014/main" id="{15721D66-B078-E155-5C1B-A602AC9A063E}"/>
              </a:ext>
            </a:extLst>
          </p:cNvPr>
          <p:cNvSpPr/>
          <p:nvPr/>
        </p:nvSpPr>
        <p:spPr>
          <a:xfrm>
            <a:off x="2364245" y="3547224"/>
            <a:ext cx="535709" cy="572872"/>
          </a:xfrm>
          <a:prstGeom prst="flowChartConnector">
            <a:avLst/>
          </a:prstGeom>
          <a:noFill/>
          <a:ln w="28575"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2" name="Organigramme : Connecteur 21">
            <a:extLst>
              <a:ext uri="{FF2B5EF4-FFF2-40B4-BE49-F238E27FC236}">
                <a16:creationId xmlns:a16="http://schemas.microsoft.com/office/drawing/2014/main" id="{99E858E9-3D9E-416A-7698-23D745D4F411}"/>
              </a:ext>
            </a:extLst>
          </p:cNvPr>
          <p:cNvSpPr/>
          <p:nvPr/>
        </p:nvSpPr>
        <p:spPr>
          <a:xfrm>
            <a:off x="3125943" y="3547224"/>
            <a:ext cx="535709" cy="572872"/>
          </a:xfrm>
          <a:prstGeom prst="flowChartConnector">
            <a:avLst/>
          </a:prstGeom>
          <a:noFill/>
          <a:ln w="28575"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3" name="Organigramme : Connecteur 22">
            <a:extLst>
              <a:ext uri="{FF2B5EF4-FFF2-40B4-BE49-F238E27FC236}">
                <a16:creationId xmlns:a16="http://schemas.microsoft.com/office/drawing/2014/main" id="{9C51FEE3-E24C-BEEE-71D0-EB1716874495}"/>
              </a:ext>
            </a:extLst>
          </p:cNvPr>
          <p:cNvSpPr/>
          <p:nvPr/>
        </p:nvSpPr>
        <p:spPr>
          <a:xfrm>
            <a:off x="3887641" y="3547224"/>
            <a:ext cx="535709" cy="572872"/>
          </a:xfrm>
          <a:prstGeom prst="flowChartConnector">
            <a:avLst/>
          </a:prstGeom>
          <a:noFill/>
          <a:ln w="28575"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4" name="Organigramme : Connecteur 23">
            <a:extLst>
              <a:ext uri="{FF2B5EF4-FFF2-40B4-BE49-F238E27FC236}">
                <a16:creationId xmlns:a16="http://schemas.microsoft.com/office/drawing/2014/main" id="{E98962CC-94BC-09CE-0083-41129F0E5C5F}"/>
              </a:ext>
            </a:extLst>
          </p:cNvPr>
          <p:cNvSpPr/>
          <p:nvPr/>
        </p:nvSpPr>
        <p:spPr>
          <a:xfrm>
            <a:off x="1602547" y="3547224"/>
            <a:ext cx="535709" cy="572872"/>
          </a:xfrm>
          <a:prstGeom prst="flowChartConnector">
            <a:avLst/>
          </a:prstGeom>
          <a:noFill/>
          <a:ln w="28575"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5" name="Organigramme : Connecteur 24">
            <a:extLst>
              <a:ext uri="{FF2B5EF4-FFF2-40B4-BE49-F238E27FC236}">
                <a16:creationId xmlns:a16="http://schemas.microsoft.com/office/drawing/2014/main" id="{26D056D9-207C-F79A-4B05-B5E40F1C5B6F}"/>
              </a:ext>
            </a:extLst>
          </p:cNvPr>
          <p:cNvSpPr/>
          <p:nvPr/>
        </p:nvSpPr>
        <p:spPr>
          <a:xfrm>
            <a:off x="6934434" y="3547224"/>
            <a:ext cx="535709" cy="572872"/>
          </a:xfrm>
          <a:prstGeom prst="flowChartConnector">
            <a:avLst/>
          </a:prstGeom>
          <a:noFill/>
          <a:ln w="28575"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6" name="Organigramme : Connecteur 25">
            <a:extLst>
              <a:ext uri="{FF2B5EF4-FFF2-40B4-BE49-F238E27FC236}">
                <a16:creationId xmlns:a16="http://schemas.microsoft.com/office/drawing/2014/main" id="{798411C1-BA86-0E37-DB13-5BC2C1718BCA}"/>
              </a:ext>
            </a:extLst>
          </p:cNvPr>
          <p:cNvSpPr/>
          <p:nvPr/>
        </p:nvSpPr>
        <p:spPr>
          <a:xfrm>
            <a:off x="4649339" y="3547224"/>
            <a:ext cx="535709" cy="572872"/>
          </a:xfrm>
          <a:prstGeom prst="flowChartConnector">
            <a:avLst/>
          </a:prstGeom>
          <a:noFill/>
          <a:ln w="28575"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7" name="Organigramme : Connecteur 26">
            <a:extLst>
              <a:ext uri="{FF2B5EF4-FFF2-40B4-BE49-F238E27FC236}">
                <a16:creationId xmlns:a16="http://schemas.microsoft.com/office/drawing/2014/main" id="{B682EA1C-FCCA-35D1-D384-55EAA918683E}"/>
              </a:ext>
            </a:extLst>
          </p:cNvPr>
          <p:cNvSpPr/>
          <p:nvPr/>
        </p:nvSpPr>
        <p:spPr>
          <a:xfrm>
            <a:off x="6172735" y="3547224"/>
            <a:ext cx="535709" cy="572872"/>
          </a:xfrm>
          <a:prstGeom prst="flowChartConnector">
            <a:avLst/>
          </a:prstGeom>
          <a:noFill/>
          <a:ln w="28575"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8" name="Organigramme : Connecteur 27">
            <a:extLst>
              <a:ext uri="{FF2B5EF4-FFF2-40B4-BE49-F238E27FC236}">
                <a16:creationId xmlns:a16="http://schemas.microsoft.com/office/drawing/2014/main" id="{4549C766-4899-6C41-CC3D-2C8ACE60F62A}"/>
              </a:ext>
            </a:extLst>
          </p:cNvPr>
          <p:cNvSpPr/>
          <p:nvPr/>
        </p:nvSpPr>
        <p:spPr>
          <a:xfrm>
            <a:off x="5411037" y="3547224"/>
            <a:ext cx="535709" cy="572872"/>
          </a:xfrm>
          <a:prstGeom prst="flowChartConnector">
            <a:avLst/>
          </a:prstGeom>
          <a:noFill/>
          <a:ln w="28575"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708194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2E00040-DE13-49FF-73F2-693552E9448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ZoneTexte 8">
            <a:extLst>
              <a:ext uri="{FF2B5EF4-FFF2-40B4-BE49-F238E27FC236}">
                <a16:creationId xmlns:a16="http://schemas.microsoft.com/office/drawing/2014/main" id="{DE665AD2-BDC5-2C8A-66AA-9CDF97D61AEB}"/>
              </a:ext>
            </a:extLst>
          </p:cNvPr>
          <p:cNvSpPr txBox="1"/>
          <p:nvPr/>
        </p:nvSpPr>
        <p:spPr>
          <a:xfrm>
            <a:off x="1230609" y="894241"/>
            <a:ext cx="6273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 ارفعوا الألواح </a:t>
            </a: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834DF18D-A043-11F6-9638-E6D3DD5ABD86}"/>
              </a:ext>
            </a:extLst>
          </p:cNvPr>
          <p:cNvGrpSpPr/>
          <p:nvPr/>
        </p:nvGrpSpPr>
        <p:grpSpPr>
          <a:xfrm>
            <a:off x="593138" y="111807"/>
            <a:ext cx="7181416" cy="431350"/>
            <a:chOff x="593138" y="111807"/>
            <a:chExt cx="7181416" cy="431350"/>
          </a:xfrm>
        </p:grpSpPr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5D1513E3-2DB4-FBB2-DA8C-06948D541BDD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7" name="Groupe 6">
              <a:extLst>
                <a:ext uri="{FF2B5EF4-FFF2-40B4-BE49-F238E27FC236}">
                  <a16:creationId xmlns:a16="http://schemas.microsoft.com/office/drawing/2014/main" id="{7D9329B8-9457-686F-8341-AD71FE725AEB}"/>
                </a:ext>
              </a:extLst>
            </p:cNvPr>
            <p:cNvGrpSpPr/>
            <p:nvPr/>
          </p:nvGrpSpPr>
          <p:grpSpPr>
            <a:xfrm>
              <a:off x="722662" y="189855"/>
              <a:ext cx="6902418" cy="353302"/>
              <a:chOff x="722662" y="189855"/>
              <a:chExt cx="6902418" cy="353302"/>
            </a:xfrm>
          </p:grpSpPr>
          <p:sp>
            <p:nvSpPr>
              <p:cNvPr id="8" name="ZoneTexte 7">
                <a:extLst>
                  <a:ext uri="{FF2B5EF4-FFF2-40B4-BE49-F238E27FC236}">
                    <a16:creationId xmlns:a16="http://schemas.microsoft.com/office/drawing/2014/main" id="{50DE66D6-BA40-709D-FE41-B4F5F4E80B2A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0" name="ZoneTexte 9">
                <a:extLst>
                  <a:ext uri="{FF2B5EF4-FFF2-40B4-BE49-F238E27FC236}">
                    <a16:creationId xmlns:a16="http://schemas.microsoft.com/office/drawing/2014/main" id="{41537B84-F733-D1A9-C4A0-1F69E7137715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1" name="ZoneTexte 10">
                <a:extLst>
                  <a:ext uri="{FF2B5EF4-FFF2-40B4-BE49-F238E27FC236}">
                    <a16:creationId xmlns:a16="http://schemas.microsoft.com/office/drawing/2014/main" id="{5D072201-2B7B-1F21-07B1-2BBB77670D8F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افتتاح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2" name="Ellipse 11">
                <a:extLst>
                  <a:ext uri="{FF2B5EF4-FFF2-40B4-BE49-F238E27FC236}">
                    <a16:creationId xmlns:a16="http://schemas.microsoft.com/office/drawing/2014/main" id="{79DEBB1A-5F05-DD1F-E82A-44B43F1A572D}"/>
                  </a:ext>
                </a:extLst>
              </p:cNvPr>
              <p:cNvSpPr/>
              <p:nvPr/>
            </p:nvSpPr>
            <p:spPr>
              <a:xfrm>
                <a:off x="7354529" y="235975"/>
                <a:ext cx="211555" cy="217557"/>
              </a:xfrm>
              <a:prstGeom prst="ellipse">
                <a:avLst/>
              </a:prstGeom>
              <a:solidFill>
                <a:srgbClr val="FFC0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3" name="ZoneTexte 12">
                <a:extLst>
                  <a:ext uri="{FF2B5EF4-FFF2-40B4-BE49-F238E27FC236}">
                    <a16:creationId xmlns:a16="http://schemas.microsoft.com/office/drawing/2014/main" id="{22CF65ED-6F9B-48E4-0F9B-EABFC5C87BD6}"/>
                  </a:ext>
                </a:extLst>
              </p:cNvPr>
              <p:cNvSpPr txBox="1"/>
              <p:nvPr/>
            </p:nvSpPr>
            <p:spPr>
              <a:xfrm>
                <a:off x="7315202" y="189855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4" name="Ellipse 13">
                <a:extLst>
                  <a:ext uri="{FF2B5EF4-FFF2-40B4-BE49-F238E27FC236}">
                    <a16:creationId xmlns:a16="http://schemas.microsoft.com/office/drawing/2014/main" id="{E5A4E6FE-79F3-D36A-4E2B-68106A64EBAF}"/>
                  </a:ext>
                </a:extLst>
              </p:cNvPr>
              <p:cNvSpPr/>
              <p:nvPr/>
            </p:nvSpPr>
            <p:spPr>
              <a:xfrm>
                <a:off x="4773554" y="240891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5" name="ZoneTexte 14">
                <a:extLst>
                  <a:ext uri="{FF2B5EF4-FFF2-40B4-BE49-F238E27FC236}">
                    <a16:creationId xmlns:a16="http://schemas.microsoft.com/office/drawing/2014/main" id="{E8E08280-CEF5-BB0D-EA88-2504B8DF7C77}"/>
                  </a:ext>
                </a:extLst>
              </p:cNvPr>
              <p:cNvSpPr txBox="1"/>
              <p:nvPr/>
            </p:nvSpPr>
            <p:spPr>
              <a:xfrm>
                <a:off x="4734227" y="204603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6" name="Ellipse 15">
                <a:extLst>
                  <a:ext uri="{FF2B5EF4-FFF2-40B4-BE49-F238E27FC236}">
                    <a16:creationId xmlns:a16="http://schemas.microsoft.com/office/drawing/2014/main" id="{D9E05C10-C51B-AB94-4274-9B584F80BD2D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7" name="ZoneTexte 16">
                <a:extLst>
                  <a:ext uri="{FF2B5EF4-FFF2-40B4-BE49-F238E27FC236}">
                    <a16:creationId xmlns:a16="http://schemas.microsoft.com/office/drawing/2014/main" id="{1BB4F2FC-B19F-1605-37B6-199AC18F2346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pic>
        <p:nvPicPr>
          <p:cNvPr id="4" name="Google Shape;292;p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D005AC99-525C-5AAB-35C2-B28FAB346C0A}"/>
              </a:ext>
            </a:extLst>
          </p:cNvPr>
          <p:cNvPicPr preferRelativeResize="0"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43213" y="1984375"/>
            <a:ext cx="3457575" cy="3457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7C16B898-9962-7B2B-4637-D9DEC0068350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 t="-7142" b="7142"/>
          <a:stretch/>
        </p:blipFill>
        <p:spPr>
          <a:xfrm>
            <a:off x="7779289" y="614571"/>
            <a:ext cx="1008000" cy="1008000"/>
          </a:xfrm>
          <a:prstGeom prst="ellipse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8779601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630D455-02DF-37FF-154C-2993A958033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12">
            <a:extLst>
              <a:ext uri="{FF2B5EF4-FFF2-40B4-BE49-F238E27FC236}">
                <a16:creationId xmlns:a16="http://schemas.microsoft.com/office/drawing/2014/main" id="{66805DEF-572E-4412-2B93-EAC2C019A9C0}"/>
              </a:ext>
            </a:extLst>
          </p:cNvPr>
          <p:cNvSpPr txBox="1"/>
          <p:nvPr/>
        </p:nvSpPr>
        <p:spPr>
          <a:xfrm>
            <a:off x="250723" y="789341"/>
            <a:ext cx="7128949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صححوا : الكل هو 8 وَ أزلنا منه 3 أي الجزء الأول وبقي الجزء الثاني وهو : 5 </a:t>
            </a:r>
          </a:p>
          <a:p>
            <a:pPr algn="r" rtl="1"/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و نعبر عن   ذلك بالكتابة التالية : 5 = 3 – 8 </a:t>
            </a:r>
          </a:p>
        </p:txBody>
      </p:sp>
      <p:grpSp>
        <p:nvGrpSpPr>
          <p:cNvPr id="67" name="Groupe 66">
            <a:extLst>
              <a:ext uri="{FF2B5EF4-FFF2-40B4-BE49-F238E27FC236}">
                <a16:creationId xmlns:a16="http://schemas.microsoft.com/office/drawing/2014/main" id="{35ED5ADA-ABF6-E3B5-61A5-5EF175ACDE6B}"/>
              </a:ext>
            </a:extLst>
          </p:cNvPr>
          <p:cNvGrpSpPr/>
          <p:nvPr/>
        </p:nvGrpSpPr>
        <p:grpSpPr>
          <a:xfrm>
            <a:off x="593138" y="111807"/>
            <a:ext cx="7181416" cy="431350"/>
            <a:chOff x="593138" y="111807"/>
            <a:chExt cx="7181416" cy="431350"/>
          </a:xfrm>
        </p:grpSpPr>
        <p:pic>
          <p:nvPicPr>
            <p:cNvPr id="68" name="Image 67">
              <a:extLst>
                <a:ext uri="{FF2B5EF4-FFF2-40B4-BE49-F238E27FC236}">
                  <a16:creationId xmlns:a16="http://schemas.microsoft.com/office/drawing/2014/main" id="{E0F12F68-5D03-B60F-4AEF-86B001C420BF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69" name="Groupe 68">
              <a:extLst>
                <a:ext uri="{FF2B5EF4-FFF2-40B4-BE49-F238E27FC236}">
                  <a16:creationId xmlns:a16="http://schemas.microsoft.com/office/drawing/2014/main" id="{ED940E4A-9550-98F6-1361-225059CE3C00}"/>
                </a:ext>
              </a:extLst>
            </p:cNvPr>
            <p:cNvGrpSpPr/>
            <p:nvPr/>
          </p:nvGrpSpPr>
          <p:grpSpPr>
            <a:xfrm>
              <a:off x="722662" y="189855"/>
              <a:ext cx="6902420" cy="353302"/>
              <a:chOff x="722662" y="189855"/>
              <a:chExt cx="6902420" cy="353302"/>
            </a:xfrm>
          </p:grpSpPr>
          <p:sp>
            <p:nvSpPr>
              <p:cNvPr id="70" name="ZoneTexte 69">
                <a:extLst>
                  <a:ext uri="{FF2B5EF4-FFF2-40B4-BE49-F238E27FC236}">
                    <a16:creationId xmlns:a16="http://schemas.microsoft.com/office/drawing/2014/main" id="{2D3BBC62-79EC-19BB-8554-0FB0A512156F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71" name="ZoneTexte 70">
                <a:extLst>
                  <a:ext uri="{FF2B5EF4-FFF2-40B4-BE49-F238E27FC236}">
                    <a16:creationId xmlns:a16="http://schemas.microsoft.com/office/drawing/2014/main" id="{E014C5BE-F784-6B3B-E253-6C28C574BBE8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72" name="ZoneTexte 71">
                <a:extLst>
                  <a:ext uri="{FF2B5EF4-FFF2-40B4-BE49-F238E27FC236}">
                    <a16:creationId xmlns:a16="http://schemas.microsoft.com/office/drawing/2014/main" id="{8623D2D1-254D-5A97-FA87-6AD35AFC017E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افتتاح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73" name="Ellipse 72">
                <a:extLst>
                  <a:ext uri="{FF2B5EF4-FFF2-40B4-BE49-F238E27FC236}">
                    <a16:creationId xmlns:a16="http://schemas.microsoft.com/office/drawing/2014/main" id="{889150A0-B3C2-0DDC-E51A-666097290742}"/>
                  </a:ext>
                </a:extLst>
              </p:cNvPr>
              <p:cNvSpPr/>
              <p:nvPr/>
            </p:nvSpPr>
            <p:spPr>
              <a:xfrm>
                <a:off x="7354529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74" name="ZoneTexte 73">
                <a:extLst>
                  <a:ext uri="{FF2B5EF4-FFF2-40B4-BE49-F238E27FC236}">
                    <a16:creationId xmlns:a16="http://schemas.microsoft.com/office/drawing/2014/main" id="{EBF2F768-E707-DC21-F323-7319F3F5B3A6}"/>
                  </a:ext>
                </a:extLst>
              </p:cNvPr>
              <p:cNvSpPr txBox="1"/>
              <p:nvPr/>
            </p:nvSpPr>
            <p:spPr>
              <a:xfrm>
                <a:off x="7315204" y="189855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75" name="Ellipse 74">
                <a:extLst>
                  <a:ext uri="{FF2B5EF4-FFF2-40B4-BE49-F238E27FC236}">
                    <a16:creationId xmlns:a16="http://schemas.microsoft.com/office/drawing/2014/main" id="{96F8F96A-473E-7A09-6F1C-3675CE006A1C}"/>
                  </a:ext>
                </a:extLst>
              </p:cNvPr>
              <p:cNvSpPr/>
              <p:nvPr/>
            </p:nvSpPr>
            <p:spPr>
              <a:xfrm>
                <a:off x="4773554" y="240891"/>
                <a:ext cx="211555" cy="217557"/>
              </a:xfrm>
              <a:prstGeom prst="ellipse">
                <a:avLst/>
              </a:prstGeom>
              <a:solidFill>
                <a:srgbClr val="FC8E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76" name="ZoneTexte 75">
                <a:extLst>
                  <a:ext uri="{FF2B5EF4-FFF2-40B4-BE49-F238E27FC236}">
                    <a16:creationId xmlns:a16="http://schemas.microsoft.com/office/drawing/2014/main" id="{3EF77D5E-9357-E9B5-8E62-0EFECCF377FA}"/>
                  </a:ext>
                </a:extLst>
              </p:cNvPr>
              <p:cNvSpPr txBox="1"/>
              <p:nvPr/>
            </p:nvSpPr>
            <p:spPr>
              <a:xfrm>
                <a:off x="4744060" y="204603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77" name="Ellipse 76">
                <a:extLst>
                  <a:ext uri="{FF2B5EF4-FFF2-40B4-BE49-F238E27FC236}">
                    <a16:creationId xmlns:a16="http://schemas.microsoft.com/office/drawing/2014/main" id="{6EC9E398-CA18-AB19-5CE2-3B9604FD18E3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78" name="ZoneTexte 77">
                <a:extLst>
                  <a:ext uri="{FF2B5EF4-FFF2-40B4-BE49-F238E27FC236}">
                    <a16:creationId xmlns:a16="http://schemas.microsoft.com/office/drawing/2014/main" id="{BAE5DEE2-7138-A29B-94EA-2B21E76B7946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pic>
        <p:nvPicPr>
          <p:cNvPr id="4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B9A0BC94-03A5-6E75-97B4-C764A66178D8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79289" y="61457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DE747EF5-A43F-516C-B067-4825D67121DE}"/>
              </a:ext>
            </a:extLst>
          </p:cNvPr>
          <p:cNvSpPr txBox="1"/>
          <p:nvPr/>
        </p:nvSpPr>
        <p:spPr>
          <a:xfrm>
            <a:off x="2382122" y="2717603"/>
            <a:ext cx="406639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MA" sz="2000" b="1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endParaRPr lang="fr-MA" sz="2000" b="1" dirty="0">
              <a:solidFill>
                <a:schemeClr val="accent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38709D41-8604-B569-2243-1D715633608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34404" y="2964427"/>
            <a:ext cx="6628638" cy="2863494"/>
          </a:xfrm>
          <a:prstGeom prst="rect">
            <a:avLst/>
          </a:prstGeom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0C722BFE-1CB7-E082-4B89-7B19B752B1A3}"/>
              </a:ext>
            </a:extLst>
          </p:cNvPr>
          <p:cNvSpPr txBox="1"/>
          <p:nvPr/>
        </p:nvSpPr>
        <p:spPr>
          <a:xfrm>
            <a:off x="3047508" y="4411092"/>
            <a:ext cx="273562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48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8</a:t>
            </a:r>
            <a:r>
              <a:rPr lang="fr-FR" sz="4800" b="1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</a:t>
            </a:r>
            <a:r>
              <a:rPr lang="ar-MA" sz="4800" b="1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</a:t>
            </a:r>
            <a:r>
              <a:rPr lang="fr-FR" sz="4800" b="1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48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3</a:t>
            </a:r>
            <a:r>
              <a:rPr lang="fr-FR" sz="4800" b="1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=  </a:t>
            </a:r>
            <a:r>
              <a:rPr lang="ar-MA" sz="48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5</a:t>
            </a:r>
            <a:r>
              <a:rPr lang="fr-FR" sz="4800" b="1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5A621656-C1C8-D294-B779-BED901F41B9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234404" y="1907171"/>
            <a:ext cx="6717126" cy="1225942"/>
          </a:xfrm>
          <a:prstGeom prst="rect">
            <a:avLst/>
          </a:prstGeom>
        </p:spPr>
      </p:pic>
      <p:cxnSp>
        <p:nvCxnSpPr>
          <p:cNvPr id="3" name="Connecteur droit 2">
            <a:extLst>
              <a:ext uri="{FF2B5EF4-FFF2-40B4-BE49-F238E27FC236}">
                <a16:creationId xmlns:a16="http://schemas.microsoft.com/office/drawing/2014/main" id="{75B23834-1E40-69A7-B12F-8F46B07FEE67}"/>
              </a:ext>
            </a:extLst>
          </p:cNvPr>
          <p:cNvCxnSpPr>
            <a:cxnSpLocks/>
          </p:cNvCxnSpPr>
          <p:nvPr/>
        </p:nvCxnSpPr>
        <p:spPr>
          <a:xfrm flipV="1">
            <a:off x="3124141" y="3495842"/>
            <a:ext cx="526791" cy="586854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Connecteur droit 5">
            <a:extLst>
              <a:ext uri="{FF2B5EF4-FFF2-40B4-BE49-F238E27FC236}">
                <a16:creationId xmlns:a16="http://schemas.microsoft.com/office/drawing/2014/main" id="{12E9998D-7395-72A2-1852-99C0AA346FBB}"/>
              </a:ext>
            </a:extLst>
          </p:cNvPr>
          <p:cNvCxnSpPr>
            <a:cxnSpLocks/>
          </p:cNvCxnSpPr>
          <p:nvPr/>
        </p:nvCxnSpPr>
        <p:spPr>
          <a:xfrm flipV="1">
            <a:off x="2382814" y="3547224"/>
            <a:ext cx="526791" cy="586854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Connecteur droit 17">
            <a:extLst>
              <a:ext uri="{FF2B5EF4-FFF2-40B4-BE49-F238E27FC236}">
                <a16:creationId xmlns:a16="http://schemas.microsoft.com/office/drawing/2014/main" id="{2911659A-5DF8-F745-2B55-16FF204AD0AD}"/>
              </a:ext>
            </a:extLst>
          </p:cNvPr>
          <p:cNvCxnSpPr>
            <a:cxnSpLocks/>
          </p:cNvCxnSpPr>
          <p:nvPr/>
        </p:nvCxnSpPr>
        <p:spPr>
          <a:xfrm flipV="1">
            <a:off x="1567219" y="3495842"/>
            <a:ext cx="526791" cy="586854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2" name="Organigramme : Connecteur 21">
            <a:extLst>
              <a:ext uri="{FF2B5EF4-FFF2-40B4-BE49-F238E27FC236}">
                <a16:creationId xmlns:a16="http://schemas.microsoft.com/office/drawing/2014/main" id="{BF8898A6-D948-07C0-CBFE-DB2E5BE4A1B1}"/>
              </a:ext>
            </a:extLst>
          </p:cNvPr>
          <p:cNvSpPr/>
          <p:nvPr/>
        </p:nvSpPr>
        <p:spPr>
          <a:xfrm>
            <a:off x="2364245" y="3547224"/>
            <a:ext cx="535709" cy="572872"/>
          </a:xfrm>
          <a:prstGeom prst="flowChartConnector">
            <a:avLst/>
          </a:prstGeom>
          <a:noFill/>
          <a:ln w="28575"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3" name="Organigramme : Connecteur 22">
            <a:extLst>
              <a:ext uri="{FF2B5EF4-FFF2-40B4-BE49-F238E27FC236}">
                <a16:creationId xmlns:a16="http://schemas.microsoft.com/office/drawing/2014/main" id="{2C740027-6FFD-6CA8-E005-00DFEC72D492}"/>
              </a:ext>
            </a:extLst>
          </p:cNvPr>
          <p:cNvSpPr/>
          <p:nvPr/>
        </p:nvSpPr>
        <p:spPr>
          <a:xfrm>
            <a:off x="3125943" y="3547224"/>
            <a:ext cx="535709" cy="572872"/>
          </a:xfrm>
          <a:prstGeom prst="flowChartConnector">
            <a:avLst/>
          </a:prstGeom>
          <a:noFill/>
          <a:ln w="28575"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4" name="Organigramme : Connecteur 23">
            <a:extLst>
              <a:ext uri="{FF2B5EF4-FFF2-40B4-BE49-F238E27FC236}">
                <a16:creationId xmlns:a16="http://schemas.microsoft.com/office/drawing/2014/main" id="{D431D7A1-89F9-63E2-6A8F-2CF775AFEEDD}"/>
              </a:ext>
            </a:extLst>
          </p:cNvPr>
          <p:cNvSpPr/>
          <p:nvPr/>
        </p:nvSpPr>
        <p:spPr>
          <a:xfrm>
            <a:off x="3887641" y="3547224"/>
            <a:ext cx="535709" cy="572872"/>
          </a:xfrm>
          <a:prstGeom prst="flowChartConnector">
            <a:avLst/>
          </a:prstGeom>
          <a:noFill/>
          <a:ln w="28575"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5" name="Organigramme : Connecteur 24">
            <a:extLst>
              <a:ext uri="{FF2B5EF4-FFF2-40B4-BE49-F238E27FC236}">
                <a16:creationId xmlns:a16="http://schemas.microsoft.com/office/drawing/2014/main" id="{8FB8B625-18AB-4BEF-D0ED-87EFC907772B}"/>
              </a:ext>
            </a:extLst>
          </p:cNvPr>
          <p:cNvSpPr/>
          <p:nvPr/>
        </p:nvSpPr>
        <p:spPr>
          <a:xfrm>
            <a:off x="1602547" y="3547224"/>
            <a:ext cx="535709" cy="572872"/>
          </a:xfrm>
          <a:prstGeom prst="flowChartConnector">
            <a:avLst/>
          </a:prstGeom>
          <a:noFill/>
          <a:ln w="28575"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6" name="Organigramme : Connecteur 25">
            <a:extLst>
              <a:ext uri="{FF2B5EF4-FFF2-40B4-BE49-F238E27FC236}">
                <a16:creationId xmlns:a16="http://schemas.microsoft.com/office/drawing/2014/main" id="{0A41EA6C-A0AF-7B33-D8B8-7B8CE0154F32}"/>
              </a:ext>
            </a:extLst>
          </p:cNvPr>
          <p:cNvSpPr/>
          <p:nvPr/>
        </p:nvSpPr>
        <p:spPr>
          <a:xfrm>
            <a:off x="6934434" y="3547224"/>
            <a:ext cx="535709" cy="572872"/>
          </a:xfrm>
          <a:prstGeom prst="flowChartConnector">
            <a:avLst/>
          </a:prstGeom>
          <a:noFill/>
          <a:ln w="28575"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7" name="Organigramme : Connecteur 26">
            <a:extLst>
              <a:ext uri="{FF2B5EF4-FFF2-40B4-BE49-F238E27FC236}">
                <a16:creationId xmlns:a16="http://schemas.microsoft.com/office/drawing/2014/main" id="{D1974793-FF99-02DC-E231-377E9394FED4}"/>
              </a:ext>
            </a:extLst>
          </p:cNvPr>
          <p:cNvSpPr/>
          <p:nvPr/>
        </p:nvSpPr>
        <p:spPr>
          <a:xfrm>
            <a:off x="4649339" y="3547224"/>
            <a:ext cx="535709" cy="572872"/>
          </a:xfrm>
          <a:prstGeom prst="flowChartConnector">
            <a:avLst/>
          </a:prstGeom>
          <a:noFill/>
          <a:ln w="28575"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8" name="Organigramme : Connecteur 27">
            <a:extLst>
              <a:ext uri="{FF2B5EF4-FFF2-40B4-BE49-F238E27FC236}">
                <a16:creationId xmlns:a16="http://schemas.microsoft.com/office/drawing/2014/main" id="{994078F7-CC4C-6540-A541-60912E70312B}"/>
              </a:ext>
            </a:extLst>
          </p:cNvPr>
          <p:cNvSpPr/>
          <p:nvPr/>
        </p:nvSpPr>
        <p:spPr>
          <a:xfrm>
            <a:off x="6172735" y="3547224"/>
            <a:ext cx="535709" cy="572872"/>
          </a:xfrm>
          <a:prstGeom prst="flowChartConnector">
            <a:avLst/>
          </a:prstGeom>
          <a:noFill/>
          <a:ln w="28575"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9" name="Organigramme : Connecteur 28">
            <a:extLst>
              <a:ext uri="{FF2B5EF4-FFF2-40B4-BE49-F238E27FC236}">
                <a16:creationId xmlns:a16="http://schemas.microsoft.com/office/drawing/2014/main" id="{1357043F-7771-6A90-6558-A049BA8B4268}"/>
              </a:ext>
            </a:extLst>
          </p:cNvPr>
          <p:cNvSpPr/>
          <p:nvPr/>
        </p:nvSpPr>
        <p:spPr>
          <a:xfrm>
            <a:off x="5411037" y="3547224"/>
            <a:ext cx="535709" cy="572872"/>
          </a:xfrm>
          <a:prstGeom prst="flowChartConnector">
            <a:avLst/>
          </a:prstGeom>
          <a:noFill/>
          <a:ln w="28575"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113415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90F6512-FB25-7A01-0AC2-860BD263557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12">
            <a:extLst>
              <a:ext uri="{FF2B5EF4-FFF2-40B4-BE49-F238E27FC236}">
                <a16:creationId xmlns:a16="http://schemas.microsoft.com/office/drawing/2014/main" id="{4B101FB8-2416-7A81-010E-E08D0BAA3FFD}"/>
              </a:ext>
            </a:extLst>
          </p:cNvPr>
          <p:cNvSpPr txBox="1"/>
          <p:nvPr/>
        </p:nvSpPr>
        <p:spPr>
          <a:xfrm>
            <a:off x="250723" y="789341"/>
            <a:ext cx="712894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نكمل عبارة الحل :حصل يوسف على 5 جوائز  في السباحة </a:t>
            </a:r>
          </a:p>
        </p:txBody>
      </p:sp>
      <p:grpSp>
        <p:nvGrpSpPr>
          <p:cNvPr id="67" name="Groupe 66">
            <a:extLst>
              <a:ext uri="{FF2B5EF4-FFF2-40B4-BE49-F238E27FC236}">
                <a16:creationId xmlns:a16="http://schemas.microsoft.com/office/drawing/2014/main" id="{43A082E6-23BF-4409-40CA-9614B4F52A43}"/>
              </a:ext>
            </a:extLst>
          </p:cNvPr>
          <p:cNvGrpSpPr/>
          <p:nvPr/>
        </p:nvGrpSpPr>
        <p:grpSpPr>
          <a:xfrm>
            <a:off x="593138" y="111807"/>
            <a:ext cx="7181416" cy="431350"/>
            <a:chOff x="593138" y="111807"/>
            <a:chExt cx="7181416" cy="431350"/>
          </a:xfrm>
        </p:grpSpPr>
        <p:pic>
          <p:nvPicPr>
            <p:cNvPr id="68" name="Image 67">
              <a:extLst>
                <a:ext uri="{FF2B5EF4-FFF2-40B4-BE49-F238E27FC236}">
                  <a16:creationId xmlns:a16="http://schemas.microsoft.com/office/drawing/2014/main" id="{9C6EBDA3-29FA-7CF8-C59D-958B92C2B247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69" name="Groupe 68">
              <a:extLst>
                <a:ext uri="{FF2B5EF4-FFF2-40B4-BE49-F238E27FC236}">
                  <a16:creationId xmlns:a16="http://schemas.microsoft.com/office/drawing/2014/main" id="{2A05B479-84FA-8631-B41A-5BED7A1476E5}"/>
                </a:ext>
              </a:extLst>
            </p:cNvPr>
            <p:cNvGrpSpPr/>
            <p:nvPr/>
          </p:nvGrpSpPr>
          <p:grpSpPr>
            <a:xfrm>
              <a:off x="722662" y="189855"/>
              <a:ext cx="6902420" cy="353302"/>
              <a:chOff x="722662" y="189855"/>
              <a:chExt cx="6902420" cy="353302"/>
            </a:xfrm>
          </p:grpSpPr>
          <p:sp>
            <p:nvSpPr>
              <p:cNvPr id="70" name="ZoneTexte 69">
                <a:extLst>
                  <a:ext uri="{FF2B5EF4-FFF2-40B4-BE49-F238E27FC236}">
                    <a16:creationId xmlns:a16="http://schemas.microsoft.com/office/drawing/2014/main" id="{C09283B3-7550-A59A-3B60-33621B85E35A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71" name="ZoneTexte 70">
                <a:extLst>
                  <a:ext uri="{FF2B5EF4-FFF2-40B4-BE49-F238E27FC236}">
                    <a16:creationId xmlns:a16="http://schemas.microsoft.com/office/drawing/2014/main" id="{B59E347C-889C-8B29-869B-5D90094E4FB3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72" name="ZoneTexte 71">
                <a:extLst>
                  <a:ext uri="{FF2B5EF4-FFF2-40B4-BE49-F238E27FC236}">
                    <a16:creationId xmlns:a16="http://schemas.microsoft.com/office/drawing/2014/main" id="{37903394-1E3F-0D14-3519-F9003681A5C1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افتتاح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73" name="Ellipse 72">
                <a:extLst>
                  <a:ext uri="{FF2B5EF4-FFF2-40B4-BE49-F238E27FC236}">
                    <a16:creationId xmlns:a16="http://schemas.microsoft.com/office/drawing/2014/main" id="{27957636-2024-72DB-C1C5-7CAA374C7073}"/>
                  </a:ext>
                </a:extLst>
              </p:cNvPr>
              <p:cNvSpPr/>
              <p:nvPr/>
            </p:nvSpPr>
            <p:spPr>
              <a:xfrm>
                <a:off x="7354529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74" name="ZoneTexte 73">
                <a:extLst>
                  <a:ext uri="{FF2B5EF4-FFF2-40B4-BE49-F238E27FC236}">
                    <a16:creationId xmlns:a16="http://schemas.microsoft.com/office/drawing/2014/main" id="{7BB7F0DA-F6FA-75B1-B76E-6AC8492A09F4}"/>
                  </a:ext>
                </a:extLst>
              </p:cNvPr>
              <p:cNvSpPr txBox="1"/>
              <p:nvPr/>
            </p:nvSpPr>
            <p:spPr>
              <a:xfrm>
                <a:off x="7315204" y="189855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75" name="Ellipse 74">
                <a:extLst>
                  <a:ext uri="{FF2B5EF4-FFF2-40B4-BE49-F238E27FC236}">
                    <a16:creationId xmlns:a16="http://schemas.microsoft.com/office/drawing/2014/main" id="{944EC7E4-7C7F-106E-2717-00F98D0EA094}"/>
                  </a:ext>
                </a:extLst>
              </p:cNvPr>
              <p:cNvSpPr/>
              <p:nvPr/>
            </p:nvSpPr>
            <p:spPr>
              <a:xfrm>
                <a:off x="4773554" y="240891"/>
                <a:ext cx="211555" cy="217557"/>
              </a:xfrm>
              <a:prstGeom prst="ellipse">
                <a:avLst/>
              </a:prstGeom>
              <a:solidFill>
                <a:srgbClr val="FC8E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76" name="ZoneTexte 75">
                <a:extLst>
                  <a:ext uri="{FF2B5EF4-FFF2-40B4-BE49-F238E27FC236}">
                    <a16:creationId xmlns:a16="http://schemas.microsoft.com/office/drawing/2014/main" id="{A3E479B0-48F7-7736-37B4-881D613ED532}"/>
                  </a:ext>
                </a:extLst>
              </p:cNvPr>
              <p:cNvSpPr txBox="1"/>
              <p:nvPr/>
            </p:nvSpPr>
            <p:spPr>
              <a:xfrm>
                <a:off x="4744060" y="204603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77" name="Ellipse 76">
                <a:extLst>
                  <a:ext uri="{FF2B5EF4-FFF2-40B4-BE49-F238E27FC236}">
                    <a16:creationId xmlns:a16="http://schemas.microsoft.com/office/drawing/2014/main" id="{93D37C95-B846-C74C-C0F3-3B6190693CD5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78" name="ZoneTexte 77">
                <a:extLst>
                  <a:ext uri="{FF2B5EF4-FFF2-40B4-BE49-F238E27FC236}">
                    <a16:creationId xmlns:a16="http://schemas.microsoft.com/office/drawing/2014/main" id="{5366875F-126C-64E8-DC3D-44C685C70E42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pic>
        <p:nvPicPr>
          <p:cNvPr id="4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AEB2E0E8-1323-3C9E-A051-FFA5B4373FD0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79289" y="61457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89DC20BD-F070-AB95-77C4-588937B3E222}"/>
              </a:ext>
            </a:extLst>
          </p:cNvPr>
          <p:cNvSpPr txBox="1"/>
          <p:nvPr/>
        </p:nvSpPr>
        <p:spPr>
          <a:xfrm>
            <a:off x="2382122" y="2717603"/>
            <a:ext cx="406639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MA" sz="2000" b="1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endParaRPr lang="fr-MA" sz="2000" b="1" dirty="0">
              <a:solidFill>
                <a:schemeClr val="accent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80796E6E-D34A-9D00-17FA-70DF2462709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34404" y="2964427"/>
            <a:ext cx="6628638" cy="2863494"/>
          </a:xfrm>
          <a:prstGeom prst="rect">
            <a:avLst/>
          </a:prstGeom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35799D08-D397-0B10-D706-CB34C1FF4465}"/>
              </a:ext>
            </a:extLst>
          </p:cNvPr>
          <p:cNvSpPr txBox="1"/>
          <p:nvPr/>
        </p:nvSpPr>
        <p:spPr>
          <a:xfrm>
            <a:off x="1671251" y="5358725"/>
            <a:ext cx="563603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3200" b="1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حَصَلَ يوسُفُ عَلى </a:t>
            </a:r>
            <a:r>
              <a:rPr lang="ar-MA" sz="32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5</a:t>
            </a:r>
            <a:r>
              <a:rPr lang="ar-MA" sz="3200" b="1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جَوائِزَ في السِّباحَةِ  </a:t>
            </a:r>
            <a:endParaRPr lang="fr-FR" sz="3200" b="1" dirty="0">
              <a:solidFill>
                <a:schemeClr val="accent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B45E68EE-56DA-5451-DE25-EBDDCF9CE88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234404" y="1907171"/>
            <a:ext cx="6717126" cy="1225942"/>
          </a:xfrm>
          <a:prstGeom prst="rect">
            <a:avLst/>
          </a:prstGeom>
        </p:spPr>
      </p:pic>
      <p:sp>
        <p:nvSpPr>
          <p:cNvPr id="18" name="ZoneTexte 17">
            <a:extLst>
              <a:ext uri="{FF2B5EF4-FFF2-40B4-BE49-F238E27FC236}">
                <a16:creationId xmlns:a16="http://schemas.microsoft.com/office/drawing/2014/main" id="{BB1C4E10-9BE1-C4C9-AD0E-1B0E2B13C673}"/>
              </a:ext>
            </a:extLst>
          </p:cNvPr>
          <p:cNvSpPr txBox="1"/>
          <p:nvPr/>
        </p:nvSpPr>
        <p:spPr>
          <a:xfrm>
            <a:off x="3047508" y="4411092"/>
            <a:ext cx="273562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4800" b="1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8</a:t>
            </a:r>
            <a:r>
              <a:rPr lang="fr-FR" sz="4800" b="1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</a:t>
            </a:r>
            <a:r>
              <a:rPr lang="ar-MA" sz="4800" b="1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</a:t>
            </a:r>
            <a:r>
              <a:rPr lang="fr-FR" sz="4800" b="1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4800" b="1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3</a:t>
            </a:r>
            <a:r>
              <a:rPr lang="fr-FR" sz="4800" b="1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=  </a:t>
            </a:r>
            <a:r>
              <a:rPr lang="ar-MA" sz="4800" b="1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5</a:t>
            </a:r>
            <a:r>
              <a:rPr lang="fr-FR" sz="4800" b="1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</a:p>
        </p:txBody>
      </p:sp>
      <p:cxnSp>
        <p:nvCxnSpPr>
          <p:cNvPr id="3" name="Connecteur droit 2">
            <a:extLst>
              <a:ext uri="{FF2B5EF4-FFF2-40B4-BE49-F238E27FC236}">
                <a16:creationId xmlns:a16="http://schemas.microsoft.com/office/drawing/2014/main" id="{2562B48E-306A-B6C0-CF5F-374DE1BB218F}"/>
              </a:ext>
            </a:extLst>
          </p:cNvPr>
          <p:cNvCxnSpPr>
            <a:cxnSpLocks/>
          </p:cNvCxnSpPr>
          <p:nvPr/>
        </p:nvCxnSpPr>
        <p:spPr>
          <a:xfrm flipV="1">
            <a:off x="3124141" y="3495842"/>
            <a:ext cx="526791" cy="586854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Connecteur droit 5">
            <a:extLst>
              <a:ext uri="{FF2B5EF4-FFF2-40B4-BE49-F238E27FC236}">
                <a16:creationId xmlns:a16="http://schemas.microsoft.com/office/drawing/2014/main" id="{EEC2B909-42DD-E9C0-75A9-421D680692DA}"/>
              </a:ext>
            </a:extLst>
          </p:cNvPr>
          <p:cNvCxnSpPr>
            <a:cxnSpLocks/>
          </p:cNvCxnSpPr>
          <p:nvPr/>
        </p:nvCxnSpPr>
        <p:spPr>
          <a:xfrm flipV="1">
            <a:off x="2382814" y="3547224"/>
            <a:ext cx="526791" cy="586854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2" name="Connecteur droit 21">
            <a:extLst>
              <a:ext uri="{FF2B5EF4-FFF2-40B4-BE49-F238E27FC236}">
                <a16:creationId xmlns:a16="http://schemas.microsoft.com/office/drawing/2014/main" id="{3A633D7C-C29D-D2A4-5F70-C72C7FFD30CB}"/>
              </a:ext>
            </a:extLst>
          </p:cNvPr>
          <p:cNvCxnSpPr>
            <a:cxnSpLocks/>
          </p:cNvCxnSpPr>
          <p:nvPr/>
        </p:nvCxnSpPr>
        <p:spPr>
          <a:xfrm flipV="1">
            <a:off x="1567219" y="3495842"/>
            <a:ext cx="526791" cy="586854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3" name="Organigramme : Connecteur 22">
            <a:extLst>
              <a:ext uri="{FF2B5EF4-FFF2-40B4-BE49-F238E27FC236}">
                <a16:creationId xmlns:a16="http://schemas.microsoft.com/office/drawing/2014/main" id="{26C05B29-7EDF-3D4B-9B38-0F9F73C9EE7B}"/>
              </a:ext>
            </a:extLst>
          </p:cNvPr>
          <p:cNvSpPr/>
          <p:nvPr/>
        </p:nvSpPr>
        <p:spPr>
          <a:xfrm>
            <a:off x="2364245" y="3547224"/>
            <a:ext cx="535709" cy="572872"/>
          </a:xfrm>
          <a:prstGeom prst="flowChartConnector">
            <a:avLst/>
          </a:prstGeom>
          <a:noFill/>
          <a:ln w="28575"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4" name="Organigramme : Connecteur 23">
            <a:extLst>
              <a:ext uri="{FF2B5EF4-FFF2-40B4-BE49-F238E27FC236}">
                <a16:creationId xmlns:a16="http://schemas.microsoft.com/office/drawing/2014/main" id="{A7AAF4BF-3800-A9E7-D2C6-BBD0EF86118A}"/>
              </a:ext>
            </a:extLst>
          </p:cNvPr>
          <p:cNvSpPr/>
          <p:nvPr/>
        </p:nvSpPr>
        <p:spPr>
          <a:xfrm>
            <a:off x="3125943" y="3547224"/>
            <a:ext cx="535709" cy="572872"/>
          </a:xfrm>
          <a:prstGeom prst="flowChartConnector">
            <a:avLst/>
          </a:prstGeom>
          <a:noFill/>
          <a:ln w="28575"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5" name="Organigramme : Connecteur 24">
            <a:extLst>
              <a:ext uri="{FF2B5EF4-FFF2-40B4-BE49-F238E27FC236}">
                <a16:creationId xmlns:a16="http://schemas.microsoft.com/office/drawing/2014/main" id="{17C03820-E93F-573F-363B-FB2AE6E7A3F1}"/>
              </a:ext>
            </a:extLst>
          </p:cNvPr>
          <p:cNvSpPr/>
          <p:nvPr/>
        </p:nvSpPr>
        <p:spPr>
          <a:xfrm>
            <a:off x="3887641" y="3547224"/>
            <a:ext cx="535709" cy="572872"/>
          </a:xfrm>
          <a:prstGeom prst="flowChartConnector">
            <a:avLst/>
          </a:prstGeom>
          <a:noFill/>
          <a:ln w="28575"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6" name="Organigramme : Connecteur 25">
            <a:extLst>
              <a:ext uri="{FF2B5EF4-FFF2-40B4-BE49-F238E27FC236}">
                <a16:creationId xmlns:a16="http://schemas.microsoft.com/office/drawing/2014/main" id="{F9F266E0-55AC-9462-6046-E5B81F3D9118}"/>
              </a:ext>
            </a:extLst>
          </p:cNvPr>
          <p:cNvSpPr/>
          <p:nvPr/>
        </p:nvSpPr>
        <p:spPr>
          <a:xfrm>
            <a:off x="1602547" y="3547224"/>
            <a:ext cx="535709" cy="572872"/>
          </a:xfrm>
          <a:prstGeom prst="flowChartConnector">
            <a:avLst/>
          </a:prstGeom>
          <a:noFill/>
          <a:ln w="28575"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7" name="Organigramme : Connecteur 26">
            <a:extLst>
              <a:ext uri="{FF2B5EF4-FFF2-40B4-BE49-F238E27FC236}">
                <a16:creationId xmlns:a16="http://schemas.microsoft.com/office/drawing/2014/main" id="{EC678574-5ADC-C955-0DD3-1EB9BAB86B7E}"/>
              </a:ext>
            </a:extLst>
          </p:cNvPr>
          <p:cNvSpPr/>
          <p:nvPr/>
        </p:nvSpPr>
        <p:spPr>
          <a:xfrm>
            <a:off x="6934434" y="3547224"/>
            <a:ext cx="535709" cy="572872"/>
          </a:xfrm>
          <a:prstGeom prst="flowChartConnector">
            <a:avLst/>
          </a:prstGeom>
          <a:noFill/>
          <a:ln w="28575"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8" name="Organigramme : Connecteur 27">
            <a:extLst>
              <a:ext uri="{FF2B5EF4-FFF2-40B4-BE49-F238E27FC236}">
                <a16:creationId xmlns:a16="http://schemas.microsoft.com/office/drawing/2014/main" id="{1583EFB7-A392-14CF-DEF0-7B667947A8D3}"/>
              </a:ext>
            </a:extLst>
          </p:cNvPr>
          <p:cNvSpPr/>
          <p:nvPr/>
        </p:nvSpPr>
        <p:spPr>
          <a:xfrm>
            <a:off x="4649339" y="3547224"/>
            <a:ext cx="535709" cy="572872"/>
          </a:xfrm>
          <a:prstGeom prst="flowChartConnector">
            <a:avLst/>
          </a:prstGeom>
          <a:noFill/>
          <a:ln w="28575"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9" name="Organigramme : Connecteur 28">
            <a:extLst>
              <a:ext uri="{FF2B5EF4-FFF2-40B4-BE49-F238E27FC236}">
                <a16:creationId xmlns:a16="http://schemas.microsoft.com/office/drawing/2014/main" id="{CA7B0B83-C7C7-B6B3-F480-070C5F1EAB93}"/>
              </a:ext>
            </a:extLst>
          </p:cNvPr>
          <p:cNvSpPr/>
          <p:nvPr/>
        </p:nvSpPr>
        <p:spPr>
          <a:xfrm>
            <a:off x="6172735" y="3547224"/>
            <a:ext cx="535709" cy="572872"/>
          </a:xfrm>
          <a:prstGeom prst="flowChartConnector">
            <a:avLst/>
          </a:prstGeom>
          <a:noFill/>
          <a:ln w="28575"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0" name="Organigramme : Connecteur 29">
            <a:extLst>
              <a:ext uri="{FF2B5EF4-FFF2-40B4-BE49-F238E27FC236}">
                <a16:creationId xmlns:a16="http://schemas.microsoft.com/office/drawing/2014/main" id="{02890463-0E3B-B4BC-8B31-B4E7C7261C36}"/>
              </a:ext>
            </a:extLst>
          </p:cNvPr>
          <p:cNvSpPr/>
          <p:nvPr/>
        </p:nvSpPr>
        <p:spPr>
          <a:xfrm>
            <a:off x="5411037" y="3547224"/>
            <a:ext cx="535709" cy="572872"/>
          </a:xfrm>
          <a:prstGeom prst="flowChartConnector">
            <a:avLst/>
          </a:prstGeom>
          <a:noFill/>
          <a:ln w="28575"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184705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F76086A-DF9F-EC28-8C0D-D7EF1DF2F7F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124D1CE1-7718-AFB2-F9E6-F14F58AD64D3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grpSp>
        <p:nvGrpSpPr>
          <p:cNvPr id="12" name="Groupe 11">
            <a:extLst>
              <a:ext uri="{FF2B5EF4-FFF2-40B4-BE49-F238E27FC236}">
                <a16:creationId xmlns:a16="http://schemas.microsoft.com/office/drawing/2014/main" id="{53B0252D-4374-8458-594D-73F08B96D4C4}"/>
              </a:ext>
            </a:extLst>
          </p:cNvPr>
          <p:cNvGrpSpPr/>
          <p:nvPr/>
        </p:nvGrpSpPr>
        <p:grpSpPr>
          <a:xfrm>
            <a:off x="2213653" y="2144743"/>
            <a:ext cx="4912634" cy="2309270"/>
            <a:chOff x="2213653" y="2144743"/>
            <a:chExt cx="4912634" cy="2895570"/>
          </a:xfrm>
        </p:grpSpPr>
        <p:sp>
          <p:nvSpPr>
            <p:cNvPr id="13" name="Rectangle : coins arrondis 12">
              <a:extLst>
                <a:ext uri="{FF2B5EF4-FFF2-40B4-BE49-F238E27FC236}">
                  <a16:creationId xmlns:a16="http://schemas.microsoft.com/office/drawing/2014/main" id="{1A54AC9F-1533-238B-F1BA-E8AB1FC84EBA}"/>
                </a:ext>
              </a:extLst>
            </p:cNvPr>
            <p:cNvSpPr/>
            <p:nvPr/>
          </p:nvSpPr>
          <p:spPr>
            <a:xfrm>
              <a:off x="2213653" y="2575449"/>
              <a:ext cx="4912634" cy="2464864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grpSp>
          <p:nvGrpSpPr>
            <p:cNvPr id="14" name="Groupe 13">
              <a:extLst>
                <a:ext uri="{FF2B5EF4-FFF2-40B4-BE49-F238E27FC236}">
                  <a16:creationId xmlns:a16="http://schemas.microsoft.com/office/drawing/2014/main" id="{B142F2B7-D6E1-BDD9-6A3C-9BA6376F3462}"/>
                </a:ext>
              </a:extLst>
            </p:cNvPr>
            <p:cNvGrpSpPr/>
            <p:nvPr/>
          </p:nvGrpSpPr>
          <p:grpSpPr>
            <a:xfrm>
              <a:off x="2669458" y="2144743"/>
              <a:ext cx="3704793" cy="802419"/>
              <a:chOff x="-2935447" y="983477"/>
              <a:chExt cx="4292023" cy="802419"/>
            </a:xfrm>
          </p:grpSpPr>
          <p:sp>
            <p:nvSpPr>
              <p:cNvPr id="15" name="Flowchart: Alternate Process 54">
                <a:extLst>
                  <a:ext uri="{FF2B5EF4-FFF2-40B4-BE49-F238E27FC236}">
                    <a16:creationId xmlns:a16="http://schemas.microsoft.com/office/drawing/2014/main" id="{8B140863-1E18-4A93-E2D7-03233C8BB07F}"/>
                  </a:ext>
                </a:extLst>
              </p:cNvPr>
              <p:cNvSpPr/>
              <p:nvPr/>
            </p:nvSpPr>
            <p:spPr>
              <a:xfrm>
                <a:off x="-2935447" y="983477"/>
                <a:ext cx="4033663" cy="802419"/>
              </a:xfrm>
              <a:prstGeom prst="flowChartAlternateProcess">
                <a:avLst/>
              </a:prstGeom>
              <a:solidFill>
                <a:srgbClr val="3A8F98"/>
              </a:solidFill>
              <a:ln w="539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685834" rtl="1">
                  <a:defRPr/>
                </a:pPr>
                <a:r>
                  <a:rPr lang="en-US" sz="3200" b="1" dirty="0">
                    <a:solidFill>
                      <a:schemeClr val="bg1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 </a:t>
                </a:r>
                <a:r>
                  <a:rPr lang="ar-MA" sz="3200" b="1" dirty="0">
                    <a:solidFill>
                      <a:schemeClr val="bg1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  مراجعة الكفاية </a:t>
                </a:r>
                <a:r>
                  <a:rPr lang="fr-FR" sz="3200" b="1" dirty="0">
                    <a:solidFill>
                      <a:schemeClr val="bg1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RP1</a:t>
                </a:r>
                <a:endParaRPr lang="ar-MA" sz="32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6" name="Oval 80">
                <a:extLst>
                  <a:ext uri="{FF2B5EF4-FFF2-40B4-BE49-F238E27FC236}">
                    <a16:creationId xmlns:a16="http://schemas.microsoft.com/office/drawing/2014/main" id="{04CF7827-E077-6DAA-1AF7-0A5DE48CDD5D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658533" y="1035664"/>
                <a:ext cx="698043" cy="698043"/>
              </a:xfrm>
              <a:prstGeom prst="ellipse">
                <a:avLst/>
              </a:prstGeom>
              <a:solidFill>
                <a:srgbClr val="FFC000"/>
              </a:solidFill>
              <a:ln w="28575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r>
                  <a:rPr lang="ar-MA" sz="3600" b="1" dirty="0"/>
                  <a:t>2</a:t>
                </a:r>
                <a:endParaRPr lang="fr-MA" sz="3600" b="1" dirty="0"/>
              </a:p>
            </p:txBody>
          </p:sp>
        </p:grpSp>
      </p:grpSp>
      <p:pic>
        <p:nvPicPr>
          <p:cNvPr id="17" name="Image 2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151E0F65-D44B-0377-F4AE-6D96F4CEAD8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800000">
            <a:off x="5742426" y="3572237"/>
            <a:ext cx="631825" cy="631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BBBA0079-B5E5-EB47-F579-B0E347AF6CBA}"/>
              </a:ext>
            </a:extLst>
          </p:cNvPr>
          <p:cNvSpPr txBox="1"/>
          <p:nvPr/>
        </p:nvSpPr>
        <p:spPr>
          <a:xfrm>
            <a:off x="2612429" y="2947162"/>
            <a:ext cx="3083576" cy="12258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lnSpc>
                <a:spcPct val="150000"/>
              </a:lnSpc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رائز التحكم </a:t>
            </a:r>
          </a:p>
          <a:p>
            <a:pPr algn="r" defTabSz="685834" rtl="1">
              <a:lnSpc>
                <a:spcPct val="150000"/>
              </a:lnSpc>
              <a:defRPr/>
            </a:pPr>
            <a:r>
              <a:rPr lang="ar-MA" sz="2800" b="1" dirty="0">
                <a:solidFill>
                  <a:srgbClr val="FC8D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ممارسة</a:t>
            </a: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 </a:t>
            </a:r>
            <a:r>
              <a:rPr lang="ar-MA" sz="2800" b="1" dirty="0">
                <a:solidFill>
                  <a:srgbClr val="FC8D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موجهة </a:t>
            </a:r>
          </a:p>
        </p:txBody>
      </p:sp>
    </p:spTree>
    <p:extLst>
      <p:ext uri="{BB962C8B-B14F-4D97-AF65-F5344CB8AC3E}">
        <p14:creationId xmlns:p14="http://schemas.microsoft.com/office/powerpoint/2010/main" val="2103342052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A5539E8-CCF8-D725-271A-E8EA90167AC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ZoneTexte 8">
            <a:extLst>
              <a:ext uri="{FF2B5EF4-FFF2-40B4-BE49-F238E27FC236}">
                <a16:creationId xmlns:a16="http://schemas.microsoft.com/office/drawing/2014/main" id="{5915D704-4F6F-18B4-69CE-65BB710B3AEE}"/>
              </a:ext>
            </a:extLst>
          </p:cNvPr>
          <p:cNvSpPr txBox="1"/>
          <p:nvPr/>
        </p:nvSpPr>
        <p:spPr>
          <a:xfrm>
            <a:off x="132735" y="776257"/>
            <a:ext cx="73716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b="1" dirty="0">
                <a:solidFill>
                  <a:srgbClr val="A5A5A5"/>
                </a:solidFill>
                <a:latin typeface="Calibri"/>
                <a:ea typeface="Calibri"/>
                <a:cs typeface="Calibri"/>
                <a:sym typeface="Calibri"/>
              </a:rPr>
              <a:t>الآن </a:t>
            </a:r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خذوا الكراسات </a:t>
            </a:r>
            <a:r>
              <a:rPr lang="ar-MA" b="1" dirty="0">
                <a:solidFill>
                  <a:srgbClr val="A5A5A5"/>
                </a:solidFill>
                <a:latin typeface="Calibri"/>
                <a:ea typeface="Calibri"/>
                <a:cs typeface="Calibri"/>
                <a:sym typeface="Calibri"/>
              </a:rPr>
              <a:t>الصفحة 63 ستنجزون  النشاط  رقم  16، سأشرح لكم التعليمة </a:t>
            </a:r>
            <a:endParaRPr lang="ar-MA" b="1" dirty="0">
              <a:solidFill>
                <a:schemeClr val="bg1">
                  <a:lumMod val="6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19" name="Groupe 18">
            <a:extLst>
              <a:ext uri="{FF2B5EF4-FFF2-40B4-BE49-F238E27FC236}">
                <a16:creationId xmlns:a16="http://schemas.microsoft.com/office/drawing/2014/main" id="{4A2DD2D3-99D7-9CE6-7F88-27FB72477486}"/>
              </a:ext>
            </a:extLst>
          </p:cNvPr>
          <p:cNvGrpSpPr/>
          <p:nvPr/>
        </p:nvGrpSpPr>
        <p:grpSpPr>
          <a:xfrm>
            <a:off x="593138" y="111807"/>
            <a:ext cx="7181416" cy="431350"/>
            <a:chOff x="593138" y="111807"/>
            <a:chExt cx="7181416" cy="431350"/>
          </a:xfrm>
        </p:grpSpPr>
        <p:pic>
          <p:nvPicPr>
            <p:cNvPr id="20" name="Image 19">
              <a:extLst>
                <a:ext uri="{FF2B5EF4-FFF2-40B4-BE49-F238E27FC236}">
                  <a16:creationId xmlns:a16="http://schemas.microsoft.com/office/drawing/2014/main" id="{7E8892CB-57A4-D8E8-58A4-5D51EC1886E5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21" name="Groupe 20">
              <a:extLst>
                <a:ext uri="{FF2B5EF4-FFF2-40B4-BE49-F238E27FC236}">
                  <a16:creationId xmlns:a16="http://schemas.microsoft.com/office/drawing/2014/main" id="{7BEC3B39-7CB1-264A-BC00-4417A03E3C9C}"/>
                </a:ext>
              </a:extLst>
            </p:cNvPr>
            <p:cNvGrpSpPr/>
            <p:nvPr/>
          </p:nvGrpSpPr>
          <p:grpSpPr>
            <a:xfrm>
              <a:off x="722662" y="189855"/>
              <a:ext cx="6902420" cy="353302"/>
              <a:chOff x="722662" y="189855"/>
              <a:chExt cx="6902420" cy="353302"/>
            </a:xfrm>
          </p:grpSpPr>
          <p:sp>
            <p:nvSpPr>
              <p:cNvPr id="22" name="ZoneTexte 21">
                <a:extLst>
                  <a:ext uri="{FF2B5EF4-FFF2-40B4-BE49-F238E27FC236}">
                    <a16:creationId xmlns:a16="http://schemas.microsoft.com/office/drawing/2014/main" id="{A2328D34-5959-1914-D306-61E41621973F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3" name="ZoneTexte 22">
                <a:extLst>
                  <a:ext uri="{FF2B5EF4-FFF2-40B4-BE49-F238E27FC236}">
                    <a16:creationId xmlns:a16="http://schemas.microsoft.com/office/drawing/2014/main" id="{B7402FB7-0D21-6C63-B5FB-53EC45A005B1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4" name="ZoneTexte 23">
                <a:extLst>
                  <a:ext uri="{FF2B5EF4-FFF2-40B4-BE49-F238E27FC236}">
                    <a16:creationId xmlns:a16="http://schemas.microsoft.com/office/drawing/2014/main" id="{0E899C08-0B44-A740-551D-5880181107CD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افتتاح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5" name="Ellipse 24">
                <a:extLst>
                  <a:ext uri="{FF2B5EF4-FFF2-40B4-BE49-F238E27FC236}">
                    <a16:creationId xmlns:a16="http://schemas.microsoft.com/office/drawing/2014/main" id="{A87373AA-2324-A1C5-5B27-C3B60F2DB57F}"/>
                  </a:ext>
                </a:extLst>
              </p:cNvPr>
              <p:cNvSpPr/>
              <p:nvPr/>
            </p:nvSpPr>
            <p:spPr>
              <a:xfrm>
                <a:off x="7354529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26" name="ZoneTexte 25">
                <a:extLst>
                  <a:ext uri="{FF2B5EF4-FFF2-40B4-BE49-F238E27FC236}">
                    <a16:creationId xmlns:a16="http://schemas.microsoft.com/office/drawing/2014/main" id="{559F00A0-77AF-5B55-64E5-6E7D3B35BB9D}"/>
                  </a:ext>
                </a:extLst>
              </p:cNvPr>
              <p:cNvSpPr txBox="1"/>
              <p:nvPr/>
            </p:nvSpPr>
            <p:spPr>
              <a:xfrm>
                <a:off x="7315204" y="189855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27" name="Ellipse 26">
                <a:extLst>
                  <a:ext uri="{FF2B5EF4-FFF2-40B4-BE49-F238E27FC236}">
                    <a16:creationId xmlns:a16="http://schemas.microsoft.com/office/drawing/2014/main" id="{13402A94-8A4D-CFA2-4730-977213129883}"/>
                  </a:ext>
                </a:extLst>
              </p:cNvPr>
              <p:cNvSpPr/>
              <p:nvPr/>
            </p:nvSpPr>
            <p:spPr>
              <a:xfrm>
                <a:off x="4773554" y="240891"/>
                <a:ext cx="211555" cy="217557"/>
              </a:xfrm>
              <a:prstGeom prst="ellipse">
                <a:avLst/>
              </a:prstGeom>
              <a:solidFill>
                <a:srgbClr val="FC8E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28" name="ZoneTexte 27">
                <a:extLst>
                  <a:ext uri="{FF2B5EF4-FFF2-40B4-BE49-F238E27FC236}">
                    <a16:creationId xmlns:a16="http://schemas.microsoft.com/office/drawing/2014/main" id="{4129CB01-859F-8C42-A522-A6B46124A5DD}"/>
                  </a:ext>
                </a:extLst>
              </p:cNvPr>
              <p:cNvSpPr txBox="1"/>
              <p:nvPr/>
            </p:nvSpPr>
            <p:spPr>
              <a:xfrm>
                <a:off x="4744060" y="204603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29" name="Ellipse 28">
                <a:extLst>
                  <a:ext uri="{FF2B5EF4-FFF2-40B4-BE49-F238E27FC236}">
                    <a16:creationId xmlns:a16="http://schemas.microsoft.com/office/drawing/2014/main" id="{5A176809-4C5D-3378-F089-E73C3374C27A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0" name="ZoneTexte 29">
                <a:extLst>
                  <a:ext uri="{FF2B5EF4-FFF2-40B4-BE49-F238E27FC236}">
                    <a16:creationId xmlns:a16="http://schemas.microsoft.com/office/drawing/2014/main" id="{61E2BFB4-0664-D6DE-BA9F-D82F790697BB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pic>
        <p:nvPicPr>
          <p:cNvPr id="4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644C505E-654A-B4C4-7E6A-6FC565C25106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79289" y="61457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0D5ED7F0-01DD-EBED-87E8-B6181CA9747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660485" y="2532099"/>
            <a:ext cx="1751162" cy="1751162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87B99C76-785C-E40C-6425-FB2621E4DF3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486970" y="1518631"/>
            <a:ext cx="3286584" cy="4563112"/>
          </a:xfrm>
          <a:prstGeom prst="rect">
            <a:avLst/>
          </a:prstGeom>
        </p:spPr>
      </p:pic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C67A4C06-C88F-E800-2A9D-0DD462BBFFEB}"/>
              </a:ext>
            </a:extLst>
          </p:cNvPr>
          <p:cNvSpPr/>
          <p:nvPr/>
        </p:nvSpPr>
        <p:spPr>
          <a:xfrm>
            <a:off x="1809120" y="4127940"/>
            <a:ext cx="2730820" cy="1685940"/>
          </a:xfrm>
          <a:prstGeom prst="roundRect">
            <a:avLst>
              <a:gd name="adj" fmla="val 7515"/>
            </a:avLst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30773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CD7C919-EF8D-7A8B-00B3-E95CEEB03A4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12">
            <a:extLst>
              <a:ext uri="{FF2B5EF4-FFF2-40B4-BE49-F238E27FC236}">
                <a16:creationId xmlns:a16="http://schemas.microsoft.com/office/drawing/2014/main" id="{9C79EA03-300F-1FD3-48F5-02ECFA81F353}"/>
              </a:ext>
            </a:extLst>
          </p:cNvPr>
          <p:cNvSpPr txBox="1"/>
          <p:nvPr/>
        </p:nvSpPr>
        <p:spPr>
          <a:xfrm>
            <a:off x="250723" y="789341"/>
            <a:ext cx="7128949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ar-MA" b="1" dirty="0">
                <a:solidFill>
                  <a:srgbClr val="A5A5A5"/>
                </a:solidFill>
                <a:latin typeface="Calibri"/>
                <a:ea typeface="Calibri"/>
                <a:cs typeface="Calibri"/>
                <a:sym typeface="Calibri"/>
              </a:rPr>
              <a:t>النشاط رقم 16 ، </a:t>
            </a:r>
          </a:p>
          <a:p>
            <a:pPr algn="r" rtl="1"/>
            <a:r>
              <a:rPr lang="ar-MA" b="1" dirty="0">
                <a:solidFill>
                  <a:srgbClr val="A5A5A5"/>
                </a:solidFill>
                <a:latin typeface="Calibri"/>
                <a:ea typeface="Calibri"/>
                <a:cs typeface="Calibri"/>
                <a:sym typeface="Calibri"/>
              </a:rPr>
              <a:t>سأقرأ لكم المسألة و الخطوة الأولى و بعد إنجازها أقرأ لكم الخطوة الثانية و هكذا</a:t>
            </a:r>
          </a:p>
        </p:txBody>
      </p:sp>
      <p:grpSp>
        <p:nvGrpSpPr>
          <p:cNvPr id="28" name="Groupe 27">
            <a:extLst>
              <a:ext uri="{FF2B5EF4-FFF2-40B4-BE49-F238E27FC236}">
                <a16:creationId xmlns:a16="http://schemas.microsoft.com/office/drawing/2014/main" id="{65C3F6C6-32DB-3BDC-C5B6-B22E1DE4AA9B}"/>
              </a:ext>
            </a:extLst>
          </p:cNvPr>
          <p:cNvGrpSpPr/>
          <p:nvPr/>
        </p:nvGrpSpPr>
        <p:grpSpPr>
          <a:xfrm>
            <a:off x="593138" y="111807"/>
            <a:ext cx="7181416" cy="431350"/>
            <a:chOff x="593138" y="111807"/>
            <a:chExt cx="7181416" cy="431350"/>
          </a:xfrm>
        </p:grpSpPr>
        <p:pic>
          <p:nvPicPr>
            <p:cNvPr id="29" name="Image 28">
              <a:extLst>
                <a:ext uri="{FF2B5EF4-FFF2-40B4-BE49-F238E27FC236}">
                  <a16:creationId xmlns:a16="http://schemas.microsoft.com/office/drawing/2014/main" id="{A6BDB367-5265-5CB7-E029-332413697537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30" name="Groupe 29">
              <a:extLst>
                <a:ext uri="{FF2B5EF4-FFF2-40B4-BE49-F238E27FC236}">
                  <a16:creationId xmlns:a16="http://schemas.microsoft.com/office/drawing/2014/main" id="{69B5B850-8921-5B1F-697A-0EB663119F13}"/>
                </a:ext>
              </a:extLst>
            </p:cNvPr>
            <p:cNvGrpSpPr/>
            <p:nvPr/>
          </p:nvGrpSpPr>
          <p:grpSpPr>
            <a:xfrm>
              <a:off x="722662" y="189855"/>
              <a:ext cx="6902420" cy="353302"/>
              <a:chOff x="722662" y="189855"/>
              <a:chExt cx="6902420" cy="353302"/>
            </a:xfrm>
          </p:grpSpPr>
          <p:sp>
            <p:nvSpPr>
              <p:cNvPr id="31" name="ZoneTexte 30">
                <a:extLst>
                  <a:ext uri="{FF2B5EF4-FFF2-40B4-BE49-F238E27FC236}">
                    <a16:creationId xmlns:a16="http://schemas.microsoft.com/office/drawing/2014/main" id="{E47306DB-5365-B0B3-57B8-CC337F21B340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32" name="ZoneTexte 31">
                <a:extLst>
                  <a:ext uri="{FF2B5EF4-FFF2-40B4-BE49-F238E27FC236}">
                    <a16:creationId xmlns:a16="http://schemas.microsoft.com/office/drawing/2014/main" id="{BCD87FE7-6369-870E-06EC-3C2BED0264B0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33" name="ZoneTexte 32">
                <a:extLst>
                  <a:ext uri="{FF2B5EF4-FFF2-40B4-BE49-F238E27FC236}">
                    <a16:creationId xmlns:a16="http://schemas.microsoft.com/office/drawing/2014/main" id="{A24A6315-B927-A251-5A78-DB5727EB868E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افتتاح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34" name="Ellipse 33">
                <a:extLst>
                  <a:ext uri="{FF2B5EF4-FFF2-40B4-BE49-F238E27FC236}">
                    <a16:creationId xmlns:a16="http://schemas.microsoft.com/office/drawing/2014/main" id="{53F84591-AF83-469C-4996-13A26601B73F}"/>
                  </a:ext>
                </a:extLst>
              </p:cNvPr>
              <p:cNvSpPr/>
              <p:nvPr/>
            </p:nvSpPr>
            <p:spPr>
              <a:xfrm>
                <a:off x="7354529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5" name="ZoneTexte 34">
                <a:extLst>
                  <a:ext uri="{FF2B5EF4-FFF2-40B4-BE49-F238E27FC236}">
                    <a16:creationId xmlns:a16="http://schemas.microsoft.com/office/drawing/2014/main" id="{EAEB9491-E636-DB64-F91B-3E2A9F82E9A5}"/>
                  </a:ext>
                </a:extLst>
              </p:cNvPr>
              <p:cNvSpPr txBox="1"/>
              <p:nvPr/>
            </p:nvSpPr>
            <p:spPr>
              <a:xfrm>
                <a:off x="7315204" y="189855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36" name="Ellipse 35">
                <a:extLst>
                  <a:ext uri="{FF2B5EF4-FFF2-40B4-BE49-F238E27FC236}">
                    <a16:creationId xmlns:a16="http://schemas.microsoft.com/office/drawing/2014/main" id="{2FE91C2A-CB82-5BEB-0086-44F1EF321FFA}"/>
                  </a:ext>
                </a:extLst>
              </p:cNvPr>
              <p:cNvSpPr/>
              <p:nvPr/>
            </p:nvSpPr>
            <p:spPr>
              <a:xfrm>
                <a:off x="4773554" y="240891"/>
                <a:ext cx="211555" cy="217557"/>
              </a:xfrm>
              <a:prstGeom prst="ellipse">
                <a:avLst/>
              </a:prstGeom>
              <a:solidFill>
                <a:srgbClr val="FC8E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7" name="ZoneTexte 36">
                <a:extLst>
                  <a:ext uri="{FF2B5EF4-FFF2-40B4-BE49-F238E27FC236}">
                    <a16:creationId xmlns:a16="http://schemas.microsoft.com/office/drawing/2014/main" id="{D7DCE424-2EA5-E48B-6DE7-1B6DC704844F}"/>
                  </a:ext>
                </a:extLst>
              </p:cNvPr>
              <p:cNvSpPr txBox="1"/>
              <p:nvPr/>
            </p:nvSpPr>
            <p:spPr>
              <a:xfrm>
                <a:off x="4744060" y="204603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38" name="Ellipse 37">
                <a:extLst>
                  <a:ext uri="{FF2B5EF4-FFF2-40B4-BE49-F238E27FC236}">
                    <a16:creationId xmlns:a16="http://schemas.microsoft.com/office/drawing/2014/main" id="{EE70068D-D4C1-5C2E-5EBE-2C11A6CE408A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9" name="ZoneTexte 38">
                <a:extLst>
                  <a:ext uri="{FF2B5EF4-FFF2-40B4-BE49-F238E27FC236}">
                    <a16:creationId xmlns:a16="http://schemas.microsoft.com/office/drawing/2014/main" id="{12121B61-443B-4C64-E57C-D27FCEC2DDA9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pic>
        <p:nvPicPr>
          <p:cNvPr id="11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7852BD06-FB66-BC9E-81C5-B6B19B9DE096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 t="-7142" b="7142"/>
          <a:stretch/>
        </p:blipFill>
        <p:spPr>
          <a:xfrm>
            <a:off x="7779289" y="61457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F7862D53-10CE-E476-9807-4686E6F49BA6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D4EFFC"/>
              </a:clrFrom>
              <a:clrTo>
                <a:srgbClr val="D4EFFC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012617" y="1868755"/>
            <a:ext cx="7118766" cy="43388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092654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6656611-6E04-3F2B-52BA-5D4FE55458D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12">
            <a:extLst>
              <a:ext uri="{FF2B5EF4-FFF2-40B4-BE49-F238E27FC236}">
                <a16:creationId xmlns:a16="http://schemas.microsoft.com/office/drawing/2014/main" id="{FF228523-DE15-0BAE-A6DD-7F9378665CC3}"/>
              </a:ext>
            </a:extLst>
          </p:cNvPr>
          <p:cNvSpPr txBox="1"/>
          <p:nvPr/>
        </p:nvSpPr>
        <p:spPr>
          <a:xfrm>
            <a:off x="250723" y="789341"/>
            <a:ext cx="7128949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ar-MA" b="1" dirty="0">
                <a:solidFill>
                  <a:srgbClr val="A5A5A5"/>
                </a:solidFill>
                <a:latin typeface="Calibri"/>
                <a:ea typeface="Calibri"/>
                <a:cs typeface="Calibri"/>
                <a:sym typeface="Calibri"/>
              </a:rPr>
              <a:t>نصحح جماعة </a:t>
            </a:r>
          </a:p>
          <a:p>
            <a:pPr algn="r" rtl="1"/>
            <a:r>
              <a:rPr lang="ar-MA" i="1" dirty="0">
                <a:solidFill>
                  <a:srgbClr val="A5A5A5"/>
                </a:solidFill>
                <a:latin typeface="Calibri"/>
                <a:ea typeface="Calibri"/>
                <a:cs typeface="Calibri"/>
                <a:sym typeface="Calibri"/>
              </a:rPr>
              <a:t>يطلب الأستاذ(ة) من بعض المتعلمين القيام إلى السبورة بالتناوب للتصحيح </a:t>
            </a:r>
          </a:p>
        </p:txBody>
      </p:sp>
      <p:grpSp>
        <p:nvGrpSpPr>
          <p:cNvPr id="28" name="Groupe 27">
            <a:extLst>
              <a:ext uri="{FF2B5EF4-FFF2-40B4-BE49-F238E27FC236}">
                <a16:creationId xmlns:a16="http://schemas.microsoft.com/office/drawing/2014/main" id="{91361F18-18B9-6D23-EDD9-810A745F91DC}"/>
              </a:ext>
            </a:extLst>
          </p:cNvPr>
          <p:cNvGrpSpPr/>
          <p:nvPr/>
        </p:nvGrpSpPr>
        <p:grpSpPr>
          <a:xfrm>
            <a:off x="593138" y="111807"/>
            <a:ext cx="7181416" cy="431350"/>
            <a:chOff x="593138" y="111807"/>
            <a:chExt cx="7181416" cy="431350"/>
          </a:xfrm>
        </p:grpSpPr>
        <p:pic>
          <p:nvPicPr>
            <p:cNvPr id="29" name="Image 28">
              <a:extLst>
                <a:ext uri="{FF2B5EF4-FFF2-40B4-BE49-F238E27FC236}">
                  <a16:creationId xmlns:a16="http://schemas.microsoft.com/office/drawing/2014/main" id="{8680D6D4-20B2-AC94-3649-08A186760D9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30" name="Groupe 29">
              <a:extLst>
                <a:ext uri="{FF2B5EF4-FFF2-40B4-BE49-F238E27FC236}">
                  <a16:creationId xmlns:a16="http://schemas.microsoft.com/office/drawing/2014/main" id="{E0D425E9-79E9-FC9E-DBB3-D8D5860BAD4B}"/>
                </a:ext>
              </a:extLst>
            </p:cNvPr>
            <p:cNvGrpSpPr/>
            <p:nvPr/>
          </p:nvGrpSpPr>
          <p:grpSpPr>
            <a:xfrm>
              <a:off x="722662" y="189855"/>
              <a:ext cx="6902420" cy="353302"/>
              <a:chOff x="722662" y="189855"/>
              <a:chExt cx="6902420" cy="353302"/>
            </a:xfrm>
          </p:grpSpPr>
          <p:sp>
            <p:nvSpPr>
              <p:cNvPr id="31" name="ZoneTexte 30">
                <a:extLst>
                  <a:ext uri="{FF2B5EF4-FFF2-40B4-BE49-F238E27FC236}">
                    <a16:creationId xmlns:a16="http://schemas.microsoft.com/office/drawing/2014/main" id="{4763E49C-90D4-E49E-9CA6-BBFA30BAD0C5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32" name="ZoneTexte 31">
                <a:extLst>
                  <a:ext uri="{FF2B5EF4-FFF2-40B4-BE49-F238E27FC236}">
                    <a16:creationId xmlns:a16="http://schemas.microsoft.com/office/drawing/2014/main" id="{010EE7FC-2B8B-B535-D090-337FB7FAD248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33" name="ZoneTexte 32">
                <a:extLst>
                  <a:ext uri="{FF2B5EF4-FFF2-40B4-BE49-F238E27FC236}">
                    <a16:creationId xmlns:a16="http://schemas.microsoft.com/office/drawing/2014/main" id="{F8E2004F-A524-A612-D971-5B3D72EBD945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افتتاح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34" name="Ellipse 33">
                <a:extLst>
                  <a:ext uri="{FF2B5EF4-FFF2-40B4-BE49-F238E27FC236}">
                    <a16:creationId xmlns:a16="http://schemas.microsoft.com/office/drawing/2014/main" id="{B5745116-1294-EEBF-A6E1-B1D5FC69EB70}"/>
                  </a:ext>
                </a:extLst>
              </p:cNvPr>
              <p:cNvSpPr/>
              <p:nvPr/>
            </p:nvSpPr>
            <p:spPr>
              <a:xfrm>
                <a:off x="7354529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5" name="ZoneTexte 34">
                <a:extLst>
                  <a:ext uri="{FF2B5EF4-FFF2-40B4-BE49-F238E27FC236}">
                    <a16:creationId xmlns:a16="http://schemas.microsoft.com/office/drawing/2014/main" id="{A74BC4A3-C937-3D86-7496-4734DD012EE7}"/>
                  </a:ext>
                </a:extLst>
              </p:cNvPr>
              <p:cNvSpPr txBox="1"/>
              <p:nvPr/>
            </p:nvSpPr>
            <p:spPr>
              <a:xfrm>
                <a:off x="7315204" y="189855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36" name="Ellipse 35">
                <a:extLst>
                  <a:ext uri="{FF2B5EF4-FFF2-40B4-BE49-F238E27FC236}">
                    <a16:creationId xmlns:a16="http://schemas.microsoft.com/office/drawing/2014/main" id="{679D6583-0BE9-B303-F7AA-B72B4B7400EE}"/>
                  </a:ext>
                </a:extLst>
              </p:cNvPr>
              <p:cNvSpPr/>
              <p:nvPr/>
            </p:nvSpPr>
            <p:spPr>
              <a:xfrm>
                <a:off x="4773554" y="240891"/>
                <a:ext cx="211555" cy="217557"/>
              </a:xfrm>
              <a:prstGeom prst="ellipse">
                <a:avLst/>
              </a:prstGeom>
              <a:solidFill>
                <a:srgbClr val="FC8E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7" name="ZoneTexte 36">
                <a:extLst>
                  <a:ext uri="{FF2B5EF4-FFF2-40B4-BE49-F238E27FC236}">
                    <a16:creationId xmlns:a16="http://schemas.microsoft.com/office/drawing/2014/main" id="{19C36FFA-06FA-396A-8885-E31DE08F37E8}"/>
                  </a:ext>
                </a:extLst>
              </p:cNvPr>
              <p:cNvSpPr txBox="1"/>
              <p:nvPr/>
            </p:nvSpPr>
            <p:spPr>
              <a:xfrm>
                <a:off x="4744060" y="204603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38" name="Ellipse 37">
                <a:extLst>
                  <a:ext uri="{FF2B5EF4-FFF2-40B4-BE49-F238E27FC236}">
                    <a16:creationId xmlns:a16="http://schemas.microsoft.com/office/drawing/2014/main" id="{9D03F9AC-F84B-B80B-E2C5-A9F2CA977ECE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9" name="ZoneTexte 38">
                <a:extLst>
                  <a:ext uri="{FF2B5EF4-FFF2-40B4-BE49-F238E27FC236}">
                    <a16:creationId xmlns:a16="http://schemas.microsoft.com/office/drawing/2014/main" id="{8B314503-7C9E-D8C7-6365-3FF4390318A7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pic>
        <p:nvPicPr>
          <p:cNvPr id="11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0740DBB2-F685-EB9B-010D-D667DBD5B7F5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 t="-7142" b="7142"/>
          <a:stretch/>
        </p:blipFill>
        <p:spPr>
          <a:xfrm>
            <a:off x="7779289" y="61457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A878C39C-CC56-F9CB-BD97-436897871BB1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D4EFFC"/>
              </a:clrFrom>
              <a:clrTo>
                <a:srgbClr val="D4EFFC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012617" y="1868755"/>
            <a:ext cx="7118766" cy="43388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615426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EABC3CE-0563-4F30-036C-C0A5FEAFDCA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12">
            <a:extLst>
              <a:ext uri="{FF2B5EF4-FFF2-40B4-BE49-F238E27FC236}">
                <a16:creationId xmlns:a16="http://schemas.microsoft.com/office/drawing/2014/main" id="{38E613F2-6384-A56E-3412-20527B7A6C6B}"/>
              </a:ext>
            </a:extLst>
          </p:cNvPr>
          <p:cNvSpPr txBox="1"/>
          <p:nvPr/>
        </p:nvSpPr>
        <p:spPr>
          <a:xfrm>
            <a:off x="250723" y="750597"/>
            <a:ext cx="7128949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ar-MA" b="1" dirty="0">
                <a:solidFill>
                  <a:srgbClr val="A5A5A5"/>
                </a:solidFill>
                <a:latin typeface="Calibri"/>
                <a:ea typeface="Calibri"/>
                <a:cs typeface="Calibri"/>
                <a:sym typeface="Calibri"/>
              </a:rPr>
              <a:t>صححوا : 4 صفحات تمثل الجزء الأول و 5 صفحات تمثل الجزء الثاني و نبحث عن كل الصفحات </a:t>
            </a:r>
          </a:p>
        </p:txBody>
      </p:sp>
      <p:grpSp>
        <p:nvGrpSpPr>
          <p:cNvPr id="28" name="Groupe 27">
            <a:extLst>
              <a:ext uri="{FF2B5EF4-FFF2-40B4-BE49-F238E27FC236}">
                <a16:creationId xmlns:a16="http://schemas.microsoft.com/office/drawing/2014/main" id="{95D34F50-E8E7-02B1-BAF7-667C98AC573A}"/>
              </a:ext>
            </a:extLst>
          </p:cNvPr>
          <p:cNvGrpSpPr/>
          <p:nvPr/>
        </p:nvGrpSpPr>
        <p:grpSpPr>
          <a:xfrm>
            <a:off x="593138" y="111807"/>
            <a:ext cx="7181416" cy="431350"/>
            <a:chOff x="593138" y="111807"/>
            <a:chExt cx="7181416" cy="431350"/>
          </a:xfrm>
        </p:grpSpPr>
        <p:pic>
          <p:nvPicPr>
            <p:cNvPr id="29" name="Image 28">
              <a:extLst>
                <a:ext uri="{FF2B5EF4-FFF2-40B4-BE49-F238E27FC236}">
                  <a16:creationId xmlns:a16="http://schemas.microsoft.com/office/drawing/2014/main" id="{384C8CAE-D096-8B9A-042F-A9D19384DA5F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30" name="Groupe 29">
              <a:extLst>
                <a:ext uri="{FF2B5EF4-FFF2-40B4-BE49-F238E27FC236}">
                  <a16:creationId xmlns:a16="http://schemas.microsoft.com/office/drawing/2014/main" id="{1C6D2944-DEC1-4514-C0B1-8B2DB3E033D2}"/>
                </a:ext>
              </a:extLst>
            </p:cNvPr>
            <p:cNvGrpSpPr/>
            <p:nvPr/>
          </p:nvGrpSpPr>
          <p:grpSpPr>
            <a:xfrm>
              <a:off x="722662" y="189855"/>
              <a:ext cx="6902420" cy="353302"/>
              <a:chOff x="722662" y="189855"/>
              <a:chExt cx="6902420" cy="353302"/>
            </a:xfrm>
          </p:grpSpPr>
          <p:sp>
            <p:nvSpPr>
              <p:cNvPr id="31" name="ZoneTexte 30">
                <a:extLst>
                  <a:ext uri="{FF2B5EF4-FFF2-40B4-BE49-F238E27FC236}">
                    <a16:creationId xmlns:a16="http://schemas.microsoft.com/office/drawing/2014/main" id="{2B6FB2AF-0D31-8AA6-4EE3-7C713078DAB4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32" name="ZoneTexte 31">
                <a:extLst>
                  <a:ext uri="{FF2B5EF4-FFF2-40B4-BE49-F238E27FC236}">
                    <a16:creationId xmlns:a16="http://schemas.microsoft.com/office/drawing/2014/main" id="{D1C4263B-5062-F53E-FF5E-12CADBD902C3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33" name="ZoneTexte 32">
                <a:extLst>
                  <a:ext uri="{FF2B5EF4-FFF2-40B4-BE49-F238E27FC236}">
                    <a16:creationId xmlns:a16="http://schemas.microsoft.com/office/drawing/2014/main" id="{AECEBAE6-4DCB-7EEE-9C1C-A6CE249CB517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افتتاح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34" name="Ellipse 33">
                <a:extLst>
                  <a:ext uri="{FF2B5EF4-FFF2-40B4-BE49-F238E27FC236}">
                    <a16:creationId xmlns:a16="http://schemas.microsoft.com/office/drawing/2014/main" id="{FA0F9A9E-AE93-A0E5-45E9-C440AEFCD101}"/>
                  </a:ext>
                </a:extLst>
              </p:cNvPr>
              <p:cNvSpPr/>
              <p:nvPr/>
            </p:nvSpPr>
            <p:spPr>
              <a:xfrm>
                <a:off x="7354529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5" name="ZoneTexte 34">
                <a:extLst>
                  <a:ext uri="{FF2B5EF4-FFF2-40B4-BE49-F238E27FC236}">
                    <a16:creationId xmlns:a16="http://schemas.microsoft.com/office/drawing/2014/main" id="{A7B2DF14-86C0-123A-BA4D-197792C67266}"/>
                  </a:ext>
                </a:extLst>
              </p:cNvPr>
              <p:cNvSpPr txBox="1"/>
              <p:nvPr/>
            </p:nvSpPr>
            <p:spPr>
              <a:xfrm>
                <a:off x="7315204" y="189855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36" name="Ellipse 35">
                <a:extLst>
                  <a:ext uri="{FF2B5EF4-FFF2-40B4-BE49-F238E27FC236}">
                    <a16:creationId xmlns:a16="http://schemas.microsoft.com/office/drawing/2014/main" id="{90ABDE1D-3FE6-35C6-99AB-EA08EC541F46}"/>
                  </a:ext>
                </a:extLst>
              </p:cNvPr>
              <p:cNvSpPr/>
              <p:nvPr/>
            </p:nvSpPr>
            <p:spPr>
              <a:xfrm>
                <a:off x="4773554" y="240891"/>
                <a:ext cx="211555" cy="217557"/>
              </a:xfrm>
              <a:prstGeom prst="ellipse">
                <a:avLst/>
              </a:prstGeom>
              <a:solidFill>
                <a:srgbClr val="FC8E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7" name="ZoneTexte 36">
                <a:extLst>
                  <a:ext uri="{FF2B5EF4-FFF2-40B4-BE49-F238E27FC236}">
                    <a16:creationId xmlns:a16="http://schemas.microsoft.com/office/drawing/2014/main" id="{1BE744E6-998D-A030-286C-CA7CFDA47DAE}"/>
                  </a:ext>
                </a:extLst>
              </p:cNvPr>
              <p:cNvSpPr txBox="1"/>
              <p:nvPr/>
            </p:nvSpPr>
            <p:spPr>
              <a:xfrm>
                <a:off x="4744060" y="204603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38" name="Ellipse 37">
                <a:extLst>
                  <a:ext uri="{FF2B5EF4-FFF2-40B4-BE49-F238E27FC236}">
                    <a16:creationId xmlns:a16="http://schemas.microsoft.com/office/drawing/2014/main" id="{2D8C3A6E-7790-36BD-BDF6-18472C825945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9" name="ZoneTexte 38">
                <a:extLst>
                  <a:ext uri="{FF2B5EF4-FFF2-40B4-BE49-F238E27FC236}">
                    <a16:creationId xmlns:a16="http://schemas.microsoft.com/office/drawing/2014/main" id="{5F080817-5AA5-7C61-6CC1-3FC04DCD3955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pic>
        <p:nvPicPr>
          <p:cNvPr id="11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CA7D7FE9-9111-D050-9799-86F6C17012F2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 t="-7142" b="7142"/>
          <a:stretch/>
        </p:blipFill>
        <p:spPr>
          <a:xfrm>
            <a:off x="7779289" y="61457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F2E28091-1AFB-7DBE-68D7-EB3E63D901AD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D4EFFC"/>
              </a:clrFrom>
              <a:clrTo>
                <a:srgbClr val="D4EFFC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012617" y="1868755"/>
            <a:ext cx="7118766" cy="4338810"/>
          </a:xfrm>
          <a:prstGeom prst="rect">
            <a:avLst/>
          </a:prstGeom>
        </p:spPr>
      </p:pic>
      <p:sp>
        <p:nvSpPr>
          <p:cNvPr id="25" name="Rectangle 24">
            <a:extLst>
              <a:ext uri="{FF2B5EF4-FFF2-40B4-BE49-F238E27FC236}">
                <a16:creationId xmlns:a16="http://schemas.microsoft.com/office/drawing/2014/main" id="{A707D6A9-6F0B-7635-050E-B7E742A37F98}"/>
              </a:ext>
            </a:extLst>
          </p:cNvPr>
          <p:cNvSpPr/>
          <p:nvPr/>
        </p:nvSpPr>
        <p:spPr>
          <a:xfrm>
            <a:off x="1161542" y="3629589"/>
            <a:ext cx="442600" cy="427703"/>
          </a:xfrm>
          <a:prstGeom prst="rect">
            <a:avLst/>
          </a:prstGeom>
          <a:solidFill>
            <a:srgbClr val="FFC000"/>
          </a:solidFill>
          <a:ln w="28575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B9CEC4C0-BF19-9B62-95ED-514FEFAF7743}"/>
              </a:ext>
            </a:extLst>
          </p:cNvPr>
          <p:cNvSpPr/>
          <p:nvPr/>
        </p:nvSpPr>
        <p:spPr>
          <a:xfrm>
            <a:off x="1619521" y="3629589"/>
            <a:ext cx="442600" cy="427703"/>
          </a:xfrm>
          <a:prstGeom prst="rect">
            <a:avLst/>
          </a:prstGeom>
          <a:solidFill>
            <a:srgbClr val="FFC000"/>
          </a:solidFill>
          <a:ln w="28575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DCFFD8D2-1040-3F76-4CCA-73C9E167DB3C}"/>
              </a:ext>
            </a:extLst>
          </p:cNvPr>
          <p:cNvSpPr/>
          <p:nvPr/>
        </p:nvSpPr>
        <p:spPr>
          <a:xfrm>
            <a:off x="2077500" y="3629589"/>
            <a:ext cx="442600" cy="427703"/>
          </a:xfrm>
          <a:prstGeom prst="rect">
            <a:avLst/>
          </a:prstGeom>
          <a:solidFill>
            <a:srgbClr val="FFC000"/>
          </a:solidFill>
          <a:ln w="28575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0" name="Rectangle 39">
            <a:extLst>
              <a:ext uri="{FF2B5EF4-FFF2-40B4-BE49-F238E27FC236}">
                <a16:creationId xmlns:a16="http://schemas.microsoft.com/office/drawing/2014/main" id="{430039AE-6033-603C-2844-587D3504859E}"/>
              </a:ext>
            </a:extLst>
          </p:cNvPr>
          <p:cNvSpPr/>
          <p:nvPr/>
        </p:nvSpPr>
        <p:spPr>
          <a:xfrm>
            <a:off x="2535479" y="3629589"/>
            <a:ext cx="442600" cy="427703"/>
          </a:xfrm>
          <a:prstGeom prst="rect">
            <a:avLst/>
          </a:prstGeom>
          <a:solidFill>
            <a:srgbClr val="FFC000"/>
          </a:solidFill>
          <a:ln w="28575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1" name="Rectangle 40">
            <a:extLst>
              <a:ext uri="{FF2B5EF4-FFF2-40B4-BE49-F238E27FC236}">
                <a16:creationId xmlns:a16="http://schemas.microsoft.com/office/drawing/2014/main" id="{BE4C4B9F-0911-3FF0-3C12-C6D1F7446750}"/>
              </a:ext>
            </a:extLst>
          </p:cNvPr>
          <p:cNvSpPr/>
          <p:nvPr/>
        </p:nvSpPr>
        <p:spPr>
          <a:xfrm>
            <a:off x="2993458" y="3629589"/>
            <a:ext cx="442600" cy="427703"/>
          </a:xfrm>
          <a:prstGeom prst="rect">
            <a:avLst/>
          </a:prstGeom>
          <a:solidFill>
            <a:srgbClr val="92D050"/>
          </a:solidFill>
          <a:ln w="28575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2" name="Rectangle 41">
            <a:extLst>
              <a:ext uri="{FF2B5EF4-FFF2-40B4-BE49-F238E27FC236}">
                <a16:creationId xmlns:a16="http://schemas.microsoft.com/office/drawing/2014/main" id="{506FF7E6-C8CE-0F29-D929-E6C8AC61FD05}"/>
              </a:ext>
            </a:extLst>
          </p:cNvPr>
          <p:cNvSpPr/>
          <p:nvPr/>
        </p:nvSpPr>
        <p:spPr>
          <a:xfrm>
            <a:off x="3436689" y="3629589"/>
            <a:ext cx="442600" cy="427703"/>
          </a:xfrm>
          <a:prstGeom prst="rect">
            <a:avLst/>
          </a:prstGeom>
          <a:solidFill>
            <a:srgbClr val="92D050"/>
          </a:solidFill>
          <a:ln w="28575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3" name="Rectangle 42">
            <a:extLst>
              <a:ext uri="{FF2B5EF4-FFF2-40B4-BE49-F238E27FC236}">
                <a16:creationId xmlns:a16="http://schemas.microsoft.com/office/drawing/2014/main" id="{BD917894-FB88-8D2B-8D8F-F430FE05B962}"/>
              </a:ext>
            </a:extLst>
          </p:cNvPr>
          <p:cNvSpPr/>
          <p:nvPr/>
        </p:nvSpPr>
        <p:spPr>
          <a:xfrm>
            <a:off x="3894668" y="3629589"/>
            <a:ext cx="442600" cy="427703"/>
          </a:xfrm>
          <a:prstGeom prst="rect">
            <a:avLst/>
          </a:prstGeom>
          <a:solidFill>
            <a:srgbClr val="92D050"/>
          </a:solidFill>
          <a:ln w="28575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4" name="Rectangle 43">
            <a:extLst>
              <a:ext uri="{FF2B5EF4-FFF2-40B4-BE49-F238E27FC236}">
                <a16:creationId xmlns:a16="http://schemas.microsoft.com/office/drawing/2014/main" id="{CD4A2DDC-249D-243B-D9AE-61BB2938901F}"/>
              </a:ext>
            </a:extLst>
          </p:cNvPr>
          <p:cNvSpPr/>
          <p:nvPr/>
        </p:nvSpPr>
        <p:spPr>
          <a:xfrm>
            <a:off x="4352647" y="3629589"/>
            <a:ext cx="442600" cy="427703"/>
          </a:xfrm>
          <a:prstGeom prst="rect">
            <a:avLst/>
          </a:prstGeom>
          <a:solidFill>
            <a:srgbClr val="92D050"/>
          </a:solidFill>
          <a:ln w="28575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5" name="Rectangle 44">
            <a:extLst>
              <a:ext uri="{FF2B5EF4-FFF2-40B4-BE49-F238E27FC236}">
                <a16:creationId xmlns:a16="http://schemas.microsoft.com/office/drawing/2014/main" id="{76780CC1-D669-28E3-77EE-94940AF64F9A}"/>
              </a:ext>
            </a:extLst>
          </p:cNvPr>
          <p:cNvSpPr/>
          <p:nvPr/>
        </p:nvSpPr>
        <p:spPr>
          <a:xfrm>
            <a:off x="4810623" y="3629589"/>
            <a:ext cx="442600" cy="427703"/>
          </a:xfrm>
          <a:prstGeom prst="rect">
            <a:avLst/>
          </a:prstGeom>
          <a:solidFill>
            <a:srgbClr val="92D050"/>
          </a:solidFill>
          <a:ln w="28575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B2FD5064-6F13-A6E0-EFCF-4ABD154DA1C5}"/>
              </a:ext>
            </a:extLst>
          </p:cNvPr>
          <p:cNvSpPr txBox="1"/>
          <p:nvPr/>
        </p:nvSpPr>
        <p:spPr>
          <a:xfrm>
            <a:off x="4744060" y="4303476"/>
            <a:ext cx="199087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36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4 + 5 = 9 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0EECBBC5-3E0D-3315-7761-A3DD1A5BD93C}"/>
              </a:ext>
            </a:extLst>
          </p:cNvPr>
          <p:cNvSpPr txBox="1"/>
          <p:nvPr/>
        </p:nvSpPr>
        <p:spPr>
          <a:xfrm>
            <a:off x="6130640" y="5255520"/>
            <a:ext cx="60429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36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9</a:t>
            </a:r>
          </a:p>
        </p:txBody>
      </p:sp>
    </p:spTree>
    <p:extLst>
      <p:ext uri="{BB962C8B-B14F-4D97-AF65-F5344CB8AC3E}">
        <p14:creationId xmlns:p14="http://schemas.microsoft.com/office/powerpoint/2010/main" val="9224641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788DAF6-86DD-668C-DA36-87DC6ADD023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0222B699-DCEE-8AFF-5AC2-47769F2100E9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3" name="Flowchart: Alternate Process 54">
            <a:extLst>
              <a:ext uri="{FF2B5EF4-FFF2-40B4-BE49-F238E27FC236}">
                <a16:creationId xmlns:a16="http://schemas.microsoft.com/office/drawing/2014/main" id="{5BFD1820-17F2-2B71-7DF5-E9A7E5662AEA}"/>
              </a:ext>
            </a:extLst>
          </p:cNvPr>
          <p:cNvSpPr/>
          <p:nvPr/>
        </p:nvSpPr>
        <p:spPr>
          <a:xfrm>
            <a:off x="2911697" y="3270851"/>
            <a:ext cx="3762541" cy="802419"/>
          </a:xfrm>
          <a:prstGeom prst="flowChartAlternateProcess">
            <a:avLst/>
          </a:prstGeom>
          <a:solidFill>
            <a:srgbClr val="3A8F98"/>
          </a:solidFill>
          <a:ln w="539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 rtl="1">
              <a:defRPr/>
            </a:pPr>
            <a:r>
              <a:rPr lang="ar-MA" sz="32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اختتام الدرس</a:t>
            </a:r>
            <a:endParaRPr lang="ar-MA" sz="3200" b="1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" name="Oval 80">
            <a:extLst>
              <a:ext uri="{FF2B5EF4-FFF2-40B4-BE49-F238E27FC236}">
                <a16:creationId xmlns:a16="http://schemas.microsoft.com/office/drawing/2014/main" id="{B29F04A7-6857-294C-37B5-D1AF47690DAE}"/>
              </a:ext>
            </a:extLst>
          </p:cNvPr>
          <p:cNvSpPr>
            <a:spLocks noChangeAspect="1"/>
          </p:cNvSpPr>
          <p:nvPr/>
        </p:nvSpPr>
        <p:spPr>
          <a:xfrm>
            <a:off x="6232304" y="3323038"/>
            <a:ext cx="698043" cy="698043"/>
          </a:xfrm>
          <a:prstGeom prst="ellipse">
            <a:avLst/>
          </a:prstGeom>
          <a:solidFill>
            <a:srgbClr val="FFC000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6</a:t>
            </a:r>
            <a:endParaRPr lang="fr-MA" sz="3200" b="1" dirty="0"/>
          </a:p>
        </p:txBody>
      </p:sp>
    </p:spTree>
    <p:extLst>
      <p:ext uri="{BB962C8B-B14F-4D97-AF65-F5344CB8AC3E}">
        <p14:creationId xmlns:p14="http://schemas.microsoft.com/office/powerpoint/2010/main" val="823210201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5F91F3B2-1293-542D-9EA1-A835F6A500E4}"/>
              </a:ext>
            </a:extLst>
          </p:cNvPr>
          <p:cNvSpPr txBox="1"/>
          <p:nvPr/>
        </p:nvSpPr>
        <p:spPr>
          <a:xfrm>
            <a:off x="320842" y="904386"/>
            <a:ext cx="71902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إلى اللقاء، في </a:t>
            </a:r>
            <a:r>
              <a:rPr lang="ar-MA" b="1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الحصة القادمة.</a:t>
            </a:r>
            <a:endParaRPr lang="ar-MA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6" name="Style_clean_flat_202509302313">
            <a:hlinkClick r:id="" action="ppaction://media"/>
            <a:extLst>
              <a:ext uri="{FF2B5EF4-FFF2-40B4-BE49-F238E27FC236}">
                <a16:creationId xmlns:a16="http://schemas.microsoft.com/office/drawing/2014/main" id="{0F008D93-8CC5-176C-5CC7-8A65A1DFA28E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rcRect b="2448"/>
          <a:stretch>
            <a:fillRect/>
          </a:stretch>
        </p:blipFill>
        <p:spPr>
          <a:xfrm>
            <a:off x="1314225" y="2127708"/>
            <a:ext cx="6515550" cy="3601762"/>
          </a:xfrm>
          <a:prstGeom prst="rect">
            <a:avLst/>
          </a:prstGeom>
        </p:spPr>
      </p:pic>
      <p:grpSp>
        <p:nvGrpSpPr>
          <p:cNvPr id="3" name="Groupe 2">
            <a:extLst>
              <a:ext uri="{FF2B5EF4-FFF2-40B4-BE49-F238E27FC236}">
                <a16:creationId xmlns:a16="http://schemas.microsoft.com/office/drawing/2014/main" id="{923751FC-6575-C22B-F6E6-D31B9745CC6A}"/>
              </a:ext>
            </a:extLst>
          </p:cNvPr>
          <p:cNvGrpSpPr/>
          <p:nvPr/>
        </p:nvGrpSpPr>
        <p:grpSpPr>
          <a:xfrm>
            <a:off x="593138" y="111807"/>
            <a:ext cx="7181416" cy="431350"/>
            <a:chOff x="593138" y="111807"/>
            <a:chExt cx="7181416" cy="431350"/>
          </a:xfrm>
        </p:grpSpPr>
        <p:pic>
          <p:nvPicPr>
            <p:cNvPr id="4" name="Image 3">
              <a:extLst>
                <a:ext uri="{FF2B5EF4-FFF2-40B4-BE49-F238E27FC236}">
                  <a16:creationId xmlns:a16="http://schemas.microsoft.com/office/drawing/2014/main" id="{EC2D0425-5540-1CED-668F-3612DBB4D426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7" name="Groupe 6">
              <a:extLst>
                <a:ext uri="{FF2B5EF4-FFF2-40B4-BE49-F238E27FC236}">
                  <a16:creationId xmlns:a16="http://schemas.microsoft.com/office/drawing/2014/main" id="{32AFC298-E27C-CEDC-C26E-A4BBE0B500BA}"/>
                </a:ext>
              </a:extLst>
            </p:cNvPr>
            <p:cNvGrpSpPr/>
            <p:nvPr/>
          </p:nvGrpSpPr>
          <p:grpSpPr>
            <a:xfrm>
              <a:off x="722662" y="189855"/>
              <a:ext cx="6902420" cy="353302"/>
              <a:chOff x="722662" y="189855"/>
              <a:chExt cx="6902420" cy="353302"/>
            </a:xfrm>
          </p:grpSpPr>
          <p:sp>
            <p:nvSpPr>
              <p:cNvPr id="8" name="ZoneTexte 7">
                <a:extLst>
                  <a:ext uri="{FF2B5EF4-FFF2-40B4-BE49-F238E27FC236}">
                    <a16:creationId xmlns:a16="http://schemas.microsoft.com/office/drawing/2014/main" id="{162A5AF5-0856-71C2-8A2F-A8A9431A9D32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9" name="ZoneTexte 8">
                <a:extLst>
                  <a:ext uri="{FF2B5EF4-FFF2-40B4-BE49-F238E27FC236}">
                    <a16:creationId xmlns:a16="http://schemas.microsoft.com/office/drawing/2014/main" id="{B7ACEF76-17AA-DFB1-921A-18EB1198074F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0" name="ZoneTexte 9">
                <a:extLst>
                  <a:ext uri="{FF2B5EF4-FFF2-40B4-BE49-F238E27FC236}">
                    <a16:creationId xmlns:a16="http://schemas.microsoft.com/office/drawing/2014/main" id="{64A24C5D-6C8E-7CAA-B4DB-715AC25F7EDF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افتتاح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1" name="Ellipse 10">
                <a:extLst>
                  <a:ext uri="{FF2B5EF4-FFF2-40B4-BE49-F238E27FC236}">
                    <a16:creationId xmlns:a16="http://schemas.microsoft.com/office/drawing/2014/main" id="{6DB75C2D-CDD2-F1C2-E145-2A59D7913D7D}"/>
                  </a:ext>
                </a:extLst>
              </p:cNvPr>
              <p:cNvSpPr/>
              <p:nvPr/>
            </p:nvSpPr>
            <p:spPr>
              <a:xfrm>
                <a:off x="7354529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2" name="ZoneTexte 11">
                <a:extLst>
                  <a:ext uri="{FF2B5EF4-FFF2-40B4-BE49-F238E27FC236}">
                    <a16:creationId xmlns:a16="http://schemas.microsoft.com/office/drawing/2014/main" id="{DA5F967E-E657-EB9B-D40B-18EA4F69E195}"/>
                  </a:ext>
                </a:extLst>
              </p:cNvPr>
              <p:cNvSpPr txBox="1"/>
              <p:nvPr/>
            </p:nvSpPr>
            <p:spPr>
              <a:xfrm>
                <a:off x="7315204" y="189855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3" name="Ellipse 12">
                <a:extLst>
                  <a:ext uri="{FF2B5EF4-FFF2-40B4-BE49-F238E27FC236}">
                    <a16:creationId xmlns:a16="http://schemas.microsoft.com/office/drawing/2014/main" id="{31BFF54C-85FD-1068-B5BE-AF8577BBAB28}"/>
                  </a:ext>
                </a:extLst>
              </p:cNvPr>
              <p:cNvSpPr/>
              <p:nvPr/>
            </p:nvSpPr>
            <p:spPr>
              <a:xfrm>
                <a:off x="4773554" y="240891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4" name="ZoneTexte 13">
                <a:extLst>
                  <a:ext uri="{FF2B5EF4-FFF2-40B4-BE49-F238E27FC236}">
                    <a16:creationId xmlns:a16="http://schemas.microsoft.com/office/drawing/2014/main" id="{1F28400F-A0F6-4A4B-DFEA-B8B7130645BC}"/>
                  </a:ext>
                </a:extLst>
              </p:cNvPr>
              <p:cNvSpPr txBox="1"/>
              <p:nvPr/>
            </p:nvSpPr>
            <p:spPr>
              <a:xfrm>
                <a:off x="4744058" y="204603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5" name="Ellipse 14">
                <a:extLst>
                  <a:ext uri="{FF2B5EF4-FFF2-40B4-BE49-F238E27FC236}">
                    <a16:creationId xmlns:a16="http://schemas.microsoft.com/office/drawing/2014/main" id="{A39ABCF5-2601-F021-24CD-954B12403840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E98301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6" name="ZoneTexte 15">
                <a:extLst>
                  <a:ext uri="{FF2B5EF4-FFF2-40B4-BE49-F238E27FC236}">
                    <a16:creationId xmlns:a16="http://schemas.microsoft.com/office/drawing/2014/main" id="{71C9A1FC-9CA2-1D93-B012-D67A908167A3}"/>
                  </a:ext>
                </a:extLst>
              </p:cNvPr>
              <p:cNvSpPr txBox="1"/>
              <p:nvPr/>
            </p:nvSpPr>
            <p:spPr>
              <a:xfrm>
                <a:off x="1779626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pic>
        <p:nvPicPr>
          <p:cNvPr id="17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0856A6C8-EB99-AD0B-2614-65204A23DACA}"/>
              </a:ext>
            </a:extLst>
          </p:cNvPr>
          <p:cNvPicPr preferRelativeResize="0"/>
          <p:nvPr/>
        </p:nvPicPr>
        <p:blipFill rotWithShape="1">
          <a:blip r:embed="rId6">
            <a:alphaModFix/>
          </a:blip>
          <a:srcRect t="-7142" b="7142"/>
          <a:stretch/>
        </p:blipFill>
        <p:spPr>
          <a:xfrm>
            <a:off x="7779289" y="614571"/>
            <a:ext cx="1008000" cy="1008000"/>
          </a:xfrm>
          <a:prstGeom prst="ellipse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6245340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837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6"/>
                </p:tgtEl>
              </p:cMediaNode>
            </p:video>
          </p:childTnLst>
        </p:cTn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FB6AC1A-DAE6-F165-379F-FE55D721A74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08C6F285-1500-E218-CED0-99098813533A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8C6BC451-AE8F-5BFF-C31B-A19A9BDBB35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63905" y="4354531"/>
            <a:ext cx="362001" cy="485900"/>
          </a:xfrm>
          <a:prstGeom prst="rect">
            <a:avLst/>
          </a:prstGeom>
        </p:spPr>
      </p:pic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FBE4461D-B0F5-7938-FA60-3C4BD84897EA}"/>
              </a:ext>
            </a:extLst>
          </p:cNvPr>
          <p:cNvSpPr/>
          <p:nvPr/>
        </p:nvSpPr>
        <p:spPr>
          <a:xfrm>
            <a:off x="2939710" y="3071027"/>
            <a:ext cx="5322445" cy="1272371"/>
          </a:xfrm>
          <a:prstGeom prst="roundRect">
            <a:avLst/>
          </a:prstGeom>
          <a:solidFill>
            <a:srgbClr val="58B6C0">
              <a:lumMod val="20000"/>
              <a:lumOff val="80000"/>
            </a:srgbClr>
          </a:solidFill>
          <a:ln w="19050" cap="flat" cmpd="sng" algn="ctr">
            <a:solidFill>
              <a:srgbClr val="FFFFFF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C44374AE-2F5F-863B-3125-172470A848E4}"/>
              </a:ext>
            </a:extLst>
          </p:cNvPr>
          <p:cNvSpPr txBox="1"/>
          <p:nvPr/>
        </p:nvSpPr>
        <p:spPr>
          <a:xfrm>
            <a:off x="2852093" y="3169946"/>
            <a:ext cx="480722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1">
              <a:spcAft>
                <a:spcPts val="600"/>
              </a:spcAft>
            </a:pPr>
            <a:r>
              <a:rPr lang="ar-MA" sz="2400" b="1" kern="0" dirty="0">
                <a:solidFill>
                  <a:srgbClr val="FC8D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ما تقديرك لنسبة التحكم في أهداف الحصة ؟ </a:t>
            </a:r>
            <a:endParaRPr lang="fr-FR" sz="2400" b="1" dirty="0">
              <a:solidFill>
                <a:srgbClr val="FC8D00"/>
              </a:solidFill>
              <a:latin typeface="Dosis" pitchFamily="2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7A0817B-C83F-D3D7-7E28-5C4ADD1DE61C}"/>
              </a:ext>
            </a:extLst>
          </p:cNvPr>
          <p:cNvSpPr txBox="1"/>
          <p:nvPr/>
        </p:nvSpPr>
        <p:spPr>
          <a:xfrm>
            <a:off x="2823550" y="3749168"/>
            <a:ext cx="4753418" cy="36202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ts val="2075"/>
              </a:lnSpc>
            </a:pPr>
            <a:r>
              <a:rPr lang="ar-MA" sz="2000" b="1" kern="0" dirty="0">
                <a:solidFill>
                  <a:srgbClr val="3494BA">
                    <a:lumMod val="75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تسجل النسبة على صفحة اليوم من مذكرة الأستاذ(ة).</a:t>
            </a:r>
          </a:p>
        </p:txBody>
      </p:sp>
      <p:grpSp>
        <p:nvGrpSpPr>
          <p:cNvPr id="8" name="Groupe 7">
            <a:extLst>
              <a:ext uri="{FF2B5EF4-FFF2-40B4-BE49-F238E27FC236}">
                <a16:creationId xmlns:a16="http://schemas.microsoft.com/office/drawing/2014/main" id="{C26D49FA-232D-B674-D16D-C0514F4C0844}"/>
              </a:ext>
            </a:extLst>
          </p:cNvPr>
          <p:cNvGrpSpPr/>
          <p:nvPr/>
        </p:nvGrpSpPr>
        <p:grpSpPr>
          <a:xfrm>
            <a:off x="7571702" y="3081307"/>
            <a:ext cx="952824" cy="892559"/>
            <a:chOff x="7018463" y="3273195"/>
            <a:chExt cx="1249561" cy="1172098"/>
          </a:xfrm>
        </p:grpSpPr>
        <p:grpSp>
          <p:nvGrpSpPr>
            <p:cNvPr id="9" name="Groupe 8">
              <a:extLst>
                <a:ext uri="{FF2B5EF4-FFF2-40B4-BE49-F238E27FC236}">
                  <a16:creationId xmlns:a16="http://schemas.microsoft.com/office/drawing/2014/main" id="{71828E34-3333-D866-B7E3-66F593D72A60}"/>
                </a:ext>
              </a:extLst>
            </p:cNvPr>
            <p:cNvGrpSpPr/>
            <p:nvPr/>
          </p:nvGrpSpPr>
          <p:grpSpPr>
            <a:xfrm>
              <a:off x="7018463" y="3537379"/>
              <a:ext cx="907914" cy="907914"/>
              <a:chOff x="3664086" y="1245255"/>
              <a:chExt cx="907914" cy="907914"/>
            </a:xfrm>
          </p:grpSpPr>
          <p:sp>
            <p:nvSpPr>
              <p:cNvPr id="13" name="Ellipse 12">
                <a:extLst>
                  <a:ext uri="{FF2B5EF4-FFF2-40B4-BE49-F238E27FC236}">
                    <a16:creationId xmlns:a16="http://schemas.microsoft.com/office/drawing/2014/main" id="{822EEEA6-9005-8EAE-FC89-B502E9B2833F}"/>
                  </a:ext>
                </a:extLst>
              </p:cNvPr>
              <p:cNvSpPr/>
              <p:nvPr/>
            </p:nvSpPr>
            <p:spPr>
              <a:xfrm>
                <a:off x="3664086" y="1245255"/>
                <a:ext cx="907914" cy="907914"/>
              </a:xfrm>
              <a:prstGeom prst="ellipse">
                <a:avLst/>
              </a:prstGeom>
              <a:noFill/>
              <a:ln w="120650" cap="flat" cmpd="sng" algn="ctr">
                <a:solidFill>
                  <a:srgbClr val="00E4CF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14" name="Ellipse 13">
                <a:extLst>
                  <a:ext uri="{FF2B5EF4-FFF2-40B4-BE49-F238E27FC236}">
                    <a16:creationId xmlns:a16="http://schemas.microsoft.com/office/drawing/2014/main" id="{0BF04EC9-C444-5680-8AD3-CE7C70729B13}"/>
                  </a:ext>
                </a:extLst>
              </p:cNvPr>
              <p:cNvSpPr/>
              <p:nvPr/>
            </p:nvSpPr>
            <p:spPr>
              <a:xfrm>
                <a:off x="3893891" y="1484074"/>
                <a:ext cx="448304" cy="430276"/>
              </a:xfrm>
              <a:prstGeom prst="ellipse">
                <a:avLst/>
              </a:prstGeom>
              <a:noFill/>
              <a:ln w="120650" cap="flat" cmpd="sng" algn="ctr">
                <a:solidFill>
                  <a:srgbClr val="00E4CF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+mn-cs"/>
                </a:endParaRPr>
              </a:p>
            </p:txBody>
          </p:sp>
        </p:grpSp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2FDD27A9-DFD9-3DDF-F81D-C10492FED19E}"/>
                </a:ext>
              </a:extLst>
            </p:cNvPr>
            <p:cNvGrpSpPr/>
            <p:nvPr/>
          </p:nvGrpSpPr>
          <p:grpSpPr>
            <a:xfrm rot="692408">
              <a:off x="7545472" y="3273195"/>
              <a:ext cx="722552" cy="808616"/>
              <a:chOff x="6561871" y="1779515"/>
              <a:chExt cx="722552" cy="808616"/>
            </a:xfrm>
          </p:grpSpPr>
          <p:sp>
            <p:nvSpPr>
              <p:cNvPr id="11" name="Chevron 5">
                <a:extLst>
                  <a:ext uri="{FF2B5EF4-FFF2-40B4-BE49-F238E27FC236}">
                    <a16:creationId xmlns:a16="http://schemas.microsoft.com/office/drawing/2014/main" id="{CC362B1E-0525-A101-D9D3-2D797BA5E171}"/>
                  </a:ext>
                </a:extLst>
              </p:cNvPr>
              <p:cNvSpPr/>
              <p:nvPr/>
            </p:nvSpPr>
            <p:spPr>
              <a:xfrm rot="8014795">
                <a:off x="7022818" y="1840050"/>
                <a:ext cx="322140" cy="201070"/>
              </a:xfrm>
              <a:prstGeom prst="chevron">
                <a:avLst>
                  <a:gd name="adj" fmla="val 32529"/>
                </a:avLst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solidFill>
                  <a:srgbClr val="4B5050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dirty="0">
                  <a:solidFill>
                    <a:schemeClr val="tx1"/>
                  </a:solidFill>
                  <a:latin typeface="Calibri" panose="020F0502020204030204" pitchFamily="34" charset="0"/>
                </a:endParaRPr>
              </a:p>
            </p:txBody>
          </p:sp>
          <p:cxnSp>
            <p:nvCxnSpPr>
              <p:cNvPr id="12" name="Connecteur droit 11">
                <a:extLst>
                  <a:ext uri="{FF2B5EF4-FFF2-40B4-BE49-F238E27FC236}">
                    <a16:creationId xmlns:a16="http://schemas.microsoft.com/office/drawing/2014/main" id="{B6C8B528-7035-82E6-0306-7121DD294E7F}"/>
                  </a:ext>
                </a:extLst>
              </p:cNvPr>
              <p:cNvCxnSpPr>
                <a:cxnSpLocks/>
                <a:stCxn id="11" idx="3"/>
              </p:cNvCxnSpPr>
              <p:nvPr/>
            </p:nvCxnSpPr>
            <p:spPr>
              <a:xfrm flipH="1">
                <a:off x="6561871" y="2057266"/>
                <a:ext cx="510981" cy="530865"/>
              </a:xfrm>
              <a:prstGeom prst="line">
                <a:avLst/>
              </a:prstGeom>
              <a:ln w="38100">
                <a:solidFill>
                  <a:srgbClr val="4B5050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</p:grpSp>
      <p:pic>
        <p:nvPicPr>
          <p:cNvPr id="15" name="Image 14" descr="Une image contenant texte, diagramme, Parallèle, ligne&#10;&#10;Le contenu généré par l’IA peut être incorrect.">
            <a:extLst>
              <a:ext uri="{FF2B5EF4-FFF2-40B4-BE49-F238E27FC236}">
                <a16:creationId xmlns:a16="http://schemas.microsoft.com/office/drawing/2014/main" id="{5BC45D5E-F8CC-3DBD-35EF-E946A64FE3B4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7433" y="2196320"/>
            <a:ext cx="1896443" cy="268038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18" name="TextBox 5">
            <a:extLst>
              <a:ext uri="{FF2B5EF4-FFF2-40B4-BE49-F238E27FC236}">
                <a16:creationId xmlns:a16="http://schemas.microsoft.com/office/drawing/2014/main" id="{F9B85B23-B0E4-B334-E653-A57238DAD3DB}"/>
              </a:ext>
            </a:extLst>
          </p:cNvPr>
          <p:cNvSpPr txBox="1"/>
          <p:nvPr/>
        </p:nvSpPr>
        <p:spPr>
          <a:xfrm>
            <a:off x="1747838" y="2595563"/>
            <a:ext cx="6524625" cy="3746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r">
              <a:lnSpc>
                <a:spcPts val="2075"/>
              </a:lnSpc>
              <a:defRPr/>
            </a:pPr>
            <a:r>
              <a:rPr lang="ar-MA" sz="2400" b="1" kern="0" dirty="0">
                <a:solidFill>
                  <a:srgbClr val="3494BA">
                    <a:lumMod val="75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بناء على إنجازات المتعلمين خلال أنشطة المراجعة </a:t>
            </a:r>
          </a:p>
        </p:txBody>
      </p:sp>
    </p:spTree>
    <p:extLst>
      <p:ext uri="{BB962C8B-B14F-4D97-AF65-F5344CB8AC3E}">
        <p14:creationId xmlns:p14="http://schemas.microsoft.com/office/powerpoint/2010/main" val="217059096"/>
      </p:ext>
    </p:extLst>
  </p:cSld>
  <p:clrMapOvr>
    <a:masterClrMapping/>
  </p:clrMapOvr>
</p:sld>
</file>

<file path=ppt/theme/theme1.xml><?xml version="1.0" encoding="utf-8"?>
<a:theme xmlns:a="http://schemas.openxmlformats.org/drawingml/2006/main" name="2_Conception personnalisée">
  <a:themeElements>
    <a:clrScheme name="maths">
      <a:dk1>
        <a:srgbClr val="000000"/>
      </a:dk1>
      <a:lt1>
        <a:srgbClr val="FFFFFF"/>
      </a:lt1>
      <a:dk2>
        <a:srgbClr val="373545"/>
      </a:dk2>
      <a:lt2>
        <a:srgbClr val="CEDBE6"/>
      </a:lt2>
      <a:accent1>
        <a:srgbClr val="3494BA"/>
      </a:accent1>
      <a:accent2>
        <a:srgbClr val="58B6C0"/>
      </a:accent2>
      <a:accent3>
        <a:srgbClr val="75BDA7"/>
      </a:accent3>
      <a:accent4>
        <a:srgbClr val="7A8C8E"/>
      </a:accent4>
      <a:accent5>
        <a:srgbClr val="84ACB6"/>
      </a:accent5>
      <a:accent6>
        <a:srgbClr val="00E4CF"/>
      </a:accent6>
      <a:hlink>
        <a:srgbClr val="FA9300"/>
      </a:hlink>
      <a:folHlink>
        <a:srgbClr val="FFC400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Page d'entre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3.xml><?xml version="1.0" encoding="utf-8"?>
<a:theme xmlns:a="http://schemas.openxmlformats.org/drawingml/2006/main" name="partie 1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4.xml><?xml version="1.0" encoding="utf-8"?>
<a:theme xmlns:a="http://schemas.openxmlformats.org/drawingml/2006/main" name="3_Conception personnalisée">
  <a:themeElements>
    <a:clrScheme name="maths">
      <a:dk1>
        <a:srgbClr val="000000"/>
      </a:dk1>
      <a:lt1>
        <a:srgbClr val="FFFFFF"/>
      </a:lt1>
      <a:dk2>
        <a:srgbClr val="373545"/>
      </a:dk2>
      <a:lt2>
        <a:srgbClr val="CEDBE6"/>
      </a:lt2>
      <a:accent1>
        <a:srgbClr val="3494BA"/>
      </a:accent1>
      <a:accent2>
        <a:srgbClr val="58B6C0"/>
      </a:accent2>
      <a:accent3>
        <a:srgbClr val="75BDA7"/>
      </a:accent3>
      <a:accent4>
        <a:srgbClr val="7A8C8E"/>
      </a:accent4>
      <a:accent5>
        <a:srgbClr val="84ACB6"/>
      </a:accent5>
      <a:accent6>
        <a:srgbClr val="00E4CF"/>
      </a:accent6>
      <a:hlink>
        <a:srgbClr val="FA9300"/>
      </a:hlink>
      <a:folHlink>
        <a:srgbClr val="FFC400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5.xml><?xml version="1.0" encoding="utf-8"?>
<a:theme xmlns:a="http://schemas.openxmlformats.org/drawingml/2006/main" name="1_Page d'entre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6.xml><?xml version="1.0" encoding="utf-8"?>
<a:theme xmlns:a="http://schemas.openxmlformats.org/drawingml/2006/main" name="1_partie 1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7.xml><?xml version="1.0" encoding="utf-8"?>
<a:theme xmlns:a="http://schemas.openxmlformats.org/drawingml/2006/main" name="2_partie 1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8.xml><?xml version="1.0" encoding="utf-8"?>
<a:theme xmlns:a="http://schemas.openxmlformats.org/drawingml/2006/main" name="3_partie 1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9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0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18505</TotalTime>
  <Words>1549</Words>
  <Application>Microsoft Office PowerPoint</Application>
  <PresentationFormat>Affichage à l'écran (4:3)</PresentationFormat>
  <Paragraphs>528</Paragraphs>
  <Slides>65</Slides>
  <Notes>7</Notes>
  <HiddenSlides>0</HiddenSlides>
  <MMClips>3</MMClips>
  <ScaleCrop>false</ScaleCrop>
  <HeadingPairs>
    <vt:vector size="6" baseType="variant">
      <vt:variant>
        <vt:lpstr>Polices utilisées</vt:lpstr>
      </vt:variant>
      <vt:variant>
        <vt:i4>8</vt:i4>
      </vt:variant>
      <vt:variant>
        <vt:lpstr>Thème</vt:lpstr>
      </vt:variant>
      <vt:variant>
        <vt:i4>8</vt:i4>
      </vt:variant>
      <vt:variant>
        <vt:lpstr>Titres des diapositives</vt:lpstr>
      </vt:variant>
      <vt:variant>
        <vt:i4>65</vt:i4>
      </vt:variant>
    </vt:vector>
  </HeadingPairs>
  <TitlesOfParts>
    <vt:vector size="81" baseType="lpstr">
      <vt:lpstr>Aptos Display</vt:lpstr>
      <vt:lpstr>Wingdings</vt:lpstr>
      <vt:lpstr>Aptos</vt:lpstr>
      <vt:lpstr>Dosis SemiBold</vt:lpstr>
      <vt:lpstr>Calibri</vt:lpstr>
      <vt:lpstr>Arial</vt:lpstr>
      <vt:lpstr>Effra CC Arbc</vt:lpstr>
      <vt:lpstr>Dosis</vt:lpstr>
      <vt:lpstr>2_Conception personnalisée</vt:lpstr>
      <vt:lpstr>Page d'entree</vt:lpstr>
      <vt:lpstr>partie 1</vt:lpstr>
      <vt:lpstr>3_Conception personnalisée</vt:lpstr>
      <vt:lpstr>1_Page d'entree</vt:lpstr>
      <vt:lpstr>1_partie 1</vt:lpstr>
      <vt:lpstr>2_partie 1</vt:lpstr>
      <vt:lpstr>3_partie 1</vt:lpstr>
      <vt:lpstr>Présentation PowerPoint</vt:lpstr>
      <vt:lpstr>برمجة الأسبوع السادس 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NOM DU MODULE</dc:title>
  <dc:creator>Mme Chraibi</dc:creator>
  <cp:lastModifiedBy>ALLAL.ADDI</cp:lastModifiedBy>
  <cp:revision>209</cp:revision>
  <cp:lastPrinted>2025-08-13T10:11:39Z</cp:lastPrinted>
  <dcterms:created xsi:type="dcterms:W3CDTF">2025-08-01T12:31:49Z</dcterms:created>
  <dcterms:modified xsi:type="dcterms:W3CDTF">2026-03-07T10:20:29Z</dcterms:modified>
</cp:coreProperties>
</file>