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4"/>
  </p:notesMasterIdLst>
  <p:handoutMasterIdLst>
    <p:handoutMasterId r:id="rId75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784" r:id="rId15"/>
    <p:sldId id="854" r:id="rId16"/>
    <p:sldId id="949" r:id="rId17"/>
    <p:sldId id="2134806822" r:id="rId18"/>
    <p:sldId id="2134806765" r:id="rId19"/>
    <p:sldId id="2134806720" r:id="rId20"/>
    <p:sldId id="2134806823" r:id="rId21"/>
    <p:sldId id="2134806741" r:id="rId22"/>
    <p:sldId id="2134806848" r:id="rId23"/>
    <p:sldId id="2134806849" r:id="rId24"/>
    <p:sldId id="2134806850" r:id="rId25"/>
    <p:sldId id="2134806851" r:id="rId26"/>
    <p:sldId id="2134806852" r:id="rId27"/>
    <p:sldId id="2134806853" r:id="rId28"/>
    <p:sldId id="2134806854" r:id="rId29"/>
    <p:sldId id="2134806855" r:id="rId30"/>
    <p:sldId id="2134806780" r:id="rId31"/>
    <p:sldId id="2134806824" r:id="rId32"/>
    <p:sldId id="2134806827" r:id="rId33"/>
    <p:sldId id="2134806883" r:id="rId34"/>
    <p:sldId id="2134806870" r:id="rId35"/>
    <p:sldId id="2134806871" r:id="rId36"/>
    <p:sldId id="2134806872" r:id="rId37"/>
    <p:sldId id="2134806873" r:id="rId38"/>
    <p:sldId id="2134806874" r:id="rId39"/>
    <p:sldId id="2134806875" r:id="rId40"/>
    <p:sldId id="2134806876" r:id="rId41"/>
    <p:sldId id="2134806877" r:id="rId42"/>
    <p:sldId id="2134806878" r:id="rId43"/>
    <p:sldId id="2134806879" r:id="rId44"/>
    <p:sldId id="2134806880" r:id="rId45"/>
    <p:sldId id="2134806881" r:id="rId46"/>
    <p:sldId id="2134806882" r:id="rId47"/>
    <p:sldId id="2134806856" r:id="rId48"/>
    <p:sldId id="2134806857" r:id="rId49"/>
    <p:sldId id="2134806858" r:id="rId50"/>
    <p:sldId id="2134806859" r:id="rId51"/>
    <p:sldId id="2134806860" r:id="rId52"/>
    <p:sldId id="2134806861" r:id="rId53"/>
    <p:sldId id="2134806862" r:id="rId54"/>
    <p:sldId id="2134806863" r:id="rId55"/>
    <p:sldId id="2134806864" r:id="rId56"/>
    <p:sldId id="2134806865" r:id="rId57"/>
    <p:sldId id="2134806866" r:id="rId58"/>
    <p:sldId id="2134806867" r:id="rId59"/>
    <p:sldId id="2134806868" r:id="rId60"/>
    <p:sldId id="2134806869" r:id="rId61"/>
    <p:sldId id="2134806840" r:id="rId62"/>
    <p:sldId id="2134806841" r:id="rId63"/>
    <p:sldId id="2134806842" r:id="rId64"/>
    <p:sldId id="2134806843" r:id="rId65"/>
    <p:sldId id="2134806844" r:id="rId66"/>
    <p:sldId id="2134806845" r:id="rId67"/>
    <p:sldId id="2134806837" r:id="rId68"/>
    <p:sldId id="2134806838" r:id="rId69"/>
    <p:sldId id="2134806839" r:id="rId70"/>
    <p:sldId id="985" r:id="rId71"/>
    <p:sldId id="793" r:id="rId72"/>
    <p:sldId id="923" r:id="rId73"/>
  </p:sldIdLst>
  <p:sldSz cx="9144000" cy="6858000" type="screen4x3"/>
  <p:notesSz cx="6735763" cy="9866313"/>
  <p:embeddedFontLst>
    <p:embeddedFont>
      <p:font typeface="Dosis" pitchFamily="2" charset="0"/>
      <p:regular r:id="rId76"/>
      <p:bold r:id="rId77"/>
    </p:embeddedFont>
    <p:embeddedFont>
      <p:font typeface="Dosis SemiBold" pitchFamily="2" charset="0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CCE4A1"/>
    <a:srgbClr val="F6BB00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notesMaster" Target="notesMasters/notesMaster1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ableStyles" Target="tableStyle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handoutMaster" Target="handoutMasters/handoutMaster1.xml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3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2486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4871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561131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273A760-7474-C4EC-C388-03FF58D6306A}"/>
              </a:ext>
            </a:extLst>
          </p:cNvPr>
          <p:cNvGrpSpPr/>
          <p:nvPr/>
        </p:nvGrpSpPr>
        <p:grpSpPr>
          <a:xfrm>
            <a:off x="2694898" y="6005205"/>
            <a:ext cx="1193292" cy="288630"/>
            <a:chOff x="5303276" y="5877672"/>
            <a:chExt cx="1193292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E7AEF97-3B2E-7D35-119A-38FB8F37D5FF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 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2017151-7795-BAA2-3719-4877AFF20A8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1208699" y="6005205"/>
            <a:ext cx="1221282" cy="288630"/>
            <a:chOff x="5368593" y="5877672"/>
            <a:chExt cx="1221282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التصحيح  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7069527" y="6005205"/>
            <a:ext cx="1183460" cy="288630"/>
            <a:chOff x="5313108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4153107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2682000" y="52170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تصحيح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تمرير الرائز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</a:t>
              </a:r>
              <a:r>
                <a:rPr lang="fr-FR" sz="1600" kern="0" dirty="0">
                  <a:solidFill>
                    <a:srgbClr val="FFFFFF">
                      <a:lumMod val="65000"/>
                    </a:srgbClr>
                  </a:solidFill>
                </a:rPr>
                <a:t>3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333968"/>
              </p:ext>
            </p:extLst>
          </p:nvPr>
        </p:nvGraphicFramePr>
        <p:xfrm>
          <a:off x="398206" y="2846854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أحسب مجموع عددين على السطر وأتعرف الكتابة الجمعية للأعداد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CN4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1F04F93-AAA6-4D4E-F813-CF7A82EBE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589970"/>
              </p:ext>
            </p:extLst>
          </p:nvPr>
        </p:nvGraphicFramePr>
        <p:xfrm>
          <a:off x="398206" y="3429000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أقارن و أؤطر و أرتب الأعداد من 0 إلى 50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CN3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4"/>
            <a:ext cx="7419707" cy="161192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الأعداد إلى وحدات و عشرات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</a:t>
            </a:r>
            <a:r>
              <a:rPr lang="fr-FR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عددين على السطر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الأعداد من 0 إلى 50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337697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الدروس السابقة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F29-E9A4-D52D-4578-F350BA69A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8C3A488-954D-DC13-A892-DE28C0BB66F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26 إلى وحدات و 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46042-1935-EA70-A559-DF658ACB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39674CD-5195-6A0F-D1D8-509524D12A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15F073-CF8E-5D4D-A7D8-7DD0D8E51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9FA3FB8-F7E1-D8A3-432B-0BC5A3DF326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C385360-D398-5F79-76D9-03C0B23205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2F0E167-44C9-C0FE-E21C-694BD5ED841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D5C6113-4BF4-A4F1-FA0C-C45088D616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DD1C49E-2232-E80E-216C-8F30722A5E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93D2B7-2083-6221-BD3E-BEA978D23B9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2468F0E-CEBD-15D5-303B-F6C5E386F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50225E8-BD44-5DA0-9234-065D0E38140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A42F50-B21B-0B8B-498E-055E2212D1E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0F17D2-5C44-FF86-ADB1-32B2FF490A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BA0283C-892D-D9A4-2C3C-3DD317FB9BA4}"/>
              </a:ext>
            </a:extLst>
          </p:cNvPr>
          <p:cNvSpPr txBox="1"/>
          <p:nvPr/>
        </p:nvSpPr>
        <p:spPr>
          <a:xfrm>
            <a:off x="3092135" y="2598003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 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A7E3-E936-6878-AE3E-DA81F5B7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5FFBA2-F462-F52A-1503-79982C210DED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610-A720-0959-615F-04D84238ED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3C7B9-C4B9-3F6A-57BA-BAC3BEB3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15B15-1E86-C41A-5CDA-9A5B1677A4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8E6A7-BA21-A513-4A08-53260B49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1023EB-6E23-0DAF-7E17-CD0E2778CF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3A3499-9AF2-D2D7-747A-9335E12CAA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18B3CE-7C2F-0C5E-AA41-89DC63B7D9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2D8FB1-3A8E-6C0C-DFCC-41C009E2AC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BFD2FA2-FD6D-B839-8CFF-984A467644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47A78D-D96F-936B-1C3A-925767F2985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F134BDA-D412-C3A5-0874-7BD7108267A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CAA259-EA30-62ED-59CD-20E756E8864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13F852-5D1D-2FEF-628F-5F7764B1D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51589-16EB-5F72-B1EF-ED3C3501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2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2025-B772-B775-506D-F5B47EAD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3FCCCD9-985F-D650-64CA-2EAFE4736F4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2B1DC-A335-347F-1979-A2026A0B9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10174F-0FF8-6FFE-B6BA-C414C44B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2B35D4-DCEA-DCA5-D951-D077036160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CFF8A3-FCDE-289A-544F-EA294E969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4FB50-AFAF-B778-336C-3A7052B967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0D10B3-DB5D-38A0-11F0-5EE031E4A8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188276-34F9-BA0A-4A11-E8D62F4E97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F9D68A-39F3-8339-11F5-65B5AAF385F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21BCF6-2248-DBD5-2D36-BFB0495A32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6AFC8D-B29A-98D4-91E8-8783E43C156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22EFE4E-9368-9F7B-5F12-A26E8B300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F0CD88-9A97-0842-97ED-473E809A64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557001-7121-0D2E-CB6C-4A29C3F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7CF1E5B-FDE6-8533-5902-E11403596DE2}"/>
              </a:ext>
            </a:extLst>
          </p:cNvPr>
          <p:cNvSpPr txBox="1"/>
          <p:nvPr/>
        </p:nvSpPr>
        <p:spPr>
          <a:xfrm>
            <a:off x="3092135" y="2598003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 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5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3F11A-1B3E-9F37-63F0-E6F36A533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195848C-16E5-20BF-14DD-445CBFE509FD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لدينا  6 وحدات و 2 عشرات أي عشرون   إذن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 6 + 20 = 26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B14A42-16E9-AD40-DAB3-2A92B1871E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8C4E8A-500E-5B4B-B9B9-1214DF160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C578437-EB1E-9C4E-4CE8-3FEE10CA526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D24591-5453-E5E9-C567-47FF973027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FBC0DB-D49A-CAEC-89C7-56453F86A14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6282D06-CCFE-8D0C-B8EB-8950169F9A0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8FFC61A-2CF4-D720-027E-E34AAC677FF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F92D866-2F35-0415-97A0-9FB38BE220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D67376-7E3A-7DBB-47DE-A77D296504E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17DDD2-F2A9-C87F-31E3-DDB2A1A7250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FF7140B-A1F4-4DE0-8F41-5CA7928462A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195839A-3833-60A2-6B3C-0E61BBE87D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8C4D0A2-31D6-BC74-7B17-5D559B5F3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A20886-1183-8A2B-8033-EA475F5AF84B}"/>
              </a:ext>
            </a:extLst>
          </p:cNvPr>
          <p:cNvSpPr txBox="1"/>
          <p:nvPr/>
        </p:nvSpPr>
        <p:spPr>
          <a:xfrm>
            <a:off x="3008671" y="2598003"/>
            <a:ext cx="3126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C8571-A369-AFE2-0E35-366D305C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C90517E-D791-CAE8-0834-7629F3D3DD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17 إلى وحدات و 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7A9EC0-1930-B5F3-87A0-E96D88C0E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5F8ADDB-DFE5-0EFE-F6A1-22EB01E382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B7DE3A0-F33A-18FD-F2E2-5982F9305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17FDC6F-ABCD-FC0F-CC6B-63CEFDC77F1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B293A0E-EAC8-7407-FEE6-FE5C530813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C75305A-3D11-F6D3-E76D-6163BF230F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116A572-717F-40D9-01F4-30305F5736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FC3BC09-9984-9FBE-D0EE-9E5C968982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EE14EB-4A78-8914-BB6A-6B7721E59CF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572488B-1321-CEFC-34E2-33BE8998DE7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A28F64C-2CA6-499A-2600-E3EB99D2ABF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031DC2E-A2A0-5553-746E-38143729AC6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789824-25FE-C7DD-DBAC-C7D26DE29F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645D6C2A-7D3F-804C-DEFA-76CC29CB1BF5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 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87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577FB-B433-5163-489F-5BAEC6DE0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DFB3F05-EF5B-D951-C2D3-E5892205D8F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D9061B-4D9B-A482-7787-252657FD1D5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FB19F2-E362-2AAF-3039-CD534FBDB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45D8A36-54B8-5A18-237F-2D8C9BCD7ED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E3E867E-BC38-229E-84B5-FAD6C4F77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2D26B94-A271-1114-E5EF-DCD2A97139C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E513295-98D2-C318-3C93-1F24CF94F80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96BC434-7AC4-8B56-A52A-C25A6290A4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ED9C6CE-E29C-53CE-3317-F5E183681D1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03CFF65B-682A-C22C-B529-4CC620A933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9E1158E-C294-90D1-7E44-2620D17A23C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A9E740-5962-DCC8-C696-EFED2D7909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EC939CE-A8F0-19D8-D498-0DA9F9B15EF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D7F5768-8FD3-B3C2-62D6-40B7569D88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344E744-921E-9F90-4605-A430C411B5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825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78184-5D50-C80E-6FCF-F507735F5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C697C67-482F-A76F-E8A5-8F2DF96487B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D21BA70-9C50-A2AA-4229-AFAE16F9DF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5F55398-3FAF-B6C4-9E5D-C34076112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3CC2067-80E7-DF4F-9768-0264279EF8F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98BA1A7-5A3F-8956-05CC-ACEF71A42EF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D0BC544-BAA0-5203-58DA-AC5FEBBCB44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AEAC515-31E3-C986-2AD1-942519E7E6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96C1DD9-BD9C-01E9-19F5-DC1D287906F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4F16453-5244-0206-7BFA-9248B67E23B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66C8072-7D2C-CD94-484F-5D18C633BB7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8877AB5-6615-1C96-A616-B9C3315F441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693A52C-FCEF-92AA-4F54-00D55469C4D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02687A-1BAC-A9AD-6285-3F99D6E902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05D65EF-E8E5-CCD2-FD6C-E47AB880A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1A63B1-D00D-61E6-AF0F-DDAF18F05722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 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10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ACB9-4A50-48CF-7218-59D6EA61F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99B2275-3383-F8FE-9449-E5A9D3735396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لدينا  7 وحدات و 1 عشرات أي عشرة    إ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: 7 + 10 = 17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999A327-267F-A94C-2FF1-0868E40C4D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5CF598-A920-5AA1-D82F-BFB172688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2D14434-34BE-47B6-A70F-2A3F1E9DEFE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D34A85A-E71E-B2D7-022A-B2D87152F2A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5FF4F34-E787-883D-D78A-C21E87585D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F26809A-86B1-B0C8-106E-C936F40280F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E967F46-2C4F-17C4-FC79-ED86CC7074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77E37E8-4CF5-AF09-09A6-26D080AF086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44351D4-E5FB-A59B-1883-8A1F3711C3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EF269BF-9D8A-9ED3-AB01-D352B6F2764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5A720F4-D1D6-74F5-DD2D-A72BB9F2404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CF86481-A9F4-20F2-37F9-C420F92AC68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43F3752-A7D8-922F-18D2-C3AB762E3EDA}"/>
              </a:ext>
            </a:extLst>
          </p:cNvPr>
          <p:cNvSpPr txBox="1"/>
          <p:nvPr/>
        </p:nvSpPr>
        <p:spPr>
          <a:xfrm>
            <a:off x="3092135" y="2355840"/>
            <a:ext cx="3225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4C18B-8183-5A25-020B-11F320955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033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E5723-EDB6-ED58-B295-63A8C12D9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ACA79CD-3169-482C-633C-9BB3877A852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39 إلى وحدات و 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AB55F4-BBAE-A2E2-5265-AC5D375FB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901501C-5B2E-DFE5-AD05-3CA109CCBBB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DC17A62-4C2C-39CF-2B42-A38702E47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74D159-2368-C01C-E44B-159F684555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B160081-5F32-9A48-CF2F-62279FEE00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2A449D-E0FD-930E-E648-A75EBC9DE0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3740FE-831C-F0A0-B2CB-0998A13803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21EDFE4-8203-882A-6E5A-4421FCF98BD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256A9F-C0E7-7AB2-D905-71422EA6DD4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1BECD4A-F9B8-A6EE-6D14-ED13CD89E3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A66A549-E669-23ED-F93D-7F340DCE250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18EBF3F-9D5D-29F2-EC20-A53542220F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35F132-350A-D0B1-2A0A-DD01E9B337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1128A4D1-7A94-2EA2-5524-E918A1DC4011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 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82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6E01F-7CC3-14D7-9B6E-4D090153C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41AF5BF-0A31-6AEB-2B34-7D7D836B3F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F89E3F-3882-4D6C-D40D-D40F9F7D61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635808-82F2-6844-C9C2-F054256CF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793B5C0-AEC3-8DBD-C0EE-26D566CB2B9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E31366E-2664-F858-0AC0-52967FC59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8F526F-9EEA-4F3B-9465-C31819C965A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7544EE7-E45B-E484-9DFC-7B27449FF8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91A8A4E-F481-71E0-783F-1515EFF5D5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44F84A-0FC0-F8F6-1EC8-F60C3EAC27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81C9014-B917-8FEF-17AF-DA7E347F81B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85EE895-9D28-1267-E20B-DD9437E25C1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BA769B8-D9C4-043C-9794-FCF0237C69C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0745FDE-F308-D33A-5531-2C93C74AF5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23282F8-1531-3E58-2AFF-EE9B718D84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DFB48BB-A198-D537-DF2C-5B841913C6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458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81AD1-F877-047A-F04D-DCC849995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43D7A68-3980-42FC-4144-C426AB29DA0A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645616E-E964-3AB1-E79F-4B3AA29AAA2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0AB4CC2-D5BC-4292-652B-4FAC83336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BC4AF8B-5D7F-4859-5DA8-6E34CC074BC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8C7F22-9E3A-F7CA-0349-37197C388AD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4E11BE-40B5-F257-0516-6004D6D8A65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93561CE-D7AE-88B0-0DF8-313F24AE2C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31F820A-3D8A-3000-107E-58F57C4E09C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C82AC0A-D57B-9C7F-3C46-007E5B4E376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C13D485-D904-B142-4D8F-2C3B916173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AB79FC-E9D3-4E65-23CD-0000BD70DB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EA646E-1311-08D0-FD6F-2354547B3E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1DE89DA-2420-CDB7-A3A1-EB65DA915CD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0593E1-6167-91B3-02E3-E12118742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C3FFCD-FA68-2015-D36E-AD04A47D5D32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 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65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CA9E7-383C-32EC-96D2-A5A32F6F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95C0D4-4039-0B9F-A922-4FAD305995D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لدينا  9 وحدات و 3 عشرات أي ثلاثون    إ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: 9 + 30 = 39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CC92DD5-8B09-BDE3-20E4-440B46227A6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8DC6216-95CC-F6B4-F71F-0391ECAA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6F39787-CD6F-0DD8-B61E-B9C4445972C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FE16666-CB04-7EFE-2EC8-28F48FC719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8C87F7B-3CF3-42BB-E821-6F351B7C4E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0D428D0-18EE-0BEF-F8A8-2FD41AE501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66CCCD4-951E-26F1-7E23-8DE930E4D5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39D1B5B-4A1C-5303-373E-3F26F1E5986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019DB9E-EA60-FA7E-E679-14A20ACC72D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C879F20-7306-4518-E47B-6C9703204DA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664CB27-CB22-8A04-D282-081B402B3B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E7F624-7C01-32CA-F54C-BB8EEBBDE7E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B780147-F1C5-D0A5-15F2-85711647EE51}"/>
              </a:ext>
            </a:extLst>
          </p:cNvPr>
          <p:cNvSpPr txBox="1"/>
          <p:nvPr/>
        </p:nvSpPr>
        <p:spPr>
          <a:xfrm>
            <a:off x="3092135" y="2355840"/>
            <a:ext cx="3225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7C3C9C-585C-3B92-7EC4-AD87DFEC9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09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4024C-CA14-B0C0-CD2E-C6BFA7FEF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45CDC20-45B1-C4FF-E483-21534FDF818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ستنجزون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5871A4-386C-EBA1-AD4D-53974296D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8D703F9-0A15-37C4-F587-0FF80D14F25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C93E022-65A2-80FC-CD58-C76CCD30B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9F8B6E6-4DE7-1EDE-1D28-DD0D3759BE3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131C8AE-C02F-D205-DF46-D292DB75028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E663BDC-D409-F833-C661-53A1BCDBC3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6852039-E1FC-2F6C-6E6D-10E50021CF3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1C2B076-00A1-C98D-2004-97C9B1ED4D5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30F2B24-1414-DF53-9639-8B571E61795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E007F4D-258C-26D5-5BD1-D92F29F580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0896CF8-D9FA-844D-369B-418EEE75F53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6098CB7-5198-278C-571D-7072623032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754358B-D51D-505F-2330-A8D3882FFDE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647D4F9-4BFC-1A8E-6FDA-4842C20185BC}"/>
              </a:ext>
            </a:extLst>
          </p:cNvPr>
          <p:cNvGrpSpPr/>
          <p:nvPr/>
        </p:nvGrpSpPr>
        <p:grpSpPr>
          <a:xfrm>
            <a:off x="1519450" y="1759734"/>
            <a:ext cx="6105101" cy="4248015"/>
            <a:chOff x="849631" y="1547333"/>
            <a:chExt cx="6715611" cy="4672817"/>
          </a:xfrm>
        </p:grpSpPr>
        <p:pic>
          <p:nvPicPr>
            <p:cNvPr id="8" name="Image 7" descr="Une image contenant texte, capture d’écran, Police, conception&#10;&#10;Le contenu généré par l’IA peut être incorrect.">
              <a:extLst>
                <a:ext uri="{FF2B5EF4-FFF2-40B4-BE49-F238E27FC236}">
                  <a16:creationId xmlns:a16="http://schemas.microsoft.com/office/drawing/2014/main" id="{C8CE4FC0-47B6-DC6C-8E8C-EF7717A0F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869" y="1552249"/>
              <a:ext cx="3391373" cy="4667901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85935E2B-D279-0AF4-84B3-B81B777E3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9631" y="1547333"/>
              <a:ext cx="3334215" cy="4667900"/>
            </a:xfrm>
            <a:prstGeom prst="rect">
              <a:avLst/>
            </a:prstGeom>
          </p:spPr>
        </p:pic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525E0F3-3D5F-3727-3D27-7491B4FDBDBF}"/>
              </a:ext>
            </a:extLst>
          </p:cNvPr>
          <p:cNvSpPr/>
          <p:nvPr/>
        </p:nvSpPr>
        <p:spPr>
          <a:xfrm>
            <a:off x="1720632" y="2027903"/>
            <a:ext cx="2628892" cy="15264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24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AADC4-D85A-D48E-7015-9B0215FDE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732CD45-7048-66D2-D9BE-DDE947610661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أنجزوا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98D63B-A4BA-910D-2BBF-CA2FEAEB4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6A0E86D-A62B-09DD-FFFB-A7436F7F1F5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9725129-B157-C348-368A-1BD30D501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419FF60-06CC-2930-FE9D-4060D3850F6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6EADBE7-ACF8-03D8-6CE7-AAEFB21B02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DA617DE-27E3-2250-0F03-0FD4F908C3A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A5BD21E-764D-FE84-3DA8-EBE0DD5009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DE1CA97-C7A4-810A-0DD2-F9E41E942A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A5C2CEA-873E-C86B-12B1-0EBA6BC9437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B4080C7-196A-9DB3-49A8-A25F51F9D3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D825A0D-CAD2-F649-FCA8-EBE92563FEB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1F1326-F076-AAF5-46D1-7960A6C97C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3C12DBD-35EA-E1FC-7565-DBC17E4B999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D8D0590-65FB-6AC6-A28A-EA152C557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481" y="1948102"/>
            <a:ext cx="2713841" cy="155087"/>
          </a:xfrm>
          <a:prstGeom prst="rect">
            <a:avLst/>
          </a:prstGeom>
        </p:spPr>
      </p:pic>
      <p:pic>
        <p:nvPicPr>
          <p:cNvPr id="22" name="Image 2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3F52F0EA-4B42-6AA5-C848-E983808CB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493" y="1958693"/>
            <a:ext cx="6781015" cy="396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9F9C1-F2E1-90A9-54DD-6E925DB05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F6B001F-E91B-06C6-96CF-CC40216E0BF2}"/>
              </a:ext>
            </a:extLst>
          </p:cNvPr>
          <p:cNvSpPr txBox="1"/>
          <p:nvPr/>
        </p:nvSpPr>
        <p:spPr>
          <a:xfrm>
            <a:off x="505097" y="777101"/>
            <a:ext cx="695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جماعة : </a:t>
            </a:r>
          </a:p>
          <a:p>
            <a:pPr lvl="0"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للقيام بالمطلوب قبل تقديم التصحيح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389E27D-D176-C4F7-E05F-2C15679F6F6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55ADB3E-F480-927E-412A-88C07D0FB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6C40EA5-59EB-BC70-D73B-1F1D0757AD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4F62C85-B996-2E9C-3DAC-1DF88F87A3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616DA55-0252-0E0F-767D-64429B65CD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C99A3F5-75CD-FCF0-215F-656A046C59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ACC05EB-5C62-9038-C914-DE8C2012F44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D11DD7-9552-76B1-DAF7-FAF5F398EB1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1D17749-C1BC-A779-8F69-BB7739BB0D7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465093F-4930-26B3-0B32-9107320B618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36CF6F4-3B0C-ECDA-44A5-A6B76799F7F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028AE8-C992-AAF6-EF5F-4B10970C893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400753A-1F76-9A06-94E8-5736C79CA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493" y="1958693"/>
            <a:ext cx="6781015" cy="3966417"/>
          </a:xfrm>
          <a:prstGeom prst="rect">
            <a:avLst/>
          </a:prstGeom>
        </p:spPr>
      </p:pic>
      <p:sp>
        <p:nvSpPr>
          <p:cNvPr id="77" name="ZoneTexte 76">
            <a:extLst>
              <a:ext uri="{FF2B5EF4-FFF2-40B4-BE49-F238E27FC236}">
                <a16:creationId xmlns:a16="http://schemas.microsoft.com/office/drawing/2014/main" id="{EA01B8C7-30E1-044A-629E-D99BBD450065}"/>
              </a:ext>
            </a:extLst>
          </p:cNvPr>
          <p:cNvSpPr txBox="1"/>
          <p:nvPr/>
        </p:nvSpPr>
        <p:spPr>
          <a:xfrm>
            <a:off x="5214088" y="2251037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55E8DD-0499-A1B4-DF42-AB85BC3D9CEA}"/>
              </a:ext>
            </a:extLst>
          </p:cNvPr>
          <p:cNvSpPr txBox="1"/>
          <p:nvPr/>
        </p:nvSpPr>
        <p:spPr>
          <a:xfrm>
            <a:off x="4011567" y="2251037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543386-7EAF-0D5C-D0FC-72AD6A033A38}"/>
              </a:ext>
            </a:extLst>
          </p:cNvPr>
          <p:cNvSpPr txBox="1"/>
          <p:nvPr/>
        </p:nvSpPr>
        <p:spPr>
          <a:xfrm>
            <a:off x="5235354" y="2815465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6569A43-1BF9-ED06-39F2-7C8870DE6C60}"/>
              </a:ext>
            </a:extLst>
          </p:cNvPr>
          <p:cNvSpPr txBox="1"/>
          <p:nvPr/>
        </p:nvSpPr>
        <p:spPr>
          <a:xfrm>
            <a:off x="4015387" y="2854793"/>
            <a:ext cx="786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2548A05-EA6F-A17A-E1C5-CB616AE03653}"/>
              </a:ext>
            </a:extLst>
          </p:cNvPr>
          <p:cNvSpPr txBox="1"/>
          <p:nvPr/>
        </p:nvSpPr>
        <p:spPr>
          <a:xfrm>
            <a:off x="1344529" y="2880699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7112176-8239-D3CB-C2B2-62F3F7B538A4}"/>
              </a:ext>
            </a:extLst>
          </p:cNvPr>
          <p:cNvSpPr txBox="1"/>
          <p:nvPr/>
        </p:nvSpPr>
        <p:spPr>
          <a:xfrm>
            <a:off x="1814977" y="2899898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5A9BED2-D6A7-0AF1-AEC8-8DDAF1B885BC}"/>
              </a:ext>
            </a:extLst>
          </p:cNvPr>
          <p:cNvSpPr txBox="1"/>
          <p:nvPr/>
        </p:nvSpPr>
        <p:spPr>
          <a:xfrm>
            <a:off x="5256620" y="3376689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4E94A0-E66B-C493-C814-FCC2B6545A34}"/>
              </a:ext>
            </a:extLst>
          </p:cNvPr>
          <p:cNvSpPr txBox="1"/>
          <p:nvPr/>
        </p:nvSpPr>
        <p:spPr>
          <a:xfrm>
            <a:off x="4015348" y="3417402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24CFF5C-B1AE-CF65-4A59-C315A96FCC7C}"/>
              </a:ext>
            </a:extLst>
          </p:cNvPr>
          <p:cNvSpPr txBox="1"/>
          <p:nvPr/>
        </p:nvSpPr>
        <p:spPr>
          <a:xfrm>
            <a:off x="1335473" y="3451961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07CB14-AEAD-E874-BCC1-E9F994F5D846}"/>
              </a:ext>
            </a:extLst>
          </p:cNvPr>
          <p:cNvSpPr txBox="1"/>
          <p:nvPr/>
        </p:nvSpPr>
        <p:spPr>
          <a:xfrm>
            <a:off x="1814977" y="3465474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C3C8C7D-21F9-1302-3226-17A0CA2BBE42}"/>
              </a:ext>
            </a:extLst>
          </p:cNvPr>
          <p:cNvSpPr txBox="1"/>
          <p:nvPr/>
        </p:nvSpPr>
        <p:spPr>
          <a:xfrm>
            <a:off x="5235354" y="3972185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FF468C2-7E16-049A-36F6-F7A65D160925}"/>
              </a:ext>
            </a:extLst>
          </p:cNvPr>
          <p:cNvSpPr txBox="1"/>
          <p:nvPr/>
        </p:nvSpPr>
        <p:spPr>
          <a:xfrm>
            <a:off x="4011567" y="4004485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82A7712-643F-C755-A425-11EA5B852E0C}"/>
              </a:ext>
            </a:extLst>
          </p:cNvPr>
          <p:cNvSpPr txBox="1"/>
          <p:nvPr/>
        </p:nvSpPr>
        <p:spPr>
          <a:xfrm>
            <a:off x="1344529" y="4029261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28442F2-B8A0-3715-3200-CB806FD01B94}"/>
              </a:ext>
            </a:extLst>
          </p:cNvPr>
          <p:cNvSpPr txBox="1"/>
          <p:nvPr/>
        </p:nvSpPr>
        <p:spPr>
          <a:xfrm>
            <a:off x="1815235" y="4011202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15FD19D-5D9B-9194-A47B-F8278E2B6F51}"/>
              </a:ext>
            </a:extLst>
          </p:cNvPr>
          <p:cNvSpPr txBox="1"/>
          <p:nvPr/>
        </p:nvSpPr>
        <p:spPr>
          <a:xfrm>
            <a:off x="5256620" y="4549485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A1C933C-EA63-4C48-166A-1072540377F9}"/>
              </a:ext>
            </a:extLst>
          </p:cNvPr>
          <p:cNvSpPr txBox="1"/>
          <p:nvPr/>
        </p:nvSpPr>
        <p:spPr>
          <a:xfrm>
            <a:off x="4049704" y="4549485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E746577-6920-7A03-0FD6-8BD55CC2BB60}"/>
              </a:ext>
            </a:extLst>
          </p:cNvPr>
          <p:cNvSpPr txBox="1"/>
          <p:nvPr/>
        </p:nvSpPr>
        <p:spPr>
          <a:xfrm>
            <a:off x="1335473" y="4588502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8B90BD2-A5AD-A4B6-5143-B1E73C4DE33A}"/>
              </a:ext>
            </a:extLst>
          </p:cNvPr>
          <p:cNvSpPr txBox="1"/>
          <p:nvPr/>
        </p:nvSpPr>
        <p:spPr>
          <a:xfrm>
            <a:off x="1828076" y="4601831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EC05CB3-B42C-DDEF-11D7-4400BC62A233}"/>
              </a:ext>
            </a:extLst>
          </p:cNvPr>
          <p:cNvSpPr txBox="1"/>
          <p:nvPr/>
        </p:nvSpPr>
        <p:spPr>
          <a:xfrm>
            <a:off x="5303206" y="5107399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882E7A8-AEFD-55EE-1975-8E3F3ADB5EDB}"/>
              </a:ext>
            </a:extLst>
          </p:cNvPr>
          <p:cNvSpPr txBox="1"/>
          <p:nvPr/>
        </p:nvSpPr>
        <p:spPr>
          <a:xfrm>
            <a:off x="4096290" y="5121342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A36C9EC-BF4D-0E31-BE97-605C32D32CB9}"/>
              </a:ext>
            </a:extLst>
          </p:cNvPr>
          <p:cNvSpPr txBox="1"/>
          <p:nvPr/>
        </p:nvSpPr>
        <p:spPr>
          <a:xfrm>
            <a:off x="1326417" y="5159008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95E00E2-7BFB-F306-B84D-067E6C31A8A2}"/>
              </a:ext>
            </a:extLst>
          </p:cNvPr>
          <p:cNvSpPr txBox="1"/>
          <p:nvPr/>
        </p:nvSpPr>
        <p:spPr>
          <a:xfrm>
            <a:off x="1835060" y="5165802"/>
            <a:ext cx="78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6DDDB8-E90C-D69E-EFD2-8EC10E1BEA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122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8" grpId="0"/>
      <p:bldP spid="9" grpId="0"/>
      <p:bldP spid="19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0D64-AEB8-3B87-BEBB-88CFC481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1B74F0-B8F4-E949-04A6-DE3E251633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89FD99-CF99-852F-14D9-8DBF074E351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91BB9B-2699-2EDF-3208-D84DF437D1B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7C9D0F-A073-9D6F-8D74-E3B30E4E1CE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3B40F9E-7C43-9526-4D57-0AF9548EBB22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59695DD-1DDD-08C8-F37D-2E420E563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100F9C-CD56-72F9-D3C9-4D8B6D9D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8656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825DF6-3589-B71A-D50A-8275F1286866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25660613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F29-E9A4-D52D-4578-F350BA69A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8C3A488-954D-DC13-A892-DE28C0BB66F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إلى عشرة لحساب مجموع العددين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46042-1935-EA70-A559-DF658ACB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39674CD-5195-6A0F-D1D8-509524D12A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15F073-CF8E-5D4D-A7D8-7DD0D8E51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9FA3FB8-F7E1-D8A3-432B-0BC5A3DF326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C385360-D398-5F79-76D9-03C0B23205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2F0E167-44C9-C0FE-E21C-694BD5ED841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D5C6113-4BF4-A4F1-FA0C-C45088D616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DD1C49E-2232-E80E-216C-8F30722A5E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93D2B7-2083-6221-BD3E-BEA978D23B9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2468F0E-CEBD-15D5-303B-F6C5E386F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50225E8-BD44-5DA0-9234-065D0E38140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A42F50-B21B-0B8B-498E-055E2212D1E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0F17D2-5C44-FF86-ADB1-32B2FF490A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E02DE5FE-845E-DEDB-1569-57322C763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60E6D6D-01DF-5F62-9704-277C830605AE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89F6F40-AF59-021F-6491-E4EB580A845C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0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A7E3-E936-6878-AE3E-DA81F5B7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5FFBA2-F462-F52A-1503-79982C210DED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610-A720-0959-615F-04D84238ED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3C7B9-C4B9-3F6A-57BA-BAC3BEB3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15B15-1E86-C41A-5CDA-9A5B1677A4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8E6A7-BA21-A513-4A08-53260B49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1023EB-6E23-0DAF-7E17-CD0E2778CF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3A3499-9AF2-D2D7-747A-9335E12CAA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18B3CE-7C2F-0C5E-AA41-89DC63B7D9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2D8FB1-3A8E-6C0C-DFCC-41C009E2AC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BFD2FA2-FD6D-B839-8CFF-984A467644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47A78D-D96F-936B-1C3A-925767F2985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F134BDA-D412-C3A5-0874-7BD7108267A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CAA259-EA30-62ED-59CD-20E756E8864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13F852-5D1D-2FEF-628F-5F7764B1D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51589-16EB-5F72-B1EF-ED3C3501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98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2025-B772-B775-506D-F5B47EAD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3FCCCD9-985F-D650-64CA-2EAFE4736F4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2B1DC-A335-347F-1979-A2026A0B9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10174F-0FF8-6FFE-B6BA-C414C44B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2B35D4-DCEA-DCA5-D951-D077036160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CFF8A3-FCDE-289A-544F-EA294E969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4FB50-AFAF-B778-336C-3A7052B967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0D10B3-DB5D-38A0-11F0-5EE031E4A8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188276-34F9-BA0A-4A11-E8D62F4E97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F9D68A-39F3-8339-11F5-65B5AAF385F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21BCF6-2248-DBD5-2D36-BFB0495A32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6AFC8D-B29A-98D4-91E8-8783E43C156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22EFE4E-9368-9F7B-5F12-A26E8B300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F0CD88-9A97-0842-97ED-473E809A64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557001-7121-0D2E-CB6C-4A29C3F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78C192BE-05F2-63BA-8F43-2AFA94F81132}"/>
              </a:ext>
            </a:extLst>
          </p:cNvPr>
          <p:cNvSpPr txBox="1"/>
          <p:nvPr/>
        </p:nvSpPr>
        <p:spPr>
          <a:xfrm>
            <a:off x="4257375" y="5671569"/>
            <a:ext cx="629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3E2F880-E64F-280B-2EC7-D39E67A8E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8EAADF5-8088-AA30-9713-177767879FD0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889FD59-5945-48D6-0F08-190507642746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03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3F11A-1B3E-9F37-63F0-E6F36A533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195848C-16E5-20BF-14DD-445CBFE509FD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مكمل 7 إلى عشرة هو 3 و يتبقى 1،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10 = 3 +7 ثم نضيف 1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 10 + 1 = 11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B14A42-16E9-AD40-DAB3-2A92B1871E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8C4E8A-500E-5B4B-B9B9-1214DF160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C578437-EB1E-9C4E-4CE8-3FEE10CA526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D24591-5453-E5E9-C567-47FF973027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FBC0DB-D49A-CAEC-89C7-56453F86A14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6282D06-CCFE-8D0C-B8EB-8950169F9A0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8FFC61A-2CF4-D720-027E-E34AAC677FF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F92D866-2F35-0415-97A0-9FB38BE220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D67376-7E3A-7DBB-47DE-A77D296504E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17DDD2-F2A9-C87F-31E3-DDB2A1A7250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FF7140B-A1F4-4DE0-8F41-5CA7928462A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195839A-3833-60A2-6B3C-0E61BBE87D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555B92E-BAA2-A273-1D34-588FA7AE2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F1A85E6-96C2-BCBC-3531-431A3F9B9C60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6048118-B691-81A3-7BD2-B9035993C0DF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A7CF4FA-1071-FDDB-1EC1-D47E14B71472}"/>
              </a:ext>
            </a:extLst>
          </p:cNvPr>
          <p:cNvSpPr txBox="1"/>
          <p:nvPr/>
        </p:nvSpPr>
        <p:spPr>
          <a:xfrm>
            <a:off x="3161216" y="2567242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F158AF-A2ED-54AF-3D5E-B0DE6567E4B6}"/>
              </a:ext>
            </a:extLst>
          </p:cNvPr>
          <p:cNvSpPr txBox="1"/>
          <p:nvPr/>
        </p:nvSpPr>
        <p:spPr>
          <a:xfrm>
            <a:off x="4488496" y="2596737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B8084E3-B1DD-C0DB-3D91-D82ABAFA0024}"/>
              </a:ext>
            </a:extLst>
          </p:cNvPr>
          <p:cNvSpPr txBox="1"/>
          <p:nvPr/>
        </p:nvSpPr>
        <p:spPr>
          <a:xfrm>
            <a:off x="5520820" y="2581988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27ADB20-B0C5-6B4E-67D2-C3C2D9E5E1B0}"/>
              </a:ext>
            </a:extLst>
          </p:cNvPr>
          <p:cNvSpPr txBox="1"/>
          <p:nvPr/>
        </p:nvSpPr>
        <p:spPr>
          <a:xfrm>
            <a:off x="3844745" y="3614933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5EAB4E9-48A0-7A37-8976-D88BA130512D}"/>
              </a:ext>
            </a:extLst>
          </p:cNvPr>
          <p:cNvSpPr txBox="1"/>
          <p:nvPr/>
        </p:nvSpPr>
        <p:spPr>
          <a:xfrm>
            <a:off x="5471694" y="3586060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8EB6274-58D5-0AA2-3EAB-1EB81F6691FB}"/>
              </a:ext>
            </a:extLst>
          </p:cNvPr>
          <p:cNvSpPr txBox="1"/>
          <p:nvPr/>
        </p:nvSpPr>
        <p:spPr>
          <a:xfrm>
            <a:off x="4581865" y="4773701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AC7B7C-AA38-6B8A-8810-01D6D62D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406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8D5-194A-9227-81EF-42276CB9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1F09151-A573-0751-0A0F-B2D8AC7425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CD36C0-9527-DFB4-7A81-9E452474FA4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181213F-1164-E996-193A-02A46640C62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530C834-F03A-51C5-FED9-BE64265B08E7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2A36CEF-4A15-4390-4916-2B331F6A427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9961FCE-7484-B178-BA4D-3D15E05C76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41D426-4641-7DBF-F79A-4FB132361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A2E663-8495-E70C-4AE1-48EC9C239633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60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85C9-3979-5541-F709-04656B94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7D9E96C-9CA3-4219-B450-FD666B3793E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إلى عشرة لحساب مجموع العددين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E27CB-CA1B-D0C5-0383-B7E0F110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492EB-C0FA-79A1-0C28-B160740FD71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F495696-B2BD-2FAC-6C52-7B0E76FB8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46A76-D3E4-D999-AD1C-23E25C0E5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670586-FF86-E268-D00B-5434A6F65F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BC1872-7490-AAD5-61C4-6BFE028BA8F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72A9EAF-D826-80A4-BBC8-C279A6B536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7D2D4DB-A96B-5151-A282-D3B7AE8142C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0BDAC03-B53F-80C6-60AA-DD70A8B317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4149BFC-D5D6-270F-EFBE-2C6B5D8EBC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97CEACB-4CCF-DFF2-267D-999EA03B873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B5E2935-FADB-ACC7-6EF6-D60A6510F32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1ACD3F-B416-CE88-B709-63129B2628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F196D75A-CB32-C331-171C-B1221420F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B92FFC5-B04F-69CE-F1E6-DAC3F200F0EB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CC0FB37-48FF-F178-AD69-B57CA63E7AF4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69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47233-DFD5-22DB-DCC8-CE09524E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920B69C-8505-2273-E405-F6C448CE26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07136-112B-C5EE-EE8B-57DD8C7D44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6BE8E4-E67C-BB70-5171-75B511B9B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7201237-0E7C-F295-7BA5-09FB8448778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5925E80-EC2F-30B7-00BE-B6D33F6F6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0D92B5A-553D-2AEE-3C2B-E3BE04A10AF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1359F3D-E3C3-526F-3B88-DC8CB776D6D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A3A9CA-BE34-1BD7-D67A-37EEF749697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DCF52D-C5E7-C15B-AFE1-06F14F7E28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0616A99F-60BE-C905-A2B2-03781325017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3BB7837-2683-BC28-740F-0C4AED2DF51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3B8FE50-9C87-7592-DD3C-F9099A5CA5B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3D907D9-EFB3-07F8-D3DF-4C378E3203C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8A755A4-7744-B62D-E477-2426DEC1DC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B51693A-8652-5314-96BC-5122CC400F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35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A2D1D-0143-C0AD-F017-20C3FF8C2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02B905C-7A21-6325-601E-78867160374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4B6E0DE-852D-C14E-7CC9-8DC5FEC69B7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38C1827-EA35-5606-AB0E-01631E9BB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9BFBDB2-4F7D-D893-368D-1A23834CF3F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1117E67-1EEA-0D48-779F-1729FAEBB3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0703A71-CEE9-361B-CD48-AD4BA740219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B23D136-67D3-7953-F447-C8288D83D2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6D40DD5-C661-F0A6-DDB7-27B9085E710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84A15A3-68C2-1FEF-5B44-A9E8242613C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99FA3D6-EAB5-56FB-A3D9-8A045885357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7347C9C-19FA-EABC-4866-31F016958F3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B6174CD-AF46-E603-C993-E186A96FF7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2AEB35-5D0F-7ADB-A8BA-609153F224D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9CFD329-CDA3-1E94-8513-6302E026A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D6EA7573-BF41-EDC0-685D-9430F8FF8C3E}"/>
              </a:ext>
            </a:extLst>
          </p:cNvPr>
          <p:cNvSpPr txBox="1"/>
          <p:nvPr/>
        </p:nvSpPr>
        <p:spPr>
          <a:xfrm>
            <a:off x="4257375" y="5671569"/>
            <a:ext cx="629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7C8BE7-EE7A-5CD3-6FEE-5B6260857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496C4-8297-26D5-D586-BE9312A2B9E8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0346D10-D7FD-CC2A-C9D3-C79D0D52189A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99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743B5-801D-950A-2E19-020C8A3DD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098CDD3-7464-3410-160D-F314AF97314A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مكمل 8 إلى عشرة هو 2 و يتبقى 5، أكتب  10 = 2 +8 ثم نضيف 5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 10 + 5 = 15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0D429E-4958-F5FF-96EF-0E94342C489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BED78E-9D95-2AAA-CCD2-D11A8CD7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1725F53-A420-7E9E-5A25-247FE9F5730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FA006A1-5974-F31D-52D3-44BBA4192F1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BB2BA1B-5D0F-3101-D37D-6BA66617C4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4DAC540-E844-173E-9291-5EE2E60BEB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31BE147-3E9E-5C51-02ED-BFAB8C91BE1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A3D358B-7251-58F8-79E8-F6D120ED63C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B4DE31B-693B-4593-9870-D6159658D84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4D58139-3C02-60FD-02E0-47BCE6DD58C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E294F07-5EE6-0DEF-6602-E4C1C455AE1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CDB2014-4540-68DD-A981-B156A2065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0B1B750-5921-042E-62B1-A6CF7D77E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FB48E80-E23A-6852-882D-A7FA99102C7F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0508686-0922-67C4-CA54-E7F0DCB4F340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E4AF5DC-4DCD-D6E0-7195-3AEBC78CD90B}"/>
              </a:ext>
            </a:extLst>
          </p:cNvPr>
          <p:cNvSpPr txBox="1"/>
          <p:nvPr/>
        </p:nvSpPr>
        <p:spPr>
          <a:xfrm>
            <a:off x="3161216" y="2596738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D08992B-00DA-460F-9D04-1B0127EEB6D7}"/>
              </a:ext>
            </a:extLst>
          </p:cNvPr>
          <p:cNvSpPr txBox="1"/>
          <p:nvPr/>
        </p:nvSpPr>
        <p:spPr>
          <a:xfrm>
            <a:off x="4488496" y="2596737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1ABA349-767B-8D03-805D-98994F4AEF30}"/>
              </a:ext>
            </a:extLst>
          </p:cNvPr>
          <p:cNvSpPr txBox="1"/>
          <p:nvPr/>
        </p:nvSpPr>
        <p:spPr>
          <a:xfrm>
            <a:off x="5520820" y="2581988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47ECCAB-7C2E-67E3-5076-088E3ADF9E1D}"/>
              </a:ext>
            </a:extLst>
          </p:cNvPr>
          <p:cNvSpPr txBox="1"/>
          <p:nvPr/>
        </p:nvSpPr>
        <p:spPr>
          <a:xfrm>
            <a:off x="3844745" y="3614933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050ECA8-B7B4-C01C-1E86-9655D154B24D}"/>
              </a:ext>
            </a:extLst>
          </p:cNvPr>
          <p:cNvSpPr txBox="1"/>
          <p:nvPr/>
        </p:nvSpPr>
        <p:spPr>
          <a:xfrm>
            <a:off x="5471694" y="3586060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51F52D3-2AA6-9F27-945B-233FD852FFA0}"/>
              </a:ext>
            </a:extLst>
          </p:cNvPr>
          <p:cNvSpPr txBox="1"/>
          <p:nvPr/>
        </p:nvSpPr>
        <p:spPr>
          <a:xfrm>
            <a:off x="4581865" y="4773701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7A8D7-E11E-5AD3-9269-8DA598BD46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192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CD9AB-5F72-BD48-62AE-7978297AF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CE9C751-9F47-33FD-1AC2-E7DDA366745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إلى عشرة لحساب مجموع العددين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E992C0-3A68-A900-468D-F7837D03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2BE7A6-D881-41F3-D15F-04A6EB37609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FF9315-43C1-733F-9140-FCEFA4D64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2512B02-00D6-7462-7D21-EC4D28C79E7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6BEAB3F-26E4-578C-70D5-BD9F917EF1E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FE38D91-A580-E02A-0FDF-DA1636B9CCC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D9C2BBF-DCE8-19BE-4AB0-DDC861A5BBF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8838985-6EAB-5BB6-94E9-F11049AAC00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A6C2FF3-DC36-FCF2-D9EE-4EADD8EBA73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7C383A1-9CEA-734B-0320-D3E79FEDA7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75CE00B-96B2-D833-C333-74830B0003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EBD41A-8489-1A12-2239-D72ED938DBF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E8CABBC-6454-E733-F72E-1EF252A9804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4780C8DA-26AC-196C-CD1E-0B917AA51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3419B99-E1CF-6868-2B8B-1EC62C519081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09B354E-FD9A-4642-9C54-69BE6C02CAF0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1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BA6A4-F30A-3AD6-E3CC-D265FC9D0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980D45F-C939-563F-5E95-BB813D7F509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733FD2-D72E-670F-EF73-A39897CDF83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342D0D-BCA9-79AB-E3A5-CACD65962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3B8724B-86C6-E868-E65B-9529D2AFE22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9F7FA63-4661-F745-D6EA-3B830D72B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7DF448E-C63E-56F4-A7F7-7BED84F99D4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41FFF6B-2405-B976-DFD1-03B2867C118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456DE93-6091-194E-B401-E6F2FA9585A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E144B-358B-DAB5-DEF5-12F6BDE3036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C3CAC54-9BF5-37F0-99E7-86FF6B5262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70C5AF5-5E1B-6BF1-136A-8DE9391D4FC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52B3166-129E-1836-FA64-0B7F319FE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E39261B-13CF-6739-2A6C-91C7B46D7D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A21D817-2E2E-A5E5-EA39-90580C1865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D95BF3-173A-6473-5E11-04F633FFA59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305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54B39-BF5A-FB35-03F9-0CC0CF02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A92E639-6C29-0029-0627-68081C57F8C9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32C8905-C147-4956-105B-CCB927B9E5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09D45B2-7B11-875D-53A9-7AB85635F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C372C37-C93E-26B4-6D55-F125621316D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7628C11-91BB-CE36-DB3C-C97EA7A68D2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668663F-3A85-52BB-CC15-46C2E70AC19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F6E81D1-6B7F-FAD9-62FD-A4E02F39C8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A35BBA4-F900-6CDF-2B90-41DA1B0A00E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EE231FF-4319-7DF6-FECF-8BD2B82EBD5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CFBB654-9E80-A0C6-2625-3499F48694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B5A654F-D603-F52B-72B1-8AF5295AAA3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B4B94D5-2BDD-0DB3-9937-6D598F06AC4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8D35F66-C9DF-352B-E5E7-0C4417A502B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422853-E05B-C330-9746-BE2FED814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51D0548-8643-757B-A7D8-323813C3BCCF}"/>
              </a:ext>
            </a:extLst>
          </p:cNvPr>
          <p:cNvSpPr txBox="1"/>
          <p:nvPr/>
        </p:nvSpPr>
        <p:spPr>
          <a:xfrm>
            <a:off x="4257375" y="5671569"/>
            <a:ext cx="629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3A5BA1D-B69E-6336-FDD5-893C6244C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A690EF6-7FCA-F1B0-B288-372E50EAAED7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F13424B-E774-6ED6-7C57-E698713FA6CF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00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E3935-8227-BAEA-FF58-E6729ECB9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953589E-5B8B-D34E-239C-A438FD6BFA4F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مكمل 9 إلى عشرة هو 1 و يتبقى 3، أكتب  10 = 1 +9 ثم أضيف 3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 10 + 3 = 13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2B99366-FE35-5524-98A7-BE2ABEE634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7811F8D-D14A-DD1A-5E38-5CBD4B739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F918A93-D541-526A-1E29-F615BBD3ECC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061D2C4-9A0A-E196-E971-5E1BEE81877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3134516-19D9-1606-6F0B-01C9B698F33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690FE1E-623E-686A-D5E0-557634F9BAC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A1CAD1-02DC-6BAD-6E34-036E78E4AAE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71A25E4-823D-088E-0FB0-B69C534247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883A5B7-D797-ECE0-DABA-7A8FFB2BAAF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168B2E-8F40-B8A3-1939-D713C3FCBDF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31379E2-07D7-D5C2-4040-C1C9C4660BD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266F7A4-7878-D926-DBEF-2DA9BAC6D6D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1F07A7B-7E36-2F67-F115-64CF239BA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735" y="1673780"/>
            <a:ext cx="3136531" cy="36503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1F2F996-F1B9-3772-93E8-8AD5737C87E5}"/>
              </a:ext>
            </a:extLst>
          </p:cNvPr>
          <p:cNvSpPr txBox="1"/>
          <p:nvPr/>
        </p:nvSpPr>
        <p:spPr>
          <a:xfrm>
            <a:off x="316121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13D5FB3-207A-A716-A608-DB63D792B7CB}"/>
              </a:ext>
            </a:extLst>
          </p:cNvPr>
          <p:cNvSpPr txBox="1"/>
          <p:nvPr/>
        </p:nvSpPr>
        <p:spPr>
          <a:xfrm>
            <a:off x="5117846" y="1577916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AD38058-7F6A-B62F-A38B-2B565F11186E}"/>
              </a:ext>
            </a:extLst>
          </p:cNvPr>
          <p:cNvSpPr txBox="1"/>
          <p:nvPr/>
        </p:nvSpPr>
        <p:spPr>
          <a:xfrm>
            <a:off x="3161216" y="2567242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891F20-5058-D2AE-A5D1-DD07E8C5B832}"/>
              </a:ext>
            </a:extLst>
          </p:cNvPr>
          <p:cNvSpPr txBox="1"/>
          <p:nvPr/>
        </p:nvSpPr>
        <p:spPr>
          <a:xfrm>
            <a:off x="4488496" y="2596737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5E8B5E3-63E0-BA4A-8736-9D78E1D24BFF}"/>
              </a:ext>
            </a:extLst>
          </p:cNvPr>
          <p:cNvSpPr txBox="1"/>
          <p:nvPr/>
        </p:nvSpPr>
        <p:spPr>
          <a:xfrm>
            <a:off x="5476505" y="2581988"/>
            <a:ext cx="4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4DFE005-3289-DD83-3F78-63B79CB61F67}"/>
              </a:ext>
            </a:extLst>
          </p:cNvPr>
          <p:cNvSpPr txBox="1"/>
          <p:nvPr/>
        </p:nvSpPr>
        <p:spPr>
          <a:xfrm>
            <a:off x="3844745" y="3614933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473B203-D7B4-B0FA-A7ED-D43D02E310ED}"/>
              </a:ext>
            </a:extLst>
          </p:cNvPr>
          <p:cNvSpPr txBox="1"/>
          <p:nvPr/>
        </p:nvSpPr>
        <p:spPr>
          <a:xfrm>
            <a:off x="5471694" y="3586060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061B4B1-197E-E7EC-8867-DDBF68999BF3}"/>
              </a:ext>
            </a:extLst>
          </p:cNvPr>
          <p:cNvSpPr txBox="1"/>
          <p:nvPr/>
        </p:nvSpPr>
        <p:spPr>
          <a:xfrm>
            <a:off x="4581865" y="4773701"/>
            <a:ext cx="67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B44DE4-4991-9DCF-6848-E93857CA6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1337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F12F-E93F-4358-C906-6CEB388D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146A49-7448-06FC-C935-A9E82706D8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6D5A60-7C8E-5696-6B14-20AF6D42D1E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A1DFB42-BD29-7DBD-649A-3A1245ABB49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BA920C-7334-F590-DA7D-61974050DCDC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A2C0008-5CC3-1F6A-023C-85C4A185A5C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3E91615-2142-B67D-2126-663DB3BC96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6F66A01-64C4-80CF-868F-D890A931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9E5912-92A7-7CE4-F325-E9C9BE22F9A7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29704700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E138-F3EF-9B6C-64BA-4A6EC127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E9806CB-8FCF-9E54-4A86-76471A7D04A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 على الألواح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14298C-CDD2-9F08-A375-B891B0DEA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9569C4-04E3-011B-8FA6-4A381F1EF8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B3B4FF-3765-575D-41DB-750144218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0BC42B-9B87-BBDE-1B1C-58C135C17F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FD4960-6847-53DB-405B-31B3E8D193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88588C-5F55-EC18-A3B1-BE471ACF66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8CAB785-14CD-9140-43CC-D57C4483B9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BCF2C28-BFD1-D9E0-9B53-A8C6FCD9FE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DD5ECDE-F415-8027-8409-9D6F3785D7B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3BD8BD0-04AD-773E-9E76-DB1C004C19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4081A3-A31B-16EF-E627-1387A65E63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41F167F-876E-86AD-1997-DF08F91CC1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B4663B-E1F3-7685-D8C5-5787097F74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1032C749-3C98-160E-AAEF-B6CAC6C123E9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+ 4 = .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15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4D836-1CCA-10E3-CC73-014A6C0BA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F73479-C104-19E7-8DD3-92C212670E7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4EF058-57D1-F732-29F5-9CF0BD1D5C1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28C980-8C32-9195-51AA-0D27D79D3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41B926C-1974-16FA-5CE0-3368DFB4BEF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B9338D5-A813-1607-DDC7-C7B196ADC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27FB259-F861-474D-4023-0240B9210F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4671CA8-F31F-378E-971C-5C58C5F683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9A7D84-129E-94D9-4BE1-6677E44850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8A5255E-AADA-EE66-E915-4211ACFB7C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5ACC5EA-CE4A-5E13-B51B-F46F5DF040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200925-F76F-E283-5468-AA450FC909C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C79CAE3-4117-4093-5423-52BE72484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772BEE5-CE86-D452-76E5-77C1FC34E66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F3F725-0F30-9E07-946B-2FE852845D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6FFCAAD-2DC3-4101-1A49-4AE34BF8A0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110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B58F2-D82B-F676-4002-E0720B63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4A52DC3-B4B2-4C03-D506-589B20359E3D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357CA1-333E-DBF9-D055-DA81940D85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65ABC6A-851E-A445-E953-97BC54AB7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DB22644-FC49-04FB-A955-1C4C7313289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1DF7D93-3A24-99B4-4395-8ABEA042A7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106C1C-0728-27C9-60CE-2DD3B31DC02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6773563-04B3-607A-ED62-12CFE2EB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BD9B1EB-1B92-523E-8FBC-40D1569DB22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979B5F-4B3C-8208-03AD-73103BEFF05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1E03BC0-A140-3FD3-7347-D6F8EC71D5C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8969A2-97B4-E4DC-4CF3-B07FADF434C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A55ABC-E3FC-BD9A-91BB-4BB59DAAD6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F00CBE6-3CCB-0A57-EBBC-B25EE55647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C89193-AB99-BCF9-A8CD-3255E3FCC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350A15-4C18-B464-AE33-284B1BFE9673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+ 4 = .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FC39-C2DA-D4EA-37D2-468A5FE1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F7B0C8-624C-BCFC-61BB-1682525FDB16}"/>
              </a:ext>
            </a:extLst>
          </p:cNvPr>
          <p:cNvSpPr txBox="1"/>
          <p:nvPr/>
        </p:nvSpPr>
        <p:spPr>
          <a:xfrm>
            <a:off x="361953" y="777101"/>
            <a:ext cx="7096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نجمع الوحدات: 3 زائد 4 تساوي  7 نكتب 7 في الوحدات و نكتب 1 في العشرات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12BD7-59D1-392D-AC8B-FCA1DDA4B9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A9D6992-F493-6D82-AA55-DA0CCFE23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BDA234-9AE7-4CD9-840D-F1979529EF9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4839DA5-F106-8BDB-74B9-C2AB03975F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25EA8FC-71CE-25E6-5B36-E58241C652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49935F7-A2A2-E72B-E946-DB02D8CFF8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8F2671-7C28-FC00-1539-A2E67F4852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5BE462-BF67-737C-7413-E201C74E4FE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CC1B399-F427-4A01-A083-967440F81A5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BF07AD2-CCF8-08B1-9778-2E56A808D0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EF283EB-37CA-FC0A-49EB-F380792D01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4D43CE8-9AD4-DEEE-B1DA-9D870CF27F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FB890C67-126A-B42D-3CAB-A10A3306E18E}"/>
              </a:ext>
            </a:extLst>
          </p:cNvPr>
          <p:cNvSpPr txBox="1"/>
          <p:nvPr/>
        </p:nvSpPr>
        <p:spPr>
          <a:xfrm>
            <a:off x="3092135" y="2355840"/>
            <a:ext cx="3225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CFBEB5-3F7B-187E-034E-DA5DA981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F1E07CA7-9B43-103A-5BCB-430D439B1212}"/>
              </a:ext>
            </a:extLst>
          </p:cNvPr>
          <p:cNvGrpSpPr/>
          <p:nvPr/>
        </p:nvGrpSpPr>
        <p:grpSpPr>
          <a:xfrm>
            <a:off x="3946948" y="2213503"/>
            <a:ext cx="2080380" cy="232605"/>
            <a:chOff x="3932200" y="2123768"/>
            <a:chExt cx="2080380" cy="412075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F7D97004-E6A9-C48E-9AEB-CD9500619D3E}"/>
                </a:ext>
              </a:extLst>
            </p:cNvPr>
            <p:cNvCxnSpPr>
              <a:cxnSpLocks/>
            </p:cNvCxnSpPr>
            <p:nvPr/>
          </p:nvCxnSpPr>
          <p:spPr>
            <a:xfrm>
              <a:off x="3932200" y="2123768"/>
              <a:ext cx="20803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EC82EF5F-1009-1775-03F1-085A20807155}"/>
                </a:ext>
              </a:extLst>
            </p:cNvPr>
            <p:cNvCxnSpPr>
              <a:cxnSpLocks/>
            </p:cNvCxnSpPr>
            <p:nvPr/>
          </p:nvCxnSpPr>
          <p:spPr>
            <a:xfrm>
              <a:off x="3959859" y="2123768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C182F3B0-5703-EEB7-9A8C-C50BFF71CE98}"/>
                </a:ext>
              </a:extLst>
            </p:cNvPr>
            <p:cNvCxnSpPr>
              <a:cxnSpLocks/>
            </p:cNvCxnSpPr>
            <p:nvPr/>
          </p:nvCxnSpPr>
          <p:spPr>
            <a:xfrm>
              <a:off x="4798297" y="2146340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AFFB89D-625A-0298-7AFD-77558F5A0CB5}"/>
                </a:ext>
              </a:extLst>
            </p:cNvPr>
            <p:cNvCxnSpPr>
              <a:cxnSpLocks/>
            </p:cNvCxnSpPr>
            <p:nvPr/>
          </p:nvCxnSpPr>
          <p:spPr>
            <a:xfrm>
              <a:off x="5997832" y="2146340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36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BD06-8759-E636-CBDE-C4094C62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E8F111-4132-101D-3DFE-713E962645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B652F3-F2A6-891A-01F7-1031473CCAC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BDB98D-8FD1-A1B8-1E6C-153AF1C9A8D2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418DB79-84CF-0719-405E-6E56B144149D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615EA01-DBB2-7FA4-02F1-830D4171AD9A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7899894-52B1-BBDE-06AA-4730D8FA3E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638E09-D490-358E-C30B-C32964EA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59664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04952-5510-8AE1-646E-B332419E548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47898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CBC1A-63C5-1933-1FD1-5A79E73A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B336A9D-A1F6-E391-35C9-21A39D73698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 على الألواح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3C6D88-0A81-4C16-ACE6-FF5DBAD60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76C17D5-C199-AB48-963D-D8922BD3B07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6C61AB-3848-CEA7-E95A-A59C18835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4890388-2F0C-84ED-376C-5E23F8FD0B1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5954372-8CE1-DC52-1162-6C9AC241F7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40923B7-4919-4BC0-40B6-C737F6BBAE5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324712-7048-7AE0-3377-35B3D2C094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D4DF2B2-F550-B833-E81D-75EC11C45BE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0B42728-2ED2-1234-5E7A-20A253FEC22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3167DC-2C09-61F6-EE95-FCBE98417C6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F6980F-CEC7-681A-2D2D-1DB8036C09A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0AA4347-12EF-0773-54B8-712C6DB6EB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6B69F63-7BEE-2753-AD02-112781FA005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05308055-4C3A-A72C-FD1A-8FC0CE360180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+ 3 = .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56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91944-3B00-71B8-918E-719DD717E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19F9733-EF32-0013-70DF-184C6E2548E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C82226-7B3D-3567-5F41-D27B17B4B83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57F18B-1729-E257-2563-2E1F59126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8CE5086-CC10-A0DD-F4F5-34B249588D2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D88DAD-0549-B857-0349-859DAECB9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C8F0488-6077-1177-C0CC-44D75FB96E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BD0592A-D897-8BFB-A5C1-D3BDB1DFA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7C70BB6-26AF-24E2-2FFA-CB0FDD7FEEC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5BC454-E5E4-8AA9-5C20-ABF3BF7B9A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D729517-534A-B928-7612-330F41AC873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9007ED7-8AC4-69EB-1016-E193FCECCAF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F7CAE47-157B-EF54-9EA7-7759DB3555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373F166-F69A-3B2C-511D-8DEFECE63F1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E15DAC1-854E-9562-5E07-4B3848BA935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C0EADE2-51D1-F44C-9BA0-989200B41B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343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20B55-AB35-5DA4-39A7-41B3885B5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1DFEF32-9621-E2F3-039F-1B6DC5A0E0A5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49F6BAF-F3DD-359E-013F-A8AE335A27F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7D030AE-6114-D245-071A-C8659777A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6BBCD3F-0F3C-8B5E-154A-E33C310C28B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5C6B3A3-324A-D5FA-BAD0-CFFD401520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C86671F-CE73-83E9-3099-995C9ADD440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FBAB6B8-333C-D657-2C7C-5FB2FF18CD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CCBD3C0-0B60-22BE-867E-1F42031145A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3D7CD9B-61C4-48AE-8876-836973A3692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6926541-5E55-8671-0B0A-40C0F18B96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8D38959-A94B-D55D-B91E-905598F6A93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4006D9B-7828-7B74-1C57-E7CB404EC7C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57CB35-2FA8-876D-D65C-E80E3E5FC9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CE1BC01-71FC-CE80-F46E-BC3F5F85B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B274DA-F137-A8F9-076E-F6F546ADABBC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+ 3 = .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88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6506D-B16E-DC4B-B7EA-EA125AECF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8959AE0-BF52-0CA9-D6B2-D504E4F3C9FB}"/>
              </a:ext>
            </a:extLst>
          </p:cNvPr>
          <p:cNvSpPr txBox="1"/>
          <p:nvPr/>
        </p:nvSpPr>
        <p:spPr>
          <a:xfrm>
            <a:off x="361953" y="777101"/>
            <a:ext cx="7096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نجمع الوحدات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زائد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تساوي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نكتب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الوحدات و نكتب 1 في العشرات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DAE6E2B-2EEB-BD4B-FFD5-32BE09FE745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7BA89A0-B509-6A43-91F7-7CF30DCB7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A1C896-1283-AE71-E32B-6A8E92F6750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35993B-B344-31AC-9311-B81CB8D503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CE86E52-0C62-C6E2-98DE-D678B850FDC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1B99C54-2B17-C963-ACFD-EC7CF70B676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E4DC531-1D74-9DAF-069D-0C5205BAC94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2204CBA-FD48-4215-89FE-E393F38898A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A2FC9DB-26CA-D524-9D01-F68BCB5B86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5DB224A-1711-49D9-861E-8ED7D7CF48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40802F4-DF1A-EF41-0418-437869A1DAF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A45884F-E415-7F81-5093-5EB682EB229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7E926BC-A2F9-E97B-3105-1320EEE35339}"/>
              </a:ext>
            </a:extLst>
          </p:cNvPr>
          <p:cNvSpPr txBox="1"/>
          <p:nvPr/>
        </p:nvSpPr>
        <p:spPr>
          <a:xfrm>
            <a:off x="3092135" y="2355840"/>
            <a:ext cx="3225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5BF692-6753-85D3-EB6C-4FFF8248D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0FF0E30-21B8-9093-581F-A607436C8D1F}"/>
              </a:ext>
            </a:extLst>
          </p:cNvPr>
          <p:cNvGrpSpPr/>
          <p:nvPr/>
        </p:nvGrpSpPr>
        <p:grpSpPr>
          <a:xfrm>
            <a:off x="3946948" y="2213503"/>
            <a:ext cx="2080380" cy="232605"/>
            <a:chOff x="3932200" y="2123768"/>
            <a:chExt cx="2080380" cy="412075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0D1F660D-38EE-739D-D5EA-E19CCD328A65}"/>
                </a:ext>
              </a:extLst>
            </p:cNvPr>
            <p:cNvCxnSpPr>
              <a:cxnSpLocks/>
            </p:cNvCxnSpPr>
            <p:nvPr/>
          </p:nvCxnSpPr>
          <p:spPr>
            <a:xfrm>
              <a:off x="3932200" y="2123768"/>
              <a:ext cx="20803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60D310E-0442-C475-1274-B998F8585C31}"/>
                </a:ext>
              </a:extLst>
            </p:cNvPr>
            <p:cNvCxnSpPr>
              <a:cxnSpLocks/>
            </p:cNvCxnSpPr>
            <p:nvPr/>
          </p:nvCxnSpPr>
          <p:spPr>
            <a:xfrm>
              <a:off x="3959859" y="2123768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817A51C-D9FA-43FA-03F5-9B274F385B21}"/>
                </a:ext>
              </a:extLst>
            </p:cNvPr>
            <p:cNvCxnSpPr>
              <a:cxnSpLocks/>
            </p:cNvCxnSpPr>
            <p:nvPr/>
          </p:nvCxnSpPr>
          <p:spPr>
            <a:xfrm>
              <a:off x="4798297" y="2146340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5435A0F8-2246-0175-7E1F-36626555F55C}"/>
                </a:ext>
              </a:extLst>
            </p:cNvPr>
            <p:cNvCxnSpPr>
              <a:cxnSpLocks/>
            </p:cNvCxnSpPr>
            <p:nvPr/>
          </p:nvCxnSpPr>
          <p:spPr>
            <a:xfrm>
              <a:off x="5997832" y="2146340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620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85828-264B-31AE-BD78-5478CCEA9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BAF3200-622F-66B1-8105-1FFB0B8D9CD9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 على الألواح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349B65-5E90-DD0D-AB17-961E9B35B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8E18BE-10D6-E527-0034-C56F9666B1D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8A64755-0E5A-093D-78FE-E75B5DC0F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2C7360-12EA-E351-58C8-28B901E500C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677565-2FDA-6D68-78B3-BF71A7C6E59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7AD24D7-215A-C0DF-5EEE-90E1C2FD08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03733AA-C21B-79F6-21E8-9B7DE3452C9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BEC7C6-9566-362F-B1BB-D97A48B356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EAC45F7-9EC0-00F6-0B46-59ED8994FE5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AD26607-A5C1-AFE3-B502-1107F48656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DCEE485-9EDC-BC95-95EF-6849A5C570C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DE29B7B-DCD6-1161-4BBA-736093E694A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8801CB3-BF12-C8DA-6D43-DF4BE495FA0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F17ECBF6-6D33-A14E-A603-16B83C91556C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+ 5 = .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83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B98CC-DA3A-6818-DB0F-CABAE8FA2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DF4BD40-524F-D1D2-75D0-1881CE0C1F6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EA7E3F-6073-5AAB-0CB9-7D8699FF710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589B97-83AC-12B7-2253-00CD95135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58A5762-4D24-21EE-30E8-974B2649069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14B96C4-778D-6F0C-AD28-67EFFD7D2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8E85A5E-B8E7-47F8-0DDD-19320535F6F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AA764E3-6559-8967-2DB9-9042D590E5D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5E7352C-21EE-7A58-6F07-9114C36C116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E67A8FF-833D-FB30-3571-EAFABE791B7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033EBA2-8D18-D4E5-FB6D-7863D890F9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6210BF5-81BE-012E-4BBF-FC790CB4CC4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BC9DC78-E6F6-EE8F-ACC6-0C32DCF674E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F643FE5-8317-491A-609D-0B3AE0CFACA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9271907-79D7-16D5-E378-7C181BFB01D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4ED75D5-986F-A5DB-062B-AAB34760916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77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53F6D-C27F-533D-C30F-FCB509125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AF0E437-2D4C-14A4-97D8-3F042249CA1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548AC43-A191-3573-0C29-1DEA32E3DCB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A465D6B-74CC-19AA-B005-01195D38C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B04AF4D-DBE1-764A-6069-B7618CA2AAD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DBB361-A066-A4DE-F3DD-22A9C3CDFF4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7C9CDD5-65B0-3C56-F395-E1695DF52BC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B66C15B-74E0-BEDB-E8F6-CC565F0A84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08DA711-E5D6-2711-8B67-25675B05F68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BA0EED3-D56F-7C09-FFEE-2C8577CA511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9D94B89-96EC-02BF-7EBB-E6EBCF22CFD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154F1E4-4CA6-969A-2FBE-CCB2F1BFF07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492049-0AA1-5497-1ADB-7C3361865E9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1963BAD-1017-858E-AB00-2BCDA79D71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236CA43-E844-3D19-09CB-6055EC8D8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D926B4-E830-6DD8-CFED-26338323FE54}"/>
              </a:ext>
            </a:extLst>
          </p:cNvPr>
          <p:cNvSpPr txBox="1"/>
          <p:nvPr/>
        </p:nvSpPr>
        <p:spPr>
          <a:xfrm>
            <a:off x="3092135" y="2355840"/>
            <a:ext cx="295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+ 5 = .</a:t>
            </a:r>
            <a:endParaRPr lang="fr-FR" sz="4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45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C128B-D6B1-BD51-CAAF-DBA3FA193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81C7835-DC6C-D09D-9223-399F9C8B7876}"/>
              </a:ext>
            </a:extLst>
          </p:cNvPr>
          <p:cNvSpPr txBox="1"/>
          <p:nvPr/>
        </p:nvSpPr>
        <p:spPr>
          <a:xfrm>
            <a:off x="361953" y="777101"/>
            <a:ext cx="7096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نجمع الوحدات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زائد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تساوي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نكتب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الوحدات و نكتب 1 في العشرات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CAD4A0-FB97-C413-6637-3EE14867640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0C2250-12BD-54BC-D540-CCD8DDE75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319B3E0-69AF-7686-B48E-132FF9D5FCB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9ACEDE0-F870-E7DA-A9A6-FF46A2043AB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63BF10-85FC-562F-F749-D49123C3FF6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79EA48A-FE22-0119-7E2B-A9139FA719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87CC35E-F369-EA11-B042-7E8421955FC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D02403B-AA9D-FCD3-C43D-FF5325A50CA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E2A7D22-230F-A2B0-BDBA-04613EB0A0B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111D41F-9BB7-9D5B-7042-44B70B85BA0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BADD89E-3DBC-2829-6FFB-7A8B223209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15CCDA9-5E2A-12DA-4C30-3B90DCF0D8C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23F5976-1CE5-843F-C013-0AA40435C8C4}"/>
              </a:ext>
            </a:extLst>
          </p:cNvPr>
          <p:cNvSpPr txBox="1"/>
          <p:nvPr/>
        </p:nvSpPr>
        <p:spPr>
          <a:xfrm>
            <a:off x="3092135" y="2355840"/>
            <a:ext cx="3225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22C6D8-6805-CD07-FAC4-74F719A53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9A069CB-9395-CA23-720B-19CD4EDD3C9D}"/>
              </a:ext>
            </a:extLst>
          </p:cNvPr>
          <p:cNvGrpSpPr/>
          <p:nvPr/>
        </p:nvGrpSpPr>
        <p:grpSpPr>
          <a:xfrm>
            <a:off x="3946948" y="2213503"/>
            <a:ext cx="2080380" cy="232605"/>
            <a:chOff x="3932200" y="2123768"/>
            <a:chExt cx="2080380" cy="412075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DAECE777-A24C-0C59-DEDC-9436CF74A4E1}"/>
                </a:ext>
              </a:extLst>
            </p:cNvPr>
            <p:cNvCxnSpPr>
              <a:cxnSpLocks/>
            </p:cNvCxnSpPr>
            <p:nvPr/>
          </p:nvCxnSpPr>
          <p:spPr>
            <a:xfrm>
              <a:off x="3932200" y="2123768"/>
              <a:ext cx="20803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C82172E-9EB3-07A8-E6ED-CB6BFDD76CA8}"/>
                </a:ext>
              </a:extLst>
            </p:cNvPr>
            <p:cNvCxnSpPr>
              <a:cxnSpLocks/>
            </p:cNvCxnSpPr>
            <p:nvPr/>
          </p:nvCxnSpPr>
          <p:spPr>
            <a:xfrm>
              <a:off x="3959859" y="2123768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CF5D8E40-1644-F31B-40A6-4B7EE43F3C2C}"/>
                </a:ext>
              </a:extLst>
            </p:cNvPr>
            <p:cNvCxnSpPr>
              <a:cxnSpLocks/>
            </p:cNvCxnSpPr>
            <p:nvPr/>
          </p:nvCxnSpPr>
          <p:spPr>
            <a:xfrm>
              <a:off x="4798297" y="2146340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D3FA2D3F-A4D5-8C5F-6AF8-E4DE5E5CAFAA}"/>
                </a:ext>
              </a:extLst>
            </p:cNvPr>
            <p:cNvCxnSpPr>
              <a:cxnSpLocks/>
            </p:cNvCxnSpPr>
            <p:nvPr/>
          </p:nvCxnSpPr>
          <p:spPr>
            <a:xfrm>
              <a:off x="5997832" y="2146340"/>
              <a:ext cx="0" cy="3895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143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40E48-356A-92FF-A331-B5C3A92AB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437A9-2A95-C2F2-BE9D-3F4A5DC237E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9FBEABB-8ADB-134F-06F5-590483EF525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0A50436-DD29-C286-F9B0-9D24E8D9461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A8B5AE6-039F-F22C-182A-0CA14643498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3EC8D2C-EB6A-A00E-C37B-BD7C04259614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CN3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3533451-CC43-C58C-0AC4-5FF1CE2F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AE1C65-88C9-129D-A929-D6E5D0333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AAEA13-0248-67D9-38A8-3D994E0BDE4B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329478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7177-441E-4E17-EC40-1C4C2C2A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129159C-DF38-6B5E-3834-673BAB8F923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26C676-22D6-220D-EB15-F186ECDF85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929F9F-EDE0-A2E2-AC69-363A5A08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3CFEC40-E001-C7FD-A95C-CCE6A196C9B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AE7E628-EB8E-F78F-CB4D-23CDA61C35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FB652CE-AD66-2E32-DBC8-BC516CC34B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2073031-45D9-1980-AAF7-4514689CCF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DE37144-DB11-150B-9AA9-2382E4273D7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242577-7654-BC5D-441E-1517F6295B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FF7591-9341-E45B-454C-A5F53D250DA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940C45F-15D6-D9A9-1654-8439A423DDD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071BB2-6BF5-2FDE-626F-02A7782867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47D2461-5176-3B96-3DFD-9CD8D8F28E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DCE52B-7D1E-9950-5AC0-079ABE747A6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BA0724-113B-ABD0-B41F-AE46FFFAAD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627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3C231-1EC5-333E-11E5-64346BF4D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FD6D510-F468-308B-2A84-628D2343C12A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 العددين 36 و 34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4EB228B-7312-934E-C7EA-29AA61E97A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64C2686-BE24-F29D-A0AF-5D9204BC6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474A7B5-1978-5325-857B-28108E7CC2B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99CC16A-E4F5-4A66-4990-55FDCDAD52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DF5EE5-7267-4F54-746F-F97112D6B9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E476B36-8F6B-3D7B-DAC2-F9197A4824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6D7BE5F1-C8B3-0216-D5F9-90E3C8FDCF2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A50DF77-5545-3566-659A-DDB92FDCAA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645850F-864C-63C7-161A-01444970ABE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CB04A91-F4A9-0B7B-1366-E23345EB7C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B4BC4A3-030D-8707-7DE3-F0BA67E888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EC2A264-130F-EE32-78F2-E2CEEF4BF78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6B0D3B-904B-B29F-FC1E-12FDFFC916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09B47F-E422-45F3-A14D-141FD9BD54F0}"/>
              </a:ext>
            </a:extLst>
          </p:cNvPr>
          <p:cNvSpPr txBox="1"/>
          <p:nvPr/>
        </p:nvSpPr>
        <p:spPr>
          <a:xfrm>
            <a:off x="2999875" y="2509283"/>
            <a:ext cx="818706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1BAE8F-0E19-FAFC-5DA8-F9263C64704E}"/>
              </a:ext>
            </a:extLst>
          </p:cNvPr>
          <p:cNvSpPr txBox="1"/>
          <p:nvPr/>
        </p:nvSpPr>
        <p:spPr>
          <a:xfrm>
            <a:off x="5325421" y="2509283"/>
            <a:ext cx="818706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4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9172F-0FA4-E522-0471-A53576C2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C1B0FF3-D371-2B92-613A-3BFE7CF808D1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D9E65-41D0-87A3-DE67-5951BCD6B28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6A3081-0EA6-74E1-5FDF-FC059A1ED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8E241A8-DD22-1985-D7C8-B8293662B1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F92113-E382-CB14-A2C2-73B97B3EBD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4E63FA4-4A94-F975-6246-535F252F13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CAF293-2F57-8576-DF40-A15156570C4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5BE13EB-1B57-6C43-8C36-ACECAD4E888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CA5295-C3C8-38D3-4D1F-268DF2D7DE2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BF42AB-BA85-9DA9-FB82-DEAC480DDFD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1B5E770-6AAA-519E-0A8E-5B484F172D3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1C8C4D5-F475-D45F-B37B-AC40ECB56C4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D84D6F5-A242-A524-5C98-90B178788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524082-FA85-B002-D8B7-DED1912A68C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CA7D36-3ABB-0BA7-4E8D-642BE42F76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02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24DF-8280-CB6A-8A08-156FD1D8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9D1DE55-09C4-D100-0EED-8604B102B1C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E7B2FA8-20CF-7D35-DAFE-67D869097D9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26018DD-80FD-8453-F168-709136FF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9B904C-036B-5CC0-D685-A8E84F7712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E2A2098-1597-95B9-861A-75955615FE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E8D537E-5563-E096-A2C8-F4B24E380D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1480796-5B21-E7A8-FEC9-6900736A35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B40D6F1-E588-BB75-FF0C-8C5FEB23034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EAEB028-B857-4E2C-7E51-0595A51765D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A2DCC91-CE0F-51E7-75A6-0F04B75078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827C2E9-2B41-F0C8-BC46-72C82E21398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2944E0D-4B95-9840-23B1-269E824785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FBB0A5A-E621-0FEB-C59C-ECC6130D8F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7D9CA5-DD24-EAB9-6E96-D14DB95827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E02951-D1D4-2D45-6353-94F8F3EE48B7}"/>
              </a:ext>
            </a:extLst>
          </p:cNvPr>
          <p:cNvSpPr txBox="1"/>
          <p:nvPr/>
        </p:nvSpPr>
        <p:spPr>
          <a:xfrm>
            <a:off x="2999875" y="2509283"/>
            <a:ext cx="818706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95C9AE-7691-1F78-B0E7-52858A9C66C9}"/>
              </a:ext>
            </a:extLst>
          </p:cNvPr>
          <p:cNvSpPr txBox="1"/>
          <p:nvPr/>
        </p:nvSpPr>
        <p:spPr>
          <a:xfrm>
            <a:off x="5325421" y="2509283"/>
            <a:ext cx="818706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88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9AA90-D14B-3B09-95C6-DEE0260B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381F337-16FF-DA0C-B4B0-2DDA2F52D9C8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أولا نقارن  رقمي العشرات  هناك تساو : 3=3 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لمقارنة رقمي الوحدات 4 أصغر من 6 إذن :  34 أصغر من 36 نضع الرمز &gt;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A054419-845F-82C5-01CA-87D9C78AEC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38FC356-E129-1D07-B30B-1D86C3F7E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444206E-216C-26A1-8B59-12C47D08349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CBF1E0-97D8-B603-ADFC-A11161BDF9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F027F9D-1EA3-566E-79F2-7D76A069FF7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7AE72BB-BA2C-DAFA-FDFD-C7C6FBDFF0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14C2879C-23BB-37F0-45BE-C8BCAA0811A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F512D0E-2778-68BB-F96A-C2555ED87B5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C25D9A4-271A-A26E-C4B7-3C0F49B7385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F494BDB-6914-5581-E61E-92689C8D2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A70E689-6087-8E8C-E144-2442572CBF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CD980FB-99EE-F780-FBE5-D3543A9323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8744A6-7BDD-F798-2F8B-D5EF98655F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3D5A2C-FD41-1890-371C-A9FAE4332D6D}"/>
              </a:ext>
            </a:extLst>
          </p:cNvPr>
          <p:cNvSpPr txBox="1"/>
          <p:nvPr/>
        </p:nvSpPr>
        <p:spPr>
          <a:xfrm>
            <a:off x="2999875" y="2509283"/>
            <a:ext cx="818706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9E0E7B-2252-2E74-741A-6C6C2BA5F59E}"/>
              </a:ext>
            </a:extLst>
          </p:cNvPr>
          <p:cNvSpPr txBox="1"/>
          <p:nvPr/>
        </p:nvSpPr>
        <p:spPr>
          <a:xfrm>
            <a:off x="5325421" y="2509283"/>
            <a:ext cx="818706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C2ED40-58F1-527F-4AEA-08BA3A4F8D18}"/>
              </a:ext>
            </a:extLst>
          </p:cNvPr>
          <p:cNvSpPr txBox="1"/>
          <p:nvPr/>
        </p:nvSpPr>
        <p:spPr>
          <a:xfrm>
            <a:off x="4193465" y="2285654"/>
            <a:ext cx="818706" cy="1094244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9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73C3-FF57-1552-D5F8-1F2D376E8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AEC6DE9-4631-269F-36C2-BF53227D415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6 الصفحة 61،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E62E8-6602-B619-1AE6-481452B9A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833A8BC-50E4-D34C-EB7D-B4FB7BD908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F7A797-2CB4-0386-4043-B24EB34D4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31E9A5F-D0B2-09D5-0A9F-3FE688D1BDC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61AA7E4-31C0-9ABF-9326-A1283A6F03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EC11381-2993-BAA2-C598-395AD1822B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6C74023-CDC2-07F1-810A-E7A3C95A21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009524F-ACEC-C6C2-8DCE-5CF1BFCD8BA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EA05E88-F4F4-42E4-1A7F-427351C801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B173F3-2B1C-53F8-3BC3-496F647F0F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BCC1163-8D38-B1BD-B1FC-35E7916DC16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8D1828B-4265-6887-1A18-E44D3936CF8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610B199-6B8A-E7FC-E2E6-CF3ACC168BB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58EE849-0F29-E0DA-21C2-70ACE1CB43A5}"/>
              </a:ext>
            </a:extLst>
          </p:cNvPr>
          <p:cNvGrpSpPr/>
          <p:nvPr/>
        </p:nvGrpSpPr>
        <p:grpSpPr>
          <a:xfrm>
            <a:off x="1519450" y="1759734"/>
            <a:ext cx="6105101" cy="4248015"/>
            <a:chOff x="849631" y="1547333"/>
            <a:chExt cx="6715611" cy="4672817"/>
          </a:xfrm>
        </p:grpSpPr>
        <p:pic>
          <p:nvPicPr>
            <p:cNvPr id="8" name="Image 7" descr="Une image contenant texte, capture d’écran, Polic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DF2E07-25EA-887C-F738-2ADF31BFB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869" y="1552249"/>
              <a:ext cx="3391373" cy="4667901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E1814749-D503-773D-13FA-B957EB34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9631" y="1547333"/>
              <a:ext cx="3334215" cy="4667900"/>
            </a:xfrm>
            <a:prstGeom prst="rect">
              <a:avLst/>
            </a:prstGeom>
          </p:spPr>
        </p:pic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A2EC4AF-BE64-8BDD-3A9B-DF491121065F}"/>
              </a:ext>
            </a:extLst>
          </p:cNvPr>
          <p:cNvSpPr/>
          <p:nvPr/>
        </p:nvSpPr>
        <p:spPr>
          <a:xfrm>
            <a:off x="1769793" y="4476306"/>
            <a:ext cx="2628892" cy="7336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40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A4C92-1838-01E3-C0CB-1FFAD81B7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90EB726-EA75-062E-C38C-F0C3FE26CFB2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207393-DAB7-E5B0-C6EE-E9F225511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868D643-3BD6-6D39-4F46-159518C104D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C0569A-470C-BB69-E8D6-3A4657E6B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FAC5F28-67B7-4261-A13F-C1E97F66270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2026F19-13CE-578E-B1AF-A2F511681C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5645901-F2AC-5730-D3C7-514DE7FAF8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AF3CBB6-D34A-CE00-192F-3873FA6E62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BF69E19-9AA5-883E-BA7A-941A842C243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C5DE4D4-BA37-2A65-025E-7D4FF6AE610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6F2A0D0-183B-7E19-651A-28B12035C17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9DC5303-78E1-9E28-AAC1-6B6C5C2DD22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4506063-5194-31F4-C5DE-DC4CFD168E7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179B35B-39BD-A6EA-416E-DED43D0194B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8903AC6-3651-A123-8029-63F67B37A4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411458"/>
            <a:ext cx="7557025" cy="20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6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27863-3A7C-3918-E705-804161C4E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0AC2CDC-4E91-D6A7-7087-7298C718D1C2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7FB6AF-AE2B-8E05-2212-9A177329E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FDCC49C-F0D9-0BB8-672A-5B9D16780D8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2BDC1D6-17E0-C12C-9C98-84A83B3E9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AD46F15-A05C-2D7D-2808-AF3F653BDDB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F5F7E25-2E54-02AA-FB3F-CC573F943D6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B4F84A1-8460-5063-F1F1-3FEF1EB6A7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60272AA-086E-C7A7-146F-31A98E981D4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E83A717-BA16-A958-E956-8907E3765F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D54FEFA-F7E8-5448-16F6-B5053A6545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AB11A99-DE58-C2F6-A3C2-4FD7E8EE15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0071215-435C-405B-34D8-21EB834FA63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9EE007F-ED41-86E2-4E0E-2D16C3BCE8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CB985B-87AD-749E-AED8-66B6A93F9A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E0D3A49-6177-EE25-1F8A-52EF6AB898B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411458"/>
            <a:ext cx="7557025" cy="203508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EB3738-7058-67C6-6639-450527739062}"/>
              </a:ext>
            </a:extLst>
          </p:cNvPr>
          <p:cNvSpPr txBox="1"/>
          <p:nvPr/>
        </p:nvSpPr>
        <p:spPr>
          <a:xfrm rot="10800000">
            <a:off x="1664248" y="2809468"/>
            <a:ext cx="683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6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3DFCF5E-C185-438B-B9BD-8E9ECDE0F86B}"/>
              </a:ext>
            </a:extLst>
          </p:cNvPr>
          <p:cNvSpPr txBox="1"/>
          <p:nvPr/>
        </p:nvSpPr>
        <p:spPr>
          <a:xfrm>
            <a:off x="4301752" y="2765224"/>
            <a:ext cx="683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6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3ED9B18-C228-C147-00E1-C56B24568533}"/>
              </a:ext>
            </a:extLst>
          </p:cNvPr>
          <p:cNvSpPr txBox="1"/>
          <p:nvPr/>
        </p:nvSpPr>
        <p:spPr>
          <a:xfrm rot="10800000">
            <a:off x="6671172" y="2794720"/>
            <a:ext cx="683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6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CBBBE13-3A28-F368-1C7A-8F8BFA7DE3DF}"/>
              </a:ext>
            </a:extLst>
          </p:cNvPr>
          <p:cNvSpPr txBox="1"/>
          <p:nvPr/>
        </p:nvSpPr>
        <p:spPr>
          <a:xfrm>
            <a:off x="1805664" y="3390548"/>
            <a:ext cx="683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6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E6C49E7-901D-B4D3-A085-1164A348642C}"/>
              </a:ext>
            </a:extLst>
          </p:cNvPr>
          <p:cNvSpPr txBox="1"/>
          <p:nvPr/>
        </p:nvSpPr>
        <p:spPr>
          <a:xfrm rot="10800000">
            <a:off x="4205809" y="3475121"/>
            <a:ext cx="683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6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80B2FD7-19B8-4EDB-B02E-3E3211D07081}"/>
              </a:ext>
            </a:extLst>
          </p:cNvPr>
          <p:cNvSpPr txBox="1"/>
          <p:nvPr/>
        </p:nvSpPr>
        <p:spPr>
          <a:xfrm>
            <a:off x="6701897" y="3420043"/>
            <a:ext cx="683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6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0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/>
      <p:bldP spid="25" grpId="0"/>
      <p:bldP spid="26" grpId="0"/>
      <p:bldP spid="2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18425</TotalTime>
  <Words>1563</Words>
  <Application>Microsoft Office PowerPoint</Application>
  <PresentationFormat>Affichage à l'écran (4:3)</PresentationFormat>
  <Paragraphs>550</Paragraphs>
  <Slides>65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65</vt:i4>
      </vt:variant>
    </vt:vector>
  </HeadingPairs>
  <TitlesOfParts>
    <vt:vector size="81" baseType="lpstr">
      <vt:lpstr>Aptos Display</vt:lpstr>
      <vt:lpstr>Wingdings</vt:lpstr>
      <vt:lpstr>Aptos</vt:lpstr>
      <vt:lpstr>Dosis</vt:lpstr>
      <vt:lpstr>Calibri</vt:lpstr>
      <vt:lpstr>Arial</vt:lpstr>
      <vt:lpstr>Effra CC Arbc</vt:lpstr>
      <vt:lpstr>Dosis SemiBold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208</cp:revision>
  <cp:lastPrinted>2025-08-13T10:11:39Z</cp:lastPrinted>
  <dcterms:created xsi:type="dcterms:W3CDTF">2025-08-01T12:31:49Z</dcterms:created>
  <dcterms:modified xsi:type="dcterms:W3CDTF">2026-03-07T10:17:39Z</dcterms:modified>
</cp:coreProperties>
</file>