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61"/>
  </p:notesMasterIdLst>
  <p:handoutMasterIdLst>
    <p:handoutMasterId r:id="rId62"/>
  </p:handoutMasterIdLst>
  <p:sldIdLst>
    <p:sldId id="990" r:id="rId9"/>
    <p:sldId id="2134806708" r:id="rId10"/>
    <p:sldId id="2134806743" r:id="rId11"/>
    <p:sldId id="2134806719" r:id="rId12"/>
    <p:sldId id="2134806643" r:id="rId13"/>
    <p:sldId id="893" r:id="rId14"/>
    <p:sldId id="784" r:id="rId15"/>
    <p:sldId id="854" r:id="rId16"/>
    <p:sldId id="949" r:id="rId17"/>
    <p:sldId id="981" r:id="rId18"/>
    <p:sldId id="2134806821" r:id="rId19"/>
    <p:sldId id="2134806822" r:id="rId20"/>
    <p:sldId id="2134806765" r:id="rId21"/>
    <p:sldId id="2134806720" r:id="rId22"/>
    <p:sldId id="2134806823" r:id="rId23"/>
    <p:sldId id="2134806741" r:id="rId24"/>
    <p:sldId id="2134806780" r:id="rId25"/>
    <p:sldId id="2134806824" r:id="rId26"/>
    <p:sldId id="2134806827" r:id="rId27"/>
    <p:sldId id="2134806828" r:id="rId28"/>
    <p:sldId id="2134806826" r:id="rId29"/>
    <p:sldId id="2134806830" r:id="rId30"/>
    <p:sldId id="2134806766" r:id="rId31"/>
    <p:sldId id="2134806767" r:id="rId32"/>
    <p:sldId id="2134806768" r:id="rId33"/>
    <p:sldId id="2134806769" r:id="rId34"/>
    <p:sldId id="2134806831" r:id="rId35"/>
    <p:sldId id="2134806832" r:id="rId36"/>
    <p:sldId id="2134806833" r:id="rId37"/>
    <p:sldId id="2134806834" r:id="rId38"/>
    <p:sldId id="2134806836" r:id="rId39"/>
    <p:sldId id="2134806840" r:id="rId40"/>
    <p:sldId id="2134806841" r:id="rId41"/>
    <p:sldId id="2134806842" r:id="rId42"/>
    <p:sldId id="2134806843" r:id="rId43"/>
    <p:sldId id="2134806844" r:id="rId44"/>
    <p:sldId id="2134806845" r:id="rId45"/>
    <p:sldId id="2134806846" r:id="rId46"/>
    <p:sldId id="2134806847" r:id="rId47"/>
    <p:sldId id="2134806848" r:id="rId48"/>
    <p:sldId id="2134806853" r:id="rId49"/>
    <p:sldId id="2134806854" r:id="rId50"/>
    <p:sldId id="2134806851" r:id="rId51"/>
    <p:sldId id="2134806852" r:id="rId52"/>
    <p:sldId id="2134806849" r:id="rId53"/>
    <p:sldId id="2134806850" r:id="rId54"/>
    <p:sldId id="2134806837" r:id="rId55"/>
    <p:sldId id="2134806838" r:id="rId56"/>
    <p:sldId id="2134806839" r:id="rId57"/>
    <p:sldId id="985" r:id="rId58"/>
    <p:sldId id="793" r:id="rId59"/>
    <p:sldId id="923" r:id="rId60"/>
  </p:sldIdLst>
  <p:sldSz cx="9144000" cy="6858000" type="screen4x3"/>
  <p:notesSz cx="6735763" cy="9866313"/>
  <p:embeddedFontLst>
    <p:embeddedFont>
      <p:font typeface="Dosis" pitchFamily="2" charset="0"/>
      <p:regular r:id="rId63"/>
      <p:bold r:id="rId64"/>
    </p:embeddedFont>
    <p:embeddedFont>
      <p:font typeface="Dosis SemiBold" pitchFamily="2" charset="0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7AB98"/>
    <a:srgbClr val="CCE4A1"/>
    <a:srgbClr val="F6BB00"/>
    <a:srgbClr val="FFEFB9"/>
    <a:srgbClr val="FFDA6D"/>
    <a:srgbClr val="FC8D00"/>
    <a:srgbClr val="4B5050"/>
    <a:srgbClr val="FAE496"/>
    <a:srgbClr val="B2B3AE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2" autoAdjust="0"/>
    <p:restoredTop sz="96275" autoAdjust="0"/>
  </p:normalViewPr>
  <p:slideViewPr>
    <p:cSldViewPr snapToGrid="0">
      <p:cViewPr varScale="1">
        <p:scale>
          <a:sx n="71" d="100"/>
          <a:sy n="71" d="100"/>
        </p:scale>
        <p:origin x="1168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font" Target="fonts/font1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font" Target="fonts/font2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viewProps" Target="viewProp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handoutMaster" Target="handoutMasters/handoutMaster1.xml"/><Relationship Id="rId7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2486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120BF-E950-C470-D5EA-78048432D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1016BF-9A95-E9B2-30FC-347E5729B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84E545-589B-F404-947A-9CB323C19A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6AE946-8403-DC04-8A94-BBE7E20AFA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6841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4871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90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9" r:id="rId2"/>
    <p:sldLayoutId id="2147483910" r:id="rId3"/>
    <p:sldLayoutId id="2147483911" r:id="rId4"/>
    <p:sldLayoutId id="2147483912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6" r:id="rId2"/>
    <p:sldLayoutId id="2147483917" r:id="rId3"/>
    <p:sldLayoutId id="2147483918" r:id="rId4"/>
    <p:sldLayoutId id="2147483919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microsoft.com/office/2007/relationships/media" Target="../media/media2.mp4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2.png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21.png"/><Relationship Id="rId4" Type="http://schemas.openxmlformats.org/officeDocument/2006/relationships/video" Target="../media/media2.mp4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1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png"/><Relationship Id="rId4" Type="http://schemas.openxmlformats.org/officeDocument/2006/relationships/image" Target="../media/image22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8.png"/><Relationship Id="rId5" Type="http://schemas.openxmlformats.org/officeDocument/2006/relationships/image" Target="../media/image22.png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F67A51-67F8-F4C3-E130-A31C4E7EEAA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B641E7-31C8-5621-5B46-6D087F82A93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E4B961-C9CB-B075-18C3-70B95E048BD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1B7C81D-2142-CF09-3BCD-10BFC4A6F041}"/>
              </a:ext>
            </a:extLst>
          </p:cNvPr>
          <p:cNvGrpSpPr/>
          <p:nvPr/>
        </p:nvGrpSpPr>
        <p:grpSpPr>
          <a:xfrm>
            <a:off x="5611317" y="6005205"/>
            <a:ext cx="1193292" cy="288630"/>
            <a:chOff x="5303276" y="5877672"/>
            <a:chExt cx="1193292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5A764F6-E80E-504B-1CD0-B2CC2D45A07D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مراجعة (2)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CBAEC66-A5AD-7239-0C57-635EAF241F3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273A760-7474-C4EC-C388-03FF58D6306A}"/>
              </a:ext>
            </a:extLst>
          </p:cNvPr>
          <p:cNvGrpSpPr/>
          <p:nvPr/>
        </p:nvGrpSpPr>
        <p:grpSpPr>
          <a:xfrm>
            <a:off x="2694898" y="6005205"/>
            <a:ext cx="1193292" cy="288630"/>
            <a:chOff x="5303276" y="5877672"/>
            <a:chExt cx="1193292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5E7AEF97-3B2E-7D35-119A-38FB8F37D5FF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تمرير الرائز 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42017151-7795-BAA2-3719-4877AFF20A8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C3E02BE-5A2F-8531-1FAA-C7DC1BBB88CD}"/>
              </a:ext>
            </a:extLst>
          </p:cNvPr>
          <p:cNvGrpSpPr/>
          <p:nvPr/>
        </p:nvGrpSpPr>
        <p:grpSpPr>
          <a:xfrm>
            <a:off x="1208699" y="6005205"/>
            <a:ext cx="1221282" cy="288630"/>
            <a:chOff x="5368593" y="5877672"/>
            <a:chExt cx="1221282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5B90759-D41E-7E28-35BD-B0FFE9740F13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التصحيح  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8336C4D-B09C-92C0-8A0F-346F27EFFBB3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4177242-1571-89F5-01D0-76148AB020B6}"/>
              </a:ext>
            </a:extLst>
          </p:cNvPr>
          <p:cNvGrpSpPr/>
          <p:nvPr/>
        </p:nvGrpSpPr>
        <p:grpSpPr>
          <a:xfrm>
            <a:off x="7069527" y="6005205"/>
            <a:ext cx="1183460" cy="288630"/>
            <a:chOff x="5313108" y="5877672"/>
            <a:chExt cx="1183460" cy="28863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AEBCEC03-EA03-E5F5-3902-D585FA55D466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E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مراجعة (1)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550943F4-7B4B-0F94-3B16-85F84BDBCF39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3EC3E9C-D202-E0E0-B0B1-9748F9AE8C71}"/>
              </a:ext>
            </a:extLst>
          </p:cNvPr>
          <p:cNvGrpSpPr/>
          <p:nvPr/>
        </p:nvGrpSpPr>
        <p:grpSpPr>
          <a:xfrm>
            <a:off x="4153107" y="6005205"/>
            <a:ext cx="1193292" cy="288630"/>
            <a:chOff x="5303276" y="5877672"/>
            <a:chExt cx="1193292" cy="28863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B95256-A272-1A10-E131-1B95A4AE9BB3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مراجعة (3)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EDCB495-E67B-1178-74FE-4E04E8E8A2FF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0DB096CF-5BFB-23C4-D937-6ED6D682A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006E98D-98DE-2D21-95A5-4E93EF56E797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E2362FA-C68A-8B2A-FAF5-4846EA08C9B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416C6418-E178-BF4B-A2D5-0DC6854B619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99A7724A-925D-04BE-74CC-9042EA7D543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4C159E2-1CDE-A6C8-3192-268D3B6C9D6F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559F663-365D-A204-30E8-36CDA837DE2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rganigramme : Terminateur 21">
              <a:extLst>
                <a:ext uri="{FF2B5EF4-FFF2-40B4-BE49-F238E27FC236}">
                  <a16:creationId xmlns:a16="http://schemas.microsoft.com/office/drawing/2014/main" id="{193A5463-5F08-B54B-F447-7D3E2F962B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Espace réservé du texte 5">
              <a:extLst>
                <a:ext uri="{FF2B5EF4-FFF2-40B4-BE49-F238E27FC236}">
                  <a16:creationId xmlns:a16="http://schemas.microsoft.com/office/drawing/2014/main" id="{B1AFA13B-3558-5AD1-913A-A15070B2991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مراجعة (2)   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BFB33644-4AE5-16C0-0E3E-B809AA5315A6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3593EFED-7CD1-D8E1-B184-6A402DDBD3F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rganigramme : Terminateur 21">
              <a:extLst>
                <a:ext uri="{FF2B5EF4-FFF2-40B4-BE49-F238E27FC236}">
                  <a16:creationId xmlns:a16="http://schemas.microsoft.com/office/drawing/2014/main" id="{84F83B72-DF82-CA11-13AB-2D8871847B1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Espace réservé du texte 5">
              <a:extLst>
                <a:ext uri="{FF2B5EF4-FFF2-40B4-BE49-F238E27FC236}">
                  <a16:creationId xmlns:a16="http://schemas.microsoft.com/office/drawing/2014/main" id="{4019A4E9-0725-5512-AC7F-9530041CFCD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</a:t>
              </a:r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مراجعة (1)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FC08472-0E6D-FE2F-F1B3-1240E70DCA33}"/>
              </a:ext>
            </a:extLst>
          </p:cNvPr>
          <p:cNvGrpSpPr/>
          <p:nvPr/>
        </p:nvGrpSpPr>
        <p:grpSpPr>
          <a:xfrm>
            <a:off x="2682000" y="521708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77C3339E-CCD9-096B-5A18-437B6714DCC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Organigramme : Terminateur 21">
              <a:extLst>
                <a:ext uri="{FF2B5EF4-FFF2-40B4-BE49-F238E27FC236}">
                  <a16:creationId xmlns:a16="http://schemas.microsoft.com/office/drawing/2014/main" id="{24286831-FD6F-FB52-A3A5-6342A638F3F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48" name="Espace réservé du texte 5">
              <a:extLst>
                <a:ext uri="{FF2B5EF4-FFF2-40B4-BE49-F238E27FC236}">
                  <a16:creationId xmlns:a16="http://schemas.microsoft.com/office/drawing/2014/main" id="{5C867FB4-B5EF-5A1E-749D-075EDC78205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defTabSz="609630" rtl="1"/>
              <a:r>
                <a:rPr lang="ar-MA" sz="1600" b="1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Arial" panose="020B0604020202020204" pitchFamily="34" charset="0"/>
                </a:rPr>
                <a:t>تصحيح </a:t>
              </a: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4D082F2-FDE2-29BB-B8B3-99DF4155D8ED}"/>
              </a:ext>
            </a:extLst>
          </p:cNvPr>
          <p:cNvGrpSpPr/>
          <p:nvPr/>
        </p:nvGrpSpPr>
        <p:grpSpPr>
          <a:xfrm>
            <a:off x="415003" y="384648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23F0CA8-38EE-A4C1-9461-F751C801D0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FDC3B787-1972-C315-BD3F-12E1E29C7B6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975C92D7-781F-E524-4482-9986D61C6E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Arial" panose="020B0604020202020204" pitchFamily="34" charset="0"/>
                </a:rPr>
                <a:t>تمرير الرائز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F01553A1-28A9-25FB-BBFA-83388EEB87C6}"/>
              </a:ext>
            </a:extLst>
          </p:cNvPr>
          <p:cNvGrpSpPr/>
          <p:nvPr/>
        </p:nvGrpSpPr>
        <p:grpSpPr>
          <a:xfrm>
            <a:off x="4448143" y="383681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848CE73-B5F9-D8DB-F83B-5D6CC9F71C1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rganigramme : Terminateur 21">
              <a:extLst>
                <a:ext uri="{FF2B5EF4-FFF2-40B4-BE49-F238E27FC236}">
                  <a16:creationId xmlns:a16="http://schemas.microsoft.com/office/drawing/2014/main" id="{2F3A13E6-D986-DD6A-673B-AF779AA03A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5" name="Espace réservé du texte 5">
              <a:extLst>
                <a:ext uri="{FF2B5EF4-FFF2-40B4-BE49-F238E27FC236}">
                  <a16:creationId xmlns:a16="http://schemas.microsoft.com/office/drawing/2014/main" id="{ED1F8A1E-ABA3-2EA7-4B59-C7FF48EA9F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مراجعة (</a:t>
              </a:r>
              <a:r>
                <a:rPr lang="fr-FR" sz="1600" kern="0" dirty="0">
                  <a:solidFill>
                    <a:srgbClr val="FFFFFF">
                      <a:lumMod val="65000"/>
                    </a:srgbClr>
                  </a:solidFill>
                </a:rPr>
                <a:t>3</a:t>
              </a:r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)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512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7066D-B53A-D653-787A-1AB7DDFF1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F5E02C0-70C4-93A4-E6B4-E3DF0959C050}"/>
              </a:ext>
            </a:extLst>
          </p:cNvPr>
          <p:cNvSpPr txBox="1"/>
          <p:nvPr/>
        </p:nvSpPr>
        <p:spPr>
          <a:xfrm>
            <a:off x="1332786" y="1372845"/>
            <a:ext cx="6478428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الكفايات المستهدفة  في حصة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77F8FC6A-706D-C2FA-F764-FF78C0A956D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E830FE6-C0C9-7EC6-33AA-B7FC2E31EB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153401"/>
              </p:ext>
            </p:extLst>
          </p:nvPr>
        </p:nvGraphicFramePr>
        <p:xfrm>
          <a:off x="715296" y="2846854"/>
          <a:ext cx="7713408" cy="3752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603566">
                  <a:extLst>
                    <a:ext uri="{9D8B030D-6E8A-4147-A177-3AD203B41FA5}">
                      <a16:colId xmlns:a16="http://schemas.microsoft.com/office/drawing/2014/main" val="1566213653"/>
                    </a:ext>
                  </a:extLst>
                </a:gridCol>
                <a:gridCol w="1109842">
                  <a:extLst>
                    <a:ext uri="{9D8B030D-6E8A-4147-A177-3AD203B41FA5}">
                      <a16:colId xmlns:a16="http://schemas.microsoft.com/office/drawing/2014/main" val="418208183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MA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أَعد و أمثل و أقرأ و أكتب الأعداد من 0 إلى 99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CN1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86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771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 حصة مراجعة  دروس كل كفاية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860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هذا النشاط على الألواح  أو الكراسات حسب المقترح على الشرائح 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،كما يمكن إعادة شريط النمذجة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الألواح أو الكراسات حسب التوجيهات المقترحة على الشرائح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مطالبة أحد المتعلمين بالتصحيح  على السبورة مع ضرورة التصريح بالخطوات المتبعة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ج) تصحيح النشاط  بشكل تفاعلي .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40580894-23A5-3CC2-2EB7-D0C28337630A}"/>
              </a:ext>
            </a:extLst>
          </p:cNvPr>
          <p:cNvSpPr txBox="1"/>
          <p:nvPr/>
        </p:nvSpPr>
        <p:spPr>
          <a:xfrm>
            <a:off x="1086100" y="205635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42023C6-F1FB-89C3-F19F-0188B2942822}"/>
              </a:ext>
            </a:extLst>
          </p:cNvPr>
          <p:cNvGrpSpPr/>
          <p:nvPr/>
        </p:nvGrpSpPr>
        <p:grpSpPr>
          <a:xfrm>
            <a:off x="1581863" y="2629278"/>
            <a:ext cx="6242750" cy="656743"/>
            <a:chOff x="1581863" y="2489217"/>
            <a:chExt cx="6242750" cy="656743"/>
          </a:xfrm>
        </p:grpSpPr>
        <p:sp>
          <p:nvSpPr>
            <p:cNvPr id="4" name="Flowchart: Alternate Process 54">
              <a:extLst>
                <a:ext uri="{FF2B5EF4-FFF2-40B4-BE49-F238E27FC236}">
                  <a16:creationId xmlns:a16="http://schemas.microsoft.com/office/drawing/2014/main" id="{A8CDC393-D45A-BE9D-ADED-9A154049E8DC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1">
              <a:extLst>
                <a:ext uri="{FF2B5EF4-FFF2-40B4-BE49-F238E27FC236}">
                  <a16:creationId xmlns:a16="http://schemas.microsoft.com/office/drawing/2014/main" id="{64946C68-E43F-CE9D-6D73-9CFEFC9AE71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1" name="Corde 10">
              <a:extLst>
                <a:ext uri="{FF2B5EF4-FFF2-40B4-BE49-F238E27FC236}">
                  <a16:creationId xmlns:a16="http://schemas.microsoft.com/office/drawing/2014/main" id="{B68496D7-0923-9446-5C7B-FDF2B7A3A2D2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Oval 81">
              <a:extLst>
                <a:ext uri="{FF2B5EF4-FFF2-40B4-BE49-F238E27FC236}">
                  <a16:creationId xmlns:a16="http://schemas.microsoft.com/office/drawing/2014/main" id="{129D452D-7BA3-DA30-BFF5-44DD7730A2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16" name="Groupe 4">
              <a:extLst>
                <a:ext uri="{FF2B5EF4-FFF2-40B4-BE49-F238E27FC236}">
                  <a16:creationId xmlns:a16="http://schemas.microsoft.com/office/drawing/2014/main" id="{B05EDEFF-8B8E-67DC-3103-4A13D891705C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7" name="Image 8">
                <a:extLst>
                  <a:ext uri="{FF2B5EF4-FFF2-40B4-BE49-F238E27FC236}">
                    <a16:creationId xmlns:a16="http://schemas.microsoft.com/office/drawing/2014/main" id="{8C56BDAD-8BC2-FFE1-1488-0B4E3DC65D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18" name="ZoneTexte 19">
                <a:extLst>
                  <a:ext uri="{FF2B5EF4-FFF2-40B4-BE49-F238E27FC236}">
                    <a16:creationId xmlns:a16="http://schemas.microsoft.com/office/drawing/2014/main" id="{23A3A439-5B77-5EA7-44A3-7E322C5F43AD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F2D86F0-67C2-203B-4817-535DA379CB76}"/>
              </a:ext>
            </a:extLst>
          </p:cNvPr>
          <p:cNvGrpSpPr/>
          <p:nvPr/>
        </p:nvGrpSpPr>
        <p:grpSpPr>
          <a:xfrm>
            <a:off x="1581863" y="4060443"/>
            <a:ext cx="6205216" cy="656743"/>
            <a:chOff x="1589361" y="4686332"/>
            <a:chExt cx="6205216" cy="656743"/>
          </a:xfrm>
        </p:grpSpPr>
        <p:sp>
          <p:nvSpPr>
            <p:cNvPr id="48" name="Rectangle: Rounded Corners 55">
              <a:extLst>
                <a:ext uri="{FF2B5EF4-FFF2-40B4-BE49-F238E27FC236}">
                  <a16:creationId xmlns:a16="http://schemas.microsoft.com/office/drawing/2014/main" id="{4315AF5C-A387-8208-00E9-9D122C30E59C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val 81">
              <a:extLst>
                <a:ext uri="{FF2B5EF4-FFF2-40B4-BE49-F238E27FC236}">
                  <a16:creationId xmlns:a16="http://schemas.microsoft.com/office/drawing/2014/main" id="{FEBEC663-A51B-8BAD-F89C-9C2E48945454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0" name="Oval 81">
              <a:extLst>
                <a:ext uri="{FF2B5EF4-FFF2-40B4-BE49-F238E27FC236}">
                  <a16:creationId xmlns:a16="http://schemas.microsoft.com/office/drawing/2014/main" id="{AB48E37B-4C02-A15A-D44B-E1B546BDFF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51" name="Groupe 4">
              <a:extLst>
                <a:ext uri="{FF2B5EF4-FFF2-40B4-BE49-F238E27FC236}">
                  <a16:creationId xmlns:a16="http://schemas.microsoft.com/office/drawing/2014/main" id="{6E4791AB-5457-45AB-5E9B-BC41DA36BE1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52" name="Image 8">
                <a:extLst>
                  <a:ext uri="{FF2B5EF4-FFF2-40B4-BE49-F238E27FC236}">
                    <a16:creationId xmlns:a16="http://schemas.microsoft.com/office/drawing/2014/main" id="{618F8D23-D506-6145-ACB9-953CABF260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53" name="ZoneTexte 19">
                <a:extLst>
                  <a:ext uri="{FF2B5EF4-FFF2-40B4-BE49-F238E27FC236}">
                    <a16:creationId xmlns:a16="http://schemas.microsoft.com/office/drawing/2014/main" id="{94D2D641-9130-FF8C-AD01-F259EC15830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413F20F1-9C76-DC81-176B-B2A0A8856EF5}"/>
              </a:ext>
            </a:extLst>
          </p:cNvPr>
          <p:cNvGrpSpPr/>
          <p:nvPr/>
        </p:nvGrpSpPr>
        <p:grpSpPr>
          <a:xfrm>
            <a:off x="1581863" y="3350319"/>
            <a:ext cx="6205216" cy="656743"/>
            <a:chOff x="1589361" y="4686332"/>
            <a:chExt cx="6205216" cy="656743"/>
          </a:xfrm>
        </p:grpSpPr>
        <p:sp>
          <p:nvSpPr>
            <p:cNvPr id="55" name="Rectangle: Rounded Corners 55">
              <a:extLst>
                <a:ext uri="{FF2B5EF4-FFF2-40B4-BE49-F238E27FC236}">
                  <a16:creationId xmlns:a16="http://schemas.microsoft.com/office/drawing/2014/main" id="{CC36D8C6-068D-4B26-7320-8C2EED457D1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Oval 81">
              <a:extLst>
                <a:ext uri="{FF2B5EF4-FFF2-40B4-BE49-F238E27FC236}">
                  <a16:creationId xmlns:a16="http://schemas.microsoft.com/office/drawing/2014/main" id="{56F3026C-6EC5-9765-AB8A-E54DD10FA0FB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7" name="Oval 81">
              <a:extLst>
                <a:ext uri="{FF2B5EF4-FFF2-40B4-BE49-F238E27FC236}">
                  <a16:creationId xmlns:a16="http://schemas.microsoft.com/office/drawing/2014/main" id="{11B45877-700C-6B23-19B9-C80EDD8430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62" name="Groupe 4">
              <a:extLst>
                <a:ext uri="{FF2B5EF4-FFF2-40B4-BE49-F238E27FC236}">
                  <a16:creationId xmlns:a16="http://schemas.microsoft.com/office/drawing/2014/main" id="{BFCA4038-79AC-CB1D-1946-49A38742907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63" name="Image 8">
                <a:extLst>
                  <a:ext uri="{FF2B5EF4-FFF2-40B4-BE49-F238E27FC236}">
                    <a16:creationId xmlns:a16="http://schemas.microsoft.com/office/drawing/2014/main" id="{27355CD4-9800-B3E4-14C9-C62A5E09C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64" name="ZoneTexte 19">
                <a:extLst>
                  <a:ext uri="{FF2B5EF4-FFF2-40B4-BE49-F238E27FC236}">
                    <a16:creationId xmlns:a16="http://schemas.microsoft.com/office/drawing/2014/main" id="{11AFA12A-61F6-B92E-B659-EE10A83CDEEF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457786" y="3240294"/>
            <a:ext cx="7419707" cy="1611925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261516" y="3367404"/>
            <a:ext cx="7173782" cy="1923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التجميع بعشرة لعد وتعداد عناصر مجموعة من 20 إلى 50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 كتابة و تمثيل الأعداد من 0 إلى 50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444391" y="3249209"/>
            <a:ext cx="866204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2089802" y="2239768"/>
            <a:ext cx="4856467" cy="2069474"/>
            <a:chOff x="2505452" y="2221113"/>
            <a:chExt cx="4476261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الدروس السابقة 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72094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A557A11-F6CC-E6F7-D414-E50516F8983A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C8DEC-3F68-ED08-A06F-6536751D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E66647D-5E0E-4865-F495-B0EA0DBE4EE3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ليعد و يحيط بخط كل 10 عناصر ؟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C87DE8-87E9-2EBD-F6B9-933F86F46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BE70CE7-4DDF-4F50-F0F0-01EE33B291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4FA514E-4572-4BD8-19D9-6CD995E72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A56A8F1-3F0A-279C-0E43-5310A218D5D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616DC71-AEE6-3ED6-46D1-8649168CB5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4E20AA6-A316-511D-DC1C-9B4BCAFB551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123C64F-8986-5CEC-2E49-65C54F14FC3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1716AB7-496B-7EE3-1212-361A0B4B74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45173B3-7FD7-F246-94E3-93E0290336B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C37E137-F08B-9E54-E960-0F6058C722C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271FB8-E304-0EE0-0F5C-78F6C43CA41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3DC7D41-4BF2-CC08-6F07-ACCA68EE09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6908E5A-436D-C7A7-3B8F-3E6099A1E1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8606D80E-CED7-7F82-58BA-894A3E718ED6}"/>
              </a:ext>
            </a:extLst>
          </p:cNvPr>
          <p:cNvGrpSpPr/>
          <p:nvPr/>
        </p:nvGrpSpPr>
        <p:grpSpPr>
          <a:xfrm>
            <a:off x="2841739" y="1673780"/>
            <a:ext cx="3460522" cy="3131420"/>
            <a:chOff x="2573378" y="1863288"/>
            <a:chExt cx="3460522" cy="3131420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BE282777-BBF6-F06C-7E37-DF3D0B1C1B52}"/>
                </a:ext>
              </a:extLst>
            </p:cNvPr>
            <p:cNvGrpSpPr/>
            <p:nvPr/>
          </p:nvGrpSpPr>
          <p:grpSpPr>
            <a:xfrm>
              <a:off x="2573378" y="1863290"/>
              <a:ext cx="605115" cy="3131418"/>
              <a:chOff x="2631612" y="2002963"/>
              <a:chExt cx="665626" cy="3789016"/>
            </a:xfrm>
          </p:grpSpPr>
          <p:pic>
            <p:nvPicPr>
              <p:cNvPr id="9" name="Image 8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C3B57155-D1BE-2D8A-01C2-1FB2D19DCA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22" name="Image 21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871A84CB-3287-7A6E-6E35-A85B0F7B38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23" name="Image 22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B43C8AA1-CC71-4666-D932-6E1FF1A0AF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24" name="Image 23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68012D3D-C9BE-A4B3-54C5-E47479F846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4254250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29" name="Image 28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31A5A921-52CE-46C7-8D5F-A983312CE4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5004679"/>
                <a:ext cx="665626" cy="787300"/>
              </a:xfrm>
              <a:prstGeom prst="rect">
                <a:avLst/>
              </a:prstGeom>
            </p:spPr>
          </p:pic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95D2A8FD-97E9-5A6B-74B7-5B515E4CE027}"/>
                </a:ext>
              </a:extLst>
            </p:cNvPr>
            <p:cNvGrpSpPr/>
            <p:nvPr/>
          </p:nvGrpSpPr>
          <p:grpSpPr>
            <a:xfrm>
              <a:off x="3287230" y="1863290"/>
              <a:ext cx="605115" cy="3131418"/>
              <a:chOff x="2631612" y="2002963"/>
              <a:chExt cx="665626" cy="3789016"/>
            </a:xfrm>
          </p:grpSpPr>
          <p:pic>
            <p:nvPicPr>
              <p:cNvPr id="33" name="Image 32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6EAD8D14-3A1D-F987-05DD-8607815408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4" name="Image 33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97757534-2BC0-F4CE-37A0-26AA8A5082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5" name="Image 34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9AB2A242-8CEC-30F7-B518-69823A8B2F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6" name="Image 35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C5D5DA28-9BAC-F1C2-5D70-A1FADF7492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4254250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7" name="Image 36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2DBADE2B-31C5-8D19-1CA4-577F4A3DCD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5004679"/>
                <a:ext cx="665626" cy="787300"/>
              </a:xfrm>
              <a:prstGeom prst="rect">
                <a:avLst/>
              </a:prstGeom>
            </p:spPr>
          </p:pic>
        </p:grpSp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866D672C-F786-7B0F-9C6F-53EAA821A320}"/>
                </a:ext>
              </a:extLst>
            </p:cNvPr>
            <p:cNvGrpSpPr/>
            <p:nvPr/>
          </p:nvGrpSpPr>
          <p:grpSpPr>
            <a:xfrm>
              <a:off x="4001082" y="1863290"/>
              <a:ext cx="605115" cy="3131418"/>
              <a:chOff x="2631612" y="2002963"/>
              <a:chExt cx="665626" cy="3789016"/>
            </a:xfrm>
          </p:grpSpPr>
          <p:pic>
            <p:nvPicPr>
              <p:cNvPr id="39" name="Image 38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B8547D6A-BAD5-5A0E-8E3A-7F83CA03D6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0" name="Image 39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D19A1EEA-BF3F-944C-9D70-31CEBDC14C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1" name="Image 40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4DB71690-F450-9B1D-8E1C-22768689DA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2" name="Image 41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08E7504D-CD4E-9C65-0424-71ABB8FC7F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4254250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3" name="Image 42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8A1A5D18-1891-B4F6-8E7A-8A4EE31A96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5004679"/>
                <a:ext cx="665626" cy="787300"/>
              </a:xfrm>
              <a:prstGeom prst="rect">
                <a:avLst/>
              </a:prstGeom>
            </p:spPr>
          </p:pic>
        </p:grpSp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6A3A6BB2-C7F3-1434-1ABD-0B0703E74750}"/>
                </a:ext>
              </a:extLst>
            </p:cNvPr>
            <p:cNvGrpSpPr/>
            <p:nvPr/>
          </p:nvGrpSpPr>
          <p:grpSpPr>
            <a:xfrm>
              <a:off x="4714934" y="1863290"/>
              <a:ext cx="605115" cy="3131418"/>
              <a:chOff x="2631612" y="2002963"/>
              <a:chExt cx="665626" cy="3789016"/>
            </a:xfrm>
          </p:grpSpPr>
          <p:pic>
            <p:nvPicPr>
              <p:cNvPr id="45" name="Image 44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8178DB50-3BB1-DD55-000F-C9A61875C4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6" name="Image 45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0FCD008E-332E-D414-A502-D058565B61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7" name="Image 46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CB773DA9-0A38-7298-D096-0C4DEEDDB4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8" name="Image 47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DEE13E41-1B63-C42F-1EBD-3AFAE5671C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4254250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9" name="Image 48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695A9EC2-16E6-44A3-A2E3-C22ED56784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5004679"/>
                <a:ext cx="665626" cy="787300"/>
              </a:xfrm>
              <a:prstGeom prst="rect">
                <a:avLst/>
              </a:prstGeom>
            </p:spPr>
          </p:pic>
        </p:grpSp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B3CC4146-0D2C-56B9-56FC-C9EC87070719}"/>
                </a:ext>
              </a:extLst>
            </p:cNvPr>
            <p:cNvGrpSpPr/>
            <p:nvPr/>
          </p:nvGrpSpPr>
          <p:grpSpPr>
            <a:xfrm>
              <a:off x="5428785" y="1863288"/>
              <a:ext cx="605115" cy="1891040"/>
              <a:chOff x="2631612" y="2002963"/>
              <a:chExt cx="665626" cy="2288158"/>
            </a:xfrm>
          </p:grpSpPr>
          <p:pic>
            <p:nvPicPr>
              <p:cNvPr id="51" name="Image 50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CE5A46DE-BBD4-D2A6-BDA2-FDEDF8F45C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52" name="Image 51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35BFEBC2-5D7B-AB15-2EF1-DBDD658AA3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53" name="Image 52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FB26C1E7-DEED-0041-F9C6-4BB14F5838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138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D69A0-309E-54F6-AD16-8BF0CE15E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45BE153-69D7-27CA-9639-FE32053B8972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 لنعد جماعة و نحيط كل 10 عناصر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DD4A3F-1AD9-7379-C197-07463E2FF7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F9C8A6F-4A06-81E4-F6B0-339DF88F8B5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B0FD060-E61A-2F5D-BE10-6B7FA4EFA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AB1ACEC-9DE5-3E67-2701-2E4F03D7581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71AA547-434C-7965-8BCC-366C7B2665B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A10CBFD-D2CD-E5C0-9993-C724251CE81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8DD4E1F-CF21-8E46-5923-07B6ACA3C26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1DFFF1A5-F63B-DC51-5614-D99A004FA05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39E11A2-0EF4-F8AD-C266-5B6B61C6139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0792298-6E92-2143-2125-991B4467ED8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FD7336F-2D03-BF7C-4BF4-8EF765B7EDB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794BE87-A194-F84F-AB51-F8E04FEE909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15E0B67-2639-3A2F-518B-3DF30FD918C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0F70B3CD-F09D-A16C-AEC7-2882FC317340}"/>
              </a:ext>
            </a:extLst>
          </p:cNvPr>
          <p:cNvGrpSpPr/>
          <p:nvPr/>
        </p:nvGrpSpPr>
        <p:grpSpPr>
          <a:xfrm>
            <a:off x="2841739" y="1673780"/>
            <a:ext cx="3460522" cy="3131420"/>
            <a:chOff x="2573378" y="1863288"/>
            <a:chExt cx="3460522" cy="3131420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5234540D-C958-2C00-3E2C-31D389829F42}"/>
                </a:ext>
              </a:extLst>
            </p:cNvPr>
            <p:cNvGrpSpPr/>
            <p:nvPr/>
          </p:nvGrpSpPr>
          <p:grpSpPr>
            <a:xfrm>
              <a:off x="2573378" y="1863290"/>
              <a:ext cx="605115" cy="3131418"/>
              <a:chOff x="2631612" y="2002963"/>
              <a:chExt cx="665626" cy="3789016"/>
            </a:xfrm>
          </p:grpSpPr>
          <p:pic>
            <p:nvPicPr>
              <p:cNvPr id="9" name="Image 8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5162A3EC-8DAF-DC64-B129-FF38DB0FE8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22" name="Image 21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9DEA0D27-7BB7-7E1A-FF48-097C1673F2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23" name="Image 22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8C3635EB-825F-6FEF-CED0-5B8BC8A5B1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24" name="Image 23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1F6A957D-ACEC-CD41-0A63-D3E5F66EC8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4254250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29" name="Image 28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1A7E357E-2495-D776-7CA6-C4F9707807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5004679"/>
                <a:ext cx="665626" cy="787300"/>
              </a:xfrm>
              <a:prstGeom prst="rect">
                <a:avLst/>
              </a:prstGeom>
            </p:spPr>
          </p:pic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0293A6DF-A34D-40F3-8582-C5F6DBD9735D}"/>
                </a:ext>
              </a:extLst>
            </p:cNvPr>
            <p:cNvGrpSpPr/>
            <p:nvPr/>
          </p:nvGrpSpPr>
          <p:grpSpPr>
            <a:xfrm>
              <a:off x="3287230" y="1863290"/>
              <a:ext cx="605115" cy="3131418"/>
              <a:chOff x="2631612" y="2002963"/>
              <a:chExt cx="665626" cy="3789016"/>
            </a:xfrm>
          </p:grpSpPr>
          <p:pic>
            <p:nvPicPr>
              <p:cNvPr id="33" name="Image 32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E0F22FC7-070B-1A64-F21D-F36CDBA4F9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4" name="Image 33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B72D14C6-1901-0D7C-FDA1-AE272846BD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5" name="Image 34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30E6D1A6-2B9F-5341-BA9B-CE4B9E0D8B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6" name="Image 35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AD0A00BD-57D8-E818-5175-0BB8A4973B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4254250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7" name="Image 36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723A152D-66A2-D70D-A80B-401F8B665F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5004679"/>
                <a:ext cx="665626" cy="787300"/>
              </a:xfrm>
              <a:prstGeom prst="rect">
                <a:avLst/>
              </a:prstGeom>
            </p:spPr>
          </p:pic>
        </p:grpSp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846616B1-D8D0-2215-DED4-7AA2AB631B49}"/>
                </a:ext>
              </a:extLst>
            </p:cNvPr>
            <p:cNvGrpSpPr/>
            <p:nvPr/>
          </p:nvGrpSpPr>
          <p:grpSpPr>
            <a:xfrm>
              <a:off x="4001082" y="1863290"/>
              <a:ext cx="605115" cy="3131418"/>
              <a:chOff x="2631612" y="2002963"/>
              <a:chExt cx="665626" cy="3789016"/>
            </a:xfrm>
          </p:grpSpPr>
          <p:pic>
            <p:nvPicPr>
              <p:cNvPr id="39" name="Image 38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D34B07BC-CDE9-1C16-691C-1ADFBCEF9C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0" name="Image 39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452BEA04-7E60-35FD-5D85-D5A25C0FDF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1" name="Image 40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BE965B58-6191-4545-BA48-0D5525FB44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2" name="Image 41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894F7584-EAD9-3A56-5044-2858558822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4254250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3" name="Image 42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6AA343F8-A0A0-815B-55F0-09D6CC885A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5004679"/>
                <a:ext cx="665626" cy="787300"/>
              </a:xfrm>
              <a:prstGeom prst="rect">
                <a:avLst/>
              </a:prstGeom>
            </p:spPr>
          </p:pic>
        </p:grpSp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B0DC9438-7C56-60FB-049B-489838240114}"/>
                </a:ext>
              </a:extLst>
            </p:cNvPr>
            <p:cNvGrpSpPr/>
            <p:nvPr/>
          </p:nvGrpSpPr>
          <p:grpSpPr>
            <a:xfrm>
              <a:off x="4714934" y="1863290"/>
              <a:ext cx="605115" cy="3131418"/>
              <a:chOff x="2631612" y="2002963"/>
              <a:chExt cx="665626" cy="3789016"/>
            </a:xfrm>
          </p:grpSpPr>
          <p:pic>
            <p:nvPicPr>
              <p:cNvPr id="45" name="Image 44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9C694147-7A48-FF56-52C8-1151DAFF36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6" name="Image 45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C087A5FA-35F8-205B-A2B7-75F6ADA18E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7" name="Image 46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8132A92A-7D6D-987A-9490-66F0F8309D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8" name="Image 47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F572C432-A9FA-DCA2-1C26-69F9869889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4254250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9" name="Image 48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E15A6011-A80A-A9CC-24B8-363D2EA3F0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5004679"/>
                <a:ext cx="665626" cy="787300"/>
              </a:xfrm>
              <a:prstGeom prst="rect">
                <a:avLst/>
              </a:prstGeom>
            </p:spPr>
          </p:pic>
        </p:grpSp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FAA278AD-6EBA-78F4-AC4A-0F42AC44B684}"/>
                </a:ext>
              </a:extLst>
            </p:cNvPr>
            <p:cNvGrpSpPr/>
            <p:nvPr/>
          </p:nvGrpSpPr>
          <p:grpSpPr>
            <a:xfrm>
              <a:off x="5428785" y="1863288"/>
              <a:ext cx="605115" cy="1891040"/>
              <a:chOff x="2631612" y="2002963"/>
              <a:chExt cx="665626" cy="2288158"/>
            </a:xfrm>
          </p:grpSpPr>
          <p:pic>
            <p:nvPicPr>
              <p:cNvPr id="51" name="Image 50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8485B547-01D0-1869-CDB3-554C7070A8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52" name="Image 51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6D81C859-B738-6D7F-E371-A735D9A337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53" name="Image 52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E87A72CE-CF23-2986-AEB8-9A1EE27F74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</p:grpSp>
      </p:grp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5C2FF8F6-8DFD-9780-223F-1CE71744E3CE}"/>
              </a:ext>
            </a:extLst>
          </p:cNvPr>
          <p:cNvCxnSpPr/>
          <p:nvPr/>
        </p:nvCxnSpPr>
        <p:spPr>
          <a:xfrm flipV="1">
            <a:off x="2918252" y="1809728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D4624544-95E9-C7D8-3432-046C81149C78}"/>
              </a:ext>
            </a:extLst>
          </p:cNvPr>
          <p:cNvCxnSpPr/>
          <p:nvPr/>
        </p:nvCxnSpPr>
        <p:spPr>
          <a:xfrm flipV="1">
            <a:off x="2918251" y="2416774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CDA160A8-BFA2-F213-FA63-7263D5335FEC}"/>
              </a:ext>
            </a:extLst>
          </p:cNvPr>
          <p:cNvCxnSpPr/>
          <p:nvPr/>
        </p:nvCxnSpPr>
        <p:spPr>
          <a:xfrm flipV="1">
            <a:off x="2878942" y="3023819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000A7933-FD9F-75C5-6FE8-7ED98A3C8A02}"/>
              </a:ext>
            </a:extLst>
          </p:cNvPr>
          <p:cNvCxnSpPr/>
          <p:nvPr/>
        </p:nvCxnSpPr>
        <p:spPr>
          <a:xfrm flipV="1">
            <a:off x="2878942" y="3679904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89656D0A-58EF-0B93-7458-8D3F33286FC8}"/>
              </a:ext>
            </a:extLst>
          </p:cNvPr>
          <p:cNvCxnSpPr/>
          <p:nvPr/>
        </p:nvCxnSpPr>
        <p:spPr>
          <a:xfrm flipV="1">
            <a:off x="2878942" y="4307468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C76FCFE7-D1DB-D967-57FC-59C401A911EB}"/>
              </a:ext>
            </a:extLst>
          </p:cNvPr>
          <p:cNvCxnSpPr/>
          <p:nvPr/>
        </p:nvCxnSpPr>
        <p:spPr>
          <a:xfrm flipV="1">
            <a:off x="3609751" y="1788356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16245D33-13A6-42BE-CC45-228495A0CF80}"/>
              </a:ext>
            </a:extLst>
          </p:cNvPr>
          <p:cNvCxnSpPr/>
          <p:nvPr/>
        </p:nvCxnSpPr>
        <p:spPr>
          <a:xfrm flipV="1">
            <a:off x="3603139" y="2400173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D047DC2A-1CE2-0726-A9E5-6D5FD3D4894D}"/>
              </a:ext>
            </a:extLst>
          </p:cNvPr>
          <p:cNvCxnSpPr/>
          <p:nvPr/>
        </p:nvCxnSpPr>
        <p:spPr>
          <a:xfrm flipV="1">
            <a:off x="3624854" y="3054290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6E5B8D3B-590D-07C9-4098-620718B88F4B}"/>
              </a:ext>
            </a:extLst>
          </p:cNvPr>
          <p:cNvCxnSpPr/>
          <p:nvPr/>
        </p:nvCxnSpPr>
        <p:spPr>
          <a:xfrm flipV="1">
            <a:off x="3609750" y="3646589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2708CD7B-5FFA-DC80-B8C7-2638A33DD4DC}"/>
              </a:ext>
            </a:extLst>
          </p:cNvPr>
          <p:cNvCxnSpPr/>
          <p:nvPr/>
        </p:nvCxnSpPr>
        <p:spPr>
          <a:xfrm flipV="1">
            <a:off x="3609749" y="4294670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Rectangle : coins arrondis 84">
            <a:extLst>
              <a:ext uri="{FF2B5EF4-FFF2-40B4-BE49-F238E27FC236}">
                <a16:creationId xmlns:a16="http://schemas.microsoft.com/office/drawing/2014/main" id="{D756ACA6-59FD-7BC9-C64F-39A203AE96A4}"/>
              </a:ext>
            </a:extLst>
          </p:cNvPr>
          <p:cNvSpPr/>
          <p:nvPr/>
        </p:nvSpPr>
        <p:spPr>
          <a:xfrm>
            <a:off x="2698956" y="1584710"/>
            <a:ext cx="1461750" cy="341499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A828F8B6-767C-9053-3910-B1CDF70DC008}"/>
              </a:ext>
            </a:extLst>
          </p:cNvPr>
          <p:cNvCxnSpPr/>
          <p:nvPr/>
        </p:nvCxnSpPr>
        <p:spPr>
          <a:xfrm flipV="1">
            <a:off x="4352966" y="1813759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8D67AACD-246D-5412-3988-1F1B1B97A687}"/>
              </a:ext>
            </a:extLst>
          </p:cNvPr>
          <p:cNvCxnSpPr/>
          <p:nvPr/>
        </p:nvCxnSpPr>
        <p:spPr>
          <a:xfrm flipV="1">
            <a:off x="4367713" y="2435553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49212FCF-E511-F1E9-2DE7-08F8B72C28B5}"/>
              </a:ext>
            </a:extLst>
          </p:cNvPr>
          <p:cNvCxnSpPr/>
          <p:nvPr/>
        </p:nvCxnSpPr>
        <p:spPr>
          <a:xfrm flipV="1">
            <a:off x="4372648" y="3072094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>
            <a:extLst>
              <a:ext uri="{FF2B5EF4-FFF2-40B4-BE49-F238E27FC236}">
                <a16:creationId xmlns:a16="http://schemas.microsoft.com/office/drawing/2014/main" id="{75614B3D-A0A2-495B-F02E-B1A2A029B4D1}"/>
              </a:ext>
            </a:extLst>
          </p:cNvPr>
          <p:cNvCxnSpPr/>
          <p:nvPr/>
        </p:nvCxnSpPr>
        <p:spPr>
          <a:xfrm flipV="1">
            <a:off x="4402144" y="3683935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73FA22A6-5CC8-9867-2CC0-5AA83285ACDD}"/>
              </a:ext>
            </a:extLst>
          </p:cNvPr>
          <p:cNvCxnSpPr/>
          <p:nvPr/>
        </p:nvCxnSpPr>
        <p:spPr>
          <a:xfrm flipV="1">
            <a:off x="4402144" y="4311499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BEF8955C-327D-A625-5933-F73B788EA974}"/>
              </a:ext>
            </a:extLst>
          </p:cNvPr>
          <p:cNvCxnSpPr/>
          <p:nvPr/>
        </p:nvCxnSpPr>
        <p:spPr>
          <a:xfrm flipV="1">
            <a:off x="5073961" y="1792387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>
            <a:extLst>
              <a:ext uri="{FF2B5EF4-FFF2-40B4-BE49-F238E27FC236}">
                <a16:creationId xmlns:a16="http://schemas.microsoft.com/office/drawing/2014/main" id="{30F9AE1E-6A0E-DF52-D021-2BAABD203C77}"/>
              </a:ext>
            </a:extLst>
          </p:cNvPr>
          <p:cNvCxnSpPr/>
          <p:nvPr/>
        </p:nvCxnSpPr>
        <p:spPr>
          <a:xfrm flipV="1">
            <a:off x="5067349" y="2433700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68F1955F-AE9D-7BC9-984E-C22A75FE33C6}"/>
              </a:ext>
            </a:extLst>
          </p:cNvPr>
          <p:cNvCxnSpPr/>
          <p:nvPr/>
        </p:nvCxnSpPr>
        <p:spPr>
          <a:xfrm flipV="1">
            <a:off x="5074316" y="3087817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>
            <a:extLst>
              <a:ext uri="{FF2B5EF4-FFF2-40B4-BE49-F238E27FC236}">
                <a16:creationId xmlns:a16="http://schemas.microsoft.com/office/drawing/2014/main" id="{EFC7578B-295C-B720-DB4D-FD883091F894}"/>
              </a:ext>
            </a:extLst>
          </p:cNvPr>
          <p:cNvCxnSpPr/>
          <p:nvPr/>
        </p:nvCxnSpPr>
        <p:spPr>
          <a:xfrm flipV="1">
            <a:off x="5088708" y="3650620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>
            <a:extLst>
              <a:ext uri="{FF2B5EF4-FFF2-40B4-BE49-F238E27FC236}">
                <a16:creationId xmlns:a16="http://schemas.microsoft.com/office/drawing/2014/main" id="{E3333C4A-F61A-2A86-9853-59281894C6EE}"/>
              </a:ext>
            </a:extLst>
          </p:cNvPr>
          <p:cNvCxnSpPr/>
          <p:nvPr/>
        </p:nvCxnSpPr>
        <p:spPr>
          <a:xfrm flipV="1">
            <a:off x="5088707" y="4298701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8E1A8228-346D-7EF1-3DD0-10DE31710176}"/>
              </a:ext>
            </a:extLst>
          </p:cNvPr>
          <p:cNvSpPr/>
          <p:nvPr/>
        </p:nvSpPr>
        <p:spPr>
          <a:xfrm>
            <a:off x="4222158" y="1588741"/>
            <a:ext cx="1461750" cy="341499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7" name="Connecteur droit 96">
            <a:extLst>
              <a:ext uri="{FF2B5EF4-FFF2-40B4-BE49-F238E27FC236}">
                <a16:creationId xmlns:a16="http://schemas.microsoft.com/office/drawing/2014/main" id="{A394E902-3FC1-7A29-8CAC-0D1A9250D982}"/>
              </a:ext>
            </a:extLst>
          </p:cNvPr>
          <p:cNvCxnSpPr/>
          <p:nvPr/>
        </p:nvCxnSpPr>
        <p:spPr>
          <a:xfrm flipV="1">
            <a:off x="5791948" y="1757885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>
            <a:extLst>
              <a:ext uri="{FF2B5EF4-FFF2-40B4-BE49-F238E27FC236}">
                <a16:creationId xmlns:a16="http://schemas.microsoft.com/office/drawing/2014/main" id="{04272A63-3F0F-59D3-5246-FBD43BE3778C}"/>
              </a:ext>
            </a:extLst>
          </p:cNvPr>
          <p:cNvCxnSpPr/>
          <p:nvPr/>
        </p:nvCxnSpPr>
        <p:spPr>
          <a:xfrm flipV="1">
            <a:off x="5791947" y="2445028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>
            <a:extLst>
              <a:ext uri="{FF2B5EF4-FFF2-40B4-BE49-F238E27FC236}">
                <a16:creationId xmlns:a16="http://schemas.microsoft.com/office/drawing/2014/main" id="{E0602792-BD16-60A3-70C1-19FA81F645B3}"/>
              </a:ext>
            </a:extLst>
          </p:cNvPr>
          <p:cNvCxnSpPr/>
          <p:nvPr/>
        </p:nvCxnSpPr>
        <p:spPr>
          <a:xfrm flipV="1">
            <a:off x="5807891" y="3079712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44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9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3CF29-E9A4-D52D-4578-F350BA69A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8C3A488-954D-DC13-A892-DE28C0BB66FC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ما يلي ثم اكتبوا عدد حبات البرتقال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C46042-1935-EA70-A559-DF658ACB4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39674CD-5195-6A0F-D1D8-509524D12A8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15F073-CF8E-5D4D-A7D8-7DD0D8E51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9FA3FB8-F7E1-D8A3-432B-0BC5A3DF326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C385360-D398-5F79-76D9-03C0B23205B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2F0E167-44C9-C0FE-E21C-694BD5ED841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D5C6113-4BF4-A4F1-FA0C-C45088D6161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DD1C49E-2232-E80E-216C-8F30722A5E0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493D2B7-2083-6221-BD3E-BEA978D23B9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2468F0E-CEBD-15D5-303B-F6C5E386F7B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50225E8-BD44-5DA0-9234-065D0E38140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8A42F50-B21B-0B8B-498E-055E2212D1E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20F17D2-5C44-FF86-ADB1-32B2FF490A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5A970FED-3DE1-3992-E5D6-DAE860574C11}"/>
              </a:ext>
            </a:extLst>
          </p:cNvPr>
          <p:cNvGrpSpPr/>
          <p:nvPr/>
        </p:nvGrpSpPr>
        <p:grpSpPr>
          <a:xfrm>
            <a:off x="2841739" y="1673780"/>
            <a:ext cx="3460522" cy="3131420"/>
            <a:chOff x="2573378" y="1863288"/>
            <a:chExt cx="3460522" cy="3131420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128D88C8-8209-2A3A-36F6-610BB9E69132}"/>
                </a:ext>
              </a:extLst>
            </p:cNvPr>
            <p:cNvGrpSpPr/>
            <p:nvPr/>
          </p:nvGrpSpPr>
          <p:grpSpPr>
            <a:xfrm>
              <a:off x="2573378" y="1863290"/>
              <a:ext cx="605115" cy="3131418"/>
              <a:chOff x="2631612" y="2002963"/>
              <a:chExt cx="665626" cy="3789016"/>
            </a:xfrm>
          </p:grpSpPr>
          <p:pic>
            <p:nvPicPr>
              <p:cNvPr id="9" name="Image 8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A96600A9-8AB2-2888-6BC9-A375AB332C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22" name="Image 21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4492FE86-6C56-F14B-B0AC-B437092736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23" name="Image 22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FA507DB4-C100-11AD-D2C6-016AF17474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24" name="Image 23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F88ADD03-A42A-E1BA-17D8-AF7EDB6886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4254250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29" name="Image 28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2838388A-CE53-ED67-051B-988651451A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5004679"/>
                <a:ext cx="665626" cy="787300"/>
              </a:xfrm>
              <a:prstGeom prst="rect">
                <a:avLst/>
              </a:prstGeom>
            </p:spPr>
          </p:pic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EE69A7EF-75AB-8E8C-65AB-B88F6601AC90}"/>
                </a:ext>
              </a:extLst>
            </p:cNvPr>
            <p:cNvGrpSpPr/>
            <p:nvPr/>
          </p:nvGrpSpPr>
          <p:grpSpPr>
            <a:xfrm>
              <a:off x="3287230" y="1863290"/>
              <a:ext cx="605115" cy="3131418"/>
              <a:chOff x="2631612" y="2002963"/>
              <a:chExt cx="665626" cy="3789016"/>
            </a:xfrm>
          </p:grpSpPr>
          <p:pic>
            <p:nvPicPr>
              <p:cNvPr id="33" name="Image 32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74772A8A-EC8F-7561-4348-B1E7BC936C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4" name="Image 33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D7961A17-BF64-AB92-5254-C0205ADF0F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5" name="Image 34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D3140CEF-8C1F-3FBE-88A7-6EE0D61E81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6" name="Image 35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4A486991-EE7B-F10A-4A38-62E681B1FA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4254250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7" name="Image 36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58940403-F979-5D4F-60E9-7831BCC6CC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5004679"/>
                <a:ext cx="665626" cy="787300"/>
              </a:xfrm>
              <a:prstGeom prst="rect">
                <a:avLst/>
              </a:prstGeom>
            </p:spPr>
          </p:pic>
        </p:grpSp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D2805134-0E63-A948-98F4-FE68D52E0368}"/>
                </a:ext>
              </a:extLst>
            </p:cNvPr>
            <p:cNvGrpSpPr/>
            <p:nvPr/>
          </p:nvGrpSpPr>
          <p:grpSpPr>
            <a:xfrm>
              <a:off x="4001082" y="1863290"/>
              <a:ext cx="605115" cy="3131418"/>
              <a:chOff x="2631612" y="2002963"/>
              <a:chExt cx="665626" cy="3789016"/>
            </a:xfrm>
          </p:grpSpPr>
          <p:pic>
            <p:nvPicPr>
              <p:cNvPr id="39" name="Image 38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6AB7B2F4-50F1-93C7-C516-0ACFFB3583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0" name="Image 39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E1A8FA82-3937-DAC8-21A6-0EE5EC97A5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1" name="Image 40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58017D45-13D7-6FD7-BCC1-D4A29BD17C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2" name="Image 41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0D403BCF-BB5A-E70D-576A-EF2E7A7043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4254250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3" name="Image 42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F38A17AE-4021-3B35-38E2-CFD2352D70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5004679"/>
                <a:ext cx="665626" cy="787300"/>
              </a:xfrm>
              <a:prstGeom prst="rect">
                <a:avLst/>
              </a:prstGeom>
            </p:spPr>
          </p:pic>
        </p:grpSp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EB6910AC-0D04-E4BE-9A57-4754417CF892}"/>
                </a:ext>
              </a:extLst>
            </p:cNvPr>
            <p:cNvGrpSpPr/>
            <p:nvPr/>
          </p:nvGrpSpPr>
          <p:grpSpPr>
            <a:xfrm>
              <a:off x="4714934" y="1863290"/>
              <a:ext cx="605115" cy="3131418"/>
              <a:chOff x="2631612" y="2002963"/>
              <a:chExt cx="665626" cy="3789016"/>
            </a:xfrm>
          </p:grpSpPr>
          <p:pic>
            <p:nvPicPr>
              <p:cNvPr id="45" name="Image 44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BFE561C6-C208-978F-F647-A33AC1BC9F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6" name="Image 45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05E79374-C958-39B2-0D25-980BBD00A6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7" name="Image 46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B848592B-6963-5776-6EBE-3CF10C4932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8" name="Image 47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8B6CA1B9-9074-FEEB-4265-57B542B712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4254250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9" name="Image 48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96D05B63-B447-9055-DCE4-F27B791D31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5004679"/>
                <a:ext cx="665626" cy="787300"/>
              </a:xfrm>
              <a:prstGeom prst="rect">
                <a:avLst/>
              </a:prstGeom>
            </p:spPr>
          </p:pic>
        </p:grpSp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27BE89A9-D560-CFFE-B10E-052328394C69}"/>
                </a:ext>
              </a:extLst>
            </p:cNvPr>
            <p:cNvGrpSpPr/>
            <p:nvPr/>
          </p:nvGrpSpPr>
          <p:grpSpPr>
            <a:xfrm>
              <a:off x="5428785" y="1863288"/>
              <a:ext cx="605115" cy="1891040"/>
              <a:chOff x="2631612" y="2002963"/>
              <a:chExt cx="665626" cy="2288158"/>
            </a:xfrm>
          </p:grpSpPr>
          <p:pic>
            <p:nvPicPr>
              <p:cNvPr id="51" name="Image 50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386603E4-2172-80B6-D292-9D47CBF48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52" name="Image 51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8096677F-9DCA-C021-AB33-6E4E4A5925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53" name="Image 52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97DD9723-308D-F82D-41BF-D9869C8FC8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</p:grpSp>
      </p:grp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86BECCF-18C2-A72F-D1D7-3F4B316B00ED}"/>
              </a:ext>
            </a:extLst>
          </p:cNvPr>
          <p:cNvCxnSpPr/>
          <p:nvPr/>
        </p:nvCxnSpPr>
        <p:spPr>
          <a:xfrm flipV="1">
            <a:off x="2918252" y="1809728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44B0A8D2-EA54-A6A9-61B2-F8210169E18F}"/>
              </a:ext>
            </a:extLst>
          </p:cNvPr>
          <p:cNvCxnSpPr/>
          <p:nvPr/>
        </p:nvCxnSpPr>
        <p:spPr>
          <a:xfrm flipV="1">
            <a:off x="2918251" y="2416774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6AAF8EBC-29F9-CC31-B31A-8A1CE8AB589F}"/>
              </a:ext>
            </a:extLst>
          </p:cNvPr>
          <p:cNvCxnSpPr/>
          <p:nvPr/>
        </p:nvCxnSpPr>
        <p:spPr>
          <a:xfrm flipV="1">
            <a:off x="2878942" y="3023819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C002D65C-0949-1C39-F98B-529A622C55D5}"/>
              </a:ext>
            </a:extLst>
          </p:cNvPr>
          <p:cNvCxnSpPr/>
          <p:nvPr/>
        </p:nvCxnSpPr>
        <p:spPr>
          <a:xfrm flipV="1">
            <a:off x="2878942" y="3679904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0B6121C7-7A14-1F23-22BB-F734C4C00F29}"/>
              </a:ext>
            </a:extLst>
          </p:cNvPr>
          <p:cNvCxnSpPr/>
          <p:nvPr/>
        </p:nvCxnSpPr>
        <p:spPr>
          <a:xfrm flipV="1">
            <a:off x="2878942" y="4307468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23142E23-D9B5-A2B8-89B6-7350A69E38C5}"/>
              </a:ext>
            </a:extLst>
          </p:cNvPr>
          <p:cNvCxnSpPr/>
          <p:nvPr/>
        </p:nvCxnSpPr>
        <p:spPr>
          <a:xfrm flipV="1">
            <a:off x="3609751" y="1788356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B354E5F0-2B48-5257-0D95-A7A8ECDD7EA7}"/>
              </a:ext>
            </a:extLst>
          </p:cNvPr>
          <p:cNvCxnSpPr/>
          <p:nvPr/>
        </p:nvCxnSpPr>
        <p:spPr>
          <a:xfrm flipV="1">
            <a:off x="3603139" y="2400173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8BF33F2B-16E5-CFDF-B4C5-04B94E88C5F0}"/>
              </a:ext>
            </a:extLst>
          </p:cNvPr>
          <p:cNvCxnSpPr/>
          <p:nvPr/>
        </p:nvCxnSpPr>
        <p:spPr>
          <a:xfrm flipV="1">
            <a:off x="3624854" y="3054290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9F907314-5B2D-8CD1-72F2-2D15287D733A}"/>
              </a:ext>
            </a:extLst>
          </p:cNvPr>
          <p:cNvCxnSpPr/>
          <p:nvPr/>
        </p:nvCxnSpPr>
        <p:spPr>
          <a:xfrm flipV="1">
            <a:off x="3609750" y="3646589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CC46F082-94CE-4238-82FB-C4D4758C5F7C}"/>
              </a:ext>
            </a:extLst>
          </p:cNvPr>
          <p:cNvCxnSpPr/>
          <p:nvPr/>
        </p:nvCxnSpPr>
        <p:spPr>
          <a:xfrm flipV="1">
            <a:off x="3609749" y="4294670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Rectangle : coins arrondis 84">
            <a:extLst>
              <a:ext uri="{FF2B5EF4-FFF2-40B4-BE49-F238E27FC236}">
                <a16:creationId xmlns:a16="http://schemas.microsoft.com/office/drawing/2014/main" id="{902843D5-63E6-1A2B-EFCB-947B196F961C}"/>
              </a:ext>
            </a:extLst>
          </p:cNvPr>
          <p:cNvSpPr/>
          <p:nvPr/>
        </p:nvSpPr>
        <p:spPr>
          <a:xfrm>
            <a:off x="2698956" y="1584710"/>
            <a:ext cx="1461750" cy="341499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0E8A7859-F4DB-1087-3596-172B3853A73B}"/>
              </a:ext>
            </a:extLst>
          </p:cNvPr>
          <p:cNvCxnSpPr/>
          <p:nvPr/>
        </p:nvCxnSpPr>
        <p:spPr>
          <a:xfrm flipV="1">
            <a:off x="4352966" y="1813759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5C5C3298-C9E3-F6BE-8D42-892253B9C3C8}"/>
              </a:ext>
            </a:extLst>
          </p:cNvPr>
          <p:cNvCxnSpPr/>
          <p:nvPr/>
        </p:nvCxnSpPr>
        <p:spPr>
          <a:xfrm flipV="1">
            <a:off x="4367713" y="2435553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B64B7FB1-F231-5968-ACDE-7623362B1FF5}"/>
              </a:ext>
            </a:extLst>
          </p:cNvPr>
          <p:cNvCxnSpPr/>
          <p:nvPr/>
        </p:nvCxnSpPr>
        <p:spPr>
          <a:xfrm flipV="1">
            <a:off x="4372648" y="3072094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>
            <a:extLst>
              <a:ext uri="{FF2B5EF4-FFF2-40B4-BE49-F238E27FC236}">
                <a16:creationId xmlns:a16="http://schemas.microsoft.com/office/drawing/2014/main" id="{97A23FD4-B9EF-ED07-6C10-52FE493B242C}"/>
              </a:ext>
            </a:extLst>
          </p:cNvPr>
          <p:cNvCxnSpPr/>
          <p:nvPr/>
        </p:nvCxnSpPr>
        <p:spPr>
          <a:xfrm flipV="1">
            <a:off x="4402144" y="3683935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3269BB11-165B-A7C9-4683-785B83713D7E}"/>
              </a:ext>
            </a:extLst>
          </p:cNvPr>
          <p:cNvCxnSpPr/>
          <p:nvPr/>
        </p:nvCxnSpPr>
        <p:spPr>
          <a:xfrm flipV="1">
            <a:off x="4402144" y="4311499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6FEF451F-2538-1481-7A12-5F457C0E493B}"/>
              </a:ext>
            </a:extLst>
          </p:cNvPr>
          <p:cNvCxnSpPr/>
          <p:nvPr/>
        </p:nvCxnSpPr>
        <p:spPr>
          <a:xfrm flipV="1">
            <a:off x="5073961" y="1792387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>
            <a:extLst>
              <a:ext uri="{FF2B5EF4-FFF2-40B4-BE49-F238E27FC236}">
                <a16:creationId xmlns:a16="http://schemas.microsoft.com/office/drawing/2014/main" id="{C616A94A-2B85-3B7C-8A91-43274A6F2D1D}"/>
              </a:ext>
            </a:extLst>
          </p:cNvPr>
          <p:cNvCxnSpPr/>
          <p:nvPr/>
        </p:nvCxnSpPr>
        <p:spPr>
          <a:xfrm flipV="1">
            <a:off x="5067349" y="2433700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4B8BD43C-9D0F-D3E0-5D61-03C1C18D2967}"/>
              </a:ext>
            </a:extLst>
          </p:cNvPr>
          <p:cNvCxnSpPr/>
          <p:nvPr/>
        </p:nvCxnSpPr>
        <p:spPr>
          <a:xfrm flipV="1">
            <a:off x="5074316" y="3087817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>
            <a:extLst>
              <a:ext uri="{FF2B5EF4-FFF2-40B4-BE49-F238E27FC236}">
                <a16:creationId xmlns:a16="http://schemas.microsoft.com/office/drawing/2014/main" id="{A24625AE-C6D9-1529-D0BC-63809409E3E7}"/>
              </a:ext>
            </a:extLst>
          </p:cNvPr>
          <p:cNvCxnSpPr/>
          <p:nvPr/>
        </p:nvCxnSpPr>
        <p:spPr>
          <a:xfrm flipV="1">
            <a:off x="5088708" y="3650620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>
            <a:extLst>
              <a:ext uri="{FF2B5EF4-FFF2-40B4-BE49-F238E27FC236}">
                <a16:creationId xmlns:a16="http://schemas.microsoft.com/office/drawing/2014/main" id="{3EC1F88C-6F3F-D4FA-5056-C3F7D317DDCF}"/>
              </a:ext>
            </a:extLst>
          </p:cNvPr>
          <p:cNvCxnSpPr/>
          <p:nvPr/>
        </p:nvCxnSpPr>
        <p:spPr>
          <a:xfrm flipV="1">
            <a:off x="5088707" y="4298701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819F8480-1876-B6FB-2671-FB7B8033898A}"/>
              </a:ext>
            </a:extLst>
          </p:cNvPr>
          <p:cNvSpPr/>
          <p:nvPr/>
        </p:nvSpPr>
        <p:spPr>
          <a:xfrm>
            <a:off x="4222158" y="1588741"/>
            <a:ext cx="1461750" cy="341499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7" name="Connecteur droit 96">
            <a:extLst>
              <a:ext uri="{FF2B5EF4-FFF2-40B4-BE49-F238E27FC236}">
                <a16:creationId xmlns:a16="http://schemas.microsoft.com/office/drawing/2014/main" id="{9ED62606-E509-BCF0-87BD-4BFEF26F50A5}"/>
              </a:ext>
            </a:extLst>
          </p:cNvPr>
          <p:cNvCxnSpPr/>
          <p:nvPr/>
        </p:nvCxnSpPr>
        <p:spPr>
          <a:xfrm flipV="1">
            <a:off x="5791948" y="1757885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>
            <a:extLst>
              <a:ext uri="{FF2B5EF4-FFF2-40B4-BE49-F238E27FC236}">
                <a16:creationId xmlns:a16="http://schemas.microsoft.com/office/drawing/2014/main" id="{B5AB2981-F30F-9C06-DF50-A07570DE9D90}"/>
              </a:ext>
            </a:extLst>
          </p:cNvPr>
          <p:cNvCxnSpPr/>
          <p:nvPr/>
        </p:nvCxnSpPr>
        <p:spPr>
          <a:xfrm flipV="1">
            <a:off x="5791947" y="2445028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>
            <a:extLst>
              <a:ext uri="{FF2B5EF4-FFF2-40B4-BE49-F238E27FC236}">
                <a16:creationId xmlns:a16="http://schemas.microsoft.com/office/drawing/2014/main" id="{97436DA8-7549-BC78-90F0-1BAA775D99D3}"/>
              </a:ext>
            </a:extLst>
          </p:cNvPr>
          <p:cNvCxnSpPr/>
          <p:nvPr/>
        </p:nvCxnSpPr>
        <p:spPr>
          <a:xfrm flipV="1">
            <a:off x="5807891" y="3079712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F4AD21EE-1104-7DA9-C970-E7D7979A7DD4}"/>
              </a:ext>
            </a:extLst>
          </p:cNvPr>
          <p:cNvSpPr txBox="1"/>
          <p:nvPr/>
        </p:nvSpPr>
        <p:spPr>
          <a:xfrm>
            <a:off x="2656213" y="5102942"/>
            <a:ext cx="3831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وَحَداتٍ 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عَشَراتٍ  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DFD7BCE-D686-DC0C-F62F-1C1398FAF90C}"/>
              </a:ext>
            </a:extLst>
          </p:cNvPr>
          <p:cNvSpPr txBox="1"/>
          <p:nvPr/>
        </p:nvSpPr>
        <p:spPr>
          <a:xfrm>
            <a:off x="4257375" y="5671569"/>
            <a:ext cx="629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3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2A7E3-E936-6878-AE3E-DA81F5B7E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25FFBA2-F462-F52A-1503-79982C210DED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2B4610-A720-0959-615F-04D84238ED9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B3C7B9-C4B9-3F6A-57BA-BAC3BEB37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DB15B15-1E86-C41A-5CDA-9A5B1677A42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DF8E6A7-BA21-A513-4A08-53260B49C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31023EB-6E23-0DAF-7E17-CD0E2778CFF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23A3499-9AF2-D2D7-747A-9335E12CAAE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718B3CE-7C2F-0C5E-AA41-89DC63B7D9C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62D8FB1-3A8E-6C0C-DFCC-41C009E2AC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BFD2FA2-FD6D-B839-8CFF-984A4676441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647A78D-D96F-936B-1C3A-925767F2985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4F134BDA-D412-C3A5-0874-7BD7108267A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2CAA259-EA30-62ED-59CD-20E756E8864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313F852-5D1D-2FEF-628F-5F7764B1D3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E251589-16EB-5F72-B1EF-ED3C3501925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92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F2025-B772-B775-506D-F5B47EAD2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3FCCCD9-985F-D650-64CA-2EAFE4736F40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102B1DC-A335-347F-1979-A2026A0B9F8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D10174F-0FF8-6FFE-B6BA-C414C44B2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2B35D4-DCEA-DCA5-D951-D077036160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7CFF8A3-FCDE-289A-544F-EA294E96948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0E4FB50-AFAF-B778-336C-3A7052B9675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0D10B3-DB5D-38A0-11F0-5EE031E4A8E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9188276-34F9-BA0A-4A11-E8D62F4E97D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4F9D68A-39F3-8339-11F5-65B5AAF385F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B821BCF6-2248-DBD5-2D36-BFB0495A320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16AFC8D-B29A-98D4-91E8-8783E43C156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22EFE4E-9368-9F7B-5F12-A26E8B3000D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9F0CD88-9A97-0842-97ED-473E809A645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557001-7121-0D2E-CB6C-4A29C3F630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F030CB9-8190-2EF9-3B74-B304F54268A2}"/>
              </a:ext>
            </a:extLst>
          </p:cNvPr>
          <p:cNvGrpSpPr/>
          <p:nvPr/>
        </p:nvGrpSpPr>
        <p:grpSpPr>
          <a:xfrm>
            <a:off x="2841739" y="1673780"/>
            <a:ext cx="3460522" cy="3131420"/>
            <a:chOff x="2573378" y="1863288"/>
            <a:chExt cx="3460522" cy="3131420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FA286577-EB0F-1784-EF4F-C1ADAF360E82}"/>
                </a:ext>
              </a:extLst>
            </p:cNvPr>
            <p:cNvGrpSpPr/>
            <p:nvPr/>
          </p:nvGrpSpPr>
          <p:grpSpPr>
            <a:xfrm>
              <a:off x="2573378" y="1863290"/>
              <a:ext cx="605115" cy="3131418"/>
              <a:chOff x="2631612" y="2002963"/>
              <a:chExt cx="665626" cy="3789016"/>
            </a:xfrm>
          </p:grpSpPr>
          <p:pic>
            <p:nvPicPr>
              <p:cNvPr id="48" name="Image 47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116B6823-8E09-ABBA-A89E-E7DEA4B468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9" name="Image 48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4A2E6160-2C7F-1654-45C9-1F9A650BE0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50" name="Image 49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9A03B00E-0566-2797-76E6-8B97231996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51" name="Image 50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265EAABB-DAE9-9A03-2405-94DD889E7C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4254250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52" name="Image 51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4D689BFC-3E4F-1B5C-66F1-EBDA8B82B6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5004679"/>
                <a:ext cx="665626" cy="787300"/>
              </a:xfrm>
              <a:prstGeom prst="rect">
                <a:avLst/>
              </a:prstGeom>
            </p:spPr>
          </p:pic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C7C1C9B8-873C-F92D-E549-3EACD8094308}"/>
                </a:ext>
              </a:extLst>
            </p:cNvPr>
            <p:cNvGrpSpPr/>
            <p:nvPr/>
          </p:nvGrpSpPr>
          <p:grpSpPr>
            <a:xfrm>
              <a:off x="3287230" y="1863290"/>
              <a:ext cx="605115" cy="3131418"/>
              <a:chOff x="2631612" y="2002963"/>
              <a:chExt cx="665626" cy="3789016"/>
            </a:xfrm>
          </p:grpSpPr>
          <p:pic>
            <p:nvPicPr>
              <p:cNvPr id="43" name="Image 42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ABF0BD9B-567B-54E2-812C-9616888458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4" name="Image 43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A6690028-22AE-5A9F-0897-CFEDE97D50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5" name="Image 44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886062B0-6CB9-607A-8268-ED051E92F3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6" name="Image 45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27F67EB5-EEB6-53E3-668F-A178F5C2CD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4254250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7" name="Image 46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D0BB4265-2675-CA17-7FB3-C481D36F33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5004679"/>
                <a:ext cx="665626" cy="787300"/>
              </a:xfrm>
              <a:prstGeom prst="rect">
                <a:avLst/>
              </a:prstGeom>
            </p:spPr>
          </p:pic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D15C02D6-992F-5A99-88AA-30680EF205BC}"/>
                </a:ext>
              </a:extLst>
            </p:cNvPr>
            <p:cNvGrpSpPr/>
            <p:nvPr/>
          </p:nvGrpSpPr>
          <p:grpSpPr>
            <a:xfrm>
              <a:off x="4001082" y="1863290"/>
              <a:ext cx="605115" cy="3131418"/>
              <a:chOff x="2631612" y="2002963"/>
              <a:chExt cx="665626" cy="3789016"/>
            </a:xfrm>
          </p:grpSpPr>
          <p:pic>
            <p:nvPicPr>
              <p:cNvPr id="38" name="Image 37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8292F083-0234-B4DB-C77D-C9FC052E75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9" name="Image 38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71BC304A-C0C6-E56E-D2AD-F01D8C425F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0" name="Image 39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6427F96A-6F63-BFBF-F833-802F4BCF49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1" name="Image 40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A658750D-36C8-B8BE-F488-7655173231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4254250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2" name="Image 41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473F91C8-7A79-673A-1C57-C57097B205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5004679"/>
                <a:ext cx="665626" cy="787300"/>
              </a:xfrm>
              <a:prstGeom prst="rect">
                <a:avLst/>
              </a:prstGeom>
            </p:spPr>
          </p:pic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AAEAEC86-079F-906B-38F8-ACACC3C9A54E}"/>
                </a:ext>
              </a:extLst>
            </p:cNvPr>
            <p:cNvGrpSpPr/>
            <p:nvPr/>
          </p:nvGrpSpPr>
          <p:grpSpPr>
            <a:xfrm>
              <a:off x="4714934" y="1863290"/>
              <a:ext cx="605115" cy="3131418"/>
              <a:chOff x="2631612" y="2002963"/>
              <a:chExt cx="665626" cy="3789016"/>
            </a:xfrm>
          </p:grpSpPr>
          <p:pic>
            <p:nvPicPr>
              <p:cNvPr id="33" name="Image 32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A7205ED0-D58A-60C3-CCA6-97EB9EDB54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4" name="Image 33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E8FD1BA0-0A04-2A8E-0D58-7EF16C41EC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5" name="Image 34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095EE450-5AC9-0BDD-4EF2-C634D7814F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6" name="Image 35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17AFE9CF-5DBB-DE2F-AD63-3608765FA6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4254250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7" name="Image 36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2F657B94-44EB-4BB8-A9CE-6B420A02F8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5004679"/>
                <a:ext cx="665626" cy="787300"/>
              </a:xfrm>
              <a:prstGeom prst="rect">
                <a:avLst/>
              </a:prstGeom>
            </p:spPr>
          </p:pic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F2EAC8EE-36D4-E086-DC1B-3F22315F86C9}"/>
                </a:ext>
              </a:extLst>
            </p:cNvPr>
            <p:cNvGrpSpPr/>
            <p:nvPr/>
          </p:nvGrpSpPr>
          <p:grpSpPr>
            <a:xfrm>
              <a:off x="5428785" y="1863288"/>
              <a:ext cx="605115" cy="1891040"/>
              <a:chOff x="2631612" y="2002963"/>
              <a:chExt cx="665626" cy="2288158"/>
            </a:xfrm>
          </p:grpSpPr>
          <p:pic>
            <p:nvPicPr>
              <p:cNvPr id="30" name="Image 29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DF93EF53-3D3C-F315-244C-D189CB7FAB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1" name="Image 30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3B0BFE3F-BAB8-8877-3230-E5D8D1E8CE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2" name="Image 31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9E97223B-77B0-D9BC-A2FC-9DE541EFB9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</p:grpSp>
      </p:grp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075DDB31-8883-F641-33F7-718AD5D8227E}"/>
              </a:ext>
            </a:extLst>
          </p:cNvPr>
          <p:cNvCxnSpPr/>
          <p:nvPr/>
        </p:nvCxnSpPr>
        <p:spPr>
          <a:xfrm flipV="1">
            <a:off x="2918252" y="1809728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0267E693-3B26-4A8A-7A10-2EC501942B52}"/>
              </a:ext>
            </a:extLst>
          </p:cNvPr>
          <p:cNvCxnSpPr/>
          <p:nvPr/>
        </p:nvCxnSpPr>
        <p:spPr>
          <a:xfrm flipV="1">
            <a:off x="2918251" y="2416774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1BA16488-7A99-E2AA-E60F-C4C214307E57}"/>
              </a:ext>
            </a:extLst>
          </p:cNvPr>
          <p:cNvCxnSpPr/>
          <p:nvPr/>
        </p:nvCxnSpPr>
        <p:spPr>
          <a:xfrm flipV="1">
            <a:off x="2878942" y="3023819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1BAB5282-890E-A905-5E34-6A2654E93B23}"/>
              </a:ext>
            </a:extLst>
          </p:cNvPr>
          <p:cNvCxnSpPr/>
          <p:nvPr/>
        </p:nvCxnSpPr>
        <p:spPr>
          <a:xfrm flipV="1">
            <a:off x="2878942" y="3679904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37DADFD8-DFC8-512F-1025-160C322FA93B}"/>
              </a:ext>
            </a:extLst>
          </p:cNvPr>
          <p:cNvCxnSpPr/>
          <p:nvPr/>
        </p:nvCxnSpPr>
        <p:spPr>
          <a:xfrm flipV="1">
            <a:off x="2878942" y="4307468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07E354C1-64CD-16BE-9F63-63B56FC4CB17}"/>
              </a:ext>
            </a:extLst>
          </p:cNvPr>
          <p:cNvCxnSpPr/>
          <p:nvPr/>
        </p:nvCxnSpPr>
        <p:spPr>
          <a:xfrm flipV="1">
            <a:off x="3609751" y="1788356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0553D42A-E3D3-F7E5-4EA6-93DB10E75C32}"/>
              </a:ext>
            </a:extLst>
          </p:cNvPr>
          <p:cNvCxnSpPr/>
          <p:nvPr/>
        </p:nvCxnSpPr>
        <p:spPr>
          <a:xfrm flipV="1">
            <a:off x="3603139" y="2400173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A70433DC-0C53-230E-F438-3DC0A5CE9EA0}"/>
              </a:ext>
            </a:extLst>
          </p:cNvPr>
          <p:cNvCxnSpPr/>
          <p:nvPr/>
        </p:nvCxnSpPr>
        <p:spPr>
          <a:xfrm flipV="1">
            <a:off x="3624854" y="3054290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843DCADA-094D-8FFC-8FBD-44E48D53CFDA}"/>
              </a:ext>
            </a:extLst>
          </p:cNvPr>
          <p:cNvCxnSpPr/>
          <p:nvPr/>
        </p:nvCxnSpPr>
        <p:spPr>
          <a:xfrm flipV="1">
            <a:off x="3609750" y="3646589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3F92C720-E8D2-A3A9-D38B-1EA29C999ED7}"/>
              </a:ext>
            </a:extLst>
          </p:cNvPr>
          <p:cNvCxnSpPr/>
          <p:nvPr/>
        </p:nvCxnSpPr>
        <p:spPr>
          <a:xfrm flipV="1">
            <a:off x="3609749" y="4294670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A060A592-197A-9360-3BA7-BD97367BE0BD}"/>
              </a:ext>
            </a:extLst>
          </p:cNvPr>
          <p:cNvSpPr/>
          <p:nvPr/>
        </p:nvSpPr>
        <p:spPr>
          <a:xfrm>
            <a:off x="2698956" y="1584710"/>
            <a:ext cx="1461750" cy="341499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FE31EC6D-7800-A1AB-78EE-90001635DF82}"/>
              </a:ext>
            </a:extLst>
          </p:cNvPr>
          <p:cNvCxnSpPr/>
          <p:nvPr/>
        </p:nvCxnSpPr>
        <p:spPr>
          <a:xfrm flipV="1">
            <a:off x="4352966" y="1813759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F8473EF0-0B30-149D-1F50-5F86B021118C}"/>
              </a:ext>
            </a:extLst>
          </p:cNvPr>
          <p:cNvCxnSpPr/>
          <p:nvPr/>
        </p:nvCxnSpPr>
        <p:spPr>
          <a:xfrm flipV="1">
            <a:off x="4367713" y="2435553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24869CF4-CE80-4709-5933-2438CBCA71B3}"/>
              </a:ext>
            </a:extLst>
          </p:cNvPr>
          <p:cNvCxnSpPr/>
          <p:nvPr/>
        </p:nvCxnSpPr>
        <p:spPr>
          <a:xfrm flipV="1">
            <a:off x="4372648" y="3072094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07E345B5-B212-0A5A-CBFE-791DF9049858}"/>
              </a:ext>
            </a:extLst>
          </p:cNvPr>
          <p:cNvCxnSpPr/>
          <p:nvPr/>
        </p:nvCxnSpPr>
        <p:spPr>
          <a:xfrm flipV="1">
            <a:off x="4402144" y="3683935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8276485C-D1B4-FC54-2847-C5081C21E2FF}"/>
              </a:ext>
            </a:extLst>
          </p:cNvPr>
          <p:cNvCxnSpPr/>
          <p:nvPr/>
        </p:nvCxnSpPr>
        <p:spPr>
          <a:xfrm flipV="1">
            <a:off x="4402144" y="4311499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B6248815-A994-793D-DC2E-BF01DF6BA6D1}"/>
              </a:ext>
            </a:extLst>
          </p:cNvPr>
          <p:cNvCxnSpPr/>
          <p:nvPr/>
        </p:nvCxnSpPr>
        <p:spPr>
          <a:xfrm flipV="1">
            <a:off x="5073961" y="1792387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A8A8A8D8-B450-6C8B-C25C-F2F387356F68}"/>
              </a:ext>
            </a:extLst>
          </p:cNvPr>
          <p:cNvCxnSpPr/>
          <p:nvPr/>
        </p:nvCxnSpPr>
        <p:spPr>
          <a:xfrm flipV="1">
            <a:off x="5067349" y="2433700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F6CB8EDE-DF8F-934A-D4FD-3E2AE5223C8F}"/>
              </a:ext>
            </a:extLst>
          </p:cNvPr>
          <p:cNvCxnSpPr/>
          <p:nvPr/>
        </p:nvCxnSpPr>
        <p:spPr>
          <a:xfrm flipV="1">
            <a:off x="5074316" y="3087817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CF284480-D009-C881-BC14-A4C12F9FEB57}"/>
              </a:ext>
            </a:extLst>
          </p:cNvPr>
          <p:cNvCxnSpPr/>
          <p:nvPr/>
        </p:nvCxnSpPr>
        <p:spPr>
          <a:xfrm flipV="1">
            <a:off x="5088708" y="3650620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C92B3C36-971B-28E1-6C69-14C479E4127A}"/>
              </a:ext>
            </a:extLst>
          </p:cNvPr>
          <p:cNvCxnSpPr/>
          <p:nvPr/>
        </p:nvCxnSpPr>
        <p:spPr>
          <a:xfrm flipV="1">
            <a:off x="5088707" y="4298701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FC7CA044-EB51-5AFE-E158-3AA4A0BFF65A}"/>
              </a:ext>
            </a:extLst>
          </p:cNvPr>
          <p:cNvSpPr/>
          <p:nvPr/>
        </p:nvSpPr>
        <p:spPr>
          <a:xfrm>
            <a:off x="4222158" y="1588741"/>
            <a:ext cx="1461750" cy="341499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0D1607DF-4622-AEDB-557D-DDAEB5B0A043}"/>
              </a:ext>
            </a:extLst>
          </p:cNvPr>
          <p:cNvCxnSpPr/>
          <p:nvPr/>
        </p:nvCxnSpPr>
        <p:spPr>
          <a:xfrm flipV="1">
            <a:off x="5791948" y="1757885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ED5035B9-74EE-9B92-225E-3FFB46128BCF}"/>
              </a:ext>
            </a:extLst>
          </p:cNvPr>
          <p:cNvCxnSpPr/>
          <p:nvPr/>
        </p:nvCxnSpPr>
        <p:spPr>
          <a:xfrm flipV="1">
            <a:off x="5791947" y="2445028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15C11737-8B5D-4AC1-CAE5-16718DD93BF1}"/>
              </a:ext>
            </a:extLst>
          </p:cNvPr>
          <p:cNvCxnSpPr/>
          <p:nvPr/>
        </p:nvCxnSpPr>
        <p:spPr>
          <a:xfrm flipV="1">
            <a:off x="5807891" y="3079712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ZoneTexte 77">
            <a:extLst>
              <a:ext uri="{FF2B5EF4-FFF2-40B4-BE49-F238E27FC236}">
                <a16:creationId xmlns:a16="http://schemas.microsoft.com/office/drawing/2014/main" id="{4B3B75ED-FDFE-70F2-9026-271B1654521E}"/>
              </a:ext>
            </a:extLst>
          </p:cNvPr>
          <p:cNvSpPr txBox="1"/>
          <p:nvPr/>
        </p:nvSpPr>
        <p:spPr>
          <a:xfrm>
            <a:off x="2656213" y="5102942"/>
            <a:ext cx="3831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وَحَداتٍ 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عَشَراتٍ  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78C192BE-05F2-63BA-8F43-2AFA94F81132}"/>
              </a:ext>
            </a:extLst>
          </p:cNvPr>
          <p:cNvSpPr txBox="1"/>
          <p:nvPr/>
        </p:nvSpPr>
        <p:spPr>
          <a:xfrm>
            <a:off x="4257375" y="5671569"/>
            <a:ext cx="629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56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3F11A-1B3E-9F37-63F0-E6F36A533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195848C-16E5-20BF-14DD-445CBFE509FD}"/>
              </a:ext>
            </a:extLst>
          </p:cNvPr>
          <p:cNvSpPr txBox="1"/>
          <p:nvPr/>
        </p:nvSpPr>
        <p:spPr>
          <a:xfrm>
            <a:off x="797150" y="777101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لدينا  3 حبات منفردة أي 3 وحداتٍ  و مجموعتان من 10 عناصر أي 2 عشرات إذن عدد حبات البرتقال هو 23 حبة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1B14A42-16E9-AD40-DAB3-2A92B1871E5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68C4E8A-500E-5B4B-B9B9-1214DF160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C578437-EB1E-9C4E-4CE8-3FEE10CA526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AD24591-5453-E5E9-C567-47FF973027E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9FBC0DB-D49A-CAEC-89C7-56453F86A14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6282D06-CCFE-8D0C-B8EB-8950169F9A0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F8FFC61A-2CF4-D720-027E-E34AAC677FF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F92D866-2F35-0415-97A0-9FB38BE2208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1D67376-7E3A-7DBB-47DE-A77D296504E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217DDD2-F2A9-C87F-31E3-DDB2A1A7250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FF7140B-A1F4-4DE0-8F41-5CA7928462A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195839A-3833-60A2-6B3C-0E61BBE87DF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8C4D0A2-31D6-BC74-7B17-5D559B5F3E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6BA2574-A92E-FBA3-9132-EFCC9A5B63D8}"/>
              </a:ext>
            </a:extLst>
          </p:cNvPr>
          <p:cNvGrpSpPr/>
          <p:nvPr/>
        </p:nvGrpSpPr>
        <p:grpSpPr>
          <a:xfrm>
            <a:off x="2841739" y="1673780"/>
            <a:ext cx="3460522" cy="3131420"/>
            <a:chOff x="2573378" y="1863288"/>
            <a:chExt cx="3460522" cy="3131420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8495163-6396-A52C-B89B-183458A01780}"/>
                </a:ext>
              </a:extLst>
            </p:cNvPr>
            <p:cNvGrpSpPr/>
            <p:nvPr/>
          </p:nvGrpSpPr>
          <p:grpSpPr>
            <a:xfrm>
              <a:off x="2573378" y="1863290"/>
              <a:ext cx="605115" cy="3131418"/>
              <a:chOff x="2631612" y="2002963"/>
              <a:chExt cx="665626" cy="3789016"/>
            </a:xfrm>
          </p:grpSpPr>
          <p:pic>
            <p:nvPicPr>
              <p:cNvPr id="48" name="Image 47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26806A75-A4F4-86CD-8BDD-1E1F22D578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9" name="Image 48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B18A4A7F-13EA-CFA0-F20A-E7B8FED2A3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50" name="Image 49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DA26AFFD-CDE7-D9D8-F812-D32E5654AB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51" name="Image 50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CBF47346-EDE5-B1F9-9B4A-8AC2F2F067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4254250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52" name="Image 51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FCD30630-742D-7AE1-B643-CD3A661FE8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5004679"/>
                <a:ext cx="665626" cy="787300"/>
              </a:xfrm>
              <a:prstGeom prst="rect">
                <a:avLst/>
              </a:prstGeom>
            </p:spPr>
          </p:pic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99D98BDD-8B85-0687-3692-26A87299755E}"/>
                </a:ext>
              </a:extLst>
            </p:cNvPr>
            <p:cNvGrpSpPr/>
            <p:nvPr/>
          </p:nvGrpSpPr>
          <p:grpSpPr>
            <a:xfrm>
              <a:off x="3287230" y="1863290"/>
              <a:ext cx="605115" cy="3131418"/>
              <a:chOff x="2631612" y="2002963"/>
              <a:chExt cx="665626" cy="3789016"/>
            </a:xfrm>
          </p:grpSpPr>
          <p:pic>
            <p:nvPicPr>
              <p:cNvPr id="43" name="Image 42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DF279308-21B4-E6FF-42F3-4B204D9876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4" name="Image 43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A3A8E6A7-0EE5-E2CC-CEA3-446296C58D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5" name="Image 44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32FC8D48-1B8D-40E7-F20B-503C18C69D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6" name="Image 45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EE061CAC-03AB-645C-ACDA-F2FB5E89DE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4254250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7" name="Image 46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F5C8DFF9-850C-A869-9AC3-4CEAD034D7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5004679"/>
                <a:ext cx="665626" cy="787300"/>
              </a:xfrm>
              <a:prstGeom prst="rect">
                <a:avLst/>
              </a:prstGeom>
            </p:spPr>
          </p:pic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9E8B32D2-2CAB-0F6D-5541-7CE21515D7FA}"/>
                </a:ext>
              </a:extLst>
            </p:cNvPr>
            <p:cNvGrpSpPr/>
            <p:nvPr/>
          </p:nvGrpSpPr>
          <p:grpSpPr>
            <a:xfrm>
              <a:off x="4001082" y="1863290"/>
              <a:ext cx="605115" cy="3131418"/>
              <a:chOff x="2631612" y="2002963"/>
              <a:chExt cx="665626" cy="3789016"/>
            </a:xfrm>
          </p:grpSpPr>
          <p:pic>
            <p:nvPicPr>
              <p:cNvPr id="38" name="Image 37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9BC76591-0629-8115-ED56-835E311E71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9" name="Image 38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1EB47A69-3DB8-57A2-F63E-1356905A98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0" name="Image 39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82B64A00-2B8A-7917-AED0-82B5D5C52B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1" name="Image 40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077DBECB-0B82-4910-B708-DF295CC7A1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4254250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42" name="Image 41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CD58F531-F9D7-9626-8623-28F234CF04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5004679"/>
                <a:ext cx="665626" cy="787300"/>
              </a:xfrm>
              <a:prstGeom prst="rect">
                <a:avLst/>
              </a:prstGeom>
            </p:spPr>
          </p:pic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5E673CFD-3AE4-AC45-EC78-F95160DBC5A3}"/>
                </a:ext>
              </a:extLst>
            </p:cNvPr>
            <p:cNvGrpSpPr/>
            <p:nvPr/>
          </p:nvGrpSpPr>
          <p:grpSpPr>
            <a:xfrm>
              <a:off x="4714934" y="1863290"/>
              <a:ext cx="605115" cy="3131418"/>
              <a:chOff x="2631612" y="2002963"/>
              <a:chExt cx="665626" cy="3789016"/>
            </a:xfrm>
          </p:grpSpPr>
          <p:pic>
            <p:nvPicPr>
              <p:cNvPr id="33" name="Image 32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1F6D22BD-D783-FAA4-6312-80086BD2D4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4" name="Image 33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86AEA2DF-34A6-4920-EAC1-13B3A9CC07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5" name="Image 34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A541E8FA-B344-3F0C-FD6E-B83B983A4C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6" name="Image 35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7BA1C389-2262-ADCC-BCDC-F64AF82318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4254250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7" name="Image 36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9F65B406-6657-836C-5E48-6BB0374A28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5004679"/>
                <a:ext cx="665626" cy="787300"/>
              </a:xfrm>
              <a:prstGeom prst="rect">
                <a:avLst/>
              </a:prstGeom>
            </p:spPr>
          </p:pic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CF38D9FE-5510-D98D-E02D-FE2F97D2CF23}"/>
                </a:ext>
              </a:extLst>
            </p:cNvPr>
            <p:cNvGrpSpPr/>
            <p:nvPr/>
          </p:nvGrpSpPr>
          <p:grpSpPr>
            <a:xfrm>
              <a:off x="5428785" y="1863288"/>
              <a:ext cx="605115" cy="1891040"/>
              <a:chOff x="2631612" y="2002963"/>
              <a:chExt cx="665626" cy="2288158"/>
            </a:xfrm>
          </p:grpSpPr>
          <p:pic>
            <p:nvPicPr>
              <p:cNvPr id="30" name="Image 29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829DE95E-C37E-25DF-9ADE-1E0FAB169A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002963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1" name="Image 30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0B18329E-E7F1-5968-1C45-0B398D1C51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2753392"/>
                <a:ext cx="665626" cy="787300"/>
              </a:xfrm>
              <a:prstGeom prst="rect">
                <a:avLst/>
              </a:prstGeom>
            </p:spPr>
          </p:pic>
          <p:pic>
            <p:nvPicPr>
              <p:cNvPr id="32" name="Image 31" descr="Une image contenant orange&#10;&#10;Le contenu généré par l’IA peut être incorrect.">
                <a:extLst>
                  <a:ext uri="{FF2B5EF4-FFF2-40B4-BE49-F238E27FC236}">
                    <a16:creationId xmlns:a16="http://schemas.microsoft.com/office/drawing/2014/main" id="{64AD0363-0632-CF03-3944-AAF0A1259F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31612" y="3503821"/>
                <a:ext cx="665626" cy="787300"/>
              </a:xfrm>
              <a:prstGeom prst="rect">
                <a:avLst/>
              </a:prstGeom>
            </p:spPr>
          </p:pic>
        </p:grpSp>
      </p:grp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CE53553F-8D35-E1B7-6274-E9CD6894D55D}"/>
              </a:ext>
            </a:extLst>
          </p:cNvPr>
          <p:cNvCxnSpPr/>
          <p:nvPr/>
        </p:nvCxnSpPr>
        <p:spPr>
          <a:xfrm flipV="1">
            <a:off x="2918252" y="1809728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22DFEE99-BAFC-5753-FF2C-301E225069D2}"/>
              </a:ext>
            </a:extLst>
          </p:cNvPr>
          <p:cNvCxnSpPr/>
          <p:nvPr/>
        </p:nvCxnSpPr>
        <p:spPr>
          <a:xfrm flipV="1">
            <a:off x="2918251" y="2416774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463D789B-C9A1-9275-51DF-30AAE8DF3792}"/>
              </a:ext>
            </a:extLst>
          </p:cNvPr>
          <p:cNvCxnSpPr/>
          <p:nvPr/>
        </p:nvCxnSpPr>
        <p:spPr>
          <a:xfrm flipV="1">
            <a:off x="2878942" y="3023819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77F2C2AE-B69A-6B96-C06E-1AC8DC2ADAA9}"/>
              </a:ext>
            </a:extLst>
          </p:cNvPr>
          <p:cNvCxnSpPr/>
          <p:nvPr/>
        </p:nvCxnSpPr>
        <p:spPr>
          <a:xfrm flipV="1">
            <a:off x="2878942" y="3679904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C0C87BF7-DB02-8ED5-A4EC-2E10632516E9}"/>
              </a:ext>
            </a:extLst>
          </p:cNvPr>
          <p:cNvCxnSpPr/>
          <p:nvPr/>
        </p:nvCxnSpPr>
        <p:spPr>
          <a:xfrm flipV="1">
            <a:off x="2878942" y="4307468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D33FE9F5-DE25-E487-73DD-003DCACA683E}"/>
              </a:ext>
            </a:extLst>
          </p:cNvPr>
          <p:cNvCxnSpPr/>
          <p:nvPr/>
        </p:nvCxnSpPr>
        <p:spPr>
          <a:xfrm flipV="1">
            <a:off x="3609751" y="1788356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F7F24FBA-F2F1-2BC2-7BD4-5ECA4D548CBC}"/>
              </a:ext>
            </a:extLst>
          </p:cNvPr>
          <p:cNvCxnSpPr/>
          <p:nvPr/>
        </p:nvCxnSpPr>
        <p:spPr>
          <a:xfrm flipV="1">
            <a:off x="3603139" y="2400173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7374E11B-1AB0-5CBB-9FE7-767857B618A3}"/>
              </a:ext>
            </a:extLst>
          </p:cNvPr>
          <p:cNvCxnSpPr/>
          <p:nvPr/>
        </p:nvCxnSpPr>
        <p:spPr>
          <a:xfrm flipV="1">
            <a:off x="3624854" y="3054290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8AFDC6AD-BA80-F9B1-8211-B354700F49F6}"/>
              </a:ext>
            </a:extLst>
          </p:cNvPr>
          <p:cNvCxnSpPr/>
          <p:nvPr/>
        </p:nvCxnSpPr>
        <p:spPr>
          <a:xfrm flipV="1">
            <a:off x="3609750" y="3646589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BC3E4735-3139-BA1B-D29C-7D27D98B6877}"/>
              </a:ext>
            </a:extLst>
          </p:cNvPr>
          <p:cNvCxnSpPr/>
          <p:nvPr/>
        </p:nvCxnSpPr>
        <p:spPr>
          <a:xfrm flipV="1">
            <a:off x="3609749" y="4294670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4C906239-93F1-8B92-D21E-1AE17662F42C}"/>
              </a:ext>
            </a:extLst>
          </p:cNvPr>
          <p:cNvSpPr/>
          <p:nvPr/>
        </p:nvSpPr>
        <p:spPr>
          <a:xfrm>
            <a:off x="2698956" y="1584710"/>
            <a:ext cx="1461750" cy="341499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A649E26A-F785-802E-80CB-83B3EA118200}"/>
              </a:ext>
            </a:extLst>
          </p:cNvPr>
          <p:cNvCxnSpPr/>
          <p:nvPr/>
        </p:nvCxnSpPr>
        <p:spPr>
          <a:xfrm flipV="1">
            <a:off x="4352966" y="1813759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DC080F1F-B771-BCF7-BF1C-04251E4F8EDF}"/>
              </a:ext>
            </a:extLst>
          </p:cNvPr>
          <p:cNvCxnSpPr/>
          <p:nvPr/>
        </p:nvCxnSpPr>
        <p:spPr>
          <a:xfrm flipV="1">
            <a:off x="4367713" y="2435553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BA21CC32-FA8B-0CA6-E358-6DD97A23EEAB}"/>
              </a:ext>
            </a:extLst>
          </p:cNvPr>
          <p:cNvCxnSpPr/>
          <p:nvPr/>
        </p:nvCxnSpPr>
        <p:spPr>
          <a:xfrm flipV="1">
            <a:off x="4372648" y="3072094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D8070B1F-CD17-7B82-5CE9-BFB90FD3A96A}"/>
              </a:ext>
            </a:extLst>
          </p:cNvPr>
          <p:cNvCxnSpPr/>
          <p:nvPr/>
        </p:nvCxnSpPr>
        <p:spPr>
          <a:xfrm flipV="1">
            <a:off x="4402144" y="3683935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88D4939F-0CCD-451F-1A4A-91C2944444CB}"/>
              </a:ext>
            </a:extLst>
          </p:cNvPr>
          <p:cNvCxnSpPr/>
          <p:nvPr/>
        </p:nvCxnSpPr>
        <p:spPr>
          <a:xfrm flipV="1">
            <a:off x="4402144" y="4311499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FE336433-D4EE-EA35-9D87-A66580CC51E1}"/>
              </a:ext>
            </a:extLst>
          </p:cNvPr>
          <p:cNvCxnSpPr/>
          <p:nvPr/>
        </p:nvCxnSpPr>
        <p:spPr>
          <a:xfrm flipV="1">
            <a:off x="5073961" y="1792387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085DA248-2122-6E7F-0E74-BA27D665CC35}"/>
              </a:ext>
            </a:extLst>
          </p:cNvPr>
          <p:cNvCxnSpPr/>
          <p:nvPr/>
        </p:nvCxnSpPr>
        <p:spPr>
          <a:xfrm flipV="1">
            <a:off x="5067349" y="2433700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DC3303F9-AE0B-CBAD-2B72-0A45F548F807}"/>
              </a:ext>
            </a:extLst>
          </p:cNvPr>
          <p:cNvCxnSpPr/>
          <p:nvPr/>
        </p:nvCxnSpPr>
        <p:spPr>
          <a:xfrm flipV="1">
            <a:off x="5074316" y="3087817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A3AD03C2-EC51-450B-2F68-FFCE2304E68C}"/>
              </a:ext>
            </a:extLst>
          </p:cNvPr>
          <p:cNvCxnSpPr/>
          <p:nvPr/>
        </p:nvCxnSpPr>
        <p:spPr>
          <a:xfrm flipV="1">
            <a:off x="5088708" y="3650620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BFE65600-E818-4947-094C-DBBAF062AF6A}"/>
              </a:ext>
            </a:extLst>
          </p:cNvPr>
          <p:cNvCxnSpPr/>
          <p:nvPr/>
        </p:nvCxnSpPr>
        <p:spPr>
          <a:xfrm flipV="1">
            <a:off x="5088707" y="4298701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142C3CE4-6486-4052-F3C4-5B9732025966}"/>
              </a:ext>
            </a:extLst>
          </p:cNvPr>
          <p:cNvSpPr/>
          <p:nvPr/>
        </p:nvSpPr>
        <p:spPr>
          <a:xfrm>
            <a:off x="4222158" y="1588741"/>
            <a:ext cx="1461750" cy="341499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D9DA8762-EA37-B5A4-E5C4-FD5B1B6D35AD}"/>
              </a:ext>
            </a:extLst>
          </p:cNvPr>
          <p:cNvCxnSpPr/>
          <p:nvPr/>
        </p:nvCxnSpPr>
        <p:spPr>
          <a:xfrm flipV="1">
            <a:off x="5791948" y="1757885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81D215BE-0CBE-3AEE-A7B3-5F4D3F9F1BB8}"/>
              </a:ext>
            </a:extLst>
          </p:cNvPr>
          <p:cNvCxnSpPr/>
          <p:nvPr/>
        </p:nvCxnSpPr>
        <p:spPr>
          <a:xfrm flipV="1">
            <a:off x="5791947" y="2445028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D6B50839-D959-05BB-059D-0C62EC29FAF5}"/>
              </a:ext>
            </a:extLst>
          </p:cNvPr>
          <p:cNvCxnSpPr/>
          <p:nvPr/>
        </p:nvCxnSpPr>
        <p:spPr>
          <a:xfrm flipV="1">
            <a:off x="5807891" y="3079712"/>
            <a:ext cx="452087" cy="51053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ZoneTexte 77">
            <a:extLst>
              <a:ext uri="{FF2B5EF4-FFF2-40B4-BE49-F238E27FC236}">
                <a16:creationId xmlns:a16="http://schemas.microsoft.com/office/drawing/2014/main" id="{E6531667-C586-B9C1-34AB-C4374FD950F0}"/>
              </a:ext>
            </a:extLst>
          </p:cNvPr>
          <p:cNvSpPr txBox="1"/>
          <p:nvPr/>
        </p:nvSpPr>
        <p:spPr>
          <a:xfrm>
            <a:off x="2656213" y="5102942"/>
            <a:ext cx="3831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وَحَداتٍ    عَشَراتٍ  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B49DB725-546A-8BCD-53F0-0EDCA3A78A27}"/>
              </a:ext>
            </a:extLst>
          </p:cNvPr>
          <p:cNvSpPr txBox="1"/>
          <p:nvPr/>
        </p:nvSpPr>
        <p:spPr>
          <a:xfrm>
            <a:off x="5624625" y="4892866"/>
            <a:ext cx="786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D42515E-2485-C974-718F-9CF6501E49B0}"/>
              </a:ext>
            </a:extLst>
          </p:cNvPr>
          <p:cNvSpPr txBox="1"/>
          <p:nvPr/>
        </p:nvSpPr>
        <p:spPr>
          <a:xfrm>
            <a:off x="4178923" y="4911632"/>
            <a:ext cx="786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ABFF9BB-DDEE-A498-857E-A233C2A3B367}"/>
              </a:ext>
            </a:extLst>
          </p:cNvPr>
          <p:cNvSpPr txBox="1"/>
          <p:nvPr/>
        </p:nvSpPr>
        <p:spPr>
          <a:xfrm>
            <a:off x="4007383" y="5682318"/>
            <a:ext cx="1129235" cy="783193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23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82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28DA4-B5BE-0FAE-A75E-82C28132B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D934061-5963-931C-9400-85D82E302E0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BC78FEE-24FB-5D53-1F7A-B8447133EF9A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E81161-EFD5-DCD9-DD6A-840DE859CE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C28F959-3F8D-BABA-EF6E-9351713629C5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8" name="Flowchart: Alternate Process 54">
                <a:extLst>
                  <a:ext uri="{FF2B5EF4-FFF2-40B4-BE49-F238E27FC236}">
                    <a16:creationId xmlns:a16="http://schemas.microsoft.com/office/drawing/2014/main" id="{6E7EA1CD-5286-6631-4A35-AB224524896C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C80BFC31-BB68-5240-1BBF-64E46637E5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0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9C8A157-9AA7-9A6E-2970-D0BE40A59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78868" y="3651632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4C393AE-0850-251B-28A9-95877FC779FC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153800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4024C-CA14-B0C0-CD2E-C6BFA7FEF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45CDC20-45B1-C4FF-E483-21534FDF8184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الصفحة 60 ستنجزون النشاط رقم 1 سأشرح لكم التعليمة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5871A4-386C-EBA1-AD4D-53974296D5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8D703F9-0A15-37C4-F587-0FF80D14F25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C93E022-65A2-80FC-CD58-C76CCD30B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9F8B6E6-4DE7-1EDE-1D28-DD0D3759BE3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131C8AE-C02F-D205-DF46-D292DB75028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E663BDC-D409-F833-C661-53A1BCDBC3D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6852039-E1FC-2F6C-6E6D-10E50021CF3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F1C2B076-00A1-C98D-2004-97C9B1ED4D5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30F2B24-1414-DF53-9639-8B571E61795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E007F4D-258C-26D5-5BD1-D92F29F5809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0896CF8-D9FA-844D-369B-418EEE75F538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6098CB7-5198-278C-571D-70726230324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754358B-D51D-505F-2330-A8D3882FFDE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647D4F9-4BFC-1A8E-6FDA-4842C20185BC}"/>
              </a:ext>
            </a:extLst>
          </p:cNvPr>
          <p:cNvGrpSpPr/>
          <p:nvPr/>
        </p:nvGrpSpPr>
        <p:grpSpPr>
          <a:xfrm>
            <a:off x="1519450" y="1759734"/>
            <a:ext cx="6105101" cy="4248015"/>
            <a:chOff x="849631" y="1547333"/>
            <a:chExt cx="6715611" cy="4672817"/>
          </a:xfrm>
        </p:grpSpPr>
        <p:pic>
          <p:nvPicPr>
            <p:cNvPr id="8" name="Image 7" descr="Une image contenant texte, capture d’écran, Police, conception&#10;&#10;Le contenu généré par l’IA peut être incorrect.">
              <a:extLst>
                <a:ext uri="{FF2B5EF4-FFF2-40B4-BE49-F238E27FC236}">
                  <a16:creationId xmlns:a16="http://schemas.microsoft.com/office/drawing/2014/main" id="{C8CE4FC0-47B6-DC6C-8E8C-EF7717A0F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3869" y="1552249"/>
              <a:ext cx="3391373" cy="4667901"/>
            </a:xfrm>
            <a:prstGeom prst="rect">
              <a:avLst/>
            </a:prstGeom>
          </p:spPr>
        </p:pic>
        <p:pic>
          <p:nvPicPr>
            <p:cNvPr id="20" name="Image 19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85935E2B-D279-0AF4-84B3-B81B777E3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9631" y="1547333"/>
              <a:ext cx="3334215" cy="4667900"/>
            </a:xfrm>
            <a:prstGeom prst="rect">
              <a:avLst/>
            </a:prstGeom>
          </p:spPr>
        </p:pic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525E0F3-3D5F-3727-3D27-7491B4FDBDBF}"/>
              </a:ext>
            </a:extLst>
          </p:cNvPr>
          <p:cNvSpPr/>
          <p:nvPr/>
        </p:nvSpPr>
        <p:spPr>
          <a:xfrm>
            <a:off x="4686311" y="2190136"/>
            <a:ext cx="2628892" cy="12388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024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AADC4-D85A-D48E-7015-9B0215FDE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732CD45-7048-66D2-D9BE-DDE947610661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أنجزوا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1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98D63B-A4BA-910D-2BBF-CA2FEAEB4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6A0E86D-A62B-09DD-FFFB-A7436F7F1F5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9725129-B157-C348-368A-1BD30D5015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419FF60-06CC-2930-FE9D-4060D3850F6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6EADBE7-ACF8-03D8-6CE7-AAEFB21B02B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DA617DE-27E3-2250-0F03-0FD4F908C3A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A5BD21E-764D-FE84-3DA8-EBE0DD50094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DE1CA97-C7A4-810A-0DD2-F9E41E942A2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A5C2CEA-873E-C86B-12B1-0EBA6BC9437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B4080C7-196A-9DB3-49A8-A25F51F9D3B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D825A0D-CAD2-F649-FCA8-EBE92563FEB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E1F1326-F076-AAF5-46D1-7960A6C97CA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3C12DBD-35EA-E1FC-7565-DBC17E4B999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" name="Image 8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0FF42389-39D9-D2F0-7849-3B618F048A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029456"/>
            <a:ext cx="7557025" cy="330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9F9C1-F2E1-90A9-54DD-6E925DB05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AF6B001F-E91B-06C6-96CF-CC40216E0BF2}"/>
              </a:ext>
            </a:extLst>
          </p:cNvPr>
          <p:cNvSpPr txBox="1"/>
          <p:nvPr/>
        </p:nvSpPr>
        <p:spPr>
          <a:xfrm>
            <a:off x="505097" y="777101"/>
            <a:ext cx="6953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نصحح جماعة : </a:t>
            </a:r>
          </a:p>
          <a:p>
            <a:pPr lvl="0" algn="r" rtl="1"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إلى السبورة للقيام بالمطلوب قبل عرض  التصحيح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D3C915-FD8E-3965-8792-B73F13449F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389E27D-D176-C4F7-E05F-2C15679F6F6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55ADB3E-F480-927E-412A-88C07D0FB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6C40EA5-59EB-BC70-D73B-1F1D0757AD1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4F62C85-B996-2E9C-3DAC-1DF88F87A3D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616DA55-0252-0E0F-767D-64429B65CD0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C99A3F5-75CD-FCF0-215F-656A046C59A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ACC05EB-5C62-9038-C914-DE8C2012F44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1D11DD7-9552-76B1-DAF7-FAF5F398EB1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1D17749-C1BC-A779-8F69-BB7739BB0D7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465093F-4930-26B3-0B32-9107320B618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36CF6F4-3B0C-ECDA-44A5-A6B76799F7F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F028AE8-C992-AAF6-EF5F-4B10970C893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0" name="Image 19" descr="Une image contenant écriture manuscrite, Police, calligraphie, blanc&#10;&#10;Le contenu généré par l’IA peut être incorrect.">
            <a:extLst>
              <a:ext uri="{FF2B5EF4-FFF2-40B4-BE49-F238E27FC236}">
                <a16:creationId xmlns:a16="http://schemas.microsoft.com/office/drawing/2014/main" id="{2762A921-7411-0293-51E0-9E1D43C480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3385" y="4963278"/>
            <a:ext cx="3537231" cy="1242171"/>
          </a:xfrm>
          <a:prstGeom prst="rect">
            <a:avLst/>
          </a:prstGeom>
        </p:spPr>
      </p:pic>
      <p:pic>
        <p:nvPicPr>
          <p:cNvPr id="71" name="Image 70" descr="Une image contenant capture d’écran, Rectangle, carré, conception&#10;&#10;Le contenu généré par l’IA peut être incorrect.">
            <a:extLst>
              <a:ext uri="{FF2B5EF4-FFF2-40B4-BE49-F238E27FC236}">
                <a16:creationId xmlns:a16="http://schemas.microsoft.com/office/drawing/2014/main" id="{9E99C410-292E-855C-CE79-0FEDAFE786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4616" y="1740320"/>
            <a:ext cx="4494767" cy="3149200"/>
          </a:xfrm>
          <a:prstGeom prst="rect">
            <a:avLst/>
          </a:prstGeom>
        </p:spPr>
      </p:pic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ED506A9D-6C84-DC4E-64EE-1C3A501AF998}"/>
              </a:ext>
            </a:extLst>
          </p:cNvPr>
          <p:cNvCxnSpPr/>
          <p:nvPr/>
        </p:nvCxnSpPr>
        <p:spPr>
          <a:xfrm flipV="1">
            <a:off x="3596265" y="1951327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9F9DC353-D53F-F403-93C7-43B995F8C388}"/>
              </a:ext>
            </a:extLst>
          </p:cNvPr>
          <p:cNvCxnSpPr/>
          <p:nvPr/>
        </p:nvCxnSpPr>
        <p:spPr>
          <a:xfrm flipV="1">
            <a:off x="3596265" y="2406693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0C67D6F2-6F15-DF4F-504F-E57F92CE4270}"/>
              </a:ext>
            </a:extLst>
          </p:cNvPr>
          <p:cNvCxnSpPr/>
          <p:nvPr/>
        </p:nvCxnSpPr>
        <p:spPr>
          <a:xfrm flipV="1">
            <a:off x="3596265" y="2993092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245BB915-980F-0A3D-3690-572E5136C299}"/>
              </a:ext>
            </a:extLst>
          </p:cNvPr>
          <p:cNvCxnSpPr/>
          <p:nvPr/>
        </p:nvCxnSpPr>
        <p:spPr>
          <a:xfrm flipV="1">
            <a:off x="3596265" y="3510157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5F012C51-AC11-633F-F490-10D37362110D}"/>
              </a:ext>
            </a:extLst>
          </p:cNvPr>
          <p:cNvCxnSpPr/>
          <p:nvPr/>
        </p:nvCxnSpPr>
        <p:spPr>
          <a:xfrm flipV="1">
            <a:off x="3560127" y="4097134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FF602F35-F9A6-451F-3B48-00A92E071B24}"/>
              </a:ext>
            </a:extLst>
          </p:cNvPr>
          <p:cNvCxnSpPr/>
          <p:nvPr/>
        </p:nvCxnSpPr>
        <p:spPr>
          <a:xfrm flipV="1">
            <a:off x="4304724" y="1951327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18D8773E-14B8-4AC9-A5A5-EB6B6C532C02}"/>
              </a:ext>
            </a:extLst>
          </p:cNvPr>
          <p:cNvCxnSpPr/>
          <p:nvPr/>
        </p:nvCxnSpPr>
        <p:spPr>
          <a:xfrm flipV="1">
            <a:off x="4304724" y="2415597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43D4A3DC-18C6-EB2F-87C0-32C18638314F}"/>
              </a:ext>
            </a:extLst>
          </p:cNvPr>
          <p:cNvCxnSpPr/>
          <p:nvPr/>
        </p:nvCxnSpPr>
        <p:spPr>
          <a:xfrm flipV="1">
            <a:off x="4304724" y="2943427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FDCE2720-A178-B5AD-15EC-4E0A95CC8532}"/>
              </a:ext>
            </a:extLst>
          </p:cNvPr>
          <p:cNvCxnSpPr/>
          <p:nvPr/>
        </p:nvCxnSpPr>
        <p:spPr>
          <a:xfrm flipV="1">
            <a:off x="4272937" y="3519241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800C577A-E485-DB53-5122-67007BEE69CD}"/>
              </a:ext>
            </a:extLst>
          </p:cNvPr>
          <p:cNvCxnSpPr/>
          <p:nvPr/>
        </p:nvCxnSpPr>
        <p:spPr>
          <a:xfrm flipV="1">
            <a:off x="4268586" y="4078394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A0E32E8A-9411-53A9-47F5-3D4FD1EC5E10}"/>
              </a:ext>
            </a:extLst>
          </p:cNvPr>
          <p:cNvSpPr/>
          <p:nvPr/>
        </p:nvSpPr>
        <p:spPr>
          <a:xfrm>
            <a:off x="3348216" y="1891884"/>
            <a:ext cx="1386011" cy="278708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5A675E1B-693C-9A58-D39B-71A830A16311}"/>
              </a:ext>
            </a:extLst>
          </p:cNvPr>
          <p:cNvCxnSpPr/>
          <p:nvPr/>
        </p:nvCxnSpPr>
        <p:spPr>
          <a:xfrm flipV="1">
            <a:off x="5077990" y="1997748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75571D09-282B-BE4C-65E8-0A9F440DAAE9}"/>
              </a:ext>
            </a:extLst>
          </p:cNvPr>
          <p:cNvCxnSpPr/>
          <p:nvPr/>
        </p:nvCxnSpPr>
        <p:spPr>
          <a:xfrm flipV="1">
            <a:off x="5077990" y="2462018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2F5A46EF-BB2B-C728-3809-13539252C38E}"/>
              </a:ext>
            </a:extLst>
          </p:cNvPr>
          <p:cNvCxnSpPr/>
          <p:nvPr/>
        </p:nvCxnSpPr>
        <p:spPr>
          <a:xfrm flipV="1">
            <a:off x="5077990" y="2989848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BB6704A7-7ABB-63F1-3FDC-BC8FB6667CF0}"/>
              </a:ext>
            </a:extLst>
          </p:cNvPr>
          <p:cNvCxnSpPr/>
          <p:nvPr/>
        </p:nvCxnSpPr>
        <p:spPr>
          <a:xfrm flipV="1">
            <a:off x="5046203" y="3565662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F104CB13-C32B-ED5F-099C-7224F177E3E7}"/>
              </a:ext>
            </a:extLst>
          </p:cNvPr>
          <p:cNvCxnSpPr/>
          <p:nvPr/>
        </p:nvCxnSpPr>
        <p:spPr>
          <a:xfrm flipV="1">
            <a:off x="5041852" y="4124815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ZoneTexte 76">
            <a:extLst>
              <a:ext uri="{FF2B5EF4-FFF2-40B4-BE49-F238E27FC236}">
                <a16:creationId xmlns:a16="http://schemas.microsoft.com/office/drawing/2014/main" id="{EA01B8C7-30E1-044A-629E-D99BBD450065}"/>
              </a:ext>
            </a:extLst>
          </p:cNvPr>
          <p:cNvSpPr txBox="1"/>
          <p:nvPr/>
        </p:nvSpPr>
        <p:spPr>
          <a:xfrm>
            <a:off x="5693990" y="4678964"/>
            <a:ext cx="7867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70B84987-CA55-5611-6312-61D31AFA5F19}"/>
              </a:ext>
            </a:extLst>
          </p:cNvPr>
          <p:cNvSpPr txBox="1"/>
          <p:nvPr/>
        </p:nvSpPr>
        <p:spPr>
          <a:xfrm>
            <a:off x="3834626" y="3965023"/>
            <a:ext cx="78673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CE70D822-265B-FD6E-D3E5-02C2F4BA551C}"/>
              </a:ext>
            </a:extLst>
          </p:cNvPr>
          <p:cNvSpPr txBox="1"/>
          <p:nvPr/>
        </p:nvSpPr>
        <p:spPr>
          <a:xfrm>
            <a:off x="2704948" y="5336353"/>
            <a:ext cx="1139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22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77" grpId="0"/>
      <p:bldP spid="78" grpId="0"/>
      <p:bldP spid="7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68ABA-6F50-C909-2083-3AE37DC3D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B5D4160-0419-CFB7-95C6-27577FACCA92}"/>
              </a:ext>
            </a:extLst>
          </p:cNvPr>
          <p:cNvSpPr txBox="1"/>
          <p:nvPr/>
        </p:nvSpPr>
        <p:spPr>
          <a:xfrm>
            <a:off x="797150" y="777101"/>
            <a:ext cx="66614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نصحح جماعة : </a:t>
            </a:r>
          </a:p>
          <a:p>
            <a:pPr algn="r" rtl="1"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إلى السبورة للقيام بالمطلوب قبل عرض التصحيح</a:t>
            </a:r>
          </a:p>
          <a:p>
            <a:pPr lvl="0" algn="r" rtl="1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A46F71-FE9B-C445-7B7D-185277AD3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6BA570C-BB68-B93B-8780-6128D44A14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E4DE5B6-EE49-9BE5-3D0C-B5098F3C8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EFB205D-FD8B-CDFC-6A5D-6FF817CCB49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A09B768-41B7-CD32-E818-D7E14CB0707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D14AF5D-47A7-6DC3-17E7-80E81F06E71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33FBC43-CE57-A23A-C4F8-292F1A98A01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18F0235F-C489-D231-3FB5-06C481E1696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EBA0B5-2BEB-F38A-B440-407887F1928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054C6B5-ACE8-DFFF-1F93-1723A85AA7B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6E88B3A-84E3-A176-E165-B62DDAD4F63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A1E849D-6EC0-6F79-4E3B-AAF8911DEC6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55A0F81-75CA-6215-56D6-774EE6B42D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0" name="Image 19" descr="Une image contenant écriture manuscrite, Police, calligraphie, blanc&#10;&#10;Le contenu généré par l’IA peut être incorrect.">
            <a:extLst>
              <a:ext uri="{FF2B5EF4-FFF2-40B4-BE49-F238E27FC236}">
                <a16:creationId xmlns:a16="http://schemas.microsoft.com/office/drawing/2014/main" id="{A37BE7F1-D208-7939-F749-BEE29893B7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3385" y="4963278"/>
            <a:ext cx="3537231" cy="1242171"/>
          </a:xfrm>
          <a:prstGeom prst="rect">
            <a:avLst/>
          </a:prstGeom>
        </p:spPr>
      </p:pic>
      <p:pic>
        <p:nvPicPr>
          <p:cNvPr id="22" name="Image 21" descr="Une image contenant capture d’écran, Rectangle, carré, Caractère coloré&#10;&#10;Le contenu généré par l’IA peut être incorrect.">
            <a:extLst>
              <a:ext uri="{FF2B5EF4-FFF2-40B4-BE49-F238E27FC236}">
                <a16:creationId xmlns:a16="http://schemas.microsoft.com/office/drawing/2014/main" id="{06FEAFE8-604B-F4F2-BC9B-0978526956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8931" y="1715378"/>
            <a:ext cx="4466138" cy="3220773"/>
          </a:xfrm>
          <a:prstGeom prst="rect">
            <a:avLst/>
          </a:prstGeom>
        </p:spPr>
      </p:pic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1BF26FA0-BF52-9145-6F64-948AC751FEFE}"/>
              </a:ext>
            </a:extLst>
          </p:cNvPr>
          <p:cNvCxnSpPr/>
          <p:nvPr/>
        </p:nvCxnSpPr>
        <p:spPr>
          <a:xfrm flipV="1">
            <a:off x="3090029" y="1980823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A073330A-A8E0-793F-3340-BB5E19FD9856}"/>
              </a:ext>
            </a:extLst>
          </p:cNvPr>
          <p:cNvCxnSpPr/>
          <p:nvPr/>
        </p:nvCxnSpPr>
        <p:spPr>
          <a:xfrm flipV="1">
            <a:off x="3090029" y="2436189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4F5E041D-DF5F-BB21-4768-6C5BA93A11FC}"/>
              </a:ext>
            </a:extLst>
          </p:cNvPr>
          <p:cNvCxnSpPr/>
          <p:nvPr/>
        </p:nvCxnSpPr>
        <p:spPr>
          <a:xfrm flipV="1">
            <a:off x="3090029" y="3022588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4ED355E6-D543-6068-0E44-EEB8EDD15CB9}"/>
              </a:ext>
            </a:extLst>
          </p:cNvPr>
          <p:cNvCxnSpPr/>
          <p:nvPr/>
        </p:nvCxnSpPr>
        <p:spPr>
          <a:xfrm flipV="1">
            <a:off x="3090029" y="3539653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3B83FA5E-2CA2-9FD7-8A68-036B876D274E}"/>
              </a:ext>
            </a:extLst>
          </p:cNvPr>
          <p:cNvCxnSpPr/>
          <p:nvPr/>
        </p:nvCxnSpPr>
        <p:spPr>
          <a:xfrm flipV="1">
            <a:off x="3053891" y="4126630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D3B02EC3-C8D5-7945-4384-08E624826B38}"/>
              </a:ext>
            </a:extLst>
          </p:cNvPr>
          <p:cNvCxnSpPr/>
          <p:nvPr/>
        </p:nvCxnSpPr>
        <p:spPr>
          <a:xfrm flipV="1">
            <a:off x="3798488" y="1980823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59A66572-F6C1-F2BC-556D-8BDE5519A1FE}"/>
              </a:ext>
            </a:extLst>
          </p:cNvPr>
          <p:cNvCxnSpPr/>
          <p:nvPr/>
        </p:nvCxnSpPr>
        <p:spPr>
          <a:xfrm flipV="1">
            <a:off x="3798488" y="2445093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FFEF250E-B4BE-AE45-DA0F-08FD315490EE}"/>
              </a:ext>
            </a:extLst>
          </p:cNvPr>
          <p:cNvCxnSpPr/>
          <p:nvPr/>
        </p:nvCxnSpPr>
        <p:spPr>
          <a:xfrm flipV="1">
            <a:off x="3798488" y="2972923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667037BB-2E64-6B60-531B-2BB10F0717EA}"/>
              </a:ext>
            </a:extLst>
          </p:cNvPr>
          <p:cNvCxnSpPr/>
          <p:nvPr/>
        </p:nvCxnSpPr>
        <p:spPr>
          <a:xfrm flipV="1">
            <a:off x="3766701" y="3548737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D34C2AC7-9BFD-E22A-1D99-FAFCA3DFB969}"/>
              </a:ext>
            </a:extLst>
          </p:cNvPr>
          <p:cNvCxnSpPr/>
          <p:nvPr/>
        </p:nvCxnSpPr>
        <p:spPr>
          <a:xfrm flipV="1">
            <a:off x="3762350" y="4107890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9BD63EE4-EA68-F38C-E944-B317D9C2FE2B}"/>
              </a:ext>
            </a:extLst>
          </p:cNvPr>
          <p:cNvSpPr/>
          <p:nvPr/>
        </p:nvSpPr>
        <p:spPr>
          <a:xfrm>
            <a:off x="2841980" y="1921380"/>
            <a:ext cx="1386011" cy="278708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F266A31E-E143-0832-7279-EE5295F041C7}"/>
              </a:ext>
            </a:extLst>
          </p:cNvPr>
          <p:cNvCxnSpPr/>
          <p:nvPr/>
        </p:nvCxnSpPr>
        <p:spPr>
          <a:xfrm flipV="1">
            <a:off x="4540152" y="1966075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8702D30C-4138-CD91-CD39-C7EDC914188D}"/>
              </a:ext>
            </a:extLst>
          </p:cNvPr>
          <p:cNvCxnSpPr/>
          <p:nvPr/>
        </p:nvCxnSpPr>
        <p:spPr>
          <a:xfrm flipV="1">
            <a:off x="4495908" y="2495181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29D1A9E1-8894-730D-5711-C5D6575C10E1}"/>
              </a:ext>
            </a:extLst>
          </p:cNvPr>
          <p:cNvCxnSpPr/>
          <p:nvPr/>
        </p:nvCxnSpPr>
        <p:spPr>
          <a:xfrm flipV="1">
            <a:off x="4481001" y="3048195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4A11315C-3F1A-747A-4F9D-2F85B81B8B8C}"/>
              </a:ext>
            </a:extLst>
          </p:cNvPr>
          <p:cNvCxnSpPr/>
          <p:nvPr/>
        </p:nvCxnSpPr>
        <p:spPr>
          <a:xfrm flipV="1">
            <a:off x="4447306" y="3597360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6A1EC3AC-E36D-F004-449B-6537E5A6D50A}"/>
              </a:ext>
            </a:extLst>
          </p:cNvPr>
          <p:cNvCxnSpPr/>
          <p:nvPr/>
        </p:nvCxnSpPr>
        <p:spPr>
          <a:xfrm flipV="1">
            <a:off x="4504014" y="4111882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B5CC8D36-2A0F-085F-4B31-70D3EE55EBF6}"/>
              </a:ext>
            </a:extLst>
          </p:cNvPr>
          <p:cNvCxnSpPr/>
          <p:nvPr/>
        </p:nvCxnSpPr>
        <p:spPr>
          <a:xfrm flipV="1">
            <a:off x="5174871" y="1966075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46CF15BC-43E6-B178-3650-B876B880CEF6}"/>
              </a:ext>
            </a:extLst>
          </p:cNvPr>
          <p:cNvCxnSpPr/>
          <p:nvPr/>
        </p:nvCxnSpPr>
        <p:spPr>
          <a:xfrm flipV="1">
            <a:off x="5116194" y="2491353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B61544D2-E194-6C69-6B31-0628E256F286}"/>
              </a:ext>
            </a:extLst>
          </p:cNvPr>
          <p:cNvCxnSpPr/>
          <p:nvPr/>
        </p:nvCxnSpPr>
        <p:spPr>
          <a:xfrm flipV="1">
            <a:off x="5129620" y="3016631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6FD07D18-0D7D-C0D2-3D7A-687D50A1E22E}"/>
              </a:ext>
            </a:extLst>
          </p:cNvPr>
          <p:cNvCxnSpPr/>
          <p:nvPr/>
        </p:nvCxnSpPr>
        <p:spPr>
          <a:xfrm flipV="1">
            <a:off x="5157795" y="3586000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BF047582-27AE-30B9-CC06-63F440911CE4}"/>
              </a:ext>
            </a:extLst>
          </p:cNvPr>
          <p:cNvCxnSpPr/>
          <p:nvPr/>
        </p:nvCxnSpPr>
        <p:spPr>
          <a:xfrm flipV="1">
            <a:off x="5129620" y="4093738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E84733F9-49A4-51E4-D619-97104DE55796}"/>
              </a:ext>
            </a:extLst>
          </p:cNvPr>
          <p:cNvSpPr/>
          <p:nvPr/>
        </p:nvSpPr>
        <p:spPr>
          <a:xfrm>
            <a:off x="4292103" y="1921380"/>
            <a:ext cx="1386011" cy="278708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8D03467E-FF17-28BF-7310-1E86F4EDC162}"/>
              </a:ext>
            </a:extLst>
          </p:cNvPr>
          <p:cNvCxnSpPr/>
          <p:nvPr/>
        </p:nvCxnSpPr>
        <p:spPr>
          <a:xfrm flipV="1">
            <a:off x="5826030" y="2491353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A44E67F5-E6A3-2792-80CD-975ABD2E6B30}"/>
              </a:ext>
            </a:extLst>
          </p:cNvPr>
          <p:cNvCxnSpPr/>
          <p:nvPr/>
        </p:nvCxnSpPr>
        <p:spPr>
          <a:xfrm flipV="1">
            <a:off x="5826030" y="3048195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71E45D43-6C61-A41C-63CB-41A5761CD23D}"/>
              </a:ext>
            </a:extLst>
          </p:cNvPr>
          <p:cNvCxnSpPr/>
          <p:nvPr/>
        </p:nvCxnSpPr>
        <p:spPr>
          <a:xfrm flipV="1">
            <a:off x="5844099" y="3614426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ZoneTexte 65">
            <a:extLst>
              <a:ext uri="{FF2B5EF4-FFF2-40B4-BE49-F238E27FC236}">
                <a16:creationId xmlns:a16="http://schemas.microsoft.com/office/drawing/2014/main" id="{007FE9CE-11FC-29D5-9A8F-A1F23D6F785A}"/>
              </a:ext>
            </a:extLst>
          </p:cNvPr>
          <p:cNvSpPr txBox="1"/>
          <p:nvPr/>
        </p:nvSpPr>
        <p:spPr>
          <a:xfrm>
            <a:off x="5693990" y="4678964"/>
            <a:ext cx="7867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51BDB2EB-4145-FBE5-DF9F-AC4A1C7E6B11}"/>
              </a:ext>
            </a:extLst>
          </p:cNvPr>
          <p:cNvSpPr txBox="1"/>
          <p:nvPr/>
        </p:nvSpPr>
        <p:spPr>
          <a:xfrm>
            <a:off x="3834626" y="3965023"/>
            <a:ext cx="78673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FC83EC73-D0C9-2886-6CD4-EE9E1F24A925}"/>
              </a:ext>
            </a:extLst>
          </p:cNvPr>
          <p:cNvSpPr txBox="1"/>
          <p:nvPr/>
        </p:nvSpPr>
        <p:spPr>
          <a:xfrm>
            <a:off x="2704948" y="5336353"/>
            <a:ext cx="1139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59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62" grpId="0" animBg="1"/>
      <p:bldP spid="66" grpId="0"/>
      <p:bldP spid="67" grpId="0"/>
      <p:bldP spid="6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57540-0F87-D88C-6CB6-30D600E37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5B8A0CC-9CAF-2D2C-A279-D74A9811AB7A}"/>
              </a:ext>
            </a:extLst>
          </p:cNvPr>
          <p:cNvSpPr txBox="1"/>
          <p:nvPr/>
        </p:nvSpPr>
        <p:spPr>
          <a:xfrm>
            <a:off x="797150" y="777101"/>
            <a:ext cx="66614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نصحح جماعة : </a:t>
            </a:r>
          </a:p>
          <a:p>
            <a:pPr algn="r" rtl="1"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إلى السبورة للقيام بالمطلوب قبل عرض  التصحيح</a:t>
            </a:r>
          </a:p>
          <a:p>
            <a:pPr lvl="0" algn="r" rtl="1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61ECA8-7894-6635-8EE0-436903587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90E1D4E-F383-9D1A-E04B-473F994B611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55169EE-E05C-9F26-D7B2-64B9E5CAF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99416BC-AC20-76D8-0395-FA88EDF89E0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F8206A6-EF15-3D27-CB3A-752A67AA5FB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6B9C238-B051-F3CF-11CC-24C1D5E5B98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4069000-7B57-4015-D681-17727D57181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DDABD4E-E384-B068-8723-4516B0E4F9C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BB5BCD3-CC5F-1F8C-162E-AA8B9283BA3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1DCFB1E-FEDD-5677-1113-6AD6D44FD15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138FB7B-DE20-3E07-ABAC-1F6FC850C02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322F30A-6E03-960F-2330-D70501204F3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0E88DA0-72E3-AECD-E258-00A127DE3DD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0" name="Image 19" descr="Une image contenant écriture manuscrite, Police, calligraphie, blanc&#10;&#10;Le contenu généré par l’IA peut être incorrect.">
            <a:extLst>
              <a:ext uri="{FF2B5EF4-FFF2-40B4-BE49-F238E27FC236}">
                <a16:creationId xmlns:a16="http://schemas.microsoft.com/office/drawing/2014/main" id="{B0427E41-AD6E-F97D-CAC6-F2EA65BBD0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3385" y="4963278"/>
            <a:ext cx="3537231" cy="1242171"/>
          </a:xfrm>
          <a:prstGeom prst="rect">
            <a:avLst/>
          </a:prstGeom>
        </p:spPr>
      </p:pic>
      <p:pic>
        <p:nvPicPr>
          <p:cNvPr id="43" name="Image 42" descr="Une image contenant capture d’écran, Rectangle, carré, motif&#10;&#10;Le contenu généré par l’IA peut être incorrect.">
            <a:extLst>
              <a:ext uri="{FF2B5EF4-FFF2-40B4-BE49-F238E27FC236}">
                <a16:creationId xmlns:a16="http://schemas.microsoft.com/office/drawing/2014/main" id="{4D132A3F-6665-6981-E10D-B4DF395A4D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9795" y="1716900"/>
            <a:ext cx="4480452" cy="3192144"/>
          </a:xfrm>
          <a:prstGeom prst="rect">
            <a:avLst/>
          </a:prstGeom>
        </p:spPr>
      </p:pic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830FF772-B8EB-5F01-591C-C77E7F2BB94D}"/>
              </a:ext>
            </a:extLst>
          </p:cNvPr>
          <p:cNvCxnSpPr/>
          <p:nvPr/>
        </p:nvCxnSpPr>
        <p:spPr>
          <a:xfrm flipV="1">
            <a:off x="2759960" y="1984133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F2D3C0D2-3F40-9A7B-7FC1-492DBF517C25}"/>
              </a:ext>
            </a:extLst>
          </p:cNvPr>
          <p:cNvCxnSpPr/>
          <p:nvPr/>
        </p:nvCxnSpPr>
        <p:spPr>
          <a:xfrm flipV="1">
            <a:off x="2759960" y="2504787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FE4F3568-E01A-368E-EA6A-CFB3D5440193}"/>
              </a:ext>
            </a:extLst>
          </p:cNvPr>
          <p:cNvCxnSpPr/>
          <p:nvPr/>
        </p:nvCxnSpPr>
        <p:spPr>
          <a:xfrm flipV="1">
            <a:off x="2759960" y="3015317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38E2290-5138-5A4C-A0CC-D896FB3D5FB4}"/>
              </a:ext>
            </a:extLst>
          </p:cNvPr>
          <p:cNvCxnSpPr/>
          <p:nvPr/>
        </p:nvCxnSpPr>
        <p:spPr>
          <a:xfrm flipV="1">
            <a:off x="2767477" y="3594062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36DFAC05-FE3D-7D4E-4E04-9EA2746E38E8}"/>
              </a:ext>
            </a:extLst>
          </p:cNvPr>
          <p:cNvCxnSpPr/>
          <p:nvPr/>
        </p:nvCxnSpPr>
        <p:spPr>
          <a:xfrm flipV="1">
            <a:off x="2745498" y="4164863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A65AB851-BA35-3720-9451-56DCD2114C2D}"/>
              </a:ext>
            </a:extLst>
          </p:cNvPr>
          <p:cNvCxnSpPr/>
          <p:nvPr/>
        </p:nvCxnSpPr>
        <p:spPr>
          <a:xfrm flipV="1">
            <a:off x="3416120" y="1984133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02377053-520B-A07A-E188-C13F5B1D3587}"/>
              </a:ext>
            </a:extLst>
          </p:cNvPr>
          <p:cNvCxnSpPr/>
          <p:nvPr/>
        </p:nvCxnSpPr>
        <p:spPr>
          <a:xfrm flipV="1">
            <a:off x="3416120" y="2494663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4BCA0351-4AEE-35D7-C48F-926C7E6ACAA1}"/>
              </a:ext>
            </a:extLst>
          </p:cNvPr>
          <p:cNvCxnSpPr/>
          <p:nvPr/>
        </p:nvCxnSpPr>
        <p:spPr>
          <a:xfrm flipV="1">
            <a:off x="3416120" y="3050866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8F7E588E-AB54-27D6-CA9E-9007C89D76D4}"/>
              </a:ext>
            </a:extLst>
          </p:cNvPr>
          <p:cNvCxnSpPr/>
          <p:nvPr/>
        </p:nvCxnSpPr>
        <p:spPr>
          <a:xfrm flipV="1">
            <a:off x="3416120" y="3599827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16956663-7E20-002D-FAEB-22D03B849FF3}"/>
              </a:ext>
            </a:extLst>
          </p:cNvPr>
          <p:cNvCxnSpPr/>
          <p:nvPr/>
        </p:nvCxnSpPr>
        <p:spPr>
          <a:xfrm flipV="1">
            <a:off x="3394141" y="4125297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A453F7FE-C62E-40CE-41EF-3F22834DAAA9}"/>
              </a:ext>
            </a:extLst>
          </p:cNvPr>
          <p:cNvSpPr/>
          <p:nvPr/>
        </p:nvSpPr>
        <p:spPr>
          <a:xfrm>
            <a:off x="2502541" y="1948584"/>
            <a:ext cx="1341767" cy="278708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930157BA-86D4-04A2-77DB-01ADBAE741C5}"/>
              </a:ext>
            </a:extLst>
          </p:cNvPr>
          <p:cNvCxnSpPr/>
          <p:nvPr/>
        </p:nvCxnSpPr>
        <p:spPr>
          <a:xfrm flipV="1">
            <a:off x="4166784" y="1984133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BC9105B8-D1FB-67BD-0ADB-6E38B26A8136}"/>
              </a:ext>
            </a:extLst>
          </p:cNvPr>
          <p:cNvCxnSpPr/>
          <p:nvPr/>
        </p:nvCxnSpPr>
        <p:spPr>
          <a:xfrm flipV="1">
            <a:off x="4166784" y="2504787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5AEB9FEF-C182-E345-FE7F-11A312198A9A}"/>
              </a:ext>
            </a:extLst>
          </p:cNvPr>
          <p:cNvCxnSpPr/>
          <p:nvPr/>
        </p:nvCxnSpPr>
        <p:spPr>
          <a:xfrm flipV="1">
            <a:off x="4166784" y="3015317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C669EE0C-7D68-05FE-700B-3154CA5164C4}"/>
              </a:ext>
            </a:extLst>
          </p:cNvPr>
          <p:cNvCxnSpPr/>
          <p:nvPr/>
        </p:nvCxnSpPr>
        <p:spPr>
          <a:xfrm flipV="1">
            <a:off x="4174301" y="3594062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449FE85D-154B-224B-6F9E-6C3F4680D51E}"/>
              </a:ext>
            </a:extLst>
          </p:cNvPr>
          <p:cNvCxnSpPr/>
          <p:nvPr/>
        </p:nvCxnSpPr>
        <p:spPr>
          <a:xfrm flipV="1">
            <a:off x="4152322" y="4164863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20914B11-7DE1-3AB2-46B1-070149A4D8E1}"/>
              </a:ext>
            </a:extLst>
          </p:cNvPr>
          <p:cNvCxnSpPr/>
          <p:nvPr/>
        </p:nvCxnSpPr>
        <p:spPr>
          <a:xfrm flipV="1">
            <a:off x="4822944" y="1984133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7781DAEC-0123-8AD1-953C-E9575CE893C7}"/>
              </a:ext>
            </a:extLst>
          </p:cNvPr>
          <p:cNvCxnSpPr/>
          <p:nvPr/>
        </p:nvCxnSpPr>
        <p:spPr>
          <a:xfrm flipV="1">
            <a:off x="4822944" y="2494663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921DBB9B-46F7-FD38-849F-824A9CA5FB1E}"/>
              </a:ext>
            </a:extLst>
          </p:cNvPr>
          <p:cNvCxnSpPr/>
          <p:nvPr/>
        </p:nvCxnSpPr>
        <p:spPr>
          <a:xfrm flipV="1">
            <a:off x="4822944" y="3050866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E78D75A9-7E9F-367E-302E-E22A505129C9}"/>
              </a:ext>
            </a:extLst>
          </p:cNvPr>
          <p:cNvCxnSpPr/>
          <p:nvPr/>
        </p:nvCxnSpPr>
        <p:spPr>
          <a:xfrm flipV="1">
            <a:off x="4822944" y="3599827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BF93FF8C-7174-389F-B386-2D528B2AA91D}"/>
              </a:ext>
            </a:extLst>
          </p:cNvPr>
          <p:cNvCxnSpPr/>
          <p:nvPr/>
        </p:nvCxnSpPr>
        <p:spPr>
          <a:xfrm flipV="1">
            <a:off x="4800965" y="4125297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2319F272-1314-7A5B-75C7-9E0C476A1421}"/>
              </a:ext>
            </a:extLst>
          </p:cNvPr>
          <p:cNvSpPr/>
          <p:nvPr/>
        </p:nvSpPr>
        <p:spPr>
          <a:xfrm>
            <a:off x="3909365" y="1948584"/>
            <a:ext cx="1341767" cy="278708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E7AF1960-0ABF-CD6A-946B-300EF0760E40}"/>
              </a:ext>
            </a:extLst>
          </p:cNvPr>
          <p:cNvCxnSpPr/>
          <p:nvPr/>
        </p:nvCxnSpPr>
        <p:spPr>
          <a:xfrm flipV="1">
            <a:off x="5504026" y="1984133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22DA98F5-5BE6-C98E-0ADE-F185C08C6BE0}"/>
              </a:ext>
            </a:extLst>
          </p:cNvPr>
          <p:cNvCxnSpPr/>
          <p:nvPr/>
        </p:nvCxnSpPr>
        <p:spPr>
          <a:xfrm flipV="1">
            <a:off x="5563018" y="2504787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0C526CC9-9EE3-F65B-64AF-4215BF30C36F}"/>
              </a:ext>
            </a:extLst>
          </p:cNvPr>
          <p:cNvCxnSpPr/>
          <p:nvPr/>
        </p:nvCxnSpPr>
        <p:spPr>
          <a:xfrm flipV="1">
            <a:off x="5508551" y="3015317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5513F25A-6801-1FD7-3179-121E61866027}"/>
              </a:ext>
            </a:extLst>
          </p:cNvPr>
          <p:cNvCxnSpPr/>
          <p:nvPr/>
        </p:nvCxnSpPr>
        <p:spPr>
          <a:xfrm flipV="1">
            <a:off x="5478710" y="3594062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6B53BAA8-560E-50C4-C12C-AB49635E54AC}"/>
              </a:ext>
            </a:extLst>
          </p:cNvPr>
          <p:cNvCxnSpPr/>
          <p:nvPr/>
        </p:nvCxnSpPr>
        <p:spPr>
          <a:xfrm flipV="1">
            <a:off x="5459700" y="4104592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4A453FEE-7B47-65C8-A243-EACAECD31E3E}"/>
              </a:ext>
            </a:extLst>
          </p:cNvPr>
          <p:cNvCxnSpPr/>
          <p:nvPr/>
        </p:nvCxnSpPr>
        <p:spPr>
          <a:xfrm flipV="1">
            <a:off x="6219178" y="1984133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B16D892D-C753-F552-6F44-D5C41587D317}"/>
              </a:ext>
            </a:extLst>
          </p:cNvPr>
          <p:cNvCxnSpPr/>
          <p:nvPr/>
        </p:nvCxnSpPr>
        <p:spPr>
          <a:xfrm flipV="1">
            <a:off x="6219178" y="2494663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87D79C38-B967-680E-40E0-F2BF83359DBB}"/>
              </a:ext>
            </a:extLst>
          </p:cNvPr>
          <p:cNvCxnSpPr/>
          <p:nvPr/>
        </p:nvCxnSpPr>
        <p:spPr>
          <a:xfrm flipV="1">
            <a:off x="6219178" y="3050866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1D1A4651-96FE-FB7E-8473-778E7C19FA29}"/>
              </a:ext>
            </a:extLst>
          </p:cNvPr>
          <p:cNvCxnSpPr/>
          <p:nvPr/>
        </p:nvCxnSpPr>
        <p:spPr>
          <a:xfrm flipV="1">
            <a:off x="6176874" y="3599827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C1CA6B2E-B27B-2D3D-0CD3-55A20AB7F8F1}"/>
              </a:ext>
            </a:extLst>
          </p:cNvPr>
          <p:cNvCxnSpPr/>
          <p:nvPr/>
        </p:nvCxnSpPr>
        <p:spPr>
          <a:xfrm flipV="1">
            <a:off x="6197199" y="4125297"/>
            <a:ext cx="280710" cy="510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56F7002A-FC98-98B6-008C-D582EBD4B195}"/>
              </a:ext>
            </a:extLst>
          </p:cNvPr>
          <p:cNvSpPr/>
          <p:nvPr/>
        </p:nvSpPr>
        <p:spPr>
          <a:xfrm>
            <a:off x="5305599" y="1948584"/>
            <a:ext cx="1341767" cy="278708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2200DE92-16C7-3B6A-39CB-3A2CBF78C0AC}"/>
              </a:ext>
            </a:extLst>
          </p:cNvPr>
          <p:cNvSpPr txBox="1"/>
          <p:nvPr/>
        </p:nvSpPr>
        <p:spPr>
          <a:xfrm>
            <a:off x="5693990" y="4678964"/>
            <a:ext cx="7867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12FBDA61-40B7-B6E1-95E5-7BCD49A01543}"/>
              </a:ext>
            </a:extLst>
          </p:cNvPr>
          <p:cNvSpPr txBox="1"/>
          <p:nvPr/>
        </p:nvSpPr>
        <p:spPr>
          <a:xfrm>
            <a:off x="3834626" y="3965023"/>
            <a:ext cx="78673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220654D0-0CC6-5955-2448-4485B54A7EB2}"/>
              </a:ext>
            </a:extLst>
          </p:cNvPr>
          <p:cNvSpPr txBox="1"/>
          <p:nvPr/>
        </p:nvSpPr>
        <p:spPr>
          <a:xfrm>
            <a:off x="2704948" y="5336353"/>
            <a:ext cx="1139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90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7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54" grpId="0" animBg="1"/>
      <p:bldP spid="65" grpId="0" animBg="1"/>
      <p:bldP spid="66" grpId="0"/>
      <p:bldP spid="67" grpId="0"/>
      <p:bldP spid="6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285A7-B0AA-35F7-1DE8-77A35B47F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05766B3-713C-2393-7686-6DF119EB6E0C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803855-D0B7-A51C-FF6F-A229C23E9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6FCF300-736E-DED0-3B6B-6AED83F427D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3069FFF-8B32-3687-AA6C-1950EE6AFD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88F9724-A889-52C6-8AE9-CA37040F19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B639033-9FF7-2AFD-EFBF-9C6835FAAF1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D17552A-D5B7-955F-A5F4-7919A68B9F6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34A8E7C-CEBF-AAF4-E303-783051DAD82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E33B1D2-1001-3BF9-2214-563FCB8BA39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7434141-3BE8-5EAD-5D9B-A25BD343EDE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B8D4BEA-383C-D81B-C846-83F52DCF430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69F96B5-8C34-13C4-ED72-BCFA6B2E478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8287C8D-B651-7B49-6CC9-FAE15163C0B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A1EFEBD-454C-7568-DAFC-E9F893BF5E9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" name="Image 8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2C6A00E1-8CDB-ABE1-24F7-1FCFD5947A3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3138" y="1958021"/>
            <a:ext cx="7557025" cy="3316393"/>
          </a:xfrm>
          <a:prstGeom prst="rect">
            <a:avLst/>
          </a:prstGeom>
        </p:spPr>
      </p:pic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2ACA290F-D61C-6273-7647-A262E7F9B81B}"/>
              </a:ext>
            </a:extLst>
          </p:cNvPr>
          <p:cNvCxnSpPr/>
          <p:nvPr/>
        </p:nvCxnSpPr>
        <p:spPr>
          <a:xfrm flipV="1">
            <a:off x="1466293" y="2641658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A3C89E5B-64AE-AA7F-A0A2-B0C2BDA83EA5}"/>
              </a:ext>
            </a:extLst>
          </p:cNvPr>
          <p:cNvCxnSpPr/>
          <p:nvPr/>
        </p:nvCxnSpPr>
        <p:spPr>
          <a:xfrm flipV="1">
            <a:off x="1466293" y="2903640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81926183-2DB2-9B42-3721-878CBE3E46B5}"/>
              </a:ext>
            </a:extLst>
          </p:cNvPr>
          <p:cNvCxnSpPr/>
          <p:nvPr/>
        </p:nvCxnSpPr>
        <p:spPr>
          <a:xfrm flipV="1">
            <a:off x="1466293" y="3183583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722BD482-8E79-8830-E26A-E1F3D8BB46B4}"/>
              </a:ext>
            </a:extLst>
          </p:cNvPr>
          <p:cNvCxnSpPr/>
          <p:nvPr/>
        </p:nvCxnSpPr>
        <p:spPr>
          <a:xfrm flipV="1">
            <a:off x="1466292" y="3485226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053D2453-1B70-32D3-5F77-18FDE3B607D9}"/>
              </a:ext>
            </a:extLst>
          </p:cNvPr>
          <p:cNvCxnSpPr/>
          <p:nvPr/>
        </p:nvCxnSpPr>
        <p:spPr>
          <a:xfrm flipV="1">
            <a:off x="1466292" y="3767147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0028F8E2-1334-7A3A-6885-20176905AF8E}"/>
              </a:ext>
            </a:extLst>
          </p:cNvPr>
          <p:cNvCxnSpPr/>
          <p:nvPr/>
        </p:nvCxnSpPr>
        <p:spPr>
          <a:xfrm flipV="1">
            <a:off x="1827747" y="2630008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36B4A01A-2BE1-193B-EEEC-5F5C1C298A0D}"/>
              </a:ext>
            </a:extLst>
          </p:cNvPr>
          <p:cNvCxnSpPr/>
          <p:nvPr/>
        </p:nvCxnSpPr>
        <p:spPr>
          <a:xfrm flipV="1">
            <a:off x="1815289" y="2920018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B49C594F-3A67-E4B8-BF2B-20A2DA0F6AB5}"/>
              </a:ext>
            </a:extLst>
          </p:cNvPr>
          <p:cNvCxnSpPr/>
          <p:nvPr/>
        </p:nvCxnSpPr>
        <p:spPr>
          <a:xfrm flipV="1">
            <a:off x="1845451" y="3210028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BC2C5D82-3F31-6398-C306-2EEA8084A918}"/>
              </a:ext>
            </a:extLst>
          </p:cNvPr>
          <p:cNvCxnSpPr/>
          <p:nvPr/>
        </p:nvCxnSpPr>
        <p:spPr>
          <a:xfrm flipV="1">
            <a:off x="1834778" y="3505165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2591DEB4-C361-8C35-EFE2-61461ACB84B0}"/>
              </a:ext>
            </a:extLst>
          </p:cNvPr>
          <p:cNvCxnSpPr/>
          <p:nvPr/>
        </p:nvCxnSpPr>
        <p:spPr>
          <a:xfrm flipV="1">
            <a:off x="1834778" y="3795092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00B09095-0983-E6DE-7AFB-E08B45A6EA30}"/>
              </a:ext>
            </a:extLst>
          </p:cNvPr>
          <p:cNvSpPr/>
          <p:nvPr/>
        </p:nvSpPr>
        <p:spPr>
          <a:xfrm>
            <a:off x="1378268" y="2598914"/>
            <a:ext cx="688539" cy="152023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64CD00DB-73DA-6307-E7FE-2E5D3C575CA0}"/>
              </a:ext>
            </a:extLst>
          </p:cNvPr>
          <p:cNvCxnSpPr/>
          <p:nvPr/>
        </p:nvCxnSpPr>
        <p:spPr>
          <a:xfrm flipV="1">
            <a:off x="2231118" y="2658036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800B448E-067E-E18C-5FF9-0C206E2F2294}"/>
              </a:ext>
            </a:extLst>
          </p:cNvPr>
          <p:cNvCxnSpPr/>
          <p:nvPr/>
        </p:nvCxnSpPr>
        <p:spPr>
          <a:xfrm flipV="1">
            <a:off x="2218117" y="2903640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A704B58E-86C4-F865-B98E-20B6564392D5}"/>
              </a:ext>
            </a:extLst>
          </p:cNvPr>
          <p:cNvCxnSpPr/>
          <p:nvPr/>
        </p:nvCxnSpPr>
        <p:spPr>
          <a:xfrm flipV="1">
            <a:off x="2218116" y="3219809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79717B2A-B537-4907-25C2-4296C0A01CC1}"/>
              </a:ext>
            </a:extLst>
          </p:cNvPr>
          <p:cNvCxnSpPr/>
          <p:nvPr/>
        </p:nvCxnSpPr>
        <p:spPr>
          <a:xfrm flipV="1">
            <a:off x="2218115" y="3501021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D69D0BDB-649F-4BBC-5665-436A7F0670AD}"/>
              </a:ext>
            </a:extLst>
          </p:cNvPr>
          <p:cNvCxnSpPr/>
          <p:nvPr/>
        </p:nvCxnSpPr>
        <p:spPr>
          <a:xfrm flipV="1">
            <a:off x="2218115" y="3790336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31250B3A-7ADA-AA0F-80DF-1A39ED7DFA3C}"/>
              </a:ext>
            </a:extLst>
          </p:cNvPr>
          <p:cNvSpPr txBox="1"/>
          <p:nvPr/>
        </p:nvSpPr>
        <p:spPr>
          <a:xfrm>
            <a:off x="2614317" y="4201599"/>
            <a:ext cx="494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7AE5BCC8-5032-3DD9-037D-81AC252A827C}"/>
              </a:ext>
            </a:extLst>
          </p:cNvPr>
          <p:cNvSpPr txBox="1"/>
          <p:nvPr/>
        </p:nvSpPr>
        <p:spPr>
          <a:xfrm>
            <a:off x="1476874" y="4201599"/>
            <a:ext cx="494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BE9D5954-781F-2D6B-C2BA-101378C31F71}"/>
              </a:ext>
            </a:extLst>
          </p:cNvPr>
          <p:cNvSpPr txBox="1"/>
          <p:nvPr/>
        </p:nvSpPr>
        <p:spPr>
          <a:xfrm>
            <a:off x="663191" y="4607672"/>
            <a:ext cx="743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69D7BC46-620A-B6DF-EC7A-D32836895058}"/>
              </a:ext>
            </a:extLst>
          </p:cNvPr>
          <p:cNvCxnSpPr/>
          <p:nvPr/>
        </p:nvCxnSpPr>
        <p:spPr>
          <a:xfrm flipV="1">
            <a:off x="3568180" y="2649566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C33AFA15-684F-584C-7EFE-1195275ACC14}"/>
              </a:ext>
            </a:extLst>
          </p:cNvPr>
          <p:cNvCxnSpPr/>
          <p:nvPr/>
        </p:nvCxnSpPr>
        <p:spPr>
          <a:xfrm flipV="1">
            <a:off x="3568180" y="2911548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D1A8B294-351A-2F6C-083D-72AA71F393F9}"/>
              </a:ext>
            </a:extLst>
          </p:cNvPr>
          <p:cNvCxnSpPr/>
          <p:nvPr/>
        </p:nvCxnSpPr>
        <p:spPr>
          <a:xfrm flipV="1">
            <a:off x="3568180" y="3191491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5ED313AB-1499-FB15-50FB-804BAD24A0F4}"/>
              </a:ext>
            </a:extLst>
          </p:cNvPr>
          <p:cNvCxnSpPr/>
          <p:nvPr/>
        </p:nvCxnSpPr>
        <p:spPr>
          <a:xfrm flipV="1">
            <a:off x="3568179" y="3493134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D51BF092-58A2-6432-9D61-454A175B43E0}"/>
              </a:ext>
            </a:extLst>
          </p:cNvPr>
          <p:cNvCxnSpPr/>
          <p:nvPr/>
        </p:nvCxnSpPr>
        <p:spPr>
          <a:xfrm flipV="1">
            <a:off x="3568179" y="3775055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96EC57B5-5950-5E12-FF22-313EABC579D6}"/>
              </a:ext>
            </a:extLst>
          </p:cNvPr>
          <p:cNvCxnSpPr/>
          <p:nvPr/>
        </p:nvCxnSpPr>
        <p:spPr>
          <a:xfrm flipV="1">
            <a:off x="3929634" y="2637916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19E10214-6558-15D9-5D3A-B6A058202E8A}"/>
              </a:ext>
            </a:extLst>
          </p:cNvPr>
          <p:cNvCxnSpPr/>
          <p:nvPr/>
        </p:nvCxnSpPr>
        <p:spPr>
          <a:xfrm flipV="1">
            <a:off x="3917176" y="2927926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B013F123-84EA-CEFF-FF58-A17EC559B130}"/>
              </a:ext>
            </a:extLst>
          </p:cNvPr>
          <p:cNvCxnSpPr/>
          <p:nvPr/>
        </p:nvCxnSpPr>
        <p:spPr>
          <a:xfrm flipV="1">
            <a:off x="3947338" y="3217936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98F10339-C374-949A-DC62-046E2299201C}"/>
              </a:ext>
            </a:extLst>
          </p:cNvPr>
          <p:cNvCxnSpPr/>
          <p:nvPr/>
        </p:nvCxnSpPr>
        <p:spPr>
          <a:xfrm flipV="1">
            <a:off x="3936665" y="3513073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948B6814-13D8-5741-8D29-8315C077AAC1}"/>
              </a:ext>
            </a:extLst>
          </p:cNvPr>
          <p:cNvCxnSpPr/>
          <p:nvPr/>
        </p:nvCxnSpPr>
        <p:spPr>
          <a:xfrm flipV="1">
            <a:off x="3936665" y="3803000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71B71613-46BF-8EEC-B473-82B27FF80B19}"/>
              </a:ext>
            </a:extLst>
          </p:cNvPr>
          <p:cNvSpPr/>
          <p:nvPr/>
        </p:nvSpPr>
        <p:spPr>
          <a:xfrm>
            <a:off x="3480155" y="2606822"/>
            <a:ext cx="688539" cy="152023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A463A403-1A1B-6B10-CBC6-DF9DD12F6125}"/>
              </a:ext>
            </a:extLst>
          </p:cNvPr>
          <p:cNvCxnSpPr/>
          <p:nvPr/>
        </p:nvCxnSpPr>
        <p:spPr>
          <a:xfrm flipV="1">
            <a:off x="4295580" y="2649566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04D9E646-AE56-0135-BA5B-3C65E4E5B3D2}"/>
              </a:ext>
            </a:extLst>
          </p:cNvPr>
          <p:cNvCxnSpPr/>
          <p:nvPr/>
        </p:nvCxnSpPr>
        <p:spPr>
          <a:xfrm flipV="1">
            <a:off x="4295580" y="2911548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51F488FE-F4A5-D67B-43C8-45C66E67E693}"/>
              </a:ext>
            </a:extLst>
          </p:cNvPr>
          <p:cNvCxnSpPr/>
          <p:nvPr/>
        </p:nvCxnSpPr>
        <p:spPr>
          <a:xfrm flipV="1">
            <a:off x="4295580" y="3191491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A5146169-9185-A625-8D6F-8250363BDFC8}"/>
              </a:ext>
            </a:extLst>
          </p:cNvPr>
          <p:cNvCxnSpPr/>
          <p:nvPr/>
        </p:nvCxnSpPr>
        <p:spPr>
          <a:xfrm flipV="1">
            <a:off x="4295579" y="3493134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121B5222-70A8-30AF-A88C-1D76B0FFDAE2}"/>
              </a:ext>
            </a:extLst>
          </p:cNvPr>
          <p:cNvCxnSpPr/>
          <p:nvPr/>
        </p:nvCxnSpPr>
        <p:spPr>
          <a:xfrm flipV="1">
            <a:off x="4295579" y="3775055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4CD46C91-076E-3975-902F-FE2A80F75722}"/>
              </a:ext>
            </a:extLst>
          </p:cNvPr>
          <p:cNvCxnSpPr/>
          <p:nvPr/>
        </p:nvCxnSpPr>
        <p:spPr>
          <a:xfrm flipV="1">
            <a:off x="4657034" y="2637916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8EEA2FDE-9E83-9584-147F-46887C68A5BE}"/>
              </a:ext>
            </a:extLst>
          </p:cNvPr>
          <p:cNvCxnSpPr/>
          <p:nvPr/>
        </p:nvCxnSpPr>
        <p:spPr>
          <a:xfrm flipV="1">
            <a:off x="4644576" y="2927926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2E6A747A-8F95-8AAC-0DDC-AA1C7A898018}"/>
              </a:ext>
            </a:extLst>
          </p:cNvPr>
          <p:cNvCxnSpPr/>
          <p:nvPr/>
        </p:nvCxnSpPr>
        <p:spPr>
          <a:xfrm flipV="1">
            <a:off x="4674738" y="3217936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DA21914D-0084-536C-DC95-A219F15B729A}"/>
              </a:ext>
            </a:extLst>
          </p:cNvPr>
          <p:cNvCxnSpPr/>
          <p:nvPr/>
        </p:nvCxnSpPr>
        <p:spPr>
          <a:xfrm flipV="1">
            <a:off x="4664065" y="3513073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F4F3E768-1B61-A00A-F4AD-E696E6738234}"/>
              </a:ext>
            </a:extLst>
          </p:cNvPr>
          <p:cNvCxnSpPr/>
          <p:nvPr/>
        </p:nvCxnSpPr>
        <p:spPr>
          <a:xfrm flipV="1">
            <a:off x="4664065" y="3803000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3D31DF2B-1F15-BFC3-C8C4-B52B7A66CAB9}"/>
              </a:ext>
            </a:extLst>
          </p:cNvPr>
          <p:cNvSpPr/>
          <p:nvPr/>
        </p:nvSpPr>
        <p:spPr>
          <a:xfrm>
            <a:off x="4207555" y="2606822"/>
            <a:ext cx="688539" cy="152023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B1FC8D66-4605-56E8-BB5E-2B48324CE033}"/>
              </a:ext>
            </a:extLst>
          </p:cNvPr>
          <p:cNvCxnSpPr/>
          <p:nvPr/>
        </p:nvCxnSpPr>
        <p:spPr>
          <a:xfrm flipV="1">
            <a:off x="5029647" y="2952214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DC65BA1A-FAFA-7571-1CA7-DD1CAF660E88}"/>
              </a:ext>
            </a:extLst>
          </p:cNvPr>
          <p:cNvCxnSpPr/>
          <p:nvPr/>
        </p:nvCxnSpPr>
        <p:spPr>
          <a:xfrm flipV="1">
            <a:off x="5069133" y="3165622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7D8BF1A1-9214-929C-607C-CEAC51E50B93}"/>
              </a:ext>
            </a:extLst>
          </p:cNvPr>
          <p:cNvCxnSpPr/>
          <p:nvPr/>
        </p:nvCxnSpPr>
        <p:spPr>
          <a:xfrm flipV="1">
            <a:off x="5082134" y="3493134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F9CC469B-0FFE-A561-EC1A-7EC6148D8C62}"/>
              </a:ext>
            </a:extLst>
          </p:cNvPr>
          <p:cNvCxnSpPr/>
          <p:nvPr/>
        </p:nvCxnSpPr>
        <p:spPr>
          <a:xfrm flipV="1">
            <a:off x="5859767" y="2649566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C2A9C33A-FFD0-B730-9684-180B7C9C6DEB}"/>
              </a:ext>
            </a:extLst>
          </p:cNvPr>
          <p:cNvCxnSpPr/>
          <p:nvPr/>
        </p:nvCxnSpPr>
        <p:spPr>
          <a:xfrm flipV="1">
            <a:off x="5859767" y="2911548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A7D7BE68-3040-D4BA-5EE0-BF3A1F8405BE}"/>
              </a:ext>
            </a:extLst>
          </p:cNvPr>
          <p:cNvCxnSpPr/>
          <p:nvPr/>
        </p:nvCxnSpPr>
        <p:spPr>
          <a:xfrm flipV="1">
            <a:off x="5859767" y="3191491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6EEA5C09-404E-B742-8E45-0F515E02F706}"/>
              </a:ext>
            </a:extLst>
          </p:cNvPr>
          <p:cNvCxnSpPr/>
          <p:nvPr/>
        </p:nvCxnSpPr>
        <p:spPr>
          <a:xfrm flipV="1">
            <a:off x="5859766" y="3493134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9CB8E0BF-5C4E-EC74-1021-7A15A21485B4}"/>
              </a:ext>
            </a:extLst>
          </p:cNvPr>
          <p:cNvCxnSpPr/>
          <p:nvPr/>
        </p:nvCxnSpPr>
        <p:spPr>
          <a:xfrm flipV="1">
            <a:off x="5859766" y="3775055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76607551-76DD-11E1-F8FA-FC4F2B21B8DB}"/>
              </a:ext>
            </a:extLst>
          </p:cNvPr>
          <p:cNvCxnSpPr/>
          <p:nvPr/>
        </p:nvCxnSpPr>
        <p:spPr>
          <a:xfrm flipV="1">
            <a:off x="6221221" y="2637916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0946AC9F-0D08-3EA4-923E-41D3A48336F4}"/>
              </a:ext>
            </a:extLst>
          </p:cNvPr>
          <p:cNvCxnSpPr/>
          <p:nvPr/>
        </p:nvCxnSpPr>
        <p:spPr>
          <a:xfrm flipV="1">
            <a:off x="6208763" y="2927926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455EC431-58D9-FF81-B7BA-4EBFA80BC858}"/>
              </a:ext>
            </a:extLst>
          </p:cNvPr>
          <p:cNvCxnSpPr/>
          <p:nvPr/>
        </p:nvCxnSpPr>
        <p:spPr>
          <a:xfrm flipV="1">
            <a:off x="6238925" y="3217936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5B7A3EBD-26F4-4A8B-255B-D0B4BFDE57F8}"/>
              </a:ext>
            </a:extLst>
          </p:cNvPr>
          <p:cNvCxnSpPr/>
          <p:nvPr/>
        </p:nvCxnSpPr>
        <p:spPr>
          <a:xfrm flipV="1">
            <a:off x="6228252" y="3513073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CD682E63-0407-FA20-2DA8-4E3DAECC73EA}"/>
              </a:ext>
            </a:extLst>
          </p:cNvPr>
          <p:cNvCxnSpPr/>
          <p:nvPr/>
        </p:nvCxnSpPr>
        <p:spPr>
          <a:xfrm flipV="1">
            <a:off x="6228252" y="3803000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1EFE5005-1897-6285-9F56-B4AFBE7C73B3}"/>
              </a:ext>
            </a:extLst>
          </p:cNvPr>
          <p:cNvSpPr/>
          <p:nvPr/>
        </p:nvSpPr>
        <p:spPr>
          <a:xfrm>
            <a:off x="5771742" y="2606822"/>
            <a:ext cx="688539" cy="152023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876EDBF5-6448-9480-6F59-9DD304DB9A84}"/>
              </a:ext>
            </a:extLst>
          </p:cNvPr>
          <p:cNvCxnSpPr/>
          <p:nvPr/>
        </p:nvCxnSpPr>
        <p:spPr>
          <a:xfrm flipV="1">
            <a:off x="6589273" y="2641658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>
            <a:extLst>
              <a:ext uri="{FF2B5EF4-FFF2-40B4-BE49-F238E27FC236}">
                <a16:creationId xmlns:a16="http://schemas.microsoft.com/office/drawing/2014/main" id="{95C6CF8D-CF3A-C83E-AA51-713594E55B6B}"/>
              </a:ext>
            </a:extLst>
          </p:cNvPr>
          <p:cNvCxnSpPr/>
          <p:nvPr/>
        </p:nvCxnSpPr>
        <p:spPr>
          <a:xfrm flipV="1">
            <a:off x="6589273" y="2903640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D23848B9-0762-3AE9-DF0D-FFC525A7427B}"/>
              </a:ext>
            </a:extLst>
          </p:cNvPr>
          <p:cNvCxnSpPr/>
          <p:nvPr/>
        </p:nvCxnSpPr>
        <p:spPr>
          <a:xfrm flipV="1">
            <a:off x="6589273" y="3183583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DCA99C6A-0FBC-99C2-1F67-93437B316F11}"/>
              </a:ext>
            </a:extLst>
          </p:cNvPr>
          <p:cNvCxnSpPr/>
          <p:nvPr/>
        </p:nvCxnSpPr>
        <p:spPr>
          <a:xfrm flipV="1">
            <a:off x="6589272" y="3485226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>
            <a:extLst>
              <a:ext uri="{FF2B5EF4-FFF2-40B4-BE49-F238E27FC236}">
                <a16:creationId xmlns:a16="http://schemas.microsoft.com/office/drawing/2014/main" id="{FC344B32-07D7-8779-D77F-B832D6FD191D}"/>
              </a:ext>
            </a:extLst>
          </p:cNvPr>
          <p:cNvCxnSpPr/>
          <p:nvPr/>
        </p:nvCxnSpPr>
        <p:spPr>
          <a:xfrm flipV="1">
            <a:off x="6589272" y="3767147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E82FA2C8-83E3-AC77-3FAA-01429A18ECD1}"/>
              </a:ext>
            </a:extLst>
          </p:cNvPr>
          <p:cNvCxnSpPr/>
          <p:nvPr/>
        </p:nvCxnSpPr>
        <p:spPr>
          <a:xfrm flipV="1">
            <a:off x="6950727" y="2630008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>
            <a:extLst>
              <a:ext uri="{FF2B5EF4-FFF2-40B4-BE49-F238E27FC236}">
                <a16:creationId xmlns:a16="http://schemas.microsoft.com/office/drawing/2014/main" id="{34EF5042-B178-57E2-FD12-2401C70ED037}"/>
              </a:ext>
            </a:extLst>
          </p:cNvPr>
          <p:cNvCxnSpPr/>
          <p:nvPr/>
        </p:nvCxnSpPr>
        <p:spPr>
          <a:xfrm flipV="1">
            <a:off x="6938269" y="2920018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>
            <a:extLst>
              <a:ext uri="{FF2B5EF4-FFF2-40B4-BE49-F238E27FC236}">
                <a16:creationId xmlns:a16="http://schemas.microsoft.com/office/drawing/2014/main" id="{089D3764-47C2-C7A8-BCDF-4266DC1A5297}"/>
              </a:ext>
            </a:extLst>
          </p:cNvPr>
          <p:cNvCxnSpPr/>
          <p:nvPr/>
        </p:nvCxnSpPr>
        <p:spPr>
          <a:xfrm flipV="1">
            <a:off x="6968431" y="3210028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>
            <a:extLst>
              <a:ext uri="{FF2B5EF4-FFF2-40B4-BE49-F238E27FC236}">
                <a16:creationId xmlns:a16="http://schemas.microsoft.com/office/drawing/2014/main" id="{23065042-426E-B138-EFDF-20ACE8E4B290}"/>
              </a:ext>
            </a:extLst>
          </p:cNvPr>
          <p:cNvCxnSpPr/>
          <p:nvPr/>
        </p:nvCxnSpPr>
        <p:spPr>
          <a:xfrm flipV="1">
            <a:off x="6957758" y="3505165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96">
            <a:extLst>
              <a:ext uri="{FF2B5EF4-FFF2-40B4-BE49-F238E27FC236}">
                <a16:creationId xmlns:a16="http://schemas.microsoft.com/office/drawing/2014/main" id="{47BBB8E8-27F8-712C-CC9C-FD85E91A8B83}"/>
              </a:ext>
            </a:extLst>
          </p:cNvPr>
          <p:cNvCxnSpPr/>
          <p:nvPr/>
        </p:nvCxnSpPr>
        <p:spPr>
          <a:xfrm flipV="1">
            <a:off x="6957758" y="3795092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Rectangle 97">
            <a:extLst>
              <a:ext uri="{FF2B5EF4-FFF2-40B4-BE49-F238E27FC236}">
                <a16:creationId xmlns:a16="http://schemas.microsoft.com/office/drawing/2014/main" id="{E8CE188B-E8E8-8D90-FB73-9E28C143DD31}"/>
              </a:ext>
            </a:extLst>
          </p:cNvPr>
          <p:cNvSpPr/>
          <p:nvPr/>
        </p:nvSpPr>
        <p:spPr>
          <a:xfrm>
            <a:off x="6501248" y="2598914"/>
            <a:ext cx="688539" cy="152023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9" name="Connecteur droit 98">
            <a:extLst>
              <a:ext uri="{FF2B5EF4-FFF2-40B4-BE49-F238E27FC236}">
                <a16:creationId xmlns:a16="http://schemas.microsoft.com/office/drawing/2014/main" id="{392D78D7-F7E2-FA4C-AD3C-508DE57F3F04}"/>
              </a:ext>
            </a:extLst>
          </p:cNvPr>
          <p:cNvCxnSpPr/>
          <p:nvPr/>
        </p:nvCxnSpPr>
        <p:spPr>
          <a:xfrm flipV="1">
            <a:off x="7316673" y="2640856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99">
            <a:extLst>
              <a:ext uri="{FF2B5EF4-FFF2-40B4-BE49-F238E27FC236}">
                <a16:creationId xmlns:a16="http://schemas.microsoft.com/office/drawing/2014/main" id="{27CEB763-8DC0-481E-4191-BC7C3053C610}"/>
              </a:ext>
            </a:extLst>
          </p:cNvPr>
          <p:cNvCxnSpPr/>
          <p:nvPr/>
        </p:nvCxnSpPr>
        <p:spPr>
          <a:xfrm flipV="1">
            <a:off x="7316673" y="2902838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>
            <a:extLst>
              <a:ext uri="{FF2B5EF4-FFF2-40B4-BE49-F238E27FC236}">
                <a16:creationId xmlns:a16="http://schemas.microsoft.com/office/drawing/2014/main" id="{5280D73F-015A-CBA2-521F-E7B696231A35}"/>
              </a:ext>
            </a:extLst>
          </p:cNvPr>
          <p:cNvCxnSpPr/>
          <p:nvPr/>
        </p:nvCxnSpPr>
        <p:spPr>
          <a:xfrm flipV="1">
            <a:off x="7316673" y="3182781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101">
            <a:extLst>
              <a:ext uri="{FF2B5EF4-FFF2-40B4-BE49-F238E27FC236}">
                <a16:creationId xmlns:a16="http://schemas.microsoft.com/office/drawing/2014/main" id="{004BFBEC-76FA-2D2D-42DB-56A5F2788209}"/>
              </a:ext>
            </a:extLst>
          </p:cNvPr>
          <p:cNvCxnSpPr/>
          <p:nvPr/>
        </p:nvCxnSpPr>
        <p:spPr>
          <a:xfrm flipV="1">
            <a:off x="7316672" y="3484424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eur droit 102">
            <a:extLst>
              <a:ext uri="{FF2B5EF4-FFF2-40B4-BE49-F238E27FC236}">
                <a16:creationId xmlns:a16="http://schemas.microsoft.com/office/drawing/2014/main" id="{75F8BD45-8FB1-48EF-8C0B-65C7A4680FB2}"/>
              </a:ext>
            </a:extLst>
          </p:cNvPr>
          <p:cNvCxnSpPr/>
          <p:nvPr/>
        </p:nvCxnSpPr>
        <p:spPr>
          <a:xfrm flipV="1">
            <a:off x="7316672" y="3766345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eur droit 103">
            <a:extLst>
              <a:ext uri="{FF2B5EF4-FFF2-40B4-BE49-F238E27FC236}">
                <a16:creationId xmlns:a16="http://schemas.microsoft.com/office/drawing/2014/main" id="{F1841EE3-079C-377E-1E80-C670E530EE40}"/>
              </a:ext>
            </a:extLst>
          </p:cNvPr>
          <p:cNvCxnSpPr/>
          <p:nvPr/>
        </p:nvCxnSpPr>
        <p:spPr>
          <a:xfrm flipV="1">
            <a:off x="7678127" y="2629206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04">
            <a:extLst>
              <a:ext uri="{FF2B5EF4-FFF2-40B4-BE49-F238E27FC236}">
                <a16:creationId xmlns:a16="http://schemas.microsoft.com/office/drawing/2014/main" id="{39702E7A-187F-888B-C757-E246AD6B9E1A}"/>
              </a:ext>
            </a:extLst>
          </p:cNvPr>
          <p:cNvCxnSpPr/>
          <p:nvPr/>
        </p:nvCxnSpPr>
        <p:spPr>
          <a:xfrm flipV="1">
            <a:off x="7665669" y="2919216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>
            <a:extLst>
              <a:ext uri="{FF2B5EF4-FFF2-40B4-BE49-F238E27FC236}">
                <a16:creationId xmlns:a16="http://schemas.microsoft.com/office/drawing/2014/main" id="{4F3309C8-08B5-2EED-8F3F-6A4913A0038A}"/>
              </a:ext>
            </a:extLst>
          </p:cNvPr>
          <p:cNvCxnSpPr/>
          <p:nvPr/>
        </p:nvCxnSpPr>
        <p:spPr>
          <a:xfrm flipV="1">
            <a:off x="7695831" y="3209226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>
            <a:extLst>
              <a:ext uri="{FF2B5EF4-FFF2-40B4-BE49-F238E27FC236}">
                <a16:creationId xmlns:a16="http://schemas.microsoft.com/office/drawing/2014/main" id="{4F2679D3-FC7C-5998-FAD5-8967963D1C7B}"/>
              </a:ext>
            </a:extLst>
          </p:cNvPr>
          <p:cNvCxnSpPr/>
          <p:nvPr/>
        </p:nvCxnSpPr>
        <p:spPr>
          <a:xfrm flipV="1">
            <a:off x="7685158" y="3504363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>
            <a:extLst>
              <a:ext uri="{FF2B5EF4-FFF2-40B4-BE49-F238E27FC236}">
                <a16:creationId xmlns:a16="http://schemas.microsoft.com/office/drawing/2014/main" id="{802BD834-65F0-D8B6-5C3A-B81A60C486BA}"/>
              </a:ext>
            </a:extLst>
          </p:cNvPr>
          <p:cNvCxnSpPr/>
          <p:nvPr/>
        </p:nvCxnSpPr>
        <p:spPr>
          <a:xfrm flipV="1">
            <a:off x="7685158" y="3794290"/>
            <a:ext cx="174299" cy="261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Rectangle 108">
            <a:extLst>
              <a:ext uri="{FF2B5EF4-FFF2-40B4-BE49-F238E27FC236}">
                <a16:creationId xmlns:a16="http://schemas.microsoft.com/office/drawing/2014/main" id="{32D2AE5A-87EB-78C0-7B8E-A21A01B9410E}"/>
              </a:ext>
            </a:extLst>
          </p:cNvPr>
          <p:cNvSpPr/>
          <p:nvPr/>
        </p:nvSpPr>
        <p:spPr>
          <a:xfrm>
            <a:off x="7228648" y="2598112"/>
            <a:ext cx="688539" cy="152023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F129ECFB-2BFB-2F1B-6A91-3B9A9CCD46C0}"/>
              </a:ext>
            </a:extLst>
          </p:cNvPr>
          <p:cNvSpPr txBox="1"/>
          <p:nvPr/>
        </p:nvSpPr>
        <p:spPr>
          <a:xfrm>
            <a:off x="5116796" y="4221774"/>
            <a:ext cx="494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" name="ZoneTexte 110">
            <a:extLst>
              <a:ext uri="{FF2B5EF4-FFF2-40B4-BE49-F238E27FC236}">
                <a16:creationId xmlns:a16="http://schemas.microsoft.com/office/drawing/2014/main" id="{A49B63CE-569F-7FAC-4D06-DB415F9C6756}"/>
              </a:ext>
            </a:extLst>
          </p:cNvPr>
          <p:cNvSpPr txBox="1"/>
          <p:nvPr/>
        </p:nvSpPr>
        <p:spPr>
          <a:xfrm>
            <a:off x="3975235" y="4201599"/>
            <a:ext cx="494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6C656B90-06D7-8E9F-B72F-7321189AB0DB}"/>
              </a:ext>
            </a:extLst>
          </p:cNvPr>
          <p:cNvSpPr txBox="1"/>
          <p:nvPr/>
        </p:nvSpPr>
        <p:spPr>
          <a:xfrm>
            <a:off x="3108340" y="4638448"/>
            <a:ext cx="743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" name="ZoneTexte 112">
            <a:extLst>
              <a:ext uri="{FF2B5EF4-FFF2-40B4-BE49-F238E27FC236}">
                <a16:creationId xmlns:a16="http://schemas.microsoft.com/office/drawing/2014/main" id="{2459DD2D-FC45-1FF3-3A1E-5DCD236D3730}"/>
              </a:ext>
            </a:extLst>
          </p:cNvPr>
          <p:cNvSpPr txBox="1"/>
          <p:nvPr/>
        </p:nvSpPr>
        <p:spPr>
          <a:xfrm>
            <a:off x="7655520" y="4201599"/>
            <a:ext cx="494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4F2CB9C9-A914-583E-3128-4A91AE4DEA85}"/>
              </a:ext>
            </a:extLst>
          </p:cNvPr>
          <p:cNvSpPr txBox="1"/>
          <p:nvPr/>
        </p:nvSpPr>
        <p:spPr>
          <a:xfrm>
            <a:off x="6429099" y="4214955"/>
            <a:ext cx="494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50656967-9FDB-0D05-EC65-EBD98ABEB74A}"/>
              </a:ext>
            </a:extLst>
          </p:cNvPr>
          <p:cNvSpPr txBox="1"/>
          <p:nvPr/>
        </p:nvSpPr>
        <p:spPr>
          <a:xfrm>
            <a:off x="5558844" y="4620575"/>
            <a:ext cx="743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603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4C17B-3994-6224-BA71-841C4BCF9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8F0D0B-3539-D82A-FECA-4CDFC4ABE98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97AF823-43B5-CADB-3E9A-5CAA5F037D63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1933FC5-EB3B-A940-ACDB-939CA5855F86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E3621BE-C021-030C-868A-B21281E43E3B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55BD1C33-1BCB-58C9-1F9A-F66C85C0ECD3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B8158A07-5C84-5D57-DFC4-EC3925BEE2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8842D0-B55F-3837-A6B6-BDE3F411B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72094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E26D3C-9699-6DE1-C594-527B9B587E89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6029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34772-653C-5FCD-F91D-984E8B7F9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C9B8755-7DE5-E8CA-7111-399B67DCFE70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العدد الممثل بالمكعبات و القضبان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ABDAD2-8BF7-1737-AAE5-57F942B1D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5C839B4-D649-2D77-AAB9-D17B2E9ABA2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8714078-7963-9DAE-759F-309E85B862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2D8AC46-76D9-8F07-BAF5-28FCE45E467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1F04869-1177-69B6-E269-EDC83E8C71A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39A2B47-0AD5-BCDA-5BBA-D146E4899B4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22CFAF2-006E-DB0B-F704-25F8C7C0345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2BB8CD7-2FA6-2D4D-3A86-7B52A1EB65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9AD0292-3ABE-3138-5A30-EA9C9D6E6D8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7D57B93-5C6C-3882-5353-37C508E21FA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BD0AF1D-7F30-8116-E4F2-15146848F9C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DCB2F7C-0BE3-62E7-0C07-1A20C29D011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78B89B2-3EB3-632C-21E3-790848EED59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 descr="Une image contenant bleu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ADDD31D-8A9B-62A6-0CC6-7845A9A1FC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9881" y="1536450"/>
            <a:ext cx="2104238" cy="27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29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C7F5D-49F2-8D9D-E616-7476A4829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CB5D2C6-20C9-D143-8EE5-B26FE51DC0AE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D7FB1FB-1413-F306-BD76-60B549FEC1D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DB13A3-11ED-0E97-5CAE-5F2A95B2E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CC813B6-0C6A-DA20-C321-ECAC3F332BE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9042439-FF13-25BA-ED87-1974E7AD2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F19AFA9-9DFD-DBDC-35D9-B272BC8BFD0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1A28E2D-577C-31E3-E627-F07CA913A8C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B2BFEC9-4B1B-B182-75DF-560E1BE9A2E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E0CE8DD-26B7-1D03-0EEA-C7DB067F82F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D29FAEA5-3D99-F4FA-B3F3-F6F2A095F7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FB324F7-B553-4BF7-0A1E-43AF2E6040C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05384464-0C8C-D2E8-7C5F-68393EAB9BB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71716C9-E345-7896-BA9A-9DC7CC330F3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AB71C95-66B4-26DF-4253-7E1F1BB26BC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87109B8-EA94-492E-98FB-9911C704EF4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2694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1FE3B-F4AB-6D72-F1EE-07DFBD287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DBD1AD2-5A69-DE53-F5BB-55A173A7860C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1125002-C35F-EC59-55CA-87240F4B27C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10BE811-B189-B0A9-BA96-1A1BF14C3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5966605-5E80-46AD-1551-4047C5A22C7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3D076CB-B3EB-56F4-4F4F-EF4D1B52B03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BD2283A-76C8-B393-A4A0-3C8313D0C29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D27053B-C386-E819-2202-07AA5E0608A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0DD3D91-E95D-06EA-550F-F019BD4DA32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F1368EE-02FE-274E-4D55-D73867E9C5D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65F8F77-E803-3B0C-7129-8BBCD60769B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F3BAA0-E176-2C47-35AB-711489F4ECE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68A5B43-22DB-4E6D-B637-AFC71C28994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D189729-065A-920E-FA62-DB2FFE9ED51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D459083-CF31-1C72-AD34-90AE550CCA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8" name="Image 7" descr="Une image contenant bleu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0AC72269-1DEF-2F88-579B-F5FBC3731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9881" y="1536450"/>
            <a:ext cx="2104238" cy="27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08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B8351-C265-B52E-2BF2-88B804748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CCFE0B9-82CC-6C88-1A12-25EA8D9C8DDC}"/>
              </a:ext>
            </a:extLst>
          </p:cNvPr>
          <p:cNvSpPr txBox="1"/>
          <p:nvPr/>
        </p:nvSpPr>
        <p:spPr>
          <a:xfrm>
            <a:off x="797150" y="777101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نعد المكعبات التي تمثل الوحدات لدينا ( 1-2-3-4-5) لدينا  5  مكعبات نعد القضبان التي تمثل العشرات (1-2) لدي عشرتان إذن العدد هو 25 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2A0D517-0B57-9329-0747-ACC51246DDC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9B74472-8DEC-608B-01BA-55601D3D1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92FBA55-1695-3ED2-2C28-8572BDE386B4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84E0747-4747-A1A8-7AEA-CED72CE219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3F88464-FE95-F274-8872-1304C068C25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5C01BB4-6823-48C9-D5B0-A1FEF696B7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507D54E-1B86-DED7-E9FE-1F4A57E3051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4F6CEBF-963D-7EC0-26BF-5771FDE778F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D172162-F998-7427-D776-EC7E521FAE8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AC3FE82-F2AF-4621-0D32-B0FA534924C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C487FF1-4F99-F64E-0ED7-B5105BB5BE3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1DD3893-42A8-5566-BB8C-14A0C66366A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D7837B4-C78F-8C56-B7F2-BF6907B87F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8" name="Image 7" descr="Une image contenant bleu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6162831-4702-A8B5-7053-E84DE8368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9881" y="1536450"/>
            <a:ext cx="2104238" cy="27054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6D5377A-374D-C120-52C9-CF0F8EA40C26}"/>
              </a:ext>
            </a:extLst>
          </p:cNvPr>
          <p:cNvSpPr txBox="1"/>
          <p:nvPr/>
        </p:nvSpPr>
        <p:spPr>
          <a:xfrm>
            <a:off x="4057018" y="4354918"/>
            <a:ext cx="10299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endParaRPr lang="fr-FR" sz="6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6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44936-E293-4A79-F8BE-9F31CBC85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7B1FBAD-67FB-C70F-F25F-2CAE3334116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0D7DC1-B68D-D581-F72B-C3C9E677D1E9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817B62C-29AB-0125-F820-7245AA96E208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501E64F-27A9-E224-817A-7270F79F15E8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8AD6BFCC-8A02-FAD1-B4A3-DBAC9B0C84F9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59BCC75-22C5-02AE-98DE-434BA5C2A7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623F5CB-61FE-BE06-C80F-D8A5D2007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05831" y="3604330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90DF042-13FB-31EC-874C-C63AE0D8402E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3715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706FE-5B18-A986-0978-B0D34B4B6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BA4BDF1-FBED-9D00-FEB8-B3E47B404475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الصفحة 60 ستنجزون النشاط رقم 2 سأشرح لكم التعليمة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462748-97CB-3FA9-2C7E-ED55185BA0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0A9CC87-BC35-78AC-3819-E53E188E6AE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5422695-F402-B7C6-84D6-C303223BE8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6959E66-BD28-AD90-B9BB-6853B9A82164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9252C0C-435F-6D23-EECD-43BFB9D8143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70C18BD-B341-8488-90D3-42EF1BBDD2A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DAFA518-7FE3-085D-A1D9-BC85B49DF3F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1017A13C-1E11-05FC-9EE8-45FC4E48BB2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8CA00DC-9846-F980-7DB8-7AA363C312B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FE6C360-F0E9-5F44-4823-417B773574D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0C822C6-C6DB-5444-82CA-0E24B0E19D7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644BD85-76AF-CB43-2EFA-158EC922706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56810A0-FC4D-2E9B-11DE-A5AF6029B97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ABD4516-2533-2B00-F988-EA3AF469BA94}"/>
              </a:ext>
            </a:extLst>
          </p:cNvPr>
          <p:cNvGrpSpPr/>
          <p:nvPr/>
        </p:nvGrpSpPr>
        <p:grpSpPr>
          <a:xfrm>
            <a:off x="1519450" y="1759734"/>
            <a:ext cx="6105101" cy="4248015"/>
            <a:chOff x="849631" y="1547333"/>
            <a:chExt cx="6715611" cy="4672817"/>
          </a:xfrm>
        </p:grpSpPr>
        <p:pic>
          <p:nvPicPr>
            <p:cNvPr id="8" name="Image 7" descr="Une image contenant texte, capture d’écran, Police, conception&#10;&#10;Le contenu généré par l’IA peut être incorrect.">
              <a:extLst>
                <a:ext uri="{FF2B5EF4-FFF2-40B4-BE49-F238E27FC236}">
                  <a16:creationId xmlns:a16="http://schemas.microsoft.com/office/drawing/2014/main" id="{946ED7DB-BD35-B186-9C03-B8E5EDC1A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3869" y="1552249"/>
              <a:ext cx="3391373" cy="4667901"/>
            </a:xfrm>
            <a:prstGeom prst="rect">
              <a:avLst/>
            </a:prstGeom>
          </p:spPr>
        </p:pic>
        <p:pic>
          <p:nvPicPr>
            <p:cNvPr id="20" name="Image 19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DF019F44-2CD0-9718-F60B-4DF2D1902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9631" y="1547333"/>
              <a:ext cx="3334215" cy="4667900"/>
            </a:xfrm>
            <a:prstGeom prst="rect">
              <a:avLst/>
            </a:prstGeom>
          </p:spPr>
        </p:pic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F1CD7B6-6D8F-17BE-C337-9F9BC1F22644}"/>
              </a:ext>
            </a:extLst>
          </p:cNvPr>
          <p:cNvSpPr/>
          <p:nvPr/>
        </p:nvSpPr>
        <p:spPr>
          <a:xfrm>
            <a:off x="4773107" y="3303639"/>
            <a:ext cx="2628892" cy="160757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317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392F5-6463-9C55-1261-8C39E597E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8065ACD-5EA5-E0BD-A8D3-1EFB160A7814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أنجزوا النشاط رقم 2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9CC19F-14F7-E9FC-BC8D-2CF742518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32F3953-E7D4-AF14-E92F-5289F2796D0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26D17BC-05D8-A19D-75BF-3E0E61E2BE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3C33827-F08A-8C7B-4103-9E5A0F73EAF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4D46594-4C07-419D-4C08-2772A08F40A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CA9FE8B-4965-17D7-F164-F8480FBEE88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4744FC6-2002-8907-2767-7CD3C33C90F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EC0893F-D92F-7BDE-1ACD-2BF08DBB9CE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EEED4FB-6047-D050-3ADA-F5290E23A32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C45B7780-42DE-A989-1F22-6E6E321A521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F025558-B58D-49D1-F6A0-0CD1CCD9BEC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9A531FD-A64C-E658-07C9-6B68B265A83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D5114D6-E44A-20D2-695F-7C3256DA8F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" name="Image 8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B592B9DB-64DC-DB19-7DAB-D108120A6A8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8803" y="1770855"/>
            <a:ext cx="6685751" cy="4165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54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1C840-2876-280A-4858-E52AF9191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1B8E0ED-05F6-AFD5-A973-C856537F966D}"/>
              </a:ext>
            </a:extLst>
          </p:cNvPr>
          <p:cNvSpPr txBox="1"/>
          <p:nvPr/>
        </p:nvSpPr>
        <p:spPr>
          <a:xfrm>
            <a:off x="797150" y="777101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نصحح جماعة </a:t>
            </a:r>
          </a:p>
          <a:p>
            <a:pPr lvl="0" algn="r" rtl="1"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بعض المتعلمين للقيام بالتصحيح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AD1C70-16E0-684F-D226-BEF9BC4B3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367E2A0-5E8B-AC00-44C1-39BB6BB476D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610980C-19DA-900B-A74D-40375AA31A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174C1EB-A69E-A8AE-683C-3B6FADA138C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0E77768-D10A-A811-6F50-A7EBC758199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58A29A1-CF48-248C-3450-76C9118243A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0E456E1-9C3C-E626-51F1-0F3BBEBA5F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9877993-4B61-00D3-9AB3-D9E101C32BE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9FFBA27-1B2C-8FF4-148A-144A5B92708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9345C33-DED0-8E07-F97F-A2464127F1F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DDC7DC0-5584-B1F7-DAB4-DA22F1B0174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A67094D-BCF5-D046-470B-183EE7FDD85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0DAA212-60ED-A481-CA2D-33C86F0307B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61A93F1C-4B8B-7C08-83ED-42A00D8AC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1565" y="3691709"/>
            <a:ext cx="304843" cy="16194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0082FA-EBEA-F269-713A-49FC93BE26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0077" y="3625483"/>
            <a:ext cx="304843" cy="16194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A43A887-10B7-2622-607B-8A86817AD2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5172" y="3625483"/>
            <a:ext cx="304843" cy="16194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8DC278B-0703-8090-6CD6-3F1DF70E1A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1565" y="5503445"/>
            <a:ext cx="304843" cy="16194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31488D2-62C2-0A74-BAC9-BCF762C6E5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3500" y="5503445"/>
            <a:ext cx="304843" cy="16194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0ABD46E-A08B-2C8E-0CF5-D134E2E361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5172" y="5503445"/>
            <a:ext cx="304843" cy="161948"/>
          </a:xfrm>
          <a:prstGeom prst="rect">
            <a:avLst/>
          </a:prstGeom>
        </p:spPr>
      </p:pic>
      <p:pic>
        <p:nvPicPr>
          <p:cNvPr id="25" name="Image 2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97ECD4C-3380-A541-D371-CF97CB912D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974" y="1770855"/>
            <a:ext cx="6616469" cy="4165604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42592E97-5B75-715F-7A95-895B65BAE7A5}"/>
              </a:ext>
            </a:extLst>
          </p:cNvPr>
          <p:cNvSpPr txBox="1"/>
          <p:nvPr/>
        </p:nvSpPr>
        <p:spPr>
          <a:xfrm>
            <a:off x="2031308" y="3415190"/>
            <a:ext cx="734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D469FBB-0A3A-F7DB-AC8A-FB4253849D3E}"/>
              </a:ext>
            </a:extLst>
          </p:cNvPr>
          <p:cNvSpPr txBox="1"/>
          <p:nvPr/>
        </p:nvSpPr>
        <p:spPr>
          <a:xfrm>
            <a:off x="4121196" y="3429000"/>
            <a:ext cx="734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32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08E5A01-55BC-5271-22CF-47857555D407}"/>
              </a:ext>
            </a:extLst>
          </p:cNvPr>
          <p:cNvSpPr txBox="1"/>
          <p:nvPr/>
        </p:nvSpPr>
        <p:spPr>
          <a:xfrm>
            <a:off x="6196243" y="3415190"/>
            <a:ext cx="734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E1993C3-7971-4E8D-5731-47F91B151847}"/>
              </a:ext>
            </a:extLst>
          </p:cNvPr>
          <p:cNvSpPr txBox="1"/>
          <p:nvPr/>
        </p:nvSpPr>
        <p:spPr>
          <a:xfrm>
            <a:off x="2029497" y="5273188"/>
            <a:ext cx="734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178AE21-D80C-A7CE-5689-F5352684BF85}"/>
              </a:ext>
            </a:extLst>
          </p:cNvPr>
          <p:cNvSpPr txBox="1"/>
          <p:nvPr/>
        </p:nvSpPr>
        <p:spPr>
          <a:xfrm>
            <a:off x="4141970" y="5261938"/>
            <a:ext cx="734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56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E6A5A57-B02F-F1CB-D90B-0797A494AB03}"/>
              </a:ext>
            </a:extLst>
          </p:cNvPr>
          <p:cNvSpPr txBox="1"/>
          <p:nvPr/>
        </p:nvSpPr>
        <p:spPr>
          <a:xfrm>
            <a:off x="6196243" y="5260744"/>
            <a:ext cx="734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44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40E48-356A-92FF-A331-B5C3A92AB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2437A9-2A95-C2F2-BE9D-3F4A5DC237E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9FBEABB-8ADB-134F-06F5-590483EF5253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0A50436-DD29-C286-F9B0-9D24E8D9461D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A8B5AE6-039F-F22C-182A-0CA14643498A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43EC8D2C-EB6A-A00E-C37B-BD7C04259614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3533451-CC43-C58C-0AC4-5FF1CE2F5C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7AE1C65-88C9-129D-A929-D6E5D0333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04494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6AAEA13-0248-67D9-38A8-3D994E0BDE4B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1329478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47177-441E-4E17-EC40-1C4C2C2A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129159C-DF38-6B5E-3834-673BAB8F9239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D26C676-22D6-220D-EB15-F186ECDF85D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C929F9F-EDE0-A2E2-AC69-363A5A086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3CFEC40-E001-C7FD-A95C-CCE6A196C9B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AE7E628-EB8E-F78F-CB4D-23CDA61C35A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FB652CE-AD66-2E32-DBC8-BC516CC34BE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2073031-45D9-1980-AAF7-4514689CCFA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DE37144-DB11-150B-9AA9-2382E4273D7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4242577-7654-BC5D-441E-1517F6295BB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A4FF7591-9341-E45B-454C-A5F53D250DA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940C45F-15D6-D9A9-1654-8439A423DDD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C7071BB2-6BF5-2FDE-626F-02A77828677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47D2461-5176-3B96-3DFD-9CD8D8F28E2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CDCE52B-7D1E-9950-5AC0-079ABE747A6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BA0724-113B-ABD0-B41F-AE46FFFAAD0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627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3C231-1EC5-333E-11E5-64346BF4D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FD6D510-F468-308B-2A84-628D2343C12A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بالأرقام  العدد تسعة عشر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4EB228B-7312-934E-C7EA-29AA61E97A8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64C2686-BE24-F29D-A0AF-5D9204BC6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474A7B5-1978-5325-857B-28108E7CC2B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99CC16A-E4F5-4A66-4990-55FDCDAD520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ADF5EE5-7267-4F54-746F-F97112D6B9A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E476B36-8F6B-3D7B-DAC2-F9197A48240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6D7BE5F1-C8B3-0216-D5F9-90E3C8FDCF2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A50DF77-5545-3566-659A-DDB92FDCAA1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C645850F-864C-63C7-161A-01444970ABE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CB04A91-F4A9-0B7B-1366-E23345EB7CB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FB4BC4A3-030D-8707-7DE3-F0BA67E888D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5EC2A264-130F-EE32-78F2-E2CEEF4BF78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6B0D3B-904B-B29F-FC1E-12FDFFC916B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A09B47F-E422-45F3-A14D-141FD9BD54F0}"/>
              </a:ext>
            </a:extLst>
          </p:cNvPr>
          <p:cNvSpPr txBox="1"/>
          <p:nvPr/>
        </p:nvSpPr>
        <p:spPr>
          <a:xfrm>
            <a:off x="3551275" y="2636874"/>
            <a:ext cx="2041451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تِسْعَةَ عَشَرَ 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49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9172F-0FA4-E522-0471-A53576C28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C1B0FF3-D371-2B92-613A-3BFE7CF808D1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C6D9E65-41D0-87A3-DE67-5951BCD6B28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D6A3081-0EA6-74E1-5FDF-FC059A1ED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8E241A8-DD22-1985-D7C8-B8293662B17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F92113-E382-CB14-A2C2-73B97B3EBDC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4E63FA4-4A94-F975-6246-535F252F138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CCAF293-2F57-8576-DF40-A15156570C4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5BE13EB-1B57-6C43-8C36-ACECAD4E888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DCA5295-C3C8-38D3-4D1F-268DF2D7DE2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BF42AB-BA85-9DA9-FB82-DEAC480DDFD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1B5E770-6AAA-519E-0A8E-5B484F172D3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1C8C4D5-F475-D45F-B37B-AC40ECB56C4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D84D6F5-A242-A524-5C98-90B178788BB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1524082-FA85-B002-D8B7-DED1912A68C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CA7D36-3ABB-0BA7-4E8D-642BE42F76C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002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C24DF-8280-CB6A-8A08-156FD1D8F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9D1DE55-09C4-D100-0EED-8604B102B1C2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E7B2FA8-20CF-7D35-DAFE-67D869097D9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26018DD-80FD-8453-F168-709136FF2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9B904C-036B-5CC0-D685-A8E84F7712A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E2A2098-1597-95B9-861A-75955615FE7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E8D537E-5563-E096-A2C8-F4B24E380DA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1480796-5B21-E7A8-FEC9-6900736A35D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3B40D6F1-E588-BB75-FF0C-8C5FEB23034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EAEB028-B857-4E2C-7E51-0595A51765D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DA2DCC91-CE0F-51E7-75A6-0F04B750788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1827C2E9-2B41-F0C8-BC46-72C82E21398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12944E0D-4B95-9840-23B1-269E8247855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4FBB0A5A-E621-0FEB-C59C-ECC6130D8FA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7D9CA5-DD24-EAB9-6E96-D14DB95827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51CC57A-95DA-55F2-9F89-81A47E12B4B6}"/>
              </a:ext>
            </a:extLst>
          </p:cNvPr>
          <p:cNvSpPr txBox="1"/>
          <p:nvPr/>
        </p:nvSpPr>
        <p:spPr>
          <a:xfrm>
            <a:off x="3551275" y="2636874"/>
            <a:ext cx="2041451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تِسْعَةَ عَشَرَ 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88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9AA90-D14B-3B09-95C6-DEE0260B3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381F337-16FF-DA0C-B4B0-2DDA2F52D9C8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تسعة عشر : رقم الوحدات 9 و رقم العشرات هو 1 أي 19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A054419-845F-82C5-01CA-87D9C78AECB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38FC356-E129-1D07-B30B-1D86C3F7E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C444206E-216C-26A1-8B59-12C47D08349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CCBF1E0-97D8-B603-ADFC-A11161BDF9B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F027F9D-1EA3-566E-79F2-7D76A069FF7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7AE72BB-BA2C-DAFA-FDFD-C7C6FBDFF0B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14C2879C-23BB-37F0-45BE-C8BCAA0811A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1F512D0E-2778-68BB-F96A-C2555ED87B5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3C25D9A4-271A-A26E-C4B7-3C0F49B7385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F494BDB-6914-5581-E61E-92689C8D25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0A70E689-6087-8E8C-E144-2442572CBF7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5CD980FB-99EE-F780-FBE5-D3543A9323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8744A6-7BDD-F798-2F8B-D5EF98655F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42FEE5B-0528-8BD9-F5B6-95378260FC72}"/>
              </a:ext>
            </a:extLst>
          </p:cNvPr>
          <p:cNvSpPr txBox="1"/>
          <p:nvPr/>
        </p:nvSpPr>
        <p:spPr>
          <a:xfrm>
            <a:off x="3551275" y="2636874"/>
            <a:ext cx="2041451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تِسْعَةَ عَشَرَ 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F904DB8-E8D1-B910-D6BB-4474ADF21993}"/>
              </a:ext>
            </a:extLst>
          </p:cNvPr>
          <p:cNvSpPr txBox="1"/>
          <p:nvPr/>
        </p:nvSpPr>
        <p:spPr>
          <a:xfrm>
            <a:off x="3549442" y="3434316"/>
            <a:ext cx="2041451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29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AB91E-104B-4777-A703-0BE9BFCA1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E4B2454-D4BA-9418-4A36-2B4F567D389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AE31A8F-D94E-E784-1FB3-0EFD4051E326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C46CC61-2582-26B7-5856-A505DB1ED06A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C9BCB44-95FC-3073-0A09-F9620354582D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3315D030-52C1-1C19-D60F-DE8929F616ED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CN1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CC1EEFB-3559-004E-2770-2B1F5A6632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2AB0E76-8DEF-7F56-6246-F38BB8BB89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604330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C963D3D-9FA9-C46C-5171-A7D34F74A501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64264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B0632-BF1C-A970-8AC7-11D025FBC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C8CD8D6-868C-E9FA-F552-20EB5F820D20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بالأرقام  العدد خَمسة و عشرون على الألواح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2615893-96A1-2E41-E4FF-B759679EE89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40AB9882-2DFD-F606-E3BA-220E4B3DE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B823E65-A2D3-12D0-11B4-603B13AA950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B6256FC8-6390-8AFB-EF35-61BFA382BB1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215A884-EA19-6F55-EC90-00511CF83B4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AC9BFF1-733E-B977-C035-ECE8DC34A7B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B68EAC43-98D6-B177-CF34-591F661582C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D6855B6-4AA3-59A3-13F7-D628ED2CA7C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6F618B09-C5B8-09B3-5823-9A12E919F0B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3484814-DD29-A21E-7952-DE93AF62CCF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70995BA-2A93-5FA6-2F80-95A83195548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EC41DA4-4767-BDF3-8ADA-8072E092AB3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6C5710-9F87-81B2-7DAA-D92A375744E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2DF014E-6C92-FD67-6614-2983DE23A262}"/>
              </a:ext>
            </a:extLst>
          </p:cNvPr>
          <p:cNvSpPr txBox="1"/>
          <p:nvPr/>
        </p:nvSpPr>
        <p:spPr>
          <a:xfrm>
            <a:off x="3060290" y="2636874"/>
            <a:ext cx="3023420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خَمْسَةٌ وَ عِشْرونَ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64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CD749-27CD-1760-4C38-F386891F6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EF85E71-F274-D040-836E-F98ED8C4CD20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8244A16-C803-E441-F2A0-06680E39678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6020EB2-06D7-03DD-BD6D-0B8E06171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0BB616E-CFCA-040A-5D34-9837A864FE3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61261F1-F1D4-0C05-9512-42FDE25F6FE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0155345-CA6B-13CF-2FAB-9804FE9980C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FFD5DD3-0207-0E87-92DB-03AFE1DC9D2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61DFE86-DF26-7B7F-DCED-5295893C80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2214AFF-7D9D-0B2E-F292-DAB92981CBE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1FA80D2-4A3A-1854-0EB2-6BEFD76349D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FFBA4BD-5A12-8506-A0E2-D8927FA2ACD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C4614A3-F4A2-725F-081C-CA4456634EB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9421C97-398F-22BB-0083-6063BF04ECA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EA080D0-012E-1B51-D9BE-752B8EA37AE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988CBD-9CAE-08B5-B7AC-FEAE77E255D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074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DDCF3-F2FE-9BEF-A4BE-71CE2D4F2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200F10-09DF-9FBF-8708-7CFC732B538D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9445C01-22FD-111F-1A56-11A4F801E74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AB0B1AF-1220-7F7E-A72C-9B452D82B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0A091123-4EE8-AA8B-382D-F979B534E4A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B77D6F4-E3EF-9C82-70D0-B395D66E898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F369293-2133-9DE9-7016-4F891CBACAC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8BAEFA9A-4D29-F98A-E949-84FC3F37F62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DC1BE97F-480D-7F81-4238-163236D785A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62E23D8-6053-1E4B-D9F5-735205646DC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4D2CDB69-5861-FCBA-C8EA-94C7513059C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8301717B-DE98-4AA1-5CE1-560F441A7F9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2DA68720-1231-9DBA-8511-C503983DB29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E661D74E-435B-E98D-27BD-20E4D33E17B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E08006-0A55-1B77-9E8B-A051631B23F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D33DC9C-0F1E-C21C-E2E4-DFAE3E919399}"/>
              </a:ext>
            </a:extLst>
          </p:cNvPr>
          <p:cNvSpPr txBox="1"/>
          <p:nvPr/>
        </p:nvSpPr>
        <p:spPr>
          <a:xfrm>
            <a:off x="3060290" y="2636874"/>
            <a:ext cx="3023420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خَمْسَةٌ وَ عِشْرونَ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59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A0219-681F-725C-B3D8-8D13DC9BD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C0C9ED2-0CE3-8F13-EF1B-F41DCE7F70DF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خمسة وعشرون : رقم الوحدات 5 و رقم العشرات هو 2 أي 25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82C2612-7819-973C-CD56-C93D1DCAFF0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1EE88954-04B8-57E9-407C-5D3072FB3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0D1420B-8841-A250-DBD5-5006BF77746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8466D30-4E01-B94F-BD4A-ABBBFB45F52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D85ED21-8322-ED3A-5899-59D497FFE3E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1ACCE94-DFCF-1135-CBBE-84C4D2781E0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8B180BB1-F458-5AB6-6F13-261E779D77E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3A5E5564-561C-F343-4B15-61B91B32E24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D65E6441-B941-89E8-0185-ACEEEEA65F7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EF5DCFA-9444-F16D-0079-F71D63CD00B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E4FBEEBB-3F1D-A603-74BF-3913F7BB71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B51749FA-6F86-E6DB-B990-906CF8F0917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6E5A14-D1A0-6F92-434F-E1211942DAE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8BC4A4D-9076-2792-FDB0-B447D7CC298D}"/>
              </a:ext>
            </a:extLst>
          </p:cNvPr>
          <p:cNvSpPr txBox="1"/>
          <p:nvPr/>
        </p:nvSpPr>
        <p:spPr>
          <a:xfrm>
            <a:off x="3549442" y="3434316"/>
            <a:ext cx="2041451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6DDE65E-651D-DE4F-AA1B-8374014D8F16}"/>
              </a:ext>
            </a:extLst>
          </p:cNvPr>
          <p:cNvSpPr txBox="1"/>
          <p:nvPr/>
        </p:nvSpPr>
        <p:spPr>
          <a:xfrm>
            <a:off x="3060290" y="2636874"/>
            <a:ext cx="3023420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خَمْسَةٌ وَ عِشْرونَ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73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072AD-0421-50D7-B4D6-733B4A1E0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80145C2-C2F8-0FF7-4044-3B7C6D792E63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بالأرقام  العدد واحد و أربعون على الألواح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D834556-8087-3F8A-9C03-EC80D64AC3E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4D9410F-CB09-2757-4F33-FD8ADA093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26451903-02C0-F00D-DB71-825FE0C5A30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4C349585-67D3-B886-D9ED-9DC33384439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804B60C-0BA5-20BB-CC2B-6EF220E34F0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E2C8E1D-5064-6093-588E-BFD3ECBA139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D97A0072-9CEA-6F60-CB47-B43EB990929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B2651633-35B4-5544-DE83-8A85A7CA2EE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955F1239-727A-E569-0349-DDF456F9BBB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361F9F5-3ECD-10BE-23A8-BAB292A6438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78F40D9-D939-8956-ED76-60D68868B9D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FF0E39E-67F4-9503-1EFB-3AA14B1238C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992711-ACDA-7B11-0F26-CA3B7740A34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71731D1-FEB9-4FBB-9E51-1A7C659DD2B1}"/>
              </a:ext>
            </a:extLst>
          </p:cNvPr>
          <p:cNvSpPr txBox="1"/>
          <p:nvPr/>
        </p:nvSpPr>
        <p:spPr>
          <a:xfrm>
            <a:off x="3060290" y="2636874"/>
            <a:ext cx="3023420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واحِدٌ وَ أَرْبَعونَ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61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32BE8-CEA9-49CB-06C0-7593B9FEB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4487E4E-268A-28BF-C55F-5C1ED58B72A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46133EF-C0CB-B8DB-6AD0-AE3F3D4FE30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7E871A1-0C02-540F-5B3B-C3492EAB1C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BD72D02-5B9A-A33E-1F4C-9B32F2614D5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0B10A63-AF61-908D-A4BD-566A0C26DF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6F5C849-7679-B95D-557F-CF0F8DCEE06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644955D-DDC5-2E30-C109-71C23FC7CA2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5B6C8E0A-FE5C-6531-0C3A-F1CE254D81A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F6BB146-B819-FA7A-209C-00A371B3F20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D6FFF3E-168D-5C45-1BD2-CB1AE5BFAFD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9115186-958B-5235-B8E4-E28A2E1A4E4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C199C88C-DC62-896E-90E2-7FF06B77B20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2FB1C4D-7A86-F719-388A-CB1B60AD233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04A3759-D1AA-DB22-19DD-C9DA08F838D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91447A-6808-FC33-3945-23FE2159BC3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161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AC953-CCAC-6DFA-3EB5-3F8E235D4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B162807-DBC2-05D6-BE0A-BD959A930AD5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3B489D9-570C-6399-2A6F-C70C34420BB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FD1D2C3E-7147-85E4-8073-09C6EEC11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FAE447AC-D269-7F98-7939-92720A02465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796B523-6E5E-E6C2-F2B1-E46F1A6F214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0A0A139-9E8D-8345-DC25-03DDCD61BE5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8A385AC-CD56-D742-1BFB-42FC22A6C7B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B8B620A-FF38-C475-8199-EFB5587D342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EFC35E41-47EB-2987-1956-6F2626B754B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39EFED6F-8E93-9CB5-6BB8-6E6BC0F5F86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60D4A3D0-BEC7-8787-9913-381593A8B38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F027528-5B2E-CE40-B7CC-36CC9540233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EA90930-367B-538C-83FB-DB4FCC07B38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A4182B-02D3-38A4-65F7-F99FAC6669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9D1AF73-8A39-9D74-B1EA-1D44F85CF512}"/>
              </a:ext>
            </a:extLst>
          </p:cNvPr>
          <p:cNvSpPr txBox="1"/>
          <p:nvPr/>
        </p:nvSpPr>
        <p:spPr>
          <a:xfrm>
            <a:off x="3060290" y="2636874"/>
            <a:ext cx="3023420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واحِدٌ وَ أَرْبَعونَ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23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834B5-2077-34BA-4FD2-061F1577A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E1D9DCB-944C-BDAA-7F81-89BFD2DC8D8E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: رقم الوحدات 1 و رقم العشرات هو 4 أي 41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A21E14A-D760-DBF6-BBDC-C30C4B5BE8C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4077D12D-C3CB-9297-B17F-126D6869B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DD6E791-796E-E56D-AA4A-03CE0846B2B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F5014103-6DF4-0071-D48A-D8167D50785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D7E4750-83A1-0423-E3E3-C4CDAE166F6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51A89792-FE70-314B-1523-0C3884439F0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75CBA3F2-EF94-0128-D0F9-8FCD67680FF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A042B13-2EF1-CAEF-0D7E-E573A94D9E0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545FA66-1BCE-C076-9949-9A91F42A332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7EB9849-4CDD-04E4-7D99-4E63B56D178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ECA17330-CD14-9E6D-1D72-715D3FC7066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CEC9D3D-9AC5-7B78-6D43-E741448E37E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B30C53-41E3-CD3D-5211-EBF1A20381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8E65190-9A28-D0D0-97A8-27F0EF4898AD}"/>
              </a:ext>
            </a:extLst>
          </p:cNvPr>
          <p:cNvSpPr txBox="1"/>
          <p:nvPr/>
        </p:nvSpPr>
        <p:spPr>
          <a:xfrm>
            <a:off x="3549442" y="3434316"/>
            <a:ext cx="2041451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41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8C5A021-EF7D-B867-1F92-57E21C831530}"/>
              </a:ext>
            </a:extLst>
          </p:cNvPr>
          <p:cNvSpPr txBox="1"/>
          <p:nvPr/>
        </p:nvSpPr>
        <p:spPr>
          <a:xfrm>
            <a:off x="3060290" y="2636874"/>
            <a:ext cx="3023420" cy="64698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واحِدٌ وَ أَرْبَعونَ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10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473C3-FF57-1552-D5F8-1F2D376E8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BAEC6DE9-4631-269F-36C2-BF53227D415E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2 الصفحة 60، سأشرح لكم التعليمة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DE62E8-6602-B619-1AE6-481452B9A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833A8BC-50E4-D34C-EB7D-B4FB7BD908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0F7A797-2CB4-0386-4043-B24EB34D4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31E9A5F-D0B2-09D5-0A9F-3FE688D1BDC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61AA7E4-31C0-9ABF-9326-A1283A6F03A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EC11381-2993-BAA2-C598-395AD1822B6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6C74023-CDC2-07F1-810A-E7A3C95A21F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E009524F-ACEC-C6C2-8DCE-5CF1BFCD8BA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EA05E88-F4F4-42E4-1A7F-427351C8018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A4B173F3-2B1C-53F8-3BC3-496F647F0F3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BCC1163-8D38-B1BD-B1FC-35E7916DC168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8D1828B-4265-6887-1A18-E44D3936CF8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610B199-6B8A-E7FC-E2E6-CF3ACC168BB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58EE849-0F29-E0DA-21C2-70ACE1CB43A5}"/>
              </a:ext>
            </a:extLst>
          </p:cNvPr>
          <p:cNvGrpSpPr/>
          <p:nvPr/>
        </p:nvGrpSpPr>
        <p:grpSpPr>
          <a:xfrm>
            <a:off x="1519450" y="1759734"/>
            <a:ext cx="6105101" cy="4248015"/>
            <a:chOff x="849631" y="1547333"/>
            <a:chExt cx="6715611" cy="4672817"/>
          </a:xfrm>
        </p:grpSpPr>
        <p:pic>
          <p:nvPicPr>
            <p:cNvPr id="8" name="Image 7" descr="Une image contenant texte, capture d’écran, Polic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DF2E07-25EA-887C-F738-2ADF31BFB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3869" y="1552249"/>
              <a:ext cx="3391373" cy="4667901"/>
            </a:xfrm>
            <a:prstGeom prst="rect">
              <a:avLst/>
            </a:prstGeom>
          </p:spPr>
        </p:pic>
        <p:pic>
          <p:nvPicPr>
            <p:cNvPr id="20" name="Image 19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E1814749-D503-773D-13FA-B957EB34C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9631" y="1547333"/>
              <a:ext cx="3334215" cy="4667900"/>
            </a:xfrm>
            <a:prstGeom prst="rect">
              <a:avLst/>
            </a:prstGeom>
          </p:spPr>
        </p:pic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A2EC4AF-BE64-8BDD-3A9B-DF491121065F}"/>
              </a:ext>
            </a:extLst>
          </p:cNvPr>
          <p:cNvSpPr/>
          <p:nvPr/>
        </p:nvSpPr>
        <p:spPr>
          <a:xfrm>
            <a:off x="4829718" y="4944139"/>
            <a:ext cx="2628892" cy="7655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2401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A4C92-1838-01E3-C0CB-1FFAD81B7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90EB726-EA75-062E-C38C-F0C3FE26CFB2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رقم 3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207393-DAB7-E5B0-C6EE-E9F225511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868D643-3BD6-6D39-4F46-159518C104D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FC0569A-470C-BB69-E8D6-3A4657E6B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FAC5F28-67B7-4261-A13F-C1E97F66270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2026F19-13CE-578E-B1AF-A2F511681CF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5645901-F2AC-5730-D3C7-514DE7FAF8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AF3CBB6-D34A-CE00-192F-3873FA6E621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CBF69E19-9AA5-883E-BA7A-941A842C243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C5DE4D4-BA37-2A65-025E-7D4FF6AE610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B6F2A0D0-183B-7E19-651A-28B12035C17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9DC5303-78E1-9E28-AAC1-6B6C5C2DD22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4506063-5194-31F4-C5DE-DC4CFD168E7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179B35B-39BD-A6EA-416E-DED43D0194B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" name="Image 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DA34CEA3-185D-45E1-1E8E-DFA7C3A0A50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390731"/>
            <a:ext cx="7557025" cy="207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36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27863-3A7C-3918-E705-804161C4E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50AC2CDC-4E91-D6A7-7087-7298C718D1C2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7FB6AF-AE2B-8E05-2212-9A177329E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FDCC49C-F0D9-0BB8-672A-5B9D16780D8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2BDC1D6-17E0-C12C-9C98-84A83B3E9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AD46F15-A05C-2D7D-2808-AF3F653BDDB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F5F7E25-2E54-02AA-FB3F-CC573F943D6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B4F84A1-8460-5063-F1F1-3FEF1EB6A75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60272AA-086E-C7A7-146F-31A98E981D4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E83A717-BA16-A958-E956-8907E3765FE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D54FEFA-F7E8-5448-16F6-B5053A6545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AB11A99-DE58-C2F6-A3C2-4FD7E8EE155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0071215-435C-405B-34D8-21EB834FA63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9EE007F-ED41-86E2-4E0E-2D16C3BCE83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9CB985B-87AD-749E-AED8-66B6A93F9AB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" name="Image 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A83B60C5-86C4-3ED0-6407-573FC4C77F5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390731"/>
            <a:ext cx="7557025" cy="207653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7EB3738-7058-67C6-6639-450527739062}"/>
              </a:ext>
            </a:extLst>
          </p:cNvPr>
          <p:cNvSpPr txBox="1"/>
          <p:nvPr/>
        </p:nvSpPr>
        <p:spPr>
          <a:xfrm>
            <a:off x="1695362" y="3429000"/>
            <a:ext cx="734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9726C8A-9C54-8EDD-417A-CAA3EEDDE13E}"/>
              </a:ext>
            </a:extLst>
          </p:cNvPr>
          <p:cNvSpPr txBox="1"/>
          <p:nvPr/>
        </p:nvSpPr>
        <p:spPr>
          <a:xfrm>
            <a:off x="3439089" y="3428999"/>
            <a:ext cx="734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79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6B1B860-513C-711B-BE4A-0AC5AAAE3071}"/>
              </a:ext>
            </a:extLst>
          </p:cNvPr>
          <p:cNvSpPr txBox="1"/>
          <p:nvPr/>
        </p:nvSpPr>
        <p:spPr>
          <a:xfrm>
            <a:off x="5292711" y="3434299"/>
            <a:ext cx="734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D86A296-5683-8A0D-4673-E271829EE3AF}"/>
              </a:ext>
            </a:extLst>
          </p:cNvPr>
          <p:cNvSpPr txBox="1"/>
          <p:nvPr/>
        </p:nvSpPr>
        <p:spPr>
          <a:xfrm>
            <a:off x="7081248" y="3434299"/>
            <a:ext cx="734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90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9" grpId="0"/>
      <p:bldP spid="2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18267</TotalTime>
  <Words>1213</Words>
  <Application>Microsoft Office PowerPoint</Application>
  <PresentationFormat>Affichage à l'écran (4:3)</PresentationFormat>
  <Paragraphs>415</Paragraphs>
  <Slides>52</Slides>
  <Notes>6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52</vt:i4>
      </vt:variant>
    </vt:vector>
  </HeadingPairs>
  <TitlesOfParts>
    <vt:vector size="68" baseType="lpstr">
      <vt:lpstr>Effra CC Arbc</vt:lpstr>
      <vt:lpstr>Aptos</vt:lpstr>
      <vt:lpstr>Dosis SemiBold</vt:lpstr>
      <vt:lpstr>Calibri</vt:lpstr>
      <vt:lpstr>Arial</vt:lpstr>
      <vt:lpstr>Aptos Display</vt:lpstr>
      <vt:lpstr>Dosis</vt:lpstr>
      <vt:lpstr>Wingdings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السادس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205</cp:revision>
  <cp:lastPrinted>2025-08-13T10:11:39Z</cp:lastPrinted>
  <dcterms:created xsi:type="dcterms:W3CDTF">2025-08-01T12:31:49Z</dcterms:created>
  <dcterms:modified xsi:type="dcterms:W3CDTF">2026-03-08T21:00:34Z</dcterms:modified>
</cp:coreProperties>
</file>