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69"/>
  </p:notesMasterIdLst>
  <p:handoutMasterIdLst>
    <p:handoutMasterId r:id="rId70"/>
  </p:handoutMasterIdLst>
  <p:sldIdLst>
    <p:sldId id="990" r:id="rId9"/>
    <p:sldId id="1191" r:id="rId10"/>
    <p:sldId id="849" r:id="rId11"/>
    <p:sldId id="2134806642" r:id="rId12"/>
    <p:sldId id="2134806643" r:id="rId13"/>
    <p:sldId id="893" r:id="rId14"/>
    <p:sldId id="854" r:id="rId15"/>
    <p:sldId id="784" r:id="rId16"/>
    <p:sldId id="948" r:id="rId17"/>
    <p:sldId id="949" r:id="rId18"/>
    <p:sldId id="2134806689" r:id="rId19"/>
    <p:sldId id="2134806765" r:id="rId20"/>
    <p:sldId id="982" r:id="rId21"/>
    <p:sldId id="983" r:id="rId22"/>
    <p:sldId id="2134806762" r:id="rId23"/>
    <p:sldId id="2134806659" r:id="rId24"/>
    <p:sldId id="751" r:id="rId25"/>
    <p:sldId id="828" r:id="rId26"/>
    <p:sldId id="2134806661" r:id="rId27"/>
    <p:sldId id="2134806690" r:id="rId28"/>
    <p:sldId id="2134806719" r:id="rId29"/>
    <p:sldId id="2134806650" r:id="rId30"/>
    <p:sldId id="1001" r:id="rId31"/>
    <p:sldId id="2134806694" r:id="rId32"/>
    <p:sldId id="2134806695" r:id="rId33"/>
    <p:sldId id="2134806696" r:id="rId34"/>
    <p:sldId id="2134806751" r:id="rId35"/>
    <p:sldId id="2134806662" r:id="rId36"/>
    <p:sldId id="2134806683" r:id="rId37"/>
    <p:sldId id="2134806684" r:id="rId38"/>
    <p:sldId id="2134806664" r:id="rId39"/>
    <p:sldId id="2134806697" r:id="rId40"/>
    <p:sldId id="2134806710" r:id="rId41"/>
    <p:sldId id="2134806666" r:id="rId42"/>
    <p:sldId id="2134806656" r:id="rId43"/>
    <p:sldId id="962" r:id="rId44"/>
    <p:sldId id="2134806657" r:id="rId45"/>
    <p:sldId id="2134806658" r:id="rId46"/>
    <p:sldId id="2134806763" r:id="rId47"/>
    <p:sldId id="2134806667" r:id="rId48"/>
    <p:sldId id="2134806685" r:id="rId49"/>
    <p:sldId id="2134806686" r:id="rId50"/>
    <p:sldId id="2134806669" r:id="rId51"/>
    <p:sldId id="2134806757" r:id="rId52"/>
    <p:sldId id="2134806758" r:id="rId53"/>
    <p:sldId id="2134806673" r:id="rId54"/>
    <p:sldId id="2134806674" r:id="rId55"/>
    <p:sldId id="2134806723" r:id="rId56"/>
    <p:sldId id="2134806676" r:id="rId57"/>
    <p:sldId id="2134806759" r:id="rId58"/>
    <p:sldId id="2134806733" r:id="rId59"/>
    <p:sldId id="2134806734" r:id="rId60"/>
    <p:sldId id="2134806679" r:id="rId61"/>
    <p:sldId id="998" r:id="rId62"/>
    <p:sldId id="984" r:id="rId63"/>
    <p:sldId id="2134806718" r:id="rId64"/>
    <p:sldId id="2134806722" r:id="rId65"/>
    <p:sldId id="985" r:id="rId66"/>
    <p:sldId id="793" r:id="rId67"/>
    <p:sldId id="923" r:id="rId6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1"/>
      <p:bold r:id="rId72"/>
    </p:embeddedFont>
    <p:embeddedFont>
      <p:font typeface="Dosis" pitchFamily="2" charset="0"/>
      <p:regular r:id="rId73"/>
      <p:bold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4B5050"/>
    <a:srgbClr val="17AB98"/>
    <a:srgbClr val="F6BB00"/>
    <a:srgbClr val="FC8D00"/>
    <a:srgbClr val="FAE496"/>
    <a:srgbClr val="B2B3AE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3" autoAdjust="0"/>
    <p:restoredTop sz="94182" autoAdjust="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font" Target="fonts/font4.fntdata"/><Relationship Id="rId79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notesMaster" Target="notesMasters/notesMaster1.xml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handoutMaster" Target="handoutMasters/handoutMaster1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3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CA2EE-E1A3-300D-16CB-9347948A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5097AC-995A-CD64-71E3-D27679B3C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560805-27B5-3FBA-5493-746DAB1F0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3C5E26-C63B-57A2-2FC1-4AF092371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9395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5606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2774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036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625E1-2DC4-65EC-B6AD-C7A58C493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290594F-0CAE-4019-D711-711A728F39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81DF4A-54B9-1A51-1AA1-051B7E1EB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040FD6-F6F7-846E-BF07-7B0C8E00CB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6784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BF257-96B7-0D99-3D05-E063DD2E1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D1C4AF-C7E0-63F7-1B37-A122EC4743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8B84CE-BAF6-23F7-02A3-228FEAEB35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BDF052-3DC3-42C7-CFFA-0EC9E261E9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7950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24260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9522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0519-148E-0AA8-3040-9C3785C4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53E6F0-FCF0-7219-E3C2-04702537E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70DD88-6134-3038-62E4-9C5F812ED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5B8FF0-EA00-93C8-D157-EEEDAE0BD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5728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C4953-F7A0-E71C-3E24-FF6E10583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483510-9E96-241A-2D63-2A839ED28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BEDB03-3E67-C4A8-B670-C0D98366D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0CA4EE-E278-A881-49FF-ABF5A3827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4985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1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E2F332-D8FA-19BE-F947-8B1B233B9B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1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2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2" r:id="rId3"/>
    <p:sldLayoutId id="21474839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7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3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3.gi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34.png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8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9.png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3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0.png"/><Relationship Id="rId4" Type="http://schemas.openxmlformats.org/officeDocument/2006/relationships/image" Target="../media/image38.sv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34.png"/><Relationship Id="rId4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2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2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2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2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2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4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>
                <a:solidFill>
                  <a:prstClr val="white"/>
                </a:solidFill>
                <a:ea typeface="DengXian" panose="02010600030101010101" pitchFamily="2" charset="-122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055D6C-DDE9-AC9A-8D83-01A4B194322D}"/>
              </a:ext>
            </a:extLst>
          </p:cNvPr>
          <p:cNvSpPr/>
          <p:nvPr/>
        </p:nvSpPr>
        <p:spPr>
          <a:xfrm>
            <a:off x="7208224" y="60211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س17 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4096BEA-1BD2-4186-0654-AC1A93AAD33C}"/>
              </a:ext>
            </a:extLst>
          </p:cNvPr>
          <p:cNvSpPr/>
          <p:nvPr/>
        </p:nvSpPr>
        <p:spPr>
          <a:xfrm>
            <a:off x="8068185" y="604112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A3E2AD-EFDB-286E-FA1E-FFB9DD25FD1D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B175DC-6178-ACE7-C472-DEBECA0AC151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C6F26D7-7B46-AF36-9CCE-7679F4D9CBD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F0B24CA8-7A68-D467-D71F-68E728C452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1639E62-AA63-A1F6-D288-53A5BC72C3DA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CA72A53-C424-C3A6-4689-4843ED02CCB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4E27DDE-7324-6572-CB97-A47E071D00B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CF647B6-E9AB-CA1F-4DB3-8A08E8F7037B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DB57C2-94F3-F286-8305-03F30620AFB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C1B0251-239A-2A5E-5C15-349946B045B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2BA01F9-79F2-5BDF-2858-2ADD902B3E61}"/>
              </a:ext>
            </a:extLst>
          </p:cNvPr>
          <p:cNvSpPr/>
          <p:nvPr/>
        </p:nvSpPr>
        <p:spPr>
          <a:xfrm>
            <a:off x="862242" y="602137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391CFD7A-A71A-1055-A337-B8E9EC0260FA}"/>
              </a:ext>
            </a:extLst>
          </p:cNvPr>
          <p:cNvSpPr/>
          <p:nvPr/>
        </p:nvSpPr>
        <p:spPr>
          <a:xfrm>
            <a:off x="1717659" y="60371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9208035-1E14-4449-D716-1429201B9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2E259F1-A0AE-C7EC-84D0-97A18B310F8A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809D5716-1B98-6220-6266-59AEACA163D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rganigramme : Terminateur 21">
              <a:extLst>
                <a:ext uri="{FF2B5EF4-FFF2-40B4-BE49-F238E27FC236}">
                  <a16:creationId xmlns:a16="http://schemas.microsoft.com/office/drawing/2014/main" id="{9C5B48D6-270D-6886-21F9-719F7B3ED29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space réservé du texte 5">
              <a:extLst>
                <a:ext uri="{FF2B5EF4-FFF2-40B4-BE49-F238E27FC236}">
                  <a16:creationId xmlns:a16="http://schemas.microsoft.com/office/drawing/2014/main" id="{75E5CB87-FDF3-A6CB-4862-89B02AFC42E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مُراجَعَةُ دُروسِ الْأُسْبوعِ الخامس      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62FF47F-6130-E393-AB27-7CCDC2EB452E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985236A7-3F14-3D5C-CB6D-705CD8E44CA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Organigramme : Terminateur 21">
              <a:extLst>
                <a:ext uri="{FF2B5EF4-FFF2-40B4-BE49-F238E27FC236}">
                  <a16:creationId xmlns:a16="http://schemas.microsoft.com/office/drawing/2014/main" id="{615095AA-1151-A7F6-790C-6798E21B2AB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20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Espace réservé du texte 5">
              <a:extLst>
                <a:ext uri="{FF2B5EF4-FFF2-40B4-BE49-F238E27FC236}">
                  <a16:creationId xmlns:a16="http://schemas.microsoft.com/office/drawing/2014/main" id="{2F9D8F07-CD6E-D637-7293-66BE4072D88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متعلقة بالجمع أو الطرح (5)  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A60B097-5872-F751-E4C9-359327072900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21216FB-B6C8-3F2D-7A0C-4AE6B27F1BB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>
                <a:solidFill>
                  <a:srgbClr val="FFFFFF"/>
                </a:solidFill>
                <a:latin typeface="Aptos" panose="02110004020202020204"/>
              </a:endParaRPr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5846BD8F-DC6C-FC93-69C4-1C3BBBCB7DC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18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79C55E0D-3E3C-4A03-1935-1DE5692FF29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rtl="1">
                <a:defRPr>
                  <a:solidFill>
                    <a:srgbClr val="FFFFFF"/>
                  </a:solidFill>
                  <a:latin typeface="Aptos" panose="02110004020202020204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مقارنة الأعداد من 0 إلى 99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B8CCE9A-318E-B64F-B833-9FADF41CF69D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E650E75-25B4-C951-8A7C-2B9C5FEFFE5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>
                <a:solidFill>
                  <a:srgbClr val="FFFFFF"/>
                </a:solidFill>
                <a:latin typeface="Aptos" panose="02110004020202020204"/>
              </a:endParaRPr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38223D6F-8E4D-4F35-77BA-0EF7869D776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2E6AD911-A576-8132-7C38-40FF3311F2A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</a:t>
              </a: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من 0 إلى 99 (3)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A894B16-3F6E-3DC7-BCFB-72C8E71CF036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D917561-471E-545D-A05D-7DC0DC7CB78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Organigramme : Terminateur 21">
              <a:extLst>
                <a:ext uri="{FF2B5EF4-FFF2-40B4-BE49-F238E27FC236}">
                  <a16:creationId xmlns:a16="http://schemas.microsoft.com/office/drawing/2014/main" id="{01CE5025-4A1C-F743-637D-9169A0687DE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19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6" name="Espace réservé du texte 5">
              <a:extLst>
                <a:ext uri="{FF2B5EF4-FFF2-40B4-BE49-F238E27FC236}">
                  <a16:creationId xmlns:a16="http://schemas.microsoft.com/office/drawing/2014/main" id="{6E241464-41AE-620C-994B-CE1EA289C9F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ترتيب الأعداد من 0 إلى 99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الْأُسْبوعِ الخامس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3A21BAC-3D60-E83D-C0A2-F07E0DF83350}"/>
              </a:ext>
            </a:extLst>
          </p:cNvPr>
          <p:cNvGrpSpPr/>
          <p:nvPr/>
        </p:nvGrpSpPr>
        <p:grpSpPr>
          <a:xfrm>
            <a:off x="1486382" y="2440387"/>
            <a:ext cx="5710830" cy="3842426"/>
            <a:chOff x="1486382" y="2440387"/>
            <a:chExt cx="5710830" cy="384242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69EE459-8C9E-1992-69ED-6BB19186A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41797" y="2440387"/>
              <a:ext cx="2855415" cy="384242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5B6CAF8-C6FB-A8FF-9927-272C1A384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86382" y="2440387"/>
              <a:ext cx="2855415" cy="38424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شريط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الحصة 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حصة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17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18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5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 19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20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744552" y="3638497"/>
            <a:ext cx="7132941" cy="19024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744552" y="3722195"/>
            <a:ext cx="6734523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تمييز القيمة المكانية لأرقام عدد و تفكيكه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 الأعداد من 0 إلى 99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ترتيب الأعداد من 0 إلى 99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معطيات مسألة </a:t>
            </a:r>
            <a:r>
              <a:rPr lang="ar-MA" sz="2400" b="1" kern="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و حلها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969101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الأسبوع الخامس  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EE8ECAF-15A6-73D1-0ED1-6E076DE6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67DA070-E764-6885-F948-4CD2E3C74637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295545" y="737024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4  الصفحة 57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أقراص  تمثل الكل  و 3 تمثل الجزء الأول و نبحث عن الجزء الثاني و هو 5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2EF4769-BD0B-A76A-D8A8-070809F65F1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B4C84F-A693-A11F-760B-75A12D89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D45699B-9B4D-6B20-CDF9-A764AC13111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B7CCB4E-9AA9-20FB-FFDA-743091B771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7E0222-DFAB-50FB-391A-D261C52DCB0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4D6426F-C8A0-7BCF-DEA2-409345898A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C9DEA70-6005-8E47-A1C7-D5ACAFAE5B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97FA576-A34B-941E-857D-4C7D0CD603E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01B7A5A-A7E5-11BE-46D6-6FBE474EE4B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F9F7869-4386-6604-2ADD-D8FE14B632D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A2A5E4F-2FBF-A591-F3B7-CFF80D0464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337B5F-304D-4EA3-B954-B6C72BE1D9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0A6865F-EFCA-7DB1-D88F-9046795F74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5890" y="1770855"/>
            <a:ext cx="6592220" cy="461074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358FFB3-E1BC-9FAA-7F87-743D3C9154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97208"/>
              </p:ext>
            </p:extLst>
          </p:nvPr>
        </p:nvGraphicFramePr>
        <p:xfrm>
          <a:off x="1454022" y="4422527"/>
          <a:ext cx="2843824" cy="337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478">
                  <a:extLst>
                    <a:ext uri="{9D8B030D-6E8A-4147-A177-3AD203B41FA5}">
                      <a16:colId xmlns:a16="http://schemas.microsoft.com/office/drawing/2014/main" val="2390292606"/>
                    </a:ext>
                  </a:extLst>
                </a:gridCol>
                <a:gridCol w="355478">
                  <a:extLst>
                    <a:ext uri="{9D8B030D-6E8A-4147-A177-3AD203B41FA5}">
                      <a16:colId xmlns:a16="http://schemas.microsoft.com/office/drawing/2014/main" val="2372688089"/>
                    </a:ext>
                  </a:extLst>
                </a:gridCol>
                <a:gridCol w="355478">
                  <a:extLst>
                    <a:ext uri="{9D8B030D-6E8A-4147-A177-3AD203B41FA5}">
                      <a16:colId xmlns:a16="http://schemas.microsoft.com/office/drawing/2014/main" val="583729876"/>
                    </a:ext>
                  </a:extLst>
                </a:gridCol>
                <a:gridCol w="355478">
                  <a:extLst>
                    <a:ext uri="{9D8B030D-6E8A-4147-A177-3AD203B41FA5}">
                      <a16:colId xmlns:a16="http://schemas.microsoft.com/office/drawing/2014/main" val="2197364063"/>
                    </a:ext>
                  </a:extLst>
                </a:gridCol>
                <a:gridCol w="355478">
                  <a:extLst>
                    <a:ext uri="{9D8B030D-6E8A-4147-A177-3AD203B41FA5}">
                      <a16:colId xmlns:a16="http://schemas.microsoft.com/office/drawing/2014/main" val="2852656934"/>
                    </a:ext>
                  </a:extLst>
                </a:gridCol>
                <a:gridCol w="355478">
                  <a:extLst>
                    <a:ext uri="{9D8B030D-6E8A-4147-A177-3AD203B41FA5}">
                      <a16:colId xmlns:a16="http://schemas.microsoft.com/office/drawing/2014/main" val="643122717"/>
                    </a:ext>
                  </a:extLst>
                </a:gridCol>
                <a:gridCol w="355478">
                  <a:extLst>
                    <a:ext uri="{9D8B030D-6E8A-4147-A177-3AD203B41FA5}">
                      <a16:colId xmlns:a16="http://schemas.microsoft.com/office/drawing/2014/main" val="292230728"/>
                    </a:ext>
                  </a:extLst>
                </a:gridCol>
                <a:gridCol w="355478">
                  <a:extLst>
                    <a:ext uri="{9D8B030D-6E8A-4147-A177-3AD203B41FA5}">
                      <a16:colId xmlns:a16="http://schemas.microsoft.com/office/drawing/2014/main" val="3283113113"/>
                    </a:ext>
                  </a:extLst>
                </a:gridCol>
              </a:tblGrid>
              <a:tr h="337127"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marL="42657" marR="42657" marT="41564" marB="41564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marL="42657" marR="42657" marT="41564" marB="41564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marL="42657" marR="42657" marT="41564" marB="41564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marL="42657" marR="42657" marT="41564" marB="41564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marL="42657" marR="42657" marT="41564" marB="41564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marL="42657" marR="42657" marT="41564" marB="41564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marL="42657" marR="42657" marT="41564" marB="41564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42657" marR="42657" marT="41564" marB="41564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2230571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DA6A7587-AEE8-50F7-CBF6-20FCA9DE2A31}"/>
              </a:ext>
            </a:extLst>
          </p:cNvPr>
          <p:cNvSpPr txBox="1"/>
          <p:nvPr/>
        </p:nvSpPr>
        <p:spPr>
          <a:xfrm>
            <a:off x="4798297" y="5029790"/>
            <a:ext cx="1890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8 – 3 = 5 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C9FD0640-2FA8-E3B6-F870-6104534E9118}"/>
              </a:ext>
            </a:extLst>
          </p:cNvPr>
          <p:cNvCxnSpPr>
            <a:cxnSpLocks/>
          </p:cNvCxnSpPr>
          <p:nvPr/>
        </p:nvCxnSpPr>
        <p:spPr>
          <a:xfrm flipV="1">
            <a:off x="1454022" y="4247277"/>
            <a:ext cx="267329" cy="60888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4EE2B5C1-37DC-93C6-D3F1-7C42AD938C9E}"/>
              </a:ext>
            </a:extLst>
          </p:cNvPr>
          <p:cNvCxnSpPr>
            <a:cxnSpLocks/>
          </p:cNvCxnSpPr>
          <p:nvPr/>
        </p:nvCxnSpPr>
        <p:spPr>
          <a:xfrm flipV="1">
            <a:off x="1837852" y="4247277"/>
            <a:ext cx="267329" cy="60888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9C9E380E-5207-CC8C-F9A0-137FE357EB8E}"/>
              </a:ext>
            </a:extLst>
          </p:cNvPr>
          <p:cNvCxnSpPr>
            <a:cxnSpLocks/>
          </p:cNvCxnSpPr>
          <p:nvPr/>
        </p:nvCxnSpPr>
        <p:spPr>
          <a:xfrm flipV="1">
            <a:off x="2264726" y="4286650"/>
            <a:ext cx="267329" cy="60888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9A7777E9-6361-73BA-D03B-03E03D6F4F44}"/>
              </a:ext>
            </a:extLst>
          </p:cNvPr>
          <p:cNvSpPr txBox="1"/>
          <p:nvPr/>
        </p:nvSpPr>
        <p:spPr>
          <a:xfrm>
            <a:off x="6194418" y="5703055"/>
            <a:ext cx="363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5 </a:t>
            </a:r>
          </a:p>
        </p:txBody>
      </p: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17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1284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A39CA8-2AEE-E5B6-4BA5-F921839A35FB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3DCBB-E11E-D2EB-4951-EE96D150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7B690E-3EE5-49FE-3C13-A7292072ED7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70B7AB-6657-B9AA-117B-5579F27F306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F12EBCC-8750-A006-722F-49AE5B240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7C20A7-AD66-1A01-80AE-6754A1F4C05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F1A6C6-643D-355A-714C-44930F629D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B4DFB5-803E-068D-0E14-6144B8238E4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4F6766-6B8C-A2C7-9B7D-AADF344523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7A3349-8A44-2F00-E9A5-FCF4ED81DD0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01C8F6F-196C-28B5-04D8-821EA7EB2B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EFD4E13-A7DC-C93A-3F02-40EB36B0629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6B31775-14A9-5BC5-12A7-80D87B63484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3947880-F19C-E04F-93F7-3B11445EA96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B789840-DB0E-31D3-A29D-E41EE81107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BF2DA2-76D6-B629-6C99-A3EBF662042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07B27B-13C0-9DCE-E965-1378F166C2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15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9D356-DC14-F5D9-AE0B-5EE2CA2F1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340269B-7A70-E4D9-783B-E0DBEC80083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وحدات و عشرات العدد ثم فككوه إلى وحدات و عشرات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D2656D-3D4B-788E-7465-A65276A98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6A74332-5A95-2FDA-73A7-A0825E3487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E9FFD10-DF11-A5ED-41DB-28D91865F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686056B-CC23-A0D5-7D5F-FD9624E8420A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9698FA2-CA05-42FA-0D8A-FEA8F1D7B8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0BFD004-104E-D2EF-ADC7-122989198B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35CF6BE-9919-463B-7D4D-343756093F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E617371-18E5-4E09-BDD7-329FDB5842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A98D903-D420-588A-4EA4-B2A5310A718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A430DAA-A627-D2F2-BC39-A446F402024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3AC8B3A-9724-0F57-86C3-4B58A82B2FA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462161A-6416-2662-3A7A-647D4D3045A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D047935-9F41-886B-078A-B1E86C9D9C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3E0F18F-B849-C3BE-CB1A-06D908729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24032"/>
              </p:ext>
            </p:extLst>
          </p:nvPr>
        </p:nvGraphicFramePr>
        <p:xfrm>
          <a:off x="589406" y="2526898"/>
          <a:ext cx="7430489" cy="975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8478">
                  <a:extLst>
                    <a:ext uri="{9D8B030D-6E8A-4147-A177-3AD203B41FA5}">
                      <a16:colId xmlns:a16="http://schemas.microsoft.com/office/drawing/2014/main" val="3216127535"/>
                    </a:ext>
                  </a:extLst>
                </a:gridCol>
                <a:gridCol w="3739774">
                  <a:extLst>
                    <a:ext uri="{9D8B030D-6E8A-4147-A177-3AD203B41FA5}">
                      <a16:colId xmlns:a16="http://schemas.microsoft.com/office/drawing/2014/main" val="4057881107"/>
                    </a:ext>
                  </a:extLst>
                </a:gridCol>
                <a:gridCol w="932237">
                  <a:extLst>
                    <a:ext uri="{9D8B030D-6E8A-4147-A177-3AD203B41FA5}">
                      <a16:colId xmlns:a16="http://schemas.microsoft.com/office/drawing/2014/main" val="1862332052"/>
                    </a:ext>
                  </a:extLst>
                </a:gridCol>
              </a:tblGrid>
              <a:tr h="9756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6996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2AD37729-B0A6-1E74-2AA1-9631BC36A2BE}"/>
              </a:ext>
            </a:extLst>
          </p:cNvPr>
          <p:cNvSpPr txBox="1"/>
          <p:nvPr/>
        </p:nvSpPr>
        <p:spPr>
          <a:xfrm>
            <a:off x="3575930" y="2710554"/>
            <a:ext cx="3377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.. وَحَداتٍ وَ .. عَشَراتٍ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E781751-6409-0524-FC0B-909A6E855790}"/>
              </a:ext>
            </a:extLst>
          </p:cNvPr>
          <p:cNvSpPr txBox="1"/>
          <p:nvPr/>
        </p:nvSpPr>
        <p:spPr>
          <a:xfrm>
            <a:off x="751638" y="2598003"/>
            <a:ext cx="25962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4400" dirty="0"/>
              <a:t>75 = </a:t>
            </a:r>
            <a:r>
              <a:rPr lang="ar-MA" sz="4400" dirty="0">
                <a:solidFill>
                  <a:srgbClr val="C00000"/>
                </a:solidFill>
              </a:rPr>
              <a:t>.</a:t>
            </a:r>
            <a:r>
              <a:rPr lang="fr-FR" sz="4400" dirty="0"/>
              <a:t> + </a:t>
            </a:r>
            <a:r>
              <a:rPr lang="ar-MA" sz="4400" dirty="0">
                <a:solidFill>
                  <a:srgbClr val="C00000"/>
                </a:solidFill>
              </a:rPr>
              <a:t>.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629FF48-E7F1-FB80-805D-795D2A84F5B2}"/>
              </a:ext>
            </a:extLst>
          </p:cNvPr>
          <p:cNvSpPr txBox="1"/>
          <p:nvPr/>
        </p:nvSpPr>
        <p:spPr>
          <a:xfrm>
            <a:off x="7181357" y="2618222"/>
            <a:ext cx="10869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4400" dirty="0"/>
              <a:t>75</a:t>
            </a:r>
            <a:endParaRPr lang="fr-FR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1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124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AC6C0FC-62D1-A5C4-39D8-AD565A2783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287888"/>
              </p:ext>
            </p:extLst>
          </p:nvPr>
        </p:nvGraphicFramePr>
        <p:xfrm>
          <a:off x="589406" y="2526898"/>
          <a:ext cx="7430489" cy="975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8478">
                  <a:extLst>
                    <a:ext uri="{9D8B030D-6E8A-4147-A177-3AD203B41FA5}">
                      <a16:colId xmlns:a16="http://schemas.microsoft.com/office/drawing/2014/main" val="3216127535"/>
                    </a:ext>
                  </a:extLst>
                </a:gridCol>
                <a:gridCol w="3739774">
                  <a:extLst>
                    <a:ext uri="{9D8B030D-6E8A-4147-A177-3AD203B41FA5}">
                      <a16:colId xmlns:a16="http://schemas.microsoft.com/office/drawing/2014/main" val="4057881107"/>
                    </a:ext>
                  </a:extLst>
                </a:gridCol>
                <a:gridCol w="932237">
                  <a:extLst>
                    <a:ext uri="{9D8B030D-6E8A-4147-A177-3AD203B41FA5}">
                      <a16:colId xmlns:a16="http://schemas.microsoft.com/office/drawing/2014/main" val="1862332052"/>
                    </a:ext>
                  </a:extLst>
                </a:gridCol>
              </a:tblGrid>
              <a:tr h="9756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6996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CB3E5935-5B3D-D32F-B765-C7391C38A104}"/>
              </a:ext>
            </a:extLst>
          </p:cNvPr>
          <p:cNvSpPr txBox="1"/>
          <p:nvPr/>
        </p:nvSpPr>
        <p:spPr>
          <a:xfrm>
            <a:off x="3575929" y="2710554"/>
            <a:ext cx="3605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.. وَحَداتٍ وَ .. عَشَراتٍ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B3C0FB5-963E-DF2D-ECB0-BDF141A39D0F}"/>
              </a:ext>
            </a:extLst>
          </p:cNvPr>
          <p:cNvSpPr txBox="1"/>
          <p:nvPr/>
        </p:nvSpPr>
        <p:spPr>
          <a:xfrm>
            <a:off x="751638" y="2598003"/>
            <a:ext cx="25962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4400" dirty="0"/>
              <a:t>75 = </a:t>
            </a:r>
            <a:r>
              <a:rPr lang="ar-MA" sz="4400" dirty="0">
                <a:solidFill>
                  <a:srgbClr val="C00000"/>
                </a:solidFill>
              </a:rPr>
              <a:t>.</a:t>
            </a:r>
            <a:r>
              <a:rPr lang="fr-FR" sz="4400" dirty="0"/>
              <a:t> + </a:t>
            </a:r>
            <a:r>
              <a:rPr lang="ar-MA" sz="4400" dirty="0">
                <a:solidFill>
                  <a:srgbClr val="C00000"/>
                </a:solidFill>
              </a:rPr>
              <a:t>.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61B0B87-767C-214A-87CA-8216C7E0565D}"/>
              </a:ext>
            </a:extLst>
          </p:cNvPr>
          <p:cNvSpPr txBox="1"/>
          <p:nvPr/>
        </p:nvSpPr>
        <p:spPr>
          <a:xfrm>
            <a:off x="7181357" y="2618222"/>
            <a:ext cx="10869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4400" dirty="0"/>
              <a:t>75</a:t>
            </a:r>
            <a:endParaRPr lang="fr-FR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A1B2A-5D0D-1F3B-855E-82E165C45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0BA8C2C-424F-F9C0-BA71-6257DAF0D521}"/>
              </a:ext>
            </a:extLst>
          </p:cNvPr>
          <p:cNvSpPr txBox="1"/>
          <p:nvPr/>
        </p:nvSpPr>
        <p:spPr>
          <a:xfrm>
            <a:off x="349731" y="73168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5وحدات و7 عشرات، أي : 5 + 70 = 75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4C0351-8145-6E62-E054-A5B38C61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7716C08-CD3F-44EE-2C1E-F131EDF305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EED584F-72C6-7BA6-6EC7-D430D4F8D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FA110A4-3874-91A8-3443-3ADBBBC9D20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E83B432-1AD0-93C4-FB43-CF140F23E8C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CA5978E-3D14-BE89-D503-3B19D1D3FA0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600D35-2DDA-32FE-3C98-87CD75F6CC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D417A2-262F-C1F5-018F-A6ED111BA0E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271A9E7-D2EA-F327-6A0F-AA3B53CF71A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C7F2EC5-2D26-ECDF-0F86-6F3C6DBDC70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0DB50E1-045A-BE2C-673A-EAB29D7D980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A2EECE2-CD68-CCDB-1093-7EA9208238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D7ACEFD-2168-2F44-6C6E-0CC222D92C3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FE6F702-41D9-4FEA-0384-051481BE28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287888"/>
              </p:ext>
            </p:extLst>
          </p:nvPr>
        </p:nvGraphicFramePr>
        <p:xfrm>
          <a:off x="589406" y="2526898"/>
          <a:ext cx="7430489" cy="975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8478">
                  <a:extLst>
                    <a:ext uri="{9D8B030D-6E8A-4147-A177-3AD203B41FA5}">
                      <a16:colId xmlns:a16="http://schemas.microsoft.com/office/drawing/2014/main" val="3216127535"/>
                    </a:ext>
                  </a:extLst>
                </a:gridCol>
                <a:gridCol w="3739774">
                  <a:extLst>
                    <a:ext uri="{9D8B030D-6E8A-4147-A177-3AD203B41FA5}">
                      <a16:colId xmlns:a16="http://schemas.microsoft.com/office/drawing/2014/main" val="4057881107"/>
                    </a:ext>
                  </a:extLst>
                </a:gridCol>
                <a:gridCol w="932237">
                  <a:extLst>
                    <a:ext uri="{9D8B030D-6E8A-4147-A177-3AD203B41FA5}">
                      <a16:colId xmlns:a16="http://schemas.microsoft.com/office/drawing/2014/main" val="1862332052"/>
                    </a:ext>
                  </a:extLst>
                </a:gridCol>
              </a:tblGrid>
              <a:tr h="9756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6996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28441F1B-93D4-F4B1-115C-6B9D645BC94F}"/>
              </a:ext>
            </a:extLst>
          </p:cNvPr>
          <p:cNvSpPr txBox="1"/>
          <p:nvPr/>
        </p:nvSpPr>
        <p:spPr>
          <a:xfrm>
            <a:off x="3575930" y="2710554"/>
            <a:ext cx="3739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3600" dirty="0">
                <a:solidFill>
                  <a:srgbClr val="C00000"/>
                </a:solidFill>
              </a:rPr>
              <a:t>5</a:t>
            </a:r>
            <a:r>
              <a:rPr lang="ar-MA" sz="3600" dirty="0"/>
              <a:t> وَحَداتٍ وَ </a:t>
            </a:r>
            <a:r>
              <a:rPr lang="ar-MA" sz="3600" dirty="0">
                <a:solidFill>
                  <a:srgbClr val="C00000"/>
                </a:solidFill>
              </a:rPr>
              <a:t>7</a:t>
            </a:r>
            <a:r>
              <a:rPr lang="ar-MA" sz="3600" dirty="0"/>
              <a:t> عَشَراتٍ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7D8C29A-A700-CCCF-ED71-70D488D6E0E5}"/>
              </a:ext>
            </a:extLst>
          </p:cNvPr>
          <p:cNvSpPr txBox="1"/>
          <p:nvPr/>
        </p:nvSpPr>
        <p:spPr>
          <a:xfrm>
            <a:off x="751637" y="2687497"/>
            <a:ext cx="2596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4000" dirty="0"/>
              <a:t>75 = </a:t>
            </a:r>
            <a:r>
              <a:rPr lang="ar-MA" sz="4000" dirty="0">
                <a:solidFill>
                  <a:srgbClr val="C00000"/>
                </a:solidFill>
              </a:rPr>
              <a:t>70</a:t>
            </a:r>
            <a:r>
              <a:rPr lang="fr-FR" sz="4000" dirty="0"/>
              <a:t> + </a:t>
            </a:r>
            <a:r>
              <a:rPr lang="ar-MA" sz="4000" dirty="0">
                <a:solidFill>
                  <a:srgbClr val="C00000"/>
                </a:solidFill>
              </a:rPr>
              <a:t>5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0A043A8-6F15-7741-3511-1B7317E250DA}"/>
              </a:ext>
            </a:extLst>
          </p:cNvPr>
          <p:cNvSpPr txBox="1"/>
          <p:nvPr/>
        </p:nvSpPr>
        <p:spPr>
          <a:xfrm>
            <a:off x="7181357" y="2706710"/>
            <a:ext cx="1086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4000" dirty="0"/>
              <a:t>75</a:t>
            </a:r>
            <a:endParaRPr lang="fr-FR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39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917E0-5DB0-7E9B-A54E-D8CA9F58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5B6A0C1-BBDC-033B-DE22-D4FE55DFE5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8FA7A48-F254-3B84-6868-D07BA58DB37F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53C0164-B7B3-9023-02A2-9B513E54378A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2A4C293-18DE-C261-7E56-88453D6493E6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E156D5E-B8E9-0741-DF41-5A987CAD8C5F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17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64310DD-E42B-9F48-1C3F-683F4A8AC1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2C10EB4-4C53-75B3-5AFE-F2A69E1C6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59492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A6DB72E-0229-D2D7-4B9C-796514DCC995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30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FD1B301-6818-1212-53EF-204417F9DFCF}"/>
              </a:ext>
            </a:extLst>
          </p:cNvPr>
          <p:cNvSpPr txBox="1"/>
          <p:nvPr/>
        </p:nvSpPr>
        <p:spPr>
          <a:xfrm>
            <a:off x="409575" y="933450"/>
            <a:ext cx="712946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 ، سنتذكر كيف نميز القيمة المكانية لرقم في عدد؟ </a:t>
            </a: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6ED8CA-44D6-CFCB-8286-C5F5A988B9D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4036" name="Image 7">
            <a:extLst>
              <a:ext uri="{FF2B5EF4-FFF2-40B4-BE49-F238E27FC236}">
                <a16:creationId xmlns:a16="http://schemas.microsoft.com/office/drawing/2014/main" id="{9A9E5548-B081-9C9A-3B59-77DCF9970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38" y="2217738"/>
            <a:ext cx="4076700" cy="39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Image 8">
            <a:extLst>
              <a:ext uri="{FF2B5EF4-FFF2-40B4-BE49-F238E27FC236}">
                <a16:creationId xmlns:a16="http://schemas.microsoft.com/office/drawing/2014/main" id="{F8F75A03-2465-F55C-9717-71771BEAA9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2363788"/>
            <a:ext cx="2593975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435D6F-F701-984C-321B-7DC7EC25C7D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EA07B1C-9B86-2A4E-E886-7A3409DB449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D4D6F2F-36A9-1BFD-8356-ECBF3CE48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E0C4ED5-7829-377F-87DB-08490818395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F4BFD5E-68F5-8130-5E2D-8E3E878A3C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9AE3C5E-4F62-B54B-2EFC-E7F04F22AD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3431D02-37F6-63F8-09DA-4F16C07002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50B9FA50-BE9D-082C-699A-E0779A3B2D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10D61C5-1898-C093-68C2-2CCD69B489D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6C409B0-3D46-8190-9069-3AE786A6930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86BDCF6-88F8-3576-787C-6056C34EEB4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F4B3D8A-22E1-2827-E45A-84249DE4F2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58A8FCE-2E85-392E-CFF9-940CF25AE54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D8552F28-30A2-0A1B-2C9E-714E92EE3069}"/>
              </a:ext>
            </a:extLst>
          </p:cNvPr>
          <p:cNvSpPr txBox="1"/>
          <p:nvPr/>
        </p:nvSpPr>
        <p:spPr>
          <a:xfrm>
            <a:off x="939800" y="949325"/>
            <a:ext cx="65325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ينمذج الأستاذ على السبورة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كيفية تمييز القيم المكانية لأرقام عدد.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6E1C910-3438-79DC-E19E-E1B9900C357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42A4FF2-19A5-9DE0-8114-A422FBD6DAA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AA667C7-6344-5897-42DE-D552E5C2E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09207C4-26B9-D835-BFA0-36D229AF8C6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29236A8-B794-09D0-25D4-83CEA1BE33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18CF6BB-0966-89C0-6F24-BBFA0AC6E3E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E3D6112-314D-3638-4440-AD0C6162632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41BC026C-2B7A-C9EB-1083-EF4D4E1C836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448C843-2B82-D2C8-D933-8619BF88BA5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4356BC6-3C71-574F-7290-C9ED1E303AE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5B5D986-9B93-F0EA-F4FC-5F370839B5F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A6B12C4-10BE-ABF8-5AE2-DB71D0CEAD6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5B3E596-6534-BDE8-0093-B56B6BD546F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66A47463-3D83-85F9-A946-6D23899928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209277"/>
              </p:ext>
            </p:extLst>
          </p:nvPr>
        </p:nvGraphicFramePr>
        <p:xfrm>
          <a:off x="589406" y="2526898"/>
          <a:ext cx="7430489" cy="975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8478">
                  <a:extLst>
                    <a:ext uri="{9D8B030D-6E8A-4147-A177-3AD203B41FA5}">
                      <a16:colId xmlns:a16="http://schemas.microsoft.com/office/drawing/2014/main" val="3216127535"/>
                    </a:ext>
                  </a:extLst>
                </a:gridCol>
                <a:gridCol w="3739774">
                  <a:extLst>
                    <a:ext uri="{9D8B030D-6E8A-4147-A177-3AD203B41FA5}">
                      <a16:colId xmlns:a16="http://schemas.microsoft.com/office/drawing/2014/main" val="4057881107"/>
                    </a:ext>
                  </a:extLst>
                </a:gridCol>
                <a:gridCol w="932237">
                  <a:extLst>
                    <a:ext uri="{9D8B030D-6E8A-4147-A177-3AD203B41FA5}">
                      <a16:colId xmlns:a16="http://schemas.microsoft.com/office/drawing/2014/main" val="1862332052"/>
                    </a:ext>
                  </a:extLst>
                </a:gridCol>
              </a:tblGrid>
              <a:tr h="9756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6996"/>
                  </a:ext>
                </a:extLst>
              </a:tr>
            </a:tbl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691C5774-FC35-9F3A-96D7-4A0B09AC97E0}"/>
              </a:ext>
            </a:extLst>
          </p:cNvPr>
          <p:cNvSpPr txBox="1"/>
          <p:nvPr/>
        </p:nvSpPr>
        <p:spPr>
          <a:xfrm>
            <a:off x="3575930" y="2710554"/>
            <a:ext cx="3739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3600" dirty="0">
                <a:solidFill>
                  <a:srgbClr val="C00000"/>
                </a:solidFill>
              </a:rPr>
              <a:t>..</a:t>
            </a:r>
            <a:r>
              <a:rPr lang="ar-MA" sz="3600" dirty="0"/>
              <a:t> وَحَداتٍ وَ </a:t>
            </a:r>
            <a:r>
              <a:rPr lang="ar-MA" sz="3600" dirty="0">
                <a:solidFill>
                  <a:srgbClr val="C00000"/>
                </a:solidFill>
              </a:rPr>
              <a:t>..</a:t>
            </a:r>
            <a:r>
              <a:rPr lang="ar-MA" sz="3600" dirty="0"/>
              <a:t> عَشَراتٍ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B2401A8-E786-3FF6-C2B3-2038A3EA9B8D}"/>
              </a:ext>
            </a:extLst>
          </p:cNvPr>
          <p:cNvSpPr txBox="1"/>
          <p:nvPr/>
        </p:nvSpPr>
        <p:spPr>
          <a:xfrm>
            <a:off x="751637" y="2687497"/>
            <a:ext cx="2596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000" dirty="0"/>
              <a:t>81</a:t>
            </a:r>
            <a:r>
              <a:rPr lang="fr-FR" sz="4000" dirty="0"/>
              <a:t> = </a:t>
            </a:r>
            <a:r>
              <a:rPr lang="ar-MA" sz="4000" dirty="0">
                <a:solidFill>
                  <a:srgbClr val="C00000"/>
                </a:solidFill>
              </a:rPr>
              <a:t>...</a:t>
            </a:r>
            <a:r>
              <a:rPr lang="fr-FR" sz="4000" dirty="0"/>
              <a:t> + </a:t>
            </a:r>
            <a:r>
              <a:rPr lang="ar-MA" sz="4000" dirty="0">
                <a:solidFill>
                  <a:srgbClr val="C00000"/>
                </a:solidFill>
              </a:rPr>
              <a:t>..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A71CABE-FA78-F055-21CF-C7B383AB718C}"/>
              </a:ext>
            </a:extLst>
          </p:cNvPr>
          <p:cNvSpPr txBox="1"/>
          <p:nvPr/>
        </p:nvSpPr>
        <p:spPr>
          <a:xfrm>
            <a:off x="7181357" y="2706710"/>
            <a:ext cx="1086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000" dirty="0"/>
              <a:t>....</a:t>
            </a:r>
            <a:endParaRPr lang="fr-FR" sz="4000" dirty="0">
              <a:solidFill>
                <a:srgbClr val="C00000"/>
              </a:solidFill>
            </a:endParaRPr>
          </a:p>
        </p:txBody>
      </p:sp>
      <p:pic>
        <p:nvPicPr>
          <p:cNvPr id="2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85CA28-48E1-8583-4FF8-1CCDC299C0B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020F6-9698-222F-9E8F-BF13B8E6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9DDDFCC-9D3C-29A1-A2A2-FA9D2E7A22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12208C-ADCE-38D0-140D-081BF7B55F27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56495F-B3FD-3A82-7F8F-9419B96ED11C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1B749C7-66F6-64D9-C7A9-F3EA9C3B601B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8A1A93F-A77A-D0BC-268D-86FDFD4ED964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17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4944E54-0B67-9DA7-9D7F-B81B94E529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4954AE2-492C-DF19-82EA-84E412B6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AD5F69-2B21-4988-C95E-7767FE227ED9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56067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22763-89B8-CAC8-4039-14919E5C7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CD06F8-EBD8-5A55-5C30-BDBFAD8ED78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58 أنجزوا  النشاط رقم 1.سأشرح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6217DF8-E646-925E-A500-8A84F7295D1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D534BE9-6919-830E-5FFF-C1F0301F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355360B-655C-8129-D19F-9B12A522A1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A3A05BF-43F2-5483-9A42-07E407826A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9F1CEEF-10D3-DD65-97C7-1DD2EC0F8F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3897877-3237-57AE-E864-208042CF75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BACA5AB-746D-B48B-3196-76A6B29C77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D2014C8-67C0-E9F7-DDF0-9D96DEB4438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330FEE7-6DF2-A17E-3E97-28BDE37A59E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6F6230-A85D-C22D-EA18-0E51C5E6480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116B9C0-B42E-ADBE-27EE-FA79A1177C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609B30-95CA-FF6E-B0CC-6F2D6219642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01D24-9F06-FE8B-8EA6-0D5E92D672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B55BE1-1709-87F8-5096-F5A13564E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9501" y="2532099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EE0D735-716F-DCEE-00DD-C2DE020FF011}"/>
              </a:ext>
            </a:extLst>
          </p:cNvPr>
          <p:cNvGrpSpPr/>
          <p:nvPr/>
        </p:nvGrpSpPr>
        <p:grpSpPr>
          <a:xfrm>
            <a:off x="963166" y="2012684"/>
            <a:ext cx="5710830" cy="3842426"/>
            <a:chOff x="1486382" y="2440387"/>
            <a:chExt cx="5710830" cy="384242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7B7CEBF-6FA3-747C-4B09-B79C03199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41797" y="2440387"/>
              <a:ext cx="2855415" cy="384242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7FE0CCA-D1AE-74D8-4221-922AC415F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86382" y="2440387"/>
              <a:ext cx="2855415" cy="3842426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F1AFCF5-9E53-3E98-72DF-F2C15574CDFF}"/>
              </a:ext>
            </a:extLst>
          </p:cNvPr>
          <p:cNvSpPr/>
          <p:nvPr/>
        </p:nvSpPr>
        <p:spPr>
          <a:xfrm>
            <a:off x="4041057" y="2532099"/>
            <a:ext cx="2276171" cy="1936662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7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25B3-AA23-FAFA-070C-867947D0A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D7C50F-F6C2-C65B-44A8-117199E6A7C1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 ) من بعض المتعلمين القيام إلى السبورة بالتناوب للتصحيح 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61661E6-7EA1-995A-1834-70E88E94317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7D0117A-BB29-ECE8-719B-224301780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7EBE661-FDA3-ED1F-2C54-89350543B77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C52F938-8B80-78C7-5ECB-90B887BA80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601817D-A279-C8A9-7614-549EA52A014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36A5064-7B75-2186-E12E-B2D1A62035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64992F2-0FA5-8B9D-C301-1325FF9C274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CE7A233-D8B2-3EBA-1BEF-A8A690674EC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033F447-2C5F-56BE-A13B-3C29AC84A9C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77CAC8D-0A46-C23A-1D96-F922B46A55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4404CE8-C5DE-D5AA-91A3-3C11E71BC6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A4A9DFC-7285-A6E9-5C11-437A7334B9E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BE224A-DCAB-C0D4-87AE-4E235F98D6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1E139-B3DF-077E-8526-CA284EE4794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00530" y="1699587"/>
            <a:ext cx="5087060" cy="462027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209C541-8C8F-8916-EBE3-2376F4010F6F}"/>
              </a:ext>
            </a:extLst>
          </p:cNvPr>
          <p:cNvSpPr txBox="1"/>
          <p:nvPr/>
        </p:nvSpPr>
        <p:spPr>
          <a:xfrm>
            <a:off x="5565200" y="2637665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6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3B3B84-F0BD-94D1-6FD9-9ECD0A638C43}"/>
              </a:ext>
            </a:extLst>
          </p:cNvPr>
          <p:cNvSpPr txBox="1"/>
          <p:nvPr/>
        </p:nvSpPr>
        <p:spPr>
          <a:xfrm>
            <a:off x="4768504" y="2637665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3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FA9C40-14C2-92DC-281E-09FF41CCD1FA}"/>
              </a:ext>
            </a:extLst>
          </p:cNvPr>
          <p:cNvSpPr txBox="1"/>
          <p:nvPr/>
        </p:nvSpPr>
        <p:spPr>
          <a:xfrm>
            <a:off x="2583973" y="2622917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30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12F8A08-7F8F-2723-A30E-BBAC0C9B331C}"/>
              </a:ext>
            </a:extLst>
          </p:cNvPr>
          <p:cNvSpPr txBox="1"/>
          <p:nvPr/>
        </p:nvSpPr>
        <p:spPr>
          <a:xfrm>
            <a:off x="3154840" y="2622917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6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0567054-C992-8221-610F-4D785CB59394}"/>
              </a:ext>
            </a:extLst>
          </p:cNvPr>
          <p:cNvSpPr txBox="1"/>
          <p:nvPr/>
        </p:nvSpPr>
        <p:spPr>
          <a:xfrm>
            <a:off x="5629699" y="3146137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5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C4FC823-BE52-F65E-5449-6C30D3F91A57}"/>
              </a:ext>
            </a:extLst>
          </p:cNvPr>
          <p:cNvSpPr txBox="1"/>
          <p:nvPr/>
        </p:nvSpPr>
        <p:spPr>
          <a:xfrm>
            <a:off x="4778485" y="3131389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4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018FD8-957F-8AEF-8321-DE50A219D5C5}"/>
              </a:ext>
            </a:extLst>
          </p:cNvPr>
          <p:cNvSpPr txBox="1"/>
          <p:nvPr/>
        </p:nvSpPr>
        <p:spPr>
          <a:xfrm>
            <a:off x="2551723" y="3131389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40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304C94B-4077-7C4A-73AF-435725397BA2}"/>
              </a:ext>
            </a:extLst>
          </p:cNvPr>
          <p:cNvSpPr txBox="1"/>
          <p:nvPr/>
        </p:nvSpPr>
        <p:spPr>
          <a:xfrm>
            <a:off x="3187089" y="3111487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5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4266E1D-449C-1AB8-0897-05478951D0A4}"/>
              </a:ext>
            </a:extLst>
          </p:cNvPr>
          <p:cNvSpPr txBox="1"/>
          <p:nvPr/>
        </p:nvSpPr>
        <p:spPr>
          <a:xfrm>
            <a:off x="5694198" y="3560995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4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8820D0F-53F3-03F1-3FEC-B8A06879CCEF}"/>
              </a:ext>
            </a:extLst>
          </p:cNvPr>
          <p:cNvSpPr txBox="1"/>
          <p:nvPr/>
        </p:nvSpPr>
        <p:spPr>
          <a:xfrm>
            <a:off x="4793971" y="3560995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5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AB69639-BFF6-4EEC-AF9C-627CF54C8E1D}"/>
              </a:ext>
            </a:extLst>
          </p:cNvPr>
          <p:cNvSpPr txBox="1"/>
          <p:nvPr/>
        </p:nvSpPr>
        <p:spPr>
          <a:xfrm>
            <a:off x="2567848" y="3546247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50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70F2B5D-2C10-B237-706D-E7A90BD6D3A7}"/>
              </a:ext>
            </a:extLst>
          </p:cNvPr>
          <p:cNvSpPr txBox="1"/>
          <p:nvPr/>
        </p:nvSpPr>
        <p:spPr>
          <a:xfrm>
            <a:off x="3177207" y="3546247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4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AB7AB0D-8C14-673D-A28D-C107991FFCDE}"/>
              </a:ext>
            </a:extLst>
          </p:cNvPr>
          <p:cNvSpPr txBox="1"/>
          <p:nvPr/>
        </p:nvSpPr>
        <p:spPr>
          <a:xfrm>
            <a:off x="5665439" y="4017096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7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0E95639-A580-0CE1-A1C0-281D08BD099C}"/>
              </a:ext>
            </a:extLst>
          </p:cNvPr>
          <p:cNvSpPr txBox="1"/>
          <p:nvPr/>
        </p:nvSpPr>
        <p:spPr>
          <a:xfrm>
            <a:off x="4805648" y="4054719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6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995C6AA4-3136-5F8D-1366-0EFC132A5166}"/>
              </a:ext>
            </a:extLst>
          </p:cNvPr>
          <p:cNvSpPr txBox="1"/>
          <p:nvPr/>
        </p:nvSpPr>
        <p:spPr>
          <a:xfrm>
            <a:off x="2539089" y="4017096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60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29AAD4C-8752-8B34-859D-C23B4A2F03AD}"/>
              </a:ext>
            </a:extLst>
          </p:cNvPr>
          <p:cNvSpPr txBox="1"/>
          <p:nvPr/>
        </p:nvSpPr>
        <p:spPr>
          <a:xfrm>
            <a:off x="3163081" y="4009722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7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7280537-74B0-DBE4-1D5A-82D799CA5C05}"/>
              </a:ext>
            </a:extLst>
          </p:cNvPr>
          <p:cNvSpPr txBox="1"/>
          <p:nvPr/>
        </p:nvSpPr>
        <p:spPr>
          <a:xfrm>
            <a:off x="5616723" y="4499073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6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DD19CA5-17AF-0353-81B2-91887B9D3B25}"/>
              </a:ext>
            </a:extLst>
          </p:cNvPr>
          <p:cNvSpPr txBox="1"/>
          <p:nvPr/>
        </p:nvSpPr>
        <p:spPr>
          <a:xfrm>
            <a:off x="4768504" y="4532942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7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523CE170-6422-FF96-7A52-3FACE0D42613}"/>
              </a:ext>
            </a:extLst>
          </p:cNvPr>
          <p:cNvSpPr txBox="1"/>
          <p:nvPr/>
        </p:nvSpPr>
        <p:spPr>
          <a:xfrm>
            <a:off x="2517811" y="4484325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70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4474E4C-6DBE-E2A3-6071-2085217C63D0}"/>
              </a:ext>
            </a:extLst>
          </p:cNvPr>
          <p:cNvSpPr txBox="1"/>
          <p:nvPr/>
        </p:nvSpPr>
        <p:spPr>
          <a:xfrm>
            <a:off x="3142620" y="4499073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6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FA38FF4-3376-2217-03DE-13971D682235}"/>
              </a:ext>
            </a:extLst>
          </p:cNvPr>
          <p:cNvSpPr txBox="1"/>
          <p:nvPr/>
        </p:nvSpPr>
        <p:spPr>
          <a:xfrm>
            <a:off x="5694198" y="5007545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9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970E494B-F519-0692-F15C-131656FE54D4}"/>
              </a:ext>
            </a:extLst>
          </p:cNvPr>
          <p:cNvSpPr txBox="1"/>
          <p:nvPr/>
        </p:nvSpPr>
        <p:spPr>
          <a:xfrm>
            <a:off x="4768504" y="4978049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8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50402ACB-03E5-26F2-3076-89F6F954B352}"/>
              </a:ext>
            </a:extLst>
          </p:cNvPr>
          <p:cNvSpPr txBox="1"/>
          <p:nvPr/>
        </p:nvSpPr>
        <p:spPr>
          <a:xfrm>
            <a:off x="2551723" y="4955174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80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DC95D8B1-EFBF-3860-505D-D07C714EF327}"/>
              </a:ext>
            </a:extLst>
          </p:cNvPr>
          <p:cNvSpPr txBox="1"/>
          <p:nvPr/>
        </p:nvSpPr>
        <p:spPr>
          <a:xfrm>
            <a:off x="3162146" y="4962548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9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4C54F0E1-8963-62A7-0D38-2DF81807F3F4}"/>
              </a:ext>
            </a:extLst>
          </p:cNvPr>
          <p:cNvSpPr txBox="1"/>
          <p:nvPr/>
        </p:nvSpPr>
        <p:spPr>
          <a:xfrm>
            <a:off x="5713328" y="5437151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8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94D8DBE8-8C34-2597-A748-F32E0CB7559D}"/>
              </a:ext>
            </a:extLst>
          </p:cNvPr>
          <p:cNvSpPr txBox="1"/>
          <p:nvPr/>
        </p:nvSpPr>
        <p:spPr>
          <a:xfrm>
            <a:off x="4769980" y="5456272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9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7FABD6EA-E506-0E01-7420-4D653588DA09}"/>
              </a:ext>
            </a:extLst>
          </p:cNvPr>
          <p:cNvSpPr txBox="1"/>
          <p:nvPr/>
        </p:nvSpPr>
        <p:spPr>
          <a:xfrm>
            <a:off x="2567848" y="5417013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90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164180E2-8EA9-04CE-6FCB-997781BED689}"/>
              </a:ext>
            </a:extLst>
          </p:cNvPr>
          <p:cNvSpPr txBox="1"/>
          <p:nvPr/>
        </p:nvSpPr>
        <p:spPr>
          <a:xfrm>
            <a:off x="3138715" y="5437151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8</a:t>
            </a:r>
            <a:endParaRPr lang="fr-FR" sz="2800" b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59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31" grpId="0"/>
      <p:bldP spid="32" grpId="0"/>
      <p:bldP spid="33" grpId="0"/>
      <p:bldP spid="34" grpId="0"/>
      <p:bldP spid="36" grpId="0"/>
      <p:bldP spid="37" grpId="0"/>
      <p:bldP spid="38" grpId="0"/>
      <p:bldP spid="39" grpId="0"/>
      <p:bldP spid="40" grpId="0"/>
      <p:bldP spid="42" grpId="0"/>
      <p:bldP spid="44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5750-C216-F1B7-21E7-518D5561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9ABAB0D-C26F-0AA2-A2A4-D1FBD90BE6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0E5A49-4B81-C0C8-DC12-3B75F550D7C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E019A51-72C3-A26E-7529-D00F1F7FB92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B2A203B-6060-16FA-AA89-82C7002B9AF3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802D98D3-DE2E-1CF4-3611-C8F66559586C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18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426363E-EC3C-0933-C768-7F2C6ABCDC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4AA7D1E-D825-5A42-5CD3-19E97D019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13150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5CFBF8-06D9-AAFA-0499-4C26B312AE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5362606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D937-0DA6-3963-C7B6-B54786FD5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6C1F293-EE43-366E-C4B5-952B09B3E96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467344-1352-DE7B-B693-BAAAF12D3A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EB8CEF-877F-938B-E9B5-F280FB84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8EC727F-0BFA-54CA-AC52-D869E7B663F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EC6C59C-09E1-6993-86F4-8C39BFCF4C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4CB69E-83BC-40FF-33F7-4744DFB053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8F75E04-DADF-61F1-8779-627D29DBEA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8E67E8D-9DC0-7EA1-D650-C512B260FF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3E77E3-F3ED-1918-CE2F-0B51396924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5304D49-6BEF-3C4D-7956-82999B199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870A01E-583C-C25A-F6C4-214F508501C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06B9894-BB1B-FEF5-1B0C-781AE87687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630F28-B2C8-6E83-2CB3-06DEA7EE9A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3454-EFF1-E00B-06AA-EB1D1EB4A5B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6AC29D-2D4B-D8A0-1161-CC7A35419D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31B11-766B-4673-4721-69DABAA1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A8EFE9-EC82-6109-092B-2808F3F9D389}"/>
              </a:ext>
            </a:extLst>
          </p:cNvPr>
          <p:cNvSpPr txBox="1"/>
          <p:nvPr/>
        </p:nvSpPr>
        <p:spPr>
          <a:xfrm>
            <a:off x="132735" y="7670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قارنوا العددين باستعمال الرمز المناسب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5E287C-F2D1-1DBF-FCEF-DD086BA93F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A27248-D2B5-CC17-247B-7A90E3C5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4C6B0D0-E435-8086-2C63-97F83F7E30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5334072-160E-DCFC-DFCB-D051614FC5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A5DCDCD-9E33-F5B1-D69A-2A18D24BBE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2729ECF-0D42-CCBF-07AB-429A8EAEA3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EBC5784-C9E0-D97D-A665-B94A13F85D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36EB305-0D34-5981-AFD1-04BBFE85A00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31B21D6-D4CB-3639-9839-6DE8840CA5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376A494-0DF1-2123-0B37-35749072E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8EF9305-82AC-24B4-BC4C-67E0465894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AC95DCB-8A25-3759-F5C1-FDC4270E87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1E83C-666B-F921-B7FE-E54EBBE119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309DC70-F2A2-A9A7-630E-C7BBE48C0FE3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AA2D45BF-5A5D-07A0-9AC7-0D694D0AAFEA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90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67FB1540-1178-2FB0-ACB2-44964F937D71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89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35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2E3-B2EE-29B1-74E0-CF13E1D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CE6D3A-ECA5-00AC-9930-57B85CF8CF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CE7FF8-6E78-00B2-85D1-0A3A9AE66B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94343F-91B0-CCFB-A390-4B4CAFF5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4D3BB3D-6691-AEEF-315D-C289A11C07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62863FD-40D4-C423-A66D-3079DD4E84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7E06E4-EB8C-C7B2-F090-05C3FEA055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103A8B-99E0-5965-18DF-0DC49CCBFD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C3C2FC-C878-6009-3299-2BB60618DF6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07E79E-0A65-D5F4-81FE-3250A3E81F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3574CF-994C-3035-8D8B-5054002DA18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999286B-EEC9-A88F-97AC-69D4CC1CFE0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5E31F97-CDF1-A0B0-C81B-DB5A090FA0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6889839-3723-D294-3143-E05CC763602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7E9303-F353-A148-EEAB-97BB2F1083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E3D49-8229-20D8-7E88-BFCA678C98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7CED-C62F-5DA7-78E7-702068B7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242D41-43E2-95E5-7FD7-E6537B3951D3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49BE77-76E3-5662-87FF-718EDFC1B0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913809A-6172-5753-EA4C-FFE15EC16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743C03-0F7B-9096-833A-64CB15D237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976B766-D5A8-A326-5904-5A58718E21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A985B0-59C7-2F85-B077-D4BF1593D8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7E909F-90A0-3D26-C0D5-F3C647B45F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582C07-3FF2-203F-A0DC-943F148ACC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43F0BC-426F-DBC0-2ADD-1610A028485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57F5A07-7C84-9435-A8DB-369C71DA86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0C1DB0-7D26-1B51-8730-C8D2003EE8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60389B0-6D25-2A30-62D8-80B4F1116A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C7569C7-696F-9310-69FB-04E69FC47A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09A620-3CF9-3FD3-49FD-7F5A2A815C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9704DF8-D23C-A5DD-2583-D160593FF0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6589" y="3501325"/>
            <a:ext cx="3390054" cy="272415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4D6F7C-C967-DC54-B3BE-B5DC9203BE37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F976193-6B90-CB28-3FA1-239BD40AAA17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90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08FDE4-C323-8130-6E72-DBD3FA5ED1F5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89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25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F978A-6EF5-E7F7-5B1F-2657521BF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BC3C8F7-AEB3-0467-8CDB-9BB9BDBBA6C2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90 أكبر من 89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10FF97D-D96F-311B-4CCF-D4CBE36AED5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090CEE2-6B91-1D60-B78A-B8DDE394D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065F0AD-CDEE-47D1-0333-5BF26E0AAC6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B5E3FAB-363F-4E12-6F47-EDFFAA80139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1CAEAF2-21F3-C520-44D1-E6436F59D9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357AD76-124E-6E5A-237B-D250E5892E6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ABC8FA9-08BC-4A23-F38F-E0D616CCDAB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DF18355-8B7C-C29E-577F-13512070AF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29DA770B-018F-6127-C464-D45D2E2725B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7C2C858-E916-D9B6-2221-9A6CA8B70BC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30D6E7A-00F6-BF27-E8A9-8A1DB74113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717C197-9BD2-0548-1B4B-D9303B670B2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98738C-7D95-B517-365D-895A59DC03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36ED01E-9C82-2D39-C3D7-BD7518EE8063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08E38B3-8834-52C6-DE5A-D5AB12CBBE34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C00000"/>
                  </a:solidFill>
                </a:rPr>
                <a:t>9</a:t>
              </a:r>
              <a:r>
                <a:rPr lang="ar-MA" sz="7200" dirty="0">
                  <a:solidFill>
                    <a:srgbClr val="002060"/>
                  </a:solidFill>
                </a:rPr>
                <a:t>0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62F9847-A3C9-57A0-7572-58EEC1E08C0A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C00000"/>
                  </a:solidFill>
                </a:rPr>
                <a:t>8</a:t>
              </a:r>
              <a:r>
                <a:rPr lang="ar-MA" sz="7200" dirty="0">
                  <a:solidFill>
                    <a:srgbClr val="002060"/>
                  </a:solidFill>
                </a:rPr>
                <a:t>9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</p:grpSp>
      <p:pic>
        <p:nvPicPr>
          <p:cNvPr id="12" name="Graphique 11" descr="Point d’insertion vers la gauche avec un remplissage uni">
            <a:extLst>
              <a:ext uri="{FF2B5EF4-FFF2-40B4-BE49-F238E27FC236}">
                <a16:creationId xmlns:a16="http://schemas.microsoft.com/office/drawing/2014/main" id="{7A01B1D1-96EE-466B-7B50-2CE7694833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3669611" y="2598897"/>
            <a:ext cx="1602162" cy="160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3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A6FB-B928-EB29-703B-DF2E6E9B8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B904C39-0DB4-9153-095E-FF166F3276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97B77D-7103-3D90-11EF-8C58CB41A8F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17DAB8C-A68C-EAC8-4C7F-F4A5A8912F4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1D0A17D-09B4-501F-7054-DCF4F046E888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6D2EC119-581B-3D3A-3C60-F59A9E442D0E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18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F64BAEC9-EDD8-7C15-5471-8931FCD3DA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519BD91-DB88-3613-C073-01119424D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47115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2AAAFC3-3616-A61B-261C-19929803CC82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13904758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132736" y="926781"/>
            <a:ext cx="73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لنتذكر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نقارن عددين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B91BA9-71B8-75B9-2D2C-141E933D1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3FB1CE-B88B-DA08-7AB3-9AFBE8526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F683B6-B65A-B394-6F03-59A9CE059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B51131C-06CD-0938-4F4A-C05E70468A4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8993AC3-EDC3-8F3A-31AD-DB19BDFDA2F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5E0CC09-DEDE-C54B-EF97-36CBED2BA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CD6B5E9-F955-C8DB-6B81-AAD33B18F3A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8E20DFE-A178-EE54-FEC8-D66808A729A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ED5A983-A7B1-7982-CB24-B1007CA776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5B8D4F-3373-8225-42EF-27101830755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370FB99-B5EA-1142-4AE3-2B824282B89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D469BC9-7ADF-E186-A530-4DF328B6DD4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E2BD3B4-830D-93CB-0EB8-1A27FA7E00C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D0E6AF9-38E2-D3A4-18A2-1BBDC11B496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D67CB48-2A3A-931E-F18F-4DF66434875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C329F40-7D60-649C-CB26-4A80DE5A625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1498600" y="907325"/>
            <a:ext cx="58810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يعيد الأستاذ النمذجة: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لمقارنة عددين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71D3CFC-17FB-16C6-559A-930F96EAA0E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0792A26-76ED-43ED-FFC2-E7F5FEA57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7ADF7BF-5EBE-8F5C-B21A-97690567B2A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F5B9967-C8B3-CE6B-0BEB-51194A4B191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6375F-E2CE-42A5-17E6-7BDB43409E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6CC73A1-A7B5-B36C-64E1-DC7BA730D12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FBCD655A-C540-A65B-0428-8664349D59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5F5EBEE-E6AB-A6BF-A17F-E55E2BAE533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B38168A-F21F-96D5-6AF9-8BD7CC78710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4126713-84D2-D0D1-DC0B-DD2E7363078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1865F1F-476C-9E5B-81FE-20C7F429F7D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440484C-1C1D-484D-C14A-6877523C0D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58184E79-6AE3-4B86-0284-2BE454309B6A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883A5BC-7879-3876-E12A-39877D2E708C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51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4470B92-AB0A-56E7-F7CC-091C125D3983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58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275BB-6BE1-F9D8-3B2F-E18AD4AB4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B2668-0744-C039-F2F5-56CB316F9BD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E3D1E2-1ADC-AB69-7D3C-AAE600EAA6C9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6338DA-A75F-97D5-0B49-9E2D7BBC5639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65D1A31-A29F-31EB-0090-42A205A8D2E0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9BA6C7A-2EA2-08FE-DCD8-145F9951FF27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17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190149C3-E446-5EEE-CA33-1B3FDA93C5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9AA6BF-1E30-C773-A11E-397236D55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9CED6-7366-743E-0780-44A422A08B5A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6967117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D70DC-C65B-D66F-CF7B-15DF89DD8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CA9E4A5-0F4B-91DD-6AC6-4D222BB9B56E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58 أنجزوا  النشاط رقم 2.سأشرح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1DF84B-BA79-3EBF-8F97-EF0B30C977A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D93E414-7FBE-FD62-BD61-0C7249A71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67B8BCD-0E5B-B76E-6B4A-DB26F3CA3D9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1DA43B6-3824-2201-C5DD-A29B748C28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DBA0260-CA95-E344-588E-6976977852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2E0B5E9-AC7B-522D-7AEE-78C15AA64E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ACCB451-7D02-6699-5263-34A228615C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F54750-D461-BAF4-44B9-3D9B6D61293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2352129B-DD1F-2A82-8A49-77E7880FDF5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9163F09-347D-25E9-3DCC-027FB904196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735E2FD-DD90-E72F-7559-D115D176222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23EAC4-3C9C-4F51-8AEA-9018051A5A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295F5B-2FA8-B394-7D44-B83F3196DFE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95CF85-E379-D083-AE87-ABCDFF4AF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021A2A0-33FA-3D3A-79BE-8560157A1696}"/>
              </a:ext>
            </a:extLst>
          </p:cNvPr>
          <p:cNvGrpSpPr/>
          <p:nvPr/>
        </p:nvGrpSpPr>
        <p:grpSpPr>
          <a:xfrm>
            <a:off x="963166" y="1879948"/>
            <a:ext cx="5710830" cy="3842426"/>
            <a:chOff x="1486382" y="2440387"/>
            <a:chExt cx="5710830" cy="384242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84615CB-565A-A6B7-2199-38EC88A8E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41797" y="2440387"/>
              <a:ext cx="2855415" cy="3842426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D9A8954-1828-C8D3-7868-19CA23AE3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86382" y="2440387"/>
              <a:ext cx="2855415" cy="3842426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5E47625-EBBC-9C8B-3ADE-07143F0723BE}"/>
              </a:ext>
            </a:extLst>
          </p:cNvPr>
          <p:cNvSpPr/>
          <p:nvPr/>
        </p:nvSpPr>
        <p:spPr>
          <a:xfrm>
            <a:off x="4125410" y="4247773"/>
            <a:ext cx="2241755" cy="1265830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91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4287B-8BA7-51DE-AEB9-64F994DB7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81E3983-0262-48DF-EB83-6A14AB25AF0F}"/>
              </a:ext>
            </a:extLst>
          </p:cNvPr>
          <p:cNvSpPr txBox="1"/>
          <p:nvPr/>
        </p:nvSpPr>
        <p:spPr>
          <a:xfrm>
            <a:off x="132735" y="75219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 :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6D4A19F-CF65-8B84-5F78-8E0DA537264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45A7EB9-66E6-2A67-8A45-E7286F80F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4E9E59C-40E7-F0F1-7584-3CFA6F73EA3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2F59432-8D16-BECD-F900-719218FF65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5A4C87A-AEA2-ADC4-1D67-7DFE1772D5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4D1256E-9672-DD34-FF26-F53A82B5135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279DD14-4198-894D-218D-89C82580C19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643BB1-8C1D-5B4C-6214-E75AABD378B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0473D39-E45E-054C-F5BB-D44219025A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934BF35-3087-8015-E5C9-E7AB7D141AE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D3C64E3-6F84-A59F-1AEB-60C74716F4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9196BA7-EEEA-AC90-8C2F-8F81B893AC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F8044-78B2-EB1B-BAD9-40D924701D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E030F2-29E4-1153-3C1F-49D671886CA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2662" y="1881904"/>
            <a:ext cx="7681685" cy="4009719"/>
          </a:xfrm>
          <a:prstGeom prst="rect">
            <a:avLst/>
          </a:prstGeom>
        </p:spPr>
      </p:pic>
      <p:pic>
        <p:nvPicPr>
          <p:cNvPr id="5" name="Graphique 4" descr="Point d’insertion vers la gauche avec un remplissage uni">
            <a:extLst>
              <a:ext uri="{FF2B5EF4-FFF2-40B4-BE49-F238E27FC236}">
                <a16:creationId xmlns:a16="http://schemas.microsoft.com/office/drawing/2014/main" id="{6D05EB2F-BEFC-8C9B-FB27-2D219818D6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4224672" y="2560186"/>
            <a:ext cx="617703" cy="617703"/>
          </a:xfrm>
          <a:prstGeom prst="rect">
            <a:avLst/>
          </a:prstGeom>
        </p:spPr>
      </p:pic>
      <p:pic>
        <p:nvPicPr>
          <p:cNvPr id="13" name="Graphique 12" descr="Point d’insertion vers la gauche avec un remplissage uni">
            <a:extLst>
              <a:ext uri="{FF2B5EF4-FFF2-40B4-BE49-F238E27FC236}">
                <a16:creationId xmlns:a16="http://schemas.microsoft.com/office/drawing/2014/main" id="{D76B2F67-4AAE-0462-6BC7-EDBAEA645F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6632804" y="2560186"/>
            <a:ext cx="617703" cy="617703"/>
          </a:xfrm>
          <a:prstGeom prst="rect">
            <a:avLst/>
          </a:prstGeom>
        </p:spPr>
      </p:pic>
      <p:pic>
        <p:nvPicPr>
          <p:cNvPr id="14" name="Graphique 13" descr="Point d’insertion vers la gauche avec un remplissage uni">
            <a:extLst>
              <a:ext uri="{FF2B5EF4-FFF2-40B4-BE49-F238E27FC236}">
                <a16:creationId xmlns:a16="http://schemas.microsoft.com/office/drawing/2014/main" id="{63CEBC33-7D0E-DCFD-9014-72E7AF0622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237453">
            <a:off x="1770820" y="3409660"/>
            <a:ext cx="617703" cy="617703"/>
          </a:xfrm>
          <a:prstGeom prst="rect">
            <a:avLst/>
          </a:prstGeom>
        </p:spPr>
      </p:pic>
      <p:pic>
        <p:nvPicPr>
          <p:cNvPr id="33" name="Graphique 32" descr="Point d’insertion vers la gauche avec un remplissage uni">
            <a:extLst>
              <a:ext uri="{FF2B5EF4-FFF2-40B4-BE49-F238E27FC236}">
                <a16:creationId xmlns:a16="http://schemas.microsoft.com/office/drawing/2014/main" id="{35C4E5F4-3F75-BDCA-9DDF-26494A421D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4234500" y="3378864"/>
            <a:ext cx="617703" cy="617703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B6000F51-6950-269B-7C8E-FC19C64CC364}"/>
              </a:ext>
            </a:extLst>
          </p:cNvPr>
          <p:cNvSpPr txBox="1"/>
          <p:nvPr/>
        </p:nvSpPr>
        <p:spPr>
          <a:xfrm>
            <a:off x="6787489" y="3330586"/>
            <a:ext cx="5148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400" b="1" dirty="0">
                <a:solidFill>
                  <a:srgbClr val="FF0000"/>
                </a:solidFill>
              </a:rPr>
              <a:t>=</a:t>
            </a:r>
            <a:endParaRPr lang="fr-FR" sz="4400" b="1" dirty="0">
              <a:solidFill>
                <a:srgbClr val="FF0000"/>
              </a:solidFill>
            </a:endParaRPr>
          </a:p>
        </p:txBody>
      </p:sp>
      <p:pic>
        <p:nvPicPr>
          <p:cNvPr id="35" name="Graphique 34" descr="Point d’insertion vers la gauche avec un remplissage uni">
            <a:extLst>
              <a:ext uri="{FF2B5EF4-FFF2-40B4-BE49-F238E27FC236}">
                <a16:creationId xmlns:a16="http://schemas.microsoft.com/office/drawing/2014/main" id="{A4A5C66D-FE77-F198-8B8C-5D001A95C0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237453">
            <a:off x="1786424" y="4188443"/>
            <a:ext cx="617703" cy="617703"/>
          </a:xfrm>
          <a:prstGeom prst="rect">
            <a:avLst/>
          </a:prstGeom>
        </p:spPr>
      </p:pic>
      <p:pic>
        <p:nvPicPr>
          <p:cNvPr id="36" name="Graphique 35" descr="Point d’insertion vers la gauche avec un remplissage uni">
            <a:extLst>
              <a:ext uri="{FF2B5EF4-FFF2-40B4-BE49-F238E27FC236}">
                <a16:creationId xmlns:a16="http://schemas.microsoft.com/office/drawing/2014/main" id="{D15BF882-2426-992F-E953-A0DC5AEB50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4224671" y="4153053"/>
            <a:ext cx="617703" cy="617703"/>
          </a:xfrm>
          <a:prstGeom prst="rect">
            <a:avLst/>
          </a:prstGeom>
        </p:spPr>
      </p:pic>
      <p:pic>
        <p:nvPicPr>
          <p:cNvPr id="37" name="Graphique 36" descr="Point d’insertion vers la gauche avec un remplissage uni">
            <a:extLst>
              <a:ext uri="{FF2B5EF4-FFF2-40B4-BE49-F238E27FC236}">
                <a16:creationId xmlns:a16="http://schemas.microsoft.com/office/drawing/2014/main" id="{D795A152-F60E-311C-8A27-B738838207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237453">
            <a:off x="6792148" y="4183848"/>
            <a:ext cx="617703" cy="617703"/>
          </a:xfrm>
          <a:prstGeom prst="rect">
            <a:avLst/>
          </a:prstGeom>
        </p:spPr>
      </p:pic>
      <p:pic>
        <p:nvPicPr>
          <p:cNvPr id="38" name="Graphique 37" descr="Point d’insertion vers la gauche avec un remplissage uni">
            <a:extLst>
              <a:ext uri="{FF2B5EF4-FFF2-40B4-BE49-F238E27FC236}">
                <a16:creationId xmlns:a16="http://schemas.microsoft.com/office/drawing/2014/main" id="{782B1ED3-D5FE-7050-2717-D141174AA3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237453">
            <a:off x="1770821" y="4975345"/>
            <a:ext cx="617703" cy="617703"/>
          </a:xfrm>
          <a:prstGeom prst="rect">
            <a:avLst/>
          </a:prstGeom>
        </p:spPr>
      </p:pic>
      <p:pic>
        <p:nvPicPr>
          <p:cNvPr id="39" name="Graphique 38" descr="Point d’insertion vers la gauche avec un remplissage uni">
            <a:extLst>
              <a:ext uri="{FF2B5EF4-FFF2-40B4-BE49-F238E27FC236}">
                <a16:creationId xmlns:a16="http://schemas.microsoft.com/office/drawing/2014/main" id="{3ACE5970-6387-E8B3-3071-549D29C9C9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237453">
            <a:off x="4214641" y="5003965"/>
            <a:ext cx="617703" cy="617703"/>
          </a:xfrm>
          <a:prstGeom prst="rect">
            <a:avLst/>
          </a:prstGeom>
        </p:spPr>
      </p:pic>
      <p:pic>
        <p:nvPicPr>
          <p:cNvPr id="40" name="Graphique 39" descr="Point d’insertion vers la gauche avec un remplissage uni">
            <a:extLst>
              <a:ext uri="{FF2B5EF4-FFF2-40B4-BE49-F238E27FC236}">
                <a16:creationId xmlns:a16="http://schemas.microsoft.com/office/drawing/2014/main" id="{395FD4F9-5734-9C97-713C-477B5C76C9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237453">
            <a:off x="6811807" y="4994616"/>
            <a:ext cx="617703" cy="61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3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66AE2-B2E3-6C2E-705B-888B985DF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E04EF2D-99F6-6B0B-2E38-737B3ACBDB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267351-61EF-F01D-C4EC-38AA421B393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B14202-6FCB-53B2-430B-286926BAA63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B5179C7-2ABC-1C69-9786-8EF5C8192449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2400FC41-E37B-1105-ADB0-0931057F468E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19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C54BC9D-312B-53CF-96F1-6BA350A709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E27B40-FF15-B85F-8E28-12F620B43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76056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041191-A9DC-AC53-6EF4-BAAA87B3E3D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    </a:t>
            </a:r>
          </a:p>
        </p:txBody>
      </p:sp>
    </p:spTree>
    <p:extLst>
      <p:ext uri="{BB962C8B-B14F-4D97-AF65-F5344CB8AC3E}">
        <p14:creationId xmlns:p14="http://schemas.microsoft.com/office/powerpoint/2010/main" val="4525489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23DEC-91FD-9815-3C36-E58E62389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1204DD-9BFC-FD05-4876-5BB788F83F9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2A1495-D0A8-19F6-9AE9-5DC3D9152C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0B877D-4346-05B6-35AA-32B9EE677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3E33503-FFF2-F53D-231D-F63734591B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1C54D39-0FA4-8B59-78C4-C2387A96623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C9C0CB-43EB-4530-E6CB-E23229F938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577FF31-46B9-CFEE-5355-ADD7F060DA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E3788F-929C-858E-12A6-7286E36DDA0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0EF2F28-7EF8-B3EF-E87B-7B43667E4D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BD63A0-0B41-A42E-72C7-FAC7AF9E7B3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F12438B-91C3-0272-18D7-5D9F8696281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C847036-39E0-FDFE-6286-EEF3099FAE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9E8A75D-3DB3-0B11-6377-A718BF0E21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FA9652-7526-AF15-1323-7D6DE510545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3B46A5-6772-764A-719B-B024AEBE3D8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49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F805-89E7-1260-4E75-66D614FEF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9CB4269-1B90-ED27-24CB-1C2F5D103EE7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رتبوا الأعداد التالية من الأكبر  إلى الأصغر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B6B1572-3B74-57AF-17B7-1FCFF203C3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4086D7D-4DB0-AAD8-FEB8-93A149905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DEA32FDB-116D-9266-7B22-B99114A14E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B5C252D2-C286-312C-13B7-F56D3D02D6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A8D4A32-D60A-23A5-6A10-54FC015E30E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7C55BBFF-95B9-FE74-FD4A-3BB90E0AC4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1551C1B-DC24-BE50-6BB5-B534CFFA8C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729897D7-839C-D235-DF67-A4AE752D6E2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9AFC509-476A-CD99-28A9-052CD022922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4D398CDB-B8AD-C622-D426-772AA7F86A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A7BB235-A2ED-776D-9E5B-8281FAC008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55AF312A-96E6-5F06-D031-5F3A11B96B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BB0E89-AB33-1769-BB1D-65040252F1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D97561-E3AE-82C5-6C3D-E779A180917A}"/>
              </a:ext>
            </a:extLst>
          </p:cNvPr>
          <p:cNvSpPr txBox="1"/>
          <p:nvPr/>
        </p:nvSpPr>
        <p:spPr>
          <a:xfrm>
            <a:off x="3332939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71</a:t>
            </a:r>
            <a:r>
              <a:rPr lang="fr-FR" dirty="0"/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582B729-EF8D-FAB2-2C23-8C538E67D6A6}"/>
              </a:ext>
            </a:extLst>
          </p:cNvPr>
          <p:cNvSpPr txBox="1"/>
          <p:nvPr/>
        </p:nvSpPr>
        <p:spPr>
          <a:xfrm>
            <a:off x="1769807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68</a:t>
            </a:r>
            <a:r>
              <a:rPr lang="fr-FR" dirty="0"/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7317A06-F2C7-E13E-70DC-8043D72EE7FE}"/>
              </a:ext>
            </a:extLst>
          </p:cNvPr>
          <p:cNvSpPr txBox="1"/>
          <p:nvPr/>
        </p:nvSpPr>
        <p:spPr>
          <a:xfrm>
            <a:off x="4896071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46</a:t>
            </a:r>
            <a:r>
              <a:rPr lang="fr-FR" dirty="0"/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AB9F31-D913-778D-F0BF-7DFF01EDA65D}"/>
              </a:ext>
            </a:extLst>
          </p:cNvPr>
          <p:cNvSpPr txBox="1"/>
          <p:nvPr/>
        </p:nvSpPr>
        <p:spPr>
          <a:xfrm>
            <a:off x="6459203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70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054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43D4B-F925-3114-4229-1DFF9F53C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71FB3B0-B8C2-9A95-6A83-CB0842EF30A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6A4B6E-0074-C0DE-7941-497E75FAE13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447F049-5CF4-F191-AD20-6CCFF89E2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AF4EC73-6929-7A86-AAB2-6EABDB0D943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9A5425-371D-049B-48D5-66C7228CB08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DB397A8-12B9-D2E8-B72E-EDF34FF2D55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E0E08B-A4C5-A34C-DE91-9D4316725A4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1B4EE3A-82A5-28E2-B05D-AEA9C9E5D4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433973F-72AF-1636-3A64-E8F8F3EEE85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09E74FB-C023-488E-0F73-C564B980213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0EF3808-8C42-406E-AA77-DE4B18ED034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26F497-2F44-1825-D638-FD1ADC0856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A9E3CDF-466F-3368-64D3-79F00A03191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1BF959-B0B0-CA97-7A27-661BB1D7BB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08DF21-976B-CE9C-1526-A36C5BB4D7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37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EA840-615D-871D-9789-2DBDE5A0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6D8A883-6A0E-C3FF-665D-68FF9AB933B4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BFBF4CC5-DDEA-3B2C-366B-56486456EF0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71CE65D-6AD9-1E63-E257-609818665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F6C77BD-2E05-2A56-1E67-F20CFF1D7AE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EE912ED-9476-D080-62DF-9E5650E2F1C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38692638-E810-7C7E-E75B-68CD3031E20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BD7A2B31-78A2-4E50-7037-1D65ECC03F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784A80D2-C56F-BC74-2DFD-52793CB8AF6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ABCD471B-3C04-874E-119C-F3776B331D7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5158219-633A-4C0A-53AD-F963177B5F2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B9270FCE-0CB6-32E4-A549-B87AAD2C86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BE63859-75FA-45D8-B303-A9260750EB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6B475448-7A07-A6C9-1832-2F6335B4F08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E0A84C-1884-9AC5-609F-1DD4E35841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9FAECF-BC86-EFA9-F0DF-EEBC537F4C97}"/>
              </a:ext>
            </a:extLst>
          </p:cNvPr>
          <p:cNvSpPr txBox="1"/>
          <p:nvPr/>
        </p:nvSpPr>
        <p:spPr>
          <a:xfrm>
            <a:off x="3332939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71</a:t>
            </a:r>
            <a:r>
              <a:rPr lang="fr-FR" dirty="0"/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D870CC-B730-C743-9733-852E90C0F111}"/>
              </a:ext>
            </a:extLst>
          </p:cNvPr>
          <p:cNvSpPr txBox="1"/>
          <p:nvPr/>
        </p:nvSpPr>
        <p:spPr>
          <a:xfrm>
            <a:off x="1769807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68</a:t>
            </a:r>
            <a:r>
              <a:rPr lang="fr-FR" dirty="0"/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9DF1E8B-9072-C971-98BE-A0303FFFED42}"/>
              </a:ext>
            </a:extLst>
          </p:cNvPr>
          <p:cNvSpPr txBox="1"/>
          <p:nvPr/>
        </p:nvSpPr>
        <p:spPr>
          <a:xfrm>
            <a:off x="4896071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46</a:t>
            </a:r>
            <a:r>
              <a:rPr lang="fr-FR" dirty="0"/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D7AFF03-0E1D-9ED3-7EA8-696A759E60E2}"/>
              </a:ext>
            </a:extLst>
          </p:cNvPr>
          <p:cNvSpPr txBox="1"/>
          <p:nvPr/>
        </p:nvSpPr>
        <p:spPr>
          <a:xfrm>
            <a:off x="6459203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70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32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98850-40D4-39D8-D2FC-6400C835B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12EF4445-05E7-F513-6217-F1AD7CC7292F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AE5F1C62-511C-FECA-34B6-954C8F3FE6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823F44DC-3C15-71A3-B4C0-34CC12921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0E9E9B29-C04D-5CF3-1850-4B5F6561293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A42E6B8-383C-7CDC-15E9-472F0C33CB7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6C63D980-AEBA-67C7-4897-4B4473A47B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F98EE1A-8858-9F6D-9F51-A311489121E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082FC1EF-F38D-92AE-0E9C-95471370509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84F8ECF4-26FD-2CBC-DA93-7BD2B6BB517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3F1B17A-218F-707F-F960-63AA2FE8BF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8E44A373-81FA-2D6F-D50C-94BD793001E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4A26F808-DF88-D011-28EE-F940B8D0AA3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2FE6F791-BB6E-EAEA-A116-492960232A1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FC7798-26D3-CAE6-A500-A0DC1AC846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918600B-45AB-251D-1D4A-4B392F336A66}"/>
              </a:ext>
            </a:extLst>
          </p:cNvPr>
          <p:cNvSpPr txBox="1"/>
          <p:nvPr/>
        </p:nvSpPr>
        <p:spPr>
          <a:xfrm>
            <a:off x="3332939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71</a:t>
            </a:r>
            <a:r>
              <a:rPr lang="fr-FR" dirty="0"/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436DA99-FA2F-9D5D-BF30-5422C46941BA}"/>
              </a:ext>
            </a:extLst>
          </p:cNvPr>
          <p:cNvSpPr txBox="1"/>
          <p:nvPr/>
        </p:nvSpPr>
        <p:spPr>
          <a:xfrm>
            <a:off x="1769807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68</a:t>
            </a:r>
            <a:r>
              <a:rPr lang="fr-FR" dirty="0"/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AC9890-77C3-BF12-62B9-83247DB42C46}"/>
              </a:ext>
            </a:extLst>
          </p:cNvPr>
          <p:cNvSpPr txBox="1"/>
          <p:nvPr/>
        </p:nvSpPr>
        <p:spPr>
          <a:xfrm>
            <a:off x="4896071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46</a:t>
            </a:r>
            <a:r>
              <a:rPr lang="fr-FR" dirty="0"/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F739FB8-6574-5B3F-2C98-2B26BC881237}"/>
              </a:ext>
            </a:extLst>
          </p:cNvPr>
          <p:cNvSpPr txBox="1"/>
          <p:nvPr/>
        </p:nvSpPr>
        <p:spPr>
          <a:xfrm>
            <a:off x="6459203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70</a:t>
            </a:r>
            <a:r>
              <a:rPr lang="fr-FR" dirty="0"/>
              <a:t> </a:t>
            </a:r>
          </a:p>
        </p:txBody>
      </p:sp>
      <p:pic>
        <p:nvPicPr>
          <p:cNvPr id="10" name="Graphique 9" descr="Point d’insertion vers la gauche avec un remplissage uni">
            <a:extLst>
              <a:ext uri="{FF2B5EF4-FFF2-40B4-BE49-F238E27FC236}">
                <a16:creationId xmlns:a16="http://schemas.microsoft.com/office/drawing/2014/main" id="{F7E675F1-A64E-C85A-34D0-FC8C94BD7D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495834" y="4191478"/>
            <a:ext cx="1094298" cy="109429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2B00CA6-A2C4-517A-940B-2EFD757D3242}"/>
              </a:ext>
            </a:extLst>
          </p:cNvPr>
          <p:cNvSpPr txBox="1"/>
          <p:nvPr/>
        </p:nvSpPr>
        <p:spPr>
          <a:xfrm>
            <a:off x="1730282" y="4251346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71</a:t>
            </a:r>
            <a:r>
              <a:rPr lang="fr-FR" dirty="0"/>
              <a:t>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2DAEEE6-DB58-46BC-5BFE-A20493C6D836}"/>
              </a:ext>
            </a:extLst>
          </p:cNvPr>
          <p:cNvSpPr txBox="1"/>
          <p:nvPr/>
        </p:nvSpPr>
        <p:spPr>
          <a:xfrm>
            <a:off x="3345959" y="4251346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70</a:t>
            </a:r>
            <a:r>
              <a:rPr lang="fr-FR" dirty="0"/>
              <a:t> </a:t>
            </a:r>
          </a:p>
        </p:txBody>
      </p:sp>
      <p:pic>
        <p:nvPicPr>
          <p:cNvPr id="14" name="Graphique 13" descr="Point d’insertion vers la gauche avec un remplissage uni">
            <a:extLst>
              <a:ext uri="{FF2B5EF4-FFF2-40B4-BE49-F238E27FC236}">
                <a16:creationId xmlns:a16="http://schemas.microsoft.com/office/drawing/2014/main" id="{2E1B9F74-ADCE-BFA1-0568-9A8E5481C6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4127409" y="4191478"/>
            <a:ext cx="1094298" cy="109429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FA76943-647F-3CCC-C91F-8409DE730524}"/>
              </a:ext>
            </a:extLst>
          </p:cNvPr>
          <p:cNvSpPr txBox="1"/>
          <p:nvPr/>
        </p:nvSpPr>
        <p:spPr>
          <a:xfrm>
            <a:off x="4961636" y="4251346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68</a:t>
            </a:r>
            <a:r>
              <a:rPr lang="fr-FR" dirty="0"/>
              <a:t> </a:t>
            </a:r>
          </a:p>
        </p:txBody>
      </p:sp>
      <p:pic>
        <p:nvPicPr>
          <p:cNvPr id="16" name="Graphique 15" descr="Point d’insertion vers la gauche avec un remplissage uni">
            <a:extLst>
              <a:ext uri="{FF2B5EF4-FFF2-40B4-BE49-F238E27FC236}">
                <a16:creationId xmlns:a16="http://schemas.microsoft.com/office/drawing/2014/main" id="{AA0D1B0C-D250-B0E4-C3B5-7ACAD0E22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5758984" y="4191478"/>
            <a:ext cx="1094298" cy="1094298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376E346-CE53-965E-4673-5015CB9169D8}"/>
              </a:ext>
            </a:extLst>
          </p:cNvPr>
          <p:cNvSpPr txBox="1"/>
          <p:nvPr/>
        </p:nvSpPr>
        <p:spPr>
          <a:xfrm>
            <a:off x="6577313" y="4251346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46</a:t>
            </a:r>
            <a:r>
              <a:rPr lang="fr-FR" dirty="0"/>
              <a:t> 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B6B6489-38C3-6B01-39F3-69E7CC992FB4}"/>
              </a:ext>
            </a:extLst>
          </p:cNvPr>
          <p:cNvCxnSpPr/>
          <p:nvPr/>
        </p:nvCxnSpPr>
        <p:spPr>
          <a:xfrm flipV="1">
            <a:off x="2010500" y="2824718"/>
            <a:ext cx="353961" cy="8550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F353AB8-500F-2825-F9EE-375CB42A7D84}"/>
              </a:ext>
            </a:extLst>
          </p:cNvPr>
          <p:cNvCxnSpPr/>
          <p:nvPr/>
        </p:nvCxnSpPr>
        <p:spPr>
          <a:xfrm flipV="1">
            <a:off x="3596681" y="2804323"/>
            <a:ext cx="353961" cy="8550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A85F6B3-D949-C29A-2FC9-2A658CCF3774}"/>
              </a:ext>
            </a:extLst>
          </p:cNvPr>
          <p:cNvCxnSpPr/>
          <p:nvPr/>
        </p:nvCxnSpPr>
        <p:spPr>
          <a:xfrm flipV="1">
            <a:off x="5147964" y="2804323"/>
            <a:ext cx="353961" cy="8550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3A70681-F807-5653-50AE-4BFE6CCD8153}"/>
              </a:ext>
            </a:extLst>
          </p:cNvPr>
          <p:cNvCxnSpPr/>
          <p:nvPr/>
        </p:nvCxnSpPr>
        <p:spPr>
          <a:xfrm flipV="1">
            <a:off x="6680550" y="2824717"/>
            <a:ext cx="353961" cy="8550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38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D39D-04C6-D037-4BE3-06260CE79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BA4CF4-9CA1-42AF-0DEA-F41D8712B8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5E52043-C04B-0090-B97A-354C3A8A97DA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27F716-B515-154D-4785-F88184332FB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F8FEBA9-88C3-3889-5F95-F9667164DB9F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C898ACB-8148-F6BE-F1B2-D8F5E614385D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19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137A9F2-3202-9514-0EF1-3F327D9EB9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20B186E-51BB-30FB-D0A5-557422D8D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55793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52612D-A412-953D-967B-48E8BB68EB2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   </a:t>
            </a:r>
          </a:p>
        </p:txBody>
      </p:sp>
    </p:spTree>
    <p:extLst>
      <p:ext uri="{BB962C8B-B14F-4D97-AF65-F5344CB8AC3E}">
        <p14:creationId xmlns:p14="http://schemas.microsoft.com/office/powerpoint/2010/main" val="23460425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73741" y="907325"/>
            <a:ext cx="7379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 ، سنتعلم مع ندى ومجد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نرتب الأعداد من 0 إلى99؟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00CFBB-A7F2-5D81-FC55-20C0D6E84769}"/>
              </a:ext>
            </a:extLst>
          </p:cNvPr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580085-36B7-08CE-352C-89712093B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316419-AE24-10CB-790B-717FA94DC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6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B55C1A4-DCAB-C326-2D6E-42A1335EBDD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35490BB-8319-3267-4A48-7D6548E9A69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7241371-E793-C794-7134-8CB982631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0781A146-E568-A948-1D94-48F2E3610E1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B8A06AF-87D5-BC7C-8B67-E03557BBEDF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67B3F3A-A3DB-C5EE-CBDE-55DBF3990B2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2FC216D-DA34-E47F-0B94-96B73EBF584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80505A5-616A-DC3D-A38D-A1989D28D32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603DE51-3FE2-AF89-A23E-A763E862A8B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8F2ED57-4BCF-EF6B-0563-7343B32B4C2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FDCB74B-9763-5D0D-A2C7-40D68D663D5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C462DE6-D708-9B55-A6D4-007E877D7B9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FE81017-226B-B39B-0F8E-CBA5657B7B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138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9AB4C930-2D61-6F1A-BB30-BE251C15632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B504C16-8A71-633D-5205-FD9915391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8E8B7CF-7C86-295E-9D00-8434552FC1F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66A0F75-67D0-50EC-D963-591FE4E22C6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70933AA-61B0-883B-F8BC-95FCC8EC90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7A1D4A5-BF51-6506-37E1-4E646FED44C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1ED31C04-187F-EC1E-546D-352DCCCA7EF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7E8FEE6-9F17-2389-A586-9D34828CDBA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65CA390-D940-D802-9E21-B510EC4DA01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5E261DC-BDF1-4333-CA61-75B9AACAE60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338F6F4-96FD-9AC0-93AB-514E5A5ECD3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5D7A3C0-B456-1CED-085E-6A85091D160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3A7FBE41-EB54-1F4B-CF78-DE7AE3F60C1E}"/>
              </a:ext>
            </a:extLst>
          </p:cNvPr>
          <p:cNvSpPr txBox="1"/>
          <p:nvPr/>
        </p:nvSpPr>
        <p:spPr>
          <a:xfrm>
            <a:off x="1498600" y="907325"/>
            <a:ext cx="58810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يعيد الأستاذ النمذجة: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لترتيب سلسلة أعداد تناقصيا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15A5845-A19D-3E42-60CE-CC9D867DA0B4}"/>
              </a:ext>
            </a:extLst>
          </p:cNvPr>
          <p:cNvSpPr txBox="1"/>
          <p:nvPr/>
        </p:nvSpPr>
        <p:spPr>
          <a:xfrm>
            <a:off x="3332939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71</a:t>
            </a:r>
            <a:r>
              <a:rPr lang="fr-FR" dirty="0"/>
              <a:t>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CAA2F1D-F7E1-9C22-1ED8-B4C355F8DECB}"/>
              </a:ext>
            </a:extLst>
          </p:cNvPr>
          <p:cNvSpPr txBox="1"/>
          <p:nvPr/>
        </p:nvSpPr>
        <p:spPr>
          <a:xfrm>
            <a:off x="1769807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68</a:t>
            </a:r>
            <a:r>
              <a:rPr lang="fr-FR" dirty="0"/>
              <a:t>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1FD14F7-F2B0-EF3C-AF90-B6F85869E3DE}"/>
              </a:ext>
            </a:extLst>
          </p:cNvPr>
          <p:cNvSpPr txBox="1"/>
          <p:nvPr/>
        </p:nvSpPr>
        <p:spPr>
          <a:xfrm>
            <a:off x="4896071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46</a:t>
            </a:r>
            <a:r>
              <a:rPr lang="fr-FR" dirty="0"/>
              <a:t>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2E06801-180B-CDC0-F82E-C9F6AC2D39B2}"/>
              </a:ext>
            </a:extLst>
          </p:cNvPr>
          <p:cNvSpPr txBox="1"/>
          <p:nvPr/>
        </p:nvSpPr>
        <p:spPr>
          <a:xfrm>
            <a:off x="6459203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70</a:t>
            </a:r>
            <a:r>
              <a:rPr lang="fr-FR" dirty="0"/>
              <a:t> </a:t>
            </a:r>
          </a:p>
        </p:txBody>
      </p:sp>
      <p:pic>
        <p:nvPicPr>
          <p:cNvPr id="22" name="Graphique 21" descr="Point d’insertion vers la gauche avec un remplissage uni">
            <a:extLst>
              <a:ext uri="{FF2B5EF4-FFF2-40B4-BE49-F238E27FC236}">
                <a16:creationId xmlns:a16="http://schemas.microsoft.com/office/drawing/2014/main" id="{986C8D6B-757D-D9EA-8984-AF97D811B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2495834" y="4191478"/>
            <a:ext cx="1094298" cy="1094298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6CCB9497-844B-5C45-BC09-EA3640F15A80}"/>
              </a:ext>
            </a:extLst>
          </p:cNvPr>
          <p:cNvSpPr txBox="1"/>
          <p:nvPr/>
        </p:nvSpPr>
        <p:spPr>
          <a:xfrm>
            <a:off x="1730282" y="4251346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...</a:t>
            </a:r>
            <a:r>
              <a:rPr lang="fr-FR" dirty="0"/>
              <a:t>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6F23F3A-8FAA-2267-A200-62A3DEEB4ACE}"/>
              </a:ext>
            </a:extLst>
          </p:cNvPr>
          <p:cNvSpPr txBox="1"/>
          <p:nvPr/>
        </p:nvSpPr>
        <p:spPr>
          <a:xfrm>
            <a:off x="3345959" y="4251346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...</a:t>
            </a:r>
            <a:r>
              <a:rPr lang="fr-FR" dirty="0"/>
              <a:t> </a:t>
            </a:r>
          </a:p>
        </p:txBody>
      </p:sp>
      <p:pic>
        <p:nvPicPr>
          <p:cNvPr id="25" name="Graphique 24" descr="Point d’insertion vers la gauche avec un remplissage uni">
            <a:extLst>
              <a:ext uri="{FF2B5EF4-FFF2-40B4-BE49-F238E27FC236}">
                <a16:creationId xmlns:a16="http://schemas.microsoft.com/office/drawing/2014/main" id="{B6C2542B-D9BC-07B9-3203-B1D5580A89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4127409" y="4191478"/>
            <a:ext cx="1094298" cy="1094298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B444C2AA-0A50-B290-045D-BBCADFCAB2F6}"/>
              </a:ext>
            </a:extLst>
          </p:cNvPr>
          <p:cNvSpPr txBox="1"/>
          <p:nvPr/>
        </p:nvSpPr>
        <p:spPr>
          <a:xfrm>
            <a:off x="4961636" y="4251346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...</a:t>
            </a:r>
            <a:r>
              <a:rPr lang="fr-FR" dirty="0"/>
              <a:t> </a:t>
            </a:r>
          </a:p>
        </p:txBody>
      </p:sp>
      <p:pic>
        <p:nvPicPr>
          <p:cNvPr id="27" name="Graphique 26" descr="Point d’insertion vers la gauche avec un remplissage uni">
            <a:extLst>
              <a:ext uri="{FF2B5EF4-FFF2-40B4-BE49-F238E27FC236}">
                <a16:creationId xmlns:a16="http://schemas.microsoft.com/office/drawing/2014/main" id="{0B78F7C7-5CC4-9EC0-3F79-B3D118196D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5758984" y="4191478"/>
            <a:ext cx="1094298" cy="1094298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FDCF183E-C58E-65E5-9EC3-B19CC2C9E28F}"/>
              </a:ext>
            </a:extLst>
          </p:cNvPr>
          <p:cNvSpPr txBox="1"/>
          <p:nvPr/>
        </p:nvSpPr>
        <p:spPr>
          <a:xfrm>
            <a:off x="6577313" y="4251346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...</a:t>
            </a:r>
            <a:r>
              <a:rPr lang="fr-FR" dirty="0"/>
              <a:t> </a:t>
            </a:r>
          </a:p>
        </p:txBody>
      </p:sp>
      <p:pic>
        <p:nvPicPr>
          <p:cNvPr id="2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8EB21A-5D4E-32B8-CB56-86A0838442F2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133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0CE9-79B6-8D66-A366-DA4EEBF0A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0C87421-7D5F-572C-797D-0915D607C32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6D434DD-760B-51AF-A5E8-488FDD7CC40D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0BCF068-C1AC-E82F-83B7-0D744B5CB9A1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F835662-2304-AC7E-6353-EF669127F1E1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8468E72-999C-8477-B008-496724AE0E3F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الدرس19  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3FEC9713-FF7D-31B6-46D2-AA49F73173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BCCB1EB-0788-40F4-DD8F-D926589BA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9955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3ADA68-0B69-3E86-AC63-C6FEA35202FE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</a:t>
            </a:r>
          </a:p>
        </p:txBody>
      </p:sp>
    </p:spTree>
    <p:extLst>
      <p:ext uri="{BB962C8B-B14F-4D97-AF65-F5344CB8AC3E}">
        <p14:creationId xmlns:p14="http://schemas.microsoft.com/office/powerpoint/2010/main" val="34419953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3124E-293C-6243-36EF-FB5257A2F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F26DED4-C2B2-DE9E-259F-FDBF1562678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59 أنجزوا  النشاط رقم 3.سأشرح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E02A53D-EDA6-8D00-3E2F-23167CC0305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931B5A9-5794-529F-0FB5-EA9AD5669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0366B0A-AFC0-0C20-8B6B-4736685948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CE3E161-3FA1-6A3F-3D7F-3C5890BD7B5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667544D-8172-9CD6-F0FE-A16536EC9D3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F063AC8-20C9-5020-070A-4967A2D9691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1872D3C-D441-DC14-0330-96D843C20BA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B9A4320-0C9A-86CF-370A-B847F4CE935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8DA9436-9B8B-966F-3AE5-78DAEDE49A9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06567C2-1F44-B683-6FE5-C6DE70E4587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12C0E08-A450-2F9B-6B12-6C0222BF33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0D90489-4F7A-239D-D888-402381C40F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A972D6-05BC-311E-6AAE-B875132F6D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26D8D69-5044-2C8D-DE0F-C8C0594218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DB4BCC4-7B03-F8EE-529D-874ECC9B26D1}"/>
              </a:ext>
            </a:extLst>
          </p:cNvPr>
          <p:cNvGrpSpPr/>
          <p:nvPr/>
        </p:nvGrpSpPr>
        <p:grpSpPr>
          <a:xfrm>
            <a:off x="963166" y="1879948"/>
            <a:ext cx="5710830" cy="3842426"/>
            <a:chOff x="1486382" y="2440387"/>
            <a:chExt cx="5710830" cy="384242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BFDEC56-C316-8A1B-C2C1-F48B77323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41797" y="2440387"/>
              <a:ext cx="2855415" cy="3842426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AC3DDC1-9008-9F5F-4A77-E05941A4C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86382" y="2440387"/>
              <a:ext cx="2855415" cy="3842426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CE543A4-154C-86EC-EC52-233D1AEA7266}"/>
              </a:ext>
            </a:extLst>
          </p:cNvPr>
          <p:cNvSpPr/>
          <p:nvPr/>
        </p:nvSpPr>
        <p:spPr>
          <a:xfrm>
            <a:off x="1186407" y="2064774"/>
            <a:ext cx="2261451" cy="796414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4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F40C2-60FC-0567-A572-558B6B07F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3E972A5-DB64-1477-D8C3-647618E725E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الأستاذ(ة) من بعض المتعلمين القيام إلى السبورة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EA2BBB3-6BBC-594D-50F0-B850027B2CC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A834DE2-1981-8C82-D701-4DF5CBEA2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DC696CC-C5B3-4C56-F860-615466323BD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887040A-7DFC-1AA0-6405-8025D24F4A8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02F4243-AFE6-D299-F234-0725827127E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88BC746-6769-A629-5BC3-235730FD974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940C2C8-DB61-A0AB-FA6F-EA3DC26F268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A0DC51C-A2A4-8E44-73D2-95819BFF04D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112385F-FB65-6939-FB65-A98D0F9BAF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2697C49-08B6-3D95-C483-FD53B1BF83E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8128577-3091-4332-6E70-EFFC4F8CFF7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ECA3F64-30A0-A836-02CF-B7729B9616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82D1B1-9940-9BFC-C10E-9CB9820855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DA8DA7-5AC6-03BB-B28B-23CD5322451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7" y="2567469"/>
            <a:ext cx="7557025" cy="201802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86D6793-2382-D471-1B0E-2F839DD55DBE}"/>
              </a:ext>
            </a:extLst>
          </p:cNvPr>
          <p:cNvSpPr txBox="1"/>
          <p:nvPr/>
        </p:nvSpPr>
        <p:spPr>
          <a:xfrm>
            <a:off x="2020675" y="3855226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73</a:t>
            </a:r>
            <a:endParaRPr lang="fr-FR" sz="2400" dirty="0">
              <a:solidFill>
                <a:srgbClr val="C00000"/>
              </a:solidFill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AD3BF6BB-6DA2-0928-581C-5BCE80C4E1F6}"/>
              </a:ext>
            </a:extLst>
          </p:cNvPr>
          <p:cNvCxnSpPr/>
          <p:nvPr/>
        </p:nvCxnSpPr>
        <p:spPr>
          <a:xfrm flipV="1">
            <a:off x="3586377" y="3266767"/>
            <a:ext cx="597469" cy="32446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3643D604-C6A4-65EA-5F27-2F8F818A8631}"/>
              </a:ext>
            </a:extLst>
          </p:cNvPr>
          <p:cNvSpPr txBox="1"/>
          <p:nvPr/>
        </p:nvSpPr>
        <p:spPr>
          <a:xfrm>
            <a:off x="2856267" y="3855226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37</a:t>
            </a:r>
            <a:endParaRPr lang="fr-FR" sz="2400" dirty="0">
              <a:solidFill>
                <a:srgbClr val="C00000"/>
              </a:solidFill>
            </a:endParaRP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62C44BA6-DB8C-FE40-94B6-B5A0723ED76E}"/>
              </a:ext>
            </a:extLst>
          </p:cNvPr>
          <p:cNvCxnSpPr/>
          <p:nvPr/>
        </p:nvCxnSpPr>
        <p:spPr>
          <a:xfrm flipV="1">
            <a:off x="2713850" y="3288888"/>
            <a:ext cx="597469" cy="32446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ZoneTexte 60">
            <a:extLst>
              <a:ext uri="{FF2B5EF4-FFF2-40B4-BE49-F238E27FC236}">
                <a16:creationId xmlns:a16="http://schemas.microsoft.com/office/drawing/2014/main" id="{63D7D6D8-5885-426D-0995-2735CEEFCCC7}"/>
              </a:ext>
            </a:extLst>
          </p:cNvPr>
          <p:cNvSpPr txBox="1"/>
          <p:nvPr/>
        </p:nvSpPr>
        <p:spPr>
          <a:xfrm>
            <a:off x="3731185" y="3855226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18</a:t>
            </a:r>
            <a:endParaRPr lang="fr-FR" sz="2400" dirty="0">
              <a:solidFill>
                <a:srgbClr val="C00000"/>
              </a:solidFill>
            </a:endParaRPr>
          </a:p>
        </p:txBody>
      </p: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89B5D718-F7C7-061D-3DF9-28927E7C1788}"/>
              </a:ext>
            </a:extLst>
          </p:cNvPr>
          <p:cNvCxnSpPr/>
          <p:nvPr/>
        </p:nvCxnSpPr>
        <p:spPr>
          <a:xfrm flipV="1">
            <a:off x="1211651" y="3252018"/>
            <a:ext cx="597469" cy="32446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ZoneTexte 62">
            <a:extLst>
              <a:ext uri="{FF2B5EF4-FFF2-40B4-BE49-F238E27FC236}">
                <a16:creationId xmlns:a16="http://schemas.microsoft.com/office/drawing/2014/main" id="{2E40EDEC-14E4-021B-B569-D96929A7257E}"/>
              </a:ext>
            </a:extLst>
          </p:cNvPr>
          <p:cNvSpPr txBox="1"/>
          <p:nvPr/>
        </p:nvSpPr>
        <p:spPr>
          <a:xfrm>
            <a:off x="4812889" y="3855226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26</a:t>
            </a:r>
            <a:endParaRPr lang="fr-FR" sz="2400" dirty="0">
              <a:solidFill>
                <a:srgbClr val="C00000"/>
              </a:solidFill>
            </a:endParaRPr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73B4DEDC-ECFB-D367-77E1-7F046A30B04F}"/>
              </a:ext>
            </a:extLst>
          </p:cNvPr>
          <p:cNvCxnSpPr/>
          <p:nvPr/>
        </p:nvCxnSpPr>
        <p:spPr>
          <a:xfrm flipV="1">
            <a:off x="7376495" y="3288887"/>
            <a:ext cx="597469" cy="32446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ZoneTexte 64">
            <a:extLst>
              <a:ext uri="{FF2B5EF4-FFF2-40B4-BE49-F238E27FC236}">
                <a16:creationId xmlns:a16="http://schemas.microsoft.com/office/drawing/2014/main" id="{C4AA9F79-D568-54AA-0EB3-A7756F9958C4}"/>
              </a:ext>
            </a:extLst>
          </p:cNvPr>
          <p:cNvSpPr txBox="1"/>
          <p:nvPr/>
        </p:nvSpPr>
        <p:spPr>
          <a:xfrm>
            <a:off x="5761702" y="3855226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45</a:t>
            </a:r>
            <a:endParaRPr lang="fr-FR" sz="2400" dirty="0">
              <a:solidFill>
                <a:srgbClr val="C00000"/>
              </a:solidFill>
            </a:endParaRPr>
          </a:p>
        </p:txBody>
      </p: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66A36B07-AB81-619F-9776-A921505C7F3E}"/>
              </a:ext>
            </a:extLst>
          </p:cNvPr>
          <p:cNvCxnSpPr/>
          <p:nvPr/>
        </p:nvCxnSpPr>
        <p:spPr>
          <a:xfrm flipV="1">
            <a:off x="4940865" y="3264789"/>
            <a:ext cx="597469" cy="32446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ZoneTexte 66">
            <a:extLst>
              <a:ext uri="{FF2B5EF4-FFF2-40B4-BE49-F238E27FC236}">
                <a16:creationId xmlns:a16="http://schemas.microsoft.com/office/drawing/2014/main" id="{687055DC-029D-A333-94A1-9E3CBD4165FD}"/>
              </a:ext>
            </a:extLst>
          </p:cNvPr>
          <p:cNvSpPr txBox="1"/>
          <p:nvPr/>
        </p:nvSpPr>
        <p:spPr>
          <a:xfrm>
            <a:off x="6595068" y="3855226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54</a:t>
            </a:r>
            <a:endParaRPr lang="fr-FR" sz="2400" dirty="0">
              <a:solidFill>
                <a:srgbClr val="C00000"/>
              </a:solidFill>
            </a:endParaRPr>
          </a:p>
        </p:txBody>
      </p: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DD33C719-C6D0-A036-DE07-80A243D13E52}"/>
              </a:ext>
            </a:extLst>
          </p:cNvPr>
          <p:cNvCxnSpPr/>
          <p:nvPr/>
        </p:nvCxnSpPr>
        <p:spPr>
          <a:xfrm flipV="1">
            <a:off x="5662368" y="3288886"/>
            <a:ext cx="597469" cy="32446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ZoneTexte 68">
            <a:extLst>
              <a:ext uri="{FF2B5EF4-FFF2-40B4-BE49-F238E27FC236}">
                <a16:creationId xmlns:a16="http://schemas.microsoft.com/office/drawing/2014/main" id="{D60AEBFF-304A-E30B-D769-7A38495D01EA}"/>
              </a:ext>
            </a:extLst>
          </p:cNvPr>
          <p:cNvSpPr txBox="1"/>
          <p:nvPr/>
        </p:nvSpPr>
        <p:spPr>
          <a:xfrm>
            <a:off x="7410341" y="3873105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62</a:t>
            </a:r>
            <a:endParaRPr lang="fr-FR" sz="2400" dirty="0">
              <a:solidFill>
                <a:srgbClr val="C00000"/>
              </a:solidFill>
            </a:endParaRPr>
          </a:p>
        </p:txBody>
      </p: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70C40E11-68F5-DF12-5D1F-9D904718B8C3}"/>
              </a:ext>
            </a:extLst>
          </p:cNvPr>
          <p:cNvCxnSpPr/>
          <p:nvPr/>
        </p:nvCxnSpPr>
        <p:spPr>
          <a:xfrm flipV="1">
            <a:off x="6534895" y="3264788"/>
            <a:ext cx="597469" cy="32446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796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8" grpId="0"/>
      <p:bldP spid="61" grpId="0"/>
      <p:bldP spid="63" grpId="0"/>
      <p:bldP spid="65" grpId="0"/>
      <p:bldP spid="67" grpId="0"/>
      <p:bldP spid="6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FA0B-25A0-1ACF-1065-1BBE7015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C355D9D-DAA2-AD11-6676-D14F81E0F31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EF99F4A-5568-40E3-7BCD-337D110C16C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6B83CEC-3276-365E-7B27-C5671E5BAA5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89629E0-5AE8-453A-9ECA-C52F3FBD4578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E3D2B5D-B02E-6096-65B3-A86F97995D28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20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3E9CC3C-0979-B501-3749-5B5C28A561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54978D-C072-90FB-3875-6F1F0520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C43EB0-7072-8250-BDE1-DAB3B1B81998}"/>
              </a:ext>
            </a:extLst>
          </p:cNvPr>
          <p:cNvSpPr txBox="1"/>
          <p:nvPr/>
        </p:nvSpPr>
        <p:spPr>
          <a:xfrm>
            <a:off x="1430615" y="2999349"/>
            <a:ext cx="4597052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13133133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73DE-CE97-036A-C631-AA7100F0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DE489FA-65FD-21E5-5ABF-75E51D33BF9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سأقرأ لكم هذه المسألة ،تخيلوا  مشهد هذه الوضعية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DEA9633-ABDD-3AD3-72D0-944FE45DE9D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25D1716A-F400-BB33-2B76-F69F47ED5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3432B260-D7D7-4564-1A69-AE24185EAAC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4939A53-92BE-8AD6-0BD8-22B38D0619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F26FE83-D8C1-841C-BFC5-1FE437023A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E232C463-C64E-A081-485C-A94F3977BC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00F2C5B-206D-B2D3-C9A1-8DDC5E17442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C36EEF28-EEFD-CDC7-17B8-7B4C32085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DAFDC9B2-0198-6A0D-3441-994092D2F52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892EF6B-889C-7BF3-750B-ED6DA4447F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383D275-9157-B0A9-5239-07A50879EC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D1AA388-EC57-1B84-C662-6A1215A62C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82613-BE26-81F8-4C1A-700844AC6C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A6486B-D7FD-C6D1-A278-2246FAFECCAC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ligne, texte, Parallèle, Rectangle&#10;&#10;Le contenu généré par l’IA peut être incorrect.">
            <a:extLst>
              <a:ext uri="{FF2B5EF4-FFF2-40B4-BE49-F238E27FC236}">
                <a16:creationId xmlns:a16="http://schemas.microsoft.com/office/drawing/2014/main" id="{75FE3BFF-7456-E767-5245-D4F393CA83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855" y="2979175"/>
            <a:ext cx="3223145" cy="284874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70B607-7CC3-E434-084E-EEE8EAFFF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04" y="3082411"/>
            <a:ext cx="6628638" cy="27579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A30B81-7B15-8C6F-1E27-F987F477C8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0164" y="3222888"/>
            <a:ext cx="3730313" cy="191656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DA5B25-384B-A407-6761-B9A8D8C6F8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88" y="1954810"/>
            <a:ext cx="7557025" cy="112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5705-5595-E8A7-6B86-078911C8D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547AF45-2512-96DC-8C68-477FC09A2BA9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مثلوا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على الألواح الكلل التي اشتراها موحى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F9DC29F4-910B-E78E-C5D5-AF49ED3EE0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D00DD4A-0437-BB0A-4F17-13058A686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2624ECD7-88DE-BA6E-F022-51884361D84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0EB3E8F5-23BA-A146-F473-E53C272DE4B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E5E15EE-F00E-18BE-1ED4-04D6E1D3D60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CE188946-E729-8EDC-5AF7-AE848A1B44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F9EA306-02CC-7867-DB88-B823A0DA94E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7E996F5-3DEF-B716-6587-8E9671BF858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EDB0E60-CA87-34F7-7913-651EC6A5039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1A7422E8-8F2A-5963-FE89-19D66A3A444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0E2B277-F92B-449A-B729-C14A30294C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01B83C03-EAD1-B096-A963-27BC8F7DB8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D3296-1446-8812-FA58-91C8392E3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867554-B718-A1C2-A6D0-C63CA16F6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1954810"/>
            <a:ext cx="7557025" cy="112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8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F32B-3F1C-E26F-C9D1-65CFD180C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36D22AB-0BD3-9EFB-C4D0-4A383F7CDA2C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 اشترى موحى 5 كلل خضراء ، نمثلها ب5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( 1-2-3-4-5 )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4 كلل زرقاء  و نمثلها ب 4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( 1-2-3-4)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C004F82-E771-B5DA-E545-8EAAC4C743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780A6A5F-2907-EF08-5C6B-D4D8193DC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AD0432C-2A0A-627D-EF5A-A46F1190C3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6FCDE84-663A-35D9-248C-B5042045F0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5B4AE63-A5A5-BD69-EC6C-4312D108BD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8D5F5F1-6264-D6BA-AC05-3A41E6FD32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E91187D-1F22-D40F-DE46-2A7C2CC111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92EB3EE-B96A-0643-447E-CF4B9E38F7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9AF3808-1E7B-A322-72C1-472FA27B871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DD50BD3-00CE-1F5E-DCBB-4886EFE272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4B04488-9B13-2EF9-BD4D-BFDF6AFE92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FB0A805D-C524-8BA7-DBB4-9A5C694BBE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6ED091-06EC-FF83-B5DA-BD578182999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8869F31-7677-4242-EA24-4452F607987B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8308C8-39C8-A8C3-C1D9-27C019FA3579}"/>
              </a:ext>
            </a:extLst>
          </p:cNvPr>
          <p:cNvSpPr/>
          <p:nvPr/>
        </p:nvSpPr>
        <p:spPr>
          <a:xfrm>
            <a:off x="2348562" y="3394033"/>
            <a:ext cx="442600" cy="42770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DBBA44-6C63-4A7E-6EA0-D75FA4826232}"/>
              </a:ext>
            </a:extLst>
          </p:cNvPr>
          <p:cNvSpPr/>
          <p:nvPr/>
        </p:nvSpPr>
        <p:spPr>
          <a:xfrm>
            <a:off x="2806541" y="3394033"/>
            <a:ext cx="442600" cy="42770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ACDD8C-0BC5-DBE8-148A-A50E08F6C68D}"/>
              </a:ext>
            </a:extLst>
          </p:cNvPr>
          <p:cNvSpPr/>
          <p:nvPr/>
        </p:nvSpPr>
        <p:spPr>
          <a:xfrm>
            <a:off x="3264520" y="3394033"/>
            <a:ext cx="442600" cy="42770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6CE6F5-CB00-7C26-156E-EB02437B8E29}"/>
              </a:ext>
            </a:extLst>
          </p:cNvPr>
          <p:cNvSpPr/>
          <p:nvPr/>
        </p:nvSpPr>
        <p:spPr>
          <a:xfrm>
            <a:off x="3722499" y="3394033"/>
            <a:ext cx="442600" cy="42770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9A45C0-2B61-8BBC-334D-67BC173B88AB}"/>
              </a:ext>
            </a:extLst>
          </p:cNvPr>
          <p:cNvSpPr/>
          <p:nvPr/>
        </p:nvSpPr>
        <p:spPr>
          <a:xfrm>
            <a:off x="4180478" y="3394033"/>
            <a:ext cx="442600" cy="42770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153512-B104-27E2-98C1-3AF22FFA3731}"/>
              </a:ext>
            </a:extLst>
          </p:cNvPr>
          <p:cNvSpPr/>
          <p:nvPr/>
        </p:nvSpPr>
        <p:spPr>
          <a:xfrm>
            <a:off x="4623709" y="3394033"/>
            <a:ext cx="442600" cy="42770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6A3E9F8-ECDA-00CE-1A4E-DCC014C0A65F}"/>
              </a:ext>
            </a:extLst>
          </p:cNvPr>
          <p:cNvSpPr/>
          <p:nvPr/>
        </p:nvSpPr>
        <p:spPr>
          <a:xfrm>
            <a:off x="5081688" y="3394033"/>
            <a:ext cx="442600" cy="42770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DB0D445-9825-CACC-95D7-D21E4AEAADC0}"/>
              </a:ext>
            </a:extLst>
          </p:cNvPr>
          <p:cNvSpPr/>
          <p:nvPr/>
        </p:nvSpPr>
        <p:spPr>
          <a:xfrm>
            <a:off x="5539667" y="3394033"/>
            <a:ext cx="442600" cy="42770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56C0A41-5C81-AFF9-66C0-6901783331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1954810"/>
            <a:ext cx="7557025" cy="112093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F6F5BEC-D0F6-5412-F651-7B618F198268}"/>
              </a:ext>
            </a:extLst>
          </p:cNvPr>
          <p:cNvSpPr/>
          <p:nvPr/>
        </p:nvSpPr>
        <p:spPr>
          <a:xfrm>
            <a:off x="6004702" y="3394033"/>
            <a:ext cx="442600" cy="42770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52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9" grpId="0" animBg="1"/>
      <p:bldP spid="20" grpId="0" animBg="1"/>
      <p:bldP spid="21" grpId="0" animBg="1"/>
      <p:bldP spid="27" grpId="0" animBg="1"/>
      <p:bldP spid="28" grpId="0" animBg="1"/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679C0-23DA-54AB-B8AA-87A6F3FC0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1860E53-61E7-B565-14BE-29D33E9AF635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المتساوية المناسبة لحساب الكلل التي اشتراها موحى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64CC4978-F7C8-44F9-474C-B54C933F5BD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5FC11A5B-8631-B0C1-CFBF-CD5020E72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654701E-2E7F-F0C6-D063-7794206E3BD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4426888A-E229-60BA-E153-BFCA32EFEB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18D54728-8F3F-093E-43BB-D115EBF329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64D7321-FD60-ABE0-561C-200C8D74522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8C3D5A0-42F1-F9A8-157E-D7113483C0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35FE534A-DCC3-9B49-73D7-59EB796804A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C112968-A663-9BCF-1F4F-2146408AFCE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A20A35F9-0CBF-BE47-1EA9-28ACADC6357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FA7CB9A-7409-F57A-5FB3-BA6961EDF11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BEF0091-6496-493E-D4F8-E7E318FE4F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C32826-7C6F-B331-C083-4A2DF6ACC0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D01AE8-896A-C90C-248B-AA5EF84235C9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D2D199F-820D-FD0E-15CF-1D64A443FB95}"/>
              </a:ext>
            </a:extLst>
          </p:cNvPr>
          <p:cNvSpPr/>
          <p:nvPr/>
        </p:nvSpPr>
        <p:spPr>
          <a:xfrm>
            <a:off x="2348562" y="3394033"/>
            <a:ext cx="442600" cy="42770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F1FE5E3-A463-71B2-F5FB-8EEEF622771B}"/>
              </a:ext>
            </a:extLst>
          </p:cNvPr>
          <p:cNvSpPr/>
          <p:nvPr/>
        </p:nvSpPr>
        <p:spPr>
          <a:xfrm>
            <a:off x="2806541" y="3394033"/>
            <a:ext cx="442600" cy="42770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954AE5-F02B-08AE-8C12-80EFE2CD962E}"/>
              </a:ext>
            </a:extLst>
          </p:cNvPr>
          <p:cNvSpPr/>
          <p:nvPr/>
        </p:nvSpPr>
        <p:spPr>
          <a:xfrm>
            <a:off x="3264520" y="3394033"/>
            <a:ext cx="442600" cy="42770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040B61-B39D-9E46-D54C-22B2A5787CEA}"/>
              </a:ext>
            </a:extLst>
          </p:cNvPr>
          <p:cNvSpPr/>
          <p:nvPr/>
        </p:nvSpPr>
        <p:spPr>
          <a:xfrm>
            <a:off x="3722499" y="3394033"/>
            <a:ext cx="442600" cy="42770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932048C-F38A-5719-F70C-5AAC7B1D0AA2}"/>
              </a:ext>
            </a:extLst>
          </p:cNvPr>
          <p:cNvSpPr/>
          <p:nvPr/>
        </p:nvSpPr>
        <p:spPr>
          <a:xfrm>
            <a:off x="4180478" y="3394033"/>
            <a:ext cx="442600" cy="42770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E93B1B3-D018-DD1B-3986-0125B520DBF5}"/>
              </a:ext>
            </a:extLst>
          </p:cNvPr>
          <p:cNvSpPr/>
          <p:nvPr/>
        </p:nvSpPr>
        <p:spPr>
          <a:xfrm>
            <a:off x="4623709" y="3394033"/>
            <a:ext cx="442600" cy="42770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354693A-9D0F-BEE3-4451-D23C0E7F499E}"/>
              </a:ext>
            </a:extLst>
          </p:cNvPr>
          <p:cNvSpPr/>
          <p:nvPr/>
        </p:nvSpPr>
        <p:spPr>
          <a:xfrm>
            <a:off x="5081688" y="3394033"/>
            <a:ext cx="442600" cy="42770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08789DF-4369-72E1-07ED-DD3ACF02F65F}"/>
              </a:ext>
            </a:extLst>
          </p:cNvPr>
          <p:cNvSpPr/>
          <p:nvPr/>
        </p:nvSpPr>
        <p:spPr>
          <a:xfrm>
            <a:off x="5539667" y="3394033"/>
            <a:ext cx="442600" cy="42770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75AE2B8-0602-1A43-A243-57BAF56A7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1954810"/>
            <a:ext cx="7557025" cy="112093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6CE42D4-21A0-E8A0-8A9B-FFCA3849FC61}"/>
              </a:ext>
            </a:extLst>
          </p:cNvPr>
          <p:cNvSpPr/>
          <p:nvPr/>
        </p:nvSpPr>
        <p:spPr>
          <a:xfrm>
            <a:off x="6004702" y="3394033"/>
            <a:ext cx="442600" cy="42770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081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00040-DE13-49FF-73F2-693552E94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E665AD2-BDC5-2C8A-66AA-9CDF97D61AEB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34DF18D-A043-11F6-9638-E6D3DD5ABD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D1513E3-2DB4-FBB2-DA8C-06948D541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D9329B8-9457-686F-8341-AD71FE725AE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0DE66D6-BA40-709D-FE41-B4F5F4E80B2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1537B84-F733-D1A9-C4A0-1F69E713771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D072201-2B7B-1F21-07B1-2BBB77670D8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9DEBB1A-5F05-DD1F-E82A-44B43F1A572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CF65ED-6F9B-48E4-0F9B-EABFC5C87BD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5A4E6FE-79F3-D36A-4E2B-68106A64EBA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8E08280-CEF5-BB0D-EA88-2504B8DF7C7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9E05C10-C51B-AB94-4274-9B584F80BD2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BB4F2FC-B19F-1605-37B6-199AC18F23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05AC99-525C-5AAB-35C2-B28FAB346C0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16B898-9962-7B2B-4637-D9DEC00683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796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0D455-02DF-37FF-154C-2993A958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6805DEF-572E-4412-2B93-EAC2C019A9C0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الجزء الأول هو 5 و الجزء الثاني وهو : 4 و نبحث عن الكل ، إذن للحصول على الكل نجمع الجزء الأول و الجزء الثاني ، و نعبر عن   ذلك بالكتابة التالية : 9 = 4 + 5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35ED5ADA-ABF6-E3B5-61A5-5EF175ACDE6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E0F12F68-5D03-B60F-4AEF-86B001C42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ED940E4A-9550-98F6-1361-225059CE3C0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D3BBC62-79EC-19BB-8554-0FB0A51215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E014C5BE-F784-6B3B-E253-6C28C574BBE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623D2D1-254D-5A97-FA87-6AD35AFC017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889150A0-B3C2-0DDC-E51A-6660972907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EBF2F768-E707-DC21-F323-7319F3F5B3A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6F8F96A-473E-7A09-6F1C-3675CE006A1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EF77D5E-9357-E9B5-8E62-0EFECCF377F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EC9E398-CA18-AB19-5CE2-3B9604FD18E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BAE5DEE2-7138-A29B-94EA-2B21E76B79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A0BC94-03A5-6E75-97B4-C764A66178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709D41-8604-B569-2243-1D7156336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04" y="2964427"/>
            <a:ext cx="6628638" cy="286349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C722BFE-1CB7-E082-4B89-7B19B752B1A3}"/>
              </a:ext>
            </a:extLst>
          </p:cNvPr>
          <p:cNvSpPr txBox="1"/>
          <p:nvPr/>
        </p:nvSpPr>
        <p:spPr>
          <a:xfrm>
            <a:off x="3047508" y="4411092"/>
            <a:ext cx="2735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82DA67D-C6A6-FEC3-FAAB-53905A5DED0A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850FE9-79B4-2039-BE0C-C1667DBD2D24}"/>
              </a:ext>
            </a:extLst>
          </p:cNvPr>
          <p:cNvSpPr/>
          <p:nvPr/>
        </p:nvSpPr>
        <p:spPr>
          <a:xfrm>
            <a:off x="2348562" y="3394033"/>
            <a:ext cx="442600" cy="42770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6FDFFE-4725-6F6E-4974-DE1A5A3BADFE}"/>
              </a:ext>
            </a:extLst>
          </p:cNvPr>
          <p:cNvSpPr/>
          <p:nvPr/>
        </p:nvSpPr>
        <p:spPr>
          <a:xfrm>
            <a:off x="2806541" y="3394033"/>
            <a:ext cx="442600" cy="42770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8B6913-4BE9-CC0D-F5DC-2020CA1A374C}"/>
              </a:ext>
            </a:extLst>
          </p:cNvPr>
          <p:cNvSpPr/>
          <p:nvPr/>
        </p:nvSpPr>
        <p:spPr>
          <a:xfrm>
            <a:off x="3264520" y="3394033"/>
            <a:ext cx="442600" cy="42770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38CE733-27FB-14D2-7109-A4F5450EA1F1}"/>
              </a:ext>
            </a:extLst>
          </p:cNvPr>
          <p:cNvSpPr/>
          <p:nvPr/>
        </p:nvSpPr>
        <p:spPr>
          <a:xfrm>
            <a:off x="3722499" y="3394033"/>
            <a:ext cx="442600" cy="42770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2E4BE2B-4D46-3321-CD30-A01C8F06288A}"/>
              </a:ext>
            </a:extLst>
          </p:cNvPr>
          <p:cNvSpPr/>
          <p:nvPr/>
        </p:nvSpPr>
        <p:spPr>
          <a:xfrm>
            <a:off x="4180478" y="3394033"/>
            <a:ext cx="442600" cy="42770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747969E-77D1-92A8-C943-C8C6424646EB}"/>
              </a:ext>
            </a:extLst>
          </p:cNvPr>
          <p:cNvSpPr/>
          <p:nvPr/>
        </p:nvSpPr>
        <p:spPr>
          <a:xfrm>
            <a:off x="4623709" y="3394033"/>
            <a:ext cx="442600" cy="42770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78E6DE-653A-DA90-15EF-3CE5C4D80CA8}"/>
              </a:ext>
            </a:extLst>
          </p:cNvPr>
          <p:cNvSpPr/>
          <p:nvPr/>
        </p:nvSpPr>
        <p:spPr>
          <a:xfrm>
            <a:off x="5081688" y="3394033"/>
            <a:ext cx="442600" cy="42770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C187C26-FBCA-D32D-A073-DDAE7862EC4F}"/>
              </a:ext>
            </a:extLst>
          </p:cNvPr>
          <p:cNvSpPr/>
          <p:nvPr/>
        </p:nvSpPr>
        <p:spPr>
          <a:xfrm>
            <a:off x="5539667" y="3394033"/>
            <a:ext cx="442600" cy="42770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D7C64C81-D7C7-3169-E40D-C9549DA597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1954810"/>
            <a:ext cx="7557025" cy="1120934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CDAC8D0-B10B-6259-9D8F-8D7938080A4F}"/>
              </a:ext>
            </a:extLst>
          </p:cNvPr>
          <p:cNvSpPr/>
          <p:nvPr/>
        </p:nvSpPr>
        <p:spPr>
          <a:xfrm>
            <a:off x="6004702" y="3394033"/>
            <a:ext cx="442600" cy="42770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34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D6BCE-9D72-569B-3756-757992D2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EFED6A-08B4-9ADA-FE69-111B97F5D7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5A14946-FDAB-0F01-81CC-D0C7AC475C90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331C5F-8B78-DCBB-EB09-1D2EDE1FD6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FD8FBFC-D8AD-95AC-5D76-E28FCB1F1016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5696050-395B-E67E-7E78-C4EFA402E45C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20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7164F20E-ADAE-3960-653A-067E9B6C4B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863F65E-E3BC-9FF6-273F-FDDF42899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106849" y="3612273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6F368C-C17A-9F21-E32B-598DB13893C2}"/>
              </a:ext>
            </a:extLst>
          </p:cNvPr>
          <p:cNvSpPr txBox="1"/>
          <p:nvPr/>
        </p:nvSpPr>
        <p:spPr>
          <a:xfrm>
            <a:off x="1430615" y="2999349"/>
            <a:ext cx="4597052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776394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39E8-CCF8-D725-271A-E8EA90167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915D704-4F6F-18B4-69CE-65BB710B3AEE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59 ستنجزون  النشاط  رقم  6، سأشرح لكم التعليمة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2DD2D3-99D7-9CE6-7F88-27FB724774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E8892CB-57A4-D8E8-58A4-5D51EC188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EC3B39-7CB1-264A-BC00-4417A03E3C9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28D34-5959-1914-D306-61E4162197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7402FB7-0D21-6C63-B5FB-53EC45A005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E899C08-0B44-A740-551D-5880181107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87373AA-2324-A1C5-5B27-C3B60F2DB57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59F00A0-77AF-5B55-64E5-6E7D3B35BB9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3402A94-8A4D-CFA2-4730-97721312988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129CB01-859F-8C42-A522-A6B46124A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176809-4C5D-3378-F089-E73C3374C2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E2BFB4-0664-D6DE-BA9F-D82F790697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4C505E-654A-B4C4-7E6A-6FC565C2510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ED7F0-01DD-EBED-87E8-B6181CA97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0485" y="2532099"/>
            <a:ext cx="1751162" cy="175116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06C737E-E918-C2B1-5A97-DEE2D32DD3B7}"/>
              </a:ext>
            </a:extLst>
          </p:cNvPr>
          <p:cNvGrpSpPr/>
          <p:nvPr/>
        </p:nvGrpSpPr>
        <p:grpSpPr>
          <a:xfrm>
            <a:off x="963166" y="1879948"/>
            <a:ext cx="5710830" cy="3842426"/>
            <a:chOff x="1486382" y="2440387"/>
            <a:chExt cx="5710830" cy="384242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3BBBF9D-2EEF-3C1F-211B-684D8272C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41797" y="2440387"/>
              <a:ext cx="2855415" cy="3842426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886D2F0-EC24-B0BC-7C96-DDFBF5F08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86382" y="2440387"/>
              <a:ext cx="2855415" cy="3842426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7A4C06-C88F-E800-2A9D-0DD462BBFFEB}"/>
              </a:ext>
            </a:extLst>
          </p:cNvPr>
          <p:cNvSpPr/>
          <p:nvPr/>
        </p:nvSpPr>
        <p:spPr>
          <a:xfrm>
            <a:off x="976677" y="4036434"/>
            <a:ext cx="2730820" cy="1685940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C919-EF8D-7A8B-00B3-E95CEEB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C79EA03-300F-1FD3-48F5-02ECFA81F35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6 ، </a:t>
            </a:r>
          </a:p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سأقرأ لكم المسألة و الخطوة الأولى و بعد إنجازها أقرأ لكم الخطوة الثانية و هكذا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5C3F6C6-32DB-3BDC-C5B6-B22E1DE4AA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6BDB367-5265-5CB7-E029-332413697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9B5B850-8921-5B1F-697A-0EB663119F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47306DB-5365-B0B3-57B8-CC337F21B34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D87FE7-6369-870E-06EC-3C2BED0264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24A6315-B927-A251-5A78-DB5727EB86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53F84591-AF83-469C-4996-13A26601B73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EAEB9491-E636-DB64-F91B-3E2A9F82E9A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2FE91C2A-CB82-5BEB-0086-44F1EF321FF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D7DCE424-2EA5-E48B-6DE7-1B6DC7048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E70068D-D4C1-5C2E-5EBE-2C11A6CE40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2121B61-443B-4C64-E57C-D27FCEC2DD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52BD06-FB66-BC9E-81C5-B6B19B9DE0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4E8C9DF-86F6-31F8-8414-66C064D8D98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0464" y="1951696"/>
            <a:ext cx="6703072" cy="414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56611-6E04-3F2B-52BA-5D4FE5545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F228523-DE15-0BAE-A6DD-7F9378665CC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الأستاذ(ة) من بعض المتعلمين القيام إلى السبورة بالتناوب للتصحيح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1361F18-18B9-6D23-EDD9-810A745F91D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680D6D4-20B2-AC94-3649-08A186760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0D425E9-79E9-FC9E-DBB3-D8D5860BAD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763E49C-90D4-E49E-9CA6-BBFA30BAD0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10EE7FC-2B8B-B535-D090-337FB7FAD24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8E2004F-A524-A612-D971-5B3D72EBD9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B5745116-1294-EEBF-A6E1-B1D5FC69EB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4BC4A3-C937-3D86-7496-4734DD012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679D6583-0BE9-B303-F7AA-B72B4B7400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9C36FFA-06FA-396A-8885-E31DE08F37E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9D03F9AC-F84B-B80B-E2C5-A9F2CA977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B314503-7C9E-D8C7-6365-3FF4390318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40DBB2-F685-EB9B-010D-D667DBD5B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5A7FB64-F154-EA14-0416-808EC6EFE73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0464" y="1951696"/>
            <a:ext cx="6703072" cy="414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4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BC3CE-0563-4F30-036C-C0A5FEAFD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38E613F2-6384-A56E-3412-20527B7A6C6B}"/>
              </a:ext>
            </a:extLst>
          </p:cNvPr>
          <p:cNvSpPr txBox="1"/>
          <p:nvPr/>
        </p:nvSpPr>
        <p:spPr>
          <a:xfrm>
            <a:off x="250723" y="750597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9 وردات   تمثل الكل و 5 وردات تمثل الجزء الأول و نبحث عن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الوردات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المتبقية التي تمثل الجزء الثاني 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5D34F50-E8E7-02B1-BAF7-667C98AC573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84C8CAE-D096-8B9A-042F-A9D19384D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1C6D2944-DEC1-4514-C0B1-8B2DB3E033D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B6FB2AF-0D31-8AA6-4EE3-7C713078DAB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1C4263B-5062-F53E-FF5E-12CADBD902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ECEBAE6-4DCB-7EEE-9C1C-A6CE249CB5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FA0F9A9E-AE93-A0E5-45E9-C440AEFCD1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B2DF14-86C0-123A-BA4D-197792C6726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0ABDE1D-3FE6-35C6-99AB-EA08EC541F4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E744E6-998D-A030-286C-CA7CFDA47DA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2D8C3A6E-7790-36BD-BDF6-18472C82594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5F080817-5AA5-7C61-6CC1-3FC04DCD39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7D7FE9-9111-D050-9799-86F6C17012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F1051F-0B3E-52D7-5414-B1D952E5D3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0464" y="1951696"/>
            <a:ext cx="6703072" cy="414828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707D6A9-6F0B-7635-050E-B7E742A37F98}"/>
              </a:ext>
            </a:extLst>
          </p:cNvPr>
          <p:cNvSpPr/>
          <p:nvPr/>
        </p:nvSpPr>
        <p:spPr>
          <a:xfrm>
            <a:off x="927916" y="4462209"/>
            <a:ext cx="442600" cy="4277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CEC4C0-BF19-9B62-95ED-514FEFAF7743}"/>
              </a:ext>
            </a:extLst>
          </p:cNvPr>
          <p:cNvSpPr/>
          <p:nvPr/>
        </p:nvSpPr>
        <p:spPr>
          <a:xfrm>
            <a:off x="1385895" y="4462209"/>
            <a:ext cx="442600" cy="4277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CFFD8D2-1040-3F76-4CCA-73C9E167DB3C}"/>
              </a:ext>
            </a:extLst>
          </p:cNvPr>
          <p:cNvSpPr/>
          <p:nvPr/>
        </p:nvSpPr>
        <p:spPr>
          <a:xfrm>
            <a:off x="1843874" y="4462209"/>
            <a:ext cx="442600" cy="4277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30039AE-6033-603C-2844-587D3504859E}"/>
              </a:ext>
            </a:extLst>
          </p:cNvPr>
          <p:cNvSpPr/>
          <p:nvPr/>
        </p:nvSpPr>
        <p:spPr>
          <a:xfrm>
            <a:off x="2301853" y="4462209"/>
            <a:ext cx="442600" cy="4277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E4C4B9F-0911-3FF0-3C12-C6D1F7446750}"/>
              </a:ext>
            </a:extLst>
          </p:cNvPr>
          <p:cNvSpPr/>
          <p:nvPr/>
        </p:nvSpPr>
        <p:spPr>
          <a:xfrm>
            <a:off x="2759832" y="4462209"/>
            <a:ext cx="442600" cy="4277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06FF7E6-C8CE-0F29-D929-E6C8AC61FD05}"/>
              </a:ext>
            </a:extLst>
          </p:cNvPr>
          <p:cNvSpPr/>
          <p:nvPr/>
        </p:nvSpPr>
        <p:spPr>
          <a:xfrm>
            <a:off x="3203063" y="4462209"/>
            <a:ext cx="442600" cy="4277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D917894-FB88-8D2B-8D8F-F430FE05B962}"/>
              </a:ext>
            </a:extLst>
          </p:cNvPr>
          <p:cNvSpPr/>
          <p:nvPr/>
        </p:nvSpPr>
        <p:spPr>
          <a:xfrm>
            <a:off x="3661042" y="4462209"/>
            <a:ext cx="442600" cy="4277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D4A2DDC-249D-243B-D9AE-61BB2938901F}"/>
              </a:ext>
            </a:extLst>
          </p:cNvPr>
          <p:cNvSpPr/>
          <p:nvPr/>
        </p:nvSpPr>
        <p:spPr>
          <a:xfrm>
            <a:off x="4119021" y="4462209"/>
            <a:ext cx="442600" cy="4277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6780CC1-D669-28E3-77EE-94940AF64F9A}"/>
              </a:ext>
            </a:extLst>
          </p:cNvPr>
          <p:cNvSpPr/>
          <p:nvPr/>
        </p:nvSpPr>
        <p:spPr>
          <a:xfrm>
            <a:off x="4576997" y="4462209"/>
            <a:ext cx="442600" cy="4277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456144F3-D314-50B0-6382-92FDF7C8421F}"/>
              </a:ext>
            </a:extLst>
          </p:cNvPr>
          <p:cNvCxnSpPr>
            <a:cxnSpLocks/>
          </p:cNvCxnSpPr>
          <p:nvPr/>
        </p:nvCxnSpPr>
        <p:spPr>
          <a:xfrm flipV="1">
            <a:off x="879054" y="4321706"/>
            <a:ext cx="526791" cy="58685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13D4E283-F05D-F7E7-5AA7-0589B740DCBA}"/>
              </a:ext>
            </a:extLst>
          </p:cNvPr>
          <p:cNvCxnSpPr>
            <a:cxnSpLocks/>
          </p:cNvCxnSpPr>
          <p:nvPr/>
        </p:nvCxnSpPr>
        <p:spPr>
          <a:xfrm flipV="1">
            <a:off x="1343799" y="4346630"/>
            <a:ext cx="526791" cy="58685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827DB321-BEBE-D29D-8883-C63C606B881F}"/>
              </a:ext>
            </a:extLst>
          </p:cNvPr>
          <p:cNvCxnSpPr>
            <a:cxnSpLocks/>
          </p:cNvCxnSpPr>
          <p:nvPr/>
        </p:nvCxnSpPr>
        <p:spPr>
          <a:xfrm flipV="1">
            <a:off x="1774941" y="4346630"/>
            <a:ext cx="526791" cy="58685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8AE44CBB-792B-3E18-EEBA-29A775A4D2D0}"/>
              </a:ext>
            </a:extLst>
          </p:cNvPr>
          <p:cNvCxnSpPr>
            <a:cxnSpLocks/>
          </p:cNvCxnSpPr>
          <p:nvPr/>
        </p:nvCxnSpPr>
        <p:spPr>
          <a:xfrm flipV="1">
            <a:off x="2252443" y="4346630"/>
            <a:ext cx="526791" cy="58685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AB77C38F-F9DF-4FCE-4D2C-6FBF988D9A92}"/>
              </a:ext>
            </a:extLst>
          </p:cNvPr>
          <p:cNvCxnSpPr>
            <a:cxnSpLocks/>
          </p:cNvCxnSpPr>
          <p:nvPr/>
        </p:nvCxnSpPr>
        <p:spPr>
          <a:xfrm flipV="1">
            <a:off x="2699343" y="4382633"/>
            <a:ext cx="526791" cy="58685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B2FD5064-6F13-A6E0-EFCF-4ABD154DA1C5}"/>
              </a:ext>
            </a:extLst>
          </p:cNvPr>
          <p:cNvSpPr txBox="1"/>
          <p:nvPr/>
        </p:nvSpPr>
        <p:spPr>
          <a:xfrm>
            <a:off x="5416024" y="4676060"/>
            <a:ext cx="1990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– 5 = 4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ECBBC5-3E0D-3315-7761-A3DD1A5BD93C}"/>
              </a:ext>
            </a:extLst>
          </p:cNvPr>
          <p:cNvSpPr txBox="1"/>
          <p:nvPr/>
        </p:nvSpPr>
        <p:spPr>
          <a:xfrm>
            <a:off x="6317229" y="5388020"/>
            <a:ext cx="604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2246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19040</TotalTime>
  <Words>1439</Words>
  <Application>Microsoft Office PowerPoint</Application>
  <PresentationFormat>Affichage à l'écran (4:3)</PresentationFormat>
  <Paragraphs>533</Paragraphs>
  <Slides>60</Slides>
  <Notes>14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60</vt:i4>
      </vt:variant>
    </vt:vector>
  </HeadingPairs>
  <TitlesOfParts>
    <vt:vector size="76" baseType="lpstr">
      <vt:lpstr>Aptos Display</vt:lpstr>
      <vt:lpstr>Wingdings</vt:lpstr>
      <vt:lpstr>Aptos</vt:lpstr>
      <vt:lpstr>Effra CC Arbc</vt:lpstr>
      <vt:lpstr>Calibri</vt:lpstr>
      <vt:lpstr>Arial</vt:lpstr>
      <vt:lpstr>Dosis</vt:lpstr>
      <vt:lpstr>DengXian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الخامس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210</cp:revision>
  <cp:lastPrinted>2025-08-13T10:11:39Z</cp:lastPrinted>
  <dcterms:created xsi:type="dcterms:W3CDTF">2025-08-01T12:31:49Z</dcterms:created>
  <dcterms:modified xsi:type="dcterms:W3CDTF">2026-03-24T15:42:15Z</dcterms:modified>
</cp:coreProperties>
</file>