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6"/>
  </p:notesMasterIdLst>
  <p:handoutMasterIdLst>
    <p:handoutMasterId r:id="rId77"/>
  </p:handoutMasterIdLst>
  <p:sldIdLst>
    <p:sldId id="779" r:id="rId6"/>
    <p:sldId id="911" r:id="rId7"/>
    <p:sldId id="1191" r:id="rId8"/>
    <p:sldId id="780" r:id="rId9"/>
    <p:sldId id="781" r:id="rId10"/>
    <p:sldId id="783" r:id="rId11"/>
    <p:sldId id="746" r:id="rId12"/>
    <p:sldId id="1196" r:id="rId13"/>
    <p:sldId id="964" r:id="rId14"/>
    <p:sldId id="1053" r:id="rId15"/>
    <p:sldId id="1057" r:id="rId16"/>
    <p:sldId id="1192" r:id="rId17"/>
    <p:sldId id="1022" r:id="rId18"/>
    <p:sldId id="1180" r:id="rId19"/>
    <p:sldId id="1181" r:id="rId20"/>
    <p:sldId id="1182" r:id="rId21"/>
    <p:sldId id="1203" r:id="rId22"/>
    <p:sldId id="1204" r:id="rId23"/>
    <p:sldId id="1205" r:id="rId24"/>
    <p:sldId id="1206" r:id="rId25"/>
    <p:sldId id="1207" r:id="rId26"/>
    <p:sldId id="1208" r:id="rId27"/>
    <p:sldId id="786" r:id="rId28"/>
    <p:sldId id="751" r:id="rId29"/>
    <p:sldId id="828" r:id="rId30"/>
    <p:sldId id="890" r:id="rId31"/>
    <p:sldId id="787" r:id="rId32"/>
    <p:sldId id="740" r:id="rId33"/>
    <p:sldId id="1101" r:id="rId34"/>
    <p:sldId id="1124" r:id="rId35"/>
    <p:sldId id="1128" r:id="rId36"/>
    <p:sldId id="1137" r:id="rId37"/>
    <p:sldId id="1136" r:id="rId38"/>
    <p:sldId id="1129" r:id="rId39"/>
    <p:sldId id="1130" r:id="rId40"/>
    <p:sldId id="1142" r:id="rId41"/>
    <p:sldId id="1183" r:id="rId42"/>
    <p:sldId id="1144" r:id="rId43"/>
    <p:sldId id="1184" r:id="rId44"/>
    <p:sldId id="1185" r:id="rId45"/>
    <p:sldId id="1186" r:id="rId46"/>
    <p:sldId id="1187" r:id="rId47"/>
    <p:sldId id="909" r:id="rId48"/>
    <p:sldId id="976" r:id="rId49"/>
    <p:sldId id="1091" r:id="rId50"/>
    <p:sldId id="1145" r:id="rId51"/>
    <p:sldId id="1146" r:id="rId52"/>
    <p:sldId id="1148" r:id="rId53"/>
    <p:sldId id="1149" r:id="rId54"/>
    <p:sldId id="1150" r:id="rId55"/>
    <p:sldId id="1154" r:id="rId56"/>
    <p:sldId id="1155" r:id="rId57"/>
    <p:sldId id="1156" r:id="rId58"/>
    <p:sldId id="1188" r:id="rId59"/>
    <p:sldId id="1189" r:id="rId60"/>
    <p:sldId id="1190" r:id="rId61"/>
    <p:sldId id="910" r:id="rId62"/>
    <p:sldId id="848" r:id="rId63"/>
    <p:sldId id="916" r:id="rId64"/>
    <p:sldId id="924" r:id="rId65"/>
    <p:sldId id="849" r:id="rId66"/>
    <p:sldId id="1055" r:id="rId67"/>
    <p:sldId id="788" r:id="rId68"/>
    <p:sldId id="956" r:id="rId69"/>
    <p:sldId id="850" r:id="rId70"/>
    <p:sldId id="1021" r:id="rId71"/>
    <p:sldId id="789" r:id="rId72"/>
    <p:sldId id="794" r:id="rId73"/>
    <p:sldId id="793" r:id="rId74"/>
    <p:sldId id="930" r:id="rId7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FEFB9"/>
    <a:srgbClr val="FFDA6D"/>
    <a:srgbClr val="FCC302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061" autoAdjust="0"/>
  </p:normalViewPr>
  <p:slideViewPr>
    <p:cSldViewPr snapToGrid="0">
      <p:cViewPr varScale="1">
        <p:scale>
          <a:sx n="75" d="100"/>
          <a:sy n="75" d="100"/>
        </p:scale>
        <p:origin x="104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microsoft.com/office/2018/10/relationships/authors" Target="author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37F83-6FC6-2008-3CEE-B91A49AF0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08C9177-AEF7-0CAE-DDFA-5644B5452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16DECD-A654-B2AC-E7B7-FE10AEE37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C88F38-F8DB-0B69-9E2E-15BA26C32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1976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A2664-0414-47B8-BD4B-425BCA7D0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0D0F61-4EA1-8243-9C94-FB17938F8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987063-1947-F992-3911-4000A6BC3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EAB495-862D-9384-C593-3A246CA61C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2172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6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5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ADC32E-7023-F356-E847-5DEC4ABE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229032-4195-44A3-C6E4-A8CDA9CA6A2A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155078-F02F-C530-427E-9D77E0A084E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A641E4BA-1639-2528-7A13-2019E64EFF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F3DD721E-7CF1-5956-528E-61D4BDE55E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حل مسائل متعلقة بالجمع أو الطرح (5)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A75858E-BFEB-0EB3-6ACC-4A077C5B4AD3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616C238-EEDC-8A94-7AA3-C14D0113D76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E97AAA58-D038-C0E2-4EF5-A6BDF34AE8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0229901A-FC2F-D31F-0285-D0BAB2D4071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    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5FE2CBA-83AD-D410-DEF5-353EDE3493C7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A91F416-9A41-8A0E-C5AF-D82A0B34873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A4CDC53A-22D7-A1FB-B73B-A38F80CAA67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ABA29CEC-D6BF-C968-F783-B1C4114BD48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rtl="1">
                <a:defRPr>
                  <a:solidFill>
                    <a:srgbClr val="FFFFFF"/>
                  </a:solidFill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مقارنة الأعداد من 0 إلى 99 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5E3C1-3D13-1E6F-4CDF-90F2A7D40A15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D4AEE17-4144-9DE5-79E6-221B94BC420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B0B3F448-7419-25C2-1994-B2C8E91AE97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3D91C6C3-69B1-622A-467F-2CFE8390006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من 0 إلى 99 (3)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BC6FF98-D91F-5F2A-CED3-6CA42B795B21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2F5BCF4-6245-7080-12D0-92020BAB7CE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1B1FF049-A4A1-E2B5-DCE9-9C2C2D83D87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19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06B92C66-3B43-6D30-315D-FD2D8DAC58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ترتيب الأعداد من 0 إلى 99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متعلقة بالجمع أو الطرح (5)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60B600E-8828-0842-DF85-490EF172615A}"/>
              </a:ext>
            </a:extLst>
          </p:cNvPr>
          <p:cNvGrpSpPr/>
          <p:nvPr/>
        </p:nvGrpSpPr>
        <p:grpSpPr>
          <a:xfrm>
            <a:off x="1942199" y="2381735"/>
            <a:ext cx="5259602" cy="3716075"/>
            <a:chOff x="1693242" y="2195931"/>
            <a:chExt cx="5785562" cy="408768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FC3C42-11C9-D40F-14DE-059C879EB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195931"/>
              <a:ext cx="2906804" cy="408768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90945DC-F72B-39FF-4C15-355FA08CE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3242" y="2195931"/>
              <a:ext cx="2906804" cy="40876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</a:t>
            </a:r>
            <a:r>
              <a:rPr lang="ar-MA" sz="26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9C588-AC64-67A6-29FF-D6802E9A6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5DD4327-AB31-C8F0-5934-9146623420B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AC7400F-BED5-5368-EAB9-E95933CE0EB1}"/>
              </a:ext>
            </a:extLst>
          </p:cNvPr>
          <p:cNvGrpSpPr/>
          <p:nvPr/>
        </p:nvGrpSpPr>
        <p:grpSpPr>
          <a:xfrm>
            <a:off x="1734543" y="2239768"/>
            <a:ext cx="5211712" cy="2671446"/>
            <a:chOff x="2178014" y="2221113"/>
            <a:chExt cx="4803699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298908-0C7F-5A3D-3157-D00FBF7020A3}"/>
                </a:ext>
              </a:extLst>
            </p:cNvPr>
            <p:cNvSpPr/>
            <p:nvPr/>
          </p:nvSpPr>
          <p:spPr>
            <a:xfrm>
              <a:off x="2300161" y="2601944"/>
              <a:ext cx="4681552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AC81570-9721-2324-5734-8CCEFA76C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60593" y="3114462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C0F1D4B-80E4-80F0-E35E-21EC9EE9CD17}"/>
                </a:ext>
              </a:extLst>
            </p:cNvPr>
            <p:cNvSpPr txBox="1"/>
            <p:nvPr/>
          </p:nvSpPr>
          <p:spPr>
            <a:xfrm>
              <a:off x="2178014" y="3114462"/>
              <a:ext cx="4142901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3 أعداد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052DD77-40C0-7334-31DD-157B3EE61F9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75F55B9-7FE6-D11D-CE41-DCA4530DC6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F0E7E93-03B8-211A-3425-2BF8FE837C1C}"/>
                </a:ext>
              </a:extLst>
            </p:cNvPr>
            <p:cNvSpPr txBox="1"/>
            <p:nvPr/>
          </p:nvSpPr>
          <p:spPr>
            <a:xfrm>
              <a:off x="2675935" y="3775048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7226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17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95254358-B990-A0A5-F1E2-EBD183DD2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81BE2D-9444-AD90-7F01-DEE69D932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97" y="1623984"/>
            <a:ext cx="3315163" cy="465882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613EFA-4C50-3158-C6DF-DF69BEED0A7B}"/>
              </a:ext>
            </a:extLst>
          </p:cNvPr>
          <p:cNvSpPr/>
          <p:nvPr/>
        </p:nvSpPr>
        <p:spPr>
          <a:xfrm>
            <a:off x="1308203" y="4872250"/>
            <a:ext cx="2840715" cy="11463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الأعداد على السطر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5920777-068B-F52E-0A76-46D98314F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88" y="1930796"/>
            <a:ext cx="7557025" cy="253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038EBE-6D66-6900-3EEE-73C5C1AAC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1930796"/>
            <a:ext cx="7557025" cy="253744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09BF235-81CA-0CD7-27B2-2E3DB2343348}"/>
              </a:ext>
            </a:extLst>
          </p:cNvPr>
          <p:cNvSpPr txBox="1"/>
          <p:nvPr/>
        </p:nvSpPr>
        <p:spPr>
          <a:xfrm>
            <a:off x="3729305" y="1889852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081FDF-FCDF-26A1-06A4-4AB641DDF808}"/>
              </a:ext>
            </a:extLst>
          </p:cNvPr>
          <p:cNvSpPr txBox="1"/>
          <p:nvPr/>
        </p:nvSpPr>
        <p:spPr>
          <a:xfrm>
            <a:off x="7694947" y="1916257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E3BBBEA-981F-75E3-2B29-046F0C7DBA73}"/>
              </a:ext>
            </a:extLst>
          </p:cNvPr>
          <p:cNvSpPr txBox="1"/>
          <p:nvPr/>
        </p:nvSpPr>
        <p:spPr>
          <a:xfrm>
            <a:off x="3729305" y="2886656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A44DDA5-5D88-9D98-12A5-CE769153DE70}"/>
              </a:ext>
            </a:extLst>
          </p:cNvPr>
          <p:cNvSpPr txBox="1"/>
          <p:nvPr/>
        </p:nvSpPr>
        <p:spPr>
          <a:xfrm>
            <a:off x="7612786" y="2886656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8549832-EFD8-FB1C-62A9-DC87DE206BAF}"/>
              </a:ext>
            </a:extLst>
          </p:cNvPr>
          <p:cNvSpPr txBox="1"/>
          <p:nvPr/>
        </p:nvSpPr>
        <p:spPr>
          <a:xfrm>
            <a:off x="3729305" y="3883460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78CE61F-1F33-4210-3514-4BCDB1AF3995}"/>
              </a:ext>
            </a:extLst>
          </p:cNvPr>
          <p:cNvSpPr txBox="1"/>
          <p:nvPr/>
        </p:nvSpPr>
        <p:spPr>
          <a:xfrm>
            <a:off x="7544545" y="3856164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14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601FA-63AD-FD01-F9DE-E765A7A47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91AA3D4-4BD7-19F2-6607-E6D8DF3C26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B978B0-91B5-6CCE-6585-0457D10224FB}"/>
              </a:ext>
            </a:extLst>
          </p:cNvPr>
          <p:cNvGrpSpPr/>
          <p:nvPr/>
        </p:nvGrpSpPr>
        <p:grpSpPr>
          <a:xfrm>
            <a:off x="2089792" y="2239768"/>
            <a:ext cx="4856463" cy="2671446"/>
            <a:chOff x="2505452" y="2221113"/>
            <a:chExt cx="4476261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157AE9-E02D-9734-45B7-8034FEFA6AA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74D712C-D1E2-285E-DE8D-94897E4AC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12256" y="4055135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CA20F7AE-3D71-33D4-FC05-D36A5D27B85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AC15D4D-F8FB-F77F-6DCD-37C243EE15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31F527B-AF97-B0FA-169A-BCF69854720E}"/>
                </a:ext>
              </a:extLst>
            </p:cNvPr>
            <p:cNvSpPr txBox="1"/>
            <p:nvPr/>
          </p:nvSpPr>
          <p:spPr>
            <a:xfrm>
              <a:off x="2529477" y="4107730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1255B221-F09B-B6C4-6C64-5DC2906D2F41}"/>
              </a:ext>
            </a:extLst>
          </p:cNvPr>
          <p:cNvSpPr txBox="1"/>
          <p:nvPr/>
        </p:nvSpPr>
        <p:spPr>
          <a:xfrm>
            <a:off x="1441957" y="3447074"/>
            <a:ext cx="44947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حساب مجموع 3 أعداد على السطر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1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كل 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البسكويتات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التي كانت في البداية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DD707C2-2F4E-FA31-AE37-B3F0E15B8897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340586E-B6E9-0898-4893-DDCE3F9B1D61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2B4BBD3-95B1-8F88-79B8-81F773444F61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2AFAEF7-D586-124D-33C6-71C55A248B31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228637A-DBC5-3AE6-7A12-AADB0B217FA1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FAC6192-9471-20C2-797A-0736BB06CA2A}"/>
              </a:ext>
            </a:extLst>
          </p:cNvPr>
          <p:cNvGrpSpPr/>
          <p:nvPr/>
        </p:nvGrpSpPr>
        <p:grpSpPr>
          <a:xfrm>
            <a:off x="2182131" y="3225815"/>
            <a:ext cx="3505932" cy="958320"/>
            <a:chOff x="2277667" y="2459266"/>
            <a:chExt cx="3505932" cy="958320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D99926D-3712-F3F9-8467-1ABE6D300A6C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699FA78-D42C-1AB4-EF59-7A2950EEC78D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DAB4FDB-82F4-766F-5A87-5B2B400309D4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192AACA-FAF5-3C50-65FC-43ACBA3EAF2A}"/>
              </a:ext>
            </a:extLst>
          </p:cNvPr>
          <p:cNvGrpSpPr/>
          <p:nvPr/>
        </p:nvGrpSpPr>
        <p:grpSpPr>
          <a:xfrm>
            <a:off x="4698742" y="3305404"/>
            <a:ext cx="1016617" cy="799140"/>
            <a:chOff x="4766982" y="3305404"/>
            <a:chExt cx="1016617" cy="799140"/>
          </a:xfrm>
        </p:grpSpPr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173CD372-7842-B6F8-BB22-F388D7CC38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1CA23F77-78E7-D19B-5923-E00C14B0A4AB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9C7D65B-9BA6-934A-D84C-C08E5FF76F8E}"/>
              </a:ext>
            </a:extLst>
          </p:cNvPr>
          <p:cNvGrpSpPr/>
          <p:nvPr/>
        </p:nvGrpSpPr>
        <p:grpSpPr>
          <a:xfrm>
            <a:off x="3396701" y="3305404"/>
            <a:ext cx="1016617" cy="799140"/>
            <a:chOff x="4766982" y="3305404"/>
            <a:chExt cx="1016617" cy="799140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72A0222-7A64-A252-EB04-FB682D3534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9A49EB5E-6916-91DB-EDD8-95B9E86FFF25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0" y="780657"/>
            <a:ext cx="7504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 كل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البسكويتات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هو 7( 1-2-3-4-5 -6-7). 7 تمثل الكل  </a:t>
            </a:r>
          </a:p>
          <a:p>
            <a:pPr lvl="0" algn="r">
              <a:defRPr/>
            </a:pP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4B45FA3-7ED5-31D1-BDD7-C74D5B814E63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5746FEA9-F0B1-59FD-94C4-EBE44F768C3F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2DAFE90-3CBD-4860-1C56-4420823364E4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4A762B1-DAE6-FA4B-CF59-B3F4BB095483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5426F4C-3431-4B63-D845-E84E4386DFC1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0353708-5A46-CD47-9216-CCCDEADBB187}"/>
              </a:ext>
            </a:extLst>
          </p:cNvPr>
          <p:cNvGrpSpPr/>
          <p:nvPr/>
        </p:nvGrpSpPr>
        <p:grpSpPr>
          <a:xfrm>
            <a:off x="2182131" y="3225815"/>
            <a:ext cx="3505932" cy="958320"/>
            <a:chOff x="2277667" y="2459266"/>
            <a:chExt cx="3505932" cy="95832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09D36C4-3C43-70F8-9F52-33D94D7BCC23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F721823-85D3-E478-BEAA-1C17848F6A7A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21B49FD-4A6B-C7CB-EFEC-EEF719A1741C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B38FB57-EF0B-E6BE-C603-F50628D04052}"/>
              </a:ext>
            </a:extLst>
          </p:cNvPr>
          <p:cNvGrpSpPr/>
          <p:nvPr/>
        </p:nvGrpSpPr>
        <p:grpSpPr>
          <a:xfrm>
            <a:off x="4698742" y="3305404"/>
            <a:ext cx="1016617" cy="799140"/>
            <a:chOff x="4766982" y="3305404"/>
            <a:chExt cx="1016617" cy="799140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A4ABD70A-6F6C-9B47-3C20-A9B6E0D817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3D6FBA95-ADF8-6D37-2C2F-20BE55E88A9A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1779019-6C95-3A5F-C438-A78F7135F789}"/>
              </a:ext>
            </a:extLst>
          </p:cNvPr>
          <p:cNvGrpSpPr/>
          <p:nvPr/>
        </p:nvGrpSpPr>
        <p:grpSpPr>
          <a:xfrm>
            <a:off x="3396701" y="3305404"/>
            <a:ext cx="1016617" cy="799140"/>
            <a:chOff x="4766982" y="3305404"/>
            <a:chExt cx="1016617" cy="799140"/>
          </a:xfrm>
        </p:grpSpPr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435E1D2B-17E7-56B3-139C-10E1D016B5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64DFB0A4-9179-CFCD-6F59-E20161882084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889EC3C-C94D-F4F1-3126-71AAB34C2D81}"/>
              </a:ext>
            </a:extLst>
          </p:cNvPr>
          <p:cNvSpPr/>
          <p:nvPr/>
        </p:nvSpPr>
        <p:spPr>
          <a:xfrm>
            <a:off x="1842448" y="1897039"/>
            <a:ext cx="5472752" cy="253307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329E6EF-C5D7-364F-5BA1-F6B4D3CD8AF5}"/>
              </a:ext>
            </a:extLst>
          </p:cNvPr>
          <p:cNvSpPr txBox="1"/>
          <p:nvPr/>
        </p:nvSpPr>
        <p:spPr>
          <a:xfrm>
            <a:off x="3824973" y="4430110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BAA21-C5E7-085B-78D9-A117D7DB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CC3ABF6-EEA2-380E-AA97-670CDCCD6ED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الجزء   الذي يمثل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البسكويتات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التي تم إزالتها  من الكل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038B37-832C-2EB0-32AB-E14E4A831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EBADF47-BDA0-199A-1DF0-9F4FFE67B122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F41B97D-26E6-CC30-6A2A-8E8C28864D5C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CC5363D-AC2C-A088-FC83-E62930F472BD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7C81302-1EF8-A162-AD4C-CC449677AB32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BC2497D-1789-8960-7E99-F62CE9B6FC92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BDB7260-A745-D0A4-B207-F7B705918EA2}"/>
              </a:ext>
            </a:extLst>
          </p:cNvPr>
          <p:cNvGrpSpPr/>
          <p:nvPr/>
        </p:nvGrpSpPr>
        <p:grpSpPr>
          <a:xfrm>
            <a:off x="2182131" y="3225815"/>
            <a:ext cx="3505932" cy="958320"/>
            <a:chOff x="2277667" y="2459266"/>
            <a:chExt cx="3505932" cy="958320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DF6665F-6E7A-40B3-05F9-06A48611B061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067A354-3072-87C4-B778-B131593517B7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60F1F83-08EC-EFFC-2512-DA98BFB8F233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5BBDC56-9E95-8C4B-FD05-120C884907D7}"/>
              </a:ext>
            </a:extLst>
          </p:cNvPr>
          <p:cNvGrpSpPr/>
          <p:nvPr/>
        </p:nvGrpSpPr>
        <p:grpSpPr>
          <a:xfrm>
            <a:off x="4698742" y="3305404"/>
            <a:ext cx="1016617" cy="799140"/>
            <a:chOff x="4766982" y="3305404"/>
            <a:chExt cx="1016617" cy="799140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9CA7280F-6AD9-F8B7-8053-AD374499D4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9F994951-C55C-B764-3D58-AE135EDE1F33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180846C-8D05-7845-D425-CE3A2BAC36AE}"/>
              </a:ext>
            </a:extLst>
          </p:cNvPr>
          <p:cNvGrpSpPr/>
          <p:nvPr/>
        </p:nvGrpSpPr>
        <p:grpSpPr>
          <a:xfrm>
            <a:off x="3396701" y="3305404"/>
            <a:ext cx="1016617" cy="799140"/>
            <a:chOff x="4766982" y="3305404"/>
            <a:chExt cx="1016617" cy="799140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BEA2BA8E-0036-1FD8-C1F1-D97FB75F54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83A9AD9C-EBE8-E3D6-8CEB-A6F6EA4E84ED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486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D9794-1CB7-D414-6F72-0CF6C41A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D77A9DD-10E4-1D26-7468-15C0553038AD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9A5230-269B-26DC-DD93-A776DB7E6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A0A8A3-1B27-9E87-5BAF-8852A3D0C28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6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CD7B1-000A-DA71-1206-41BC9A29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E511392-B3CE-7042-75ED-A9AB50B3E2F1}"/>
              </a:ext>
            </a:extLst>
          </p:cNvPr>
          <p:cNvSpPr txBox="1"/>
          <p:nvPr/>
        </p:nvSpPr>
        <p:spPr>
          <a:xfrm>
            <a:off x="0" y="780657"/>
            <a:ext cx="7504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البسكويتات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التي تم إزالتها من الكل  هو 2 ( 1-2-) وتمثل جزءا من الكل </a:t>
            </a:r>
            <a:endParaRPr lang="ar-MA" sz="1400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80384-8BF1-C14C-3F08-41DFC1196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42359F4-AFB4-7995-95F2-72D4F528F6A1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067EF67-0544-2B17-98F5-C2AD772DE7E2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695C009-2B5D-9689-4DE5-2C192178EB23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D6AE02F-0C5D-5B22-FB1C-8348308109C3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D53FA86-71D7-7E19-8FBA-963FE45F0A28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FDD4ED-FE35-32A9-2832-AB268046F62A}"/>
              </a:ext>
            </a:extLst>
          </p:cNvPr>
          <p:cNvGrpSpPr/>
          <p:nvPr/>
        </p:nvGrpSpPr>
        <p:grpSpPr>
          <a:xfrm>
            <a:off x="2182131" y="3225815"/>
            <a:ext cx="3505932" cy="958320"/>
            <a:chOff x="2277667" y="2459266"/>
            <a:chExt cx="3505932" cy="95832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B50B074-FD30-A49D-6B08-51B2D8768B02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772AB10-DE96-49DE-3D75-A579107BDC7C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6F3D377-9F69-007B-04EA-1EEAC39211EC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2142554-5730-E957-CE72-75E3B44D2F9F}"/>
              </a:ext>
            </a:extLst>
          </p:cNvPr>
          <p:cNvGrpSpPr/>
          <p:nvPr/>
        </p:nvGrpSpPr>
        <p:grpSpPr>
          <a:xfrm>
            <a:off x="4698742" y="3305404"/>
            <a:ext cx="1016617" cy="799140"/>
            <a:chOff x="4766982" y="3305404"/>
            <a:chExt cx="1016617" cy="799140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7CA2D3E0-454C-E6C0-574E-D1F9BFB3F5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C22EE5B1-9172-FE4A-52D3-C26465DFE3F5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4455A58-3F5E-AD5C-5F70-B70A729346E3}"/>
              </a:ext>
            </a:extLst>
          </p:cNvPr>
          <p:cNvGrpSpPr/>
          <p:nvPr/>
        </p:nvGrpSpPr>
        <p:grpSpPr>
          <a:xfrm>
            <a:off x="3396701" y="3305404"/>
            <a:ext cx="1016617" cy="799140"/>
            <a:chOff x="4766982" y="3305404"/>
            <a:chExt cx="1016617" cy="799140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39CD7EB8-217D-33C8-3E59-B6F90CA9B6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2B413C37-1F33-8C4F-C5B7-C49ABC9EC274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7401AD-F929-C52D-BEE3-49F917482E41}"/>
              </a:ext>
            </a:extLst>
          </p:cNvPr>
          <p:cNvSpPr/>
          <p:nvPr/>
        </p:nvSpPr>
        <p:spPr>
          <a:xfrm>
            <a:off x="3275463" y="3043449"/>
            <a:ext cx="2728086" cy="13047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5562ADF-CF43-F87F-A949-D6C936F2BD31}"/>
              </a:ext>
            </a:extLst>
          </p:cNvPr>
          <p:cNvSpPr txBox="1"/>
          <p:nvPr/>
        </p:nvSpPr>
        <p:spPr>
          <a:xfrm>
            <a:off x="3824973" y="4430110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97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6B9AA-A049-41C8-7193-2CBEE9A40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AC53CC-F1AD-84BB-4E92-22E66A0FB405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المناسبة لحساب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البسكويتات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المتبقية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67E92-B17E-AB48-F403-82C6D471A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F199FEA-8162-FA1B-8085-699BAA9550E2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F8DD186-A3BA-BAB1-23BB-891638006814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283F58A-01C6-E4D9-7BDE-A618E41F1DBF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1E3114B-B818-0C8C-58D0-F9235E1DA9DD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E9CCD5D-717B-7316-7A31-07FA455B38C4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74C6133-CD7B-9527-0427-CE6C9D17B9EA}"/>
              </a:ext>
            </a:extLst>
          </p:cNvPr>
          <p:cNvGrpSpPr/>
          <p:nvPr/>
        </p:nvGrpSpPr>
        <p:grpSpPr>
          <a:xfrm>
            <a:off x="2182131" y="3225815"/>
            <a:ext cx="3505932" cy="958320"/>
            <a:chOff x="2277667" y="2459266"/>
            <a:chExt cx="3505932" cy="958320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C56BCD6-2B81-AEFF-1B55-6CC2042D113A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5D468C7-D142-AB33-B852-7609AEE209BD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E27776A-97B2-9D64-05F1-CFA030C290E5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01AC518-1B1A-F783-4BF1-7D865AA60E57}"/>
              </a:ext>
            </a:extLst>
          </p:cNvPr>
          <p:cNvGrpSpPr/>
          <p:nvPr/>
        </p:nvGrpSpPr>
        <p:grpSpPr>
          <a:xfrm>
            <a:off x="4698742" y="3305404"/>
            <a:ext cx="1016617" cy="799140"/>
            <a:chOff x="4766982" y="3305404"/>
            <a:chExt cx="1016617" cy="799140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0367727D-A5C3-5A41-117A-2F9BA09746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03256DA5-347C-818F-225A-F46C6E7ACCE7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8910611-5950-A39E-F6E1-D5D02A41FCE0}"/>
              </a:ext>
            </a:extLst>
          </p:cNvPr>
          <p:cNvGrpSpPr/>
          <p:nvPr/>
        </p:nvGrpSpPr>
        <p:grpSpPr>
          <a:xfrm>
            <a:off x="3396701" y="3305404"/>
            <a:ext cx="1016617" cy="799140"/>
            <a:chOff x="4766982" y="3305404"/>
            <a:chExt cx="1016617" cy="799140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6052925-B1C9-F834-8C8F-B98D22F0D3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6EB7FD92-0CF5-7517-475C-3394A0C1CDDD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709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09DE3-534B-D233-9FC5-1E4EC2754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047FDA1-27AD-CCD0-1943-9ABCC554540D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D1E91D-B952-387A-239F-B42D0A19D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1C805-27F6-D538-D44F-0C73DB837C3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60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8960B-2E5C-741D-34B4-98F87410E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C414CCC-125B-DE9B-D3AF-7B5DDC975586}"/>
              </a:ext>
            </a:extLst>
          </p:cNvPr>
          <p:cNvSpPr txBox="1"/>
          <p:nvPr/>
        </p:nvSpPr>
        <p:spPr>
          <a:xfrm>
            <a:off x="0" y="780657"/>
            <a:ext cx="7504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المتساوية المناسبة لحساب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البسكويتات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المتبقية هي : 5 = 2 – 7  </a:t>
            </a:r>
            <a:endParaRPr lang="ar-MA" sz="1400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نبحث عن الجزء الثاني من البسكويت  سنطرح الجزء الأول من الكل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D0A165-14EA-72DC-2957-BB880AFBA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065CA8B-B953-0DDE-856E-6CF19BD7EC87}"/>
              </a:ext>
            </a:extLst>
          </p:cNvPr>
          <p:cNvSpPr txBox="1"/>
          <p:nvPr/>
        </p:nvSpPr>
        <p:spPr>
          <a:xfrm>
            <a:off x="2806415" y="4442089"/>
            <a:ext cx="3531170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9F61C6A-E424-665B-B76D-E8FCF35D2377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824812A-120F-2F96-EFD3-6099B1EF8853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C1CEE50-FAA0-A9FE-DAED-6B5737413A8B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BB7E63C-3998-0E53-D59D-26435F4DD2FD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0F6276E-7CDC-F251-CB62-807C6466B302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793B819-66E8-7C5E-7E1C-C51301994031}"/>
              </a:ext>
            </a:extLst>
          </p:cNvPr>
          <p:cNvGrpSpPr/>
          <p:nvPr/>
        </p:nvGrpSpPr>
        <p:grpSpPr>
          <a:xfrm>
            <a:off x="2182131" y="3225815"/>
            <a:ext cx="3505932" cy="958320"/>
            <a:chOff x="2277667" y="2459266"/>
            <a:chExt cx="3505932" cy="95832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B1EF454-9364-A77D-7C3E-BC168A59BFDA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06662F1-CF9E-8A1B-3C00-FA7CF06A4C33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D5E8003-3E8F-EBAF-F8CF-26B27156A73E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1D256EC-4D5B-B26D-295C-A212867E0BF1}"/>
              </a:ext>
            </a:extLst>
          </p:cNvPr>
          <p:cNvGrpSpPr/>
          <p:nvPr/>
        </p:nvGrpSpPr>
        <p:grpSpPr>
          <a:xfrm>
            <a:off x="4698742" y="3305404"/>
            <a:ext cx="1016617" cy="799140"/>
            <a:chOff x="4766982" y="3305404"/>
            <a:chExt cx="1016617" cy="799140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5104232E-1857-2C8D-9C48-1F694952CB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4995D646-C82C-F473-F135-C25A148A0117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A652D08-4DF9-880A-9FD4-F5F0174FBA01}"/>
              </a:ext>
            </a:extLst>
          </p:cNvPr>
          <p:cNvGrpSpPr/>
          <p:nvPr/>
        </p:nvGrpSpPr>
        <p:grpSpPr>
          <a:xfrm>
            <a:off x="3396701" y="3305404"/>
            <a:ext cx="1016617" cy="799140"/>
            <a:chOff x="4766982" y="3305404"/>
            <a:chExt cx="1016617" cy="799140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3FB77221-E7AF-F9B8-5DA9-CCE07295FE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CF8936DF-CC6A-CA5D-5F95-931A87FA7BBC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319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 مسألة </a:t>
            </a:r>
            <a:r>
              <a:rPr lang="ar-MA" sz="2800" b="1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حلها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نمثل مسألة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نحلها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_N1_P3_SEM5_S4_V1">
            <a:hlinkClick r:id="" action="ppaction://media"/>
            <a:extLst>
              <a:ext uri="{FF2B5EF4-FFF2-40B4-BE49-F238E27FC236}">
                <a16:creationId xmlns:a16="http://schemas.microsoft.com/office/drawing/2014/main" id="{5F0EB12B-1888-6015-E3B4-4ED7C746C6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1500" y="1900478"/>
            <a:ext cx="7865533" cy="442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50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مسألة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457D1A-2C08-B110-7717-0A3634601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037" y="2379133"/>
            <a:ext cx="5569925" cy="304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113C2F0-6D1D-23ED-3FC6-1864FCDA7604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11" name="Image 1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AAE12E40-64EF-F9A6-CA88-4553929C2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CA5A3C2-377B-29DF-1266-7384335E1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4BF9D37-A394-05CA-F943-985E4E1179E3}"/>
              </a:ext>
            </a:extLst>
          </p:cNvPr>
          <p:cNvSpPr txBox="1"/>
          <p:nvPr/>
        </p:nvSpPr>
        <p:spPr>
          <a:xfrm>
            <a:off x="567461" y="2137441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924A374-886D-CD74-1D23-2613060C92C2}"/>
              </a:ext>
            </a:extLst>
          </p:cNvPr>
          <p:cNvGrpSpPr/>
          <p:nvPr/>
        </p:nvGrpSpPr>
        <p:grpSpPr>
          <a:xfrm>
            <a:off x="446949" y="2418841"/>
            <a:ext cx="8015552" cy="1371097"/>
            <a:chOff x="977976" y="2459333"/>
            <a:chExt cx="7188049" cy="999871"/>
          </a:xfrm>
        </p:grpSpPr>
        <p:pic>
          <p:nvPicPr>
            <p:cNvPr id="15" name="Image 1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0A295111-E8EC-EA78-65D7-7DEAF34F1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4C17F33-F3A7-C16E-8DFD-35AE86C83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9D6E1220-4493-B1A8-4BC2-2B5E46929EBC}"/>
              </a:ext>
            </a:extLst>
          </p:cNvPr>
          <p:cNvSpPr txBox="1"/>
          <p:nvPr/>
        </p:nvSpPr>
        <p:spPr>
          <a:xfrm>
            <a:off x="532074" y="2498379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B365AA8-274F-8C18-3B34-261958BF20C7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913EE1-167E-6AF2-C55A-B0A95EFA8AB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2857FF8-809A-1B3F-D63E-E8ADC0FF4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90EBF5-56E1-081C-D06B-316C4194CEDC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38A5B31-1239-A420-1FF2-757BA1C1A93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D3E6B9B1-FD61-1DBD-22B5-B2CD70357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3E556B-F9A7-2F49-58CC-1E385ADDBE9B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B6011E8-E896-C536-DC6F-BF2DA79F544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35F84ADC-D6A2-4FE1-A058-152D31C41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B431CE0-83A8-78A7-298A-CB505140192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289D7CB-D427-B571-7DA0-CAF300041CF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2B6CF519-F9CF-AF4B-FA26-68E287A268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5DA4D3B-3E25-EBBC-4A82-DB8EF064CE88}"/>
              </a:ext>
            </a:extLst>
          </p:cNvPr>
          <p:cNvGrpSpPr/>
          <p:nvPr/>
        </p:nvGrpSpPr>
        <p:grpSpPr>
          <a:xfrm>
            <a:off x="446949" y="2418841"/>
            <a:ext cx="8015552" cy="1371097"/>
            <a:chOff x="977976" y="2459333"/>
            <a:chExt cx="7188049" cy="999871"/>
          </a:xfrm>
        </p:grpSpPr>
        <p:pic>
          <p:nvPicPr>
            <p:cNvPr id="19" name="Image 18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FFE1825A-0857-EC21-EC5A-3AB798AE4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97C990C-2DC2-F513-D1FB-E9E02B494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0330D197-3E49-F973-7D52-1B80B19E3AB0}"/>
              </a:ext>
            </a:extLst>
          </p:cNvPr>
          <p:cNvSpPr txBox="1"/>
          <p:nvPr/>
        </p:nvSpPr>
        <p:spPr>
          <a:xfrm>
            <a:off x="532074" y="2498379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5B3E0E1-5B3F-6EFE-EAC4-54CE92FCDA0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E9B7559-A1D4-E5A2-186B-C8331E92A39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3A44673-C7FE-BA1F-5714-7C229DE9F5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1A9BA9-D08D-A384-9F89-1F2403C3C05A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B2F200E-B03B-5228-C5DA-AE33C1F5766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142DD80-5043-FAD9-7AA3-49FD0A579D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72DB873-6C79-24C6-131D-F602140792A5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220088E-AF73-9B9D-7AB4-E2181D9EF3D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C374E6EC-0A34-4E70-2B43-206B6C5B6F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CE2EBDF-D2A1-5437-D529-7BD2F154EBE9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EEBACD2-3121-7828-CEF1-4F8A97C5DC3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D4306225-305B-EF88-72D6-E75958D2A7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FF6520E-A706-9A81-E145-9E2DC689EB13}"/>
              </a:ext>
            </a:extLst>
          </p:cNvPr>
          <p:cNvGrpSpPr/>
          <p:nvPr/>
        </p:nvGrpSpPr>
        <p:grpSpPr>
          <a:xfrm>
            <a:off x="446949" y="2418841"/>
            <a:ext cx="8015552" cy="1371097"/>
            <a:chOff x="977976" y="2459333"/>
            <a:chExt cx="7188049" cy="999871"/>
          </a:xfrm>
        </p:grpSpPr>
        <p:pic>
          <p:nvPicPr>
            <p:cNvPr id="6" name="Image 5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25BE45CE-1184-30BC-5086-176F145F0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F8B992A-F9C1-C2B6-9130-91FA351EE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1B77448-BF36-6F04-F017-E17125302EAD}"/>
              </a:ext>
            </a:extLst>
          </p:cNvPr>
          <p:cNvSpPr txBox="1"/>
          <p:nvPr/>
        </p:nvSpPr>
        <p:spPr>
          <a:xfrm>
            <a:off x="532074" y="2498379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28F5-D48C-DE80-08E7-0780D2131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ED0936-3AD1-A04D-EA3E-45746DF533B6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الأهداف التي سجلها ياسر في الشوطين: الأول و الثاني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349A03-617D-DFAA-7F71-B837A77D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16EEC41-BD5E-46AB-7C62-A8E0F29B607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C04892-7997-69EE-A2E3-8A6D2CC924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A847498-EED3-AF48-F85C-7D578BEEE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63F9485-020C-E085-BEE3-0408597F9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0DAF711-EB1F-84DB-4362-F7F4C4EDB6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B8AB7BE-8A6B-A95E-DAF7-5906D75996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8A83315-8586-696A-FD3F-81042BABC457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F38EC9-EF8E-E605-E764-9E0719E2C1FB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20CAD52-B59B-BA01-FC75-7758A5DA0B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480906C-B18C-FA6B-C6CB-7DD710C204D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95708FF-4878-20E0-DBAA-BC670DA8D7A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6CD53EA-18E6-70D5-6013-996277D5D3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56C05EAA-7107-7BD4-7778-5F6E50B28B41}"/>
              </a:ext>
            </a:extLst>
          </p:cNvPr>
          <p:cNvGrpSpPr/>
          <p:nvPr/>
        </p:nvGrpSpPr>
        <p:grpSpPr>
          <a:xfrm>
            <a:off x="446949" y="2418841"/>
            <a:ext cx="8015552" cy="1371097"/>
            <a:chOff x="977976" y="2459333"/>
            <a:chExt cx="7188049" cy="999871"/>
          </a:xfrm>
        </p:grpSpPr>
        <p:pic>
          <p:nvPicPr>
            <p:cNvPr id="18" name="Image 17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DAF4F0F3-831D-7D03-AECB-B69FDA671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1FDB9C9-C981-03D1-C4EE-6EFAB07F1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7664968D-E307-0F6F-2459-E63311B4B508}"/>
              </a:ext>
            </a:extLst>
          </p:cNvPr>
          <p:cNvSpPr txBox="1"/>
          <p:nvPr/>
        </p:nvSpPr>
        <p:spPr>
          <a:xfrm>
            <a:off x="532074" y="2498379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8375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76760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سجل ياسر 3 أهداف في الشوط الأول نرسم 3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تربيعات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(1-2-3-) 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وسجل هدفين في الشوط  الثاني نرسم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تربيعتين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(1-2)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6A5E1BD-81EF-90E5-C921-660D7E1BDD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A00F74E-3556-113B-B4DA-45B871E960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BB15622-1E1B-4C2C-99F3-6C713B675F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A85D132-27E6-BDD2-23C5-CF224C2710F9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ADF53E3-F4B7-3806-EC05-528AF8FD164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8A3771B-BF5E-3437-A5E9-210FAD7BDE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DE7E7AE-5229-21AD-16D2-ADA8AFB6000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FB5A5DB-8FB4-EA77-60E3-6DA50D69588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810B3B1-FE8F-F893-1CFE-6AB9A658D5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98A76B8-4D0D-6276-5277-BCAD0A3DF613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C1DD87C-BA00-ECAD-B106-CB334C87CB4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370A38D-F3C1-F373-2983-9179025398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306C5743-A906-7FC9-2587-48D8F6BFB066}"/>
              </a:ext>
            </a:extLst>
          </p:cNvPr>
          <p:cNvSpPr/>
          <p:nvPr/>
        </p:nvSpPr>
        <p:spPr>
          <a:xfrm>
            <a:off x="3095693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9C215C-2E76-1015-9827-0FC9FA4A7094}"/>
              </a:ext>
            </a:extLst>
          </p:cNvPr>
          <p:cNvSpPr/>
          <p:nvPr/>
        </p:nvSpPr>
        <p:spPr>
          <a:xfrm>
            <a:off x="3620848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47119B-9E9A-A9AD-DF0C-90396D2CC8B2}"/>
              </a:ext>
            </a:extLst>
          </p:cNvPr>
          <p:cNvSpPr/>
          <p:nvPr/>
        </p:nvSpPr>
        <p:spPr>
          <a:xfrm>
            <a:off x="4146003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479661-5508-B9ED-F157-8CED9050F1BE}"/>
              </a:ext>
            </a:extLst>
          </p:cNvPr>
          <p:cNvSpPr/>
          <p:nvPr/>
        </p:nvSpPr>
        <p:spPr>
          <a:xfrm>
            <a:off x="4659438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C3554B-3C15-BC0A-73E1-E7705F0DF5AE}"/>
              </a:ext>
            </a:extLst>
          </p:cNvPr>
          <p:cNvSpPr/>
          <p:nvPr/>
        </p:nvSpPr>
        <p:spPr>
          <a:xfrm>
            <a:off x="5184593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340F192-B822-87F2-AFE1-B0224CE13FD8}"/>
              </a:ext>
            </a:extLst>
          </p:cNvPr>
          <p:cNvGrpSpPr/>
          <p:nvPr/>
        </p:nvGrpSpPr>
        <p:grpSpPr>
          <a:xfrm>
            <a:off x="446949" y="2418841"/>
            <a:ext cx="8015552" cy="1371097"/>
            <a:chOff x="977976" y="2459333"/>
            <a:chExt cx="7188049" cy="999871"/>
          </a:xfrm>
        </p:grpSpPr>
        <p:pic>
          <p:nvPicPr>
            <p:cNvPr id="11" name="Image 1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C5F50530-900F-0490-0C35-2AE400EE4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C4CF430-8FFF-3566-351E-CE68F1FCE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ABB6FF99-435A-4B5C-BC4F-210EC0B97DA8}"/>
              </a:ext>
            </a:extLst>
          </p:cNvPr>
          <p:cNvSpPr txBox="1"/>
          <p:nvPr/>
        </p:nvSpPr>
        <p:spPr>
          <a:xfrm>
            <a:off x="532074" y="2498379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  <p:sp>
        <p:nvSpPr>
          <p:cNvPr id="6" name="Accolade ouvrante 5">
            <a:extLst>
              <a:ext uri="{FF2B5EF4-FFF2-40B4-BE49-F238E27FC236}">
                <a16:creationId xmlns:a16="http://schemas.microsoft.com/office/drawing/2014/main" id="{04ABE00C-D342-F520-2C3A-CAB5758310F7}"/>
              </a:ext>
            </a:extLst>
          </p:cNvPr>
          <p:cNvSpPr/>
          <p:nvPr/>
        </p:nvSpPr>
        <p:spPr>
          <a:xfrm rot="16200000">
            <a:off x="3760846" y="4290997"/>
            <a:ext cx="204789" cy="146276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0D7BCA-661A-C20B-3EBA-E97A97D84A2B}"/>
              </a:ext>
            </a:extLst>
          </p:cNvPr>
          <p:cNvSpPr txBox="1"/>
          <p:nvPr/>
        </p:nvSpPr>
        <p:spPr>
          <a:xfrm>
            <a:off x="2769765" y="5136288"/>
            <a:ext cx="1741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أَهْدافُ </a:t>
            </a:r>
          </a:p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الشَّوْطِ الْأَوَّلِ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ccolade ouvrante 8">
            <a:extLst>
              <a:ext uri="{FF2B5EF4-FFF2-40B4-BE49-F238E27FC236}">
                <a16:creationId xmlns:a16="http://schemas.microsoft.com/office/drawing/2014/main" id="{45DBBB7B-AC88-0E9A-9C2F-89CDC1883747}"/>
              </a:ext>
            </a:extLst>
          </p:cNvPr>
          <p:cNvSpPr/>
          <p:nvPr/>
        </p:nvSpPr>
        <p:spPr>
          <a:xfrm rot="16200000">
            <a:off x="5080173" y="4484396"/>
            <a:ext cx="204789" cy="109899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78129BA-4D1D-E11E-3BAD-A0C5BE20AEEA}"/>
              </a:ext>
            </a:extLst>
          </p:cNvPr>
          <p:cNvSpPr txBox="1"/>
          <p:nvPr/>
        </p:nvSpPr>
        <p:spPr>
          <a:xfrm>
            <a:off x="4311984" y="5214313"/>
            <a:ext cx="1741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أَهْدافُ </a:t>
            </a:r>
          </a:p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الشَّوْطِ الثّاني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6" grpId="0" animBg="1"/>
      <p:bldP spid="8" grpId="0"/>
      <p:bldP spid="9" grpId="0" animBg="1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FDFE4BA-CFA1-B990-85F5-468DAAD003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9D405847-3CD6-5301-EB11-010F89003CA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CD31DCEF-6A06-4AB0-F946-5638F30421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2CD78F4-327B-1E32-FA54-86C30BACE420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1ADD6E9F-2CB4-683B-3567-25D2F6AB8DE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7B7C8138-410B-4AF7-26EA-A912DB45A9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063052A-F45E-FC70-57E8-D8A22EEFD960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06A2441E-8B58-1316-377D-1D2BB1AB15A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8EF52784-D970-B57B-82B0-F3BE5FD1FB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ADA63062-8874-4F62-DF3A-7787ABAF1ABF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912218B8-C1AB-D78E-5C95-53501B783A9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B62CA8F7-D78D-50E7-AF68-2650AE07C0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FD0F712D-6D6D-9F42-0266-93A9CA7B98DA}"/>
              </a:ext>
            </a:extLst>
          </p:cNvPr>
          <p:cNvSpPr/>
          <p:nvPr/>
        </p:nvSpPr>
        <p:spPr>
          <a:xfrm>
            <a:off x="3082047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978289-F647-3E9D-5BF3-5F3436EF9E96}"/>
              </a:ext>
            </a:extLst>
          </p:cNvPr>
          <p:cNvSpPr/>
          <p:nvPr/>
        </p:nvSpPr>
        <p:spPr>
          <a:xfrm>
            <a:off x="3607202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39BAF8-BDD8-7E18-8519-0DE65F414F01}"/>
              </a:ext>
            </a:extLst>
          </p:cNvPr>
          <p:cNvSpPr/>
          <p:nvPr/>
        </p:nvSpPr>
        <p:spPr>
          <a:xfrm>
            <a:off x="4132357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DCEB52-852C-1009-E283-781DF91446A1}"/>
              </a:ext>
            </a:extLst>
          </p:cNvPr>
          <p:cNvSpPr/>
          <p:nvPr/>
        </p:nvSpPr>
        <p:spPr>
          <a:xfrm>
            <a:off x="4645792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021F70-A837-894D-C526-8E8A0FF9CA97}"/>
              </a:ext>
            </a:extLst>
          </p:cNvPr>
          <p:cNvSpPr/>
          <p:nvPr/>
        </p:nvSpPr>
        <p:spPr>
          <a:xfrm>
            <a:off x="5170947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8B0CA9-B763-8697-4594-7F27DFAC721B}"/>
              </a:ext>
            </a:extLst>
          </p:cNvPr>
          <p:cNvGrpSpPr/>
          <p:nvPr/>
        </p:nvGrpSpPr>
        <p:grpSpPr>
          <a:xfrm>
            <a:off x="446949" y="2418841"/>
            <a:ext cx="8015552" cy="1371097"/>
            <a:chOff x="977976" y="2459333"/>
            <a:chExt cx="7188049" cy="999871"/>
          </a:xfrm>
        </p:grpSpPr>
        <p:pic>
          <p:nvPicPr>
            <p:cNvPr id="25" name="Image 2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47ADD7A3-48E9-2790-F459-429559988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7E5A071-73F8-AE0D-0D5B-CB9BD3558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8982C2B3-FC49-8DAF-109B-2A4AAD80C635}"/>
              </a:ext>
            </a:extLst>
          </p:cNvPr>
          <p:cNvSpPr txBox="1"/>
          <p:nvPr/>
        </p:nvSpPr>
        <p:spPr>
          <a:xfrm>
            <a:off x="532074" y="2498379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لحساب عدد الأهداف التي سجلها ياسر في المباراة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3" name="Groupe 62">
            <a:extLst>
              <a:ext uri="{FF2B5EF4-FFF2-40B4-BE49-F238E27FC236}">
                <a16:creationId xmlns:a16="http://schemas.microsoft.com/office/drawing/2014/main" id="{D0DD33E9-7DE9-3E74-3C3D-184C672D7FD0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95C3910-AE6F-C75A-0702-4637171FE96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458A2E59-90DD-E6EF-0587-C127CC4898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944748C-564B-F344-EDC3-BB27AB93D336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A3449AD0-84EC-ECBC-8F60-6764A64015D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D5DD6194-4917-41B6-22D1-DCA23812D9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CA620AFD-276A-3CA6-8BBC-DFF6E11A7916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302FB16A-692A-5385-3C9E-6F0C9084ED3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1" name="Oval 80">
              <a:extLst>
                <a:ext uri="{FF2B5EF4-FFF2-40B4-BE49-F238E27FC236}">
                  <a16:creationId xmlns:a16="http://schemas.microsoft.com/office/drawing/2014/main" id="{0043FD52-FC4E-EC99-8060-46415DABC6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C07B1DDA-9163-8359-EF65-62D11FB9B558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B7F549A6-BBB8-B050-2420-94B246DF1DD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4" name="Oval 80">
              <a:extLst>
                <a:ext uri="{FF2B5EF4-FFF2-40B4-BE49-F238E27FC236}">
                  <a16:creationId xmlns:a16="http://schemas.microsoft.com/office/drawing/2014/main" id="{FC066914-E801-F670-7B09-2BDAEACF2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7238220-EA33-29C1-F11E-950272A03552}"/>
              </a:ext>
            </a:extLst>
          </p:cNvPr>
          <p:cNvGrpSpPr/>
          <p:nvPr/>
        </p:nvGrpSpPr>
        <p:grpSpPr>
          <a:xfrm>
            <a:off x="446949" y="2418841"/>
            <a:ext cx="8015552" cy="1371097"/>
            <a:chOff x="977976" y="2459333"/>
            <a:chExt cx="7188049" cy="999871"/>
          </a:xfrm>
        </p:grpSpPr>
        <p:pic>
          <p:nvPicPr>
            <p:cNvPr id="19" name="Image 18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3AA6836F-637D-4090-3E9F-2E0D2255D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720E4C5-BF66-266A-7E06-07391C5F6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90AA9F41-A387-3BFC-5F98-8CC6751FC71C}"/>
              </a:ext>
            </a:extLst>
          </p:cNvPr>
          <p:cNvSpPr txBox="1"/>
          <p:nvPr/>
        </p:nvSpPr>
        <p:spPr>
          <a:xfrm>
            <a:off x="532074" y="2498379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3A3FFF-AE8E-FB56-A7ED-CE4C37CC5CA0}"/>
              </a:ext>
            </a:extLst>
          </p:cNvPr>
          <p:cNvSpPr/>
          <p:nvPr/>
        </p:nvSpPr>
        <p:spPr>
          <a:xfrm>
            <a:off x="3150284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D5E7E8-54EA-18FC-D2B0-2D3DAD749389}"/>
              </a:ext>
            </a:extLst>
          </p:cNvPr>
          <p:cNvSpPr/>
          <p:nvPr/>
        </p:nvSpPr>
        <p:spPr>
          <a:xfrm>
            <a:off x="3675439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78ABEE-4B19-9681-9413-54610E872519}"/>
              </a:ext>
            </a:extLst>
          </p:cNvPr>
          <p:cNvSpPr/>
          <p:nvPr/>
        </p:nvSpPr>
        <p:spPr>
          <a:xfrm>
            <a:off x="4200594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DFA933-352A-5BAF-56A6-52EF67727D2D}"/>
              </a:ext>
            </a:extLst>
          </p:cNvPr>
          <p:cNvSpPr/>
          <p:nvPr/>
        </p:nvSpPr>
        <p:spPr>
          <a:xfrm>
            <a:off x="4714029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4C532F-DC7E-9361-7A3F-73E0696DEBD8}"/>
              </a:ext>
            </a:extLst>
          </p:cNvPr>
          <p:cNvSpPr/>
          <p:nvPr/>
        </p:nvSpPr>
        <p:spPr>
          <a:xfrm>
            <a:off x="5239184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:لحساب الكل نستعمل</a:t>
            </a:r>
            <a:r>
              <a:rPr kumimoji="0" lang="ar-MA" sz="18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الجمع أي نجمع الجزء الأول و الثاني  5 = 2 + 3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3730A79A-9866-4DFC-4367-961C6E7BD9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463E2BEB-3A8E-8489-7456-D0703CC3C42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09C33D7-F554-BCA6-2377-4FAC0A4749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4D89633-8182-F1D7-DB80-08F21F6B2F91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45C9E6EC-39BC-6C10-74EE-FBB1EBE6516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22801D1D-96D8-1BA5-2B26-9F0061A8FC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B846BEF-8B03-EC61-85AB-3130B73E0AA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DB8CC638-9E5E-0615-529B-D01343A65DC6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D92ACBB5-0C35-D62E-6C8F-B58924D27B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868360A-ABE7-25B2-A9BA-7E1E253DC03B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BDD3501-61A1-FEBB-5C93-5E76BE4FC43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75BCD7CA-B431-D0A6-FBCF-21E4AEAA8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8FE0FA9B-B538-1E42-15B2-16DD596E12BF}"/>
              </a:ext>
            </a:extLst>
          </p:cNvPr>
          <p:cNvSpPr txBox="1"/>
          <p:nvPr/>
        </p:nvSpPr>
        <p:spPr>
          <a:xfrm>
            <a:off x="3067616" y="540046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739413-FD66-7FC5-5C98-E900C5794703}"/>
              </a:ext>
            </a:extLst>
          </p:cNvPr>
          <p:cNvSpPr txBox="1"/>
          <p:nvPr/>
        </p:nvSpPr>
        <p:spPr>
          <a:xfrm>
            <a:off x="3263383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1559B02-2739-610F-1C22-909130A45C9B}"/>
              </a:ext>
            </a:extLst>
          </p:cNvPr>
          <p:cNvSpPr txBox="1"/>
          <p:nvPr/>
        </p:nvSpPr>
        <p:spPr>
          <a:xfrm>
            <a:off x="415804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9B08B2-E8E7-BDA7-6439-99EE8A12EA83}"/>
              </a:ext>
            </a:extLst>
          </p:cNvPr>
          <p:cNvSpPr txBox="1"/>
          <p:nvPr/>
        </p:nvSpPr>
        <p:spPr>
          <a:xfrm>
            <a:off x="3688027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A6D7D37-46B4-C595-F4D5-89A5A27DAEE5}"/>
              </a:ext>
            </a:extLst>
          </p:cNvPr>
          <p:cNvSpPr txBox="1"/>
          <p:nvPr/>
        </p:nvSpPr>
        <p:spPr>
          <a:xfrm>
            <a:off x="470365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F194C6F-CDD1-CEFD-8F58-B8633DD2946D}"/>
              </a:ext>
            </a:extLst>
          </p:cNvPr>
          <p:cNvSpPr txBox="1"/>
          <p:nvPr/>
        </p:nvSpPr>
        <p:spPr>
          <a:xfrm>
            <a:off x="5323996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4E6BF8B-5FDE-1BE3-0DE0-CD343112C0AB}"/>
              </a:ext>
            </a:extLst>
          </p:cNvPr>
          <p:cNvGrpSpPr/>
          <p:nvPr/>
        </p:nvGrpSpPr>
        <p:grpSpPr>
          <a:xfrm>
            <a:off x="446949" y="2418841"/>
            <a:ext cx="8015552" cy="1371097"/>
            <a:chOff x="977976" y="2459333"/>
            <a:chExt cx="7188049" cy="999871"/>
          </a:xfrm>
        </p:grpSpPr>
        <p:pic>
          <p:nvPicPr>
            <p:cNvPr id="19" name="Image 18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39FBAAA4-D43E-6D30-5FD0-7D0FDF9E1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0777E8A-CF7E-96AD-CCE4-BF6EA19A3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34A22155-ED91-A381-12D0-4E12FE4E94BE}"/>
              </a:ext>
            </a:extLst>
          </p:cNvPr>
          <p:cNvSpPr txBox="1"/>
          <p:nvPr/>
        </p:nvSpPr>
        <p:spPr>
          <a:xfrm>
            <a:off x="532074" y="2498379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D3C34-FFD0-EAC8-4595-9B86AF7FAB55}"/>
              </a:ext>
            </a:extLst>
          </p:cNvPr>
          <p:cNvSpPr/>
          <p:nvPr/>
        </p:nvSpPr>
        <p:spPr>
          <a:xfrm>
            <a:off x="3204874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BCCBAF-73CA-320C-3478-38ABB8173643}"/>
              </a:ext>
            </a:extLst>
          </p:cNvPr>
          <p:cNvSpPr/>
          <p:nvPr/>
        </p:nvSpPr>
        <p:spPr>
          <a:xfrm>
            <a:off x="3730029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8239B9-6E73-FA4D-C64C-906D88A5A8A5}"/>
              </a:ext>
            </a:extLst>
          </p:cNvPr>
          <p:cNvSpPr/>
          <p:nvPr/>
        </p:nvSpPr>
        <p:spPr>
          <a:xfrm>
            <a:off x="4255184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5A8C4E-22DF-F07D-51EC-CC31E8E24ECE}"/>
              </a:ext>
            </a:extLst>
          </p:cNvPr>
          <p:cNvSpPr/>
          <p:nvPr/>
        </p:nvSpPr>
        <p:spPr>
          <a:xfrm>
            <a:off x="4768619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80E0F8-4233-93E4-02FD-9814C25DF82C}"/>
              </a:ext>
            </a:extLst>
          </p:cNvPr>
          <p:cNvSpPr/>
          <p:nvPr/>
        </p:nvSpPr>
        <p:spPr>
          <a:xfrm>
            <a:off x="5293774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الرابعة 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485E16-E09A-D4D3-2546-417C7D59327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1D7E44E-EA0E-AC3A-EDFF-DC2A0F4E875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D753DDD-7AE2-A31A-0F85-B3A46025F7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749BF72-437E-6B1F-7194-8A82E059B67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8293CFD-2546-D88E-A147-44F0AE26D12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8922F0-7A37-5590-E9D3-769407A9A7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05BECF0-2319-AE27-CBBC-BE388159C78F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8D76E05-8815-4E89-33FB-3337F455CA05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9F7297B2-9E0D-CDEA-9F47-CDDCAED78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F04224-3671-6587-9485-40A3B108018E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1379E25-1D5D-6DAF-E980-BFD9886390A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C569DF9-C90C-B3DC-9C93-8A040531A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3" name="Image 62">
            <a:extLst>
              <a:ext uri="{FF2B5EF4-FFF2-40B4-BE49-F238E27FC236}">
                <a16:creationId xmlns:a16="http://schemas.microsoft.com/office/drawing/2014/main" id="{0AAB4CFA-7B12-A1F9-4463-DB601579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DE523D48-D365-5A9A-CEA3-D82751243F69}"/>
              </a:ext>
            </a:extLst>
          </p:cNvPr>
          <p:cNvSpPr txBox="1"/>
          <p:nvPr/>
        </p:nvSpPr>
        <p:spPr>
          <a:xfrm>
            <a:off x="3067616" y="540046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2FD39E-226A-80D2-7DA6-AE4EAA9004C2}"/>
              </a:ext>
            </a:extLst>
          </p:cNvPr>
          <p:cNvSpPr txBox="1"/>
          <p:nvPr/>
        </p:nvSpPr>
        <p:spPr>
          <a:xfrm>
            <a:off x="3263383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A9270EC-DBFB-BBB1-50FF-241584A33B96}"/>
              </a:ext>
            </a:extLst>
          </p:cNvPr>
          <p:cNvSpPr txBox="1"/>
          <p:nvPr/>
        </p:nvSpPr>
        <p:spPr>
          <a:xfrm>
            <a:off x="415804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A4E792F-60CE-5136-B2D0-7495DC1AB102}"/>
              </a:ext>
            </a:extLst>
          </p:cNvPr>
          <p:cNvSpPr txBox="1"/>
          <p:nvPr/>
        </p:nvSpPr>
        <p:spPr>
          <a:xfrm>
            <a:off x="3688027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4B96A91-3258-73F2-6DEF-151A264A7133}"/>
              </a:ext>
            </a:extLst>
          </p:cNvPr>
          <p:cNvSpPr txBox="1"/>
          <p:nvPr/>
        </p:nvSpPr>
        <p:spPr>
          <a:xfrm>
            <a:off x="470365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0C07683-43F3-FAE1-8EFD-C0490FA65FD1}"/>
              </a:ext>
            </a:extLst>
          </p:cNvPr>
          <p:cNvSpPr txBox="1"/>
          <p:nvPr/>
        </p:nvSpPr>
        <p:spPr>
          <a:xfrm>
            <a:off x="5323996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1791A42-94B0-2C25-113D-B0FE60B83A3E}"/>
              </a:ext>
            </a:extLst>
          </p:cNvPr>
          <p:cNvGrpSpPr/>
          <p:nvPr/>
        </p:nvGrpSpPr>
        <p:grpSpPr>
          <a:xfrm>
            <a:off x="446949" y="2418841"/>
            <a:ext cx="8015552" cy="1371097"/>
            <a:chOff x="977976" y="2459333"/>
            <a:chExt cx="7188049" cy="999871"/>
          </a:xfrm>
        </p:grpSpPr>
        <p:pic>
          <p:nvPicPr>
            <p:cNvPr id="39" name="Image 38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BE078321-220E-1C15-0FBE-9FF17D732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A4018F6D-F15C-AA92-DD4C-F5FF22BF3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B876BEA6-A406-7E33-3DE3-650585E0D91E}"/>
              </a:ext>
            </a:extLst>
          </p:cNvPr>
          <p:cNvSpPr txBox="1"/>
          <p:nvPr/>
        </p:nvSpPr>
        <p:spPr>
          <a:xfrm>
            <a:off x="532074" y="2498379"/>
            <a:ext cx="7845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 مُباراةٍ لِكُرَةِ الْقَدَمِ، سَجَّلَ ياسِرُ 3 أهْدافٍ في الشَّوْطِ الْأَوَّلِ، وَ  هَدَفَيْنِ في الشَّوطِ الثّاني.</a:t>
            </a:r>
          </a:p>
          <a:p>
            <a:pPr algn="r"/>
            <a:r>
              <a:rPr lang="ar-MA" sz="2400" b="1" dirty="0"/>
              <a:t>كَمْ هَدَفاً سَجَّلَ ياسِرُ في هَذِهِ الْمُباراةِ؟</a:t>
            </a:r>
            <a:endParaRPr lang="fr-FR" sz="2400" b="1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E3D67C2-3F25-CDCC-6081-8C7C9CC1836E}"/>
              </a:ext>
            </a:extLst>
          </p:cNvPr>
          <p:cNvSpPr/>
          <p:nvPr/>
        </p:nvSpPr>
        <p:spPr>
          <a:xfrm>
            <a:off x="3204875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D5C3238-FDF8-1C0F-40B8-904C4868BB3A}"/>
              </a:ext>
            </a:extLst>
          </p:cNvPr>
          <p:cNvSpPr/>
          <p:nvPr/>
        </p:nvSpPr>
        <p:spPr>
          <a:xfrm>
            <a:off x="3730030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F366086-B819-3AD3-180C-F5B7895DBCA7}"/>
              </a:ext>
            </a:extLst>
          </p:cNvPr>
          <p:cNvSpPr/>
          <p:nvPr/>
        </p:nvSpPr>
        <p:spPr>
          <a:xfrm>
            <a:off x="4255185" y="4327327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07C0597-9D09-E2D5-04F2-25B956C2AC53}"/>
              </a:ext>
            </a:extLst>
          </p:cNvPr>
          <p:cNvSpPr/>
          <p:nvPr/>
        </p:nvSpPr>
        <p:spPr>
          <a:xfrm>
            <a:off x="4768620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C411984-B8C1-C630-020A-7ABF9F454590}"/>
              </a:ext>
            </a:extLst>
          </p:cNvPr>
          <p:cNvSpPr/>
          <p:nvPr/>
        </p:nvSpPr>
        <p:spPr>
          <a:xfrm>
            <a:off x="5293775" y="4327327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عدد الأهداف التي سجلها ياسر في هذه المباراة هو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1489844" y="4822190"/>
            <a:ext cx="599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الْأَهْدافِ الْتي سَجَّلَها ياسِرُ في الْمُباراةِ هُوَ : ....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53C078B-D9D4-3C9D-E1CF-600C9391F2F6}"/>
              </a:ext>
            </a:extLst>
          </p:cNvPr>
          <p:cNvSpPr/>
          <p:nvPr/>
        </p:nvSpPr>
        <p:spPr>
          <a:xfrm>
            <a:off x="7402876" y="4895388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4B3329B-47B7-2F16-90BC-59380A32A9E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B811833-02E9-075B-E8BB-6A8F05D89B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1234C30-BB9B-E24B-2704-7910DB6BE6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6A3132E-6FC6-49DE-798E-EB889F4E5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28718BB-5EEB-B0C3-ABCA-C351FD3780D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18CC0D5-71A2-8F44-A607-95A2FBD806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A93C454-1966-973C-D6A6-1D1CC0C7946D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A4015AB-5FF3-1D4B-5307-908778100E2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67097AB-B589-40D8-5BA1-D097A841A0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B95E843-6D65-9250-1EEA-1014E3DBEFF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9D117AB-3C2E-448A-DE2A-9899B847C2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56BE50EF-09E1-F4AC-E6C5-E1EB69DFFC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F7365747-1814-45F9-0802-17CB93D75AC7}"/>
              </a:ext>
            </a:extLst>
          </p:cNvPr>
          <p:cNvSpPr txBox="1"/>
          <p:nvPr/>
        </p:nvSpPr>
        <p:spPr>
          <a:xfrm>
            <a:off x="3094911" y="3814777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B60595F-9A60-84CB-F755-8DC4E8A99F94}"/>
              </a:ext>
            </a:extLst>
          </p:cNvPr>
          <p:cNvSpPr txBox="1"/>
          <p:nvPr/>
        </p:nvSpPr>
        <p:spPr>
          <a:xfrm>
            <a:off x="3290678" y="3821653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3603E51-6EEE-6DC9-6EA0-EA1607259A3A}"/>
              </a:ext>
            </a:extLst>
          </p:cNvPr>
          <p:cNvSpPr txBox="1"/>
          <p:nvPr/>
        </p:nvSpPr>
        <p:spPr>
          <a:xfrm>
            <a:off x="4185339" y="382165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CFD8ABE-C40D-4BFC-E0E1-98C33ADA0FDB}"/>
              </a:ext>
            </a:extLst>
          </p:cNvPr>
          <p:cNvSpPr txBox="1"/>
          <p:nvPr/>
        </p:nvSpPr>
        <p:spPr>
          <a:xfrm>
            <a:off x="3715322" y="3821653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6E98C90-946A-E06A-E6A2-241121327908}"/>
              </a:ext>
            </a:extLst>
          </p:cNvPr>
          <p:cNvSpPr txBox="1"/>
          <p:nvPr/>
        </p:nvSpPr>
        <p:spPr>
          <a:xfrm>
            <a:off x="4730949" y="382165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8D05A5A-7679-891A-198D-7E18583F4397}"/>
              </a:ext>
            </a:extLst>
          </p:cNvPr>
          <p:cNvSpPr txBox="1"/>
          <p:nvPr/>
        </p:nvSpPr>
        <p:spPr>
          <a:xfrm>
            <a:off x="5351291" y="382165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93E028-5393-6D90-783B-97147C781858}"/>
              </a:ext>
            </a:extLst>
          </p:cNvPr>
          <p:cNvSpPr/>
          <p:nvPr/>
        </p:nvSpPr>
        <p:spPr>
          <a:xfrm>
            <a:off x="3163931" y="2741636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00D7798-A662-58D1-4E85-B76BB1D55ED7}"/>
              </a:ext>
            </a:extLst>
          </p:cNvPr>
          <p:cNvSpPr/>
          <p:nvPr/>
        </p:nvSpPr>
        <p:spPr>
          <a:xfrm>
            <a:off x="3689086" y="2741636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887A278-BB64-1A82-A795-62CD584F44D5}"/>
              </a:ext>
            </a:extLst>
          </p:cNvPr>
          <p:cNvSpPr/>
          <p:nvPr/>
        </p:nvSpPr>
        <p:spPr>
          <a:xfrm>
            <a:off x="4214241" y="2741636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329B4C5-2F72-E6C2-F530-91C0D7621DC2}"/>
              </a:ext>
            </a:extLst>
          </p:cNvPr>
          <p:cNvSpPr/>
          <p:nvPr/>
        </p:nvSpPr>
        <p:spPr>
          <a:xfrm>
            <a:off x="4727676" y="2741636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1B5778E-1E9E-B26B-BD25-67104893440A}"/>
              </a:ext>
            </a:extLst>
          </p:cNvPr>
          <p:cNvSpPr/>
          <p:nvPr/>
        </p:nvSpPr>
        <p:spPr>
          <a:xfrm>
            <a:off x="5252831" y="2741636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433439" y="849493"/>
            <a:ext cx="7098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</a:t>
            </a:r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الْأَهْدافُ الْتي سَجَّلَها ياسِرُ في الْمُباراةِ هُوَ : 5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0468B18-EDCE-7CFE-C9DD-B9CB90C8EF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92C67C5-49CD-7F6B-F0C4-792FD2D9C1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86B3D288-983D-103D-A96C-E767255E09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154DADB-1CF0-B9E7-6091-487E7BE549FD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03A0377-CB7F-17BE-0C88-BDC7AE6D39E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9181D71B-712E-5123-2D3B-7B9D0EE88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CD424FF-2218-E404-DEB7-14AC8019E33C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BC18E3D-EE02-91D5-47A1-FBF24B2C00E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70C3FBD9-F13A-42BB-DFC6-AC7AA58A5A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E1B3F66-8496-3FFC-D96E-6B2C5D439A4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D6AF17F1-F48D-884F-D3EF-E895CA90EDA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0948D40A-C930-9AA0-60AA-98551150B1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1BD9BE90-A499-AD10-8A12-D03A2795E76B}"/>
              </a:ext>
            </a:extLst>
          </p:cNvPr>
          <p:cNvSpPr/>
          <p:nvPr/>
        </p:nvSpPr>
        <p:spPr>
          <a:xfrm>
            <a:off x="7227979" y="4991467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645D9F-1B59-72E0-A859-05898F25B8E4}"/>
              </a:ext>
            </a:extLst>
          </p:cNvPr>
          <p:cNvSpPr txBox="1"/>
          <p:nvPr/>
        </p:nvSpPr>
        <p:spPr>
          <a:xfrm>
            <a:off x="1489844" y="4822190"/>
            <a:ext cx="5991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الْأَهْدافِ الْتي سَجَّلَها ياسِرُ في الْمُباراةِ هُوَ :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935289-7969-05B3-89F1-F2664729FAD6}"/>
              </a:ext>
            </a:extLst>
          </p:cNvPr>
          <p:cNvSpPr txBox="1"/>
          <p:nvPr/>
        </p:nvSpPr>
        <p:spPr>
          <a:xfrm>
            <a:off x="3094911" y="3814777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2416E0-EC0E-6F8A-2205-0B3DE4B5883E}"/>
              </a:ext>
            </a:extLst>
          </p:cNvPr>
          <p:cNvSpPr txBox="1"/>
          <p:nvPr/>
        </p:nvSpPr>
        <p:spPr>
          <a:xfrm>
            <a:off x="3290678" y="3821653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FF3FB24-A67C-1EBC-9BE2-F5564C86782A}"/>
              </a:ext>
            </a:extLst>
          </p:cNvPr>
          <p:cNvSpPr txBox="1"/>
          <p:nvPr/>
        </p:nvSpPr>
        <p:spPr>
          <a:xfrm>
            <a:off x="4185339" y="382165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9441BC1-9693-1640-B21B-B0E357B58B33}"/>
              </a:ext>
            </a:extLst>
          </p:cNvPr>
          <p:cNvSpPr txBox="1"/>
          <p:nvPr/>
        </p:nvSpPr>
        <p:spPr>
          <a:xfrm>
            <a:off x="3715322" y="3821653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9BCE955-D117-ACF1-97FD-B0612FA4DBCB}"/>
              </a:ext>
            </a:extLst>
          </p:cNvPr>
          <p:cNvSpPr txBox="1"/>
          <p:nvPr/>
        </p:nvSpPr>
        <p:spPr>
          <a:xfrm>
            <a:off x="4730949" y="382165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2AF1590-731A-5335-215C-91937C6839C8}"/>
              </a:ext>
            </a:extLst>
          </p:cNvPr>
          <p:cNvSpPr txBox="1"/>
          <p:nvPr/>
        </p:nvSpPr>
        <p:spPr>
          <a:xfrm>
            <a:off x="5351291" y="382165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AE5E47F-CA99-4F6D-1205-2DB7AA52540C}"/>
              </a:ext>
            </a:extLst>
          </p:cNvPr>
          <p:cNvSpPr/>
          <p:nvPr/>
        </p:nvSpPr>
        <p:spPr>
          <a:xfrm>
            <a:off x="3177579" y="2741636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BD5CCF-4E24-1246-EB34-2C1722CF5CB5}"/>
              </a:ext>
            </a:extLst>
          </p:cNvPr>
          <p:cNvSpPr/>
          <p:nvPr/>
        </p:nvSpPr>
        <p:spPr>
          <a:xfrm>
            <a:off x="3702734" y="2741636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FBC5262-E766-5D07-B993-50B6429B8C8C}"/>
              </a:ext>
            </a:extLst>
          </p:cNvPr>
          <p:cNvSpPr/>
          <p:nvPr/>
        </p:nvSpPr>
        <p:spPr>
          <a:xfrm>
            <a:off x="4227889" y="2741636"/>
            <a:ext cx="525155" cy="467516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D2645B-5E86-36C3-15D5-8FDA76D461B6}"/>
              </a:ext>
            </a:extLst>
          </p:cNvPr>
          <p:cNvSpPr/>
          <p:nvPr/>
        </p:nvSpPr>
        <p:spPr>
          <a:xfrm>
            <a:off x="4741324" y="2741636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BE82BE-BE27-7A3E-73AE-ABFDEFD8C45B}"/>
              </a:ext>
            </a:extLst>
          </p:cNvPr>
          <p:cNvSpPr/>
          <p:nvPr/>
        </p:nvSpPr>
        <p:spPr>
          <a:xfrm>
            <a:off x="5266479" y="2741636"/>
            <a:ext cx="525155" cy="46751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E669E7-A2F7-E9D7-0DB5-CA58A0B99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852" y="1888555"/>
            <a:ext cx="6850297" cy="429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77301"/>
            <a:ext cx="74304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:</a:t>
            </a:r>
            <a:endParaRPr lang="ar-MA" sz="14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شرب مراد من أكواب العصير ؟ ومن أكواب الماء ؟ ما هو المطلوب؟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79626C-543A-C266-4C48-E4C31C320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852" y="1888555"/>
            <a:ext cx="6850297" cy="42955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C6A58F-47CA-433A-810F-E681E6865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775" y="3302758"/>
            <a:ext cx="6277971" cy="277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810D8D-7105-BD5B-DCE3-7A9AFB37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B00EBA-3311-CCFB-E447-6037B6C5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A3144D-03FC-D041-7773-87E69420E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E1EFF3-6801-6586-EBC8-C0FF04360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52" y="1888555"/>
            <a:ext cx="6850297" cy="429550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F8BEE8-0AF7-B963-A10B-76D075D6C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775" y="3739487"/>
            <a:ext cx="6277971" cy="23412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281" y="3469944"/>
            <a:ext cx="3960893" cy="2204781"/>
          </a:xfrm>
          <a:prstGeom prst="rect">
            <a:avLst/>
          </a:prstGeom>
        </p:spPr>
      </p:pic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9818F8BA-32CE-0F51-E7E2-F1F66C652709}"/>
              </a:ext>
            </a:extLst>
          </p:cNvPr>
          <p:cNvSpPr/>
          <p:nvPr/>
        </p:nvSpPr>
        <p:spPr>
          <a:xfrm>
            <a:off x="7911474" y="346994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23" y="3428999"/>
            <a:ext cx="1229328" cy="257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على الألواح  كوب العصير و أكواب الماء التي شربها مراد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1145E-0966-6CAE-F585-FA3746E7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C8321-45B3-8F41-2F40-79645182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49C371-7F39-7420-DCE2-9B24A632B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671262-8CAD-F7D5-5D74-7C4361F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1EFB35-EDDE-6DA6-AD8D-835785684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5CFA6-9868-FFAD-F1C0-105BE0E0E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D70E37-C007-47CC-0BFC-8EB013DBA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A05B95-19FD-C737-CDD4-988BDA593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766AEB-8199-0525-ED40-80B19F6BB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53601D-AD36-C7BB-924B-9BAEE0256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C13FF2-80FF-5E21-C45C-A8FC4E354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7625460-B62C-80E6-9C82-140654400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6CC33DE-0D95-EA6B-A21C-28ED7195D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A08D7A-A056-620A-E6B7-45152C945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742630-4979-09E6-50EC-B5CBE349A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52" y="1888555"/>
            <a:ext cx="6850297" cy="42955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3043E1-45FE-FD8C-48D9-546E96C6D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BBDFD38-6E18-22D1-FC45-36C4A94746C2}"/>
              </a:ext>
            </a:extLst>
          </p:cNvPr>
          <p:cNvSpPr/>
          <p:nvPr/>
        </p:nvSpPr>
        <p:spPr>
          <a:xfrm>
            <a:off x="7911474" y="388414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63774" y="753237"/>
            <a:ext cx="7368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نرسم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واحدة لتمثيل كوب واحد من العصير ويمثل الجزء الأول من الكل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نرسم 5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( 1-2-3-4-5) لتمثيل 5 أكواب من الماء وتمثل الجزء الثاني من الكل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531FFB-1FD1-B95C-F70D-1B2B95E2C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FBAE823-94B9-49EE-E4C8-5A02816DD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F75AEA5-EBC2-7B38-1651-0C9AEA045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341AD1-5E93-A823-0D52-84F093CE8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5AB41E6-D2CE-F1E5-9196-176AE6EB3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3774227"/>
            <a:ext cx="3428727" cy="211540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826EC2-59AD-2E81-90FD-6DA50221D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52" y="1888555"/>
            <a:ext cx="6850297" cy="42955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DAAE5A-E317-CE1E-7134-F8D6F709B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9AE52499-54EC-E52F-F31E-4029C3C9EA62}"/>
              </a:ext>
            </a:extLst>
          </p:cNvPr>
          <p:cNvSpPr/>
          <p:nvPr/>
        </p:nvSpPr>
        <p:spPr>
          <a:xfrm>
            <a:off x="7911474" y="388414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494DBE-3213-EE3C-D948-9875AA718057}"/>
              </a:ext>
            </a:extLst>
          </p:cNvPr>
          <p:cNvSpPr/>
          <p:nvPr/>
        </p:nvSpPr>
        <p:spPr>
          <a:xfrm>
            <a:off x="1392071" y="4743493"/>
            <a:ext cx="405501" cy="398373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A55A49-D297-29E8-E3ED-8EC1744A04D4}"/>
              </a:ext>
            </a:extLst>
          </p:cNvPr>
          <p:cNvSpPr/>
          <p:nvPr/>
        </p:nvSpPr>
        <p:spPr>
          <a:xfrm>
            <a:off x="180404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2CDABD-E677-200F-F7F9-74BE6457EDB9}"/>
              </a:ext>
            </a:extLst>
          </p:cNvPr>
          <p:cNvSpPr/>
          <p:nvPr/>
        </p:nvSpPr>
        <p:spPr>
          <a:xfrm>
            <a:off x="221602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27BF93-2276-4B08-BFBB-3691AE8F880B}"/>
              </a:ext>
            </a:extLst>
          </p:cNvPr>
          <p:cNvSpPr/>
          <p:nvPr/>
        </p:nvSpPr>
        <p:spPr>
          <a:xfrm>
            <a:off x="262799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4E83A6-F444-94D1-BE84-0BE1447A284C}"/>
              </a:ext>
            </a:extLst>
          </p:cNvPr>
          <p:cNvSpPr/>
          <p:nvPr/>
        </p:nvSpPr>
        <p:spPr>
          <a:xfrm>
            <a:off x="303997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696EA8-290D-76CC-6894-C1FF87CBE45B}"/>
              </a:ext>
            </a:extLst>
          </p:cNvPr>
          <p:cNvSpPr/>
          <p:nvPr/>
        </p:nvSpPr>
        <p:spPr>
          <a:xfrm>
            <a:off x="3451947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2E6-037E-FF6A-CC69-47673A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CC750-B4E5-0EAC-B2DA-0C6AB396D08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أكواب السوائل التي شربها مراد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63D3E-BE3F-EB73-2309-DF916E07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BC7D48-8466-0B59-9C2D-6146BDEE9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E3BB9B-26CF-DB0E-09BE-99702D793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FF5BB94-B6CD-AE19-795E-5AF52B7C4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6A07A2-D2E9-CF37-34EE-95884691F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B2AAC21-7F90-651B-B8F5-05ADC5348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3774227"/>
            <a:ext cx="3428727" cy="211540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083B93B-B162-6113-3FA5-F85D94A63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52" y="1888555"/>
            <a:ext cx="6850297" cy="429550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EF0147-99D0-DD0F-432E-7D8FEA7F4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981433"/>
            <a:ext cx="3651428" cy="1099266"/>
          </a:xfrm>
          <a:prstGeom prst="rect">
            <a:avLst/>
          </a:prstGeom>
        </p:spPr>
      </p:pic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27B51669-7AFC-7A74-BFA8-DF09D72991BF}"/>
              </a:ext>
            </a:extLst>
          </p:cNvPr>
          <p:cNvSpPr/>
          <p:nvPr/>
        </p:nvSpPr>
        <p:spPr>
          <a:xfrm>
            <a:off x="7881556" y="433316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45DB6C-C647-C286-3404-06ABF7D0240E}"/>
              </a:ext>
            </a:extLst>
          </p:cNvPr>
          <p:cNvSpPr/>
          <p:nvPr/>
        </p:nvSpPr>
        <p:spPr>
          <a:xfrm>
            <a:off x="1392071" y="4743493"/>
            <a:ext cx="405501" cy="398373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0840EF-D8D7-AEEC-6CB9-5B08BD7F4F2C}"/>
              </a:ext>
            </a:extLst>
          </p:cNvPr>
          <p:cNvSpPr/>
          <p:nvPr/>
        </p:nvSpPr>
        <p:spPr>
          <a:xfrm>
            <a:off x="180404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49ED2A-6EB1-9370-48F0-CE685D04F528}"/>
              </a:ext>
            </a:extLst>
          </p:cNvPr>
          <p:cNvSpPr/>
          <p:nvPr/>
        </p:nvSpPr>
        <p:spPr>
          <a:xfrm>
            <a:off x="221602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3AC6ED-09DF-BB0D-DA9F-7F2E55671F0D}"/>
              </a:ext>
            </a:extLst>
          </p:cNvPr>
          <p:cNvSpPr/>
          <p:nvPr/>
        </p:nvSpPr>
        <p:spPr>
          <a:xfrm>
            <a:off x="262799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2EFFDFE-897C-CD76-83F7-50DE005CBCCC}"/>
              </a:ext>
            </a:extLst>
          </p:cNvPr>
          <p:cNvSpPr/>
          <p:nvPr/>
        </p:nvSpPr>
        <p:spPr>
          <a:xfrm>
            <a:off x="303997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99068D-9105-ABDA-DF86-B68BD9FAADBC}"/>
              </a:ext>
            </a:extLst>
          </p:cNvPr>
          <p:cNvSpPr/>
          <p:nvPr/>
        </p:nvSpPr>
        <p:spPr>
          <a:xfrm>
            <a:off x="3451947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07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نبحث عن الكل ، سنستعمل الجمع  6 = 5 + 1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E9BD19-B04F-C9A6-5087-862E74E51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52C501-0C47-C2B6-66E1-282AC53A4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534C01-9192-ABE3-EE9A-E93420E9A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0DBC91-C0E1-FE95-DA4F-F88585B22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57554AE-DBD2-8ED5-915F-0ADDF59C8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3774227"/>
            <a:ext cx="3428727" cy="211540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A79514-3812-C721-A683-777CA65B4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52" y="1888555"/>
            <a:ext cx="6850297" cy="429550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1F18BC1-97AF-AFCB-5843-CC8DEA85E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5201233"/>
            <a:ext cx="3651428" cy="879465"/>
          </a:xfrm>
          <a:prstGeom prst="rect">
            <a:avLst/>
          </a:prstGeom>
        </p:spPr>
      </p:pic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BEEBAE9E-6C42-EDE8-6337-CC9338A3E274}"/>
              </a:ext>
            </a:extLst>
          </p:cNvPr>
          <p:cNvSpPr/>
          <p:nvPr/>
        </p:nvSpPr>
        <p:spPr>
          <a:xfrm>
            <a:off x="7881556" y="433316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8F3A82-456C-B2EB-EB59-963A77D4FE10}"/>
              </a:ext>
            </a:extLst>
          </p:cNvPr>
          <p:cNvSpPr/>
          <p:nvPr/>
        </p:nvSpPr>
        <p:spPr>
          <a:xfrm>
            <a:off x="1392071" y="4743493"/>
            <a:ext cx="405501" cy="398373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8E44C3-CBCB-9CC7-174B-96A6A7C11F6A}"/>
              </a:ext>
            </a:extLst>
          </p:cNvPr>
          <p:cNvSpPr/>
          <p:nvPr/>
        </p:nvSpPr>
        <p:spPr>
          <a:xfrm>
            <a:off x="180404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3AAEFF-C62D-1CB5-6FD1-27ACEFD6BF20}"/>
              </a:ext>
            </a:extLst>
          </p:cNvPr>
          <p:cNvSpPr/>
          <p:nvPr/>
        </p:nvSpPr>
        <p:spPr>
          <a:xfrm>
            <a:off x="221602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CF2346-0801-B3E0-5CBB-980F8E221985}"/>
              </a:ext>
            </a:extLst>
          </p:cNvPr>
          <p:cNvSpPr/>
          <p:nvPr/>
        </p:nvSpPr>
        <p:spPr>
          <a:xfrm>
            <a:off x="262799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5306AD-8DD3-CC2A-020C-B42DBC26719C}"/>
              </a:ext>
            </a:extLst>
          </p:cNvPr>
          <p:cNvSpPr/>
          <p:nvPr/>
        </p:nvSpPr>
        <p:spPr>
          <a:xfrm>
            <a:off x="303997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99CDAA-8531-C020-65CF-8AD43EE31498}"/>
              </a:ext>
            </a:extLst>
          </p:cNvPr>
          <p:cNvSpPr/>
          <p:nvPr/>
        </p:nvSpPr>
        <p:spPr>
          <a:xfrm>
            <a:off x="3451947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4555573" y="4554903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+ 5 = 6 </a:t>
            </a:r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3533E-FDB0-9EDD-E73A-D363CA81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72C1A9-E7D2-8AFB-C8F9-D8FEF0F9624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 : شرب مراد ... أكواب من السوائل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01B35-1D32-99CC-FAEB-BDC6E206F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7087A0-D4C6-A364-41B6-1469F1372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ECE42E-90D1-D162-A6F2-01E261802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34BD10-901A-89E8-F280-BC6A27B29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A31586-FE65-3FE6-3A69-A02860B7D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274C41-8C08-BB1C-EE39-3E06738F7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3774227"/>
            <a:ext cx="3428727" cy="211540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D88C90-F580-DCF8-FFF6-88C8F88B9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52" y="1888555"/>
            <a:ext cx="6850297" cy="4295508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A0081E03-46DE-4D04-4BEF-30234D857EDD}"/>
              </a:ext>
            </a:extLst>
          </p:cNvPr>
          <p:cNvSpPr/>
          <p:nvPr/>
        </p:nvSpPr>
        <p:spPr>
          <a:xfrm>
            <a:off x="7880569" y="571220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A0DEB5-3C7D-454D-DA2D-8E8D8D38090C}"/>
              </a:ext>
            </a:extLst>
          </p:cNvPr>
          <p:cNvSpPr/>
          <p:nvPr/>
        </p:nvSpPr>
        <p:spPr>
          <a:xfrm>
            <a:off x="1392071" y="4743493"/>
            <a:ext cx="405501" cy="398373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05F23B-6305-528D-1F2A-6890893F1A08}"/>
              </a:ext>
            </a:extLst>
          </p:cNvPr>
          <p:cNvSpPr/>
          <p:nvPr/>
        </p:nvSpPr>
        <p:spPr>
          <a:xfrm>
            <a:off x="180404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0BF441C-AEE3-8015-E827-D7123F3BF393}"/>
              </a:ext>
            </a:extLst>
          </p:cNvPr>
          <p:cNvSpPr/>
          <p:nvPr/>
        </p:nvSpPr>
        <p:spPr>
          <a:xfrm>
            <a:off x="221602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9BD19D-D7B4-3DC6-A271-19CD3E046249}"/>
              </a:ext>
            </a:extLst>
          </p:cNvPr>
          <p:cNvSpPr/>
          <p:nvPr/>
        </p:nvSpPr>
        <p:spPr>
          <a:xfrm>
            <a:off x="262799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77E6C1-7FF8-A15A-A7E6-796B5B8C66E4}"/>
              </a:ext>
            </a:extLst>
          </p:cNvPr>
          <p:cNvSpPr/>
          <p:nvPr/>
        </p:nvSpPr>
        <p:spPr>
          <a:xfrm>
            <a:off x="303997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FFE4995-F13C-E530-C986-DB5FFDE2546C}"/>
              </a:ext>
            </a:extLst>
          </p:cNvPr>
          <p:cNvSpPr/>
          <p:nvPr/>
        </p:nvSpPr>
        <p:spPr>
          <a:xfrm>
            <a:off x="3451947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1DFBD01-DF57-C3F1-93C8-CEC0F2679722}"/>
              </a:ext>
            </a:extLst>
          </p:cNvPr>
          <p:cNvSpPr txBox="1"/>
          <p:nvPr/>
        </p:nvSpPr>
        <p:spPr>
          <a:xfrm>
            <a:off x="4555573" y="4554903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+ 5 = 6 </a:t>
            </a:r>
          </a:p>
        </p:txBody>
      </p:sp>
    </p:spTree>
    <p:extLst>
      <p:ext uri="{BB962C8B-B14F-4D97-AF65-F5344CB8AC3E}">
        <p14:creationId xmlns:p14="http://schemas.microsoft.com/office/powerpoint/2010/main" val="40334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7D71-885F-35F1-C1FF-D119DEF6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E71852-6264-DF64-103B-F266E53F7E0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314DF9-E5D1-A9D3-0E11-937D7A58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09AB1C-E25D-8041-B080-E899784088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3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F015E-2EC0-4504-4658-AE6556D18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FA51F66-1D6D-82CA-441D-FFD3DB3166DC}"/>
              </a:ext>
            </a:extLst>
          </p:cNvPr>
          <p:cNvSpPr txBox="1"/>
          <p:nvPr/>
        </p:nvSpPr>
        <p:spPr>
          <a:xfrm>
            <a:off x="101600" y="74030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شرب مراد 6 أكواب من السوائل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تمثل الكل أي كل الأكواب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D1E473-DAF3-02CA-7982-C4E901274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E27FD7-8E43-4DA2-B143-E11D2ECDE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64AB02-2284-08A4-6C88-8F7D1ABBD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3255779-E655-1AE4-CBAF-42B85B6C1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5216FA9-6AAC-9662-2627-7AC587861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A8A6D01-C4FA-92B2-0CD6-C5749FFDE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3774227"/>
            <a:ext cx="3428727" cy="211540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8304EC-3D67-F133-C921-4EB5BC6A2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52" y="1888555"/>
            <a:ext cx="6850297" cy="4295508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5602C483-86FD-2490-A8B5-20A5BBBBE396}"/>
              </a:ext>
            </a:extLst>
          </p:cNvPr>
          <p:cNvSpPr/>
          <p:nvPr/>
        </p:nvSpPr>
        <p:spPr>
          <a:xfrm>
            <a:off x="7880569" y="571220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2405C4-B806-2518-333F-D8AFBEC8B5EF}"/>
              </a:ext>
            </a:extLst>
          </p:cNvPr>
          <p:cNvSpPr/>
          <p:nvPr/>
        </p:nvSpPr>
        <p:spPr>
          <a:xfrm>
            <a:off x="1392071" y="4743493"/>
            <a:ext cx="405501" cy="398373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D38B02-06C7-B812-F079-F2E7BE7A5E60}"/>
              </a:ext>
            </a:extLst>
          </p:cNvPr>
          <p:cNvSpPr/>
          <p:nvPr/>
        </p:nvSpPr>
        <p:spPr>
          <a:xfrm>
            <a:off x="180404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970BC75-281B-E232-8096-6FCA5A6969C6}"/>
              </a:ext>
            </a:extLst>
          </p:cNvPr>
          <p:cNvSpPr/>
          <p:nvPr/>
        </p:nvSpPr>
        <p:spPr>
          <a:xfrm>
            <a:off x="221602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B073E13-C5A7-FB9C-2703-F2423A06578E}"/>
              </a:ext>
            </a:extLst>
          </p:cNvPr>
          <p:cNvSpPr/>
          <p:nvPr/>
        </p:nvSpPr>
        <p:spPr>
          <a:xfrm>
            <a:off x="2627996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3459DA3-AF48-13DD-F46F-54001BE493CA}"/>
              </a:ext>
            </a:extLst>
          </p:cNvPr>
          <p:cNvSpPr/>
          <p:nvPr/>
        </p:nvSpPr>
        <p:spPr>
          <a:xfrm>
            <a:off x="3039971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09ABCB4-7391-83EA-A539-91F3FE00053E}"/>
              </a:ext>
            </a:extLst>
          </p:cNvPr>
          <p:cNvSpPr/>
          <p:nvPr/>
        </p:nvSpPr>
        <p:spPr>
          <a:xfrm>
            <a:off x="3451947" y="4743493"/>
            <a:ext cx="405501" cy="398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BD85DB2-E1D5-88B1-A0A6-62E66CAACDCB}"/>
              </a:ext>
            </a:extLst>
          </p:cNvPr>
          <p:cNvSpPr txBox="1"/>
          <p:nvPr/>
        </p:nvSpPr>
        <p:spPr>
          <a:xfrm>
            <a:off x="4555573" y="4554903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+ 5 = 6 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7E54F66-C53F-1DD0-4B55-1FD919E4FB4C}"/>
              </a:ext>
            </a:extLst>
          </p:cNvPr>
          <p:cNvSpPr txBox="1"/>
          <p:nvPr/>
        </p:nvSpPr>
        <p:spPr>
          <a:xfrm>
            <a:off x="6419650" y="5432340"/>
            <a:ext cx="494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95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الصفحة56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C1858AF-EE6D-B7B9-7B9A-56908D4C9744}"/>
              </a:ext>
            </a:extLst>
          </p:cNvPr>
          <p:cNvGrpSpPr/>
          <p:nvPr/>
        </p:nvGrpSpPr>
        <p:grpSpPr>
          <a:xfrm>
            <a:off x="1389941" y="1855067"/>
            <a:ext cx="6364118" cy="4496451"/>
            <a:chOff x="1693242" y="2195931"/>
            <a:chExt cx="5785562" cy="408768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C31924C-ABD3-4F45-C795-5732D3359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195931"/>
              <a:ext cx="2906804" cy="408768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D8FB2B0-F566-2642-C7E6-FB636B010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3242" y="2195931"/>
              <a:ext cx="2906804" cy="4087682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95383" y="2880316"/>
            <a:ext cx="2775515" cy="144598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079861-E950-468D-34BD-5740AC4ABC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59" y="1987291"/>
            <a:ext cx="5153235" cy="320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3247" y="3352799"/>
            <a:ext cx="1461985" cy="1461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4F5A5E-0289-2ACA-598F-B5A07908B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16" y="2492805"/>
            <a:ext cx="4720167" cy="258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DAD921-D3EB-670F-5312-BE0AEF387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783" y="1811250"/>
            <a:ext cx="6858957" cy="42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مناديل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تمثل الكل و 3 مناديل التي استعملها طارق تمثل الجزء الأول و نبحث عن كل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المتبقي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C045C22-AEA3-93C0-FA7D-C44976D2A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783" y="1811250"/>
            <a:ext cx="6858957" cy="426952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32A7B3-AB05-95A5-EEC0-8386172710DC}"/>
              </a:ext>
            </a:extLst>
          </p:cNvPr>
          <p:cNvSpPr txBox="1"/>
          <p:nvPr/>
        </p:nvSpPr>
        <p:spPr>
          <a:xfrm>
            <a:off x="4700638" y="4676159"/>
            <a:ext cx="2742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– 3 = 6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6075D1-F099-6FEB-1776-32A8C5F2355B}"/>
              </a:ext>
            </a:extLst>
          </p:cNvPr>
          <p:cNvSpPr txBox="1"/>
          <p:nvPr/>
        </p:nvSpPr>
        <p:spPr>
          <a:xfrm>
            <a:off x="6072119" y="5378469"/>
            <a:ext cx="38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54A8385-72D7-9C9D-0E22-1E1A1B31A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995312"/>
              </p:ext>
            </p:extLst>
          </p:nvPr>
        </p:nvGraphicFramePr>
        <p:xfrm>
          <a:off x="1289218" y="4701600"/>
          <a:ext cx="2350264" cy="337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752">
                  <a:extLst>
                    <a:ext uri="{9D8B030D-6E8A-4147-A177-3AD203B41FA5}">
                      <a16:colId xmlns:a16="http://schemas.microsoft.com/office/drawing/2014/main" val="3360545821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1767133473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799216058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2018988020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583754430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1159504604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769640820"/>
                    </a:ext>
                  </a:extLst>
                </a:gridCol>
              </a:tblGrid>
              <a:tr h="337127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134476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43B8536-5F0E-F2BA-37EB-589E351ADF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005042"/>
              </p:ext>
            </p:extLst>
          </p:nvPr>
        </p:nvGraphicFramePr>
        <p:xfrm>
          <a:off x="3621363" y="4701600"/>
          <a:ext cx="335752" cy="337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752">
                  <a:extLst>
                    <a:ext uri="{9D8B030D-6E8A-4147-A177-3AD203B41FA5}">
                      <a16:colId xmlns:a16="http://schemas.microsoft.com/office/drawing/2014/main" val="3360545821"/>
                    </a:ext>
                  </a:extLst>
                </a:gridCol>
              </a:tblGrid>
              <a:tr h="337127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134476"/>
                  </a:ext>
                </a:extLst>
              </a:tr>
            </a:tbl>
          </a:graphicData>
        </a:graphic>
      </p:graphicFrame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3E8E0395-D676-8769-A885-FC0304EB5942}"/>
              </a:ext>
            </a:extLst>
          </p:cNvPr>
          <p:cNvSpPr/>
          <p:nvPr/>
        </p:nvSpPr>
        <p:spPr>
          <a:xfrm rot="5400000">
            <a:off x="2678413" y="2998991"/>
            <a:ext cx="270985" cy="2973355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190F11D-2FAB-8556-B9EA-4E314A4D6341}"/>
              </a:ext>
            </a:extLst>
          </p:cNvPr>
          <p:cNvSpPr txBox="1"/>
          <p:nvPr/>
        </p:nvSpPr>
        <p:spPr>
          <a:xfrm>
            <a:off x="2101248" y="4073157"/>
            <a:ext cx="1054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الْكُلُّ</a:t>
            </a:r>
            <a:endParaRPr lang="fr-FR" b="1" dirty="0">
              <a:solidFill>
                <a:srgbClr val="C00000"/>
              </a:solidFill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D62C25D-53A2-7F40-EEC7-36D7FA083834}"/>
              </a:ext>
            </a:extLst>
          </p:cNvPr>
          <p:cNvCxnSpPr/>
          <p:nvPr/>
        </p:nvCxnSpPr>
        <p:spPr>
          <a:xfrm flipV="1">
            <a:off x="1244260" y="4562659"/>
            <a:ext cx="403104" cy="51736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CCDF0CA-DA62-B32A-A29D-70FF09F5B6AE}"/>
              </a:ext>
            </a:extLst>
          </p:cNvPr>
          <p:cNvCxnSpPr/>
          <p:nvPr/>
        </p:nvCxnSpPr>
        <p:spPr>
          <a:xfrm flipV="1">
            <a:off x="1567634" y="4607379"/>
            <a:ext cx="403104" cy="51736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B305BE8-65E3-9882-A144-7B83F4C1F5F5}"/>
              </a:ext>
            </a:extLst>
          </p:cNvPr>
          <p:cNvCxnSpPr/>
          <p:nvPr/>
        </p:nvCxnSpPr>
        <p:spPr>
          <a:xfrm flipV="1">
            <a:off x="1938188" y="4601802"/>
            <a:ext cx="403104" cy="51736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8A78CFE5-3D6F-D4B7-18C8-FB59647DE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49227"/>
              </p:ext>
            </p:extLst>
          </p:nvPr>
        </p:nvGraphicFramePr>
        <p:xfrm>
          <a:off x="3964832" y="4703872"/>
          <a:ext cx="335752" cy="337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752">
                  <a:extLst>
                    <a:ext uri="{9D8B030D-6E8A-4147-A177-3AD203B41FA5}">
                      <a16:colId xmlns:a16="http://schemas.microsoft.com/office/drawing/2014/main" val="3360545821"/>
                    </a:ext>
                  </a:extLst>
                </a:gridCol>
              </a:tblGrid>
              <a:tr h="337127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134476"/>
                  </a:ext>
                </a:extLst>
              </a:tr>
            </a:tbl>
          </a:graphicData>
        </a:graphic>
      </p:graphicFrame>
      <p:sp>
        <p:nvSpPr>
          <p:cNvPr id="21" name="ZoneTexte 20">
            <a:extLst>
              <a:ext uri="{FF2B5EF4-FFF2-40B4-BE49-F238E27FC236}">
                <a16:creationId xmlns:a16="http://schemas.microsoft.com/office/drawing/2014/main" id="{EB3BD56F-C5F3-5089-17D8-A5B507BB411E}"/>
              </a:ext>
            </a:extLst>
          </p:cNvPr>
          <p:cNvSpPr txBox="1"/>
          <p:nvPr/>
        </p:nvSpPr>
        <p:spPr>
          <a:xfrm>
            <a:off x="1120088" y="5473064"/>
            <a:ext cx="105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الْجُزْءُ</a:t>
            </a:r>
          </a:p>
          <a:p>
            <a:pPr algn="ctr"/>
            <a:r>
              <a:rPr lang="ar-MA" b="1" dirty="0">
                <a:solidFill>
                  <a:srgbClr val="C00000"/>
                </a:solidFill>
              </a:rPr>
              <a:t> الْأَوَّلُ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2" name="Accolade ouvrante 21">
            <a:extLst>
              <a:ext uri="{FF2B5EF4-FFF2-40B4-BE49-F238E27FC236}">
                <a16:creationId xmlns:a16="http://schemas.microsoft.com/office/drawing/2014/main" id="{9757AD7A-DD74-3E3C-6BA8-3A9F166C0851}"/>
              </a:ext>
            </a:extLst>
          </p:cNvPr>
          <p:cNvSpPr/>
          <p:nvPr/>
        </p:nvSpPr>
        <p:spPr>
          <a:xfrm rot="16200000">
            <a:off x="1661664" y="4809127"/>
            <a:ext cx="206004" cy="1043338"/>
          </a:xfrm>
          <a:prstGeom prst="leftBrac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Accolade ouvrante 22">
            <a:extLst>
              <a:ext uri="{FF2B5EF4-FFF2-40B4-BE49-F238E27FC236}">
                <a16:creationId xmlns:a16="http://schemas.microsoft.com/office/drawing/2014/main" id="{979724E7-1A47-5A7A-8E68-D9BFB43188A5}"/>
              </a:ext>
            </a:extLst>
          </p:cNvPr>
          <p:cNvSpPr/>
          <p:nvPr/>
        </p:nvSpPr>
        <p:spPr>
          <a:xfrm rot="16200000">
            <a:off x="3193864" y="4302756"/>
            <a:ext cx="198000" cy="2015438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660DC48-CCBA-A21B-32B1-28F8C20681C2}"/>
              </a:ext>
            </a:extLst>
          </p:cNvPr>
          <p:cNvSpPr txBox="1"/>
          <p:nvPr/>
        </p:nvSpPr>
        <p:spPr>
          <a:xfrm>
            <a:off x="2638379" y="5421961"/>
            <a:ext cx="105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الْجُزْءُ الثّاني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21" grpId="0"/>
      <p:bldP spid="22" grpId="0" animBg="1"/>
      <p:bldP spid="23" grpId="0" animBg="1"/>
      <p:bldP spid="2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57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719333-E392-5838-A409-C62CA3A99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941" y="1991547"/>
            <a:ext cx="3197484" cy="449645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87606" y="2688572"/>
            <a:ext cx="2920621" cy="157849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435561-A5F9-0931-B5BD-A971E8C3D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852" y="1978325"/>
            <a:ext cx="6850297" cy="415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-109182" y="735293"/>
            <a:ext cx="763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4 مرات تمثل الجزء الأول و 3 مرات تمثل الجزء الثاني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7 مرات  تمثل الكل  أي كل المرات 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4666799" y="564662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684799" y="56286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436A37D6-7FD3-4628-7B3E-BC0688C0E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6852" y="1978325"/>
            <a:ext cx="6850297" cy="415694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321B5DB-72F8-CB68-B116-3EEBC484E657}"/>
              </a:ext>
            </a:extLst>
          </p:cNvPr>
          <p:cNvSpPr/>
          <p:nvPr/>
        </p:nvSpPr>
        <p:spPr>
          <a:xfrm>
            <a:off x="1454562" y="4625047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2194EC-56CB-0505-8222-87F018420946}"/>
              </a:ext>
            </a:extLst>
          </p:cNvPr>
          <p:cNvSpPr/>
          <p:nvPr/>
        </p:nvSpPr>
        <p:spPr>
          <a:xfrm>
            <a:off x="1765204" y="4625047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AF2817-5B2A-6E1A-E167-74AF006F6ED8}"/>
              </a:ext>
            </a:extLst>
          </p:cNvPr>
          <p:cNvSpPr/>
          <p:nvPr/>
        </p:nvSpPr>
        <p:spPr>
          <a:xfrm>
            <a:off x="2075846" y="4625047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353583-C135-2B77-4FFF-CDBB2F4171A7}"/>
              </a:ext>
            </a:extLst>
          </p:cNvPr>
          <p:cNvSpPr/>
          <p:nvPr/>
        </p:nvSpPr>
        <p:spPr>
          <a:xfrm>
            <a:off x="2386488" y="4625047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7B2A65-8B4E-2FA1-C8B7-8F0AAE25279E}"/>
              </a:ext>
            </a:extLst>
          </p:cNvPr>
          <p:cNvSpPr/>
          <p:nvPr/>
        </p:nvSpPr>
        <p:spPr>
          <a:xfrm>
            <a:off x="2697130" y="4625047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46C283-12AC-F485-BC0F-6357567C9968}"/>
              </a:ext>
            </a:extLst>
          </p:cNvPr>
          <p:cNvSpPr/>
          <p:nvPr/>
        </p:nvSpPr>
        <p:spPr>
          <a:xfrm>
            <a:off x="3007772" y="4625047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5167F8-8714-48F7-DFC9-AD4C7C9FA319}"/>
              </a:ext>
            </a:extLst>
          </p:cNvPr>
          <p:cNvSpPr/>
          <p:nvPr/>
        </p:nvSpPr>
        <p:spPr>
          <a:xfrm>
            <a:off x="3318414" y="4625047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97EB7C9-9416-89E0-3CAD-8166E9071CBE}"/>
              </a:ext>
            </a:extLst>
          </p:cNvPr>
          <p:cNvSpPr txBox="1"/>
          <p:nvPr/>
        </p:nvSpPr>
        <p:spPr>
          <a:xfrm>
            <a:off x="4800670" y="4423721"/>
            <a:ext cx="228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5720965-32C7-2FF6-C210-4ADD1161A4C9}"/>
              </a:ext>
            </a:extLst>
          </p:cNvPr>
          <p:cNvSpPr txBox="1"/>
          <p:nvPr/>
        </p:nvSpPr>
        <p:spPr>
          <a:xfrm>
            <a:off x="5262451" y="5364401"/>
            <a:ext cx="360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56و 57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C9906DE-734C-B4F5-C9AD-B07022887219}"/>
              </a:ext>
            </a:extLst>
          </p:cNvPr>
          <p:cNvGrpSpPr/>
          <p:nvPr/>
        </p:nvGrpSpPr>
        <p:grpSpPr>
          <a:xfrm>
            <a:off x="1389941" y="1673780"/>
            <a:ext cx="6364118" cy="4496451"/>
            <a:chOff x="1693242" y="2195931"/>
            <a:chExt cx="5785562" cy="408768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CA84DC-C164-E949-5C5B-9BAC39CA6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195931"/>
              <a:ext cx="2906804" cy="408768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4A8D94C-A105-DAA3-CBCE-F7FF117AD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3242" y="2195931"/>
              <a:ext cx="2906804" cy="40876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21500</TotalTime>
  <Words>1425</Words>
  <Application>Microsoft Office PowerPoint</Application>
  <PresentationFormat>Affichage à l'écran (4:3)</PresentationFormat>
  <Paragraphs>336</Paragraphs>
  <Slides>70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70</vt:i4>
      </vt:variant>
    </vt:vector>
  </HeadingPairs>
  <TitlesOfParts>
    <vt:vector size="84" baseType="lpstr">
      <vt:lpstr>Aptos</vt:lpstr>
      <vt:lpstr>Aptos Display</vt:lpstr>
      <vt:lpstr>Arial</vt:lpstr>
      <vt:lpstr>Calibri</vt:lpstr>
      <vt:lpstr>DengXian</vt:lpstr>
      <vt:lpstr>Dosis</vt:lpstr>
      <vt:lpstr>Dosis SemiBold</vt:lpstr>
      <vt:lpstr>Effra CC Arbc</vt:lpstr>
      <vt:lpstr>Wingdings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247</cp:revision>
  <cp:lastPrinted>2025-08-13T10:11:39Z</cp:lastPrinted>
  <dcterms:created xsi:type="dcterms:W3CDTF">2025-08-01T12:31:49Z</dcterms:created>
  <dcterms:modified xsi:type="dcterms:W3CDTF">2026-03-24T15:28:21Z</dcterms:modified>
</cp:coreProperties>
</file>