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7"/>
  </p:notesMasterIdLst>
  <p:handoutMasterIdLst>
    <p:handoutMasterId r:id="rId68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26" r:id="rId15"/>
    <p:sldId id="964" r:id="rId16"/>
    <p:sldId id="1053" r:id="rId17"/>
    <p:sldId id="1057" r:id="rId18"/>
    <p:sldId id="1121" r:id="rId19"/>
    <p:sldId id="1148" r:id="rId20"/>
    <p:sldId id="1098" r:id="rId21"/>
    <p:sldId id="1149" r:id="rId22"/>
    <p:sldId id="1122" r:id="rId23"/>
    <p:sldId id="1220" r:id="rId24"/>
    <p:sldId id="1221" r:id="rId25"/>
    <p:sldId id="1222" r:id="rId26"/>
    <p:sldId id="786" r:id="rId27"/>
    <p:sldId id="751" r:id="rId28"/>
    <p:sldId id="828" r:id="rId29"/>
    <p:sldId id="890" r:id="rId30"/>
    <p:sldId id="787" r:id="rId31"/>
    <p:sldId id="740" r:id="rId32"/>
    <p:sldId id="1091" r:id="rId33"/>
    <p:sldId id="1227" r:id="rId34"/>
    <p:sldId id="1166" r:id="rId35"/>
    <p:sldId id="1167" r:id="rId36"/>
    <p:sldId id="1228" r:id="rId37"/>
    <p:sldId id="1157" r:id="rId38"/>
    <p:sldId id="1168" r:id="rId39"/>
    <p:sldId id="1229" r:id="rId40"/>
    <p:sldId id="1169" r:id="rId41"/>
    <p:sldId id="1179" r:id="rId42"/>
    <p:sldId id="1230" r:id="rId43"/>
    <p:sldId id="1231" r:id="rId44"/>
    <p:sldId id="909" r:id="rId45"/>
    <p:sldId id="976" r:id="rId46"/>
    <p:sldId id="834" r:id="rId47"/>
    <p:sldId id="1158" r:id="rId48"/>
    <p:sldId id="1159" r:id="rId49"/>
    <p:sldId id="1223" r:id="rId50"/>
    <p:sldId id="1224" r:id="rId51"/>
    <p:sldId id="1225" r:id="rId52"/>
    <p:sldId id="910" r:id="rId53"/>
    <p:sldId id="848" r:id="rId54"/>
    <p:sldId id="916" r:id="rId55"/>
    <p:sldId id="924" r:id="rId56"/>
    <p:sldId id="1210" r:id="rId57"/>
    <p:sldId id="849" r:id="rId58"/>
    <p:sldId id="788" r:id="rId59"/>
    <p:sldId id="956" r:id="rId60"/>
    <p:sldId id="1200" r:id="rId61"/>
    <p:sldId id="850" r:id="rId62"/>
    <p:sldId id="789" r:id="rId63"/>
    <p:sldId id="794" r:id="rId64"/>
    <p:sldId id="793" r:id="rId65"/>
    <p:sldId id="930" r:id="rId6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  <p:embeddedFont>
      <p:font typeface="Dosis SemiBold" pitchFamily="2" charset="0"/>
      <p:bold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425760"/>
    <a:srgbClr val="16AB98"/>
    <a:srgbClr val="FFDA6D"/>
    <a:srgbClr val="FFEFB9"/>
    <a:srgbClr val="196082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1.fntdata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5.fntdata"/><Relationship Id="rId78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012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E60E0-E4BE-3B17-E2D3-86E7380BB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F1E425-94D8-90C9-8CE3-8B41556A4E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0BB700-1F8C-7376-954D-F77ADFF8F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168E7A-B337-03C3-7063-42B6D1299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5026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96A24-73CB-CAE3-5241-26691986C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E2B965-1258-5ED8-914C-FEDADFEE5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D60E48-564B-0D09-A746-B9BCA58385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1CEF5C-9889-D04E-D512-17303DE27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726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8C2F2-C7B8-155E-BC06-7D212274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C8E5A1-0B39-9636-6436-47684DBFC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5C1FDF-A66F-6FA0-C5F2-354C11645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4B0357-27B1-478C-E2EA-7A479437B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1329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2619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7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4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6946C3-6B8D-05CF-AEB9-2A5DA80F019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2418C6-681C-342F-181E-D85D606BB32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7971B1E-D01A-C207-B25A-744163A2E5A4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B308F0A-5269-F4D8-54DF-873A1C957ED9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916F807-43CB-0D21-4BD4-45F50E5C1FF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4</a:t>
              </a:r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8BB6A6-6298-7EAD-32E3-8852AA11A420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B3004B5-096B-9A58-B9E4-6B3798D440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231E08A-4200-A0A7-FCFA-B72753C451E7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7A2B315-B36D-F5A6-CFBD-2623533482E9}"/>
              </a:ext>
            </a:extLst>
          </p:cNvPr>
          <p:cNvGrpSpPr/>
          <p:nvPr/>
        </p:nvGrpSpPr>
        <p:grpSpPr>
          <a:xfrm>
            <a:off x="7304202" y="6006363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CB6E2FF-5987-1747-D76D-5552D6AA7DA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5C50217-867B-796A-F7E6-3139C81B2F1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707765-0071-1DE6-4E7B-C2246071A3C5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590197-6B9E-B1C4-38F6-E28FAC508684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02C6313-D950-E613-DEDD-2F0836108CD7}"/>
              </a:ext>
            </a:extLst>
          </p:cNvPr>
          <p:cNvSpPr/>
          <p:nvPr/>
        </p:nvSpPr>
        <p:spPr>
          <a:xfrm>
            <a:off x="6556767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DBB8446-5874-BE7C-0021-3C06FAB0412C}"/>
              </a:ext>
            </a:extLst>
          </p:cNvPr>
          <p:cNvSpPr/>
          <p:nvPr/>
        </p:nvSpPr>
        <p:spPr>
          <a:xfrm>
            <a:off x="4855558" y="6022351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rtl="1">
                <a:defRPr>
                  <a:solidFill>
                    <a:srgbClr val="FFFFFF"/>
                  </a:solidFill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مقارنة الأعداد من 0 إلى 99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</a:t>
              </a: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الأعداد من 0 إلى 99 (3)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20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(5)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ترتيب الأعداد من 0 إلى 99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الخامس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ترتيب  الأعداد من 0 إلى 99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B9A995F-C265-FEEA-1BC0-266D7B4DD054}"/>
              </a:ext>
            </a:extLst>
          </p:cNvPr>
          <p:cNvGrpSpPr/>
          <p:nvPr/>
        </p:nvGrpSpPr>
        <p:grpSpPr>
          <a:xfrm>
            <a:off x="1769213" y="2358536"/>
            <a:ext cx="5605575" cy="3842024"/>
            <a:chOff x="1308466" y="2166435"/>
            <a:chExt cx="6166132" cy="422622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D4099D-66C5-75D1-3DD8-6BDE5C926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1532" y="2166435"/>
              <a:ext cx="3083066" cy="422622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7DD47B3-DAAE-CB6F-882C-E60E5E807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8466" y="2166435"/>
              <a:ext cx="3083066" cy="4226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ترتيب  الأعداد من 0 إلى 99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9C4E6C7-77DA-BD12-49F9-5C394C1EC05B}"/>
              </a:ext>
            </a:extLst>
          </p:cNvPr>
          <p:cNvGrpSpPr/>
          <p:nvPr/>
        </p:nvGrpSpPr>
        <p:grpSpPr>
          <a:xfrm>
            <a:off x="1397490" y="2239768"/>
            <a:ext cx="5548757" cy="2671446"/>
            <a:chOff x="2147583" y="2221113"/>
            <a:chExt cx="4834130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A9B0E2-2C6A-E067-96CE-9EA97152421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079DEC5-EBB9-7104-2DA8-CF456F89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3090" y="291431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2585ED1-049B-AA10-F62F-11C5AA6DE501}"/>
                </a:ext>
              </a:extLst>
            </p:cNvPr>
            <p:cNvSpPr txBox="1"/>
            <p:nvPr/>
          </p:nvSpPr>
          <p:spPr>
            <a:xfrm>
              <a:off x="2147583" y="3540521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C64C152B-7DA9-6251-3321-CEC0186292E6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15D43C-1357-7FBA-7ED1-1CE9F600C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7F056B-DA67-119E-4B26-F4E12AD26AE6}"/>
                </a:ext>
              </a:extLst>
            </p:cNvPr>
            <p:cNvSpPr txBox="1"/>
            <p:nvPr/>
          </p:nvSpPr>
          <p:spPr>
            <a:xfrm>
              <a:off x="2636564" y="4044503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BC8C891C-5472-72FF-E8B6-19E6FF6403DF}"/>
              </a:ext>
            </a:extLst>
          </p:cNvPr>
          <p:cNvSpPr txBox="1"/>
          <p:nvPr/>
        </p:nvSpPr>
        <p:spPr>
          <a:xfrm>
            <a:off x="1588175" y="3001526"/>
            <a:ext cx="4419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53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C529010-5EB0-9E89-D3FC-3E3313966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92" y="1954985"/>
            <a:ext cx="6867617" cy="394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FB513-03E7-FF2D-BB95-CF9928A23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3BF8F1-F48D-2EE6-ACD7-8A266C6F33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DD7E38-2043-BED8-B027-22311652772A}"/>
              </a:ext>
            </a:extLst>
          </p:cNvPr>
          <p:cNvGrpSpPr/>
          <p:nvPr/>
        </p:nvGrpSpPr>
        <p:grpSpPr>
          <a:xfrm>
            <a:off x="1397490" y="2239768"/>
            <a:ext cx="5548757" cy="2671446"/>
            <a:chOff x="2147583" y="2221113"/>
            <a:chExt cx="4834130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1D6796D-4148-C9AD-7A91-D8029C8DF3E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CB73D4B-74F9-5431-969A-3104B9273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3090" y="3531134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3EEE62D-89F5-5D9F-2281-B7E417ABBFEF}"/>
                </a:ext>
              </a:extLst>
            </p:cNvPr>
            <p:cNvSpPr txBox="1"/>
            <p:nvPr/>
          </p:nvSpPr>
          <p:spPr>
            <a:xfrm>
              <a:off x="2147583" y="3540521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2EF50ED-9188-080A-C73E-5FCF04C6858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510D0DC-4687-9EB8-DDF3-D3A6473D28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7573C5C-6C99-8003-F14E-4AF794E0EBFA}"/>
                </a:ext>
              </a:extLst>
            </p:cNvPr>
            <p:cNvSpPr txBox="1"/>
            <p:nvPr/>
          </p:nvSpPr>
          <p:spPr>
            <a:xfrm>
              <a:off x="2531681" y="4122605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E1F10BD9-ECA7-E3BA-2C4A-48BA4DBF489B}"/>
              </a:ext>
            </a:extLst>
          </p:cNvPr>
          <p:cNvSpPr txBox="1"/>
          <p:nvPr/>
        </p:nvSpPr>
        <p:spPr>
          <a:xfrm>
            <a:off x="1588175" y="3075266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19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17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92E21E-0E1D-21E9-6DFA-A918A433E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97" y="1623984"/>
            <a:ext cx="3315163" cy="465882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39640" y="4251996"/>
            <a:ext cx="3088169" cy="7477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جمعوا مكملات العشرة ثم احسبوا مجموع الأعداد الثلاثة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AA8B5EB-A2F3-9DB7-2E4F-A58F37D06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88" y="2210262"/>
            <a:ext cx="7557025" cy="159257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6EFF664-2452-7D39-903E-33C7D9D4BC56}"/>
              </a:ext>
            </a:extLst>
          </p:cNvPr>
          <p:cNvGrpSpPr/>
          <p:nvPr/>
        </p:nvGrpSpPr>
        <p:grpSpPr>
          <a:xfrm>
            <a:off x="4841731" y="3156501"/>
            <a:ext cx="821651" cy="646331"/>
            <a:chOff x="3794594" y="2180766"/>
            <a:chExt cx="821651" cy="64633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DA497C3-39EA-8845-618C-3F1771BD33DC}"/>
                </a:ext>
              </a:extLst>
            </p:cNvPr>
            <p:cNvSpPr txBox="1"/>
            <p:nvPr/>
          </p:nvSpPr>
          <p:spPr>
            <a:xfrm>
              <a:off x="4004187" y="2336402"/>
              <a:ext cx="3434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D8F3294-5117-96DB-01EB-95BA9D63C956}"/>
                </a:ext>
              </a:extLst>
            </p:cNvPr>
            <p:cNvSpPr txBox="1"/>
            <p:nvPr/>
          </p:nvSpPr>
          <p:spPr>
            <a:xfrm>
              <a:off x="3794594" y="2180766"/>
              <a:ext cx="821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6A1AAC-FEB2-2412-A576-8F66FF3C9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210262"/>
            <a:ext cx="7557025" cy="159257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00CC0939-380A-AA40-A347-DFB3F7E41FAC}"/>
              </a:ext>
            </a:extLst>
          </p:cNvPr>
          <p:cNvGrpSpPr/>
          <p:nvPr/>
        </p:nvGrpSpPr>
        <p:grpSpPr>
          <a:xfrm>
            <a:off x="3794594" y="2180766"/>
            <a:ext cx="821651" cy="646331"/>
            <a:chOff x="3794594" y="2180766"/>
            <a:chExt cx="821651" cy="64633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F2DF937-4B87-F708-16AF-06145947AB8F}"/>
                </a:ext>
              </a:extLst>
            </p:cNvPr>
            <p:cNvSpPr txBox="1"/>
            <p:nvPr/>
          </p:nvSpPr>
          <p:spPr>
            <a:xfrm>
              <a:off x="4004187" y="2336402"/>
              <a:ext cx="3434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0BE7DE0-FFD0-B40F-6826-101D52DD7BB6}"/>
                </a:ext>
              </a:extLst>
            </p:cNvPr>
            <p:cNvSpPr txBox="1"/>
            <p:nvPr/>
          </p:nvSpPr>
          <p:spPr>
            <a:xfrm>
              <a:off x="3794594" y="2180766"/>
              <a:ext cx="821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C4EF238-148F-23F8-E571-778E08025C9A}"/>
              </a:ext>
            </a:extLst>
          </p:cNvPr>
          <p:cNvGrpSpPr/>
          <p:nvPr/>
        </p:nvGrpSpPr>
        <p:grpSpPr>
          <a:xfrm>
            <a:off x="7617351" y="2163893"/>
            <a:ext cx="821651" cy="646331"/>
            <a:chOff x="3794594" y="2180766"/>
            <a:chExt cx="821651" cy="646331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0CFDDFE-F806-B336-2CA0-2685EE1ECC0B}"/>
                </a:ext>
              </a:extLst>
            </p:cNvPr>
            <p:cNvSpPr txBox="1"/>
            <p:nvPr/>
          </p:nvSpPr>
          <p:spPr>
            <a:xfrm>
              <a:off x="4004187" y="2336402"/>
              <a:ext cx="3434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1F43102-3F42-B3BF-D6DE-D703CE0D71AB}"/>
                </a:ext>
              </a:extLst>
            </p:cNvPr>
            <p:cNvSpPr txBox="1"/>
            <p:nvPr/>
          </p:nvSpPr>
          <p:spPr>
            <a:xfrm>
              <a:off x="3794594" y="2180766"/>
              <a:ext cx="821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476A24-ACA8-BCAA-EA0C-7F5E66C3D188}"/>
              </a:ext>
            </a:extLst>
          </p:cNvPr>
          <p:cNvGrpSpPr/>
          <p:nvPr/>
        </p:nvGrpSpPr>
        <p:grpSpPr>
          <a:xfrm>
            <a:off x="3750349" y="3185997"/>
            <a:ext cx="821651" cy="646331"/>
            <a:chOff x="3794594" y="2180766"/>
            <a:chExt cx="821651" cy="646331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189E630-6622-B62D-D364-C6C375363BD7}"/>
                </a:ext>
              </a:extLst>
            </p:cNvPr>
            <p:cNvSpPr txBox="1"/>
            <p:nvPr/>
          </p:nvSpPr>
          <p:spPr>
            <a:xfrm>
              <a:off x="4004187" y="2336402"/>
              <a:ext cx="3434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DA889BD-EEA9-B121-B20C-D4725F59DC96}"/>
                </a:ext>
              </a:extLst>
            </p:cNvPr>
            <p:cNvSpPr txBox="1"/>
            <p:nvPr/>
          </p:nvSpPr>
          <p:spPr>
            <a:xfrm>
              <a:off x="3794594" y="2180766"/>
              <a:ext cx="821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42B410E-A3D9-A162-2EB0-D3A4095BF5E9}"/>
              </a:ext>
            </a:extLst>
          </p:cNvPr>
          <p:cNvGrpSpPr/>
          <p:nvPr/>
        </p:nvGrpSpPr>
        <p:grpSpPr>
          <a:xfrm>
            <a:off x="7663155" y="3156501"/>
            <a:ext cx="821651" cy="646331"/>
            <a:chOff x="3794594" y="2180766"/>
            <a:chExt cx="821651" cy="64633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48B6773-1D6E-E670-CA36-3C6DDF59C63C}"/>
                </a:ext>
              </a:extLst>
            </p:cNvPr>
            <p:cNvSpPr txBox="1"/>
            <p:nvPr/>
          </p:nvSpPr>
          <p:spPr>
            <a:xfrm>
              <a:off x="4004187" y="2336402"/>
              <a:ext cx="3434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46A0E78-E80A-AC95-85EE-698F8728F759}"/>
                </a:ext>
              </a:extLst>
            </p:cNvPr>
            <p:cNvSpPr txBox="1"/>
            <p:nvPr/>
          </p:nvSpPr>
          <p:spPr>
            <a:xfrm>
              <a:off x="3794594" y="2180766"/>
              <a:ext cx="821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69BC705-BDFC-82A8-EDDB-304C0BB3358C}"/>
              </a:ext>
            </a:extLst>
          </p:cNvPr>
          <p:cNvGrpSpPr/>
          <p:nvPr/>
        </p:nvGrpSpPr>
        <p:grpSpPr>
          <a:xfrm>
            <a:off x="4825837" y="3148000"/>
            <a:ext cx="821651" cy="646331"/>
            <a:chOff x="3794594" y="2180766"/>
            <a:chExt cx="821651" cy="64633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857AFB0-2A06-86A1-E7C4-5E70D092A259}"/>
                </a:ext>
              </a:extLst>
            </p:cNvPr>
            <p:cNvSpPr txBox="1"/>
            <p:nvPr/>
          </p:nvSpPr>
          <p:spPr>
            <a:xfrm>
              <a:off x="4004187" y="2336402"/>
              <a:ext cx="34347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B155D95A-110A-000C-74C6-FE226E0F0610}"/>
                </a:ext>
              </a:extLst>
            </p:cNvPr>
            <p:cNvSpPr txBox="1"/>
            <p:nvPr/>
          </p:nvSpPr>
          <p:spPr>
            <a:xfrm>
              <a:off x="3794594" y="2180766"/>
              <a:ext cx="8216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85AEE4E-67E6-1335-C37E-2C37E4B666EA}"/>
              </a:ext>
            </a:extLst>
          </p:cNvPr>
          <p:cNvGrpSpPr/>
          <p:nvPr/>
        </p:nvGrpSpPr>
        <p:grpSpPr>
          <a:xfrm>
            <a:off x="1397490" y="2239768"/>
            <a:ext cx="5548757" cy="2671446"/>
            <a:chOff x="2147583" y="2221113"/>
            <a:chExt cx="4834130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217B2EA-3F50-72C8-77F8-4CA6C9C3404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A17B63A-A370-9ABE-E0AD-FDF297B94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2" y="4044503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784CEEB-D2CA-908F-0C26-C0A5580E6CE7}"/>
                </a:ext>
              </a:extLst>
            </p:cNvPr>
            <p:cNvSpPr txBox="1"/>
            <p:nvPr/>
          </p:nvSpPr>
          <p:spPr>
            <a:xfrm>
              <a:off x="2147583" y="3540521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مجموع 3أعداد على السطر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2A65743-C7EF-6206-B7C7-B84423ED008A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E4D7E9B-C9FC-026B-1194-854DE80CF6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0959D42-F8A2-7A85-6E6D-4A86106C6F66}"/>
                </a:ext>
              </a:extLst>
            </p:cNvPr>
            <p:cNvSpPr txBox="1"/>
            <p:nvPr/>
          </p:nvSpPr>
          <p:spPr>
            <a:xfrm>
              <a:off x="2531681" y="4122605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1B59C75-D1B1-4163-1650-AE7048E998A9}"/>
              </a:ext>
            </a:extLst>
          </p:cNvPr>
          <p:cNvSpPr txBox="1"/>
          <p:nvPr/>
        </p:nvSpPr>
        <p:spPr>
          <a:xfrm>
            <a:off x="1588175" y="3075266"/>
            <a:ext cx="441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العدد الأصغر من بين الأعداد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EEC53D-8E68-1E04-D17C-1A7A6A757451}"/>
              </a:ext>
            </a:extLst>
          </p:cNvPr>
          <p:cNvSpPr txBox="1"/>
          <p:nvPr/>
        </p:nvSpPr>
        <p:spPr>
          <a:xfrm>
            <a:off x="421312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31</a:t>
            </a:r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089324-4E64-45FD-4CBA-7F601602EAF2}"/>
              </a:ext>
            </a:extLst>
          </p:cNvPr>
          <p:cNvSpPr txBox="1"/>
          <p:nvPr/>
        </p:nvSpPr>
        <p:spPr>
          <a:xfrm>
            <a:off x="244823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25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161144-170E-80E8-28F7-DEAF0C7F5D48}"/>
              </a:ext>
            </a:extLst>
          </p:cNvPr>
          <p:cNvSpPr txBox="1"/>
          <p:nvPr/>
        </p:nvSpPr>
        <p:spPr>
          <a:xfrm>
            <a:off x="597801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14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83524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أرتب أرقام العشرات، أصغر  رقم هو 1 إذن العدد الأصغر هو 14  ، من يشرح لنا كيف توصل للجواب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18678A-2087-212C-9896-61EC649187B8}"/>
              </a:ext>
            </a:extLst>
          </p:cNvPr>
          <p:cNvSpPr txBox="1"/>
          <p:nvPr/>
        </p:nvSpPr>
        <p:spPr>
          <a:xfrm>
            <a:off x="421312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8D6E08-E853-D7F1-1F71-7FF0D6438AA6}"/>
              </a:ext>
            </a:extLst>
          </p:cNvPr>
          <p:cNvSpPr txBox="1"/>
          <p:nvPr/>
        </p:nvSpPr>
        <p:spPr>
          <a:xfrm>
            <a:off x="244823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2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4095D3-0780-93C0-C466-3BC563C1B6BA}"/>
              </a:ext>
            </a:extLst>
          </p:cNvPr>
          <p:cNvSpPr txBox="1"/>
          <p:nvPr/>
        </p:nvSpPr>
        <p:spPr>
          <a:xfrm>
            <a:off x="597801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4</a:t>
            </a:r>
            <a:r>
              <a:rPr lang="fr-FR" dirty="0"/>
              <a:t>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98B2446-F7A4-3506-0287-86B2E4C83995}"/>
              </a:ext>
            </a:extLst>
          </p:cNvPr>
          <p:cNvSpPr/>
          <p:nvPr/>
        </p:nvSpPr>
        <p:spPr>
          <a:xfrm>
            <a:off x="5790708" y="2531071"/>
            <a:ext cx="1200519" cy="135184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0158F-9061-4760-24E0-B543D485E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FD3620-A5F4-2EE9-F284-75DAF4F24031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العدد الأكبر من بين الأعداد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C1D95C-0434-3989-31FA-C6880ACE4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1133DA-3248-3921-5D88-7EE245DF326F}"/>
              </a:ext>
            </a:extLst>
          </p:cNvPr>
          <p:cNvSpPr txBox="1"/>
          <p:nvPr/>
        </p:nvSpPr>
        <p:spPr>
          <a:xfrm>
            <a:off x="421312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35</a:t>
            </a:r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142FBC-EE80-C7F5-FD9F-01E3D0182213}"/>
              </a:ext>
            </a:extLst>
          </p:cNvPr>
          <p:cNvSpPr txBox="1"/>
          <p:nvPr/>
        </p:nvSpPr>
        <p:spPr>
          <a:xfrm>
            <a:off x="244823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40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9B5B65-54D2-9B9D-5384-469B0B1A5F25}"/>
              </a:ext>
            </a:extLst>
          </p:cNvPr>
          <p:cNvSpPr txBox="1"/>
          <p:nvPr/>
        </p:nvSpPr>
        <p:spPr>
          <a:xfrm>
            <a:off x="597801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24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557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9425-5BF8-6E23-471D-137457F8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0BDA94-5FB3-1BD9-8BB7-F112BC15049C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33CE36-5641-347B-07E2-183AEF70A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431C1F-0783-7FB2-691E-18B66579AF2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07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70694-B3AE-CE52-D12A-9F0DCF1C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E0BBD17-2F6A-2284-23C6-A0918546755E}"/>
              </a:ext>
            </a:extLst>
          </p:cNvPr>
          <p:cNvSpPr txBox="1"/>
          <p:nvPr/>
        </p:nvSpPr>
        <p:spPr>
          <a:xfrm>
            <a:off x="132735" y="83524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أرتب أرقام العشرات، أكبر رقم هو 4 إذن العدد الأكبر هو 40  ، من يشرح لنا كيف توصل للجواب .؟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01477E-5590-FF15-6FA9-2EECAA46E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89B57D-AC83-FAEB-BCF0-C80E39364835}"/>
              </a:ext>
            </a:extLst>
          </p:cNvPr>
          <p:cNvSpPr txBox="1"/>
          <p:nvPr/>
        </p:nvSpPr>
        <p:spPr>
          <a:xfrm>
            <a:off x="421312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181C0B-DCC3-9980-8948-374958D5606B}"/>
              </a:ext>
            </a:extLst>
          </p:cNvPr>
          <p:cNvSpPr txBox="1"/>
          <p:nvPr/>
        </p:nvSpPr>
        <p:spPr>
          <a:xfrm>
            <a:off x="244823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4</a:t>
            </a:r>
            <a:r>
              <a:rPr lang="ar-MA" dirty="0"/>
              <a:t>0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5C12DA-6683-8888-54DC-B4736159938C}"/>
              </a:ext>
            </a:extLst>
          </p:cNvPr>
          <p:cNvSpPr txBox="1"/>
          <p:nvPr/>
        </p:nvSpPr>
        <p:spPr>
          <a:xfrm>
            <a:off x="5978013" y="2745329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2</a:t>
            </a:r>
            <a:r>
              <a:rPr lang="ar-MA" dirty="0"/>
              <a:t>4</a:t>
            </a:r>
            <a:r>
              <a:rPr lang="fr-FR" dirty="0"/>
              <a:t>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5DFD96F-D5EE-6FF7-0FA0-4A38243B77C0}"/>
              </a:ext>
            </a:extLst>
          </p:cNvPr>
          <p:cNvSpPr/>
          <p:nvPr/>
        </p:nvSpPr>
        <p:spPr>
          <a:xfrm>
            <a:off x="2330249" y="2531070"/>
            <a:ext cx="1200519" cy="135184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52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ترتيب الأعداد من 0 إلى 99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نرتب الأعداد من 0 إلى 99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ATHS-N1_P3_SEM5_S3_V1">
            <a:hlinkClick r:id="" action="ppaction://media"/>
            <a:extLst>
              <a:ext uri="{FF2B5EF4-FFF2-40B4-BE49-F238E27FC236}">
                <a16:creationId xmlns:a16="http://schemas.microsoft.com/office/drawing/2014/main" id="{68A52A6D-B27A-E7B4-0982-FA5B08051E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504" y="1889702"/>
            <a:ext cx="7740828" cy="435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5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ترتيب الأعداد من 0 إلى 99؟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850132-2832-A7A9-B23C-3E7245599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935" y="2350011"/>
            <a:ext cx="5239871" cy="287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ترتيب الأعداد التالية من الأكبر إلى الأصغر   ،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A87FC18-5565-AB03-A748-ECE10C358B6B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15</a:t>
            </a:r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0454A5-E191-EDEE-EC96-179AC8614B3A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37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DB87DF-DEF2-148D-9D4A-779AF69930C4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73</a:t>
            </a:r>
            <a:r>
              <a:rPr lang="fr-FR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F82376-169E-81EB-3511-B0F1794BE78C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51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اكتبوا العدد الأكبر من بين الأعداد الأربعة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83CA86-4F19-68CA-02CE-2C43AD2A65CB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B347302-4CB7-5050-7290-DD9E50F635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9DCD378-1306-A1B0-DAE9-124A115737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F997E12-C894-2F15-6DB0-F2DFCE9C8576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90AD99-AD32-A3EA-D76C-BD8DAC53B1D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FF0F76-4928-AD23-8E0E-82DBEF57B8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4</a:t>
              </a:r>
              <a:endParaRPr lang="fr-MA" sz="1600" b="1" dirty="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1C4F4F9-12D4-7DF0-73E7-8A4612AD97E9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15</a:t>
            </a:r>
            <a:r>
              <a:rPr lang="fr-FR" dirty="0"/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D0CDAC6-F472-1249-CAF2-21A928CCB50E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37</a:t>
            </a:r>
            <a:r>
              <a:rPr lang="fr-FR" dirty="0"/>
              <a:t>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B84F866-85F5-2394-7160-3395A6AF19E1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73</a:t>
            </a:r>
            <a:r>
              <a:rPr lang="fr-FR" dirty="0"/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10E955A-B126-81C3-8925-D27B85041E5B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51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0DFD-DCA9-D705-4821-29CE61ACA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80B300-72A4-2528-FBE9-C590EAACF318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86DAA5-C77F-1F4E-0CCD-D53233BE7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DAEA8C-F0CB-DF67-99F9-2334BCCF002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32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6E5A-CF7B-BBA0-1ED1-1A88EB004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726E41-8A3C-C4CA-0F4F-9103D11C4822}"/>
              </a:ext>
            </a:extLst>
          </p:cNvPr>
          <p:cNvSpPr txBox="1"/>
          <p:nvPr/>
        </p:nvSpPr>
        <p:spPr>
          <a:xfrm>
            <a:off x="101600" y="7905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نرتب أرقام العشرات في  الأعداد الأربعة .  7هو أكبر رقم إذن   أكبر عدد هو 73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نكتب 73 ونضع الرمز أكبر من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2C616-13AC-3C04-432B-F3451ECA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31CB0D-8744-84E0-89AB-FAEE10F70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3FE3D10-D491-D712-032C-8BEFD3FCC26B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92F0C11-A45E-30B9-7368-E36B979AD868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E6BADFC-BEB5-4A75-6811-809E819D17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C59B18-55BD-5CFC-3A71-4366E51BA03C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17F7121-A23E-C7C5-7371-616D50AEDB1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35949B40-1AE0-2CE0-6DC2-EAC3C055F3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403F582-445E-0761-CC40-878DF27D43F5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32E60AA-EFC4-F4E8-412F-3F1927FF876D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A93A0DFA-3CB8-9E60-5518-D72A0B73B2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649C6A1-7823-F96D-D296-40AD50C6B752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AD1E62C-BC8A-D1D6-7B77-7C56422A27E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03B43E4A-9090-4483-966F-FBB899759F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4</a:t>
              </a:r>
              <a:endParaRPr lang="fr-MA" sz="1600" b="1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C78F2716-D5DB-CCBB-B803-A4F269AB09EA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41E5B1F-AC1A-298F-1006-F46FAA5E1955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3525996-3BB8-F071-8B14-60747590CB39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4DC0411-DEE2-A60F-0ADE-7DDEA2D99835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E40D0DC-1FC7-24A5-A2D2-0E673F596DD3}"/>
              </a:ext>
            </a:extLst>
          </p:cNvPr>
          <p:cNvSpPr txBox="1"/>
          <p:nvPr/>
        </p:nvSpPr>
        <p:spPr>
          <a:xfrm>
            <a:off x="1769807" y="4029670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73</a:t>
            </a:r>
            <a:r>
              <a:rPr lang="fr-FR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35" name="Graphique 34" descr="Point d’insertion vers la gauche avec un remplissage uni">
            <a:extLst>
              <a:ext uri="{FF2B5EF4-FFF2-40B4-BE49-F238E27FC236}">
                <a16:creationId xmlns:a16="http://schemas.microsoft.com/office/drawing/2014/main" id="{D6F51678-3170-8CF3-4A88-B8F7EB920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518BA43-F6D1-C003-4FF6-69C260688621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6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اكتبوا العدد الأكبر من بين الأعداد الثلاثة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ED7F48-AEA7-561D-2630-F7C4AE11B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E1819B3-269D-F4ED-401C-A27BAF843F1E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05AE880-9E95-737B-2628-BEAE19A756DB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6E34FFE1-34DB-C782-9F27-D6B714A35E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B2554D2-CA5C-C077-68A2-BB33AAA3046C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A854431-BA9F-97A6-A425-380EAE0E45F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33E467D-7DDB-56A6-B043-37E27500A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9786FC6-59FE-3691-ACDE-01BF8663A436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65DBA31-5DFC-410F-13FE-81152AE76545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FA55E345-7558-3DBF-8B81-C3D056AC7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5EBE24-516F-E337-661E-251F31FB8EFE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E56023-BC07-7467-CAB6-657CFE598C9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29C2DFE8-3ECD-1A11-0E77-F438C03144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CF5B9320-61AB-FDFE-5DEC-C0F95EA99609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CB5D450-D407-DFCD-AD5C-8F817B32D8E5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D875BC5-DBEF-AAAF-7EB2-981BCB00A317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BD43870-D815-53B0-47B9-435AF003FE36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DE2AE37-BE65-EDEA-7869-E6B2BB3C848F}"/>
              </a:ext>
            </a:extLst>
          </p:cNvPr>
          <p:cNvSpPr txBox="1"/>
          <p:nvPr/>
        </p:nvSpPr>
        <p:spPr>
          <a:xfrm>
            <a:off x="1769807" y="4029670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73</a:t>
            </a:r>
            <a:r>
              <a:rPr lang="fr-FR" dirty="0"/>
              <a:t> </a:t>
            </a:r>
          </a:p>
        </p:txBody>
      </p:sp>
      <p:pic>
        <p:nvPicPr>
          <p:cNvPr id="36" name="Graphique 35" descr="Point d’insertion vers la gauche avec un remplissage uni">
            <a:extLst>
              <a:ext uri="{FF2B5EF4-FFF2-40B4-BE49-F238E27FC236}">
                <a16:creationId xmlns:a16="http://schemas.microsoft.com/office/drawing/2014/main" id="{F5FA5216-A93B-BF04-7E14-21FB2A132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8AFCDCB-8BC8-EA60-DFEA-68D513707718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D680-F66E-0A58-86B6-CEF79CC58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A9D7F5-1B19-5176-7988-220066A2F8CB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5E6DBA-A1EC-5FBA-C2F3-BBAD21F6B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FE1D0E-90F8-3424-4605-16A21B1DBAC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83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0136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نرتب أرقام العشرات : أكبر رقم هو 5 إذن العدد الأكبر هو 51 ، نكتب 51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232639-9633-30A3-E2E7-BBED14DB6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AFED2FC-16B9-D5CB-2E5D-C0764042CE78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BFFA191-78C7-AB93-A4CD-5A6CCED82745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F0BFBEC-7D51-AE25-3831-3612165CEC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FF16F0-BD67-9DD2-A95B-99BDCFEFA699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CA24161-BE82-5DB7-A194-E0F7A8E9CD1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D12A8FC-269C-542F-D8FC-4CBF45E8D1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0DD551C-ECDF-465E-FA08-77D9B3F7C145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07076007-09BF-224D-F837-1B5D0526AC26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1C659C48-28B9-51C5-CBB4-46AC127B10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9B46E0D-04BB-1554-C1D0-2EAE7AD988D7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20C8AD1-F57B-1EEA-AC11-EBFC72215D1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79A57E6-FBA6-9778-D8F9-7A06FE23B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4</a:t>
              </a:r>
              <a:endParaRPr lang="fr-MA" sz="1600" b="1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705600DE-6895-D0CB-7FAE-96E2424402B9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D0B3EC2-BD26-A479-06AD-45C2BF751F77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0EE143F-5A6E-89F2-344F-3698EB265B77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4A53071-E450-52AE-3825-FFE2E8CD84B5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6A17C3C-68F7-ECBE-298C-BCDCB843E98A}"/>
              </a:ext>
            </a:extLst>
          </p:cNvPr>
          <p:cNvSpPr txBox="1"/>
          <p:nvPr/>
        </p:nvSpPr>
        <p:spPr>
          <a:xfrm>
            <a:off x="1769807" y="4029670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73</a:t>
            </a:r>
            <a:r>
              <a:rPr lang="fr-FR" dirty="0"/>
              <a:t> </a:t>
            </a:r>
          </a:p>
        </p:txBody>
      </p:sp>
      <p:pic>
        <p:nvPicPr>
          <p:cNvPr id="35" name="Graphique 34" descr="Point d’insertion vers la gauche avec un remplissage uni">
            <a:extLst>
              <a:ext uri="{FF2B5EF4-FFF2-40B4-BE49-F238E27FC236}">
                <a16:creationId xmlns:a16="http://schemas.microsoft.com/office/drawing/2014/main" id="{84C5EF93-E9B4-B441-4484-68E1F4F94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9CDE06BC-6E1C-CC7E-4E80-D58C931BF472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47349EE4-6140-0306-008E-355DE79C8C44}"/>
              </a:ext>
            </a:extLst>
          </p:cNvPr>
          <p:cNvSpPr txBox="1"/>
          <p:nvPr/>
        </p:nvSpPr>
        <p:spPr>
          <a:xfrm>
            <a:off x="3292298" y="3982967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51</a:t>
            </a:r>
            <a:r>
              <a:rPr lang="fr-FR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1CE3365-ABC4-1C61-75D0-F8F049B4C167}"/>
              </a:ext>
            </a:extLst>
          </p:cNvPr>
          <p:cNvCxnSpPr/>
          <p:nvPr/>
        </p:nvCxnSpPr>
        <p:spPr>
          <a:xfrm flipV="1">
            <a:off x="6543111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Graphique 38" descr="Point d’insertion vers la gauche avec un remplissage uni">
            <a:extLst>
              <a:ext uri="{FF2B5EF4-FFF2-40B4-BE49-F238E27FC236}">
                <a16:creationId xmlns:a16="http://schemas.microsoft.com/office/drawing/2014/main" id="{DEC75604-CCA1-251B-769D-226CE6042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60893"/>
            <a:ext cx="1094298" cy="109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 اكتبوا العدد الأكبر من بين العددين المتبقيين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FDA58D-D9A8-BE98-BA41-7D3D9AED8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5E941DD-9261-F902-D339-3847281DC32D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6D4FAC-EDF1-941E-D669-AB902B6615AF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E192473-54C2-A081-996B-6E204D8561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A21D3E0-FF96-1C52-C0B1-52A77318BA62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432F4AF-A827-63A3-E7A5-7A4D357205B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33A6C77-89C5-3649-D075-0B06A3162D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68A25C-3C4C-2804-C747-0ECF86495C60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9D76578-1C6F-608C-D7A2-35FBA8DB3EE3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26084E0-551B-B0C8-1737-6CA4869497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3110D7F-A4FA-72EA-47C3-DC09822EECCC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0034076-D80A-4BF3-F281-3AC64F3DAF9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355AFFC8-D7E2-A2BC-53C8-AC9F17E4A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4</a:t>
              </a:r>
              <a:endParaRPr lang="fr-MA" sz="1600" b="1" dirty="0"/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8C7C5620-8664-924A-38DA-D26D933AC93F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C4EF05C-7CF4-5093-FD50-8A0D4119ECFC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D560923-6DB2-1CC5-B544-C3E2FA4F1AFC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2910F7D-80C4-0715-4B4E-375E9CADB725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3B84D0-3773-9604-FBC2-ADFB73F578CB}"/>
              </a:ext>
            </a:extLst>
          </p:cNvPr>
          <p:cNvSpPr txBox="1"/>
          <p:nvPr/>
        </p:nvSpPr>
        <p:spPr>
          <a:xfrm>
            <a:off x="1769807" y="4029670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73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pic>
        <p:nvPicPr>
          <p:cNvPr id="36" name="Graphique 35" descr="Point d’insertion vers la gauche avec un remplissage uni">
            <a:extLst>
              <a:ext uri="{FF2B5EF4-FFF2-40B4-BE49-F238E27FC236}">
                <a16:creationId xmlns:a16="http://schemas.microsoft.com/office/drawing/2014/main" id="{182D2E16-5405-3913-853A-6BA2B3FBF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77951B5-FB2C-E434-607C-5C5A58295B01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FD4EFC20-54B5-3326-86F2-11B90D8ADB06}"/>
              </a:ext>
            </a:extLst>
          </p:cNvPr>
          <p:cNvSpPr txBox="1"/>
          <p:nvPr/>
        </p:nvSpPr>
        <p:spPr>
          <a:xfrm>
            <a:off x="3292298" y="3982967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51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9BD36244-C17E-292B-556F-098C9EC5711A}"/>
              </a:ext>
            </a:extLst>
          </p:cNvPr>
          <p:cNvCxnSpPr/>
          <p:nvPr/>
        </p:nvCxnSpPr>
        <p:spPr>
          <a:xfrm flipV="1">
            <a:off x="6543111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Graphique 39" descr="Point d’insertion vers la gauche avec un remplissage uni">
            <a:extLst>
              <a:ext uri="{FF2B5EF4-FFF2-40B4-BE49-F238E27FC236}">
                <a16:creationId xmlns:a16="http://schemas.microsoft.com/office/drawing/2014/main" id="{17967674-9638-D568-1367-848F21BD4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55789" y="3960893"/>
            <a:ext cx="1094298" cy="109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E5F92-EF16-9884-21BB-7C6B3FA42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E37124-22BD-3D18-AFAB-A4E3C3392D69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D673FB-B175-DCA5-F9AD-13077CCB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BDA762-D7CA-1E4D-8686-7C5090E79D0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9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69D05-92A5-DB7C-2357-AA3CEA97A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F8F01D-D597-9C4E-8DFF-FC96458522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الأكبر هو 37 ، نكتب 37  ,نضع الرمز أكبر من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4FF2CB-F4F6-41B1-5A58-0829C5AF9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A2DF96-61C9-79D6-28B5-7EDE50E0E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7D72CF9-04C6-E8E8-82E0-F6E740A2F9C9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8EA4A7C-A9C4-9814-1B3D-9DEB30052A84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418B030-E62C-21F4-B662-C92C065319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9F8FA2-52A0-E53E-F0FE-8AEE4105F71D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5FF7A10-3385-BDD6-351C-27D722A7377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8B20446-CE1F-9187-2545-F31D71254D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91FBAA1-4371-BABC-0D46-5A13ACE3A2D7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B82698B-2171-4732-53F9-AEB478F01CBD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3E937E5-F93D-6367-AD92-90F6B891EF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1223119-FEE2-75D0-1C58-F515117E0A6D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B36877D-9F72-55AD-4192-F5FC7EA9FEF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7C5E1833-D45C-20C1-33B7-CA751881F6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4</a:t>
              </a:r>
              <a:endParaRPr lang="fr-MA" sz="1600" b="1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519CF763-1BD8-0E15-EC51-5B3E40907DDD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4E6548C-AC94-DF89-0D39-5C959A671B64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C6FE595-BF73-B3B7-4E17-7ABAA44B4E7C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73B7860-8D65-1001-65AB-D64950091C3C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4B1C440-8227-5930-C735-9F1F25863D3C}"/>
              </a:ext>
            </a:extLst>
          </p:cNvPr>
          <p:cNvSpPr txBox="1"/>
          <p:nvPr/>
        </p:nvSpPr>
        <p:spPr>
          <a:xfrm>
            <a:off x="1769807" y="4029670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73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pic>
        <p:nvPicPr>
          <p:cNvPr id="35" name="Graphique 34" descr="Point d’insertion vers la gauche avec un remplissage uni">
            <a:extLst>
              <a:ext uri="{FF2B5EF4-FFF2-40B4-BE49-F238E27FC236}">
                <a16:creationId xmlns:a16="http://schemas.microsoft.com/office/drawing/2014/main" id="{EAEDA38A-8A43-B4DC-78D4-5D265E311D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DB4AA77-002D-D5DA-4AFF-E59DB0D2CA7B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13447FCD-3EC2-026A-C066-BAE512474655}"/>
              </a:ext>
            </a:extLst>
          </p:cNvPr>
          <p:cNvSpPr txBox="1"/>
          <p:nvPr/>
        </p:nvSpPr>
        <p:spPr>
          <a:xfrm>
            <a:off x="3292298" y="3982967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51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0224C795-BDF2-505C-462F-9899C7EB8B73}"/>
              </a:ext>
            </a:extLst>
          </p:cNvPr>
          <p:cNvCxnSpPr/>
          <p:nvPr/>
        </p:nvCxnSpPr>
        <p:spPr>
          <a:xfrm flipV="1">
            <a:off x="6543111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Graphique 38" descr="Point d’insertion vers la gauche avec un remplissage uni">
            <a:extLst>
              <a:ext uri="{FF2B5EF4-FFF2-40B4-BE49-F238E27FC236}">
                <a16:creationId xmlns:a16="http://schemas.microsoft.com/office/drawing/2014/main" id="{CD330E0B-3FBA-8740-431A-FEDEF6CBA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8F4B36FF-0B50-A7E9-42CD-74713E9AD5B2}"/>
              </a:ext>
            </a:extLst>
          </p:cNvPr>
          <p:cNvSpPr txBox="1"/>
          <p:nvPr/>
        </p:nvSpPr>
        <p:spPr>
          <a:xfrm>
            <a:off x="4655513" y="3982967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37</a:t>
            </a:r>
            <a:r>
              <a:rPr lang="fr-FR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93DF5313-7852-A83E-42D8-8B0A0833421B}"/>
              </a:ext>
            </a:extLst>
          </p:cNvPr>
          <p:cNvCxnSpPr/>
          <p:nvPr/>
        </p:nvCxnSpPr>
        <p:spPr>
          <a:xfrm flipV="1">
            <a:off x="1887398" y="2467887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Graphique 41" descr="Point d’insertion vers la gauche avec un remplissage uni">
            <a:extLst>
              <a:ext uri="{FF2B5EF4-FFF2-40B4-BE49-F238E27FC236}">
                <a16:creationId xmlns:a16="http://schemas.microsoft.com/office/drawing/2014/main" id="{7B5AEAF7-0627-5232-1F05-95DD52776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170248" y="3944186"/>
            <a:ext cx="1094298" cy="109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4D23C-3699-AA30-F63E-2C49EFFE3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2CBE410-AC83-C487-41F8-BC512DAAD0E3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 ؟ اكتبوا العدد المتبقي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07C7C0-D86B-CBDC-0AA3-480BA8245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D76BC0-EB37-8A90-B0AA-5D7151CCF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8773A12-EF12-A08B-D45E-01B9518B8062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C9B4490-201E-11A0-FDA5-278904A3C568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22A84FD-2ADC-9459-BEEF-EB6E5695F5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EF13C01-8CCB-0817-8D44-8AE560E900AA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5E1499C-AECE-C2C2-D8C6-3F0A829E572A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63B2029A-D1FB-98F4-B859-13594BCEA7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E41DA2A1-7E67-BA3F-2DD5-850EBE961634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9F7FD55-677E-3460-0306-9069B11E4923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C4C4C2-5E1E-C6DA-F2A0-E907EB0F16C4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0C7D7AB-B516-5082-B387-4C3F147E8077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35C1F35-829E-B84D-4726-904160FCD89B}"/>
              </a:ext>
            </a:extLst>
          </p:cNvPr>
          <p:cNvSpPr txBox="1"/>
          <p:nvPr/>
        </p:nvSpPr>
        <p:spPr>
          <a:xfrm>
            <a:off x="1769807" y="4029670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73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pic>
        <p:nvPicPr>
          <p:cNvPr id="36" name="Graphique 35" descr="Point d’insertion vers la gauche avec un remplissage uni">
            <a:extLst>
              <a:ext uri="{FF2B5EF4-FFF2-40B4-BE49-F238E27FC236}">
                <a16:creationId xmlns:a16="http://schemas.microsoft.com/office/drawing/2014/main" id="{051427CF-7AB5-9874-1429-57B5A1C3E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2473722" y="3944186"/>
            <a:ext cx="1094298" cy="1094298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F0B31B6-A1FA-9987-60FF-26A7E48E18A4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45CCAAE5-BCC5-2666-E055-75497FD83212}"/>
              </a:ext>
            </a:extLst>
          </p:cNvPr>
          <p:cNvSpPr txBox="1"/>
          <p:nvPr/>
        </p:nvSpPr>
        <p:spPr>
          <a:xfrm>
            <a:off x="3292298" y="3982967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51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9A459E59-3011-9A3D-CE28-D92C688E6D33}"/>
              </a:ext>
            </a:extLst>
          </p:cNvPr>
          <p:cNvCxnSpPr/>
          <p:nvPr/>
        </p:nvCxnSpPr>
        <p:spPr>
          <a:xfrm flipV="1">
            <a:off x="6543111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Graphique 39" descr="Point d’insertion vers la gauche avec un remplissage uni">
            <a:extLst>
              <a:ext uri="{FF2B5EF4-FFF2-40B4-BE49-F238E27FC236}">
                <a16:creationId xmlns:a16="http://schemas.microsoft.com/office/drawing/2014/main" id="{A8A8B926-E3B8-FF6D-922B-822531257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55789" y="3947968"/>
            <a:ext cx="1094298" cy="1094298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B5DD5EAB-E398-AAFC-7303-453DB4D2899E}"/>
              </a:ext>
            </a:extLst>
          </p:cNvPr>
          <p:cNvSpPr txBox="1"/>
          <p:nvPr/>
        </p:nvSpPr>
        <p:spPr>
          <a:xfrm>
            <a:off x="4655513" y="3982967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37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BF4292A9-1804-8352-3B02-C264B132E3FF}"/>
              </a:ext>
            </a:extLst>
          </p:cNvPr>
          <p:cNvCxnSpPr/>
          <p:nvPr/>
        </p:nvCxnSpPr>
        <p:spPr>
          <a:xfrm flipV="1">
            <a:off x="1887398" y="2467887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Point d’insertion vers la gauche avec un remplissage uni">
            <a:extLst>
              <a:ext uri="{FF2B5EF4-FFF2-40B4-BE49-F238E27FC236}">
                <a16:creationId xmlns:a16="http://schemas.microsoft.com/office/drawing/2014/main" id="{6443E0EF-2E8E-1A4A-D0C5-82FB7F0C0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5202212" y="3944186"/>
            <a:ext cx="1094298" cy="109429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7E8BA1F-3A15-09D4-B3A5-800FB81D4A8C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764E530-70E3-DA26-F8BA-C46CBFC5B69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5F00ACD-AC40-E1A7-E511-AABF343245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4D3B11D-4A3B-A998-FD20-1804874DB6F0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703B1C3-AB3B-BB9B-BDCF-9C711ADE64B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9DC6441D-4E5C-80F8-28CD-509DD7B317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787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3BCAE-6BE8-223F-DA2C-B685EE4B9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9E6CDA-763D-8121-A02A-E3AEC531B52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D6E620-32F9-9F99-D3A5-2AD4AFC36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0E2901-09CD-A68E-D283-CC51BD9C792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45BBE-29D3-20C9-53EA-288308F1E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FFE928-2B66-1B44-4805-1587203F973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العدد المتبقي هو 15 وهو أصغر عدد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97B338-A2D1-00CE-5E22-033FC0B7E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EEFCD1-1618-B4C8-86B2-51282A1D1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2092BB1-F468-E15E-0B76-73D589B6CCC1}"/>
              </a:ext>
            </a:extLst>
          </p:cNvPr>
          <p:cNvGrpSpPr/>
          <p:nvPr/>
        </p:nvGrpSpPr>
        <p:grpSpPr>
          <a:xfrm>
            <a:off x="6712661" y="1792421"/>
            <a:ext cx="1789455" cy="455287"/>
            <a:chOff x="6117951" y="1862992"/>
            <a:chExt cx="1789455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2DB04B5-A9EB-1BD1-1630-8C147FF58564}"/>
                </a:ext>
              </a:extLst>
            </p:cNvPr>
            <p:cNvSpPr/>
            <p:nvPr/>
          </p:nvSpPr>
          <p:spPr>
            <a:xfrm>
              <a:off x="6117951" y="1862992"/>
              <a:ext cx="1441920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4 أعداد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3EF6006-51D3-B769-1BD0-5B57E437BE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956C633-1ABC-082D-72C9-BBDF336A4B0A}"/>
              </a:ext>
            </a:extLst>
          </p:cNvPr>
          <p:cNvGrpSpPr/>
          <p:nvPr/>
        </p:nvGrpSpPr>
        <p:grpSpPr>
          <a:xfrm>
            <a:off x="2553501" y="1798830"/>
            <a:ext cx="1884940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E927844-AA07-3619-662C-D23CE77A8A7B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 من بين العددين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3F88B9C-0B5F-7814-1FA1-DA0E7E1031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96B0CB2-EB63-93CC-ACD9-4DCDDAB628EF}"/>
              </a:ext>
            </a:extLst>
          </p:cNvPr>
          <p:cNvGrpSpPr/>
          <p:nvPr/>
        </p:nvGrpSpPr>
        <p:grpSpPr>
          <a:xfrm>
            <a:off x="4633137" y="1798830"/>
            <a:ext cx="1884827" cy="442468"/>
            <a:chOff x="3559430" y="1825418"/>
            <a:chExt cx="1874145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F987061-A2E1-7320-73F7-990BEC3CAD71}"/>
                </a:ext>
              </a:extLst>
            </p:cNvPr>
            <p:cNvSpPr/>
            <p:nvPr/>
          </p:nvSpPr>
          <p:spPr>
            <a:xfrm>
              <a:off x="3559430" y="1825418"/>
              <a:ext cx="1433748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العدد الأكبر من بين 3 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BE109755-34CA-9048-B467-EF7507B9DE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7478FBB-C85D-C509-7A42-98A222CA59D0}"/>
              </a:ext>
            </a:extLst>
          </p:cNvPr>
          <p:cNvGrpSpPr/>
          <p:nvPr/>
        </p:nvGrpSpPr>
        <p:grpSpPr>
          <a:xfrm>
            <a:off x="437993" y="1798830"/>
            <a:ext cx="1920812" cy="442468"/>
            <a:chOff x="866018" y="1825418"/>
            <a:chExt cx="2019819" cy="44246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29B36D0-3A5A-BBAF-6959-593E4F1A51E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العدد المتبقي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EA25265D-DFEF-AC8C-93E5-48E3F830D1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F272FBA5-034C-B0DA-92DB-4C471F73E4E1}"/>
              </a:ext>
            </a:extLst>
          </p:cNvPr>
          <p:cNvSpPr txBox="1"/>
          <p:nvPr/>
        </p:nvSpPr>
        <p:spPr>
          <a:xfrm>
            <a:off x="3332939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82644F1-9258-0A30-623F-FBB680BD0F58}"/>
              </a:ext>
            </a:extLst>
          </p:cNvPr>
          <p:cNvSpPr txBox="1"/>
          <p:nvPr/>
        </p:nvSpPr>
        <p:spPr>
          <a:xfrm>
            <a:off x="1769807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3</a:t>
            </a:r>
            <a:r>
              <a:rPr lang="ar-MA" dirty="0"/>
              <a:t>7</a:t>
            </a:r>
            <a:r>
              <a:rPr lang="fr-FR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8C04AC3-D540-11AC-A297-67AD8476B60E}"/>
              </a:ext>
            </a:extLst>
          </p:cNvPr>
          <p:cNvSpPr txBox="1"/>
          <p:nvPr/>
        </p:nvSpPr>
        <p:spPr>
          <a:xfrm>
            <a:off x="4896071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7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0548550-5EE5-F1EB-8D6A-64F966813DF4}"/>
              </a:ext>
            </a:extLst>
          </p:cNvPr>
          <p:cNvSpPr txBox="1"/>
          <p:nvPr/>
        </p:nvSpPr>
        <p:spPr>
          <a:xfrm>
            <a:off x="6459203" y="2505670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5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01FE446-2E2A-3099-DEEC-FEF7FBD3D57B}"/>
              </a:ext>
            </a:extLst>
          </p:cNvPr>
          <p:cNvSpPr txBox="1"/>
          <p:nvPr/>
        </p:nvSpPr>
        <p:spPr>
          <a:xfrm>
            <a:off x="1769807" y="3994865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73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pic>
        <p:nvPicPr>
          <p:cNvPr id="36" name="Graphique 35" descr="Point d’insertion vers la gauche avec un remplissage uni">
            <a:extLst>
              <a:ext uri="{FF2B5EF4-FFF2-40B4-BE49-F238E27FC236}">
                <a16:creationId xmlns:a16="http://schemas.microsoft.com/office/drawing/2014/main" id="{38B64036-2EAE-5913-3C28-5EA803B69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2473722" y="3946077"/>
            <a:ext cx="1094298" cy="1094298"/>
          </a:xfrm>
          <a:prstGeom prst="rect">
            <a:avLst/>
          </a:prstGeom>
        </p:spPr>
      </p:pic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96ADDF7-BB8F-2DC2-8A2A-95FB5D2FA92B}"/>
              </a:ext>
            </a:extLst>
          </p:cNvPr>
          <p:cNvCxnSpPr/>
          <p:nvPr/>
        </p:nvCxnSpPr>
        <p:spPr>
          <a:xfrm flipV="1">
            <a:off x="4950087" y="2548132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981C605E-AB8D-927E-FFA8-C39C0EEE6CA1}"/>
              </a:ext>
            </a:extLst>
          </p:cNvPr>
          <p:cNvSpPr txBox="1"/>
          <p:nvPr/>
        </p:nvSpPr>
        <p:spPr>
          <a:xfrm>
            <a:off x="3292298" y="3994865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51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8D23B2F-D74F-4564-4896-75458F691964}"/>
              </a:ext>
            </a:extLst>
          </p:cNvPr>
          <p:cNvCxnSpPr/>
          <p:nvPr/>
        </p:nvCxnSpPr>
        <p:spPr>
          <a:xfrm flipV="1">
            <a:off x="6543111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Graphique 39" descr="Point d’insertion vers la gauche avec un remplissage uni">
            <a:extLst>
              <a:ext uri="{FF2B5EF4-FFF2-40B4-BE49-F238E27FC236}">
                <a16:creationId xmlns:a16="http://schemas.microsoft.com/office/drawing/2014/main" id="{A367D511-2B5D-081C-0762-60AA3CF94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37967" y="3946077"/>
            <a:ext cx="1094298" cy="1094298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FA6FA5D8-5236-6A7E-31F3-8E15C3D466AC}"/>
              </a:ext>
            </a:extLst>
          </p:cNvPr>
          <p:cNvSpPr txBox="1"/>
          <p:nvPr/>
        </p:nvSpPr>
        <p:spPr>
          <a:xfrm>
            <a:off x="4655513" y="3994865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425760"/>
                </a:solidFill>
              </a:rPr>
              <a:t>37</a:t>
            </a:r>
            <a:r>
              <a:rPr lang="fr-FR" dirty="0">
                <a:solidFill>
                  <a:srgbClr val="425760"/>
                </a:solidFill>
              </a:rPr>
              <a:t> 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276D9B2-90BC-BDBC-F628-4D85689D61A1}"/>
              </a:ext>
            </a:extLst>
          </p:cNvPr>
          <p:cNvCxnSpPr/>
          <p:nvPr/>
        </p:nvCxnSpPr>
        <p:spPr>
          <a:xfrm flipV="1">
            <a:off x="1887398" y="2467887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Point d’insertion vers la gauche avec un remplissage uni">
            <a:extLst>
              <a:ext uri="{FF2B5EF4-FFF2-40B4-BE49-F238E27FC236}">
                <a16:creationId xmlns:a16="http://schemas.microsoft.com/office/drawing/2014/main" id="{6A7651C5-42D1-3D10-998D-C9450330E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5202212" y="3946077"/>
            <a:ext cx="1094298" cy="10942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D54750-CACE-5845-9C55-68413D260C17}"/>
              </a:ext>
            </a:extLst>
          </p:cNvPr>
          <p:cNvSpPr txBox="1"/>
          <p:nvPr/>
        </p:nvSpPr>
        <p:spPr>
          <a:xfrm>
            <a:off x="6016751" y="3994865"/>
            <a:ext cx="8849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15</a:t>
            </a:r>
            <a:r>
              <a:rPr lang="fr-FR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51848C2-723A-41D1-E121-7155337A8D4C}"/>
              </a:ext>
            </a:extLst>
          </p:cNvPr>
          <p:cNvCxnSpPr/>
          <p:nvPr/>
        </p:nvCxnSpPr>
        <p:spPr>
          <a:xfrm flipV="1">
            <a:off x="3480620" y="2505670"/>
            <a:ext cx="767310" cy="867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82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رتبوا الأعداد التالية من الأكبر إلى الأصغر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E55519B-8E3D-3629-E71F-5AC08AFEAB50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61</a:t>
            </a:r>
            <a:r>
              <a:rPr lang="fr-FR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81C0FC-F124-6D72-E9A4-82F75996FB82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43</a:t>
            </a:r>
            <a:r>
              <a:rPr lang="fr-FR" dirty="0"/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5623E9-6131-AB0F-7BA8-830F2D7FEFFC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50</a:t>
            </a:r>
            <a:r>
              <a:rPr lang="fr-FR" dirty="0"/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561C29-7362-1DE9-A3A8-BE631AB42A3F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25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3C7D6120-7678-1508-CC8D-48157302F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451592" y="4191478"/>
            <a:ext cx="1094298" cy="10942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4FE207-7A79-A3EC-5106-38704D262EC1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6</a:t>
            </a:r>
            <a:r>
              <a:rPr lang="ar-MA" dirty="0"/>
              <a:t>1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103B92-3C9A-DCD7-9D39-FDE4B836450F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4</a:t>
            </a:r>
            <a:r>
              <a:rPr lang="ar-MA" dirty="0"/>
              <a:t>3</a:t>
            </a:r>
            <a:r>
              <a:rPr lang="fr-FR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BEA69C-9E7D-DFB8-32C6-689A610215A3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5</a:t>
            </a:r>
            <a:r>
              <a:rPr lang="ar-MA" dirty="0"/>
              <a:t>0</a:t>
            </a:r>
            <a:r>
              <a:rPr lang="fr-FR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92CE01-56F7-96BD-493B-F73BD63D0A8D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2</a:t>
            </a:r>
            <a:r>
              <a:rPr lang="ar-MA" dirty="0"/>
              <a:t>5</a:t>
            </a:r>
            <a:r>
              <a:rPr lang="fr-FR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C46F780-E397-36E2-C4F7-F3D2D07734AB}"/>
              </a:ext>
            </a:extLst>
          </p:cNvPr>
          <p:cNvSpPr txBox="1"/>
          <p:nvPr/>
        </p:nvSpPr>
        <p:spPr>
          <a:xfrm>
            <a:off x="1686040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61</a:t>
            </a:r>
            <a:r>
              <a:rPr lang="fr-FR" dirty="0"/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71671B2-A3C0-2292-6888-53A326716B91}"/>
              </a:ext>
            </a:extLst>
          </p:cNvPr>
          <p:cNvSpPr txBox="1"/>
          <p:nvPr/>
        </p:nvSpPr>
        <p:spPr>
          <a:xfrm>
            <a:off x="3301717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50</a:t>
            </a:r>
            <a:r>
              <a:rPr lang="fr-FR" dirty="0"/>
              <a:t> </a:t>
            </a:r>
          </a:p>
        </p:txBody>
      </p:sp>
      <p:pic>
        <p:nvPicPr>
          <p:cNvPr id="14" name="Graphique 13" descr="Point d’insertion vers la gauche avec un remplissage uni">
            <a:extLst>
              <a:ext uri="{FF2B5EF4-FFF2-40B4-BE49-F238E27FC236}">
                <a16:creationId xmlns:a16="http://schemas.microsoft.com/office/drawing/2014/main" id="{574D7C46-D3D0-A011-FA90-050D91D8D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083167" y="4191478"/>
            <a:ext cx="1094298" cy="109429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562D8FB-C6BE-F857-47ED-EFDBBC381060}"/>
              </a:ext>
            </a:extLst>
          </p:cNvPr>
          <p:cNvSpPr txBox="1"/>
          <p:nvPr/>
        </p:nvSpPr>
        <p:spPr>
          <a:xfrm>
            <a:off x="4917394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43</a:t>
            </a:r>
            <a:r>
              <a:rPr lang="fr-FR" dirty="0"/>
              <a:t> </a:t>
            </a:r>
          </a:p>
        </p:txBody>
      </p:sp>
      <p:pic>
        <p:nvPicPr>
          <p:cNvPr id="16" name="Graphique 15" descr="Point d’insertion vers la gauche avec un remplissage uni">
            <a:extLst>
              <a:ext uri="{FF2B5EF4-FFF2-40B4-BE49-F238E27FC236}">
                <a16:creationId xmlns:a16="http://schemas.microsoft.com/office/drawing/2014/main" id="{533D7E79-6114-722C-2539-392684D74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714742" y="4191478"/>
            <a:ext cx="1094298" cy="109429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DC96A7E-5CD0-3DDF-46D7-D1FB080325A8}"/>
              </a:ext>
            </a:extLst>
          </p:cNvPr>
          <p:cNvSpPr txBox="1"/>
          <p:nvPr/>
        </p:nvSpPr>
        <p:spPr>
          <a:xfrm>
            <a:off x="6533071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25</a:t>
            </a:r>
            <a:r>
              <a:rPr lang="fr-FR" dirty="0"/>
              <a:t> 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447C0E1-61C6-2106-D556-EA12EBC87FFE}"/>
              </a:ext>
            </a:extLst>
          </p:cNvPr>
          <p:cNvCxnSpPr/>
          <p:nvPr/>
        </p:nvCxnSpPr>
        <p:spPr>
          <a:xfrm flipV="1">
            <a:off x="2010500" y="2824718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FE7CA5-1553-650F-0D4A-8026AF8B95DA}"/>
              </a:ext>
            </a:extLst>
          </p:cNvPr>
          <p:cNvCxnSpPr/>
          <p:nvPr/>
        </p:nvCxnSpPr>
        <p:spPr>
          <a:xfrm flipV="1">
            <a:off x="3596681" y="2804323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EBD1658-5A2E-A25B-B51E-957CDB55A6B6}"/>
              </a:ext>
            </a:extLst>
          </p:cNvPr>
          <p:cNvCxnSpPr/>
          <p:nvPr/>
        </p:nvCxnSpPr>
        <p:spPr>
          <a:xfrm flipV="1">
            <a:off x="5147964" y="2804323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342B2DF-5F47-A860-9E7C-3EA89D54B48A}"/>
              </a:ext>
            </a:extLst>
          </p:cNvPr>
          <p:cNvCxnSpPr/>
          <p:nvPr/>
        </p:nvCxnSpPr>
        <p:spPr>
          <a:xfrm flipV="1">
            <a:off x="6680550" y="2824717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EAD6B-7763-BDFD-DA44-0683B96E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EA640F1-D291-59AC-267C-C73DABC24CA5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رتبوا الأعداد التالية من الأصغر إلى  الأكبر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83BC78-BDD0-EF33-8C00-6E89CC78E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539A82A-5837-3678-05AD-8C402640E9EA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51</a:t>
            </a:r>
            <a:r>
              <a:rPr lang="fr-FR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A8297D-0B10-D2CB-1338-80C714721F4E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9D5B25-5A5F-325E-0F0A-AD3174A3D8E2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58</a:t>
            </a:r>
            <a:r>
              <a:rPr lang="fr-FR" dirty="0"/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02E427D-F3F1-B3CB-9E28-E3F8FE7604BE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92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98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DAB3C-B023-DE03-40B1-F52A5B25C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DE7BB03-B332-08BC-BA90-61B6B113E72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CB56A1C-4174-E1D4-0661-95955878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70D04C-D6A9-1B1F-CD8A-4FB9F5C1650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84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65A57-5F54-3E3F-19B0-7D93B8052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81606DB-CFFE-BEE3-1823-0F22280F4730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26069E-AD66-9A8D-3ADC-DB839F181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3E89ECB0-F8C2-1459-FF91-7918BFE0BC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1627">
            <a:off x="2467305" y="4217171"/>
            <a:ext cx="1094298" cy="10942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8BB16D-C85B-65CD-3DD3-76719226ADED}"/>
              </a:ext>
            </a:extLst>
          </p:cNvPr>
          <p:cNvSpPr txBox="1"/>
          <p:nvPr/>
        </p:nvSpPr>
        <p:spPr>
          <a:xfrm>
            <a:off x="3332939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5</a:t>
            </a:r>
            <a:r>
              <a:rPr lang="ar-MA" dirty="0">
                <a:solidFill>
                  <a:srgbClr val="00B0F0"/>
                </a:solidFill>
              </a:rPr>
              <a:t>1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9FD747-3CA1-0009-DEA7-066C30870938}"/>
              </a:ext>
            </a:extLst>
          </p:cNvPr>
          <p:cNvSpPr txBox="1"/>
          <p:nvPr/>
        </p:nvSpPr>
        <p:spPr>
          <a:xfrm>
            <a:off x="1769807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7</a:t>
            </a:r>
            <a:r>
              <a:rPr lang="ar-MA" dirty="0"/>
              <a:t>0</a:t>
            </a:r>
            <a:r>
              <a:rPr lang="fr-FR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86CA7D-D599-B149-86D9-87521B18484E}"/>
              </a:ext>
            </a:extLst>
          </p:cNvPr>
          <p:cNvSpPr txBox="1"/>
          <p:nvPr/>
        </p:nvSpPr>
        <p:spPr>
          <a:xfrm>
            <a:off x="4896071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5</a:t>
            </a:r>
            <a:r>
              <a:rPr lang="ar-MA" dirty="0">
                <a:solidFill>
                  <a:srgbClr val="00B0F0"/>
                </a:solidFill>
              </a:rPr>
              <a:t>8</a:t>
            </a:r>
            <a:r>
              <a:rPr lang="fr-FR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2E41EB-0B6C-E885-84F0-337BB76DD924}"/>
              </a:ext>
            </a:extLst>
          </p:cNvPr>
          <p:cNvSpPr txBox="1"/>
          <p:nvPr/>
        </p:nvSpPr>
        <p:spPr>
          <a:xfrm>
            <a:off x="6459203" y="2804323"/>
            <a:ext cx="884903" cy="923330"/>
          </a:xfrm>
          <a:prstGeom prst="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FF0000"/>
                </a:solidFill>
              </a:rPr>
              <a:t>9</a:t>
            </a:r>
            <a:r>
              <a:rPr lang="ar-MA" dirty="0"/>
              <a:t>2</a:t>
            </a:r>
            <a:r>
              <a:rPr lang="fr-FR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36931-E595-7AAD-E333-26D8E114A9E0}"/>
              </a:ext>
            </a:extLst>
          </p:cNvPr>
          <p:cNvSpPr txBox="1"/>
          <p:nvPr/>
        </p:nvSpPr>
        <p:spPr>
          <a:xfrm>
            <a:off x="1840375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51</a:t>
            </a:r>
            <a:r>
              <a:rPr lang="fr-FR" dirty="0"/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0EDA20C-B129-AE26-0B34-4AE946E12797}"/>
              </a:ext>
            </a:extLst>
          </p:cNvPr>
          <p:cNvSpPr txBox="1"/>
          <p:nvPr/>
        </p:nvSpPr>
        <p:spPr>
          <a:xfrm>
            <a:off x="3328047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58</a:t>
            </a:r>
            <a:r>
              <a:rPr lang="fr-FR" dirty="0"/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BFD762-1890-7E3B-9EB6-BE8919759EF2}"/>
              </a:ext>
            </a:extLst>
          </p:cNvPr>
          <p:cNvSpPr txBox="1"/>
          <p:nvPr/>
        </p:nvSpPr>
        <p:spPr>
          <a:xfrm>
            <a:off x="4933872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70</a:t>
            </a:r>
            <a:r>
              <a:rPr lang="fr-FR" dirty="0"/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EEB26E5-7528-1912-FE6D-A46AFEBA895E}"/>
              </a:ext>
            </a:extLst>
          </p:cNvPr>
          <p:cNvSpPr txBox="1"/>
          <p:nvPr/>
        </p:nvSpPr>
        <p:spPr>
          <a:xfrm>
            <a:off x="6539697" y="4251346"/>
            <a:ext cx="88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92</a:t>
            </a:r>
            <a:r>
              <a:rPr lang="fr-FR" dirty="0"/>
              <a:t> 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5EC3F7A-B7BF-47E2-CFF6-EE3E26D52319}"/>
              </a:ext>
            </a:extLst>
          </p:cNvPr>
          <p:cNvCxnSpPr/>
          <p:nvPr/>
        </p:nvCxnSpPr>
        <p:spPr>
          <a:xfrm flipV="1">
            <a:off x="2010500" y="2824718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6A9B09D-44A5-00CF-83B9-273570C7826D}"/>
              </a:ext>
            </a:extLst>
          </p:cNvPr>
          <p:cNvCxnSpPr/>
          <p:nvPr/>
        </p:nvCxnSpPr>
        <p:spPr>
          <a:xfrm flipV="1">
            <a:off x="3596681" y="2804323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C3C9EED-C332-1CB5-1766-A2E8A4E08801}"/>
              </a:ext>
            </a:extLst>
          </p:cNvPr>
          <p:cNvCxnSpPr/>
          <p:nvPr/>
        </p:nvCxnSpPr>
        <p:spPr>
          <a:xfrm flipV="1">
            <a:off x="5147964" y="2804323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35032A2-6DD4-F022-2494-4AD7AA0BB458}"/>
              </a:ext>
            </a:extLst>
          </p:cNvPr>
          <p:cNvCxnSpPr/>
          <p:nvPr/>
        </p:nvCxnSpPr>
        <p:spPr>
          <a:xfrm flipV="1">
            <a:off x="6680550" y="2824717"/>
            <a:ext cx="353961" cy="8550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oint d’insertion vers la gauche avec un remplissage uni">
            <a:extLst>
              <a:ext uri="{FF2B5EF4-FFF2-40B4-BE49-F238E27FC236}">
                <a16:creationId xmlns:a16="http://schemas.microsoft.com/office/drawing/2014/main" id="{6A9D71A2-9FE4-EE91-B2DE-1908B357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1627">
            <a:off x="4031189" y="4217171"/>
            <a:ext cx="1094298" cy="1094298"/>
          </a:xfrm>
          <a:prstGeom prst="rect">
            <a:avLst/>
          </a:prstGeom>
        </p:spPr>
      </p:pic>
      <p:pic>
        <p:nvPicPr>
          <p:cNvPr id="5" name="Graphique 4" descr="Point d’insertion vers la gauche avec un remplissage uni">
            <a:extLst>
              <a:ext uri="{FF2B5EF4-FFF2-40B4-BE49-F238E27FC236}">
                <a16:creationId xmlns:a16="http://schemas.microsoft.com/office/drawing/2014/main" id="{DA3EAABF-6584-4259-CA8A-612F629A22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1627">
            <a:off x="5640908" y="4217170"/>
            <a:ext cx="1094298" cy="109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0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53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AE0D89-F32D-7B63-3002-DAEB20C5A54C}"/>
              </a:ext>
            </a:extLst>
          </p:cNvPr>
          <p:cNvGrpSpPr/>
          <p:nvPr/>
        </p:nvGrpSpPr>
        <p:grpSpPr>
          <a:xfrm>
            <a:off x="1769213" y="2358536"/>
            <a:ext cx="5605575" cy="3842024"/>
            <a:chOff x="1308466" y="2166435"/>
            <a:chExt cx="6166132" cy="422622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50E4F2F-80CA-DCB0-E599-E7EDA3CFA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532" y="2166435"/>
              <a:ext cx="3083066" cy="422622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600B46A-9524-0A93-BFF8-553AA6CCF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8466" y="2166435"/>
              <a:ext cx="3083066" cy="4226226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945758" y="2815251"/>
            <a:ext cx="2456121" cy="1512200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53BFB7-57B2-5FD6-BC6E-FAF64C5A57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61" y="1838797"/>
            <a:ext cx="5597703" cy="35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2861" y="3429000"/>
            <a:ext cx="1439573" cy="143957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E8B6E7-6215-36DF-6C91-2CE8EAA0D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023" y="2668153"/>
            <a:ext cx="4612341" cy="25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86AB736-F36F-DC2A-5164-374883A4D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9" y="1904237"/>
            <a:ext cx="6157473" cy="39404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B552085-4D54-6DC0-7D8A-7C4E556928ED}"/>
              </a:ext>
            </a:extLst>
          </p:cNvPr>
          <p:cNvSpPr txBox="1"/>
          <p:nvPr/>
        </p:nvSpPr>
        <p:spPr>
          <a:xfrm>
            <a:off x="2360484" y="3429000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41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B59755A-E875-2559-9A7F-5D74E0049477}"/>
              </a:ext>
            </a:extLst>
          </p:cNvPr>
          <p:cNvCxnSpPr/>
          <p:nvPr/>
        </p:nvCxnSpPr>
        <p:spPr>
          <a:xfrm flipV="1">
            <a:off x="1669312" y="2913321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258276-D54E-3655-E260-4B61B60B61B9}"/>
              </a:ext>
            </a:extLst>
          </p:cNvPr>
          <p:cNvSpPr txBox="1"/>
          <p:nvPr/>
        </p:nvSpPr>
        <p:spPr>
          <a:xfrm>
            <a:off x="3044511" y="3433204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36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4BDC70B-B83D-6C09-B367-81AB5D212574}"/>
              </a:ext>
            </a:extLst>
          </p:cNvPr>
          <p:cNvCxnSpPr/>
          <p:nvPr/>
        </p:nvCxnSpPr>
        <p:spPr>
          <a:xfrm flipV="1">
            <a:off x="3694054" y="2913320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8834AA6-2103-A187-9514-37476EA33A22}"/>
              </a:ext>
            </a:extLst>
          </p:cNvPr>
          <p:cNvSpPr txBox="1"/>
          <p:nvPr/>
        </p:nvSpPr>
        <p:spPr>
          <a:xfrm>
            <a:off x="3699399" y="341193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63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0FF737D-9343-463E-0CFD-CAEFF8ACFD6A}"/>
              </a:ext>
            </a:extLst>
          </p:cNvPr>
          <p:cNvCxnSpPr/>
          <p:nvPr/>
        </p:nvCxnSpPr>
        <p:spPr>
          <a:xfrm flipV="1">
            <a:off x="2376404" y="2913320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4A514FE-4C7B-72CC-4264-4F8EC571F0C4}"/>
              </a:ext>
            </a:extLst>
          </p:cNvPr>
          <p:cNvSpPr txBox="1"/>
          <p:nvPr/>
        </p:nvSpPr>
        <p:spPr>
          <a:xfrm>
            <a:off x="4691174" y="3402696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25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D4D03F4-FF8A-1530-80D2-F2A09D5789D0}"/>
              </a:ext>
            </a:extLst>
          </p:cNvPr>
          <p:cNvCxnSpPr/>
          <p:nvPr/>
        </p:nvCxnSpPr>
        <p:spPr>
          <a:xfrm flipV="1">
            <a:off x="6036761" y="2902687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764F023C-1495-18CE-C225-C2D88FF4DB4C}"/>
              </a:ext>
            </a:extLst>
          </p:cNvPr>
          <p:cNvSpPr txBox="1"/>
          <p:nvPr/>
        </p:nvSpPr>
        <p:spPr>
          <a:xfrm>
            <a:off x="5356695" y="3402696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47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1865AFD-CA45-CC38-C3C2-77B87D6A406A}"/>
              </a:ext>
            </a:extLst>
          </p:cNvPr>
          <p:cNvCxnSpPr/>
          <p:nvPr/>
        </p:nvCxnSpPr>
        <p:spPr>
          <a:xfrm flipV="1">
            <a:off x="6743853" y="2902686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49EDCBE-6D9E-FD52-177E-75B4BF2F4810}"/>
              </a:ext>
            </a:extLst>
          </p:cNvPr>
          <p:cNvSpPr txBox="1"/>
          <p:nvPr/>
        </p:nvSpPr>
        <p:spPr>
          <a:xfrm>
            <a:off x="6031970" y="341332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52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BB1634F-152B-52DA-0A51-72D6CC4923CE}"/>
              </a:ext>
            </a:extLst>
          </p:cNvPr>
          <p:cNvCxnSpPr/>
          <p:nvPr/>
        </p:nvCxnSpPr>
        <p:spPr>
          <a:xfrm flipV="1">
            <a:off x="4691174" y="290268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E371AD8F-7487-9373-7DF0-E50B76E7DA7E}"/>
              </a:ext>
            </a:extLst>
          </p:cNvPr>
          <p:cNvSpPr txBox="1"/>
          <p:nvPr/>
        </p:nvSpPr>
        <p:spPr>
          <a:xfrm>
            <a:off x="6699866" y="3422365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74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A05CB27-1D64-7EF8-22DA-F9A7715E8FD7}"/>
              </a:ext>
            </a:extLst>
          </p:cNvPr>
          <p:cNvCxnSpPr/>
          <p:nvPr/>
        </p:nvCxnSpPr>
        <p:spPr>
          <a:xfrm flipV="1">
            <a:off x="5398266" y="2855049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8A357B08-8464-B9A5-F1C4-AE45CDFCC748}"/>
              </a:ext>
            </a:extLst>
          </p:cNvPr>
          <p:cNvSpPr txBox="1"/>
          <p:nvPr/>
        </p:nvSpPr>
        <p:spPr>
          <a:xfrm>
            <a:off x="2365771" y="5238882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62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14B0734-BD54-D8C8-9BDE-66CF567250A2}"/>
              </a:ext>
            </a:extLst>
          </p:cNvPr>
          <p:cNvCxnSpPr/>
          <p:nvPr/>
        </p:nvCxnSpPr>
        <p:spPr>
          <a:xfrm flipV="1">
            <a:off x="2392325" y="4714223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BF2393E1-87F5-4AC2-F145-8A3466B4D38E}"/>
              </a:ext>
            </a:extLst>
          </p:cNvPr>
          <p:cNvSpPr txBox="1"/>
          <p:nvPr/>
        </p:nvSpPr>
        <p:spPr>
          <a:xfrm>
            <a:off x="3044511" y="522824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26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C3426F3-97DA-0369-9B90-200E0A26652D}"/>
              </a:ext>
            </a:extLst>
          </p:cNvPr>
          <p:cNvCxnSpPr/>
          <p:nvPr/>
        </p:nvCxnSpPr>
        <p:spPr>
          <a:xfrm flipV="1">
            <a:off x="1685288" y="4714223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A40B10DF-7607-FBDF-1302-4229394A6495}"/>
              </a:ext>
            </a:extLst>
          </p:cNvPr>
          <p:cNvSpPr txBox="1"/>
          <p:nvPr/>
        </p:nvSpPr>
        <p:spPr>
          <a:xfrm>
            <a:off x="3726793" y="522824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17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680D5A8B-82A1-C673-6553-B84214B506A6}"/>
              </a:ext>
            </a:extLst>
          </p:cNvPr>
          <p:cNvCxnSpPr/>
          <p:nvPr/>
        </p:nvCxnSpPr>
        <p:spPr>
          <a:xfrm flipV="1">
            <a:off x="3715319" y="4704771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146FB2E8-BEC8-E1D6-8793-6353D185BDCB}"/>
              </a:ext>
            </a:extLst>
          </p:cNvPr>
          <p:cNvSpPr txBox="1"/>
          <p:nvPr/>
        </p:nvSpPr>
        <p:spPr>
          <a:xfrm>
            <a:off x="4659333" y="522824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90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D1DFE063-58FD-1DAD-DF9C-DC25A0265C97}"/>
              </a:ext>
            </a:extLst>
          </p:cNvPr>
          <p:cNvCxnSpPr/>
          <p:nvPr/>
        </p:nvCxnSpPr>
        <p:spPr>
          <a:xfrm flipV="1">
            <a:off x="4675253" y="4692957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5A3A1109-0F15-5A59-09E4-28A6CC579B60}"/>
              </a:ext>
            </a:extLst>
          </p:cNvPr>
          <p:cNvSpPr txBox="1"/>
          <p:nvPr/>
        </p:nvSpPr>
        <p:spPr>
          <a:xfrm>
            <a:off x="5346061" y="522824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86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2FC849EC-8E82-7CAE-E3EC-4EFB1FECBD56}"/>
              </a:ext>
            </a:extLst>
          </p:cNvPr>
          <p:cNvCxnSpPr/>
          <p:nvPr/>
        </p:nvCxnSpPr>
        <p:spPr>
          <a:xfrm flipV="1">
            <a:off x="6031970" y="4692956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8244673D-C88A-250A-8C11-13C81D02F16D}"/>
              </a:ext>
            </a:extLst>
          </p:cNvPr>
          <p:cNvSpPr txBox="1"/>
          <p:nvPr/>
        </p:nvSpPr>
        <p:spPr>
          <a:xfrm>
            <a:off x="6060617" y="522824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24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D4CA7EFA-FE15-DF04-60E1-29C0F6FA88C2}"/>
              </a:ext>
            </a:extLst>
          </p:cNvPr>
          <p:cNvCxnSpPr/>
          <p:nvPr/>
        </p:nvCxnSpPr>
        <p:spPr>
          <a:xfrm flipV="1">
            <a:off x="6699866" y="4707587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85E196E8-5B6B-3A87-FBC5-371D7A8BF071}"/>
              </a:ext>
            </a:extLst>
          </p:cNvPr>
          <p:cNvSpPr txBox="1"/>
          <p:nvPr/>
        </p:nvSpPr>
        <p:spPr>
          <a:xfrm>
            <a:off x="6765177" y="5228249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8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068418C-758B-56DB-3E03-C9EF11BD0D5F}"/>
              </a:ext>
            </a:extLst>
          </p:cNvPr>
          <p:cNvCxnSpPr/>
          <p:nvPr/>
        </p:nvCxnSpPr>
        <p:spPr>
          <a:xfrm flipV="1">
            <a:off x="5388536" y="4680602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5" grpId="0"/>
      <p:bldP spid="17" grpId="0"/>
      <p:bldP spid="19" grpId="0"/>
      <p:bldP spid="22" grpId="0"/>
      <p:bldP spid="24" grpId="0"/>
      <p:bldP spid="40" grpId="0"/>
      <p:bldP spid="42" grpId="0"/>
      <p:bldP spid="44" grpId="0"/>
      <p:bldP spid="46" grpId="0"/>
      <p:bldP spid="48" grpId="0"/>
      <p:bldP spid="50" grpId="0"/>
      <p:bldP spid="5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5120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  <a:endParaRPr kumimoji="0" lang="ar-MA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403DB5-B0FC-6E60-F8E9-10A364A16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483" y="1805030"/>
            <a:ext cx="5763035" cy="361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3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55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EF1446-2CAB-CA63-C57C-B72C0839F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813" y="1972180"/>
            <a:ext cx="2802788" cy="384202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27890" y="3893191"/>
            <a:ext cx="2526633" cy="1534215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F1F085-A86C-CD68-1424-977F16CBE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933" y="1875132"/>
            <a:ext cx="6166134" cy="402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387EEA-34EA-5043-7DF6-60286D590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933" y="1875132"/>
            <a:ext cx="6166134" cy="40270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CC658A-2E75-265E-C7F9-7B3EAAC16A08}"/>
              </a:ext>
            </a:extLst>
          </p:cNvPr>
          <p:cNvSpPr txBox="1"/>
          <p:nvPr/>
        </p:nvSpPr>
        <p:spPr>
          <a:xfrm>
            <a:off x="1881963" y="3458770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17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E2DCD61-1B54-4139-8A7E-CC080BDC675A}"/>
              </a:ext>
            </a:extLst>
          </p:cNvPr>
          <p:cNvCxnSpPr/>
          <p:nvPr/>
        </p:nvCxnSpPr>
        <p:spPr>
          <a:xfrm flipV="1">
            <a:off x="3871091" y="292535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6311754-DDAC-72D1-A483-B9BB5FA90FC9}"/>
              </a:ext>
            </a:extLst>
          </p:cNvPr>
          <p:cNvSpPr txBox="1"/>
          <p:nvPr/>
        </p:nvSpPr>
        <p:spPr>
          <a:xfrm>
            <a:off x="2503564" y="3458770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26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4562110-A48F-0A95-D2BA-B67F702C7644}"/>
              </a:ext>
            </a:extLst>
          </p:cNvPr>
          <p:cNvCxnSpPr/>
          <p:nvPr/>
        </p:nvCxnSpPr>
        <p:spPr>
          <a:xfrm flipV="1">
            <a:off x="1913804" y="292535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57A1C2B9-EF71-AE89-0E4B-C7C7EEBDCBA0}"/>
              </a:ext>
            </a:extLst>
          </p:cNvPr>
          <p:cNvSpPr txBox="1"/>
          <p:nvPr/>
        </p:nvSpPr>
        <p:spPr>
          <a:xfrm>
            <a:off x="3233480" y="3458770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62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E54C79B-6F1B-D0E6-645A-D212CA287F33}"/>
              </a:ext>
            </a:extLst>
          </p:cNvPr>
          <p:cNvCxnSpPr/>
          <p:nvPr/>
        </p:nvCxnSpPr>
        <p:spPr>
          <a:xfrm flipV="1">
            <a:off x="2551326" y="292535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E67227BD-8A9E-4F69-56C9-21C6438850B5}"/>
              </a:ext>
            </a:extLst>
          </p:cNvPr>
          <p:cNvSpPr txBox="1"/>
          <p:nvPr/>
        </p:nvSpPr>
        <p:spPr>
          <a:xfrm>
            <a:off x="3855170" y="3458770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71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7A48B4A-91E7-DF03-95A6-1BFADA7D806F}"/>
              </a:ext>
            </a:extLst>
          </p:cNvPr>
          <p:cNvCxnSpPr/>
          <p:nvPr/>
        </p:nvCxnSpPr>
        <p:spPr>
          <a:xfrm flipV="1">
            <a:off x="3188848" y="292535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26F67B4-6627-DEC9-64C0-8689872BFB4A}"/>
              </a:ext>
            </a:extLst>
          </p:cNvPr>
          <p:cNvSpPr txBox="1"/>
          <p:nvPr/>
        </p:nvSpPr>
        <p:spPr>
          <a:xfrm>
            <a:off x="4841824" y="3441032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9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0A0504F-51FA-65A3-466B-04C3F339143B}"/>
              </a:ext>
            </a:extLst>
          </p:cNvPr>
          <p:cNvCxnSpPr/>
          <p:nvPr/>
        </p:nvCxnSpPr>
        <p:spPr>
          <a:xfrm flipV="1">
            <a:off x="6804896" y="2993350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69B53B91-D2AC-D86E-1202-EA37135EDA29}"/>
              </a:ext>
            </a:extLst>
          </p:cNvPr>
          <p:cNvSpPr txBox="1"/>
          <p:nvPr/>
        </p:nvSpPr>
        <p:spPr>
          <a:xfrm>
            <a:off x="5527714" y="3441032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24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129A678-8A51-B59B-78C6-CB7222750C31}"/>
              </a:ext>
            </a:extLst>
          </p:cNvPr>
          <p:cNvCxnSpPr/>
          <p:nvPr/>
        </p:nvCxnSpPr>
        <p:spPr>
          <a:xfrm flipV="1">
            <a:off x="4868185" y="292535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02978E-7BD6-49A8-ADBA-FDAB466D0261}"/>
              </a:ext>
            </a:extLst>
          </p:cNvPr>
          <p:cNvSpPr txBox="1"/>
          <p:nvPr/>
        </p:nvSpPr>
        <p:spPr>
          <a:xfrm>
            <a:off x="6193341" y="3441032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30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CBAC0C3-B08B-3C05-D142-E7F3F45C2FC8}"/>
              </a:ext>
            </a:extLst>
          </p:cNvPr>
          <p:cNvCxnSpPr/>
          <p:nvPr/>
        </p:nvCxnSpPr>
        <p:spPr>
          <a:xfrm flipV="1">
            <a:off x="5527714" y="2925354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3C0057F0-88F7-F546-7E59-F84B7E7FCFE4}"/>
              </a:ext>
            </a:extLst>
          </p:cNvPr>
          <p:cNvSpPr txBox="1"/>
          <p:nvPr/>
        </p:nvSpPr>
        <p:spPr>
          <a:xfrm>
            <a:off x="6858968" y="3441032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42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71BEB5D-F62A-7CED-611A-9C64024A771E}"/>
              </a:ext>
            </a:extLst>
          </p:cNvPr>
          <p:cNvCxnSpPr/>
          <p:nvPr/>
        </p:nvCxnSpPr>
        <p:spPr>
          <a:xfrm flipV="1">
            <a:off x="6200214" y="2925353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83569942-346A-4B4F-2C64-6813007E377E}"/>
              </a:ext>
            </a:extLst>
          </p:cNvPr>
          <p:cNvSpPr txBox="1"/>
          <p:nvPr/>
        </p:nvSpPr>
        <p:spPr>
          <a:xfrm>
            <a:off x="1881962" y="5172516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94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E90C4C94-DF68-556A-2481-A25E43FCD68B}"/>
              </a:ext>
            </a:extLst>
          </p:cNvPr>
          <p:cNvCxnSpPr/>
          <p:nvPr/>
        </p:nvCxnSpPr>
        <p:spPr>
          <a:xfrm flipV="1">
            <a:off x="3230165" y="4662775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C58E274E-1B4A-D767-7B9C-F53D59FDAFDE}"/>
              </a:ext>
            </a:extLst>
          </p:cNvPr>
          <p:cNvSpPr txBox="1"/>
          <p:nvPr/>
        </p:nvSpPr>
        <p:spPr>
          <a:xfrm>
            <a:off x="2577726" y="5161883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81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B8E86AF1-D7A2-D137-1FBF-E40504AFC9EE}"/>
              </a:ext>
            </a:extLst>
          </p:cNvPr>
          <p:cNvCxnSpPr/>
          <p:nvPr/>
        </p:nvCxnSpPr>
        <p:spPr>
          <a:xfrm flipV="1">
            <a:off x="3855170" y="4662774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6AF305C1-456B-1519-5934-48E5D5ECAF8B}"/>
              </a:ext>
            </a:extLst>
          </p:cNvPr>
          <p:cNvSpPr txBox="1"/>
          <p:nvPr/>
        </p:nvSpPr>
        <p:spPr>
          <a:xfrm>
            <a:off x="3214244" y="5172516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49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36F6FFD9-1C68-B523-A3C0-EED5315B9DC4}"/>
              </a:ext>
            </a:extLst>
          </p:cNvPr>
          <p:cNvCxnSpPr/>
          <p:nvPr/>
        </p:nvCxnSpPr>
        <p:spPr>
          <a:xfrm flipV="1">
            <a:off x="2540852" y="4662773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09F2B493-2595-E2EA-B5D5-053EDBD18DD7}"/>
              </a:ext>
            </a:extLst>
          </p:cNvPr>
          <p:cNvSpPr txBox="1"/>
          <p:nvPr/>
        </p:nvSpPr>
        <p:spPr>
          <a:xfrm>
            <a:off x="3875767" y="5172516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18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B24565B-26E2-C151-18CB-40CC12E0FF09}"/>
              </a:ext>
            </a:extLst>
          </p:cNvPr>
          <p:cNvCxnSpPr/>
          <p:nvPr/>
        </p:nvCxnSpPr>
        <p:spPr>
          <a:xfrm flipV="1">
            <a:off x="1897882" y="4638711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2B84F920-9C32-68B9-1599-0B44A8693678}"/>
              </a:ext>
            </a:extLst>
          </p:cNvPr>
          <p:cNvSpPr txBox="1"/>
          <p:nvPr/>
        </p:nvSpPr>
        <p:spPr>
          <a:xfrm>
            <a:off x="4811092" y="5161588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53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89376193-2BA9-7FBA-7D6B-6EBC74AF6DC2}"/>
              </a:ext>
            </a:extLst>
          </p:cNvPr>
          <p:cNvCxnSpPr/>
          <p:nvPr/>
        </p:nvCxnSpPr>
        <p:spPr>
          <a:xfrm flipV="1">
            <a:off x="6832221" y="4638710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773641AD-B311-4263-4F2A-42F23141D1B5}"/>
              </a:ext>
            </a:extLst>
          </p:cNvPr>
          <p:cNvSpPr txBox="1"/>
          <p:nvPr/>
        </p:nvSpPr>
        <p:spPr>
          <a:xfrm>
            <a:off x="5472615" y="5161588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42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32387BC8-55F0-B78C-06AE-12DB1EB767C7}"/>
              </a:ext>
            </a:extLst>
          </p:cNvPr>
          <p:cNvCxnSpPr/>
          <p:nvPr/>
        </p:nvCxnSpPr>
        <p:spPr>
          <a:xfrm flipV="1">
            <a:off x="6190026" y="4639386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756E4F10-6ABE-F190-2A0D-1921239E8AF1}"/>
              </a:ext>
            </a:extLst>
          </p:cNvPr>
          <p:cNvSpPr txBox="1"/>
          <p:nvPr/>
        </p:nvSpPr>
        <p:spPr>
          <a:xfrm>
            <a:off x="6165045" y="5161588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35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11856593-659A-88EF-EACD-F15A190BA391}"/>
              </a:ext>
            </a:extLst>
          </p:cNvPr>
          <p:cNvCxnSpPr/>
          <p:nvPr/>
        </p:nvCxnSpPr>
        <p:spPr>
          <a:xfrm flipV="1">
            <a:off x="5541897" y="4639386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7243C471-CD5E-067E-C179-334187BE5F81}"/>
              </a:ext>
            </a:extLst>
          </p:cNvPr>
          <p:cNvSpPr txBox="1"/>
          <p:nvPr/>
        </p:nvSpPr>
        <p:spPr>
          <a:xfrm>
            <a:off x="6832221" y="5161588"/>
            <a:ext cx="45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5400" b="1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2000" dirty="0">
                <a:solidFill>
                  <a:srgbClr val="C00000"/>
                </a:solidFill>
              </a:rPr>
              <a:t>24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334B8F1-7F57-7FB4-0EF3-C8A89F02DE7A}"/>
              </a:ext>
            </a:extLst>
          </p:cNvPr>
          <p:cNvCxnSpPr/>
          <p:nvPr/>
        </p:nvCxnSpPr>
        <p:spPr>
          <a:xfrm flipV="1">
            <a:off x="4876108" y="4638709"/>
            <a:ext cx="425302" cy="3189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7" grpId="0"/>
      <p:bldP spid="20" grpId="0"/>
      <p:bldP spid="22" grpId="0"/>
      <p:bldP spid="24" grpId="0"/>
      <p:bldP spid="26" grpId="0"/>
      <p:bldP spid="28" grpId="0"/>
      <p:bldP spid="30" grpId="0"/>
      <p:bldP spid="33" grpId="0"/>
      <p:bldP spid="35" grpId="0"/>
      <p:bldP spid="37" grpId="0"/>
      <p:bldP spid="39" grpId="0"/>
      <p:bldP spid="41" grpId="0"/>
      <p:bldP spid="43" grpId="0"/>
      <p:bldP spid="4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54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و55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DB84656-56AC-C7AA-C892-4AC604C54945}"/>
              </a:ext>
            </a:extLst>
          </p:cNvPr>
          <p:cNvGrpSpPr/>
          <p:nvPr/>
        </p:nvGrpSpPr>
        <p:grpSpPr>
          <a:xfrm>
            <a:off x="1769212" y="1841178"/>
            <a:ext cx="5605575" cy="3842024"/>
            <a:chOff x="1308466" y="2166435"/>
            <a:chExt cx="6166132" cy="42262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356A565-97F6-8332-CC0C-6F0C34076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532" y="2166435"/>
              <a:ext cx="3083066" cy="422622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06DA4EA-4994-D074-5B3D-7255410D8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8466" y="2166435"/>
              <a:ext cx="3083066" cy="4226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20389</TotalTime>
  <Words>1113</Words>
  <Application>Microsoft Office PowerPoint</Application>
  <PresentationFormat>Affichage à l'écran (4:3)</PresentationFormat>
  <Paragraphs>366</Paragraphs>
  <Slides>61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61</vt:i4>
      </vt:variant>
    </vt:vector>
  </HeadingPairs>
  <TitlesOfParts>
    <vt:vector size="75" baseType="lpstr">
      <vt:lpstr>Wingdings</vt:lpstr>
      <vt:lpstr>Aptos Display</vt:lpstr>
      <vt:lpstr>Aptos</vt:lpstr>
      <vt:lpstr>Effra CC Arbc</vt:lpstr>
      <vt:lpstr>Calibri</vt:lpstr>
      <vt:lpstr>Arial</vt:lpstr>
      <vt:lpstr>Dosis</vt:lpstr>
      <vt:lpstr>DengXian</vt:lpstr>
      <vt:lpstr>Dosis SemiBold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الخامس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252</cp:revision>
  <cp:lastPrinted>2025-08-13T10:11:39Z</cp:lastPrinted>
  <dcterms:created xsi:type="dcterms:W3CDTF">2025-08-01T12:31:49Z</dcterms:created>
  <dcterms:modified xsi:type="dcterms:W3CDTF">2026-03-24T15:23:06Z</dcterms:modified>
</cp:coreProperties>
</file>