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6"/>
  </p:notesMasterIdLst>
  <p:handoutMasterIdLst>
    <p:handoutMasterId r:id="rId67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220" r:id="rId15"/>
    <p:sldId id="964" r:id="rId16"/>
    <p:sldId id="1053" r:id="rId17"/>
    <p:sldId id="1057" r:id="rId18"/>
    <p:sldId id="1221" r:id="rId19"/>
    <p:sldId id="1148" r:id="rId20"/>
    <p:sldId id="1098" r:id="rId21"/>
    <p:sldId id="1149" r:id="rId22"/>
    <p:sldId id="1122" r:id="rId23"/>
    <p:sldId id="1211" r:id="rId24"/>
    <p:sldId id="1212" r:id="rId25"/>
    <p:sldId id="1213" r:id="rId26"/>
    <p:sldId id="786" r:id="rId27"/>
    <p:sldId id="751" r:id="rId28"/>
    <p:sldId id="828" r:id="rId29"/>
    <p:sldId id="890" r:id="rId30"/>
    <p:sldId id="787" r:id="rId31"/>
    <p:sldId id="740" r:id="rId32"/>
    <p:sldId id="1091" r:id="rId33"/>
    <p:sldId id="1166" r:id="rId34"/>
    <p:sldId id="1167" r:id="rId35"/>
    <p:sldId id="1157" r:id="rId36"/>
    <p:sldId id="1168" r:id="rId37"/>
    <p:sldId id="1169" r:id="rId38"/>
    <p:sldId id="1178" r:id="rId39"/>
    <p:sldId id="1179" r:id="rId40"/>
    <p:sldId id="909" r:id="rId41"/>
    <p:sldId id="976" r:id="rId42"/>
    <p:sldId id="834" r:id="rId43"/>
    <p:sldId id="1158" r:id="rId44"/>
    <p:sldId id="1159" r:id="rId45"/>
    <p:sldId id="1214" r:id="rId46"/>
    <p:sldId id="1215" r:id="rId47"/>
    <p:sldId id="1216" r:id="rId48"/>
    <p:sldId id="1217" r:id="rId49"/>
    <p:sldId id="1218" r:id="rId50"/>
    <p:sldId id="1219" r:id="rId51"/>
    <p:sldId id="910" r:id="rId52"/>
    <p:sldId id="848" r:id="rId53"/>
    <p:sldId id="916" r:id="rId54"/>
    <p:sldId id="924" r:id="rId55"/>
    <p:sldId id="1210" r:id="rId56"/>
    <p:sldId id="849" r:id="rId57"/>
    <p:sldId id="788" r:id="rId58"/>
    <p:sldId id="956" r:id="rId59"/>
    <p:sldId id="1200" r:id="rId60"/>
    <p:sldId id="850" r:id="rId61"/>
    <p:sldId id="789" r:id="rId62"/>
    <p:sldId id="794" r:id="rId63"/>
    <p:sldId id="793" r:id="rId64"/>
    <p:sldId id="930" r:id="rId6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DA6D"/>
    <a:srgbClr val="FFEFB9"/>
    <a:srgbClr val="FCC302"/>
    <a:srgbClr val="196082"/>
    <a:srgbClr val="16AB98"/>
    <a:srgbClr val="FC8D00"/>
    <a:srgbClr val="ACD7CA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6231" autoAdjust="0"/>
  </p:normalViewPr>
  <p:slideViewPr>
    <p:cSldViewPr snapToGrid="0">
      <p:cViewPr varScale="1">
        <p:scale>
          <a:sx n="75" d="100"/>
          <a:sy n="75" d="100"/>
        </p:scale>
        <p:origin x="104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0125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5E4BE-C31C-4BFE-45EE-7C87174D0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9261EB6-CE53-09A5-E14E-FA3F42567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28B3ED-ACA7-E03A-75F6-B496507F0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3B954F-5D73-2F2E-2521-397622F19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9676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AC9AA-185C-D6E1-BAFB-4D83C4E65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0A84A6-2B93-7FA4-2B3F-A411485FCF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DB2F21-B2AD-BC86-A20D-15CC791A7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48C703-69E8-991F-7119-A13974B7D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366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688BE-F521-3F9E-25AD-91882AAE2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A7BE99-49FB-FE11-917F-205480E446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14EA80-1096-BC5B-509C-201DBBB78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C2ED6A-1ED5-65A7-BB01-FE5D7F8DE5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1955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3BE03-D4B6-DE85-06DE-B7444E8B3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7B2474-7A2D-1807-8324-D003916F8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978373-BD36-27AD-9429-04B3C193B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663AA7-A2B7-D1EA-8A12-ADDF0F6161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9437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619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7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6946C3-6B8D-05CF-AEB9-2A5DA80F019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2418C6-681C-342F-181E-D85D606BB32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A80774D-AC72-C595-D96E-F29027A3A3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C858CA7-A042-B443-6388-E14EF38588C9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1029303-08C9-A959-22BC-112B2501C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7971B1E-D01A-C207-B25A-744163A2E5A4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B308F0A-5269-F4D8-54DF-873A1C957ED9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916F807-43CB-0D21-4BD4-45F50E5C1FF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8BB6A6-6298-7EAD-32E3-8852AA11A420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B3004B5-096B-9A58-B9E4-6B3798D440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8231E08A-4200-A0A7-FCFA-B72753C451E7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3C17A1C-FA9E-38B2-1CE0-91EC206A59C3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58138A2-21D8-DF8C-A09C-3007BE32E224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7A2B315-B36D-F5A6-CFBD-2623533482E9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CB6E2FF-5987-1747-D76D-5552D6AA7DA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5C50217-867B-796A-F7E6-3139C81B2F1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/>
                <a:t>مقارنة الأعداد من 0 إلى 99 </a:t>
              </a:r>
              <a:endParaRPr lang="ar-MA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</a:t>
              </a: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من 0 إلى 99 (3)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(5)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19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ترتيب الأعداد من 0 إلى 99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مقارنة الأعداد من 0 إلى 99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63C12AD-B7AA-6273-71F7-7CB91153F375}"/>
              </a:ext>
            </a:extLst>
          </p:cNvPr>
          <p:cNvGrpSpPr/>
          <p:nvPr/>
        </p:nvGrpSpPr>
        <p:grpSpPr>
          <a:xfrm>
            <a:off x="1769212" y="2284690"/>
            <a:ext cx="5605576" cy="3865643"/>
            <a:chOff x="1580871" y="2284690"/>
            <a:chExt cx="5605576" cy="3865643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7A06E5A-AF13-CEEB-42F0-FA85FE9F0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91532" y="2296500"/>
              <a:ext cx="2794915" cy="384202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A2AB04C-597A-793E-E2CD-4A5DDE656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0871" y="2284690"/>
              <a:ext cx="2810661" cy="3865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الأعداد من 0 إلى 99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411034" y="2239768"/>
            <a:ext cx="5535212" cy="2671446"/>
            <a:chOff x="2159383" y="2221113"/>
            <a:chExt cx="4822330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91431" y="2934762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159383" y="3591163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مجموع 3أعداد على السطر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648365" y="4217047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0EEE549-F362-008E-A04F-BBEB1BDBF727}"/>
              </a:ext>
            </a:extLst>
          </p:cNvPr>
          <p:cNvSpPr txBox="1"/>
          <p:nvPr/>
        </p:nvSpPr>
        <p:spPr>
          <a:xfrm>
            <a:off x="1667239" y="3049405"/>
            <a:ext cx="44196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51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13C072-A056-FBA0-6720-23B85494E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068144"/>
            <a:ext cx="7557025" cy="3547623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BF2C966-2166-0DED-D65C-8AA37C7E10FE}"/>
              </a:ext>
            </a:extLst>
          </p:cNvPr>
          <p:cNvCxnSpPr/>
          <p:nvPr/>
        </p:nvCxnSpPr>
        <p:spPr>
          <a:xfrm>
            <a:off x="6002594" y="2964426"/>
            <a:ext cx="1165122" cy="9881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DD833DB-AB53-B5B3-835B-49810ADFE353}"/>
              </a:ext>
            </a:extLst>
          </p:cNvPr>
          <p:cNvCxnSpPr/>
          <p:nvPr/>
        </p:nvCxnSpPr>
        <p:spPr>
          <a:xfrm flipH="1">
            <a:off x="3436374" y="2949677"/>
            <a:ext cx="914400" cy="196153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410BDD9-914B-D4AB-1BE6-83663F3BBEA2}"/>
              </a:ext>
            </a:extLst>
          </p:cNvPr>
          <p:cNvCxnSpPr>
            <a:cxnSpLocks/>
          </p:cNvCxnSpPr>
          <p:nvPr/>
        </p:nvCxnSpPr>
        <p:spPr>
          <a:xfrm flipH="1" flipV="1">
            <a:off x="5737124" y="4940710"/>
            <a:ext cx="1427718" cy="2949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EF21D38-66CC-18CB-0776-ED9706C4F3ED}"/>
              </a:ext>
            </a:extLst>
          </p:cNvPr>
          <p:cNvCxnSpPr>
            <a:cxnSpLocks/>
          </p:cNvCxnSpPr>
          <p:nvPr/>
        </p:nvCxnSpPr>
        <p:spPr>
          <a:xfrm flipH="1" flipV="1">
            <a:off x="3436374" y="3952568"/>
            <a:ext cx="1171059" cy="97339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FD72E-48CF-49FE-B646-A9FD31A18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AF23635-3E67-A2D0-DC97-A61FFB2F20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52A71A-0EA7-CC68-2082-3F026855A470}"/>
              </a:ext>
            </a:extLst>
          </p:cNvPr>
          <p:cNvGrpSpPr/>
          <p:nvPr/>
        </p:nvGrpSpPr>
        <p:grpSpPr>
          <a:xfrm>
            <a:off x="1411034" y="2239768"/>
            <a:ext cx="5535212" cy="2671446"/>
            <a:chOff x="2159383" y="2221113"/>
            <a:chExt cx="4822330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516066A-1F89-1AF3-8FD4-ECFCEA9D2A92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9E76C86-8A5F-429D-CA3E-77830D7B7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33021" y="3510310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3AFCC50-0ED8-F55A-288D-53AE56D21F0B}"/>
                </a:ext>
              </a:extLst>
            </p:cNvPr>
            <p:cNvSpPr txBox="1"/>
            <p:nvPr/>
          </p:nvSpPr>
          <p:spPr>
            <a:xfrm>
              <a:off x="2159383" y="3591163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3أعداد على السطر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347625-7DFF-75B6-3E3B-A120DD899989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B7AD4501-A56D-9047-90FC-D272DB5D4C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3EE0065-310F-12A8-1762-307BF0C9956A}"/>
                </a:ext>
              </a:extLst>
            </p:cNvPr>
            <p:cNvSpPr txBox="1"/>
            <p:nvPr/>
          </p:nvSpPr>
          <p:spPr>
            <a:xfrm>
              <a:off x="2648365" y="4217047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E67382A-CFD8-83EA-844D-40E052276E01}"/>
              </a:ext>
            </a:extLst>
          </p:cNvPr>
          <p:cNvSpPr txBox="1"/>
          <p:nvPr/>
        </p:nvSpPr>
        <p:spPr>
          <a:xfrm>
            <a:off x="1667239" y="3108397"/>
            <a:ext cx="4419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05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17 ستنجزون هذه العمليات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92E21E-0E1D-21E9-6DFA-A918A433E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97" y="1623984"/>
            <a:ext cx="3315163" cy="465882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39640" y="3250765"/>
            <a:ext cx="3088169" cy="9820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جمعوا مكملات العشرة ثم احسبوا مجموع الأعداد الثلاثة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C1D876-B7DF-DDE5-A156-CF5A86F60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88" y="2001676"/>
            <a:ext cx="7557025" cy="258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7B0F9BC-FD7F-AA19-AFEE-B4A179849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001676"/>
            <a:ext cx="7557025" cy="258917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F2DF937-4B87-F708-16AF-06145947AB8F}"/>
              </a:ext>
            </a:extLst>
          </p:cNvPr>
          <p:cNvSpPr txBox="1"/>
          <p:nvPr/>
        </p:nvSpPr>
        <p:spPr>
          <a:xfrm>
            <a:off x="3959942" y="2104710"/>
            <a:ext cx="34347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1330C4F-29E7-AB69-32CB-DE110C703A95}"/>
              </a:ext>
            </a:extLst>
          </p:cNvPr>
          <p:cNvSpPr txBox="1"/>
          <p:nvPr/>
        </p:nvSpPr>
        <p:spPr>
          <a:xfrm>
            <a:off x="7742434" y="2137370"/>
            <a:ext cx="34347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750349" y="194907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2D264EF-9CA9-03A6-C7F6-513E57F66FEE}"/>
              </a:ext>
            </a:extLst>
          </p:cNvPr>
          <p:cNvSpPr txBox="1"/>
          <p:nvPr/>
        </p:nvSpPr>
        <p:spPr>
          <a:xfrm>
            <a:off x="3947322" y="3125170"/>
            <a:ext cx="34347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0DE507-8AB1-78BA-120D-3956AD806760}"/>
              </a:ext>
            </a:extLst>
          </p:cNvPr>
          <p:cNvSpPr txBox="1"/>
          <p:nvPr/>
        </p:nvSpPr>
        <p:spPr>
          <a:xfrm>
            <a:off x="3750350" y="292724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E31000-31BF-28D9-56DA-474F4DB01714}"/>
              </a:ext>
            </a:extLst>
          </p:cNvPr>
          <p:cNvSpPr txBox="1"/>
          <p:nvPr/>
        </p:nvSpPr>
        <p:spPr>
          <a:xfrm>
            <a:off x="7663155" y="195635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C609CF-C779-B301-FD22-E98E3315A8AE}"/>
              </a:ext>
            </a:extLst>
          </p:cNvPr>
          <p:cNvSpPr txBox="1"/>
          <p:nvPr/>
        </p:nvSpPr>
        <p:spPr>
          <a:xfrm>
            <a:off x="7742434" y="3118644"/>
            <a:ext cx="34347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91A7B6-FDC2-649B-71C8-3C89AD1BA738}"/>
              </a:ext>
            </a:extLst>
          </p:cNvPr>
          <p:cNvSpPr txBox="1"/>
          <p:nvPr/>
        </p:nvSpPr>
        <p:spPr>
          <a:xfrm>
            <a:off x="7663154" y="291476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85BAC56-640C-24FD-82B3-D7E786F77BA3}"/>
              </a:ext>
            </a:extLst>
          </p:cNvPr>
          <p:cNvSpPr txBox="1"/>
          <p:nvPr/>
        </p:nvSpPr>
        <p:spPr>
          <a:xfrm>
            <a:off x="3946128" y="4075331"/>
            <a:ext cx="34347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77A6C99-9802-9BF6-9A2C-E3265A2FF62A}"/>
              </a:ext>
            </a:extLst>
          </p:cNvPr>
          <p:cNvSpPr txBox="1"/>
          <p:nvPr/>
        </p:nvSpPr>
        <p:spPr>
          <a:xfrm>
            <a:off x="3822054" y="3944521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768786A-82D7-A93C-E0A1-4D6B01294A25}"/>
              </a:ext>
            </a:extLst>
          </p:cNvPr>
          <p:cNvSpPr txBox="1"/>
          <p:nvPr/>
        </p:nvSpPr>
        <p:spPr>
          <a:xfrm>
            <a:off x="7719548" y="4104853"/>
            <a:ext cx="34347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BB0610-806D-9C4A-C47B-5829811D5E33}"/>
              </a:ext>
            </a:extLst>
          </p:cNvPr>
          <p:cNvSpPr txBox="1"/>
          <p:nvPr/>
        </p:nvSpPr>
        <p:spPr>
          <a:xfrm>
            <a:off x="7641114" y="3922730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4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77164-8C03-8CEA-B43B-61032A835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2F128CE-E7CF-E692-378F-CE091AC282A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8538FB9-3EA2-BAE4-9C3C-AC04AAE44DD8}"/>
              </a:ext>
            </a:extLst>
          </p:cNvPr>
          <p:cNvGrpSpPr/>
          <p:nvPr/>
        </p:nvGrpSpPr>
        <p:grpSpPr>
          <a:xfrm>
            <a:off x="1411034" y="2239768"/>
            <a:ext cx="5535212" cy="2671446"/>
            <a:chOff x="2159383" y="2221113"/>
            <a:chExt cx="4822330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3573363-7374-43D3-C6E1-C8BF90F000F9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6CF4F6C-DC5C-6334-5371-645C53218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33021" y="4058254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B916757-332C-89E6-389F-01DC9F4F5CBE}"/>
                </a:ext>
              </a:extLst>
            </p:cNvPr>
            <p:cNvSpPr txBox="1"/>
            <p:nvPr/>
          </p:nvSpPr>
          <p:spPr>
            <a:xfrm>
              <a:off x="2159383" y="3591163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مجموع 3أعداد على السطر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50394C17-25C5-F16D-696B-10F382A9577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7F67ACAE-EFBE-DABF-CF66-041213CBFB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27CE587-F417-0721-6A76-9EA753A2FA00}"/>
                </a:ext>
              </a:extLst>
            </p:cNvPr>
            <p:cNvSpPr txBox="1"/>
            <p:nvPr/>
          </p:nvSpPr>
          <p:spPr>
            <a:xfrm>
              <a:off x="2540856" y="4101905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D9756E7-0DEA-DC81-6F7E-1CDD9184B74D}"/>
              </a:ext>
            </a:extLst>
          </p:cNvPr>
          <p:cNvSpPr txBox="1"/>
          <p:nvPr/>
        </p:nvSpPr>
        <p:spPr>
          <a:xfrm>
            <a:off x="1667239" y="3108397"/>
            <a:ext cx="4419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69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قارنوا العددين باستعمال الرمز المناسب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EEC53D-8E68-1E04-D17C-1A7A6A757451}"/>
              </a:ext>
            </a:extLst>
          </p:cNvPr>
          <p:cNvSpPr txBox="1"/>
          <p:nvPr/>
        </p:nvSpPr>
        <p:spPr>
          <a:xfrm>
            <a:off x="2934929" y="2551082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16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089324-4E64-45FD-4CBA-7F601602EAF2}"/>
              </a:ext>
            </a:extLst>
          </p:cNvPr>
          <p:cNvSpPr txBox="1"/>
          <p:nvPr/>
        </p:nvSpPr>
        <p:spPr>
          <a:xfrm>
            <a:off x="5324170" y="2551082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20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20 &gt; 16، من يشرح لنا كيف توصل للجواب 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4EE2E74-3BAA-6A25-5ED7-CE038345C287}"/>
              </a:ext>
            </a:extLst>
          </p:cNvPr>
          <p:cNvSpPr txBox="1"/>
          <p:nvPr/>
        </p:nvSpPr>
        <p:spPr>
          <a:xfrm>
            <a:off x="2934929" y="2551082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srgbClr val="C00000"/>
                </a:solidFill>
              </a:rPr>
              <a:t>1</a:t>
            </a:r>
            <a:r>
              <a:rPr lang="fr-FR" dirty="0"/>
              <a:t>6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77C2DF-9FFA-F87D-129F-9A38C2B2C9D5}"/>
              </a:ext>
            </a:extLst>
          </p:cNvPr>
          <p:cNvSpPr txBox="1"/>
          <p:nvPr/>
        </p:nvSpPr>
        <p:spPr>
          <a:xfrm>
            <a:off x="5324170" y="2551082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2</a:t>
            </a:r>
            <a:r>
              <a:rPr lang="ar-MA" dirty="0"/>
              <a:t>0</a:t>
            </a:r>
            <a:r>
              <a:rPr lang="fr-FR" dirty="0"/>
              <a:t> </a:t>
            </a:r>
          </a:p>
        </p:txBody>
      </p:sp>
      <p:pic>
        <p:nvPicPr>
          <p:cNvPr id="6" name="Graphique 5" descr="Point d’insertion vers la gauche avec un remplissage uni">
            <a:extLst>
              <a:ext uri="{FF2B5EF4-FFF2-40B4-BE49-F238E27FC236}">
                <a16:creationId xmlns:a16="http://schemas.microsoft.com/office/drawing/2014/main" id="{D7009A08-B0B1-3EE2-844D-E4340001F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0958" y="2453932"/>
            <a:ext cx="1324101" cy="132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67AD9-2907-41A8-52D4-709B75A15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07C3E40-4C55-6431-B62F-C2FF8421837A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قارنوا العددين باستعمال الرمز المناسب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BB555A-4B64-7002-1AE1-8FB16F560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7BC76F-CA59-19FE-FFBF-F2F76E539370}"/>
              </a:ext>
            </a:extLst>
          </p:cNvPr>
          <p:cNvSpPr txBox="1"/>
          <p:nvPr/>
        </p:nvSpPr>
        <p:spPr>
          <a:xfrm>
            <a:off x="2934929" y="2551082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37</a:t>
            </a:r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0682F4-9DB3-0AC2-8477-0E6FDEB0BF90}"/>
              </a:ext>
            </a:extLst>
          </p:cNvPr>
          <p:cNvSpPr txBox="1"/>
          <p:nvPr/>
        </p:nvSpPr>
        <p:spPr>
          <a:xfrm>
            <a:off x="5324170" y="2551082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32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742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96180-3048-939C-C2B5-8801DBD1A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B14A2C-8395-77EE-A779-B2B478018C41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9DC6BA-DBA8-5A16-F715-B0FD5CC1D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82E319F-8786-2C14-1639-ED29693EF75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65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4CBB3-6014-B8B5-0826-5767A825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4ED7EA2-CCB7-60D5-AEEF-367D3187897F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32 &lt; 37، من يشرح لنا كيف توصل للجواب 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1AD979-A870-2615-C152-ECBAD5BB8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Graphique 5" descr="Point d’insertion vers la gauche avec un remplissage uni">
            <a:extLst>
              <a:ext uri="{FF2B5EF4-FFF2-40B4-BE49-F238E27FC236}">
                <a16:creationId xmlns:a16="http://schemas.microsoft.com/office/drawing/2014/main" id="{2847B8B1-BF8B-13C1-93B8-2C59FAE86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3818581" y="2350696"/>
            <a:ext cx="1324101" cy="132410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D32EDD-3F0E-A746-0EFF-81AB3C67211B}"/>
              </a:ext>
            </a:extLst>
          </p:cNvPr>
          <p:cNvSpPr txBox="1"/>
          <p:nvPr/>
        </p:nvSpPr>
        <p:spPr>
          <a:xfrm>
            <a:off x="2934929" y="2551082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3</a:t>
            </a:r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fr-FR" dirty="0"/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B94C42-CE18-EE0F-2EE0-AC92B62A40F6}"/>
              </a:ext>
            </a:extLst>
          </p:cNvPr>
          <p:cNvSpPr txBox="1"/>
          <p:nvPr/>
        </p:nvSpPr>
        <p:spPr>
          <a:xfrm>
            <a:off x="5324170" y="2551082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3</a:t>
            </a:r>
            <a:r>
              <a:rPr lang="ar-MA" dirty="0">
                <a:solidFill>
                  <a:srgbClr val="C00000"/>
                </a:solidFill>
              </a:rPr>
              <a:t>2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55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الأعداد من 0 إلى 99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نقارن الأعداد من 0 إلى 99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-N1_P3_SEM5_S2_V1VF3">
            <a:hlinkClick r:id="" action="ppaction://media"/>
            <a:extLst>
              <a:ext uri="{FF2B5EF4-FFF2-40B4-BE49-F238E27FC236}">
                <a16:creationId xmlns:a16="http://schemas.microsoft.com/office/drawing/2014/main" id="{B8A5F292-87FC-5153-0A1E-B32FA7F3AE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4424" y="1992405"/>
            <a:ext cx="7750589" cy="435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56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مقارنة عددين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661897-A88D-4850-92D5-DCF50C28E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956" y="2171700"/>
            <a:ext cx="5714163" cy="311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مقارنة العددين  75 و 71  ،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86A265A-FA38-0DC7-BD1B-992C168FD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B5E9880-FD0A-9E76-1074-6B8D694C92E8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4E1030F-0EC2-A479-E801-88E135702633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75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0643069-BFD9-E895-274B-5420B3B86691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71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من يقوم إلى السبورة لمقارنة رقمي العشرات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028155-4F24-70C5-88D4-8E32EEC32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1C5A399-B1ED-4FA9-14D8-8BC6C1A08AFF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2C9CA54-A52E-F5E9-00A8-DC703719C9B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BDB2AD1-A64C-3657-5C2F-696FBE0DDA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383CA86-4F19-68CA-02CE-2C43AD2A65CB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B347302-4CB7-5050-7290-DD9E50F635D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المناسب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9DCD378-1306-A1B0-DAE9-124A115737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D007EA-1336-DC9B-F7B0-6817A1B019AB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8A92BC-CB90-AC91-5F34-C2A0C50DF98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23A8A9A-FE62-7F86-D7B5-431041472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895AE14-806C-9CC7-BABA-52FF328138F2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2D8AFC2-BCD6-7E1A-F9D3-1178B7C0B0D9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75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84BA521-A1A1-C5AB-93B3-B3719680C872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71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6E5A-CF7B-BBA0-1ED1-1A88EB004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C726E41-8A3C-C4CA-0F4F-9103D11C482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 رقم العشرات في العدد 75 هو : 7 و رقم العشرات في العدد 71  هو 7 إذن هناك تساو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F2C616-13AC-3C04-432B-F3451ECAE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35D586-B5EC-A4BB-20A5-D3B5DC819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0B96C46-3F9F-E0F5-68B0-16256116D352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358FF8D-F706-90FE-B53D-CBE43820175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ECD29AE-4203-722C-2D2E-D7D8715926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3872166-DEF5-B995-5F6E-3A2C4277F2D2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74D1A27-229B-84D7-F62C-52E16A2A357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المناسب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88B7BF0-05FF-1C11-D865-484F30CBAA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FA6B919-DD55-5867-67B8-BB32AD086A5E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67CBD28-E7AE-D71C-89BD-2300E77D25E6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D582086C-549A-01C9-BD99-F0285CB0AB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37B312B6-CB37-60FB-D78C-3FD925095365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9F18C6E-D500-480F-CD52-3749BA107932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C00000"/>
                  </a:solidFill>
                </a:rPr>
                <a:t>7</a:t>
              </a:r>
              <a:r>
                <a:rPr lang="ar-MA" sz="7200" dirty="0">
                  <a:solidFill>
                    <a:srgbClr val="002060"/>
                  </a:solidFill>
                </a:rPr>
                <a:t>5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B9C3F81-CF6F-EC77-6FDD-2D4501C87B22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C00000"/>
                  </a:solidFill>
                </a:rPr>
                <a:t>7</a:t>
              </a:r>
              <a:r>
                <a:rPr lang="ar-MA" sz="7200" dirty="0">
                  <a:solidFill>
                    <a:srgbClr val="002060"/>
                  </a:solidFill>
                </a:rPr>
                <a:t>1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67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من يقول ماذا نفعل في حالة تساوي رقمي العشرات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3C3B4C9-3D88-98D7-2B72-2EA86E890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D62E0DC-303F-B930-8A51-6C77DB150640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78466B8-08C4-2D64-6F79-0F11A555AC5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 رقمي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78F35E66-22DD-BC92-2226-3CADBD4F13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0065D65-468F-9699-5691-1D263D71CD0D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80366B7-2F9B-C7B2-9FE4-DB8313CB947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المناسب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5F6E9B91-F667-C337-55D3-78399C1D80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1D7B1B9-8E57-7214-28DB-5CEAC24AF456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8CF7ED99-CA81-4927-FCA2-025427C5808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قارن رقمي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الوحدات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8CA90016-FE65-48F1-1ECE-4B9089A46B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9FC09D52-83B0-1826-6538-6EE05C5E51E7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5B66660-C8AB-61CE-4C1A-00F35BFE8F52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C00000"/>
                  </a:solidFill>
                </a:rPr>
                <a:t>7</a:t>
              </a:r>
              <a:r>
                <a:rPr lang="ar-MA" sz="7200" dirty="0">
                  <a:solidFill>
                    <a:srgbClr val="002060"/>
                  </a:solidFill>
                </a:rPr>
                <a:t>5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B2B89EF-F4CA-6B60-465F-4E34D29FE150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C00000"/>
                  </a:solidFill>
                </a:rPr>
                <a:t>7</a:t>
              </a:r>
              <a:r>
                <a:rPr lang="ar-MA" sz="7200" dirty="0">
                  <a:solidFill>
                    <a:srgbClr val="002060"/>
                  </a:solidFill>
                </a:rPr>
                <a:t>1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01365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في حالة التساوي في رقمي العشرات ننتقل لمقارنة رقمي الوحدات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لدينا 5 أكبر من 1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2A2C13-D260-552E-A4AF-7503A4FD2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F234E30-9429-E33B-3C35-C2C401AD1D12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2459E44-ECB9-7CEF-C694-F5A48FBE1D2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 رقمي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B6958CB-C1B6-3E55-25DC-02E564F0FD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3CA088B-1170-6235-346F-29CB7723972D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F08CFC5-13AA-D01A-E7DA-8BCB1272D40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المناسب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3EC728B-04C4-616E-3220-23E2CAA41D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D04D0B5-32A9-CDB5-A7DC-8220B1DEB7E4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C29B8A2-5BE0-1C7D-B01D-53DE2508245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قارن رقمي </a:t>
              </a:r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الوحدات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A436F52-A4FA-F33E-279E-25F8EC458D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FC358A5-3BEA-BCFB-2A85-85AD1F972778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B41FFDE-37A0-593C-CC4B-53220DE98A85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chemeClr val="tx2"/>
                  </a:solidFill>
                </a:rPr>
                <a:t>7</a:t>
              </a:r>
              <a:r>
                <a:rPr lang="ar-MA" sz="7200" dirty="0">
                  <a:solidFill>
                    <a:srgbClr val="C00000"/>
                  </a:solidFill>
                </a:rPr>
                <a:t>5</a:t>
              </a:r>
              <a:endParaRPr lang="fr-MA" sz="7200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065A829-DD8C-30C9-0026-EF1995E0E5BC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chemeClr val="tx2"/>
                  </a:solidFill>
                </a:rPr>
                <a:t>7</a:t>
              </a:r>
              <a:r>
                <a:rPr lang="ar-MA" sz="7200" dirty="0">
                  <a:solidFill>
                    <a:srgbClr val="C00000"/>
                  </a:solidFill>
                </a:rPr>
                <a:t>1</a:t>
              </a:r>
              <a:endParaRPr lang="fr-MA" sz="72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DFD2B6-A8EE-F35A-CD4E-979F2A53C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F8AA3A4E-90F0-FF04-DFE4-C5FB65D2E879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71A320C-4CD5-5442-8BDF-F4FC3A6D3FF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67E1A9F5-083F-2CD7-FFAB-6EF81BD0AA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580758C-14DA-B42C-A91A-AACC7ACED48E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66C651A0-E84D-B6FB-2A83-368A66BA5E6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ضع الرمز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3D108A7C-8E17-0F26-9890-144DD23A0C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5E41D7E-F2DC-1E22-9B7A-F12379B446D8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B27257A-89A7-9598-7C79-D8CC9DDA50D6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19BB7FD9-6BB2-3CD4-93B1-76E00928CD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48002AD-3F8C-8EBA-925B-716D24B0C719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3F4389E-EB55-0A4D-E30F-BE02A7D43D4F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chemeClr val="tx2"/>
                  </a:solidFill>
                </a:rPr>
                <a:t>7</a:t>
              </a:r>
              <a:r>
                <a:rPr lang="ar-MA" sz="7200" dirty="0">
                  <a:solidFill>
                    <a:srgbClr val="C00000"/>
                  </a:solidFill>
                </a:rPr>
                <a:t>5</a:t>
              </a:r>
              <a:endParaRPr lang="fr-MA" sz="7200" dirty="0">
                <a:solidFill>
                  <a:srgbClr val="C0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5486E4C-89D3-25B5-D40C-695F4E289B5C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chemeClr val="tx2"/>
                  </a:solidFill>
                </a:rPr>
                <a:t>7</a:t>
              </a:r>
              <a:r>
                <a:rPr lang="ar-MA" sz="7200" dirty="0">
                  <a:solidFill>
                    <a:srgbClr val="C00000"/>
                  </a:solidFill>
                </a:rPr>
                <a:t>1</a:t>
              </a:r>
              <a:endParaRPr lang="fr-MA" sz="72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69D05-92A5-DB7C-2357-AA3CEA97A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F8F01D-D597-9C4E-8DFF-FC96458522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على الألواح  الرمز المناسب لمقارنة العددين 75 و71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4FF2CB-F4F6-41B1-5A58-0829C5AF9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544D98-94D5-8E68-0F97-47994A414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0ED4C3C-DF52-6842-21B2-407E444DFF33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CC32D2C-4795-811B-3318-1F16995122E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5BDA6E9-C6F9-961E-6246-5B2CACFFA2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F7BEAF8-4D50-FFAD-750A-48BF0FB287D1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119AA2C-3810-B148-E616-A8500E54E73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ضع الرمز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5EA72D11-1812-5BB8-4160-BA47E77497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5DA542D-2497-296F-5B93-0AD3A04107A1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A06EC34-DFB1-C6E4-31D6-125C00FC70EF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F2B53123-1892-0B7A-084B-4C052AE16C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00D1059-CA00-6FB4-D534-E03F37F58A29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2A74ACC-5A47-2AD8-8839-B32CF1E40567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chemeClr val="tx2"/>
                  </a:solidFill>
                </a:rPr>
                <a:t>7</a:t>
              </a:r>
              <a:r>
                <a:rPr lang="ar-MA" sz="7200" dirty="0">
                  <a:solidFill>
                    <a:srgbClr val="C00000"/>
                  </a:solidFill>
                </a:rPr>
                <a:t>5</a:t>
              </a:r>
              <a:endParaRPr lang="fr-MA" sz="7200" dirty="0">
                <a:solidFill>
                  <a:srgbClr val="C0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FEFEBFB-C618-ACAE-459F-5743CF6F394C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chemeClr val="tx2"/>
                  </a:solidFill>
                </a:rPr>
                <a:t>7</a:t>
              </a:r>
              <a:r>
                <a:rPr lang="ar-MA" sz="7200" dirty="0">
                  <a:solidFill>
                    <a:srgbClr val="C00000"/>
                  </a:solidFill>
                </a:rPr>
                <a:t>1</a:t>
              </a:r>
              <a:endParaRPr lang="fr-MA" sz="72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232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A6EDF-6A6A-417A-3F27-F2EEB7014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0DD4B4-59E1-C8D0-95F6-A80AA2671C77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4296B7-55CA-18DE-D63A-8D9A486E1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7DBB3F-7237-E668-4889-95F4B96B618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66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4D23C-3699-AA30-F63E-2C49EFFE3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2CBE410-AC83-C487-41F8-BC512DAAD0E3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75 أكبر من 71 ، نضع الرمز أكبر من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07C7C0-D86B-CBDC-0AA3-480BA8245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E35738-7D4C-8A5B-854D-DB93F70B9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139D221-5880-DAE8-52F4-9A78E80812B4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0561D14-BAB0-FD0F-6F28-EBD001B5383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2FC4274D-B612-3001-D7BC-FC47C7E911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C9F7D45-BAD1-3A3B-DFF6-0DF8EA24C5B7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0DB076B-DC0D-EB47-D19A-316FE9641E6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ضع الرمز المناسب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B809EBD2-88A9-9168-8EDF-491FF0879D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3D66341-A8DB-6507-8828-FF50CCAD506A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84654D2-2A57-BCC0-80C9-2E3C4CFB09FC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DF7372D3-909F-A707-3620-203BC3B1A2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Graphique 3" descr="Point d’insertion vers la gauche avec un remplissage uni">
            <a:extLst>
              <a:ext uri="{FF2B5EF4-FFF2-40B4-BE49-F238E27FC236}">
                <a16:creationId xmlns:a16="http://schemas.microsoft.com/office/drawing/2014/main" id="{E60596DA-005C-800E-D655-E11A5C721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3759006" y="2627918"/>
            <a:ext cx="1602162" cy="1602162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C6719BE-E479-4284-0F49-35466386FD40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59E920E-5588-5DF9-0337-320DFE614073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chemeClr val="tx2"/>
                  </a:solidFill>
                </a:rPr>
                <a:t>7</a:t>
              </a:r>
              <a:r>
                <a:rPr lang="ar-MA" sz="7200" dirty="0">
                  <a:solidFill>
                    <a:srgbClr val="C00000"/>
                  </a:solidFill>
                </a:rPr>
                <a:t>5</a:t>
              </a:r>
              <a:endParaRPr lang="fr-MA" sz="7200" dirty="0">
                <a:solidFill>
                  <a:srgbClr val="C0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017D767-C973-2B53-070D-BD1E209DB6B0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chemeClr val="tx2"/>
                  </a:solidFill>
                </a:rPr>
                <a:t>7</a:t>
              </a:r>
              <a:r>
                <a:rPr lang="ar-MA" sz="7200" dirty="0">
                  <a:solidFill>
                    <a:srgbClr val="C00000"/>
                  </a:solidFill>
                </a:rPr>
                <a:t>1</a:t>
              </a:r>
              <a:endParaRPr lang="fr-MA" sz="72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787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قارنوا العددين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1A2CA33-6A2D-5FA8-10D2-3E22E4C17FCD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3577172-EB13-28AD-D847-954764821E67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80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A9A06D4-0A9C-71F9-0713-D5F2569C6EE6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69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:80 أكبر من 69،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149A712-4F52-6549-AEB8-B598E781AE3D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357E235-E115-0163-2BAC-68E27369B75B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C00000"/>
                  </a:solidFill>
                </a:rPr>
                <a:t>8</a:t>
              </a:r>
              <a:r>
                <a:rPr lang="ar-MA" sz="7200" dirty="0">
                  <a:solidFill>
                    <a:srgbClr val="002060"/>
                  </a:solidFill>
                </a:rPr>
                <a:t>0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68C87D0-F1C5-9F47-8EDF-85F8E59E00FA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C00000"/>
                  </a:solidFill>
                </a:rPr>
                <a:t>6</a:t>
              </a:r>
              <a:r>
                <a:rPr lang="ar-MA" sz="7200" dirty="0">
                  <a:solidFill>
                    <a:srgbClr val="002060"/>
                  </a:solidFill>
                </a:rPr>
                <a:t>9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  <p:pic>
        <p:nvPicPr>
          <p:cNvPr id="7" name="Graphique 6" descr="Point d’insertion vers la gauche avec un remplissage uni">
            <a:extLst>
              <a:ext uri="{FF2B5EF4-FFF2-40B4-BE49-F238E27FC236}">
                <a16:creationId xmlns:a16="http://schemas.microsoft.com/office/drawing/2014/main" id="{3C7D6120-7678-1508-CC8D-48157302F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669611" y="2598897"/>
            <a:ext cx="1602162" cy="160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E55D2-E90C-B70A-3E3B-F544C6DE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DABAC6-11EA-9B88-137B-8CBBBE79CCDB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قارنوا العددين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FAC73C-B0D3-226A-C1EB-2B6F3C777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B3DE049-19EF-4C02-B64B-DAE70CD5BD30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9B1799C-0704-6AC9-C407-D794DE892743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27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0A12B99-4A41-3B65-F37E-824C3D4680DA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72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13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A0C92-2DE8-860E-495D-8E1632B5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88556D0-4E04-CF23-D735-C27EDB44BA8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69E555-E7AD-A58A-78A1-8158FC95E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9AE3A5-D6C0-8AE3-9490-9267B9A2D3F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747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7658A-1BDB-15C2-3E54-04D0EF7D3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44A1635-6B7F-DF24-3D50-084C91584CBB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:27 أصغر  من 72،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84EEBF-23A4-7DD9-15FF-177356B62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36F5EF6-C3F5-613C-1523-5B905DA6E78D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A4D2673-0ABF-08B6-59A6-EE159320007F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C00000"/>
                  </a:solidFill>
                </a:rPr>
                <a:t>2</a:t>
              </a:r>
              <a:r>
                <a:rPr lang="ar-MA" sz="7200" dirty="0">
                  <a:solidFill>
                    <a:srgbClr val="002060"/>
                  </a:solidFill>
                </a:rPr>
                <a:t>7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657BDF0-B350-2830-CDAF-801BD7F5EA09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C00000"/>
                  </a:solidFill>
                </a:rPr>
                <a:t>7</a:t>
              </a:r>
              <a:r>
                <a:rPr lang="ar-MA" sz="7200" dirty="0">
                  <a:solidFill>
                    <a:srgbClr val="002060"/>
                  </a:solidFill>
                </a:rPr>
                <a:t>2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  <p:pic>
        <p:nvPicPr>
          <p:cNvPr id="7" name="Graphique 6" descr="Point d’insertion vers la gauche avec un remplissage uni">
            <a:extLst>
              <a:ext uri="{FF2B5EF4-FFF2-40B4-BE49-F238E27FC236}">
                <a16:creationId xmlns:a16="http://schemas.microsoft.com/office/drawing/2014/main" id="{7B0DE5E2-0D9E-C8C9-594E-F28714981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69611" y="2598897"/>
            <a:ext cx="1602162" cy="160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7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639F5-C4FA-F003-2283-AAED1E037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89C8FB9-60ED-CF95-B694-8D662E0EF67C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قارنوا العددين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3553CE-1D55-9B7F-2C4D-8C35A9B1B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56A4C37-8168-0FB0-9535-15D8B14BFA55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4544133-D9A0-56EE-6104-CE7288E440CB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63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13421BE-023D-7625-165B-D3353F06EE9D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63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898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6ACBD-5A44-7868-9E90-40677DD0A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6BA0EC4-29B1-2EC8-4F01-848A2F8967E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69625B-111B-30D5-AB3B-86AC2FD6A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B4F5CA-59C0-8576-3F07-60C8E4CD2DC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86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753E7-6D2F-C0A9-FF65-A197FC4BA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FFEF1A-42EB-4EB0-1400-1F2BD85FAFDA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:63 يساوي  63،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E988D6-503D-6AAB-6B9F-DEB20A682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61C7DD0-2065-62B8-3E63-A4B3E70CC2C9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DFB4CB7-E44B-4C3C-BBB4-29B3BE286A4F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63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E91B1A4-DA93-7090-E6B9-6084F7FC5FFB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63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12810719-0C83-2DAC-C517-64EA1D8332BC}"/>
              </a:ext>
            </a:extLst>
          </p:cNvPr>
          <p:cNvSpPr txBox="1"/>
          <p:nvPr/>
        </p:nvSpPr>
        <p:spPr>
          <a:xfrm>
            <a:off x="4314557" y="3044278"/>
            <a:ext cx="588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5400" b="1" dirty="0">
                <a:solidFill>
                  <a:srgbClr val="FF0000"/>
                </a:solidFill>
              </a:rPr>
              <a:t>=</a:t>
            </a:r>
            <a:endParaRPr lang="fr-FR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53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53 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0B28E34-1B13-2366-C418-65A499D9A756}"/>
              </a:ext>
            </a:extLst>
          </p:cNvPr>
          <p:cNvGrpSpPr/>
          <p:nvPr/>
        </p:nvGrpSpPr>
        <p:grpSpPr>
          <a:xfrm>
            <a:off x="1769212" y="2284690"/>
            <a:ext cx="5605576" cy="3865643"/>
            <a:chOff x="1580871" y="2284690"/>
            <a:chExt cx="5605576" cy="386564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088FC85-6206-DDBE-3D85-DC20DD6F4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532" y="2296500"/>
              <a:ext cx="2794915" cy="3842024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41B5AB0-CA05-FB25-99F5-39DF8F2EC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80871" y="2284690"/>
              <a:ext cx="2810661" cy="3865643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804358" y="2536722"/>
            <a:ext cx="2775515" cy="1029019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215C41-D2A1-D3C8-EEEE-C73935DDE1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137" y="2694563"/>
            <a:ext cx="5640385" cy="217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386" y="3552920"/>
            <a:ext cx="1696414" cy="169641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C90D52-0B39-E3EA-A4C9-26AFABE7C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290" y="2230966"/>
            <a:ext cx="5714163" cy="311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B162D1-3A0E-A0D6-0CDA-5F762B341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01" y="2394009"/>
            <a:ext cx="7507353" cy="2891578"/>
          </a:xfrm>
          <a:prstGeom prst="rect">
            <a:avLst/>
          </a:prstGeom>
        </p:spPr>
      </p:pic>
      <p:pic>
        <p:nvPicPr>
          <p:cNvPr id="4" name="Graphique 3" descr="Point d’insertion vers la gauche avec un remplissage uni">
            <a:extLst>
              <a:ext uri="{FF2B5EF4-FFF2-40B4-BE49-F238E27FC236}">
                <a16:creationId xmlns:a16="http://schemas.microsoft.com/office/drawing/2014/main" id="{55AD8C4A-C1E3-4F15-2F0E-50EC348C3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0856" y="3227533"/>
            <a:ext cx="904378" cy="90437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D0AF0F-6E3D-4AA2-D60E-302DD4E9C17E}"/>
              </a:ext>
            </a:extLst>
          </p:cNvPr>
          <p:cNvSpPr txBox="1"/>
          <p:nvPr/>
        </p:nvSpPr>
        <p:spPr>
          <a:xfrm>
            <a:off x="6651636" y="3345610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FF0000"/>
                </a:solidFill>
              </a:rPr>
              <a:t>=</a:t>
            </a:r>
            <a:endParaRPr lang="fr-FR" sz="4400" b="1" dirty="0">
              <a:solidFill>
                <a:srgbClr val="FF0000"/>
              </a:solidFill>
            </a:endParaRPr>
          </a:p>
        </p:txBody>
      </p:sp>
      <p:pic>
        <p:nvPicPr>
          <p:cNvPr id="9" name="Graphique 8" descr="Point d’insertion vers la gauche avec un remplissage uni">
            <a:extLst>
              <a:ext uri="{FF2B5EF4-FFF2-40B4-BE49-F238E27FC236}">
                <a16:creationId xmlns:a16="http://schemas.microsoft.com/office/drawing/2014/main" id="{9C28AE53-0CEB-248D-273F-2DDB8894F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645965" y="4262482"/>
            <a:ext cx="822162" cy="822162"/>
          </a:xfrm>
          <a:prstGeom prst="rect">
            <a:avLst/>
          </a:prstGeom>
        </p:spPr>
      </p:pic>
      <p:pic>
        <p:nvPicPr>
          <p:cNvPr id="11" name="Graphique 10" descr="Point d’insertion vers la gauche avec un remplissage uni">
            <a:extLst>
              <a:ext uri="{FF2B5EF4-FFF2-40B4-BE49-F238E27FC236}">
                <a16:creationId xmlns:a16="http://schemas.microsoft.com/office/drawing/2014/main" id="{971325ED-2826-1C64-B90F-DA6E18493B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0856" y="4221374"/>
            <a:ext cx="904378" cy="904378"/>
          </a:xfrm>
          <a:prstGeom prst="rect">
            <a:avLst/>
          </a:prstGeom>
        </p:spPr>
      </p:pic>
      <p:pic>
        <p:nvPicPr>
          <p:cNvPr id="20" name="Graphique 19" descr="Point d’insertion vers la gauche avec un remplissage uni">
            <a:extLst>
              <a:ext uri="{FF2B5EF4-FFF2-40B4-BE49-F238E27FC236}">
                <a16:creationId xmlns:a16="http://schemas.microsoft.com/office/drawing/2014/main" id="{C26A125F-B33A-0697-A415-A9FAF9477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3657" y="4217718"/>
            <a:ext cx="904378" cy="90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5120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8BB01A-0647-5DA2-1B96-CB5EBBFB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01" y="2394009"/>
            <a:ext cx="7507353" cy="2891578"/>
          </a:xfrm>
          <a:prstGeom prst="rect">
            <a:avLst/>
          </a:prstGeom>
        </p:spPr>
      </p:pic>
      <p:pic>
        <p:nvPicPr>
          <p:cNvPr id="18" name="Graphique 17" descr="Point d’insertion vers la gauche avec un remplissage uni">
            <a:extLst>
              <a:ext uri="{FF2B5EF4-FFF2-40B4-BE49-F238E27FC236}">
                <a16:creationId xmlns:a16="http://schemas.microsoft.com/office/drawing/2014/main" id="{7C71612F-6B9E-147B-6D18-F318C82B98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0856" y="3227533"/>
            <a:ext cx="904378" cy="90437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3CA805F-ECA3-49E6-C4D4-7616EF6F4B11}"/>
              </a:ext>
            </a:extLst>
          </p:cNvPr>
          <p:cNvSpPr txBox="1"/>
          <p:nvPr/>
        </p:nvSpPr>
        <p:spPr>
          <a:xfrm>
            <a:off x="6651636" y="3345610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FF0000"/>
                </a:solidFill>
              </a:rPr>
              <a:t>=</a:t>
            </a:r>
            <a:endParaRPr lang="fr-FR" sz="4400" b="1" dirty="0">
              <a:solidFill>
                <a:srgbClr val="FF0000"/>
              </a:solidFill>
            </a:endParaRPr>
          </a:p>
        </p:txBody>
      </p:sp>
      <p:pic>
        <p:nvPicPr>
          <p:cNvPr id="20" name="Graphique 19" descr="Point d’insertion vers la gauche avec un remplissage uni">
            <a:extLst>
              <a:ext uri="{FF2B5EF4-FFF2-40B4-BE49-F238E27FC236}">
                <a16:creationId xmlns:a16="http://schemas.microsoft.com/office/drawing/2014/main" id="{408D52F4-4F1F-0A87-EAEE-0D2C9ABE8F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645965" y="4262482"/>
            <a:ext cx="822162" cy="822162"/>
          </a:xfrm>
          <a:prstGeom prst="rect">
            <a:avLst/>
          </a:prstGeom>
        </p:spPr>
      </p:pic>
      <p:pic>
        <p:nvPicPr>
          <p:cNvPr id="21" name="Graphique 20" descr="Point d’insertion vers la gauche avec un remplissage uni">
            <a:extLst>
              <a:ext uri="{FF2B5EF4-FFF2-40B4-BE49-F238E27FC236}">
                <a16:creationId xmlns:a16="http://schemas.microsoft.com/office/drawing/2014/main" id="{2B52E1CF-AA05-2364-053D-782716340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0856" y="4221374"/>
            <a:ext cx="904378" cy="904378"/>
          </a:xfrm>
          <a:prstGeom prst="rect">
            <a:avLst/>
          </a:prstGeom>
        </p:spPr>
      </p:pic>
      <p:pic>
        <p:nvPicPr>
          <p:cNvPr id="22" name="Graphique 21" descr="Point d’insertion vers la gauche avec un remplissage uni">
            <a:extLst>
              <a:ext uri="{FF2B5EF4-FFF2-40B4-BE49-F238E27FC236}">
                <a16:creationId xmlns:a16="http://schemas.microsoft.com/office/drawing/2014/main" id="{0425FA9A-B564-6515-36C0-B76290CB3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3657" y="4217718"/>
            <a:ext cx="904378" cy="90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3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53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81BADF-B69E-FEAB-12D7-8FB509F44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1940" y="1960661"/>
            <a:ext cx="2810661" cy="3865643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23953" y="3052043"/>
            <a:ext cx="2526633" cy="841532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5171FD-3D1B-0F9D-2575-976057C96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496390"/>
            <a:ext cx="7557025" cy="186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7C82B8-8F5A-EDCD-E304-28CA34FBE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496390"/>
            <a:ext cx="7557025" cy="1865220"/>
          </a:xfrm>
          <a:prstGeom prst="rect">
            <a:avLst/>
          </a:prstGeom>
        </p:spPr>
      </p:pic>
      <p:pic>
        <p:nvPicPr>
          <p:cNvPr id="6" name="Graphique 5" descr="Point d’insertion vers la gauche avec un remplissage uni">
            <a:extLst>
              <a:ext uri="{FF2B5EF4-FFF2-40B4-BE49-F238E27FC236}">
                <a16:creationId xmlns:a16="http://schemas.microsoft.com/office/drawing/2014/main" id="{B79C875E-EB3A-F577-F7CE-F4F2B01E7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718699" y="2963616"/>
            <a:ext cx="617703" cy="617703"/>
          </a:xfrm>
          <a:prstGeom prst="rect">
            <a:avLst/>
          </a:prstGeom>
        </p:spPr>
      </p:pic>
      <p:pic>
        <p:nvPicPr>
          <p:cNvPr id="7" name="Graphique 6" descr="Point d’insertion vers la gauche avec un remplissage uni">
            <a:extLst>
              <a:ext uri="{FF2B5EF4-FFF2-40B4-BE49-F238E27FC236}">
                <a16:creationId xmlns:a16="http://schemas.microsoft.com/office/drawing/2014/main" id="{A2C949C7-080C-DC87-FEE8-5E4D05DBBC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2645" y="2948869"/>
            <a:ext cx="617703" cy="61770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0EB6E9C-94AA-FE40-EFAD-1C3D8C654E80}"/>
              </a:ext>
            </a:extLst>
          </p:cNvPr>
          <p:cNvSpPr txBox="1"/>
          <p:nvPr/>
        </p:nvSpPr>
        <p:spPr>
          <a:xfrm>
            <a:off x="6638644" y="2887747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dirty="0">
                <a:solidFill>
                  <a:srgbClr val="FF0000"/>
                </a:solidFill>
              </a:rPr>
              <a:t>=</a:t>
            </a:r>
            <a:endParaRPr lang="fr-FR" sz="4400" b="1" dirty="0">
              <a:solidFill>
                <a:srgbClr val="FF0000"/>
              </a:solidFill>
            </a:endParaRPr>
          </a:p>
        </p:txBody>
      </p:sp>
      <p:pic>
        <p:nvPicPr>
          <p:cNvPr id="10" name="Graphique 9" descr="Point d’insertion vers la gauche avec un remplissage uni">
            <a:extLst>
              <a:ext uri="{FF2B5EF4-FFF2-40B4-BE49-F238E27FC236}">
                <a16:creationId xmlns:a16="http://schemas.microsoft.com/office/drawing/2014/main" id="{4DA64074-DBBF-1206-3CB3-44D85CED17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718699" y="3608279"/>
            <a:ext cx="617703" cy="617703"/>
          </a:xfrm>
          <a:prstGeom prst="rect">
            <a:avLst/>
          </a:prstGeom>
        </p:spPr>
      </p:pic>
      <p:pic>
        <p:nvPicPr>
          <p:cNvPr id="11" name="Graphique 10" descr="Point d’insertion vers la gauche avec un remplissage uni">
            <a:extLst>
              <a:ext uri="{FF2B5EF4-FFF2-40B4-BE49-F238E27FC236}">
                <a16:creationId xmlns:a16="http://schemas.microsoft.com/office/drawing/2014/main" id="{FBD5038C-E8DD-4A15-A2B9-F79281402F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2645" y="3566572"/>
            <a:ext cx="617703" cy="617703"/>
          </a:xfrm>
          <a:prstGeom prst="rect">
            <a:avLst/>
          </a:prstGeom>
        </p:spPr>
      </p:pic>
      <p:pic>
        <p:nvPicPr>
          <p:cNvPr id="12" name="Graphique 11" descr="Point d’insertion vers la gauche avec un remplissage uni">
            <a:extLst>
              <a:ext uri="{FF2B5EF4-FFF2-40B4-BE49-F238E27FC236}">
                <a16:creationId xmlns:a16="http://schemas.microsoft.com/office/drawing/2014/main" id="{05E990F9-8EE2-35F6-727D-E27E66733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6807598" y="3596068"/>
            <a:ext cx="617703" cy="61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52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و53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074F919-76C9-335F-2472-79F7DDADAB6D}"/>
              </a:ext>
            </a:extLst>
          </p:cNvPr>
          <p:cNvGrpSpPr/>
          <p:nvPr/>
        </p:nvGrpSpPr>
        <p:grpSpPr>
          <a:xfrm>
            <a:off x="1769212" y="1797993"/>
            <a:ext cx="5605576" cy="3865643"/>
            <a:chOff x="1580871" y="2284690"/>
            <a:chExt cx="5605576" cy="386564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F1EB345-85FA-E98B-FA8D-BC18011FD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532" y="2296500"/>
              <a:ext cx="2794915" cy="384202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3D8DE8D-E0B5-D72E-3B12-556BB0F33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80871" y="2284690"/>
              <a:ext cx="2810661" cy="3865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20234</TotalTime>
  <Words>875</Words>
  <Application>Microsoft Office PowerPoint</Application>
  <PresentationFormat>Affichage à l'écran (4:3)</PresentationFormat>
  <Paragraphs>266</Paragraphs>
  <Slides>60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60</vt:i4>
      </vt:variant>
    </vt:vector>
  </HeadingPairs>
  <TitlesOfParts>
    <vt:vector size="74" baseType="lpstr">
      <vt:lpstr>Aptos</vt:lpstr>
      <vt:lpstr>Aptos Display</vt:lpstr>
      <vt:lpstr>Arial</vt:lpstr>
      <vt:lpstr>Calibri</vt:lpstr>
      <vt:lpstr>DengXian</vt:lpstr>
      <vt:lpstr>Dosis</vt:lpstr>
      <vt:lpstr>Dosis SemiBold</vt:lpstr>
      <vt:lpstr>Effra CC Arbc</vt:lpstr>
      <vt:lpstr>Wingdings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248</cp:revision>
  <cp:lastPrinted>2025-08-13T10:11:39Z</cp:lastPrinted>
  <dcterms:created xsi:type="dcterms:W3CDTF">2025-08-01T12:31:49Z</dcterms:created>
  <dcterms:modified xsi:type="dcterms:W3CDTF">2026-03-24T15:16:14Z</dcterms:modified>
</cp:coreProperties>
</file>