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0"/>
  </p:notesMasterIdLst>
  <p:handoutMasterIdLst>
    <p:handoutMasterId r:id="rId71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61" r:id="rId24"/>
    <p:sldId id="2134806690" r:id="rId25"/>
    <p:sldId id="2134806719" r:id="rId26"/>
    <p:sldId id="2134806650" r:id="rId27"/>
    <p:sldId id="1001" r:id="rId28"/>
    <p:sldId id="2134806694" r:id="rId29"/>
    <p:sldId id="2134806695" r:id="rId30"/>
    <p:sldId id="2134806696" r:id="rId31"/>
    <p:sldId id="2134806751" r:id="rId32"/>
    <p:sldId id="2134806664" r:id="rId33"/>
    <p:sldId id="2134806697" r:id="rId34"/>
    <p:sldId id="2134806710" r:id="rId35"/>
    <p:sldId id="2134806753" r:id="rId36"/>
    <p:sldId id="2134806766" r:id="rId37"/>
    <p:sldId id="2134806767" r:id="rId38"/>
    <p:sldId id="2134806768" r:id="rId39"/>
    <p:sldId id="2134806666" r:id="rId40"/>
    <p:sldId id="2134806656" r:id="rId41"/>
    <p:sldId id="962" r:id="rId42"/>
    <p:sldId id="2134806657" r:id="rId43"/>
    <p:sldId id="2134806658" r:id="rId44"/>
    <p:sldId id="2134806763" r:id="rId45"/>
    <p:sldId id="2134806669" r:id="rId46"/>
    <p:sldId id="2134806757" r:id="rId47"/>
    <p:sldId id="2134806758" r:id="rId48"/>
    <p:sldId id="2134806769" r:id="rId49"/>
    <p:sldId id="2134806770" r:id="rId50"/>
    <p:sldId id="2134806673" r:id="rId51"/>
    <p:sldId id="2134806674" r:id="rId52"/>
    <p:sldId id="2134806723" r:id="rId53"/>
    <p:sldId id="2134806675" r:id="rId54"/>
    <p:sldId id="2134806676" r:id="rId55"/>
    <p:sldId id="2134806732" r:id="rId56"/>
    <p:sldId id="2134806760" r:id="rId57"/>
    <p:sldId id="2134806761" r:id="rId58"/>
    <p:sldId id="2134806759" r:id="rId59"/>
    <p:sldId id="2134806733" r:id="rId60"/>
    <p:sldId id="2134806734" r:id="rId61"/>
    <p:sldId id="2134806679" r:id="rId62"/>
    <p:sldId id="998" r:id="rId63"/>
    <p:sldId id="984" r:id="rId64"/>
    <p:sldId id="2134806718" r:id="rId65"/>
    <p:sldId id="2134806722" r:id="rId66"/>
    <p:sldId id="985" r:id="rId67"/>
    <p:sldId id="793" r:id="rId68"/>
    <p:sldId id="923" r:id="rId6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2"/>
      <p:bold r:id="rId73"/>
    </p:embeddedFon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8" autoAdjust="0"/>
    <p:restoredTop sz="94061" autoAdjust="0"/>
  </p:normalViewPr>
  <p:slideViewPr>
    <p:cSldViewPr snapToGrid="0">
      <p:cViewPr varScale="1">
        <p:scale>
          <a:sx n="71" d="100"/>
          <a:sy n="71" d="100"/>
        </p:scale>
        <p:origin x="1066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3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2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7BDA-9702-E1A6-BA17-7818736A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9506F5-9F90-5FEE-5EB1-16265F02F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D1BE27-1DD4-780F-F95B-E9010D25C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ED1744-95CE-5D49-D70A-F862C1BE2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096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8C0C-6287-1B29-FC8E-72FE06A10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93CEE7-9A24-965A-0660-323159576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2EBA5B-1212-3B04-DE5B-E54541874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C97F73-72D4-9A22-C9B9-0A37CA2545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056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A1A59-F660-3CF0-1791-BAD6DDF9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AD95EB-1206-7B29-DEF6-80C4637D1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B5CE19-9C91-E6D1-F976-CBC497546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01016B-E7C3-5A0E-AA0B-885B24EC2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8847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CF63D-421D-59FB-80A6-110AF57A7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69B42B-0AE7-8C6B-A94B-79E4A9902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F2475-0219-C474-FB1F-EF9FC51AE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EC715F-04D0-3883-1970-2A32D6BE8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745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E75B6-2398-5A64-8AD0-FDF56D45B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8CD1FA-1134-321E-4FD6-6C2B30D4C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85E2E0-1496-6F41-74CD-4EE8AB345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64ED83-4115-C5AF-6327-20344FC4EC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639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2CC1D-6374-DC9A-9561-D63D49F1B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AC255D-5B19-F258-D2FA-DBC19995E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620F92-C8A7-31E4-AE18-0BA943967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BAD79-F0FA-2473-4F40-A81C29EC0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890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1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1.png"/><Relationship Id="rId7" Type="http://schemas.openxmlformats.org/officeDocument/2006/relationships/image" Target="../media/image4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prstClr val="white"/>
                </a:solidFill>
                <a:ea typeface="DengXian" panose="02010600030101010101" pitchFamily="2" charset="-122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س13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الرابع 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(4)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1DA56C8-93C1-DB43-5F0B-33F150F2C7CD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EE937C3-0BD9-8C72-ABC9-50C5E707C8C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D1F6C056-A736-EEB1-ECC3-0BB9C36E420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6B2228AC-B321-4195-6E6F-6EB489AEF5F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0 إلى 99 (1)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8298959-3D8D-9762-3250-CD29A0E56538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2288198-0E41-F630-1E72-5D18797BC22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09B87051-B107-CB4A-0A35-6C249485BED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07CABAB3-844C-3A2A-6537-1F13F14A40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حساب مجموع 3 أعداد 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E8933B-8DDE-F32C-1E6D-9C31A502F22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41E489F-614D-BA24-BCDF-2240996B1B5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C294AAD2-24A4-43FB-2494-A507E8D490B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B5A27204-3613-0343-4B0E-3DACA5B3EB8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0 إلى 99 (2)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لرابع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730EA90-E258-A724-1E84-7BE1F9318D48}"/>
              </a:ext>
            </a:extLst>
          </p:cNvPr>
          <p:cNvGrpSpPr/>
          <p:nvPr/>
        </p:nvGrpSpPr>
        <p:grpSpPr>
          <a:xfrm>
            <a:off x="1792285" y="2440387"/>
            <a:ext cx="5559431" cy="3623049"/>
            <a:chOff x="1787726" y="2440387"/>
            <a:chExt cx="6115374" cy="3623049"/>
          </a:xfrm>
        </p:grpSpPr>
        <p:pic>
          <p:nvPicPr>
            <p:cNvPr id="3" name="Image 2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AFD9BEFF-38C2-C341-A31D-A1731831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5412" y="2440387"/>
              <a:ext cx="3057688" cy="3578636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28090BD0-32B0-1656-AF4A-760F01B5D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7726" y="2440388"/>
              <a:ext cx="3057686" cy="3623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16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3 أعداد على السطر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50 إلى 99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إكمال متسلسلات عددية بالعد ب 2 أو ب 5 أو ب10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مسألة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الرابع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295545" y="737024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47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أدوات تمثل الكل  و 6  مناديل تمثل الجزء الأول و نبحث عن الجزء الثاني و هو 4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6" name="Image 2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46A130E-D542-09F2-5E69-11A3F6BD1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816" y="2263628"/>
            <a:ext cx="6424368" cy="355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احسبوا مجموع الأعداد بالإكمال إلى عشرة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43C48771-DEF2-6CA8-68AD-D1AA5DD33433}"/>
              </a:ext>
            </a:extLst>
          </p:cNvPr>
          <p:cNvGrpSpPr/>
          <p:nvPr/>
        </p:nvGrpSpPr>
        <p:grpSpPr>
          <a:xfrm>
            <a:off x="1505109" y="2834588"/>
            <a:ext cx="6133782" cy="1134785"/>
            <a:chOff x="1505109" y="2834588"/>
            <a:chExt cx="6133782" cy="1134785"/>
          </a:xfrm>
        </p:grpSpPr>
        <p:pic>
          <p:nvPicPr>
            <p:cNvPr id="90" name="Image 8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53624F96-A632-6C63-6E15-35A39B59D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9A7749AA-BE1E-9163-F326-FB3A129AEC7C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8</a:t>
              </a:r>
              <a:endParaRPr lang="fr-FR" dirty="0"/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E03631F7-5D2C-222A-952F-6FB0571F8521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4</a:t>
              </a:r>
              <a:endParaRPr lang="fr-FR" dirty="0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09CC20A6-5F87-5357-7013-41A61DF1FC67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2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6DBEC6-0B28-7CE7-82F4-D3DD5006944E}"/>
              </a:ext>
            </a:extLst>
          </p:cNvPr>
          <p:cNvGrpSpPr/>
          <p:nvPr/>
        </p:nvGrpSpPr>
        <p:grpSpPr>
          <a:xfrm>
            <a:off x="1505109" y="2834588"/>
            <a:ext cx="6133782" cy="1134785"/>
            <a:chOff x="1505109" y="2834588"/>
            <a:chExt cx="6133782" cy="1134785"/>
          </a:xfrm>
        </p:grpSpPr>
        <p:pic>
          <p:nvPicPr>
            <p:cNvPr id="90" name="Image 8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38CE5815-F271-F201-2848-ABF14879B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36C772C2-AEFF-10C5-1172-61605477645D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8</a:t>
              </a:r>
              <a:endParaRPr lang="fr-FR" dirty="0"/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309C636-E1F2-DED5-DB07-DDCC10F9E3A9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4</a:t>
              </a:r>
              <a:endParaRPr lang="fr-FR" dirty="0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B01CAF34-C480-282D-95F3-6A75EC360D1C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2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العددان المكملان لعشرة هما 8 و 2  أكتب 10 ثم أضيف 4  و أحصل على 14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BEBE03-BA6F-3EEF-20B6-603C8C3B7611}"/>
              </a:ext>
            </a:extLst>
          </p:cNvPr>
          <p:cNvGrpSpPr/>
          <p:nvPr/>
        </p:nvGrpSpPr>
        <p:grpSpPr>
          <a:xfrm>
            <a:off x="1505109" y="2834588"/>
            <a:ext cx="6133782" cy="1134785"/>
            <a:chOff x="1505109" y="2834588"/>
            <a:chExt cx="6133782" cy="1134785"/>
          </a:xfrm>
        </p:grpSpPr>
        <p:pic>
          <p:nvPicPr>
            <p:cNvPr id="90" name="Image 89" descr="Une image contenant Police, ligne, blanc, conception&#10;&#10;Le contenu généré par l’IA peut être incorrect.">
              <a:extLst>
                <a:ext uri="{FF2B5EF4-FFF2-40B4-BE49-F238E27FC236}">
                  <a16:creationId xmlns:a16="http://schemas.microsoft.com/office/drawing/2014/main" id="{667F8B95-C897-B315-DD14-6D00CE6E1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5109" y="2888625"/>
              <a:ext cx="6133782" cy="1080748"/>
            </a:xfrm>
            <a:prstGeom prst="rect">
              <a:avLst/>
            </a:prstGeom>
          </p:spPr>
        </p:pic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A1660F9F-C3FA-651E-952D-900E596BFDCB}"/>
                </a:ext>
              </a:extLst>
            </p:cNvPr>
            <p:cNvSpPr txBox="1"/>
            <p:nvPr/>
          </p:nvSpPr>
          <p:spPr>
            <a:xfrm>
              <a:off x="1636263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8</a:t>
              </a:r>
              <a:endParaRPr lang="fr-FR" dirty="0"/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312C9D3E-43DE-0C39-8D17-37EEE444EF13}"/>
                </a:ext>
              </a:extLst>
            </p:cNvPr>
            <p:cNvSpPr txBox="1"/>
            <p:nvPr/>
          </p:nvSpPr>
          <p:spPr>
            <a:xfrm>
              <a:off x="2696768" y="2849336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4</a:t>
              </a:r>
              <a:endParaRPr lang="fr-FR" dirty="0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88CA4DAA-2CFA-FE72-1170-FF72FE6CC558}"/>
                </a:ext>
              </a:extLst>
            </p:cNvPr>
            <p:cNvSpPr txBox="1"/>
            <p:nvPr/>
          </p:nvSpPr>
          <p:spPr>
            <a:xfrm>
              <a:off x="3772879" y="2834588"/>
              <a:ext cx="5779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5400" b="1">
                  <a:solidFill>
                    <a:srgbClr val="103B4D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/>
                <a:t>2</a:t>
              </a:r>
              <a:endParaRPr lang="fr-FR" dirty="0"/>
            </a:p>
          </p:txBody>
        </p:sp>
      </p:grpSp>
      <p:sp>
        <p:nvSpPr>
          <p:cNvPr id="94" name="ZoneTexte 93">
            <a:extLst>
              <a:ext uri="{FF2B5EF4-FFF2-40B4-BE49-F238E27FC236}">
                <a16:creationId xmlns:a16="http://schemas.microsoft.com/office/drawing/2014/main" id="{F5175B8A-876B-FE8E-8B60-6075BAD1D818}"/>
              </a:ext>
            </a:extLst>
          </p:cNvPr>
          <p:cNvSpPr txBox="1"/>
          <p:nvPr/>
        </p:nvSpPr>
        <p:spPr>
          <a:xfrm>
            <a:off x="4675236" y="2894444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568B36EC-6EC8-9E25-8884-B992890474C4}"/>
              </a:ext>
            </a:extLst>
          </p:cNvPr>
          <p:cNvSpPr txBox="1"/>
          <p:nvPr/>
        </p:nvSpPr>
        <p:spPr>
          <a:xfrm>
            <a:off x="5876801" y="2919946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4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B09C1B6C-EF52-4397-1E23-EB067A7627D2}"/>
              </a:ext>
            </a:extLst>
          </p:cNvPr>
          <p:cNvSpPr txBox="1"/>
          <p:nvPr/>
        </p:nvSpPr>
        <p:spPr>
          <a:xfrm>
            <a:off x="6813210" y="2901353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14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97" name="Image 96" descr="Une image contenant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FDC3A27D-0CCF-4DAC-63ED-55E49D185A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9341" y="2328752"/>
            <a:ext cx="3699073" cy="61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4" y="3434394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48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F421835-D6A7-510E-65FF-1CA7279DAADE}"/>
              </a:ext>
            </a:extLst>
          </p:cNvPr>
          <p:cNvGrpSpPr/>
          <p:nvPr/>
        </p:nvGrpSpPr>
        <p:grpSpPr>
          <a:xfrm>
            <a:off x="1038865" y="2011686"/>
            <a:ext cx="5559431" cy="3623049"/>
            <a:chOff x="1787726" y="2440387"/>
            <a:chExt cx="6115374" cy="3623049"/>
          </a:xfrm>
        </p:grpSpPr>
        <p:pic>
          <p:nvPicPr>
            <p:cNvPr id="8" name="Image 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C380AE6C-9319-028E-C134-3810F9B27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45412" y="2440387"/>
              <a:ext cx="3057688" cy="3578636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27DA4A45-B60C-35A5-1E2C-28CC814A4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7726" y="2440388"/>
              <a:ext cx="3057686" cy="3623048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940289" y="2394739"/>
            <a:ext cx="2347444" cy="105176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ED5D2D5-9640-2910-3992-DE49C343F1B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163" y="2317244"/>
            <a:ext cx="6870023" cy="31379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09C541-8C8F-8916-EBE3-2376F4010F6F}"/>
              </a:ext>
            </a:extLst>
          </p:cNvPr>
          <p:cNvSpPr txBox="1"/>
          <p:nvPr/>
        </p:nvSpPr>
        <p:spPr>
          <a:xfrm>
            <a:off x="3404939" y="282054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5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535A47F-BD86-F42D-559F-529EE20CC5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3157" y="3026499"/>
            <a:ext cx="275555" cy="1574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20D78B0-72DA-8798-D05B-779396EDB0B4}"/>
              </a:ext>
            </a:extLst>
          </p:cNvPr>
          <p:cNvSpPr txBox="1"/>
          <p:nvPr/>
        </p:nvSpPr>
        <p:spPr>
          <a:xfrm>
            <a:off x="2796159" y="2832580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10C2E77B-2876-C20A-EA31-321CC9C1FF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625" y="3029698"/>
            <a:ext cx="303111" cy="17320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FE9C81-168C-C0B3-B8AE-AA3DB8971374}"/>
              </a:ext>
            </a:extLst>
          </p:cNvPr>
          <p:cNvSpPr txBox="1"/>
          <p:nvPr/>
        </p:nvSpPr>
        <p:spPr>
          <a:xfrm>
            <a:off x="3898412" y="283182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15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B99B3B5B-D4E2-3F1C-C4B9-B2C740562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9267" y="3801616"/>
            <a:ext cx="303111" cy="173206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4E06FED7-4061-E92D-1979-45E1E2473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3620" y="3788220"/>
            <a:ext cx="303111" cy="17320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EA9C851C-E470-A476-BC96-4E4CFEA830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330" y="3795217"/>
            <a:ext cx="303111" cy="173206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9AC2D720-FB21-A45B-7BDC-0C5596366B66}"/>
              </a:ext>
            </a:extLst>
          </p:cNvPr>
          <p:cNvGrpSpPr/>
          <p:nvPr/>
        </p:nvGrpSpPr>
        <p:grpSpPr>
          <a:xfrm>
            <a:off x="2020675" y="3455065"/>
            <a:ext cx="1111876" cy="300356"/>
            <a:chOff x="1804489" y="2532408"/>
            <a:chExt cx="2388551" cy="643840"/>
          </a:xfrm>
        </p:grpSpPr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F158167E-1266-EEC1-F475-47F3D0FF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CE5E3"/>
                </a:clrFrom>
                <a:clrTo>
                  <a:srgbClr val="FCE5E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4489" y="2824546"/>
              <a:ext cx="1181265" cy="257211"/>
            </a:xfrm>
            <a:prstGeom prst="rect">
              <a:avLst/>
            </a:prstGeom>
          </p:spPr>
        </p:pic>
        <p:pic>
          <p:nvPicPr>
            <p:cNvPr id="64" name="Image 63" descr="Une image contenant ligne, capture d’écran, blanc, algèbre&#10;&#10;Le contenu généré par l’IA peut être incorrect.">
              <a:extLst>
                <a:ext uri="{FF2B5EF4-FFF2-40B4-BE49-F238E27FC236}">
                  <a16:creationId xmlns:a16="http://schemas.microsoft.com/office/drawing/2014/main" id="{1E58A0A5-9008-18A9-8E51-260005725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14236" y="2532408"/>
              <a:ext cx="1978804" cy="643840"/>
            </a:xfrm>
            <a:prstGeom prst="rect">
              <a:avLst/>
            </a:prstGeom>
          </p:spPr>
        </p:pic>
      </p:grpSp>
      <p:sp>
        <p:nvSpPr>
          <p:cNvPr id="68" name="ZoneTexte 67">
            <a:extLst>
              <a:ext uri="{FF2B5EF4-FFF2-40B4-BE49-F238E27FC236}">
                <a16:creationId xmlns:a16="http://schemas.microsoft.com/office/drawing/2014/main" id="{35564A18-4F0A-A7BC-AEFB-94D9F97DB1EC}"/>
              </a:ext>
            </a:extLst>
          </p:cNvPr>
          <p:cNvSpPr txBox="1"/>
          <p:nvPr/>
        </p:nvSpPr>
        <p:spPr>
          <a:xfrm>
            <a:off x="2808498" y="356774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127D968F-7190-6FFE-A907-1ACF3FB324A1}"/>
              </a:ext>
            </a:extLst>
          </p:cNvPr>
          <p:cNvSpPr txBox="1"/>
          <p:nvPr/>
        </p:nvSpPr>
        <p:spPr>
          <a:xfrm>
            <a:off x="3432310" y="356774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4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A653F76E-E214-00A6-C110-3CD24129B926}"/>
              </a:ext>
            </a:extLst>
          </p:cNvPr>
          <p:cNvSpPr txBox="1"/>
          <p:nvPr/>
        </p:nvSpPr>
        <p:spPr>
          <a:xfrm>
            <a:off x="3923746" y="357902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14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41669561-308B-D242-3B8F-7114FFBA8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8818" y="4715213"/>
            <a:ext cx="303111" cy="173206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38264549-8AD9-BA51-27EA-273F5FA4C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4378" y="4715957"/>
            <a:ext cx="303111" cy="173206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8004CCF5-4274-514C-03DC-86C1666EB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938" y="4736948"/>
            <a:ext cx="303111" cy="173206"/>
          </a:xfrm>
          <a:prstGeom prst="rect">
            <a:avLst/>
          </a:prstGeom>
        </p:spPr>
      </p:pic>
      <p:pic>
        <p:nvPicPr>
          <p:cNvPr id="77" name="Image 76" descr="Une image contenant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F8D92002-2481-8893-8601-E6DC7267FFA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0813" y="4298684"/>
            <a:ext cx="1898209" cy="317264"/>
          </a:xfrm>
          <a:prstGeom prst="rect">
            <a:avLst/>
          </a:prstGeom>
        </p:spPr>
      </p:pic>
      <p:sp>
        <p:nvSpPr>
          <p:cNvPr id="104" name="ZoneTexte 103">
            <a:extLst>
              <a:ext uri="{FF2B5EF4-FFF2-40B4-BE49-F238E27FC236}">
                <a16:creationId xmlns:a16="http://schemas.microsoft.com/office/drawing/2014/main" id="{7C6C7382-91D2-FED0-ECC0-13E5F437A6D3}"/>
              </a:ext>
            </a:extLst>
          </p:cNvPr>
          <p:cNvSpPr txBox="1"/>
          <p:nvPr/>
        </p:nvSpPr>
        <p:spPr>
          <a:xfrm>
            <a:off x="2808497" y="4508600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7689920E-4F32-EA60-FC20-8D7AA3E1D94F}"/>
              </a:ext>
            </a:extLst>
          </p:cNvPr>
          <p:cNvSpPr txBox="1"/>
          <p:nvPr/>
        </p:nvSpPr>
        <p:spPr>
          <a:xfrm>
            <a:off x="3446171" y="4538888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7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251FFAB3-9F98-8304-48EE-D8031B430CFF}"/>
              </a:ext>
            </a:extLst>
          </p:cNvPr>
          <p:cNvSpPr txBox="1"/>
          <p:nvPr/>
        </p:nvSpPr>
        <p:spPr>
          <a:xfrm>
            <a:off x="3930307" y="4535310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17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B8E89E06-E809-8A75-0B7F-2E90A49E3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966" y="3030898"/>
            <a:ext cx="303111" cy="173206"/>
          </a:xfrm>
          <a:prstGeom prst="rect">
            <a:avLst/>
          </a:prstGeom>
        </p:spPr>
      </p:pic>
      <p:pic>
        <p:nvPicPr>
          <p:cNvPr id="109" name="Image 108">
            <a:extLst>
              <a:ext uri="{FF2B5EF4-FFF2-40B4-BE49-F238E27FC236}">
                <a16:creationId xmlns:a16="http://schemas.microsoft.com/office/drawing/2014/main" id="{ED7669D9-5AE1-9106-9F0E-740DB6314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0469" y="3047871"/>
            <a:ext cx="303111" cy="173206"/>
          </a:xfrm>
          <a:prstGeom prst="rect">
            <a:avLst/>
          </a:prstGeom>
        </p:spPr>
      </p:pic>
      <p:pic>
        <p:nvPicPr>
          <p:cNvPr id="111" name="Image 110">
            <a:extLst>
              <a:ext uri="{FF2B5EF4-FFF2-40B4-BE49-F238E27FC236}">
                <a16:creationId xmlns:a16="http://schemas.microsoft.com/office/drawing/2014/main" id="{D8D5E20D-B235-3A74-6245-EEEF684D5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540" y="3021371"/>
            <a:ext cx="303111" cy="173206"/>
          </a:xfrm>
          <a:prstGeom prst="rect">
            <a:avLst/>
          </a:prstGeom>
        </p:spPr>
      </p:pic>
      <p:sp>
        <p:nvSpPr>
          <p:cNvPr id="132" name="ZoneTexte 131">
            <a:extLst>
              <a:ext uri="{FF2B5EF4-FFF2-40B4-BE49-F238E27FC236}">
                <a16:creationId xmlns:a16="http://schemas.microsoft.com/office/drawing/2014/main" id="{8056CC25-5203-A696-7439-EBC48F514541}"/>
              </a:ext>
            </a:extLst>
          </p:cNvPr>
          <p:cNvSpPr txBox="1"/>
          <p:nvPr/>
        </p:nvSpPr>
        <p:spPr>
          <a:xfrm>
            <a:off x="6254481" y="280366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9B305F18-DC88-3D4C-20C8-C77604003D45}"/>
              </a:ext>
            </a:extLst>
          </p:cNvPr>
          <p:cNvSpPr txBox="1"/>
          <p:nvPr/>
        </p:nvSpPr>
        <p:spPr>
          <a:xfrm>
            <a:off x="6866089" y="2802912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F508212F-18AD-D85A-0440-774C8E326E90}"/>
              </a:ext>
            </a:extLst>
          </p:cNvPr>
          <p:cNvSpPr txBox="1"/>
          <p:nvPr/>
        </p:nvSpPr>
        <p:spPr>
          <a:xfrm>
            <a:off x="7371111" y="2820549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16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135" name="Image 134">
            <a:extLst>
              <a:ext uri="{FF2B5EF4-FFF2-40B4-BE49-F238E27FC236}">
                <a16:creationId xmlns:a16="http://schemas.microsoft.com/office/drawing/2014/main" id="{56C8B12B-E477-9A26-CBA6-93514E2D74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18" y="3782416"/>
            <a:ext cx="303111" cy="173206"/>
          </a:xfrm>
          <a:prstGeom prst="rect">
            <a:avLst/>
          </a:prstGeom>
        </p:spPr>
      </p:pic>
      <p:pic>
        <p:nvPicPr>
          <p:cNvPr id="136" name="Image 135">
            <a:extLst>
              <a:ext uri="{FF2B5EF4-FFF2-40B4-BE49-F238E27FC236}">
                <a16:creationId xmlns:a16="http://schemas.microsoft.com/office/drawing/2014/main" id="{9B16A758-1D2A-A382-72C3-952F953B9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977" y="3781422"/>
            <a:ext cx="303111" cy="173206"/>
          </a:xfrm>
          <a:prstGeom prst="rect">
            <a:avLst/>
          </a:prstGeom>
        </p:spPr>
      </p:pic>
      <p:pic>
        <p:nvPicPr>
          <p:cNvPr id="139" name="Image 138">
            <a:extLst>
              <a:ext uri="{FF2B5EF4-FFF2-40B4-BE49-F238E27FC236}">
                <a16:creationId xmlns:a16="http://schemas.microsoft.com/office/drawing/2014/main" id="{84975992-59FF-685D-50D2-BC90EA905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4887" y="3781422"/>
            <a:ext cx="303111" cy="173206"/>
          </a:xfrm>
          <a:prstGeom prst="rect">
            <a:avLst/>
          </a:prstGeom>
        </p:spPr>
      </p:pic>
      <p:sp>
        <p:nvSpPr>
          <p:cNvPr id="151" name="ZoneTexte 150">
            <a:extLst>
              <a:ext uri="{FF2B5EF4-FFF2-40B4-BE49-F238E27FC236}">
                <a16:creationId xmlns:a16="http://schemas.microsoft.com/office/drawing/2014/main" id="{152C336B-73A2-73D3-7E53-2CCBB48FF33A}"/>
              </a:ext>
            </a:extLst>
          </p:cNvPr>
          <p:cNvSpPr txBox="1"/>
          <p:nvPr/>
        </p:nvSpPr>
        <p:spPr>
          <a:xfrm>
            <a:off x="6229928" y="359993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2C280243-A530-8E80-33B2-80CB0C5FC267}"/>
              </a:ext>
            </a:extLst>
          </p:cNvPr>
          <p:cNvSpPr txBox="1"/>
          <p:nvPr/>
        </p:nvSpPr>
        <p:spPr>
          <a:xfrm>
            <a:off x="6867529" y="3599937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8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0C360BE3-9201-25BD-9815-776539E0C348}"/>
              </a:ext>
            </a:extLst>
          </p:cNvPr>
          <p:cNvSpPr txBox="1"/>
          <p:nvPr/>
        </p:nvSpPr>
        <p:spPr>
          <a:xfrm>
            <a:off x="7362789" y="3587962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18</a:t>
            </a:r>
            <a:endParaRPr lang="fr-FR" sz="2800" b="0" dirty="0">
              <a:solidFill>
                <a:srgbClr val="C00000"/>
              </a:solidFill>
            </a:endParaRPr>
          </a:p>
        </p:txBody>
      </p:sp>
      <p:pic>
        <p:nvPicPr>
          <p:cNvPr id="154" name="Image 153">
            <a:extLst>
              <a:ext uri="{FF2B5EF4-FFF2-40B4-BE49-F238E27FC236}">
                <a16:creationId xmlns:a16="http://schemas.microsoft.com/office/drawing/2014/main" id="{B6084DDA-BDBD-1ACC-CA30-AFD4487DDB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6084" y="4735184"/>
            <a:ext cx="303111" cy="173206"/>
          </a:xfrm>
          <a:prstGeom prst="rect">
            <a:avLst/>
          </a:prstGeom>
        </p:spPr>
      </p:pic>
      <p:pic>
        <p:nvPicPr>
          <p:cNvPr id="156" name="Image 155">
            <a:extLst>
              <a:ext uri="{FF2B5EF4-FFF2-40B4-BE49-F238E27FC236}">
                <a16:creationId xmlns:a16="http://schemas.microsoft.com/office/drawing/2014/main" id="{776B4727-7956-F301-0B68-A7F948A2C2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535" y="4707332"/>
            <a:ext cx="303111" cy="173206"/>
          </a:xfrm>
          <a:prstGeom prst="rect">
            <a:avLst/>
          </a:prstGeom>
        </p:spPr>
      </p:pic>
      <p:pic>
        <p:nvPicPr>
          <p:cNvPr id="158" name="Image 157">
            <a:extLst>
              <a:ext uri="{FF2B5EF4-FFF2-40B4-BE49-F238E27FC236}">
                <a16:creationId xmlns:a16="http://schemas.microsoft.com/office/drawing/2014/main" id="{0F663648-04FE-B399-8E16-FC336DA682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540" y="4743427"/>
            <a:ext cx="303111" cy="173206"/>
          </a:xfrm>
          <a:prstGeom prst="rect">
            <a:avLst/>
          </a:prstGeom>
        </p:spPr>
      </p:pic>
      <p:sp>
        <p:nvSpPr>
          <p:cNvPr id="161" name="ZoneTexte 160">
            <a:extLst>
              <a:ext uri="{FF2B5EF4-FFF2-40B4-BE49-F238E27FC236}">
                <a16:creationId xmlns:a16="http://schemas.microsoft.com/office/drawing/2014/main" id="{9CABA184-D1F5-EEC7-D812-4EB44FBBA685}"/>
              </a:ext>
            </a:extLst>
          </p:cNvPr>
          <p:cNvSpPr txBox="1"/>
          <p:nvPr/>
        </p:nvSpPr>
        <p:spPr>
          <a:xfrm>
            <a:off x="6229928" y="4527546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10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0073E5DA-F0CC-45A7-E8A2-54CE9697914A}"/>
              </a:ext>
            </a:extLst>
          </p:cNvPr>
          <p:cNvSpPr txBox="1"/>
          <p:nvPr/>
        </p:nvSpPr>
        <p:spPr>
          <a:xfrm>
            <a:off x="6899276" y="4527546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5</a:t>
            </a:r>
            <a:endParaRPr lang="fr-FR" sz="2800" b="0" dirty="0">
              <a:solidFill>
                <a:srgbClr val="C00000"/>
              </a:solidFill>
            </a:endParaRP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ED79A300-CF00-B2C4-8DE0-F60D4F2D0C59}"/>
              </a:ext>
            </a:extLst>
          </p:cNvPr>
          <p:cNvSpPr txBox="1"/>
          <p:nvPr/>
        </p:nvSpPr>
        <p:spPr>
          <a:xfrm>
            <a:off x="7380905" y="4509244"/>
            <a:ext cx="57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800" b="0" dirty="0">
                <a:solidFill>
                  <a:srgbClr val="C00000"/>
                </a:solidFill>
              </a:rPr>
              <a:t>15</a:t>
            </a:r>
            <a:endParaRPr lang="fr-FR" sz="28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68" grpId="0"/>
      <p:bldP spid="69" grpId="0"/>
      <p:bldP spid="70" grpId="0"/>
      <p:bldP spid="104" grpId="0"/>
      <p:bldP spid="105" grpId="0"/>
      <p:bldP spid="106" grpId="0"/>
      <p:bldP spid="132" grpId="0"/>
      <p:bldP spid="133" grpId="0"/>
      <p:bldP spid="134" grpId="0"/>
      <p:bldP spid="151" grpId="0"/>
      <p:bldP spid="152" grpId="0"/>
      <p:bldP spid="153" grpId="0"/>
      <p:bldP spid="161" grpId="0"/>
      <p:bldP spid="162" grpId="0"/>
      <p:bldP spid="1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14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العدد الممثل بالمكعبات و القضبان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C53CA9-4F94-BF36-5A9F-C54DBB9CB232}"/>
              </a:ext>
            </a:extLst>
          </p:cNvPr>
          <p:cNvGrpSpPr/>
          <p:nvPr/>
        </p:nvGrpSpPr>
        <p:grpSpPr>
          <a:xfrm>
            <a:off x="2880281" y="1622571"/>
            <a:ext cx="3383439" cy="2095128"/>
            <a:chOff x="2256094" y="1660742"/>
            <a:chExt cx="3383439" cy="2095128"/>
          </a:xfrm>
        </p:grpSpPr>
        <p:pic>
          <p:nvPicPr>
            <p:cNvPr id="6" name="Image 5" descr="Une image contenant bleu&#10;&#10;Le contenu généré par l’IA peut être incorrect.">
              <a:extLst>
                <a:ext uri="{FF2B5EF4-FFF2-40B4-BE49-F238E27FC236}">
                  <a16:creationId xmlns:a16="http://schemas.microsoft.com/office/drawing/2014/main" id="{9A8918BF-964A-7A44-9268-2B50BA262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6094" y="1660742"/>
              <a:ext cx="1398922" cy="2095128"/>
            </a:xfrm>
            <a:prstGeom prst="rect">
              <a:avLst/>
            </a:prstGeom>
          </p:spPr>
        </p:pic>
        <p:pic>
          <p:nvPicPr>
            <p:cNvPr id="7" name="Image 6" descr="Une image contenant bleu&#10;&#10;Le contenu généré par l’IA peut être incorrect.">
              <a:extLst>
                <a:ext uri="{FF2B5EF4-FFF2-40B4-BE49-F238E27FC236}">
                  <a16:creationId xmlns:a16="http://schemas.microsoft.com/office/drawing/2014/main" id="{4114EBAC-050C-2A2C-FC88-A05A5F133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5016" y="1660742"/>
              <a:ext cx="1398922" cy="2095128"/>
            </a:xfrm>
            <a:prstGeom prst="rect">
              <a:avLst/>
            </a:prstGeom>
          </p:spPr>
        </p:pic>
        <p:pic>
          <p:nvPicPr>
            <p:cNvPr id="10" name="Image 9" descr="Une image contenant cube, conception&#10;&#10;Le contenu généré par l’IA peut être incorrect.">
              <a:extLst>
                <a:ext uri="{FF2B5EF4-FFF2-40B4-BE49-F238E27FC236}">
                  <a16:creationId xmlns:a16="http://schemas.microsoft.com/office/drawing/2014/main" id="{C5C3E23D-7FFD-499E-9327-43ABFC278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3938" y="2708306"/>
              <a:ext cx="585595" cy="891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704DF8-D23C-A5DD-2583-D160593FF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323E6CF-5B43-995D-B019-F3108C431812}"/>
              </a:ext>
            </a:extLst>
          </p:cNvPr>
          <p:cNvGrpSpPr/>
          <p:nvPr/>
        </p:nvGrpSpPr>
        <p:grpSpPr>
          <a:xfrm>
            <a:off x="2880281" y="1622571"/>
            <a:ext cx="3383439" cy="2095128"/>
            <a:chOff x="2256094" y="1660742"/>
            <a:chExt cx="3383439" cy="2095128"/>
          </a:xfrm>
        </p:grpSpPr>
        <p:pic>
          <p:nvPicPr>
            <p:cNvPr id="4" name="Image 3" descr="Une image contenant bleu&#10;&#10;Le contenu généré par l’IA peut être incorrect.">
              <a:extLst>
                <a:ext uri="{FF2B5EF4-FFF2-40B4-BE49-F238E27FC236}">
                  <a16:creationId xmlns:a16="http://schemas.microsoft.com/office/drawing/2014/main" id="{6994214B-4893-2F8F-B602-A125438E5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6094" y="1660742"/>
              <a:ext cx="1398922" cy="2095128"/>
            </a:xfrm>
            <a:prstGeom prst="rect">
              <a:avLst/>
            </a:prstGeom>
          </p:spPr>
        </p:pic>
        <p:pic>
          <p:nvPicPr>
            <p:cNvPr id="6" name="Image 5" descr="Une image contenant bleu&#10;&#10;Le contenu généré par l’IA peut être incorrect.">
              <a:extLst>
                <a:ext uri="{FF2B5EF4-FFF2-40B4-BE49-F238E27FC236}">
                  <a16:creationId xmlns:a16="http://schemas.microsoft.com/office/drawing/2014/main" id="{2110841E-5BAC-4567-96BC-CD0CD0250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5016" y="1660742"/>
              <a:ext cx="1398922" cy="2095128"/>
            </a:xfrm>
            <a:prstGeom prst="rect">
              <a:avLst/>
            </a:prstGeom>
          </p:spPr>
        </p:pic>
        <p:pic>
          <p:nvPicPr>
            <p:cNvPr id="7" name="Image 6" descr="Une image contenant cube, conception&#10;&#10;Le contenu généré par l’IA peut être incorrect.">
              <a:extLst>
                <a:ext uri="{FF2B5EF4-FFF2-40B4-BE49-F238E27FC236}">
                  <a16:creationId xmlns:a16="http://schemas.microsoft.com/office/drawing/2014/main" id="{9EFE381F-799E-38B8-5F78-61A834C07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3938" y="2708306"/>
              <a:ext cx="585595" cy="891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الممثل هو 62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92921A-6736-4D7F-AD4F-4D4C15A157AD}"/>
              </a:ext>
            </a:extLst>
          </p:cNvPr>
          <p:cNvSpPr txBox="1"/>
          <p:nvPr/>
        </p:nvSpPr>
        <p:spPr>
          <a:xfrm>
            <a:off x="3849553" y="3943931"/>
            <a:ext cx="1655123" cy="1021556"/>
          </a:xfrm>
          <a:prstGeom prst="round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9DACA8-5C60-7EB5-935F-0980EAF00550}"/>
              </a:ext>
            </a:extLst>
          </p:cNvPr>
          <p:cNvGrpSpPr/>
          <p:nvPr/>
        </p:nvGrpSpPr>
        <p:grpSpPr>
          <a:xfrm>
            <a:off x="2880281" y="1622571"/>
            <a:ext cx="3383439" cy="2095128"/>
            <a:chOff x="2256094" y="1660742"/>
            <a:chExt cx="3383439" cy="2095128"/>
          </a:xfrm>
        </p:grpSpPr>
        <p:pic>
          <p:nvPicPr>
            <p:cNvPr id="6" name="Image 5" descr="Une image contenant bleu&#10;&#10;Le contenu généré par l’IA peut être incorrect.">
              <a:extLst>
                <a:ext uri="{FF2B5EF4-FFF2-40B4-BE49-F238E27FC236}">
                  <a16:creationId xmlns:a16="http://schemas.microsoft.com/office/drawing/2014/main" id="{E1D163BA-FC58-EBD2-67B6-722274E3D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6094" y="1660742"/>
              <a:ext cx="1398922" cy="2095128"/>
            </a:xfrm>
            <a:prstGeom prst="rect">
              <a:avLst/>
            </a:prstGeom>
          </p:spPr>
        </p:pic>
        <p:pic>
          <p:nvPicPr>
            <p:cNvPr id="7" name="Image 6" descr="Une image contenant bleu&#10;&#10;Le contenu généré par l’IA peut être incorrect.">
              <a:extLst>
                <a:ext uri="{FF2B5EF4-FFF2-40B4-BE49-F238E27FC236}">
                  <a16:creationId xmlns:a16="http://schemas.microsoft.com/office/drawing/2014/main" id="{387C52A4-94D3-DA42-B63A-F3F07EF95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5016" y="1660742"/>
              <a:ext cx="1398922" cy="2095128"/>
            </a:xfrm>
            <a:prstGeom prst="rect">
              <a:avLst/>
            </a:prstGeom>
          </p:spPr>
        </p:pic>
        <p:pic>
          <p:nvPicPr>
            <p:cNvPr id="8" name="Image 7" descr="Une image contenant cub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8F12FD-2313-4BC8-E0C3-F579E8E2B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53938" y="2708306"/>
              <a:ext cx="585595" cy="891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394757" y="3486583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48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211F0D4-3FF0-9B3D-B11F-6FCFA3EA4DD3}"/>
              </a:ext>
            </a:extLst>
          </p:cNvPr>
          <p:cNvGrpSpPr/>
          <p:nvPr/>
        </p:nvGrpSpPr>
        <p:grpSpPr>
          <a:xfrm>
            <a:off x="1038865" y="2011686"/>
            <a:ext cx="5559431" cy="3623049"/>
            <a:chOff x="1787726" y="2440387"/>
            <a:chExt cx="6115374" cy="3623049"/>
          </a:xfrm>
        </p:grpSpPr>
        <p:pic>
          <p:nvPicPr>
            <p:cNvPr id="5" name="Image 4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AAB28826-D05C-C536-6D58-BB0503BE3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5412" y="2440387"/>
              <a:ext cx="3057688" cy="3578636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FE307940-5867-00E6-6D78-D258C31DB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7726" y="2440388"/>
              <a:ext cx="3057686" cy="3623048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4087560" y="3429000"/>
            <a:ext cx="2241755" cy="126583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ABE3B0-529B-0411-97D0-E46C04051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270" y="3772018"/>
            <a:ext cx="285790" cy="1619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63773B-50A0-79C9-5AD9-6D17A2E29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403" y="3799314"/>
            <a:ext cx="285790" cy="1619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2C84C6-C675-3071-C264-2B092555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267" y="5548502"/>
            <a:ext cx="285790" cy="1619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BE9318-D800-74BE-3741-6EA6923BE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05" y="5548502"/>
            <a:ext cx="285790" cy="1619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9DEE-0860-174F-9CDE-20E273278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878" y="5548502"/>
            <a:ext cx="285790" cy="161948"/>
          </a:xfrm>
          <a:prstGeom prst="rect">
            <a:avLst/>
          </a:prstGeom>
        </p:spPr>
      </p:pic>
      <p:pic>
        <p:nvPicPr>
          <p:cNvPr id="15" name="Image 1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F1421DD-5ABD-E157-CFED-74C93A5BA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0873" y="2040320"/>
            <a:ext cx="6460584" cy="417426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8694197-4384-60D6-7E22-B6702653F8AD}"/>
              </a:ext>
            </a:extLst>
          </p:cNvPr>
          <p:cNvSpPr txBox="1"/>
          <p:nvPr/>
        </p:nvSpPr>
        <p:spPr>
          <a:xfrm>
            <a:off x="4249355" y="3775250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8D06C19-AD4E-4F27-837E-012958BFCF7C}"/>
              </a:ext>
            </a:extLst>
          </p:cNvPr>
          <p:cNvSpPr txBox="1"/>
          <p:nvPr/>
        </p:nvSpPr>
        <p:spPr>
          <a:xfrm>
            <a:off x="6269101" y="3784050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79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1A9B507-A879-5CCC-AF89-A94218C02195}"/>
              </a:ext>
            </a:extLst>
          </p:cNvPr>
          <p:cNvSpPr txBox="1"/>
          <p:nvPr/>
        </p:nvSpPr>
        <p:spPr>
          <a:xfrm>
            <a:off x="2246455" y="5570555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97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1A0E90E-FF69-5A11-B95B-BF2E47038224}"/>
              </a:ext>
            </a:extLst>
          </p:cNvPr>
          <p:cNvSpPr txBox="1"/>
          <p:nvPr/>
        </p:nvSpPr>
        <p:spPr>
          <a:xfrm>
            <a:off x="4268129" y="5579548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39775E4-484F-CF39-03EF-43DD8BA38313}"/>
              </a:ext>
            </a:extLst>
          </p:cNvPr>
          <p:cNvSpPr txBox="1"/>
          <p:nvPr/>
        </p:nvSpPr>
        <p:spPr>
          <a:xfrm>
            <a:off x="6275584" y="5576719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79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31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E90A8-7E49-0EFA-162F-8AA16DAC6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8A02882-8734-ED7A-EA6C-3211C64CD7E3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03F890-FCAA-DCD5-06DE-70C32372E5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2F5CAB9-3E7F-8394-DC23-A438042BE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963670D-17E9-9DFD-3A4D-7483230181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98CC312-03DE-08E1-3EB3-964425E04A8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2BEABEA-3A85-C4D4-EF69-9DFD0AC06D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B193405-F206-9A71-7235-D4B2C9D840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A7A06C5-E8A9-8980-4B7F-AF67F709EF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7A3E371-FB14-619C-75A2-5FD194FF28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DF0AA7D-D4A8-519B-477A-5A38E271092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D94767E-CB2E-1107-ADD7-0561BA77834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797F5FB-8E2C-F750-9601-CBC77EAA57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64357FB-A4DC-BCC7-0771-EA6E2DCE8F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36BA50-2570-C9A4-DC53-6D2ACBCCAB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715FEB-539F-3C4D-3C0F-9368625FE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270" y="3772018"/>
            <a:ext cx="285790" cy="1619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49BE18-14AD-7958-91EF-6CE1A3EC55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403" y="3799314"/>
            <a:ext cx="285790" cy="1619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B92F9A1-2423-0904-183F-5DE420BBD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267" y="5548502"/>
            <a:ext cx="285790" cy="1619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BED265-8305-FCA4-1A0E-9B0965E9D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05" y="5548502"/>
            <a:ext cx="285790" cy="161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97ABA9-EAC2-FFFA-8257-8059CB814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878" y="5548502"/>
            <a:ext cx="285790" cy="161948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5942491-D450-3C85-555F-2A1A4D850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0873" y="2040320"/>
            <a:ext cx="6460584" cy="417426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06876A2-B2AB-A298-8A2A-82E18B4162CF}"/>
              </a:ext>
            </a:extLst>
          </p:cNvPr>
          <p:cNvSpPr txBox="1"/>
          <p:nvPr/>
        </p:nvSpPr>
        <p:spPr>
          <a:xfrm>
            <a:off x="4249355" y="3775250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BBA9A3-6861-3D45-0603-C5FF5558B908}"/>
              </a:ext>
            </a:extLst>
          </p:cNvPr>
          <p:cNvSpPr txBox="1"/>
          <p:nvPr/>
        </p:nvSpPr>
        <p:spPr>
          <a:xfrm>
            <a:off x="6269101" y="3784050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79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6CCA0D-1E45-28B6-F423-FBEDBB145405}"/>
              </a:ext>
            </a:extLst>
          </p:cNvPr>
          <p:cNvSpPr txBox="1"/>
          <p:nvPr/>
        </p:nvSpPr>
        <p:spPr>
          <a:xfrm>
            <a:off x="2246455" y="5570555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97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7401E9-D71D-B85C-60F0-F83A2649D1ED}"/>
              </a:ext>
            </a:extLst>
          </p:cNvPr>
          <p:cNvSpPr txBox="1"/>
          <p:nvPr/>
        </p:nvSpPr>
        <p:spPr>
          <a:xfrm>
            <a:off x="4268129" y="5579548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386971-377F-78C0-F151-31AE5AAC3DD9}"/>
              </a:ext>
            </a:extLst>
          </p:cNvPr>
          <p:cNvSpPr txBox="1"/>
          <p:nvPr/>
        </p:nvSpPr>
        <p:spPr>
          <a:xfrm>
            <a:off x="6275584" y="5576719"/>
            <a:ext cx="66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79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24145-6D84-D749-9C61-DA4B61620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F919278-C178-EE3E-5CA9-D9AD98496B18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3E9582B-8770-F696-9966-A874C027B5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83D3A8F-E5DE-181F-7FEC-AAC75FDE2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ABBD158-74C2-29FE-381D-A1C72191980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CEE72A-2622-0B83-BEA6-E8B412EDB2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31CB840-47DA-0241-0DA5-80368945158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74B9FF9-CABF-5C4A-6C7E-7F922DAFFC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20B7718-0E05-BDA7-8934-1824239749F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21355BC-C5B9-8568-6291-E70A1469DDA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F85A02D-FAC3-22E4-132C-AC5614C1C6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04F7683-3633-8D3F-B952-50A2777D3D6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0889B77-872D-2C89-7A7A-D75C8270D7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EBECEDF-5FFE-19B6-1490-FC28D0A7F9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C4E400-9E5A-18F0-205A-38BB369286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B66AF1-36F9-7FDD-7F55-7E2BDFAEE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2669BF4-1C4D-063C-9876-B2D587EC13C6}"/>
              </a:ext>
            </a:extLst>
          </p:cNvPr>
          <p:cNvGrpSpPr/>
          <p:nvPr/>
        </p:nvGrpSpPr>
        <p:grpSpPr>
          <a:xfrm>
            <a:off x="1038865" y="2011686"/>
            <a:ext cx="5559431" cy="3623049"/>
            <a:chOff x="1787726" y="2440387"/>
            <a:chExt cx="6115374" cy="3623049"/>
          </a:xfrm>
        </p:grpSpPr>
        <p:pic>
          <p:nvPicPr>
            <p:cNvPr id="5" name="Image 4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2F7EF64E-2DA2-FE13-6C28-E677DBE3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5412" y="2440387"/>
              <a:ext cx="3057688" cy="3578636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D3587C5B-5985-266B-A850-E1A988D18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7726" y="2440388"/>
              <a:ext cx="3057686" cy="3623048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E0C0D64-A4C6-2C13-4F33-6855BB6BE4DD}"/>
              </a:ext>
            </a:extLst>
          </p:cNvPr>
          <p:cNvSpPr/>
          <p:nvPr/>
        </p:nvSpPr>
        <p:spPr>
          <a:xfrm>
            <a:off x="4058995" y="4661605"/>
            <a:ext cx="2241755" cy="92871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0CC88-2D31-DED9-2279-914AC07E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F65931-CCA6-9495-FB8B-D76C112C4591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19A4D92-EA02-CA27-7CA7-A3341D55A1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7C57172-C066-C6A3-A9C0-C3A5FC70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4063D57-D374-7737-737F-E8E9F2B97D6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C0F397-C202-B547-A5C3-06C25F9B346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FE9AAA2-4F58-B7EE-7241-9B567D11DF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BCD166D-8EBB-DC9F-470C-0A6463998A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4FDB82F-B58E-E923-E37B-79C4F39E139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0BBA72D-63AB-8367-037F-32B4C23AE7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18E54C9-552C-E7BD-1FBD-27D511C0B7A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EFED930-5A41-3695-541E-82796608906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9308DB-B92E-B7F9-0ABF-FB95D35FEB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7A37295-0624-B1A7-17A6-255519E029E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58378F-D349-3ECC-AE09-053B72B05A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9877C27-88AC-1509-531B-156FDA46F7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802741"/>
            <a:ext cx="7557025" cy="20947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EC53F1-D5B1-6B4F-BB4A-63AA93102091}"/>
              </a:ext>
            </a:extLst>
          </p:cNvPr>
          <p:cNvSpPr txBox="1"/>
          <p:nvPr/>
        </p:nvSpPr>
        <p:spPr>
          <a:xfrm>
            <a:off x="1581861" y="385010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73272F-36C8-7BFA-5D22-8FF4FC2839D5}"/>
              </a:ext>
            </a:extLst>
          </p:cNvPr>
          <p:cNvSpPr txBox="1"/>
          <p:nvPr/>
        </p:nvSpPr>
        <p:spPr>
          <a:xfrm>
            <a:off x="3389289" y="386939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73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0B979C-83CE-850F-C0A8-B7EA5E7EDA7A}"/>
              </a:ext>
            </a:extLst>
          </p:cNvPr>
          <p:cNvSpPr txBox="1"/>
          <p:nvPr/>
        </p:nvSpPr>
        <p:spPr>
          <a:xfrm>
            <a:off x="5169510" y="3852821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5CB002-A62A-D6F4-5CCB-C446FAA42D22}"/>
              </a:ext>
            </a:extLst>
          </p:cNvPr>
          <p:cNvSpPr txBox="1"/>
          <p:nvPr/>
        </p:nvSpPr>
        <p:spPr>
          <a:xfrm>
            <a:off x="6982168" y="386939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46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75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31471-A86A-BF2C-2A4B-CCEE3FD87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B72FB20-3A5D-DD6B-038D-78480489F66B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8B465F-8E6C-8D9F-9406-5B38AC9C9E2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9589755-B14B-CDC1-894D-D34F023CC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F4EAF53-F98A-12E3-36A0-F5A46CC0F45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F2A76BD-089D-2465-C9CA-13D24D4CE46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F6A8DE7-CB3E-83E3-7015-5CCEC89C49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EB577B4-754D-6926-4798-55F386F3F0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D04FFB7-1A2A-6EF9-8061-1D3DAFD8AC1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0660DB6-A610-94DD-8AF8-5D347447391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217D76-9636-C1F4-F533-9AD2A6422B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90E88F5-1ADE-F051-3361-D8B6971EA82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8D3C5A9-6CD5-07F8-7F33-631F62E8A41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73BC3AD-0D35-9715-D5C9-16A49D8D8E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65103D-98C7-2517-570F-F07281C4B4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3F94E88-89C0-24A4-8B58-B04A669078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802741"/>
            <a:ext cx="7557025" cy="20947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F652E0E-FF19-7C98-AD31-A68C87B0E1EA}"/>
              </a:ext>
            </a:extLst>
          </p:cNvPr>
          <p:cNvSpPr txBox="1"/>
          <p:nvPr/>
        </p:nvSpPr>
        <p:spPr>
          <a:xfrm>
            <a:off x="1581861" y="385010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37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D51719-2549-3D90-A998-B9E672FC9DE9}"/>
              </a:ext>
            </a:extLst>
          </p:cNvPr>
          <p:cNvSpPr txBox="1"/>
          <p:nvPr/>
        </p:nvSpPr>
        <p:spPr>
          <a:xfrm>
            <a:off x="3389289" y="386939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73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93AF67-9C7F-F1E1-A94B-59E8BE5D960B}"/>
              </a:ext>
            </a:extLst>
          </p:cNvPr>
          <p:cNvSpPr txBox="1"/>
          <p:nvPr/>
        </p:nvSpPr>
        <p:spPr>
          <a:xfrm>
            <a:off x="5169510" y="3852821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6E2527-C889-3CB7-904E-18E79A950B2A}"/>
              </a:ext>
            </a:extLst>
          </p:cNvPr>
          <p:cNvSpPr txBox="1"/>
          <p:nvPr/>
        </p:nvSpPr>
        <p:spPr>
          <a:xfrm>
            <a:off x="6982168" y="3869395"/>
            <a:ext cx="66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46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0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</a:t>
                </a:r>
                <a:r>
                  <a:rPr lang="ar-MA" sz="32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 15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اكتبوا العدد الذي يأتي بعد 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هذه المتسلسلة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12813E0-FD02-AB8A-927D-6273E70CD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8007"/>
              </p:ext>
            </p:extLst>
          </p:nvPr>
        </p:nvGraphicFramePr>
        <p:xfrm>
          <a:off x="2674060" y="3018575"/>
          <a:ext cx="4140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E5ADD17C-4313-A229-1428-58D7977326EA}"/>
              </a:ext>
            </a:extLst>
          </p:cNvPr>
          <p:cNvSpPr/>
          <p:nvPr/>
        </p:nvSpPr>
        <p:spPr>
          <a:xfrm>
            <a:off x="3049066" y="2558730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0A5B83-6007-EB91-549A-7F737550D4D3}"/>
              </a:ext>
            </a:extLst>
          </p:cNvPr>
          <p:cNvSpPr txBox="1"/>
          <p:nvPr/>
        </p:nvSpPr>
        <p:spPr>
          <a:xfrm>
            <a:off x="2875902" y="1892917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D60677-A68C-D94C-1FD7-DFA4B90E0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868769"/>
              </p:ext>
            </p:extLst>
          </p:nvPr>
        </p:nvGraphicFramePr>
        <p:xfrm>
          <a:off x="2674060" y="3018575"/>
          <a:ext cx="4140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6" name="Flèche : courbe vers le bas 5">
            <a:extLst>
              <a:ext uri="{FF2B5EF4-FFF2-40B4-BE49-F238E27FC236}">
                <a16:creationId xmlns:a16="http://schemas.microsoft.com/office/drawing/2014/main" id="{741687BD-3D1B-CE55-626F-5512D199BBAD}"/>
              </a:ext>
            </a:extLst>
          </p:cNvPr>
          <p:cNvSpPr/>
          <p:nvPr/>
        </p:nvSpPr>
        <p:spPr>
          <a:xfrm>
            <a:off x="3049066" y="2558730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5BA23B-8108-8109-52CC-C0A7A1E80BCC}"/>
              </a:ext>
            </a:extLst>
          </p:cNvPr>
          <p:cNvSpPr txBox="1"/>
          <p:nvPr/>
        </p:nvSpPr>
        <p:spPr>
          <a:xfrm>
            <a:off x="2875902" y="1892917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نضيف 5 ل15 ونحصل على 20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0329861-5E0C-865A-759B-79EA5BFC7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312129"/>
              </p:ext>
            </p:extLst>
          </p:nvPr>
        </p:nvGraphicFramePr>
        <p:xfrm>
          <a:off x="2674060" y="3018575"/>
          <a:ext cx="4140000" cy="866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431440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889795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418785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196839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289380338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fr-FR" sz="4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fr-FR" sz="44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0642" marR="110642" marT="98005" marB="98005"/>
                </a:tc>
                <a:extLst>
                  <a:ext uri="{0D108BD9-81ED-4DB2-BD59-A6C34878D82A}">
                    <a16:rowId xmlns:a16="http://schemas.microsoft.com/office/drawing/2014/main" val="2914179069"/>
                  </a:ext>
                </a:extLst>
              </a:tr>
            </a:tbl>
          </a:graphicData>
        </a:graphic>
      </p:graphicFrame>
      <p:sp>
        <p:nvSpPr>
          <p:cNvPr id="7" name="Flèche : courbe vers le bas 6">
            <a:extLst>
              <a:ext uri="{FF2B5EF4-FFF2-40B4-BE49-F238E27FC236}">
                <a16:creationId xmlns:a16="http://schemas.microsoft.com/office/drawing/2014/main" id="{F8619EE5-60D7-B75B-156B-3C45E546F63D}"/>
              </a:ext>
            </a:extLst>
          </p:cNvPr>
          <p:cNvSpPr/>
          <p:nvPr/>
        </p:nvSpPr>
        <p:spPr>
          <a:xfrm>
            <a:off x="3859157" y="2553839"/>
            <a:ext cx="884903" cy="464736"/>
          </a:xfrm>
          <a:prstGeom prst="curvedDownArrow">
            <a:avLst>
              <a:gd name="adj1" fmla="val 0"/>
              <a:gd name="adj2" fmla="val 50000"/>
              <a:gd name="adj3" fmla="val 1865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FFB2C1-D227-9E3F-FC28-7A2A0D6519BE}"/>
              </a:ext>
            </a:extLst>
          </p:cNvPr>
          <p:cNvSpPr txBox="1"/>
          <p:nvPr/>
        </p:nvSpPr>
        <p:spPr>
          <a:xfrm>
            <a:off x="3685993" y="1888026"/>
            <a:ext cx="88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000" b="1" dirty="0">
                <a:solidFill>
                  <a:srgbClr val="C00000"/>
                </a:solidFill>
              </a:rPr>
              <a:t>+5 </a:t>
            </a:r>
            <a:r>
              <a:rPr lang="ar-MA" sz="4000" b="1" dirty="0">
                <a:solidFill>
                  <a:srgbClr val="C00000"/>
                </a:solidFill>
              </a:rPr>
              <a:t> 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الدرس15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49 أنجزوا  النشاط رقم 4.سأشرح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pic>
        <p:nvPicPr>
          <p:cNvPr id="3" name="Image 2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961299E7-0CC3-564E-847A-7D5499E28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865" y="2011687"/>
            <a:ext cx="2779715" cy="362304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0D3B78F-A90C-BA32-F7A7-13A1580740EC}"/>
              </a:ext>
            </a:extLst>
          </p:cNvPr>
          <p:cNvGrpSpPr/>
          <p:nvPr/>
        </p:nvGrpSpPr>
        <p:grpSpPr>
          <a:xfrm>
            <a:off x="1038865" y="2011686"/>
            <a:ext cx="5559431" cy="3623049"/>
            <a:chOff x="1787726" y="2440387"/>
            <a:chExt cx="6115374" cy="3623049"/>
          </a:xfrm>
        </p:grpSpPr>
        <p:pic>
          <p:nvPicPr>
            <p:cNvPr id="10" name="Image 9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BAC47001-1719-424A-9719-CD84A5337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5412" y="2440387"/>
              <a:ext cx="3057688" cy="3578636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B32C91CF-8CA5-1739-14C5-506187DFA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7726" y="2440388"/>
              <a:ext cx="3057686" cy="3623048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1287991" y="2248437"/>
            <a:ext cx="2261451" cy="144379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13F5BA0-7F06-899D-F66C-A1399E7B57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0439" y="1864149"/>
            <a:ext cx="6625130" cy="41915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7C6226-CD45-F0C1-5B0C-A5DBB1E6B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8960" y="3054348"/>
            <a:ext cx="314369" cy="1714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93B8B4-5FB8-4C3B-B481-6DFCE437F1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661" y="3073716"/>
            <a:ext cx="314369" cy="1714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D5655F-95E1-8A1C-3B07-17DFB65D9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740" y="3073716"/>
            <a:ext cx="314369" cy="17147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06ACF05-3107-87B2-CD48-B88F15929B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488" y="3093084"/>
            <a:ext cx="314369" cy="17147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42B26D-E305-2419-7B68-571031DAE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733" y="3054348"/>
            <a:ext cx="314369" cy="17147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31D835E-F64D-DBB8-724F-0D4F8A9D6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812" y="3054348"/>
            <a:ext cx="314369" cy="17147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7E29E-10F8-C0A0-0FB5-C14E6CB262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404" y="3054348"/>
            <a:ext cx="314369" cy="17147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61E90B6-FFE0-4E1D-81B5-173770D852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2961" y="4313463"/>
            <a:ext cx="314369" cy="17147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778E857-574F-A37C-A739-35EC67B42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684" y="4227726"/>
            <a:ext cx="314369" cy="17147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402F8F2-26E9-7898-7239-D71C926D61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764" y="4227726"/>
            <a:ext cx="314369" cy="17147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71371E7-7AC4-6370-94C7-9579202F8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469" y="4227726"/>
            <a:ext cx="314369" cy="1714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6A2151C-059F-21B1-25A2-931DBC4C1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129" y="4227726"/>
            <a:ext cx="314369" cy="17147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4C85598-F11E-31B0-1EB2-466EA767B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206" y="4227726"/>
            <a:ext cx="314369" cy="17147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DBF5337-CE87-2CE2-5597-0EA7DD4B6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2026" y="4244547"/>
            <a:ext cx="314369" cy="171474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188B79E0-C118-EA05-BE9F-0148F607C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2960" y="5486841"/>
            <a:ext cx="314369" cy="17147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98F60C55-B0F8-12E6-3D25-E008DAD0DF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660" y="5437293"/>
            <a:ext cx="314369" cy="17147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BD6D5940-75A1-9044-7065-331CA3A68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2815" y="5486841"/>
            <a:ext cx="314369" cy="171474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DD66FD8B-258D-6F96-1AE1-314FE74BB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731" y="5445348"/>
            <a:ext cx="314369" cy="171474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0E4DBF26-1FFE-D633-ABF1-69F0C4603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123" y="5486841"/>
            <a:ext cx="314369" cy="17147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1773DBA7-3584-FF85-39D3-E3B24654F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977" y="5486841"/>
            <a:ext cx="314369" cy="171474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E7CFC77-9AFD-34EE-BC33-691257F86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9676" y="5445348"/>
            <a:ext cx="314369" cy="1714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C6921D9-1BB0-4CA0-24B4-5D24FB37C5AD}"/>
              </a:ext>
            </a:extLst>
          </p:cNvPr>
          <p:cNvSpPr txBox="1"/>
          <p:nvPr/>
        </p:nvSpPr>
        <p:spPr>
          <a:xfrm>
            <a:off x="3321197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BEB1963-EF74-A859-D556-15C3E12808C9}"/>
              </a:ext>
            </a:extLst>
          </p:cNvPr>
          <p:cNvSpPr txBox="1"/>
          <p:nvPr/>
        </p:nvSpPr>
        <p:spPr>
          <a:xfrm>
            <a:off x="3917924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0D698B2-2E6C-279A-053E-919D712C2D20}"/>
              </a:ext>
            </a:extLst>
          </p:cNvPr>
          <p:cNvSpPr txBox="1"/>
          <p:nvPr/>
        </p:nvSpPr>
        <p:spPr>
          <a:xfrm>
            <a:off x="4514651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FDADC7C-633C-36A0-13E8-8246278CB232}"/>
              </a:ext>
            </a:extLst>
          </p:cNvPr>
          <p:cNvSpPr txBox="1"/>
          <p:nvPr/>
        </p:nvSpPr>
        <p:spPr>
          <a:xfrm>
            <a:off x="5084954" y="294798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F91BDA1A-BA97-7F02-61A6-BE3D2A3012C8}"/>
              </a:ext>
            </a:extLst>
          </p:cNvPr>
          <p:cNvSpPr txBox="1"/>
          <p:nvPr/>
        </p:nvSpPr>
        <p:spPr>
          <a:xfrm>
            <a:off x="5713241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19C768C-BE3A-1565-06C8-3036BAB7A5AD}"/>
              </a:ext>
            </a:extLst>
          </p:cNvPr>
          <p:cNvSpPr txBox="1"/>
          <p:nvPr/>
        </p:nvSpPr>
        <p:spPr>
          <a:xfrm>
            <a:off x="6296325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2D48766-A238-EB6E-08ED-16432DCEA75B}"/>
              </a:ext>
            </a:extLst>
          </p:cNvPr>
          <p:cNvSpPr txBox="1"/>
          <p:nvPr/>
        </p:nvSpPr>
        <p:spPr>
          <a:xfrm>
            <a:off x="6879409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60</a:t>
            </a:r>
            <a:endParaRPr lang="fr-FR" sz="2400" dirty="0">
              <a:solidFill>
                <a:srgbClr val="C00000"/>
              </a:solidFill>
            </a:endParaRP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FAEB067B-73D9-1459-159C-F3B3F41FE6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422" y="3527178"/>
            <a:ext cx="6082914" cy="229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F1F53-B466-EB9E-8ACF-9FB1D1000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B56550F-F4CB-02D8-EE3A-C99A9C29250C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2331D87-934E-37CA-58AA-5E2CCE7EC0F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ECF8513-C44B-7ABE-CBAD-083BED057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9979D71-E863-90EA-F2F9-CDB5E8282F9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92331F6-C8D6-2460-24FF-31D9C792F2B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65B861-1D0B-484B-A93C-F7FFD8074C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4E1C52F-341D-2936-9249-53257EEB979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68D952-1CC2-7095-BD19-C356C680863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09436E7-FE09-DF49-D1B3-BF7875D9488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229D1EE-B55B-8230-A228-29AA30C44C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BD84C7D-EE1D-C73D-535C-EA1F4B8A06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699060E-5FCB-2671-F3A9-9A45F94A36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7963948-8BE9-DF2D-B09A-872683A2B8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814396-49F8-01C7-BD4F-943AB610C1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EA26248-CE87-E583-AA3A-AB166A47AF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0439" y="1864149"/>
            <a:ext cx="6625130" cy="41915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3870B3-EA2F-63EA-6DDC-97807F42E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8960" y="3054348"/>
            <a:ext cx="314369" cy="1714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5D6747-38B1-9E6A-9669-5D084F8FA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661" y="3073716"/>
            <a:ext cx="314369" cy="1714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9A38D1-3CA2-CC36-DBD1-1F8AF9BD0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740" y="3073716"/>
            <a:ext cx="314369" cy="17147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46AF6A-3727-78B7-0F65-5C6E3FECA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488" y="3093084"/>
            <a:ext cx="314369" cy="17147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43D9C08-0CAD-2C2B-EBCB-1CB236F99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733" y="3054348"/>
            <a:ext cx="314369" cy="17147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A0EECF6-4509-E8E9-E0D7-203E7DC5F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812" y="3054348"/>
            <a:ext cx="314369" cy="17147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3E90BA7-2DF2-CAB4-9D4A-D86B3B11BB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404" y="3054348"/>
            <a:ext cx="314369" cy="17147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CF7E0A9-947A-5A09-2B11-29A575BF1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2961" y="4313463"/>
            <a:ext cx="314369" cy="17147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0612E19-6B34-5047-68C4-81F099802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684" y="4227726"/>
            <a:ext cx="314369" cy="17147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DC15412-298F-395B-23C4-06EE0C7827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764" y="4227726"/>
            <a:ext cx="314369" cy="17147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A68CBCE-61B3-F93B-1E8C-7C4D2AA48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469" y="4227726"/>
            <a:ext cx="314369" cy="1714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96B6DA1-054B-896B-EE00-E6B651BC11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129" y="4227726"/>
            <a:ext cx="314369" cy="17147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DBC9188-F76C-E088-7165-CE08AC8859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206" y="4227726"/>
            <a:ext cx="314369" cy="17147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2862669-BBB5-2445-258C-C5373CC38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2026" y="4244547"/>
            <a:ext cx="314369" cy="171474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6ACB95A8-3645-9DA3-4EB0-5BF1D2519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2960" y="5486841"/>
            <a:ext cx="314369" cy="17147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90C5198F-C4D9-1594-8F6D-F47779D30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660" y="5437293"/>
            <a:ext cx="314369" cy="17147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4B6AA8D3-423D-1EFD-73E3-31BE4D979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2815" y="5486841"/>
            <a:ext cx="314369" cy="171474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9E9F8621-96FA-0B00-9C7F-4A08DF60B1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731" y="5445348"/>
            <a:ext cx="314369" cy="171474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74A63429-A147-EED7-EE15-CCC1F2E7A2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123" y="5486841"/>
            <a:ext cx="314369" cy="17147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E928E497-DFD5-35F4-3017-47FBB7997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977" y="5486841"/>
            <a:ext cx="314369" cy="171474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F322E494-0348-B642-2BCF-B7B79D0760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9676" y="5445348"/>
            <a:ext cx="314369" cy="1714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FF71A4-912D-6487-F245-35A547327A9A}"/>
              </a:ext>
            </a:extLst>
          </p:cNvPr>
          <p:cNvSpPr txBox="1"/>
          <p:nvPr/>
        </p:nvSpPr>
        <p:spPr>
          <a:xfrm>
            <a:off x="3321197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48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9C9DE83-4B6D-E480-CFA9-73E88D4DD3DC}"/>
              </a:ext>
            </a:extLst>
          </p:cNvPr>
          <p:cNvSpPr txBox="1"/>
          <p:nvPr/>
        </p:nvSpPr>
        <p:spPr>
          <a:xfrm>
            <a:off x="3917924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9693DA8-4647-2CFD-13DE-23DB1F5D3E5B}"/>
              </a:ext>
            </a:extLst>
          </p:cNvPr>
          <p:cNvSpPr txBox="1"/>
          <p:nvPr/>
        </p:nvSpPr>
        <p:spPr>
          <a:xfrm>
            <a:off x="4514651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52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7A61C9C7-4942-77D9-AA1C-BD8A34771421}"/>
              </a:ext>
            </a:extLst>
          </p:cNvPr>
          <p:cNvSpPr txBox="1"/>
          <p:nvPr/>
        </p:nvSpPr>
        <p:spPr>
          <a:xfrm>
            <a:off x="5084954" y="294798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54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6059888-69B0-AE80-4E8C-74F79FA4F4EA}"/>
              </a:ext>
            </a:extLst>
          </p:cNvPr>
          <p:cNvSpPr txBox="1"/>
          <p:nvPr/>
        </p:nvSpPr>
        <p:spPr>
          <a:xfrm>
            <a:off x="5713241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56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2053EFC-A1C4-8389-5859-E13C8DB16CB6}"/>
              </a:ext>
            </a:extLst>
          </p:cNvPr>
          <p:cNvSpPr txBox="1"/>
          <p:nvPr/>
        </p:nvSpPr>
        <p:spPr>
          <a:xfrm>
            <a:off x="6296325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58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31756B8-AA54-F963-1422-ABFECF9CD9C7}"/>
              </a:ext>
            </a:extLst>
          </p:cNvPr>
          <p:cNvSpPr txBox="1"/>
          <p:nvPr/>
        </p:nvSpPr>
        <p:spPr>
          <a:xfrm>
            <a:off x="6879409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60</a:t>
            </a:r>
            <a:endParaRPr lang="fr-FR" sz="2400" dirty="0">
              <a:solidFill>
                <a:schemeClr val="tx2"/>
              </a:solidFill>
            </a:endParaRP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C0DBBB58-7924-0D99-0D59-84C527D3D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422" y="4740477"/>
            <a:ext cx="6082914" cy="10851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C44533-EDF0-84FA-3341-C7E91FB95D19}"/>
              </a:ext>
            </a:extLst>
          </p:cNvPr>
          <p:cNvSpPr txBox="1"/>
          <p:nvPr/>
        </p:nvSpPr>
        <p:spPr>
          <a:xfrm>
            <a:off x="3365872" y="413544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09C831-B125-44C4-B712-8C215F6286B8}"/>
              </a:ext>
            </a:extLst>
          </p:cNvPr>
          <p:cNvSpPr txBox="1"/>
          <p:nvPr/>
        </p:nvSpPr>
        <p:spPr>
          <a:xfrm>
            <a:off x="3878825" y="4126790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DE5B72-3934-D5E1-3F16-FF6517D4CB89}"/>
              </a:ext>
            </a:extLst>
          </p:cNvPr>
          <p:cNvSpPr txBox="1"/>
          <p:nvPr/>
        </p:nvSpPr>
        <p:spPr>
          <a:xfrm>
            <a:off x="4535780" y="412521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D2B71B-D3B1-2229-ABB8-BE8D82293C3C}"/>
              </a:ext>
            </a:extLst>
          </p:cNvPr>
          <p:cNvSpPr txBox="1"/>
          <p:nvPr/>
        </p:nvSpPr>
        <p:spPr>
          <a:xfrm>
            <a:off x="5070496" y="413371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30436A-37AD-432E-EAA7-43F7FD3C1894}"/>
              </a:ext>
            </a:extLst>
          </p:cNvPr>
          <p:cNvSpPr txBox="1"/>
          <p:nvPr/>
        </p:nvSpPr>
        <p:spPr>
          <a:xfrm>
            <a:off x="5704851" y="413145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A68C607-E98B-5739-22CD-C3798FE686DE}"/>
              </a:ext>
            </a:extLst>
          </p:cNvPr>
          <p:cNvSpPr txBox="1"/>
          <p:nvPr/>
        </p:nvSpPr>
        <p:spPr>
          <a:xfrm>
            <a:off x="6268466" y="4143390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CE7406-7F75-CBBB-64FF-54C9AF8F88AE}"/>
              </a:ext>
            </a:extLst>
          </p:cNvPr>
          <p:cNvSpPr txBox="1"/>
          <p:nvPr/>
        </p:nvSpPr>
        <p:spPr>
          <a:xfrm>
            <a:off x="6826083" y="4116584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90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3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10" grpId="0"/>
      <p:bldP spid="11" grpId="0"/>
      <p:bldP spid="13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BF80A-5790-21F2-1D22-AED08719C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4764F83-E4B0-3359-1E8A-E1B6F6BFFDC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A69851-48FC-24D9-5FE3-85C11F103D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5637B54-16E0-DB57-B79B-2C78398DA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A064083-A9B1-A70D-A0A1-4A8AE0F9384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F26C5E3-0F7A-B8FB-2C90-3F2EE1BFB8E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DB34FD0-D6F0-4F3C-0CFD-20AE7A23E2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CEF7B8F-6769-C863-046E-D50E119CA2B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271A32D-ADCB-4658-460C-10DAC420AB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F65842-2C1A-3885-C0CA-DE03D282A3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5C12A9-7AE1-A1E2-51AD-2BD1B0A1B5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BDECCD4-D915-915E-5D41-FA9F9FB8CD7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3934773-4CE4-5C24-57C3-EC3E18646DF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B26336-4A9B-4C55-9216-08B50F9924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D8237B-ABD6-128E-51BA-D140267993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982D682-7D42-1608-AF54-7B55A1EC75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0439" y="1864149"/>
            <a:ext cx="6625130" cy="41915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9E940B-ABA7-DAA9-80D2-C68B73870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8960" y="3054348"/>
            <a:ext cx="314369" cy="1714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C9A401-B2C5-F8EE-06AA-0FC34E065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661" y="3073716"/>
            <a:ext cx="314369" cy="1714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ABA579-BD92-B4B7-8D67-D729DC973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740" y="3073716"/>
            <a:ext cx="314369" cy="17147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F2F7F95-5E1F-99BE-2075-39BDDE78F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488" y="3093084"/>
            <a:ext cx="314369" cy="17147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8B11D06-BA94-D49D-2EE9-D7D6F85234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733" y="3054348"/>
            <a:ext cx="314369" cy="17147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5CD176B-A394-53D4-5221-C69EA1265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812" y="3054348"/>
            <a:ext cx="314369" cy="17147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90FF7EA-4516-9493-134D-499110371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404" y="3054348"/>
            <a:ext cx="314369" cy="17147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6176509-EE7B-BA82-1B68-B736D291D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2961" y="4313463"/>
            <a:ext cx="314369" cy="17147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B09062C-A6F6-5446-F993-7FA9EBE71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684" y="4227726"/>
            <a:ext cx="314369" cy="17147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4F09702-3FD7-7D2F-624D-A9FF7814F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764" y="4227726"/>
            <a:ext cx="314369" cy="17147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5722C1A-EA47-C686-CCE4-F0B5FB0057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469" y="4227726"/>
            <a:ext cx="314369" cy="1714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EF53810-5E32-E8A8-02A8-C2A62E5C1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129" y="4227726"/>
            <a:ext cx="314369" cy="17147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AB21A9F-CE8D-979E-60ED-19EA5198EF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206" y="4227726"/>
            <a:ext cx="314369" cy="17147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71C0F4-E0E2-6D4B-A4BE-64FBAA1E1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2026" y="4244547"/>
            <a:ext cx="314369" cy="171474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3264AABD-D0C3-4CBE-2FD0-34C2676A1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2960" y="5486841"/>
            <a:ext cx="314369" cy="17147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FEF3C13-6134-E413-8405-F380E4538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660" y="5437293"/>
            <a:ext cx="314369" cy="17147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C7A74786-C9B1-FD4C-5F3E-337F68D8A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2815" y="5486841"/>
            <a:ext cx="314369" cy="171474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2DAAC876-8B49-B8E3-E3C2-4D10A1267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731" y="5445348"/>
            <a:ext cx="314369" cy="171474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17524221-31CE-35C7-1058-3FF5E6DD17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123" y="5486841"/>
            <a:ext cx="314369" cy="17147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2C10235-6F68-99F1-7413-A9770EEEC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977" y="5486841"/>
            <a:ext cx="314369" cy="171474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BFA71B5-F38A-93E3-D978-FE01621B75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9676" y="5445348"/>
            <a:ext cx="314369" cy="1714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3063F3-A090-E2D9-8215-486B7B3DBFC0}"/>
              </a:ext>
            </a:extLst>
          </p:cNvPr>
          <p:cNvSpPr txBox="1"/>
          <p:nvPr/>
        </p:nvSpPr>
        <p:spPr>
          <a:xfrm>
            <a:off x="3321197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48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10F42BD-BCC7-72C2-934C-BA8782B7F3C1}"/>
              </a:ext>
            </a:extLst>
          </p:cNvPr>
          <p:cNvSpPr txBox="1"/>
          <p:nvPr/>
        </p:nvSpPr>
        <p:spPr>
          <a:xfrm>
            <a:off x="3917924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551C1AF-92BE-0057-875A-D26D2BE62146}"/>
              </a:ext>
            </a:extLst>
          </p:cNvPr>
          <p:cNvSpPr txBox="1"/>
          <p:nvPr/>
        </p:nvSpPr>
        <p:spPr>
          <a:xfrm>
            <a:off x="4514651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52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81C8DA4-525A-F1BD-91C2-632F13349064}"/>
              </a:ext>
            </a:extLst>
          </p:cNvPr>
          <p:cNvSpPr txBox="1"/>
          <p:nvPr/>
        </p:nvSpPr>
        <p:spPr>
          <a:xfrm>
            <a:off x="5084954" y="294798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54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37FB008-8416-9204-1201-EB03BD533DF3}"/>
              </a:ext>
            </a:extLst>
          </p:cNvPr>
          <p:cNvSpPr txBox="1"/>
          <p:nvPr/>
        </p:nvSpPr>
        <p:spPr>
          <a:xfrm>
            <a:off x="5713241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56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C7C53EA-28DF-7A1B-49BA-6C813FCD2124}"/>
              </a:ext>
            </a:extLst>
          </p:cNvPr>
          <p:cNvSpPr txBox="1"/>
          <p:nvPr/>
        </p:nvSpPr>
        <p:spPr>
          <a:xfrm>
            <a:off x="6296325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58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B32A723-5CBA-208A-E8DF-DBDF8E7304FF}"/>
              </a:ext>
            </a:extLst>
          </p:cNvPr>
          <p:cNvSpPr txBox="1"/>
          <p:nvPr/>
        </p:nvSpPr>
        <p:spPr>
          <a:xfrm>
            <a:off x="6879409" y="293532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60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E62B27-D92E-2907-D963-643C7C3E8F6D}"/>
              </a:ext>
            </a:extLst>
          </p:cNvPr>
          <p:cNvSpPr txBox="1"/>
          <p:nvPr/>
        </p:nvSpPr>
        <p:spPr>
          <a:xfrm>
            <a:off x="3365872" y="413544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60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625874-36A9-57A6-E7CD-F2A1AE62B156}"/>
              </a:ext>
            </a:extLst>
          </p:cNvPr>
          <p:cNvSpPr txBox="1"/>
          <p:nvPr/>
        </p:nvSpPr>
        <p:spPr>
          <a:xfrm>
            <a:off x="3878825" y="4126790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65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264F13-6E3B-08E6-44F7-EF85C62A18B6}"/>
              </a:ext>
            </a:extLst>
          </p:cNvPr>
          <p:cNvSpPr txBox="1"/>
          <p:nvPr/>
        </p:nvSpPr>
        <p:spPr>
          <a:xfrm>
            <a:off x="4535780" y="412521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70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460CF-2B70-B415-5D21-D79D98A3945B}"/>
              </a:ext>
            </a:extLst>
          </p:cNvPr>
          <p:cNvSpPr txBox="1"/>
          <p:nvPr/>
        </p:nvSpPr>
        <p:spPr>
          <a:xfrm>
            <a:off x="5070496" y="413371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75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1C0444-2FC9-4FE8-2254-5D170509AEA8}"/>
              </a:ext>
            </a:extLst>
          </p:cNvPr>
          <p:cNvSpPr txBox="1"/>
          <p:nvPr/>
        </p:nvSpPr>
        <p:spPr>
          <a:xfrm>
            <a:off x="5704851" y="413145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80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B86552-5C05-AA7C-9B44-C557E285E552}"/>
              </a:ext>
            </a:extLst>
          </p:cNvPr>
          <p:cNvSpPr txBox="1"/>
          <p:nvPr/>
        </p:nvSpPr>
        <p:spPr>
          <a:xfrm>
            <a:off x="6268466" y="4143390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85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B6E6AD6-B44C-23A1-A6DA-C128090F7422}"/>
              </a:ext>
            </a:extLst>
          </p:cNvPr>
          <p:cNvSpPr txBox="1"/>
          <p:nvPr/>
        </p:nvSpPr>
        <p:spPr>
          <a:xfrm>
            <a:off x="6826083" y="4116584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tx2"/>
                </a:solidFill>
              </a:rPr>
              <a:t>90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89CE97-56BE-00B8-A803-D38BEF9A2D15}"/>
              </a:ext>
            </a:extLst>
          </p:cNvPr>
          <p:cNvSpPr txBox="1"/>
          <p:nvPr/>
        </p:nvSpPr>
        <p:spPr>
          <a:xfrm>
            <a:off x="3319987" y="5341745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CB61951-D64C-E8A3-21B5-F9D1FC08BA66}"/>
              </a:ext>
            </a:extLst>
          </p:cNvPr>
          <p:cNvSpPr txBox="1"/>
          <p:nvPr/>
        </p:nvSpPr>
        <p:spPr>
          <a:xfrm>
            <a:off x="3898163" y="5341745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C93A0E0-9014-6F21-4B45-4838D3524C33}"/>
              </a:ext>
            </a:extLst>
          </p:cNvPr>
          <p:cNvSpPr txBox="1"/>
          <p:nvPr/>
        </p:nvSpPr>
        <p:spPr>
          <a:xfrm>
            <a:off x="4505055" y="5318259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163EE93-C384-9402-A0AA-8B1CF71E1DE3}"/>
              </a:ext>
            </a:extLst>
          </p:cNvPr>
          <p:cNvSpPr txBox="1"/>
          <p:nvPr/>
        </p:nvSpPr>
        <p:spPr>
          <a:xfrm>
            <a:off x="5111947" y="530243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1BCE8DE-70AD-EA87-AF02-34F09512F547}"/>
              </a:ext>
            </a:extLst>
          </p:cNvPr>
          <p:cNvSpPr txBox="1"/>
          <p:nvPr/>
        </p:nvSpPr>
        <p:spPr>
          <a:xfrm>
            <a:off x="5690123" y="531611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1899EDD-36D4-D3CF-B444-31CFDC8242F3}"/>
              </a:ext>
            </a:extLst>
          </p:cNvPr>
          <p:cNvSpPr txBox="1"/>
          <p:nvPr/>
        </p:nvSpPr>
        <p:spPr>
          <a:xfrm>
            <a:off x="6268299" y="530243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3634F43-2A53-63BA-0137-3BEE9898F1F2}"/>
              </a:ext>
            </a:extLst>
          </p:cNvPr>
          <p:cNvSpPr txBox="1"/>
          <p:nvPr/>
        </p:nvSpPr>
        <p:spPr>
          <a:xfrm>
            <a:off x="6869086" y="530243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93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6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34" grpId="0"/>
      <p:bldP spid="35" grpId="0"/>
      <p:bldP spid="36" grpId="0"/>
      <p:bldP spid="37" grpId="0"/>
      <p:bldP spid="3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16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EC2F6F-8863-EC0E-3D1F-BB9D1CB2B9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8" name="Image 7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75FE3BFF-7456-E767-5245-D4F393CA8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2979175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0164" y="3222888"/>
            <a:ext cx="3730313" cy="1916560"/>
          </a:xfrm>
          <a:prstGeom prst="rect">
            <a:avLst/>
          </a:prstGeom>
        </p:spPr>
      </p:pic>
      <p:pic>
        <p:nvPicPr>
          <p:cNvPr id="7" name="Image 6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B85FF0FC-290E-D24C-0D0F-5EFFD9CBD4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على الألواح الأقلام التي كانت لدى إبراهيم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0381BB-7882-A9B2-2372-6F34C31EB0A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14DF56-FBC9-C917-1D5E-1B7A7D98FB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 descr="Une image contenant ligne, texte, Parallèle, Rectangle&#10;&#10;Le contenu généré par l’IA peut être incorrect.">
            <a:extLst>
              <a:ext uri="{FF2B5EF4-FFF2-40B4-BE49-F238E27FC236}">
                <a16:creationId xmlns:a16="http://schemas.microsoft.com/office/drawing/2014/main" id="{1EDD4D26-DD61-9FC4-F948-87B13F694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55" y="2979175"/>
            <a:ext cx="3223145" cy="28487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5C88BB-2566-798D-22C1-D98AA78BF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3008671"/>
            <a:ext cx="6628638" cy="2757947"/>
          </a:xfrm>
          <a:prstGeom prst="rect">
            <a:avLst/>
          </a:prstGeom>
        </p:spPr>
      </p:pic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02EC9421-6981-DEC4-284B-5FD063D218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لدى إبراهيم 8 أقلام ، نمثلها ب8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( 1-2-3-4-5-6-7-8 )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8  تمثل كل الأقلام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869F31-7677-4242-EA24-4452F607987B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4E4683-FC98-E085-BBD1-D3F77000726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AA29B9-BDEA-6751-A05A-8656A8C8C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04" y="2979087"/>
            <a:ext cx="6628638" cy="28317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8308C8-39C8-A8C3-C1D9-27C019FA3579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DBBA44-6C63-4A7E-6EA0-D75FA4826232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CDD8C-0BC5-DBE8-148A-A50E08F6C68D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6CE6F5-CB00-7C26-156E-EB02437B8E29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9A45C0-2B61-8BBC-334D-67BC173B88AB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153512-B104-27E2-98C1-3AF22FFA3731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A3E9F8-ECDA-00CE-1A4E-DCC014C0A65F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B0D445-9825-CACC-95D7-D21E4AEAADC0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4DBCC95-6037-EC94-874B-5F6BCFE17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94969-6807-0CF5-839D-7CF8A4B6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A617F21-CA0B-D9BB-D8DE-C12A0AEB243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تمثل الأقلام التي أعطاها إبراهيم لصديقه حسن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A576B1E-BEFA-F0CA-15E3-B7430A35BA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B4B275C-5D93-E26F-63BE-1F48249EE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32A01D-92D1-924D-2CFE-37482395DF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95D10D8-9057-2964-EF01-0EF71E38C7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2C0CEF8-A789-6DC6-170F-BE4D8061D6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D2048F9-6474-B48E-EA4F-BD68A24599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C094640-B007-2518-EF35-EFFAD4690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E69A893-7460-1CB1-4E3B-62E17E2A5B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B1ADC14-F15D-A2A7-46D9-7290EB7918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CDA838A-A5FC-E1F8-0AAE-B8ACFFFBAC5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9EE7520-4190-8B50-C58B-223F246B0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386C94B5-1A09-57EE-BC3C-D3A854DAC9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A0D5AB-68E2-C7C7-48BA-EA4D1DC100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7FF6FD-E8CB-8B6B-C4BE-DFC6CDF1C64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8E94D5-304E-D6F0-8AF8-B68BBE29C5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A6F138-D133-4DBB-D45F-6709CD6D0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3023417"/>
            <a:ext cx="6628638" cy="27874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BCBD6-1C4D-AE19-AC38-D839EEF5394C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C6E0ED-CDD1-143F-63AD-F31F24A61A6E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224BCB-E628-ACB5-C1F9-E92586BBAB95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1C6033-97C6-C7D4-BCF4-29C76F5DBF3C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DD86-5D69-D044-819A-66214D159741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B567CA-EEEC-54A7-2A9C-11A98EEA7DD3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5888F-8E35-E578-3E26-05604DA3FDD7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645E84-7925-5CA3-E1CB-02B6D87D133D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554033A5-4679-5584-8BB8-EF8DC2509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420-DFF2-73C0-DE91-992B7E0FB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0BAFB80-B7AB-845E-1851-1272F698830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A09EEC-CDFB-9350-D179-C802E41354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2689694-624B-1322-C7B2-BA7331139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F5E602-70F4-09A3-6E1F-A20D55934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709B66-B19B-C91D-3BBD-B9B7A5ECD9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93AF60-7925-DE4C-B5DA-A6AC6CB5E6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10D2D8F-A35A-BE22-A3B0-8CF2FA0135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D34C92-5A9D-7FBC-6D62-1358470E42D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EC89AAC-25C0-1C79-DE94-056D5F3FA96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E239089-124C-C61F-C4C5-63C58E46F59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16DBA0A-0722-A019-4630-BC5D2D997FA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EA8306E-9D58-8F56-78B1-A39655EBFC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B9FF82-59F0-ECD3-7004-D611224EAB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ED9260-E576-AD31-F672-EE617CCFFB6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A8A581-829C-FEE1-15D7-63662C102C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2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3F89D-C6F5-6404-CA2B-87A47D28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9670DE5-7E45-23C5-0E65-9046C9794164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أعطاه 3 أقلام ، نشطب 3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( 1-2-3) 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3 تمثل جزءا من الأقلام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74F0580-BF66-B71A-1A86-2EBB5F97BB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24815C2-2553-F04A-9470-AF9306112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70683C8-A8B0-1FB5-F37B-35ABCD001A6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0EC6C09-AF8F-E067-8536-CFAA8567FE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7E1B3D3F-847E-DAC7-0C3C-27E7E3148A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292DBA2-7F15-C06E-6A51-DC7D1DB051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1F726174-F141-C192-ECBF-564A40E14C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626E053-6CBF-3448-6CB1-BCEFAF34ABB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A7E6E78-30B1-517C-B186-2E0CD627654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0DE2CA0-0CAE-CF18-E5B1-E671AE99045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AF43341-2DEA-E1B2-7A50-E66D677572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EDA0F150-DF61-0CA3-3E6C-64C3585274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B80A10-9B4B-3CBE-FB20-5B3C7348FC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3D79C0-9DAD-FC3C-486B-B593503B1EA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6A5C26-0AD2-F59D-68DD-A9FCE2EB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3C4E7C-D07C-F840-0961-FD2D7942D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2949679"/>
            <a:ext cx="6628638" cy="28634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4E8CE9-1C6B-47BB-7E1F-DC6B9B5C12F6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04AB14-23F2-70A2-C344-1E14025149F9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8612EB-1875-9E20-53FA-CA8C2EBA1DF7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567C6-9D3A-7E1E-79F3-8DF46710D3BF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4D4495-067D-39E7-3161-CE977FC5CA78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CE7664-CAC2-5805-0C32-413A04100944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369452-4A7E-B516-9B31-6FC7B59C4997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8F1BCF-DFA3-039A-D4B6-C52B0ADD1B80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E4F2BE1-5F2C-5A00-7719-BB4EF7AE5F55}"/>
              </a:ext>
            </a:extLst>
          </p:cNvPr>
          <p:cNvCxnSpPr>
            <a:cxnSpLocks/>
          </p:cNvCxnSpPr>
          <p:nvPr/>
        </p:nvCxnSpPr>
        <p:spPr>
          <a:xfrm flipV="1">
            <a:off x="2299700" y="3253530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62A8C4-F4CC-199E-7F12-E62CC20CE095}"/>
              </a:ext>
            </a:extLst>
          </p:cNvPr>
          <p:cNvCxnSpPr>
            <a:cxnSpLocks/>
          </p:cNvCxnSpPr>
          <p:nvPr/>
        </p:nvCxnSpPr>
        <p:spPr>
          <a:xfrm flipV="1">
            <a:off x="2764445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5D20461-B104-CEE5-D76E-C6A67ECEE9F1}"/>
              </a:ext>
            </a:extLst>
          </p:cNvPr>
          <p:cNvCxnSpPr>
            <a:cxnSpLocks/>
          </p:cNvCxnSpPr>
          <p:nvPr/>
        </p:nvCxnSpPr>
        <p:spPr>
          <a:xfrm flipV="1">
            <a:off x="3195587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C8E83DB-89DB-F5AA-E160-8CAC36463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8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الأقلام التي بقيت في مقلمة إبراهيم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FE7826-AC82-F9E1-288B-DE9843260447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2E5DD3-0916-F2F0-A687-B01DC02D47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3F2E26-73A7-3EC9-4B0E-0431B9EF7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36C51D-3D56-27CC-A4E8-8E40916E1233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D6DB7-E180-EBE4-3317-99892C8AA659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056D9B-7004-1D74-C6D7-DE8436495A21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EEA601-F1E5-02F6-1CD1-1909BDB8AC2F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63121-D20A-3107-B634-461AA409C64A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C6FA44-0AC1-6436-70BA-E77A4CBA8729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1CFA0B-815E-A118-7CD8-1DCD7B8BDD35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09CF44-014A-4F57-FBB9-FF110E137767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CD9AF47-7A18-8E82-B7F2-1D2AA08CC19E}"/>
              </a:ext>
            </a:extLst>
          </p:cNvPr>
          <p:cNvCxnSpPr>
            <a:cxnSpLocks/>
          </p:cNvCxnSpPr>
          <p:nvPr/>
        </p:nvCxnSpPr>
        <p:spPr>
          <a:xfrm flipV="1">
            <a:off x="2299700" y="3253530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56171CE-E035-8CC2-7320-424A8A275A2D}"/>
              </a:ext>
            </a:extLst>
          </p:cNvPr>
          <p:cNvCxnSpPr>
            <a:cxnSpLocks/>
          </p:cNvCxnSpPr>
          <p:nvPr/>
        </p:nvCxnSpPr>
        <p:spPr>
          <a:xfrm flipV="1">
            <a:off x="2764445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6474D15-0FF6-B87D-89C3-1E48627BFB25}"/>
              </a:ext>
            </a:extLst>
          </p:cNvPr>
          <p:cNvCxnSpPr>
            <a:cxnSpLocks/>
          </p:cNvCxnSpPr>
          <p:nvPr/>
        </p:nvCxnSpPr>
        <p:spPr>
          <a:xfrm flipV="1">
            <a:off x="3195587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CDFCDB4-23D1-5BB5-499A-C43EB1817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الكل هو 8 وَ أزلنا منه 3 أي الجزء الأول وبقي الجزء الثاني وهو : 5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نعبر عن   ذلك بالكتابة التالية : 5 = 3 – 8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747EF5-A43F-516C-B067-4825D67121D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865F58-9714-F0D1-9117-09938B4AF2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916" y="2076739"/>
            <a:ext cx="6852168" cy="37806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89F9CB-8B3B-5417-CE12-0D2407F37120}"/>
              </a:ext>
            </a:extLst>
          </p:cNvPr>
          <p:cNvSpPr/>
          <p:nvPr/>
        </p:nvSpPr>
        <p:spPr>
          <a:xfrm>
            <a:off x="2348562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C077E7-FA47-6410-DD41-6148ECEF49A7}"/>
              </a:ext>
            </a:extLst>
          </p:cNvPr>
          <p:cNvSpPr/>
          <p:nvPr/>
        </p:nvSpPr>
        <p:spPr>
          <a:xfrm>
            <a:off x="2806541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9108D7-FD9E-03F9-9A35-67412008838F}"/>
              </a:ext>
            </a:extLst>
          </p:cNvPr>
          <p:cNvSpPr/>
          <p:nvPr/>
        </p:nvSpPr>
        <p:spPr>
          <a:xfrm>
            <a:off x="3264520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519F9B-0CA2-A8C8-DE91-060D398479C1}"/>
              </a:ext>
            </a:extLst>
          </p:cNvPr>
          <p:cNvSpPr/>
          <p:nvPr/>
        </p:nvSpPr>
        <p:spPr>
          <a:xfrm>
            <a:off x="372249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1EF9AC-F0D7-6769-65CA-BD95F169A9C6}"/>
              </a:ext>
            </a:extLst>
          </p:cNvPr>
          <p:cNvSpPr/>
          <p:nvPr/>
        </p:nvSpPr>
        <p:spPr>
          <a:xfrm>
            <a:off x="418047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E4FFCA-7C5C-2297-B666-2E3A572C95B9}"/>
              </a:ext>
            </a:extLst>
          </p:cNvPr>
          <p:cNvSpPr/>
          <p:nvPr/>
        </p:nvSpPr>
        <p:spPr>
          <a:xfrm>
            <a:off x="4623709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D5F320-6447-D2BB-CF9F-42BF7F1B9597}"/>
              </a:ext>
            </a:extLst>
          </p:cNvPr>
          <p:cNvSpPr/>
          <p:nvPr/>
        </p:nvSpPr>
        <p:spPr>
          <a:xfrm>
            <a:off x="5081688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488ACD-9E57-86D4-A073-B9209A765BC8}"/>
              </a:ext>
            </a:extLst>
          </p:cNvPr>
          <p:cNvSpPr/>
          <p:nvPr/>
        </p:nvSpPr>
        <p:spPr>
          <a:xfrm>
            <a:off x="5539667" y="3394033"/>
            <a:ext cx="442600" cy="4277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AC3F365-F9B5-B62C-89E8-5778936E0E36}"/>
              </a:ext>
            </a:extLst>
          </p:cNvPr>
          <p:cNvCxnSpPr>
            <a:cxnSpLocks/>
          </p:cNvCxnSpPr>
          <p:nvPr/>
        </p:nvCxnSpPr>
        <p:spPr>
          <a:xfrm flipV="1">
            <a:off x="2299700" y="3253530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7B5EFDC-7441-17B9-7B41-56E74FC8C428}"/>
              </a:ext>
            </a:extLst>
          </p:cNvPr>
          <p:cNvCxnSpPr>
            <a:cxnSpLocks/>
          </p:cNvCxnSpPr>
          <p:nvPr/>
        </p:nvCxnSpPr>
        <p:spPr>
          <a:xfrm flipV="1">
            <a:off x="2764445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5B53CEF-5F20-964A-A5DD-7866992AFC12}"/>
              </a:ext>
            </a:extLst>
          </p:cNvPr>
          <p:cNvCxnSpPr>
            <a:cxnSpLocks/>
          </p:cNvCxnSpPr>
          <p:nvPr/>
        </p:nvCxnSpPr>
        <p:spPr>
          <a:xfrm flipV="1">
            <a:off x="3195587" y="3278454"/>
            <a:ext cx="526791" cy="58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047508" y="4411092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1BF47D2C-8244-3F5C-0CDF-953A095EE5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837" y="2061109"/>
            <a:ext cx="6598953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16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49 ستنجزون  النشاط  رقم  5،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30BBDA7-0E38-AC94-A00E-BF08E44E9184}"/>
              </a:ext>
            </a:extLst>
          </p:cNvPr>
          <p:cNvGrpSpPr/>
          <p:nvPr/>
        </p:nvGrpSpPr>
        <p:grpSpPr>
          <a:xfrm>
            <a:off x="1038865" y="2011686"/>
            <a:ext cx="5559431" cy="3623049"/>
            <a:chOff x="1787726" y="2440387"/>
            <a:chExt cx="6115374" cy="3623049"/>
          </a:xfrm>
        </p:grpSpPr>
        <p:pic>
          <p:nvPicPr>
            <p:cNvPr id="8" name="Image 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1BC6D37E-0894-8299-5560-D97BC846E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45412" y="2440387"/>
              <a:ext cx="3057688" cy="3578636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DD196CF4-A85C-59C3-262D-E654DBCD9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7726" y="2440388"/>
              <a:ext cx="3057686" cy="3623048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1025571" y="3667726"/>
            <a:ext cx="2730820" cy="168594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5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EDCBF9E-D51E-9BD2-A2F4-6CD7A8BD99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051" y="1681855"/>
            <a:ext cx="6828503" cy="43868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3E0A79-90FE-98AB-F4EC-58AD1E1D2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111" y="2153266"/>
            <a:ext cx="510513" cy="2949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70D279-5E20-862F-ECEB-4ABC6B0E77A6}"/>
              </a:ext>
            </a:extLst>
          </p:cNvPr>
          <p:cNvSpPr txBox="1"/>
          <p:nvPr/>
        </p:nvSpPr>
        <p:spPr>
          <a:xfrm>
            <a:off x="4647160" y="2124258"/>
            <a:ext cx="8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/>
              <a:t>بالوناتٍ</a:t>
            </a:r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E73EBC-F007-8FF9-71D4-F93CF3AD1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6305" y="5467466"/>
            <a:ext cx="637032" cy="40239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3C29AE-B4BB-C31F-5553-5C0CB3592A63}"/>
              </a:ext>
            </a:extLst>
          </p:cNvPr>
          <p:cNvSpPr txBox="1"/>
          <p:nvPr/>
        </p:nvSpPr>
        <p:spPr>
          <a:xfrm>
            <a:off x="4909280" y="5559810"/>
            <a:ext cx="8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/>
              <a:t>بالوناتٍ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8598C77-7212-DFDA-E69F-8DCD946CFC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051" y="1681855"/>
            <a:ext cx="6828503" cy="43868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34B015-874F-ABDD-65C6-5A18DBB01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111" y="2153266"/>
            <a:ext cx="510513" cy="2949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6C311ED-92D9-FCF2-DEA8-9F724487EB90}"/>
              </a:ext>
            </a:extLst>
          </p:cNvPr>
          <p:cNvSpPr txBox="1"/>
          <p:nvPr/>
        </p:nvSpPr>
        <p:spPr>
          <a:xfrm>
            <a:off x="4647160" y="2124258"/>
            <a:ext cx="8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/>
              <a:t>بالوناتٍ</a:t>
            </a:r>
            <a:endParaRPr lang="fr-FR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03E54B-9105-3C16-8AFA-6EEA1C281F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6305" y="5467466"/>
            <a:ext cx="637032" cy="40239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C1E47B5-2666-80C7-77A8-E6DD1F6BF768}"/>
              </a:ext>
            </a:extLst>
          </p:cNvPr>
          <p:cNvSpPr txBox="1"/>
          <p:nvPr/>
        </p:nvSpPr>
        <p:spPr>
          <a:xfrm>
            <a:off x="4909280" y="5559810"/>
            <a:ext cx="8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/>
              <a:t>بالوناتٍ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9 بالونات  تمثل كل البالونات و 5 بالونات صفراء  تمثل الجزء الأول و نبحث عن عدد  البالونات الحمراء التي تمثل الجزء الثاني 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4ABA3C6-C625-3966-4360-3DE721ECBB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051" y="1681855"/>
            <a:ext cx="6828503" cy="43868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A66AD6-3E58-2F95-2752-6F30C91E4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111" y="2153266"/>
            <a:ext cx="510513" cy="2949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1FBE36-8C41-192C-2C76-3BF0013C351B}"/>
              </a:ext>
            </a:extLst>
          </p:cNvPr>
          <p:cNvSpPr txBox="1"/>
          <p:nvPr/>
        </p:nvSpPr>
        <p:spPr>
          <a:xfrm>
            <a:off x="4647160" y="2124258"/>
            <a:ext cx="8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/>
              <a:t>بالوناتٍ</a:t>
            </a:r>
            <a:endParaRPr lang="fr-FR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F9BCB89-B028-0520-402C-97BA44BF4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6305" y="5467466"/>
            <a:ext cx="637032" cy="40239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E5A6DC4-A19F-2546-C3E5-E894CA101ED4}"/>
              </a:ext>
            </a:extLst>
          </p:cNvPr>
          <p:cNvSpPr txBox="1"/>
          <p:nvPr/>
        </p:nvSpPr>
        <p:spPr>
          <a:xfrm>
            <a:off x="4909280" y="5559810"/>
            <a:ext cx="84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/>
              <a:t>بالوناتٍ</a:t>
            </a:r>
            <a:endParaRPr lang="fr-FR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4835538" y="4560672"/>
            <a:ext cx="199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– 5 = 4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5597210" y="5345496"/>
            <a:ext cx="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7D6A9-6F0B-7635-050E-B7E742A37F98}"/>
              </a:ext>
            </a:extLst>
          </p:cNvPr>
          <p:cNvSpPr/>
          <p:nvPr/>
        </p:nvSpPr>
        <p:spPr>
          <a:xfrm>
            <a:off x="815666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CEC4C0-BF19-9B62-95ED-514FEFAF7743}"/>
              </a:ext>
            </a:extLst>
          </p:cNvPr>
          <p:cNvSpPr/>
          <p:nvPr/>
        </p:nvSpPr>
        <p:spPr>
          <a:xfrm>
            <a:off x="1273645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FFD8D2-1040-3F76-4CCA-73C9E167DB3C}"/>
              </a:ext>
            </a:extLst>
          </p:cNvPr>
          <p:cNvSpPr/>
          <p:nvPr/>
        </p:nvSpPr>
        <p:spPr>
          <a:xfrm>
            <a:off x="1731624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0039AE-6033-603C-2844-587D3504859E}"/>
              </a:ext>
            </a:extLst>
          </p:cNvPr>
          <p:cNvSpPr/>
          <p:nvPr/>
        </p:nvSpPr>
        <p:spPr>
          <a:xfrm>
            <a:off x="2189603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4C4B9F-0911-3FF0-3C12-C6D1F7446750}"/>
              </a:ext>
            </a:extLst>
          </p:cNvPr>
          <p:cNvSpPr/>
          <p:nvPr/>
        </p:nvSpPr>
        <p:spPr>
          <a:xfrm>
            <a:off x="2647582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6FF7E6-C8CE-0F29-D929-E6C8AC61FD05}"/>
              </a:ext>
            </a:extLst>
          </p:cNvPr>
          <p:cNvSpPr/>
          <p:nvPr/>
        </p:nvSpPr>
        <p:spPr>
          <a:xfrm>
            <a:off x="3090813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917894-FB88-8D2B-8D8F-F430FE05B962}"/>
              </a:ext>
            </a:extLst>
          </p:cNvPr>
          <p:cNvSpPr/>
          <p:nvPr/>
        </p:nvSpPr>
        <p:spPr>
          <a:xfrm>
            <a:off x="3548792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4A2DDC-249D-243B-D9AE-61BB2938901F}"/>
              </a:ext>
            </a:extLst>
          </p:cNvPr>
          <p:cNvSpPr/>
          <p:nvPr/>
        </p:nvSpPr>
        <p:spPr>
          <a:xfrm>
            <a:off x="4006771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6780CC1-D669-28E3-77EE-94940AF64F9A}"/>
              </a:ext>
            </a:extLst>
          </p:cNvPr>
          <p:cNvSpPr/>
          <p:nvPr/>
        </p:nvSpPr>
        <p:spPr>
          <a:xfrm>
            <a:off x="4464747" y="3550014"/>
            <a:ext cx="442600" cy="4277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456144F3-D314-50B0-6382-92FDF7C8421F}"/>
              </a:ext>
            </a:extLst>
          </p:cNvPr>
          <p:cNvCxnSpPr>
            <a:cxnSpLocks/>
          </p:cNvCxnSpPr>
          <p:nvPr/>
        </p:nvCxnSpPr>
        <p:spPr>
          <a:xfrm flipV="1">
            <a:off x="766804" y="3409511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13D4E283-F05D-F7E7-5AA7-0589B740DCBA}"/>
              </a:ext>
            </a:extLst>
          </p:cNvPr>
          <p:cNvCxnSpPr>
            <a:cxnSpLocks/>
          </p:cNvCxnSpPr>
          <p:nvPr/>
        </p:nvCxnSpPr>
        <p:spPr>
          <a:xfrm flipV="1">
            <a:off x="1231549" y="3434435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827DB321-BEBE-D29D-8883-C63C606B881F}"/>
              </a:ext>
            </a:extLst>
          </p:cNvPr>
          <p:cNvCxnSpPr>
            <a:cxnSpLocks/>
          </p:cNvCxnSpPr>
          <p:nvPr/>
        </p:nvCxnSpPr>
        <p:spPr>
          <a:xfrm flipV="1">
            <a:off x="1662691" y="3434435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AE44CBB-792B-3E18-EEBA-29A775A4D2D0}"/>
              </a:ext>
            </a:extLst>
          </p:cNvPr>
          <p:cNvCxnSpPr>
            <a:cxnSpLocks/>
          </p:cNvCxnSpPr>
          <p:nvPr/>
        </p:nvCxnSpPr>
        <p:spPr>
          <a:xfrm flipV="1">
            <a:off x="2140193" y="3434435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B77C38F-F9DF-4FCE-4D2C-6FBF988D9A92}"/>
              </a:ext>
            </a:extLst>
          </p:cNvPr>
          <p:cNvCxnSpPr>
            <a:cxnSpLocks/>
          </p:cNvCxnSpPr>
          <p:nvPr/>
        </p:nvCxnSpPr>
        <p:spPr>
          <a:xfrm flipV="1">
            <a:off x="2587093" y="3470438"/>
            <a:ext cx="526791" cy="5868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18958</TotalTime>
  <Words>1455</Words>
  <Application>Microsoft Office PowerPoint</Application>
  <PresentationFormat>Affichage à l'écran (4:3)</PresentationFormat>
  <Paragraphs>587</Paragraphs>
  <Slides>61</Slides>
  <Notes>20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61</vt:i4>
      </vt:variant>
    </vt:vector>
  </HeadingPairs>
  <TitlesOfParts>
    <vt:vector size="77" baseType="lpstr">
      <vt:lpstr>Wingdings</vt:lpstr>
      <vt:lpstr>Arial</vt:lpstr>
      <vt:lpstr>Aptos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الرابع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206</cp:revision>
  <cp:lastPrinted>2025-08-13T10:11:39Z</cp:lastPrinted>
  <dcterms:created xsi:type="dcterms:W3CDTF">2025-08-01T12:31:49Z</dcterms:created>
  <dcterms:modified xsi:type="dcterms:W3CDTF">2026-03-01T16:57:57Z</dcterms:modified>
</cp:coreProperties>
</file>