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84"/>
  </p:notesMasterIdLst>
  <p:handoutMasterIdLst>
    <p:handoutMasterId r:id="rId85"/>
  </p:handoutMasterIdLst>
  <p:sldIdLst>
    <p:sldId id="779" r:id="rId6"/>
    <p:sldId id="911" r:id="rId7"/>
    <p:sldId id="1191" r:id="rId8"/>
    <p:sldId id="780" r:id="rId9"/>
    <p:sldId id="781" r:id="rId10"/>
    <p:sldId id="783" r:id="rId11"/>
    <p:sldId id="746" r:id="rId12"/>
    <p:sldId id="784" r:id="rId13"/>
    <p:sldId id="948" r:id="rId14"/>
    <p:sldId id="1196" r:id="rId15"/>
    <p:sldId id="964" r:id="rId16"/>
    <p:sldId id="1053" r:id="rId17"/>
    <p:sldId id="1057" r:id="rId18"/>
    <p:sldId id="1192" r:id="rId19"/>
    <p:sldId id="1022" r:id="rId20"/>
    <p:sldId id="1180" r:id="rId21"/>
    <p:sldId id="1181" r:id="rId22"/>
    <p:sldId id="1182" r:id="rId23"/>
    <p:sldId id="1203" r:id="rId24"/>
    <p:sldId id="1204" r:id="rId25"/>
    <p:sldId id="1205" r:id="rId26"/>
    <p:sldId id="1206" r:id="rId27"/>
    <p:sldId id="1207" r:id="rId28"/>
    <p:sldId id="1208" r:id="rId29"/>
    <p:sldId id="786" r:id="rId30"/>
    <p:sldId id="751" r:id="rId31"/>
    <p:sldId id="828" r:id="rId32"/>
    <p:sldId id="890" r:id="rId33"/>
    <p:sldId id="787" r:id="rId34"/>
    <p:sldId id="740" r:id="rId35"/>
    <p:sldId id="1101" r:id="rId36"/>
    <p:sldId id="1124" r:id="rId37"/>
    <p:sldId id="1128" r:id="rId38"/>
    <p:sldId id="1137" r:id="rId39"/>
    <p:sldId id="1136" r:id="rId40"/>
    <p:sldId id="1129" r:id="rId41"/>
    <p:sldId id="1209" r:id="rId42"/>
    <p:sldId id="1210" r:id="rId43"/>
    <p:sldId id="1211" r:id="rId44"/>
    <p:sldId id="1130" r:id="rId45"/>
    <p:sldId id="1142" r:id="rId46"/>
    <p:sldId id="1183" r:id="rId47"/>
    <p:sldId id="1144" r:id="rId48"/>
    <p:sldId id="1184" r:id="rId49"/>
    <p:sldId id="1185" r:id="rId50"/>
    <p:sldId id="1186" r:id="rId51"/>
    <p:sldId id="1187" r:id="rId52"/>
    <p:sldId id="909" r:id="rId53"/>
    <p:sldId id="976" r:id="rId54"/>
    <p:sldId id="1091" r:id="rId55"/>
    <p:sldId id="1145" r:id="rId56"/>
    <p:sldId id="1146" r:id="rId57"/>
    <p:sldId id="1148" r:id="rId58"/>
    <p:sldId id="1149" r:id="rId59"/>
    <p:sldId id="1150" r:id="rId60"/>
    <p:sldId id="1200" r:id="rId61"/>
    <p:sldId id="1201" r:id="rId62"/>
    <p:sldId id="1202" r:id="rId63"/>
    <p:sldId id="1154" r:id="rId64"/>
    <p:sldId id="1155" r:id="rId65"/>
    <p:sldId id="1156" r:id="rId66"/>
    <p:sldId id="1188" r:id="rId67"/>
    <p:sldId id="1189" r:id="rId68"/>
    <p:sldId id="1190" r:id="rId69"/>
    <p:sldId id="910" r:id="rId70"/>
    <p:sldId id="848" r:id="rId71"/>
    <p:sldId id="916" r:id="rId72"/>
    <p:sldId id="924" r:id="rId73"/>
    <p:sldId id="849" r:id="rId74"/>
    <p:sldId id="1055" r:id="rId75"/>
    <p:sldId id="788" r:id="rId76"/>
    <p:sldId id="956" r:id="rId77"/>
    <p:sldId id="850" r:id="rId78"/>
    <p:sldId id="1021" r:id="rId79"/>
    <p:sldId id="789" r:id="rId80"/>
    <p:sldId id="794" r:id="rId81"/>
    <p:sldId id="793" r:id="rId82"/>
    <p:sldId id="930" r:id="rId8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6"/>
      <p:bold r:id="rId87"/>
    </p:embeddedFont>
    <p:embeddedFont>
      <p:font typeface="Dosis" pitchFamily="2" charset="0"/>
      <p:regular r:id="rId88"/>
      <p:bold r:id="rId89"/>
    </p:embeddedFont>
    <p:embeddedFont>
      <p:font typeface="Dosis SemiBold" pitchFamily="2" charset="0"/>
      <p:bold r:id="rId9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FEFB9"/>
    <a:srgbClr val="FFDA6D"/>
    <a:srgbClr val="FCC302"/>
    <a:srgbClr val="16AB98"/>
    <a:srgbClr val="ACD7CA"/>
    <a:srgbClr val="FC8D00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061" autoAdjust="0"/>
  </p:normalViewPr>
  <p:slideViewPr>
    <p:cSldViewPr snapToGrid="0">
      <p:cViewPr varScale="1">
        <p:scale>
          <a:sx n="75" d="100"/>
          <a:sy n="75" d="100"/>
        </p:scale>
        <p:origin x="104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4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5.fntdata"/><Relationship Id="rId95" Type="http://schemas.microsoft.com/office/2018/10/relationships/authors" Target="author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handoutMaster" Target="handoutMasters/handoutMaster1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font" Target="fonts/font3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font" Target="fonts/font1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2.fntdata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660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BB0C-C0A2-EA78-4B22-DD29FE250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79BC0A-2B5C-63DE-87F9-90B6A6709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EC7931-CF94-6112-6110-FFCA1CB09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677199-4F4A-976A-E2F0-A1B8BA474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651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37F83-6FC6-2008-3CEE-B91A49AF0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08C9177-AEF7-0CAE-DDFA-5644B5452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16DECD-A654-B2AC-E7B7-FE10AEE37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C88F38-F8DB-0B69-9E2E-15BA26C32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1976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A2664-0414-47B8-BD4B-425BCA7D0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0D0F61-4EA1-8243-9C94-FB17938F8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987063-1947-F992-3911-4000A6BC3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EAB495-862D-9384-C593-3A246CA61C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2172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7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openxmlformats.org/officeDocument/2006/relationships/image" Target="../media/image480.png"/><Relationship Id="rId4" Type="http://schemas.openxmlformats.org/officeDocument/2006/relationships/customXml" Target="../ink/ink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97E648-EF5A-CEE3-3FD0-4506F2045B7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883CBF-75ED-A616-F10C-4749DD17E52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5544C-BFF3-8AE3-C9BE-6224670AA27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4407B-492D-A6E6-FF6E-59BE2D195C0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73D7D9-DFB2-FE7C-ED19-AA64C9BFDE2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4FB180-2BE5-943B-272D-13652AA0736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ED6BC31-9E38-D249-7C02-DE5E84CB89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1D147-9B2F-F0C2-7FBE-5D18160446B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325BB9-61C5-0C18-B254-CC6013CAB25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E17BD6-8DDB-06C5-488F-806A51C51C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69D1A3C-7369-34D8-9C95-18DFA6095B8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ACD5FE-643B-D23E-8ED5-FA433D3175B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A2BF202-4704-E608-BBA1-0D0BFFB3FAD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D09454D-83A5-A27D-3DA8-CB612D5F94E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231E8C1-C658-2B7E-38DF-E8D1EC4CA51E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ADC32E-7023-F356-E847-5DEC4ABE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9229032-4195-44A3-C6E4-A8CDA9CA6A2A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155078-F02F-C530-427E-9D77E0A084E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A641E4BA-1639-2528-7A13-2019E64EFF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F3DD721E-7CF1-5956-528E-61D4BDE55E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حل مسائل متعلقة بالجمع أو الطرح (4)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A75858E-BFEB-0EB3-6ACC-4A077C5B4AD3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616C238-EEDC-8A94-7AA3-C14D0113D76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E97AAA58-D038-C0E2-4EF5-A6BDF34AE8F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0229901A-FC2F-D31F-0285-D0BAB2D4071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الرابع     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DDCECB7C-CF8C-192A-1804-DDDA9C181773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0FB613C-ECFA-511A-90A2-6937F19BEE1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215D00AE-D0E6-9232-C2A5-67EA42BBF0E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F72525C3-4FF5-4DCC-2549-11A23C2AE47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الأعداد من 0 إلى 99 (1)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2B21D3F-0072-E327-C9FE-DF05D1DE7F47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B532761-846C-C0FD-7530-5DAB686C84A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20C0CF3D-8089-A352-A1CF-7221652DBB0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AB1F7705-F896-016B-95A7-49A40C79517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حساب مجموع 3 أعداد 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3E0ED1B-3DD7-BAF3-4B88-FF4ECBC9BA15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122DEB9-39F6-0D5C-AD82-23AD5715561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rganigramme : Terminateur 21">
              <a:extLst>
                <a:ext uri="{FF2B5EF4-FFF2-40B4-BE49-F238E27FC236}">
                  <a16:creationId xmlns:a16="http://schemas.microsoft.com/office/drawing/2014/main" id="{91D29764-05B8-4962-F153-1FEA529D262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space réservé du texte 5">
              <a:extLst>
                <a:ext uri="{FF2B5EF4-FFF2-40B4-BE49-F238E27FC236}">
                  <a16:creationId xmlns:a16="http://schemas.microsoft.com/office/drawing/2014/main" id="{8C2702B4-949F-F4F1-526E-8B47446544C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الأعداد من 0 إلى 99 (2)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 متعلقة بالجمع أو الطرح (4)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383FBB5-9058-91F6-662C-B2B6FE6C7F6B}"/>
              </a:ext>
            </a:extLst>
          </p:cNvPr>
          <p:cNvGrpSpPr/>
          <p:nvPr/>
        </p:nvGrpSpPr>
        <p:grpSpPr>
          <a:xfrm>
            <a:off x="1784259" y="2373431"/>
            <a:ext cx="5575482" cy="3550006"/>
            <a:chOff x="1796319" y="2195931"/>
            <a:chExt cx="6133030" cy="3905007"/>
          </a:xfrm>
        </p:grpSpPr>
        <p:pic>
          <p:nvPicPr>
            <p:cNvPr id="7" name="Image 6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C58FFA18-E496-0602-7FB1-AF722EFC7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45305" y="2195931"/>
              <a:ext cx="2984044" cy="3905007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7A349EBC-D2E3-2D9D-0E26-8E0A4D4B8B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6319" y="2195931"/>
              <a:ext cx="3177032" cy="39050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مسألة </a:t>
            </a:r>
            <a:r>
              <a:rPr lang="ar-MA" sz="26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حلها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428CFAF-D60C-0CA9-3389-7499366F1C4E}"/>
              </a:ext>
            </a:extLst>
          </p:cNvPr>
          <p:cNvGrpSpPr/>
          <p:nvPr/>
        </p:nvGrpSpPr>
        <p:grpSpPr>
          <a:xfrm>
            <a:off x="1734543" y="2239768"/>
            <a:ext cx="5211720" cy="2671446"/>
            <a:chOff x="2178010" y="2221113"/>
            <a:chExt cx="4803703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D5FFE2-7989-DF00-9FB3-7B35F5ECDA9C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D08AA10-241C-7C22-D40C-42BA634A9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037996B-81D8-46A3-207E-BBB785228F12}"/>
                </a:ext>
              </a:extLst>
            </p:cNvPr>
            <p:cNvSpPr txBox="1"/>
            <p:nvPr/>
          </p:nvSpPr>
          <p:spPr>
            <a:xfrm>
              <a:off x="2178010" y="3673402"/>
              <a:ext cx="3828960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9A87A6BF-8E52-281A-F751-F1AD6EA72C42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9F401343-370E-0D45-8B78-DC5F4B192F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B594B13-E2BD-887F-3EEA-97513CC4D3A3}"/>
                </a:ext>
              </a:extLst>
            </p:cNvPr>
            <p:cNvSpPr txBox="1"/>
            <p:nvPr/>
          </p:nvSpPr>
          <p:spPr>
            <a:xfrm>
              <a:off x="2300161" y="420062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8AC591AF-B4C6-7739-EE1B-09765DC38038}"/>
              </a:ext>
            </a:extLst>
          </p:cNvPr>
          <p:cNvSpPr txBox="1"/>
          <p:nvPr/>
        </p:nvSpPr>
        <p:spPr>
          <a:xfrm>
            <a:off x="1734543" y="3178992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6 الصفحة 45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ligne, diagramme&#10;&#10;Le contenu généré par l’IA peut être incorrect.">
            <a:extLst>
              <a:ext uri="{FF2B5EF4-FFF2-40B4-BE49-F238E27FC236}">
                <a16:creationId xmlns:a16="http://schemas.microsoft.com/office/drawing/2014/main" id="{8931933F-9CA5-8B40-8D20-782E18E7D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1" y="1876427"/>
            <a:ext cx="6858957" cy="439163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BCBF48-AFF5-ACB9-0014-D902A49E0BED}"/>
              </a:ext>
            </a:extLst>
          </p:cNvPr>
          <p:cNvSpPr txBox="1"/>
          <p:nvPr/>
        </p:nvSpPr>
        <p:spPr>
          <a:xfrm>
            <a:off x="3384644" y="2859207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605DA6-7411-7A12-3191-2255AADA1978}"/>
              </a:ext>
            </a:extLst>
          </p:cNvPr>
          <p:cNvSpPr txBox="1"/>
          <p:nvPr/>
        </p:nvSpPr>
        <p:spPr>
          <a:xfrm>
            <a:off x="3971497" y="2859207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23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FF0426-A0E6-E684-CC24-958C1E009AB8}"/>
              </a:ext>
            </a:extLst>
          </p:cNvPr>
          <p:cNvSpPr txBox="1"/>
          <p:nvPr/>
        </p:nvSpPr>
        <p:spPr>
          <a:xfrm>
            <a:off x="4585645" y="28592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25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E79C05-185D-EC95-B92E-A0E9852C277D}"/>
              </a:ext>
            </a:extLst>
          </p:cNvPr>
          <p:cNvSpPr txBox="1"/>
          <p:nvPr/>
        </p:nvSpPr>
        <p:spPr>
          <a:xfrm>
            <a:off x="5172498" y="28592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27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853FB2D-29BC-DC30-7B64-504FB83E8787}"/>
              </a:ext>
            </a:extLst>
          </p:cNvPr>
          <p:cNvSpPr txBox="1"/>
          <p:nvPr/>
        </p:nvSpPr>
        <p:spPr>
          <a:xfrm>
            <a:off x="5786646" y="28592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29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09CE9B-3E6F-9E9B-B43D-D663E3AAA1FA}"/>
              </a:ext>
            </a:extLst>
          </p:cNvPr>
          <p:cNvSpPr txBox="1"/>
          <p:nvPr/>
        </p:nvSpPr>
        <p:spPr>
          <a:xfrm>
            <a:off x="6350095" y="28592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31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A77DD6D-8B53-6361-0914-5B2382F80AEA}"/>
              </a:ext>
            </a:extLst>
          </p:cNvPr>
          <p:cNvSpPr txBox="1"/>
          <p:nvPr/>
        </p:nvSpPr>
        <p:spPr>
          <a:xfrm>
            <a:off x="6964243" y="28592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33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2F0B9B-7520-6BEE-554D-ADB93BCEB09A}"/>
              </a:ext>
            </a:extLst>
          </p:cNvPr>
          <p:cNvSpPr txBox="1"/>
          <p:nvPr/>
        </p:nvSpPr>
        <p:spPr>
          <a:xfrm>
            <a:off x="2827359" y="4101971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2D65AE6-3892-4418-5720-172E5B970349}"/>
              </a:ext>
            </a:extLst>
          </p:cNvPr>
          <p:cNvSpPr txBox="1"/>
          <p:nvPr/>
        </p:nvSpPr>
        <p:spPr>
          <a:xfrm>
            <a:off x="3373268" y="4101971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9A4BFE4-16A5-2F9C-D246-0D132C75D7AB}"/>
              </a:ext>
            </a:extLst>
          </p:cNvPr>
          <p:cNvSpPr txBox="1"/>
          <p:nvPr/>
        </p:nvSpPr>
        <p:spPr>
          <a:xfrm>
            <a:off x="4014710" y="4101970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C43CF38-B67F-508E-1ABF-DE4A3E1F4DDD}"/>
              </a:ext>
            </a:extLst>
          </p:cNvPr>
          <p:cNvSpPr txBox="1"/>
          <p:nvPr/>
        </p:nvSpPr>
        <p:spPr>
          <a:xfrm>
            <a:off x="4574265" y="4101970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50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B0600E6-CA93-9B51-C878-5445205F916B}"/>
              </a:ext>
            </a:extLst>
          </p:cNvPr>
          <p:cNvSpPr txBox="1"/>
          <p:nvPr/>
        </p:nvSpPr>
        <p:spPr>
          <a:xfrm>
            <a:off x="5161114" y="4101970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55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DADE116-8527-7D72-B324-4E1BDA042DFD}"/>
              </a:ext>
            </a:extLst>
          </p:cNvPr>
          <p:cNvSpPr txBox="1"/>
          <p:nvPr/>
        </p:nvSpPr>
        <p:spPr>
          <a:xfrm>
            <a:off x="5775262" y="4101970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6171E3-F607-0D60-0FFB-3DBA97356832}"/>
              </a:ext>
            </a:extLst>
          </p:cNvPr>
          <p:cNvSpPr txBox="1"/>
          <p:nvPr/>
        </p:nvSpPr>
        <p:spPr>
          <a:xfrm>
            <a:off x="6362111" y="4101969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65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197F476-2AA1-1DC9-168F-A7E1C2B9881E}"/>
              </a:ext>
            </a:extLst>
          </p:cNvPr>
          <p:cNvSpPr txBox="1"/>
          <p:nvPr/>
        </p:nvSpPr>
        <p:spPr>
          <a:xfrm>
            <a:off x="6964243" y="4101969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70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4112D53-B9E3-BCF8-B715-E13F3B803405}"/>
              </a:ext>
            </a:extLst>
          </p:cNvPr>
          <p:cNvSpPr txBox="1"/>
          <p:nvPr/>
        </p:nvSpPr>
        <p:spPr>
          <a:xfrm>
            <a:off x="2827359" y="53819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25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2208897-7F2A-331D-54CB-B3D733D0A050}"/>
              </a:ext>
            </a:extLst>
          </p:cNvPr>
          <p:cNvSpPr txBox="1"/>
          <p:nvPr/>
        </p:nvSpPr>
        <p:spPr>
          <a:xfrm>
            <a:off x="3373268" y="53819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06B59FE-5AF5-4890-E99B-44D17B8FBE91}"/>
              </a:ext>
            </a:extLst>
          </p:cNvPr>
          <p:cNvSpPr txBox="1"/>
          <p:nvPr/>
        </p:nvSpPr>
        <p:spPr>
          <a:xfrm>
            <a:off x="3985143" y="53819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706E32A-57EF-1056-B102-4CD81C41BC44}"/>
              </a:ext>
            </a:extLst>
          </p:cNvPr>
          <p:cNvSpPr txBox="1"/>
          <p:nvPr/>
        </p:nvSpPr>
        <p:spPr>
          <a:xfrm>
            <a:off x="4601565" y="53819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55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D0DF0B0-CDEA-5532-9549-AC6D449C25FC}"/>
              </a:ext>
            </a:extLst>
          </p:cNvPr>
          <p:cNvSpPr txBox="1"/>
          <p:nvPr/>
        </p:nvSpPr>
        <p:spPr>
          <a:xfrm>
            <a:off x="5172493" y="53819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65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A2439C4-3B7A-2DEA-C496-5EE2F3890BC9}"/>
              </a:ext>
            </a:extLst>
          </p:cNvPr>
          <p:cNvSpPr txBox="1"/>
          <p:nvPr/>
        </p:nvSpPr>
        <p:spPr>
          <a:xfrm>
            <a:off x="5775262" y="53819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75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73100FE-9B9C-251F-8280-2956E396DD29}"/>
              </a:ext>
            </a:extLst>
          </p:cNvPr>
          <p:cNvSpPr txBox="1"/>
          <p:nvPr/>
        </p:nvSpPr>
        <p:spPr>
          <a:xfrm>
            <a:off x="6350095" y="53819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85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41F2E1D-3DEE-03C3-ED6B-63849D1712A1}"/>
              </a:ext>
            </a:extLst>
          </p:cNvPr>
          <p:cNvSpPr txBox="1"/>
          <p:nvPr/>
        </p:nvSpPr>
        <p:spPr>
          <a:xfrm>
            <a:off x="6888513" y="5381906"/>
            <a:ext cx="68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95</a:t>
            </a: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9C588-AC64-67A6-29FF-D6802E9A6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5DD4327-AB31-C8F0-5934-9146623420B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AC7400F-BED5-5368-EAB9-E95933CE0EB1}"/>
              </a:ext>
            </a:extLst>
          </p:cNvPr>
          <p:cNvGrpSpPr/>
          <p:nvPr/>
        </p:nvGrpSpPr>
        <p:grpSpPr>
          <a:xfrm>
            <a:off x="1867065" y="2239768"/>
            <a:ext cx="5079190" cy="2671446"/>
            <a:chOff x="2300161" y="2221113"/>
            <a:chExt cx="4681552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298908-0C7F-5A3D-3157-D00FBF7020A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AC81570-9721-2324-5734-8CCEFA76C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38556" y="3551135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C0F1D4B-80E4-80F0-E35E-21EC9EE9CD17}"/>
                </a:ext>
              </a:extLst>
            </p:cNvPr>
            <p:cNvSpPr txBox="1"/>
            <p:nvPr/>
          </p:nvSpPr>
          <p:spPr>
            <a:xfrm>
              <a:off x="2309596" y="3589947"/>
              <a:ext cx="3828960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على السطر </a:t>
              </a:r>
              <a:endPara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052DD77-40C0-7334-31DD-157B3EE61F9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75F55B9-7FE6-D11D-CE41-DCA4530DC6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F0E7E93-03B8-211A-3425-2BF8FE837C1C}"/>
                </a:ext>
              </a:extLst>
            </p:cNvPr>
            <p:cNvSpPr txBox="1"/>
            <p:nvPr/>
          </p:nvSpPr>
          <p:spPr>
            <a:xfrm>
              <a:off x="2300161" y="420062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B24D026D-3882-C3B1-7390-F0C7CBD0538D}"/>
              </a:ext>
            </a:extLst>
          </p:cNvPr>
          <p:cNvSpPr txBox="1"/>
          <p:nvPr/>
        </p:nvSpPr>
        <p:spPr>
          <a:xfrm>
            <a:off x="1734543" y="3178992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226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16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95254358-B990-A0A5-F1E2-EBD183DD2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B91DEFE-AF0F-5ADA-BB71-A5D08933A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7" y="1644284"/>
            <a:ext cx="3331405" cy="462378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613EFA-4C50-3158-C6DF-DF69BEED0A7B}"/>
              </a:ext>
            </a:extLst>
          </p:cNvPr>
          <p:cNvSpPr/>
          <p:nvPr/>
        </p:nvSpPr>
        <p:spPr>
          <a:xfrm>
            <a:off x="2700248" y="4766480"/>
            <a:ext cx="1312193" cy="12112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الأعداد على السطر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C260FA41-9A31-83A2-460D-E19524F1D2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3020" y="1537626"/>
            <a:ext cx="3597961" cy="334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7E5790C6-1DE1-EDFC-7D4C-276D27F26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019" y="1878820"/>
            <a:ext cx="3597961" cy="334602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09BF235-81CA-0CD7-27B2-2E3DB2343348}"/>
              </a:ext>
            </a:extLst>
          </p:cNvPr>
          <p:cNvSpPr txBox="1"/>
          <p:nvPr/>
        </p:nvSpPr>
        <p:spPr>
          <a:xfrm>
            <a:off x="5527904" y="1878820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FE47EAE-6197-B556-A74F-A2EA6F535D77}"/>
              </a:ext>
            </a:extLst>
          </p:cNvPr>
          <p:cNvSpPr txBox="1"/>
          <p:nvPr/>
        </p:nvSpPr>
        <p:spPr>
          <a:xfrm>
            <a:off x="5486959" y="2544912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52119F-6A05-7169-A55E-D66CDE03632B}"/>
              </a:ext>
            </a:extLst>
          </p:cNvPr>
          <p:cNvSpPr txBox="1"/>
          <p:nvPr/>
        </p:nvSpPr>
        <p:spPr>
          <a:xfrm>
            <a:off x="5474344" y="3211004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E57BB05-CDB8-2815-C732-48AB75E1B45A}"/>
              </a:ext>
            </a:extLst>
          </p:cNvPr>
          <p:cNvSpPr txBox="1"/>
          <p:nvPr/>
        </p:nvSpPr>
        <p:spPr>
          <a:xfrm>
            <a:off x="5461729" y="3904392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32455C-97F3-01A5-D9BE-46C237D00E66}"/>
              </a:ext>
            </a:extLst>
          </p:cNvPr>
          <p:cNvSpPr txBox="1"/>
          <p:nvPr/>
        </p:nvSpPr>
        <p:spPr>
          <a:xfrm>
            <a:off x="5461728" y="4597780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Parenthèse ouvrante 3">
            <a:extLst>
              <a:ext uri="{FF2B5EF4-FFF2-40B4-BE49-F238E27FC236}">
                <a16:creationId xmlns:a16="http://schemas.microsoft.com/office/drawing/2014/main" id="{8CEA3AEC-FA1D-9D06-417A-68FDE21B0DF9}"/>
              </a:ext>
            </a:extLst>
          </p:cNvPr>
          <p:cNvSpPr/>
          <p:nvPr/>
        </p:nvSpPr>
        <p:spPr>
          <a:xfrm rot="5400000">
            <a:off x="3891171" y="2098202"/>
            <a:ext cx="238118" cy="1123537"/>
          </a:xfrm>
          <a:prstGeom prst="leftBracket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3203EFD5-C123-6204-5608-58317CF48AB6}"/>
              </a:ext>
            </a:extLst>
          </p:cNvPr>
          <p:cNvSpPr/>
          <p:nvPr/>
        </p:nvSpPr>
        <p:spPr>
          <a:xfrm rot="5400000">
            <a:off x="3891170" y="1409980"/>
            <a:ext cx="238118" cy="1123537"/>
          </a:xfrm>
          <a:prstGeom prst="leftBracket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32185AE7-E963-CE95-CE3C-EAF61AA56B7D}"/>
              </a:ext>
            </a:extLst>
          </p:cNvPr>
          <p:cNvSpPr/>
          <p:nvPr/>
        </p:nvSpPr>
        <p:spPr>
          <a:xfrm rot="5400000">
            <a:off x="3877521" y="2746830"/>
            <a:ext cx="238118" cy="1123537"/>
          </a:xfrm>
          <a:prstGeom prst="leftBracket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888A95AC-3CF0-D75D-2F89-7FBC28288764}"/>
              </a:ext>
            </a:extLst>
          </p:cNvPr>
          <p:cNvSpPr/>
          <p:nvPr/>
        </p:nvSpPr>
        <p:spPr>
          <a:xfrm rot="5400000">
            <a:off x="3877520" y="3435052"/>
            <a:ext cx="238118" cy="1123537"/>
          </a:xfrm>
          <a:prstGeom prst="leftBracket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C5FB81B1-9981-05D7-0341-7D7E8894A3D9}"/>
              </a:ext>
            </a:extLst>
          </p:cNvPr>
          <p:cNvSpPr/>
          <p:nvPr/>
        </p:nvSpPr>
        <p:spPr>
          <a:xfrm rot="5400000">
            <a:off x="3877519" y="4108594"/>
            <a:ext cx="238118" cy="1123537"/>
          </a:xfrm>
          <a:prstGeom prst="leftBracket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601FA-63AD-FD01-F9DE-E765A7A47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91AA3D4-4BD7-19F2-6607-E6D8DF3C265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B978B0-91B5-6CCE-6585-0457D10224FB}"/>
              </a:ext>
            </a:extLst>
          </p:cNvPr>
          <p:cNvGrpSpPr/>
          <p:nvPr/>
        </p:nvGrpSpPr>
        <p:grpSpPr>
          <a:xfrm>
            <a:off x="1684795" y="2239768"/>
            <a:ext cx="5261461" cy="2671446"/>
            <a:chOff x="2132161" y="2221113"/>
            <a:chExt cx="4849552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9157AE9-E02D-9734-45B7-8034FEFA6AA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74D712C-D1E2-285E-DE8D-94897E4AC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91909" y="4139141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658F5AE-C7D4-6F71-27EF-35AA68BF7DFD}"/>
                </a:ext>
              </a:extLst>
            </p:cNvPr>
            <p:cNvSpPr txBox="1"/>
            <p:nvPr/>
          </p:nvSpPr>
          <p:spPr>
            <a:xfrm>
              <a:off x="2132161" y="3648460"/>
              <a:ext cx="3828960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CA20F7AE-3D71-33D4-FC05-D36A5D27B85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AC15D4D-F8FB-F77F-6DCD-37C243EE15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31F527B-AF97-B0FA-169A-BCF69854720E}"/>
                </a:ext>
              </a:extLst>
            </p:cNvPr>
            <p:cNvSpPr txBox="1"/>
            <p:nvPr/>
          </p:nvSpPr>
          <p:spPr>
            <a:xfrm>
              <a:off x="2300161" y="4200629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DC0E6C2-121B-E7C8-29A5-2AFECDAF9806}"/>
              </a:ext>
            </a:extLst>
          </p:cNvPr>
          <p:cNvSpPr txBox="1"/>
          <p:nvPr/>
        </p:nvSpPr>
        <p:spPr>
          <a:xfrm>
            <a:off x="1590162" y="3178992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31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96AD-3379-38B0-0F17-3155D7BF9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BFD5D6-9C92-04B1-B4D3-3936478F2BD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الجزء الأول الذي يمثل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الحمراء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AB4FB1-CE55-B35D-4D9B-073D3EF37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A00C587-17AE-D951-0964-EEFC606B92EE}"/>
              </a:ext>
            </a:extLst>
          </p:cNvPr>
          <p:cNvGrpSpPr/>
          <p:nvPr/>
        </p:nvGrpSpPr>
        <p:grpSpPr>
          <a:xfrm>
            <a:off x="2098928" y="1800092"/>
            <a:ext cx="4946144" cy="1315010"/>
            <a:chOff x="2517735" y="1800092"/>
            <a:chExt cx="4946144" cy="1315010"/>
          </a:xfrm>
        </p:grpSpPr>
        <p:pic>
          <p:nvPicPr>
            <p:cNvPr id="4" name="Image 3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3EFE8D7C-F2E8-3487-0A28-EF562F2F2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17735" y="1800092"/>
              <a:ext cx="1187908" cy="1315010"/>
            </a:xfrm>
            <a:prstGeom prst="rect">
              <a:avLst/>
            </a:prstGeom>
          </p:spPr>
        </p:pic>
        <p:pic>
          <p:nvPicPr>
            <p:cNvPr id="5" name="Image 4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8BD1CB49-8458-9E07-143B-EC9CA5065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0480" y="1800092"/>
              <a:ext cx="1187908" cy="1315010"/>
            </a:xfrm>
            <a:prstGeom prst="rect">
              <a:avLst/>
            </a:prstGeom>
          </p:spPr>
        </p:pic>
        <p:pic>
          <p:nvPicPr>
            <p:cNvPr id="6" name="Image 5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E04424FF-628C-AA14-BAFF-0D21BC8D1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23225" y="1800092"/>
              <a:ext cx="1187908" cy="1315010"/>
            </a:xfrm>
            <a:prstGeom prst="rect">
              <a:avLst/>
            </a:prstGeom>
          </p:spPr>
        </p:pic>
        <p:pic>
          <p:nvPicPr>
            <p:cNvPr id="7" name="Image 6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FAD400F8-6EA7-AA0A-A9B1-5A9910E91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5971" y="1800092"/>
              <a:ext cx="1187908" cy="1315010"/>
            </a:xfrm>
            <a:prstGeom prst="rect">
              <a:avLst/>
            </a:prstGeom>
          </p:spPr>
        </p:pic>
      </p:grpSp>
      <p:pic>
        <p:nvPicPr>
          <p:cNvPr id="10" name="Image 9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4C938169-E852-C22C-447D-81F7C46B44B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385" y="3115102"/>
            <a:ext cx="1020993" cy="1033535"/>
          </a:xfrm>
          <a:prstGeom prst="rect">
            <a:avLst/>
          </a:prstGeom>
        </p:spPr>
      </p:pic>
      <p:pic>
        <p:nvPicPr>
          <p:cNvPr id="11" name="Image 10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7287CF32-5245-4B3A-72DD-D9F5602414C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1673" y="3115101"/>
            <a:ext cx="1020993" cy="1033535"/>
          </a:xfrm>
          <a:prstGeom prst="rect">
            <a:avLst/>
          </a:prstGeom>
        </p:spPr>
      </p:pic>
      <p:pic>
        <p:nvPicPr>
          <p:cNvPr id="12" name="Image 11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D28ACC3D-B2D6-EA40-9F81-26BA42FFEF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0961" y="3115101"/>
            <a:ext cx="1020993" cy="103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AD90-406C-1E7F-1152-4182D575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8391B5-1584-E100-A189-079C54535668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DCE654-266C-5D99-2DEB-C8B782BEE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A660E1-05C0-2CAC-5D8F-F93690BC40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10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5EC2-6951-6A98-0C33-59FE17E6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DD0FC-4D6D-692C-B5D0-0E57865EDF9B}"/>
              </a:ext>
            </a:extLst>
          </p:cNvPr>
          <p:cNvSpPr txBox="1"/>
          <p:nvPr/>
        </p:nvSpPr>
        <p:spPr>
          <a:xfrm>
            <a:off x="0" y="780657"/>
            <a:ext cx="7504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الحمراء التي تمثل الجزء الأول هو 4 ( 1-2-3-4-)</a:t>
            </a:r>
            <a:endParaRPr lang="ar-MA" sz="1400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209B19-CE3A-3716-E266-12454F7ED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29E6EF-C5D7-364F-5BA1-F6B4D3CD8AF5}"/>
              </a:ext>
            </a:extLst>
          </p:cNvPr>
          <p:cNvSpPr txBox="1"/>
          <p:nvPr/>
        </p:nvSpPr>
        <p:spPr>
          <a:xfrm>
            <a:off x="3824973" y="4430110"/>
            <a:ext cx="137339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6BECF90-F250-B2CE-DF1F-9EC059C7A2F5}"/>
              </a:ext>
            </a:extLst>
          </p:cNvPr>
          <p:cNvSpPr/>
          <p:nvPr/>
        </p:nvSpPr>
        <p:spPr>
          <a:xfrm>
            <a:off x="1924334" y="1800092"/>
            <a:ext cx="5227093" cy="131500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CED51F4-D11A-1A00-40DC-511FF39E91DB}"/>
              </a:ext>
            </a:extLst>
          </p:cNvPr>
          <p:cNvGrpSpPr/>
          <p:nvPr/>
        </p:nvGrpSpPr>
        <p:grpSpPr>
          <a:xfrm>
            <a:off x="2098928" y="1800092"/>
            <a:ext cx="4946144" cy="1315010"/>
            <a:chOff x="2517735" y="1800092"/>
            <a:chExt cx="4946144" cy="1315010"/>
          </a:xfrm>
        </p:grpSpPr>
        <p:pic>
          <p:nvPicPr>
            <p:cNvPr id="19" name="Image 18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71CCF71B-70EC-BD72-FC51-26B63EE08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17735" y="1800092"/>
              <a:ext cx="1187908" cy="1315010"/>
            </a:xfrm>
            <a:prstGeom prst="rect">
              <a:avLst/>
            </a:prstGeom>
          </p:spPr>
        </p:pic>
        <p:pic>
          <p:nvPicPr>
            <p:cNvPr id="20" name="Image 19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6C1D5EC8-CEBC-4F56-9F39-8FE0B423E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0480" y="1800092"/>
              <a:ext cx="1187908" cy="1315010"/>
            </a:xfrm>
            <a:prstGeom prst="rect">
              <a:avLst/>
            </a:prstGeom>
          </p:spPr>
        </p:pic>
        <p:pic>
          <p:nvPicPr>
            <p:cNvPr id="21" name="Image 20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77EBD7CB-9A6D-F17C-511A-8D3A9E17C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23225" y="1800092"/>
              <a:ext cx="1187908" cy="1315010"/>
            </a:xfrm>
            <a:prstGeom prst="rect">
              <a:avLst/>
            </a:prstGeom>
          </p:spPr>
        </p:pic>
        <p:pic>
          <p:nvPicPr>
            <p:cNvPr id="22" name="Image 21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F26C70CA-726C-60E1-8FE8-B41A04F66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5971" y="1800092"/>
              <a:ext cx="1187908" cy="1315010"/>
            </a:xfrm>
            <a:prstGeom prst="rect">
              <a:avLst/>
            </a:prstGeom>
          </p:spPr>
        </p:pic>
      </p:grpSp>
      <p:pic>
        <p:nvPicPr>
          <p:cNvPr id="23" name="Image 22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65763CEE-3FE5-F35E-73C5-CC7A29B41E8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385" y="3115102"/>
            <a:ext cx="1020993" cy="1033535"/>
          </a:xfrm>
          <a:prstGeom prst="rect">
            <a:avLst/>
          </a:prstGeom>
        </p:spPr>
      </p:pic>
      <p:pic>
        <p:nvPicPr>
          <p:cNvPr id="24" name="Image 23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CCC220D5-BC94-E624-4AC0-2E0FA611B94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1673" y="3115101"/>
            <a:ext cx="1020993" cy="1033535"/>
          </a:xfrm>
          <a:prstGeom prst="rect">
            <a:avLst/>
          </a:prstGeom>
        </p:spPr>
      </p:pic>
      <p:pic>
        <p:nvPicPr>
          <p:cNvPr id="25" name="Image 24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EAD8D9CA-3E86-640D-DDB7-9666C02A3DA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0961" y="3115101"/>
            <a:ext cx="1020993" cy="103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3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BAA21-C5E7-085B-78D9-A117D7DB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CC3ABF6-EEA2-380E-AA97-670CDCCD6ED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الجزء الثاني  الذي يمثل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الخضراء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038B37-832C-2EB0-32AB-E14E4A831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821DA3B-96E6-82D6-7C29-75BF67CDC83E}"/>
              </a:ext>
            </a:extLst>
          </p:cNvPr>
          <p:cNvGrpSpPr/>
          <p:nvPr/>
        </p:nvGrpSpPr>
        <p:grpSpPr>
          <a:xfrm>
            <a:off x="2098928" y="1800092"/>
            <a:ext cx="4946144" cy="1315010"/>
            <a:chOff x="2517735" y="1800092"/>
            <a:chExt cx="4946144" cy="1315010"/>
          </a:xfrm>
        </p:grpSpPr>
        <p:pic>
          <p:nvPicPr>
            <p:cNvPr id="4" name="Image 3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60C6810F-2994-6DE5-A6A6-F67756FBB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17735" y="1800092"/>
              <a:ext cx="1187908" cy="1315010"/>
            </a:xfrm>
            <a:prstGeom prst="rect">
              <a:avLst/>
            </a:prstGeom>
          </p:spPr>
        </p:pic>
        <p:pic>
          <p:nvPicPr>
            <p:cNvPr id="5" name="Image 4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3810C418-593F-D4D8-A772-FFA1AB756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0480" y="1800092"/>
              <a:ext cx="1187908" cy="1315010"/>
            </a:xfrm>
            <a:prstGeom prst="rect">
              <a:avLst/>
            </a:prstGeom>
          </p:spPr>
        </p:pic>
        <p:pic>
          <p:nvPicPr>
            <p:cNvPr id="6" name="Image 5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A6983532-A7C0-BA15-EA28-C3E38F3A7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23225" y="1800092"/>
              <a:ext cx="1187908" cy="1315010"/>
            </a:xfrm>
            <a:prstGeom prst="rect">
              <a:avLst/>
            </a:prstGeom>
          </p:spPr>
        </p:pic>
        <p:pic>
          <p:nvPicPr>
            <p:cNvPr id="7" name="Image 6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639E42C2-52EC-2177-3015-D87F59BCE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5971" y="1800092"/>
              <a:ext cx="1187908" cy="1315010"/>
            </a:xfrm>
            <a:prstGeom prst="rect">
              <a:avLst/>
            </a:prstGeom>
          </p:spPr>
        </p:pic>
      </p:grpSp>
      <p:pic>
        <p:nvPicPr>
          <p:cNvPr id="10" name="Image 9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DCCE0742-FD67-B32B-86D8-A23B4B0BD00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385" y="3115102"/>
            <a:ext cx="1020993" cy="1033535"/>
          </a:xfrm>
          <a:prstGeom prst="rect">
            <a:avLst/>
          </a:prstGeom>
        </p:spPr>
      </p:pic>
      <p:pic>
        <p:nvPicPr>
          <p:cNvPr id="11" name="Image 10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8F969CDB-EC14-54BC-A044-5A258188B2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1673" y="3115101"/>
            <a:ext cx="1020993" cy="1033535"/>
          </a:xfrm>
          <a:prstGeom prst="rect">
            <a:avLst/>
          </a:prstGeom>
        </p:spPr>
      </p:pic>
      <p:pic>
        <p:nvPicPr>
          <p:cNvPr id="12" name="Image 11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03676228-0084-0D9F-3B7C-DB45CD57EE3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0961" y="3115101"/>
            <a:ext cx="1020993" cy="103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6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D9794-1CB7-D414-6F72-0CF6C41AE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D77A9DD-10E4-1D26-7468-15C0553038AD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9A5230-269B-26DC-DD93-A776DB7E6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A0A8A3-1B27-9E87-5BAF-8852A3D0C28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6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CD7B1-000A-DA71-1206-41BC9A29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E511392-B3CE-7042-75ED-A9AB50B3E2F1}"/>
              </a:ext>
            </a:extLst>
          </p:cNvPr>
          <p:cNvSpPr txBox="1"/>
          <p:nvPr/>
        </p:nvSpPr>
        <p:spPr>
          <a:xfrm>
            <a:off x="0" y="780657"/>
            <a:ext cx="7504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الخضراء  التي تمثل الجزء الثاني من التفاح هو 3 ( 1-2-3)</a:t>
            </a:r>
            <a:endParaRPr lang="ar-MA" sz="1400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C80384-8BF1-C14C-3F08-41DFC1196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5562ADF-CF43-F87F-A949-D6C936F2BD31}"/>
              </a:ext>
            </a:extLst>
          </p:cNvPr>
          <p:cNvSpPr txBox="1"/>
          <p:nvPr/>
        </p:nvSpPr>
        <p:spPr>
          <a:xfrm>
            <a:off x="3824973" y="4430110"/>
            <a:ext cx="137339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6342F87-C508-78D6-828B-C60AF91208B1}"/>
              </a:ext>
            </a:extLst>
          </p:cNvPr>
          <p:cNvSpPr/>
          <p:nvPr/>
        </p:nvSpPr>
        <p:spPr>
          <a:xfrm>
            <a:off x="1958453" y="3085394"/>
            <a:ext cx="5227093" cy="131500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2FAD841-7505-3C79-37B1-5B25CAFAC10E}"/>
              </a:ext>
            </a:extLst>
          </p:cNvPr>
          <p:cNvGrpSpPr/>
          <p:nvPr/>
        </p:nvGrpSpPr>
        <p:grpSpPr>
          <a:xfrm>
            <a:off x="2098928" y="1800092"/>
            <a:ext cx="4946144" cy="1315010"/>
            <a:chOff x="2517735" y="1800092"/>
            <a:chExt cx="4946144" cy="1315010"/>
          </a:xfrm>
        </p:grpSpPr>
        <p:pic>
          <p:nvPicPr>
            <p:cNvPr id="19" name="Image 18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B7EBFE4F-4F47-9A9E-7744-5C16A6BE2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17735" y="1800092"/>
              <a:ext cx="1187908" cy="1315010"/>
            </a:xfrm>
            <a:prstGeom prst="rect">
              <a:avLst/>
            </a:prstGeom>
          </p:spPr>
        </p:pic>
        <p:pic>
          <p:nvPicPr>
            <p:cNvPr id="20" name="Image 19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E4A7335D-B7E5-D04C-32A8-F2565C05F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0480" y="1800092"/>
              <a:ext cx="1187908" cy="1315010"/>
            </a:xfrm>
            <a:prstGeom prst="rect">
              <a:avLst/>
            </a:prstGeom>
          </p:spPr>
        </p:pic>
        <p:pic>
          <p:nvPicPr>
            <p:cNvPr id="21" name="Image 20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FF31AADD-BAB7-143E-E154-22067E633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23225" y="1800092"/>
              <a:ext cx="1187908" cy="1315010"/>
            </a:xfrm>
            <a:prstGeom prst="rect">
              <a:avLst/>
            </a:prstGeom>
          </p:spPr>
        </p:pic>
        <p:pic>
          <p:nvPicPr>
            <p:cNvPr id="22" name="Image 21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0A6EEC67-05E6-28BE-C091-82C97C311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5971" y="1800092"/>
              <a:ext cx="1187908" cy="1315010"/>
            </a:xfrm>
            <a:prstGeom prst="rect">
              <a:avLst/>
            </a:prstGeom>
          </p:spPr>
        </p:pic>
      </p:grpSp>
      <p:pic>
        <p:nvPicPr>
          <p:cNvPr id="23" name="Image 22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999909E6-5F5A-11CD-6319-9B499205E6F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385" y="3115102"/>
            <a:ext cx="1020993" cy="1033535"/>
          </a:xfrm>
          <a:prstGeom prst="rect">
            <a:avLst/>
          </a:prstGeom>
        </p:spPr>
      </p:pic>
      <p:pic>
        <p:nvPicPr>
          <p:cNvPr id="24" name="Image 23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CC626E08-D3FF-A648-8568-0813A5B2FF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1673" y="3115101"/>
            <a:ext cx="1020993" cy="1033535"/>
          </a:xfrm>
          <a:prstGeom prst="rect">
            <a:avLst/>
          </a:prstGeom>
        </p:spPr>
      </p:pic>
      <p:pic>
        <p:nvPicPr>
          <p:cNvPr id="25" name="Image 24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6C34CD7C-52C3-6B2F-752D-4F5D3A763D3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0961" y="3115101"/>
            <a:ext cx="1020993" cy="103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7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6B9AA-A049-41C8-7193-2CBEE9A40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8AC53CC-F1AD-84BB-4E92-22E66A0FB405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المتساوية المناسبة لحساب عدد كل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67E92-B17E-AB48-F403-82C6D471A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5406F03-2463-71D0-65AC-4F99C8B83838}"/>
              </a:ext>
            </a:extLst>
          </p:cNvPr>
          <p:cNvGrpSpPr/>
          <p:nvPr/>
        </p:nvGrpSpPr>
        <p:grpSpPr>
          <a:xfrm>
            <a:off x="2098928" y="1800092"/>
            <a:ext cx="4946144" cy="1315010"/>
            <a:chOff x="2517735" y="1800092"/>
            <a:chExt cx="4946144" cy="1315010"/>
          </a:xfrm>
        </p:grpSpPr>
        <p:pic>
          <p:nvPicPr>
            <p:cNvPr id="4" name="Image 3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64F6BB0A-E242-FC3F-37C8-F064BF4A3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17735" y="1800092"/>
              <a:ext cx="1187908" cy="1315010"/>
            </a:xfrm>
            <a:prstGeom prst="rect">
              <a:avLst/>
            </a:prstGeom>
          </p:spPr>
        </p:pic>
        <p:pic>
          <p:nvPicPr>
            <p:cNvPr id="5" name="Image 4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BF1BC9FA-1364-EBCC-7EA1-AB8C998D2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0480" y="1800092"/>
              <a:ext cx="1187908" cy="1315010"/>
            </a:xfrm>
            <a:prstGeom prst="rect">
              <a:avLst/>
            </a:prstGeom>
          </p:spPr>
        </p:pic>
        <p:pic>
          <p:nvPicPr>
            <p:cNvPr id="6" name="Image 5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3D27265C-5D7C-92AC-0EC9-3499ACB70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23225" y="1800092"/>
              <a:ext cx="1187908" cy="1315010"/>
            </a:xfrm>
            <a:prstGeom prst="rect">
              <a:avLst/>
            </a:prstGeom>
          </p:spPr>
        </p:pic>
        <p:pic>
          <p:nvPicPr>
            <p:cNvPr id="7" name="Image 6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C00DC2E1-9999-CBA8-4048-F4EF5232C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5971" y="1800092"/>
              <a:ext cx="1187908" cy="1315010"/>
            </a:xfrm>
            <a:prstGeom prst="rect">
              <a:avLst/>
            </a:prstGeom>
          </p:spPr>
        </p:pic>
      </p:grpSp>
      <p:pic>
        <p:nvPicPr>
          <p:cNvPr id="10" name="Image 9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D23EE8DA-1ED9-19CE-F5A1-50A460E26E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385" y="3115102"/>
            <a:ext cx="1020993" cy="1033535"/>
          </a:xfrm>
          <a:prstGeom prst="rect">
            <a:avLst/>
          </a:prstGeom>
        </p:spPr>
      </p:pic>
      <p:pic>
        <p:nvPicPr>
          <p:cNvPr id="11" name="Image 10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D2E0DEBE-C4E7-CE26-D594-66358198804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1673" y="3115101"/>
            <a:ext cx="1020993" cy="1033535"/>
          </a:xfrm>
          <a:prstGeom prst="rect">
            <a:avLst/>
          </a:prstGeom>
        </p:spPr>
      </p:pic>
      <p:pic>
        <p:nvPicPr>
          <p:cNvPr id="12" name="Image 11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19126C6C-C339-5B13-36D2-A71A6884194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0961" y="3115101"/>
            <a:ext cx="1020993" cy="103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9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09DE3-534B-D233-9FC5-1E4EC2754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047FDA1-27AD-CCD0-1943-9ABCC554540D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D1E91D-B952-387A-239F-B42D0A19D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1C805-27F6-D538-D44F-0C73DB837C3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60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8960B-2E5C-741D-34B4-98F87410E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C414CCC-125B-DE9B-D3AF-7B5DDC975586}"/>
              </a:ext>
            </a:extLst>
          </p:cNvPr>
          <p:cNvSpPr txBox="1"/>
          <p:nvPr/>
        </p:nvSpPr>
        <p:spPr>
          <a:xfrm>
            <a:off x="0" y="780657"/>
            <a:ext cx="7504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المتساوية المناسبة لحساب عدد كل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التفاحات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هي : 7 = 3 + 4 </a:t>
            </a:r>
            <a:endParaRPr lang="ar-MA" sz="1400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نبحث عن الكل سنجمع الجزء الأول و الجزء الثاني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D0A165-14EA-72DC-2957-BB880AFBA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065CA8B-B953-0DDE-856E-6CF19BD7EC87}"/>
              </a:ext>
            </a:extLst>
          </p:cNvPr>
          <p:cNvSpPr txBox="1"/>
          <p:nvPr/>
        </p:nvSpPr>
        <p:spPr>
          <a:xfrm>
            <a:off x="2806415" y="4442089"/>
            <a:ext cx="3531170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+ 3 = 7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07A5500-939A-137B-7E72-C00C1FBA403E}"/>
              </a:ext>
            </a:extLst>
          </p:cNvPr>
          <p:cNvSpPr/>
          <p:nvPr/>
        </p:nvSpPr>
        <p:spPr>
          <a:xfrm>
            <a:off x="1924334" y="1800092"/>
            <a:ext cx="5227093" cy="251260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7B8F129-2493-33BE-A404-66BBA177BD25}"/>
              </a:ext>
            </a:extLst>
          </p:cNvPr>
          <p:cNvGrpSpPr/>
          <p:nvPr/>
        </p:nvGrpSpPr>
        <p:grpSpPr>
          <a:xfrm>
            <a:off x="2098928" y="1800092"/>
            <a:ext cx="4946144" cy="1315010"/>
            <a:chOff x="2517735" y="1800092"/>
            <a:chExt cx="4946144" cy="1315010"/>
          </a:xfrm>
        </p:grpSpPr>
        <p:pic>
          <p:nvPicPr>
            <p:cNvPr id="19" name="Image 18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D22D6BC0-5D69-B437-299C-2B7938E25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17735" y="1800092"/>
              <a:ext cx="1187908" cy="1315010"/>
            </a:xfrm>
            <a:prstGeom prst="rect">
              <a:avLst/>
            </a:prstGeom>
          </p:spPr>
        </p:pic>
        <p:pic>
          <p:nvPicPr>
            <p:cNvPr id="20" name="Image 19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42D5FF1F-FAA0-7762-7FE3-2B1DC1479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0480" y="1800092"/>
              <a:ext cx="1187908" cy="1315010"/>
            </a:xfrm>
            <a:prstGeom prst="rect">
              <a:avLst/>
            </a:prstGeom>
          </p:spPr>
        </p:pic>
        <p:pic>
          <p:nvPicPr>
            <p:cNvPr id="21" name="Image 20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F26016B3-CC62-4D42-8739-30F7E8633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23225" y="1800092"/>
              <a:ext cx="1187908" cy="1315010"/>
            </a:xfrm>
            <a:prstGeom prst="rect">
              <a:avLst/>
            </a:prstGeom>
          </p:spPr>
        </p:pic>
        <p:pic>
          <p:nvPicPr>
            <p:cNvPr id="22" name="Image 21" descr="Une image contenant fruit, pomme, Aliments naturels, produits&#10;&#10;Le contenu généré par l’IA peut être incorrect.">
              <a:extLst>
                <a:ext uri="{FF2B5EF4-FFF2-40B4-BE49-F238E27FC236}">
                  <a16:creationId xmlns:a16="http://schemas.microsoft.com/office/drawing/2014/main" id="{19D45A74-8271-3405-5A40-FAA7D8CC2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75971" y="1800092"/>
              <a:ext cx="1187908" cy="1315010"/>
            </a:xfrm>
            <a:prstGeom prst="rect">
              <a:avLst/>
            </a:prstGeom>
          </p:spPr>
        </p:pic>
      </p:grpSp>
      <p:pic>
        <p:nvPicPr>
          <p:cNvPr id="23" name="Image 22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9B02238A-EA93-FC91-F2A5-ED8421907BD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2385" y="3115102"/>
            <a:ext cx="1020993" cy="1033535"/>
          </a:xfrm>
          <a:prstGeom prst="rect">
            <a:avLst/>
          </a:prstGeom>
        </p:spPr>
      </p:pic>
      <p:pic>
        <p:nvPicPr>
          <p:cNvPr id="24" name="Image 23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634EF310-01D2-7EC5-662B-2A67B2055F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1673" y="3115101"/>
            <a:ext cx="1020993" cy="1033535"/>
          </a:xfrm>
          <a:prstGeom prst="rect">
            <a:avLst/>
          </a:prstGeom>
        </p:spPr>
      </p:pic>
      <p:pic>
        <p:nvPicPr>
          <p:cNvPr id="25" name="Image 24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0956C9A6-4E9C-6905-3475-A305AD8F0A7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0961" y="3115101"/>
            <a:ext cx="1020993" cy="103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19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 مسألة </a:t>
            </a:r>
            <a:r>
              <a:rPr lang="ar-MA" sz="2800" b="1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حلها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نمثل مسألة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 نحلها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MATHS_N1__P3_SEM4_S4_V1">
            <a:hlinkClick r:id="" action="ppaction://media"/>
            <a:extLst>
              <a:ext uri="{FF2B5EF4-FFF2-40B4-BE49-F238E27FC236}">
                <a16:creationId xmlns:a16="http://schemas.microsoft.com/office/drawing/2014/main" id="{1E8CF1F8-9D8F-EED1-1680-C4064D296D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6410" y="1849965"/>
            <a:ext cx="7668921" cy="431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979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تمثيل مسألة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 حلها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78FAFDB-C421-2097-31D1-6C840884F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952" y="2274758"/>
            <a:ext cx="5795433" cy="322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نريد حل هذه المسألة ، سننجز هذا النشاط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AAE12E40-64EF-F9A6-CA88-4553929C2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76" y="2459333"/>
            <a:ext cx="7188049" cy="99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6E92-6BA8-2629-5CC4-BFEFF6A8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145061-446C-969D-8C2C-5A6B024C17C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A1F39-6F12-BB82-F375-85E2C2A8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E7ECEF-3451-3BAE-BE8A-CBE227D3A25B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0914BF-A196-E772-9E10-A5A13A567D7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C283120-2D05-499E-ACE2-5575E2258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55764641-3B15-E7CF-BB70-F1F744440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28824AD-9570-7C34-F737-12FBF7B9D94E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303F40-BC31-FFF6-89EB-23B7F4F2B6D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5B8690E-31CF-A994-021D-78877E00EC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A2DF60-F4DB-C5AF-7EC4-718C247382EA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D57DC4A-E9CC-4101-A752-0B03BC91327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19EBAD7-3A1E-6C3D-2DF8-3A9CDFB3B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B23915-9244-D280-665F-A079AB626245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86A624-ECA0-A852-6A45-451FBA1260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8CD20AB-9C98-A228-D693-1544D0075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12" name="Image 1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14A05E67-7F5D-F65E-B166-BFCA4650E3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76" y="2459333"/>
            <a:ext cx="7188049" cy="99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5E11-6679-4B8C-227F-CF8B680A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79CA21-0952-978E-DAB1-CFC9893F12F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سأقرأ لكم المسألة ،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60BDBA-6C45-F3DF-02BA-64F2FEF1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53BFB5-2BC9-5E97-C95F-F930CF2BB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03" y="4018595"/>
            <a:ext cx="3391194" cy="1742327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B365AA8-274F-8C18-3B34-261958BF20C7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913EE1-167E-6AF2-C55A-B0A95EFA8AB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82857FF8-809A-1B3F-D63E-E8ADC0FF46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90EBF5-56E1-081C-D06B-316C4194CEDC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38A5B31-1239-A420-1FF2-757BA1C1A93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D3E6B9B1-FD61-1DBD-22B5-B2CD70357C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3E556B-F9A7-2F49-58CC-1E385ADDBE9B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B6011E8-E896-C536-DC6F-BF2DA79F5442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35F84ADC-D6A2-4FE1-A058-152D31C411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B431CE0-83A8-78A7-298A-CB505140192C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289D7CB-D427-B571-7DA0-CAF300041CF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2B6CF519-F9CF-AF4B-FA26-68E287A268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CEDC7B5E-F39A-ABB2-F6D5-1542E788E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76" y="2459333"/>
            <a:ext cx="7188049" cy="99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9A21-4B83-ABC4-9416-B3C92486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119F97-E491-33AE-9CC6-B1F4F8A0DD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7A4E-E102-2821-7E22-26120D3E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E9D8F8-D961-FE3A-D125-C38BD680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5B3E0E1-5B3F-6EFE-EAC4-54CE92FCDA0E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E9B7559-A1D4-E5A2-186B-C8331E92A39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53A44673-C7FE-BA1F-5714-7C229DE9F5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1A9BA9-D08D-A384-9F89-1F2403C3C05A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B2F200E-B03B-5228-C5DA-AE33C1F5766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142DD80-5043-FAD9-7AA3-49FD0A579D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72DB873-6C79-24C6-131D-F602140792A5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220088E-AF73-9B9D-7AB4-E2181D9EF3DD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C374E6EC-0A34-4E70-2B43-206B6C5B6F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CE2EBDF-D2A1-5437-D529-7BD2F154EBE9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EEBACD2-3121-7828-CEF1-4F8A97C5DC3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D4306225-305B-EF88-72D6-E75958D2A7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BFCAA0E7-8DEA-6955-D956-5A7E8B892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76" y="2459333"/>
            <a:ext cx="7188049" cy="99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2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D28F5-D48C-DE80-08E7-0780D2131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ED0936-3AD1-A04D-EA3E-45746DF533B6}"/>
              </a:ext>
            </a:extLst>
          </p:cNvPr>
          <p:cNvSpPr txBox="1"/>
          <p:nvPr/>
        </p:nvSpPr>
        <p:spPr>
          <a:xfrm>
            <a:off x="101600" y="753237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كل التلاميذ الذين كانوا في الساحة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349A03-617D-DFAA-7F71-B837A77D5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16EEC41-BD5E-46AB-7C62-A8E0F29B607E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C04892-7997-69EE-A2E3-8A6D2CC924E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0A847498-EED3-AF48-F85C-7D578BEEE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63F9485-020C-E085-BEE3-0408597F9C0B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0DAF711-EB1F-84DB-4362-F7F4C4EDB6E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BB8AB7BE-8A6B-A95E-DAF7-5906D75996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8A83315-8586-696A-FD3F-81042BABC457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F38EC9-EF8E-E605-E764-9E0719E2C1FB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20CAD52-B59B-BA01-FC75-7758A5DA0B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480906C-B18C-FA6B-C6CB-7DD710C204D2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95708FF-4878-20E0-DBAA-BC670DA8D7A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6CD53EA-18E6-70D5-6013-996277D5D3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C7AFAD4C-3398-44DB-80C9-9E7D284BF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76" y="2459333"/>
            <a:ext cx="7188049" cy="99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9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A565-536F-F795-96D5-6D637E5A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F5ABE9-C630-6F05-0AAD-7CFE97EB9839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861101-8A3F-7ECB-8452-0F51A793C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B6B2DE-5436-B2EE-92AB-E62A1D00C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5B4A-2D37-296D-75EE-F9A23D09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2ACDD2-6025-4497-32BF-D2AF43139DAD}"/>
              </a:ext>
            </a:extLst>
          </p:cNvPr>
          <p:cNvSpPr txBox="1"/>
          <p:nvPr/>
        </p:nvSpPr>
        <p:spPr>
          <a:xfrm>
            <a:off x="101600" y="767605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نرسم 8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تربيعات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لتمثيل كل التلاميذ الذين كانوا في الساحة (1-2-3-4-5-6-7-8)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78E76-3455-F3C6-8905-79B1B33F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6A5E1BD-81EF-90E5-C921-660D7E1BDDAF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A00F74E-3556-113B-B4DA-45B871E960E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0BB15622-1E1B-4C2C-99F3-6C713B675F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A85D132-27E6-BDD2-23C5-CF224C2710F9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ADF53E3-F4B7-3806-EC05-528AF8FD164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8A3771B-BF5E-3437-A5E9-210FAD7BDE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DE7E7AE-5229-21AD-16D2-ADA8AFB60001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FB5A5DB-8FB4-EA77-60E3-6DA50D69588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7810B3B1-FE8F-F893-1CFE-6AB9A658D5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98A76B8-4D0D-6276-5277-BCAD0A3DF613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C1DD87C-BA00-ECAD-B106-CB334C87CB4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B370A38D-F3C1-F373-2983-9179025398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306C5743-A906-7FC9-2587-48D8F6BFB066}"/>
              </a:ext>
            </a:extLst>
          </p:cNvPr>
          <p:cNvSpPr/>
          <p:nvPr/>
        </p:nvSpPr>
        <p:spPr>
          <a:xfrm>
            <a:off x="26907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9C215C-2E76-1015-9827-0FC9FA4A7094}"/>
              </a:ext>
            </a:extLst>
          </p:cNvPr>
          <p:cNvSpPr/>
          <p:nvPr/>
        </p:nvSpPr>
        <p:spPr>
          <a:xfrm>
            <a:off x="321589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47119B-9E9A-A9AD-DF0C-90396D2CC8B2}"/>
              </a:ext>
            </a:extLst>
          </p:cNvPr>
          <p:cNvSpPr/>
          <p:nvPr/>
        </p:nvSpPr>
        <p:spPr>
          <a:xfrm>
            <a:off x="374105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479661-5508-B9ED-F157-8CED9050F1BE}"/>
              </a:ext>
            </a:extLst>
          </p:cNvPr>
          <p:cNvSpPr/>
          <p:nvPr/>
        </p:nvSpPr>
        <p:spPr>
          <a:xfrm>
            <a:off x="425448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C3554B-3C15-BC0A-73E1-E7705F0DF5AE}"/>
              </a:ext>
            </a:extLst>
          </p:cNvPr>
          <p:cNvSpPr/>
          <p:nvPr/>
        </p:nvSpPr>
        <p:spPr>
          <a:xfrm>
            <a:off x="47796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AEB4335-8A4C-D2F6-4E28-F474835AE045}"/>
              </a:ext>
            </a:extLst>
          </p:cNvPr>
          <p:cNvSpPr/>
          <p:nvPr/>
        </p:nvSpPr>
        <p:spPr>
          <a:xfrm>
            <a:off x="5304795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EB9061D-9EE6-B115-31DD-3C4F378003DD}"/>
              </a:ext>
            </a:extLst>
          </p:cNvPr>
          <p:cNvSpPr/>
          <p:nvPr/>
        </p:nvSpPr>
        <p:spPr>
          <a:xfrm>
            <a:off x="5829950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593A92E-DC42-0E11-4D16-7A8C89649241}"/>
              </a:ext>
            </a:extLst>
          </p:cNvPr>
          <p:cNvSpPr/>
          <p:nvPr/>
        </p:nvSpPr>
        <p:spPr>
          <a:xfrm>
            <a:off x="6362632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DA22DFC6-0544-9F6A-407E-C1503FBF3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76" y="2459333"/>
            <a:ext cx="7188049" cy="99987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E64BA2C-A40A-99E3-F114-9C82A392B73F}"/>
              </a:ext>
            </a:extLst>
          </p:cNvPr>
          <p:cNvSpPr txBox="1"/>
          <p:nvPr/>
        </p:nvSpPr>
        <p:spPr>
          <a:xfrm>
            <a:off x="3147115" y="5382509"/>
            <a:ext cx="3147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كُلُّ التّلاميذِ الْذينَ كانوا في السّاحَةِ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9" name="Accolade ouvrante 8">
            <a:extLst>
              <a:ext uri="{FF2B5EF4-FFF2-40B4-BE49-F238E27FC236}">
                <a16:creationId xmlns:a16="http://schemas.microsoft.com/office/drawing/2014/main" id="{09599E7F-148C-72C6-6B8E-D6104FB1C4CD}"/>
              </a:ext>
            </a:extLst>
          </p:cNvPr>
          <p:cNvSpPr/>
          <p:nvPr/>
        </p:nvSpPr>
        <p:spPr>
          <a:xfrm rot="16200000">
            <a:off x="4643936" y="3007981"/>
            <a:ext cx="301609" cy="4183374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40" grpId="0" animBg="1"/>
      <p:bldP spid="44" grpId="0" animBg="1"/>
      <p:bldP spid="45" grpId="0" animBg="1"/>
      <p:bldP spid="8" grpId="0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17053-B1D4-6BFB-0D9A-E3A5E088D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6285D0B-4579-7F9C-DE77-E91BF276A72B}"/>
              </a:ext>
            </a:extLst>
          </p:cNvPr>
          <p:cNvSpPr txBox="1"/>
          <p:nvPr/>
        </p:nvSpPr>
        <p:spPr>
          <a:xfrm>
            <a:off x="101600" y="767605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اشطبوا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التربيعات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التي تمثل التلاميذ الذين ذهبوا إلى المرحاض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C0C7A3-9574-21F0-6150-940A891AA5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EF75C5C-A660-131C-B8BC-CB6976EFFBB5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FAC3B5-4BEB-6E6B-DD40-F13C3B21F22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59C2FC2E-47AA-CDFB-602A-B2F8A56A03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DE08E59-A2DE-C8CE-6B77-5D0DB2173601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4892A22-D75A-3E43-46AD-AA04BC7EB41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58344651-691D-6FDB-8A72-E3273FDACF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77EB184-EB4D-BB9A-21DD-CCEF5732778F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E2E32F0-DE16-4E59-2797-93330C11C6D9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439C6466-0DCD-4DA9-9D9E-619FA16F83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264DFB11-D658-0D78-B183-057A094264C7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25D0881F-2567-2288-3554-B899A55A7C7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AE8D0B35-3B71-66EF-DB96-B1203D1993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8E85D31-5AFD-B343-9CC8-33992092451A}"/>
              </a:ext>
            </a:extLst>
          </p:cNvPr>
          <p:cNvSpPr/>
          <p:nvPr/>
        </p:nvSpPr>
        <p:spPr>
          <a:xfrm>
            <a:off x="26907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833059-D952-78F8-EAF3-5D6C70DBB9FC}"/>
              </a:ext>
            </a:extLst>
          </p:cNvPr>
          <p:cNvSpPr/>
          <p:nvPr/>
        </p:nvSpPr>
        <p:spPr>
          <a:xfrm>
            <a:off x="321589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114CC0-ED7B-64D5-D18B-57DF68B41CF3}"/>
              </a:ext>
            </a:extLst>
          </p:cNvPr>
          <p:cNvSpPr/>
          <p:nvPr/>
        </p:nvSpPr>
        <p:spPr>
          <a:xfrm>
            <a:off x="374105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8C2B40A-17BB-36CD-79A4-BE48E43D700D}"/>
              </a:ext>
            </a:extLst>
          </p:cNvPr>
          <p:cNvSpPr/>
          <p:nvPr/>
        </p:nvSpPr>
        <p:spPr>
          <a:xfrm>
            <a:off x="425448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500CDB3-060D-84EE-BC99-BDAB6BECB943}"/>
              </a:ext>
            </a:extLst>
          </p:cNvPr>
          <p:cNvSpPr/>
          <p:nvPr/>
        </p:nvSpPr>
        <p:spPr>
          <a:xfrm>
            <a:off x="47796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C818FAF-3F88-6A7B-FFD8-8EBBDBA48599}"/>
              </a:ext>
            </a:extLst>
          </p:cNvPr>
          <p:cNvSpPr/>
          <p:nvPr/>
        </p:nvSpPr>
        <p:spPr>
          <a:xfrm>
            <a:off x="5304795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C156BD4-555D-5E07-E206-A38BB1BD43B0}"/>
              </a:ext>
            </a:extLst>
          </p:cNvPr>
          <p:cNvSpPr/>
          <p:nvPr/>
        </p:nvSpPr>
        <p:spPr>
          <a:xfrm>
            <a:off x="5829950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30498BA-17A0-7A9D-EF8D-ADF2373691B8}"/>
              </a:ext>
            </a:extLst>
          </p:cNvPr>
          <p:cNvSpPr/>
          <p:nvPr/>
        </p:nvSpPr>
        <p:spPr>
          <a:xfrm>
            <a:off x="6362632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2A7B7F19-4BFF-43BC-E753-4FF52A9C7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76" y="2459333"/>
            <a:ext cx="7188049" cy="99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0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27DD5-BFC4-108C-BD82-8B1AB1086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3F3708E-385C-CA6C-61C9-21B059CFDE60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C5777C-C77A-0860-F52C-225FB8EF3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B27D34-1BA5-5CDB-29CB-C0D11DC811C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26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D7A1D-AA1F-FABF-B62D-2B0EB7873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9BF6D96-2668-094F-22C4-ABCDF477E1CA}"/>
              </a:ext>
            </a:extLst>
          </p:cNvPr>
          <p:cNvSpPr txBox="1"/>
          <p:nvPr/>
        </p:nvSpPr>
        <p:spPr>
          <a:xfrm>
            <a:off x="101600" y="767605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عدد التلاميذ الذين ذهبوا إلى المرحاض  هو 6 .نشطب 6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تربيعات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(1-2-3-4-5-6)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54391B-EE0B-1601-B5BA-C50DB1BA4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1F41572-F3D2-E009-010D-AD53388419F8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D38F3EA-7A12-D0EF-18CC-1E69D8A606C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7C17F3F4-74A0-7AA3-DCA4-501910622B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A0ECC20-8B60-D3A6-3D8C-F6601155B663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C953A5-16D7-C0E3-AFE1-97EB6C4830D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65D0600-5AA8-DEA9-632A-6406792CD1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CF49CDB-3D0F-18B0-2C9F-5E4D5F7C5242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DA1B990-54F2-E533-48BB-A0521EE87DE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6077211F-7AE3-D7CF-911C-E1FA78A4FF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A3049A7C-F812-E58C-C1A5-168F43F310D3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B6FE996B-DF2E-E00E-267A-85B1E63F519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D15069D4-4B75-D2EE-6CD1-E0F728F159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E49B2CD-3D8F-7CC4-F258-5811A918B058}"/>
              </a:ext>
            </a:extLst>
          </p:cNvPr>
          <p:cNvSpPr/>
          <p:nvPr/>
        </p:nvSpPr>
        <p:spPr>
          <a:xfrm>
            <a:off x="26907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AC2226-1367-8375-F49B-55C757BC5B94}"/>
              </a:ext>
            </a:extLst>
          </p:cNvPr>
          <p:cNvSpPr/>
          <p:nvPr/>
        </p:nvSpPr>
        <p:spPr>
          <a:xfrm>
            <a:off x="321589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32DEEAC-9F2A-0DE7-11AB-21EB79AA491D}"/>
              </a:ext>
            </a:extLst>
          </p:cNvPr>
          <p:cNvSpPr/>
          <p:nvPr/>
        </p:nvSpPr>
        <p:spPr>
          <a:xfrm>
            <a:off x="374105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5C1685-6908-12F9-1DB1-75603046AAD8}"/>
              </a:ext>
            </a:extLst>
          </p:cNvPr>
          <p:cNvSpPr/>
          <p:nvPr/>
        </p:nvSpPr>
        <p:spPr>
          <a:xfrm>
            <a:off x="425448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7D0ECAF-A2AF-80DA-E2F2-F4F95F1F4635}"/>
              </a:ext>
            </a:extLst>
          </p:cNvPr>
          <p:cNvSpPr/>
          <p:nvPr/>
        </p:nvSpPr>
        <p:spPr>
          <a:xfrm>
            <a:off x="47796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8F4B6FC-0D3C-8DB5-B605-5538D5F2ECC2}"/>
              </a:ext>
            </a:extLst>
          </p:cNvPr>
          <p:cNvSpPr/>
          <p:nvPr/>
        </p:nvSpPr>
        <p:spPr>
          <a:xfrm>
            <a:off x="5304795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3F0BE62-2816-EB72-04D1-365FFEF3142C}"/>
              </a:ext>
            </a:extLst>
          </p:cNvPr>
          <p:cNvSpPr/>
          <p:nvPr/>
        </p:nvSpPr>
        <p:spPr>
          <a:xfrm>
            <a:off x="5829950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9220223-B689-2A2C-1940-B422E85540CF}"/>
              </a:ext>
            </a:extLst>
          </p:cNvPr>
          <p:cNvSpPr/>
          <p:nvPr/>
        </p:nvSpPr>
        <p:spPr>
          <a:xfrm>
            <a:off x="6362632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09D60FB3-646E-F1D2-6194-561E4B518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76" y="2459333"/>
            <a:ext cx="7188049" cy="999871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07868C7-C818-3312-DD0E-A272D166D407}"/>
              </a:ext>
            </a:extLst>
          </p:cNvPr>
          <p:cNvCxnSpPr/>
          <p:nvPr/>
        </p:nvCxnSpPr>
        <p:spPr>
          <a:xfrm flipH="1">
            <a:off x="2855795" y="4267748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9F00C47-FC73-04F2-3691-E6E1B641F00B}"/>
              </a:ext>
            </a:extLst>
          </p:cNvPr>
          <p:cNvCxnSpPr/>
          <p:nvPr/>
        </p:nvCxnSpPr>
        <p:spPr>
          <a:xfrm flipH="1">
            <a:off x="3380950" y="4239944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C4E7400-A0B4-272E-B78F-B308060A8ABE}"/>
              </a:ext>
            </a:extLst>
          </p:cNvPr>
          <p:cNvCxnSpPr/>
          <p:nvPr/>
        </p:nvCxnSpPr>
        <p:spPr>
          <a:xfrm flipH="1">
            <a:off x="3958433" y="4295715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676A29C-B4E0-C959-FAB2-379499A18F0C}"/>
              </a:ext>
            </a:extLst>
          </p:cNvPr>
          <p:cNvCxnSpPr/>
          <p:nvPr/>
        </p:nvCxnSpPr>
        <p:spPr>
          <a:xfrm flipH="1">
            <a:off x="4440576" y="4269599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6EFF79E-4EED-71F7-6605-0FBB5B512151}"/>
              </a:ext>
            </a:extLst>
          </p:cNvPr>
          <p:cNvCxnSpPr/>
          <p:nvPr/>
        </p:nvCxnSpPr>
        <p:spPr>
          <a:xfrm flipH="1">
            <a:off x="4970164" y="4255951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26FDF20-350D-211D-9282-7EC1EA23C0A1}"/>
              </a:ext>
            </a:extLst>
          </p:cNvPr>
          <p:cNvCxnSpPr/>
          <p:nvPr/>
        </p:nvCxnSpPr>
        <p:spPr>
          <a:xfrm flipH="1">
            <a:off x="5452068" y="4227476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8D0C9D8F-EEBF-0005-F42B-20152654D522}"/>
              </a:ext>
            </a:extLst>
          </p:cNvPr>
          <p:cNvSpPr txBox="1"/>
          <p:nvPr/>
        </p:nvSpPr>
        <p:spPr>
          <a:xfrm>
            <a:off x="2385634" y="5317412"/>
            <a:ext cx="33649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الْجُزْءُ الْأَوَّلُ مِنْ كُلِّ</a:t>
            </a:r>
          </a:p>
          <a:p>
            <a:pPr algn="ctr"/>
            <a:r>
              <a:rPr lang="ar-MA" sz="2000" b="1" dirty="0">
                <a:solidFill>
                  <a:srgbClr val="C00000"/>
                </a:solidFill>
              </a:rPr>
              <a:t> التّلاميذِ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3" name="Accolade ouvrante 32">
            <a:extLst>
              <a:ext uri="{FF2B5EF4-FFF2-40B4-BE49-F238E27FC236}">
                <a16:creationId xmlns:a16="http://schemas.microsoft.com/office/drawing/2014/main" id="{62644878-F9BD-C1C5-C1AE-D333F006CB30}"/>
              </a:ext>
            </a:extLst>
          </p:cNvPr>
          <p:cNvSpPr/>
          <p:nvPr/>
        </p:nvSpPr>
        <p:spPr>
          <a:xfrm rot="16200000">
            <a:off x="4098700" y="3566619"/>
            <a:ext cx="301609" cy="3143031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BB0254B-E92A-B872-1955-D83B07BE9DB7}"/>
              </a:ext>
            </a:extLst>
          </p:cNvPr>
          <p:cNvSpPr txBox="1"/>
          <p:nvPr/>
        </p:nvSpPr>
        <p:spPr>
          <a:xfrm>
            <a:off x="5139433" y="5334160"/>
            <a:ext cx="2791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الْجُزْءُ الثّاني مِنْ كُلِّ</a:t>
            </a:r>
          </a:p>
          <a:p>
            <a:pPr algn="ctr"/>
            <a:r>
              <a:rPr lang="ar-MA" sz="2000" b="1" dirty="0">
                <a:solidFill>
                  <a:srgbClr val="C00000"/>
                </a:solidFill>
              </a:rPr>
              <a:t> التّلاميذِ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5" name="Accolade ouvrante 34">
            <a:extLst>
              <a:ext uri="{FF2B5EF4-FFF2-40B4-BE49-F238E27FC236}">
                <a16:creationId xmlns:a16="http://schemas.microsoft.com/office/drawing/2014/main" id="{048974A9-A3B9-0817-E65F-149136658C25}"/>
              </a:ext>
            </a:extLst>
          </p:cNvPr>
          <p:cNvSpPr/>
          <p:nvPr/>
        </p:nvSpPr>
        <p:spPr>
          <a:xfrm rot="16200000">
            <a:off x="6226270" y="4635043"/>
            <a:ext cx="301609" cy="1001467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60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 animBg="1"/>
      <p:bldP spid="34" grpId="0"/>
      <p:bldP spid="3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FB8D-6CD8-0DB6-E226-602C7912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89F365-2572-FA93-F822-D81AA6F34E2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7A3B0-CCFC-7C18-A22C-F02D5797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9ED68-4FBA-46A1-5BBD-1EBE0CEA8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FFDFE4BA-CFA1-B990-85F5-468DAAD0036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9D405847-3CD6-5301-EB11-010F89003CA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CD31DCEF-6A06-4AB0-F946-5638F30421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2CD78F4-327B-1E32-FA54-86C30BACE420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1ADD6E9F-2CB4-683B-3567-25D2F6AB8DE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7B7C8138-410B-4AF7-26EA-A912DB45A9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063052A-F45E-FC70-57E8-D8A22EEFD960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06A2441E-8B58-1316-377D-1D2BB1AB15A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8EF52784-D970-B57B-82B0-F3BE5FD1FB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ADA63062-8874-4F62-DF3A-7787ABAF1ABF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912218B8-C1AB-D78E-5C95-53501B783A9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8" name="Oval 80">
              <a:extLst>
                <a:ext uri="{FF2B5EF4-FFF2-40B4-BE49-F238E27FC236}">
                  <a16:creationId xmlns:a16="http://schemas.microsoft.com/office/drawing/2014/main" id="{B62CA8F7-D78D-50E7-AF68-2650AE07C0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1709ED9-8E57-5356-4D30-03C835486D1B}"/>
              </a:ext>
            </a:extLst>
          </p:cNvPr>
          <p:cNvSpPr/>
          <p:nvPr/>
        </p:nvSpPr>
        <p:spPr>
          <a:xfrm>
            <a:off x="26907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088862-B012-209A-72CD-2B8C2446F8A0}"/>
              </a:ext>
            </a:extLst>
          </p:cNvPr>
          <p:cNvSpPr/>
          <p:nvPr/>
        </p:nvSpPr>
        <p:spPr>
          <a:xfrm>
            <a:off x="321589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B38904-F7A7-3E83-B257-6FBB322BD692}"/>
              </a:ext>
            </a:extLst>
          </p:cNvPr>
          <p:cNvSpPr/>
          <p:nvPr/>
        </p:nvSpPr>
        <p:spPr>
          <a:xfrm>
            <a:off x="374105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ED96A6-9CD7-8592-CF8D-197052F52D02}"/>
              </a:ext>
            </a:extLst>
          </p:cNvPr>
          <p:cNvSpPr/>
          <p:nvPr/>
        </p:nvSpPr>
        <p:spPr>
          <a:xfrm>
            <a:off x="425448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6DDB55-86C1-C4AC-BBC5-1BA8A940EFF0}"/>
              </a:ext>
            </a:extLst>
          </p:cNvPr>
          <p:cNvSpPr/>
          <p:nvPr/>
        </p:nvSpPr>
        <p:spPr>
          <a:xfrm>
            <a:off x="47796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6C66CA-7419-9AC9-C274-3CA968D01D9A}"/>
              </a:ext>
            </a:extLst>
          </p:cNvPr>
          <p:cNvSpPr/>
          <p:nvPr/>
        </p:nvSpPr>
        <p:spPr>
          <a:xfrm>
            <a:off x="5304795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CE6B4A-9087-CC62-1BAB-3DCB97F3BE3F}"/>
              </a:ext>
            </a:extLst>
          </p:cNvPr>
          <p:cNvSpPr/>
          <p:nvPr/>
        </p:nvSpPr>
        <p:spPr>
          <a:xfrm>
            <a:off x="5829950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6D52D-82EE-33D4-D1A1-511AC88FB105}"/>
              </a:ext>
            </a:extLst>
          </p:cNvPr>
          <p:cNvSpPr/>
          <p:nvPr/>
        </p:nvSpPr>
        <p:spPr>
          <a:xfrm>
            <a:off x="6362632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C14A1247-9625-4274-2C25-A331C1D29B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76" y="2459333"/>
            <a:ext cx="7188049" cy="999871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8F0F992-D455-D2A7-19EA-2E34D9238BDE}"/>
              </a:ext>
            </a:extLst>
          </p:cNvPr>
          <p:cNvCxnSpPr/>
          <p:nvPr/>
        </p:nvCxnSpPr>
        <p:spPr>
          <a:xfrm flipH="1">
            <a:off x="2855795" y="4267748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FDA09E1-981C-7EB5-8196-7539E3ADE246}"/>
              </a:ext>
            </a:extLst>
          </p:cNvPr>
          <p:cNvCxnSpPr/>
          <p:nvPr/>
        </p:nvCxnSpPr>
        <p:spPr>
          <a:xfrm flipH="1">
            <a:off x="3380950" y="4239944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94B01C9-5AE7-882B-ED84-FE547C3E8C6E}"/>
              </a:ext>
            </a:extLst>
          </p:cNvPr>
          <p:cNvCxnSpPr/>
          <p:nvPr/>
        </p:nvCxnSpPr>
        <p:spPr>
          <a:xfrm flipH="1">
            <a:off x="3958433" y="4295715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B82A971-0033-6F0D-A0D6-B7B9E92E388E}"/>
              </a:ext>
            </a:extLst>
          </p:cNvPr>
          <p:cNvCxnSpPr/>
          <p:nvPr/>
        </p:nvCxnSpPr>
        <p:spPr>
          <a:xfrm flipH="1">
            <a:off x="4440576" y="4269599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7FF42CE-5E85-835E-248A-D5DA87C126C0}"/>
              </a:ext>
            </a:extLst>
          </p:cNvPr>
          <p:cNvCxnSpPr/>
          <p:nvPr/>
        </p:nvCxnSpPr>
        <p:spPr>
          <a:xfrm flipH="1">
            <a:off x="4970164" y="4255951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6F0E52C-3912-4D45-27F1-08F9E20DDC9C}"/>
              </a:ext>
            </a:extLst>
          </p:cNvPr>
          <p:cNvCxnSpPr/>
          <p:nvPr/>
        </p:nvCxnSpPr>
        <p:spPr>
          <a:xfrm flipH="1">
            <a:off x="5452068" y="4227476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F9F2-7894-E844-7C77-BCDE7320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060DC8-54E9-E47F-E8D9-0813EB9156C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المناسبة لحساب عدد التلاميذ الذين بقوا في الساحة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65AD-68F1-77C2-6661-2BBC00A5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3" name="Groupe 62">
            <a:extLst>
              <a:ext uri="{FF2B5EF4-FFF2-40B4-BE49-F238E27FC236}">
                <a16:creationId xmlns:a16="http://schemas.microsoft.com/office/drawing/2014/main" id="{D0DD33E9-7DE9-3E74-3C3D-184C672D7FD0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95C3910-AE6F-C75A-0702-4637171FE96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458A2E59-90DD-E6EF-0587-C127CC4898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944748C-564B-F344-EDC3-BB27AB93D336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A3449AD0-84EC-ECBC-8F60-6764A64015D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8" name="Oval 80">
              <a:extLst>
                <a:ext uri="{FF2B5EF4-FFF2-40B4-BE49-F238E27FC236}">
                  <a16:creationId xmlns:a16="http://schemas.microsoft.com/office/drawing/2014/main" id="{D5DD6194-4917-41B6-22D1-DCA23812D9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CA620AFD-276A-3CA6-8BBC-DFF6E11A7916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302FB16A-692A-5385-3C9E-6F0C9084ED3D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1" name="Oval 80">
              <a:extLst>
                <a:ext uri="{FF2B5EF4-FFF2-40B4-BE49-F238E27FC236}">
                  <a16:creationId xmlns:a16="http://schemas.microsoft.com/office/drawing/2014/main" id="{0043FD52-FC4E-EC99-8060-46415DABC6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C07B1DDA-9163-8359-EF65-62D11FB9B558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B7F549A6-BBB8-B050-2420-94B246DF1DD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4" name="Oval 80">
              <a:extLst>
                <a:ext uri="{FF2B5EF4-FFF2-40B4-BE49-F238E27FC236}">
                  <a16:creationId xmlns:a16="http://schemas.microsoft.com/office/drawing/2014/main" id="{FC066914-E801-F670-7B09-2BDAEACF26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5DF8E20-D39B-1896-6637-66ECCFA3864B}"/>
              </a:ext>
            </a:extLst>
          </p:cNvPr>
          <p:cNvSpPr/>
          <p:nvPr/>
        </p:nvSpPr>
        <p:spPr>
          <a:xfrm>
            <a:off x="26907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EB2CE6-F489-9C0E-83E6-CBA924122329}"/>
              </a:ext>
            </a:extLst>
          </p:cNvPr>
          <p:cNvSpPr/>
          <p:nvPr/>
        </p:nvSpPr>
        <p:spPr>
          <a:xfrm>
            <a:off x="321589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E314E6-D41F-468C-E002-6AE216151316}"/>
              </a:ext>
            </a:extLst>
          </p:cNvPr>
          <p:cNvSpPr/>
          <p:nvPr/>
        </p:nvSpPr>
        <p:spPr>
          <a:xfrm>
            <a:off x="374105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09516D-932B-9C02-3BD9-79C0527EB3D1}"/>
              </a:ext>
            </a:extLst>
          </p:cNvPr>
          <p:cNvSpPr/>
          <p:nvPr/>
        </p:nvSpPr>
        <p:spPr>
          <a:xfrm>
            <a:off x="425448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0E7076-A1A3-5608-1916-AAF7C9FB1601}"/>
              </a:ext>
            </a:extLst>
          </p:cNvPr>
          <p:cNvSpPr/>
          <p:nvPr/>
        </p:nvSpPr>
        <p:spPr>
          <a:xfrm>
            <a:off x="47796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351247-E1E6-2F28-1378-E5CE2E7606F6}"/>
              </a:ext>
            </a:extLst>
          </p:cNvPr>
          <p:cNvSpPr/>
          <p:nvPr/>
        </p:nvSpPr>
        <p:spPr>
          <a:xfrm>
            <a:off x="5304795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328E8C-D8C2-4558-250B-3D3D45621DE1}"/>
              </a:ext>
            </a:extLst>
          </p:cNvPr>
          <p:cNvSpPr/>
          <p:nvPr/>
        </p:nvSpPr>
        <p:spPr>
          <a:xfrm>
            <a:off x="5829950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031F5F-B898-914F-7627-BEDD90224C1C}"/>
              </a:ext>
            </a:extLst>
          </p:cNvPr>
          <p:cNvSpPr/>
          <p:nvPr/>
        </p:nvSpPr>
        <p:spPr>
          <a:xfrm>
            <a:off x="6362632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526A6A3F-5DE3-813C-299F-4427C0B42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76" y="2459333"/>
            <a:ext cx="7188049" cy="999871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6D97282-385B-1F97-406B-127544EA024F}"/>
              </a:ext>
            </a:extLst>
          </p:cNvPr>
          <p:cNvCxnSpPr/>
          <p:nvPr/>
        </p:nvCxnSpPr>
        <p:spPr>
          <a:xfrm flipH="1">
            <a:off x="2855795" y="4267748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12660BA-B6FF-61B5-6AC1-3DD4B1BB8CF3}"/>
              </a:ext>
            </a:extLst>
          </p:cNvPr>
          <p:cNvCxnSpPr/>
          <p:nvPr/>
        </p:nvCxnSpPr>
        <p:spPr>
          <a:xfrm flipH="1">
            <a:off x="3380950" y="4239944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A5949CD6-3996-E167-9C4A-324413A5312B}"/>
              </a:ext>
            </a:extLst>
          </p:cNvPr>
          <p:cNvCxnSpPr/>
          <p:nvPr/>
        </p:nvCxnSpPr>
        <p:spPr>
          <a:xfrm flipH="1">
            <a:off x="3958433" y="4295715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8E455E5-BA31-C7AF-4F28-451633CE56A3}"/>
              </a:ext>
            </a:extLst>
          </p:cNvPr>
          <p:cNvCxnSpPr/>
          <p:nvPr/>
        </p:nvCxnSpPr>
        <p:spPr>
          <a:xfrm flipH="1">
            <a:off x="4440576" y="4269599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A3A8291-B6F2-B983-1486-9423346574F1}"/>
              </a:ext>
            </a:extLst>
          </p:cNvPr>
          <p:cNvCxnSpPr/>
          <p:nvPr/>
        </p:nvCxnSpPr>
        <p:spPr>
          <a:xfrm flipH="1">
            <a:off x="4970164" y="4255951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3F55D9-B9B7-0D4B-DB15-694344679BCF}"/>
              </a:ext>
            </a:extLst>
          </p:cNvPr>
          <p:cNvCxnSpPr/>
          <p:nvPr/>
        </p:nvCxnSpPr>
        <p:spPr>
          <a:xfrm flipH="1">
            <a:off x="5452068" y="4227476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10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62CC-047F-D785-6AEC-004EE33C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3294EB-571C-5124-D745-C3F178D325F8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BDF32-41EF-C274-32FA-6BB212B80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E0A345-CDE9-7ECB-2A40-E37B95B65F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4AC74-1FED-DFEA-2101-54963AD1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819B2-71FA-F340-26CE-14D27BB360E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:لحساب الجزء الثاني نستعمل</a:t>
            </a:r>
            <a:r>
              <a:rPr kumimoji="0" lang="ar-MA" sz="18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الطرح  2 = 6 – 8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19413-B0E8-10AD-A767-4B2159D3E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3730A79A-9866-4DFC-4367-961C6E7BD96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463E2BEB-3A8E-8489-7456-D0703CC3C42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09C33D7-F554-BCA6-2377-4FAC0A4749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44D89633-8182-F1D7-DB80-08F21F6B2F91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45C9E6EC-39BC-6C10-74EE-FBB1EBE6516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22801D1D-96D8-1BA5-2B26-9F0061A8FC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B846BEF-8B03-EC61-85AB-3130B73E0AA1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DB8CC638-9E5E-0615-529B-D01343A65DC6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D92ACBB5-0C35-D62E-6C8F-B58924D27B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868360A-ABE7-25B2-A9BA-7E1E253DC03B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ABDD3501-61A1-FEBB-5C93-5E76BE4FC43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75BCD7CA-B431-D0A6-FBCF-21E4AEAA86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8FE0FA9B-B538-1E42-15B2-16DD596E12BF}"/>
              </a:ext>
            </a:extLst>
          </p:cNvPr>
          <p:cNvSpPr txBox="1"/>
          <p:nvPr/>
        </p:nvSpPr>
        <p:spPr>
          <a:xfrm>
            <a:off x="3067616" y="540046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C739413-FD66-7FC5-5C98-E900C5794703}"/>
              </a:ext>
            </a:extLst>
          </p:cNvPr>
          <p:cNvSpPr txBox="1"/>
          <p:nvPr/>
        </p:nvSpPr>
        <p:spPr>
          <a:xfrm>
            <a:off x="3263383" y="5407344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1559B02-2739-610F-1C22-909130A45C9B}"/>
              </a:ext>
            </a:extLst>
          </p:cNvPr>
          <p:cNvSpPr txBox="1"/>
          <p:nvPr/>
        </p:nvSpPr>
        <p:spPr>
          <a:xfrm>
            <a:off x="4158044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79B08B2-E8E7-BDA7-6439-99EE8A12EA83}"/>
              </a:ext>
            </a:extLst>
          </p:cNvPr>
          <p:cNvSpPr txBox="1"/>
          <p:nvPr/>
        </p:nvSpPr>
        <p:spPr>
          <a:xfrm>
            <a:off x="3688027" y="5407344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A6D7D37-46B4-C595-F4D5-89A5A27DAEE5}"/>
              </a:ext>
            </a:extLst>
          </p:cNvPr>
          <p:cNvSpPr txBox="1"/>
          <p:nvPr/>
        </p:nvSpPr>
        <p:spPr>
          <a:xfrm>
            <a:off x="4703654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F194C6F-CDD1-CEFD-8F58-B8633DD2946D}"/>
              </a:ext>
            </a:extLst>
          </p:cNvPr>
          <p:cNvSpPr txBox="1"/>
          <p:nvPr/>
        </p:nvSpPr>
        <p:spPr>
          <a:xfrm>
            <a:off x="5323996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7B099D-3D27-CB94-F7B9-68A9E04397C2}"/>
              </a:ext>
            </a:extLst>
          </p:cNvPr>
          <p:cNvSpPr/>
          <p:nvPr/>
        </p:nvSpPr>
        <p:spPr>
          <a:xfrm>
            <a:off x="26907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58EA50-2269-28A4-F14F-4CE681085CEE}"/>
              </a:ext>
            </a:extLst>
          </p:cNvPr>
          <p:cNvSpPr/>
          <p:nvPr/>
        </p:nvSpPr>
        <p:spPr>
          <a:xfrm>
            <a:off x="321589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AB37F2-4A31-8B1C-27AD-F0F95E88E0FB}"/>
              </a:ext>
            </a:extLst>
          </p:cNvPr>
          <p:cNvSpPr/>
          <p:nvPr/>
        </p:nvSpPr>
        <p:spPr>
          <a:xfrm>
            <a:off x="374105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057E6F-D408-2433-DD21-9120291309C0}"/>
              </a:ext>
            </a:extLst>
          </p:cNvPr>
          <p:cNvSpPr/>
          <p:nvPr/>
        </p:nvSpPr>
        <p:spPr>
          <a:xfrm>
            <a:off x="425448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DBFA0C-299B-71EB-6A7E-40CA23EC6710}"/>
              </a:ext>
            </a:extLst>
          </p:cNvPr>
          <p:cNvSpPr/>
          <p:nvPr/>
        </p:nvSpPr>
        <p:spPr>
          <a:xfrm>
            <a:off x="47796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DF5AD9-C3FA-6B40-742E-112AC1E20639}"/>
              </a:ext>
            </a:extLst>
          </p:cNvPr>
          <p:cNvSpPr/>
          <p:nvPr/>
        </p:nvSpPr>
        <p:spPr>
          <a:xfrm>
            <a:off x="5304795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57E078-B839-50FD-7D9E-83A01D4E4075}"/>
              </a:ext>
            </a:extLst>
          </p:cNvPr>
          <p:cNvSpPr/>
          <p:nvPr/>
        </p:nvSpPr>
        <p:spPr>
          <a:xfrm>
            <a:off x="5829950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A441F4-822E-04A7-D88A-7CF0FF75FDD2}"/>
              </a:ext>
            </a:extLst>
          </p:cNvPr>
          <p:cNvSpPr/>
          <p:nvPr/>
        </p:nvSpPr>
        <p:spPr>
          <a:xfrm>
            <a:off x="6362632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7DF18234-93C0-E117-EE0C-EC7B12C8B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76" y="2459333"/>
            <a:ext cx="7188049" cy="999871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73138F8-1259-8A8F-B9A2-3E855AD77B3F}"/>
              </a:ext>
            </a:extLst>
          </p:cNvPr>
          <p:cNvCxnSpPr/>
          <p:nvPr/>
        </p:nvCxnSpPr>
        <p:spPr>
          <a:xfrm flipH="1">
            <a:off x="2855795" y="4267748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CE30AEF-F5A2-247C-EF8A-DCC8A769CABE}"/>
              </a:ext>
            </a:extLst>
          </p:cNvPr>
          <p:cNvCxnSpPr/>
          <p:nvPr/>
        </p:nvCxnSpPr>
        <p:spPr>
          <a:xfrm flipH="1">
            <a:off x="3380950" y="4239944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924138C-8759-1BF0-9430-0D6C1A34F3E8}"/>
              </a:ext>
            </a:extLst>
          </p:cNvPr>
          <p:cNvCxnSpPr/>
          <p:nvPr/>
        </p:nvCxnSpPr>
        <p:spPr>
          <a:xfrm flipH="1">
            <a:off x="3958433" y="4295715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4DD93FD-D53A-24AB-09A7-26A9561A2057}"/>
              </a:ext>
            </a:extLst>
          </p:cNvPr>
          <p:cNvCxnSpPr/>
          <p:nvPr/>
        </p:nvCxnSpPr>
        <p:spPr>
          <a:xfrm flipH="1">
            <a:off x="4440576" y="4269599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E368680-E04F-CE1F-185F-5C91B20C39C6}"/>
              </a:ext>
            </a:extLst>
          </p:cNvPr>
          <p:cNvCxnSpPr/>
          <p:nvPr/>
        </p:nvCxnSpPr>
        <p:spPr>
          <a:xfrm flipH="1">
            <a:off x="4970164" y="4255951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93EB65A-3C5B-11E0-8565-9D42E0305065}"/>
              </a:ext>
            </a:extLst>
          </p:cNvPr>
          <p:cNvCxnSpPr/>
          <p:nvPr/>
        </p:nvCxnSpPr>
        <p:spPr>
          <a:xfrm flipH="1">
            <a:off x="5452068" y="4227476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C3D78-8AB8-44A4-52C1-63529897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ABD3EA3-0637-3FAA-E90E-0A67CFBFDBF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 الرابعة  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0E2E86-FE06-9D38-E4E7-034AC4757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2485E16-E09A-D4D3-2546-417C7D59327D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1D7E44E-EA0E-AC3A-EDFF-DC2A0F4E875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D753DDD-7AE2-A31A-0F85-B3A46025F7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749BF72-437E-6B1F-7194-8A82E059B67E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8293CFD-2546-D88E-A147-44F0AE26D12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8922F0-7A37-5590-E9D3-769407A9A7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05BECF0-2319-AE27-CBBC-BE388159C78F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8D76E05-8815-4E89-33FB-3337F455CA05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9F7297B2-9E0D-CDEA-9F47-CDDCAED78D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6F04224-3671-6587-9485-40A3B108018E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1379E25-1D5D-6DAF-E980-BFD9886390A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C569DF9-C90C-B3DC-9C93-8A040531A9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3" name="Image 62">
            <a:extLst>
              <a:ext uri="{FF2B5EF4-FFF2-40B4-BE49-F238E27FC236}">
                <a16:creationId xmlns:a16="http://schemas.microsoft.com/office/drawing/2014/main" id="{0AAB4CFA-7B12-A1F9-4463-DB6015797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EF1D924-FFCB-FD48-E254-BA7CAA4768DC}"/>
              </a:ext>
            </a:extLst>
          </p:cNvPr>
          <p:cNvSpPr txBox="1"/>
          <p:nvPr/>
        </p:nvSpPr>
        <p:spPr>
          <a:xfrm>
            <a:off x="3067616" y="540046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9EA6E4-A47E-DB71-6A61-B1D5DA748E67}"/>
              </a:ext>
            </a:extLst>
          </p:cNvPr>
          <p:cNvSpPr txBox="1"/>
          <p:nvPr/>
        </p:nvSpPr>
        <p:spPr>
          <a:xfrm>
            <a:off x="3263383" y="5407344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185726-812E-B787-B252-BE871481DB1A}"/>
              </a:ext>
            </a:extLst>
          </p:cNvPr>
          <p:cNvSpPr txBox="1"/>
          <p:nvPr/>
        </p:nvSpPr>
        <p:spPr>
          <a:xfrm>
            <a:off x="4158044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6F30B8B-0091-5A5A-2DC3-30F8FAED4A38}"/>
              </a:ext>
            </a:extLst>
          </p:cNvPr>
          <p:cNvSpPr txBox="1"/>
          <p:nvPr/>
        </p:nvSpPr>
        <p:spPr>
          <a:xfrm>
            <a:off x="3688027" y="5407344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B28360-5226-D633-1A93-D14AB634E1FF}"/>
              </a:ext>
            </a:extLst>
          </p:cNvPr>
          <p:cNvSpPr txBox="1"/>
          <p:nvPr/>
        </p:nvSpPr>
        <p:spPr>
          <a:xfrm>
            <a:off x="4703654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86679BB-1023-BCB2-F0BF-D7B72262811B}"/>
              </a:ext>
            </a:extLst>
          </p:cNvPr>
          <p:cNvSpPr txBox="1"/>
          <p:nvPr/>
        </p:nvSpPr>
        <p:spPr>
          <a:xfrm>
            <a:off x="5323996" y="540734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5502D8-2CD3-8EDA-2FC1-1FB81A4F2004}"/>
              </a:ext>
            </a:extLst>
          </p:cNvPr>
          <p:cNvSpPr/>
          <p:nvPr/>
        </p:nvSpPr>
        <p:spPr>
          <a:xfrm>
            <a:off x="26907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7739CB-C78B-8BBB-4D67-6A7A5FF133B5}"/>
              </a:ext>
            </a:extLst>
          </p:cNvPr>
          <p:cNvSpPr/>
          <p:nvPr/>
        </p:nvSpPr>
        <p:spPr>
          <a:xfrm>
            <a:off x="321589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BEBCD1-1762-741A-017B-0A87235810A2}"/>
              </a:ext>
            </a:extLst>
          </p:cNvPr>
          <p:cNvSpPr/>
          <p:nvPr/>
        </p:nvSpPr>
        <p:spPr>
          <a:xfrm>
            <a:off x="374105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66538D-4E40-0E3C-1032-C67FB04AB5DB}"/>
              </a:ext>
            </a:extLst>
          </p:cNvPr>
          <p:cNvSpPr/>
          <p:nvPr/>
        </p:nvSpPr>
        <p:spPr>
          <a:xfrm>
            <a:off x="4254485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85E626-E5E5-0295-D28A-331A0546B871}"/>
              </a:ext>
            </a:extLst>
          </p:cNvPr>
          <p:cNvSpPr/>
          <p:nvPr/>
        </p:nvSpPr>
        <p:spPr>
          <a:xfrm>
            <a:off x="4779640" y="4378619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69FB0C-A40C-BC0D-CA22-F3BF1304A525}"/>
              </a:ext>
            </a:extLst>
          </p:cNvPr>
          <p:cNvSpPr/>
          <p:nvPr/>
        </p:nvSpPr>
        <p:spPr>
          <a:xfrm>
            <a:off x="5304795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BD798D-0ABF-9C85-8BDC-6EF4AD50FC8B}"/>
              </a:ext>
            </a:extLst>
          </p:cNvPr>
          <p:cNvSpPr/>
          <p:nvPr/>
        </p:nvSpPr>
        <p:spPr>
          <a:xfrm>
            <a:off x="5829950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378432-FF14-0BF7-4AD3-09974C809DA5}"/>
              </a:ext>
            </a:extLst>
          </p:cNvPr>
          <p:cNvSpPr/>
          <p:nvPr/>
        </p:nvSpPr>
        <p:spPr>
          <a:xfrm>
            <a:off x="6362632" y="4379068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0607019E-8064-0725-A5F6-83738E690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76" y="2459333"/>
            <a:ext cx="7188049" cy="999871"/>
          </a:xfrm>
          <a:prstGeom prst="rect">
            <a:avLst/>
          </a:prstGeom>
        </p:spPr>
      </p:pic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A76FB82-99DE-03B8-84C2-4EA33B45D8EC}"/>
              </a:ext>
            </a:extLst>
          </p:cNvPr>
          <p:cNvCxnSpPr/>
          <p:nvPr/>
        </p:nvCxnSpPr>
        <p:spPr>
          <a:xfrm flipH="1">
            <a:off x="2855795" y="4267748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29172D7A-5DBB-1FAE-DAA9-33A37D879CB1}"/>
              </a:ext>
            </a:extLst>
          </p:cNvPr>
          <p:cNvCxnSpPr/>
          <p:nvPr/>
        </p:nvCxnSpPr>
        <p:spPr>
          <a:xfrm flipH="1">
            <a:off x="3380950" y="4239944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EBD2DC18-30AD-58E7-3FA3-DB243056D0A6}"/>
              </a:ext>
            </a:extLst>
          </p:cNvPr>
          <p:cNvCxnSpPr/>
          <p:nvPr/>
        </p:nvCxnSpPr>
        <p:spPr>
          <a:xfrm flipH="1">
            <a:off x="3958433" y="4295715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1E6CD22B-43C0-C567-8128-30F13574432F}"/>
              </a:ext>
            </a:extLst>
          </p:cNvPr>
          <p:cNvCxnSpPr/>
          <p:nvPr/>
        </p:nvCxnSpPr>
        <p:spPr>
          <a:xfrm flipH="1">
            <a:off x="4440576" y="4269599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2EB6DA6E-6951-A6C8-A66A-4668C25A9EB2}"/>
              </a:ext>
            </a:extLst>
          </p:cNvPr>
          <p:cNvCxnSpPr/>
          <p:nvPr/>
        </p:nvCxnSpPr>
        <p:spPr>
          <a:xfrm flipH="1">
            <a:off x="4970164" y="4255951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65EC0786-7090-3C35-6CF6-7F84E1B83E24}"/>
              </a:ext>
            </a:extLst>
          </p:cNvPr>
          <p:cNvCxnSpPr/>
          <p:nvPr/>
        </p:nvCxnSpPr>
        <p:spPr>
          <a:xfrm flipH="1">
            <a:off x="5452068" y="4227476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88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368E-B439-8FB6-C521-739FB8E2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6A51C7-CFC1-9C67-1756-6AB2295178A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عدد التلاميذ الذين بقوا في الساحة هو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....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216F1-A377-FFD7-742B-5358CC6E1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1D0FACA-53E3-129F-0449-CACA1CE8079F}"/>
              </a:ext>
            </a:extLst>
          </p:cNvPr>
          <p:cNvSpPr txBox="1"/>
          <p:nvPr/>
        </p:nvSpPr>
        <p:spPr>
          <a:xfrm>
            <a:off x="1489844" y="4822190"/>
            <a:ext cx="5991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التّلاميذِ الْذينَ بَقوا في السّاحَةِ هُوَ : .... 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53C078B-D9D4-3C9D-E1CF-600C9391F2F6}"/>
              </a:ext>
            </a:extLst>
          </p:cNvPr>
          <p:cNvSpPr/>
          <p:nvPr/>
        </p:nvSpPr>
        <p:spPr>
          <a:xfrm>
            <a:off x="7402876" y="4895388"/>
            <a:ext cx="608222" cy="369331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4B3329B-47B7-2F16-90BC-59380A32A9ED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B811833-02E9-075B-E8BB-6A8F05D89BD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1234C30-BB9B-E24B-2704-7910DB6BE6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6A3132E-6FC6-49DE-798E-EB889F4E5C0B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28718BB-5EEB-B0C3-ABCA-C351FD3780D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418CC0D5-71A2-8F44-A607-95A2FBD806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A93C454-1966-973C-D6A6-1D1CC0C7946D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A4015AB-5FF3-1D4B-5307-908778100E2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067097AB-B589-40D8-5BA1-D097A841A0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CB95E843-6D65-9250-1EEA-1014E3DBEFFC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9D117AB-3C2E-448A-DE2A-9899B847C2D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56BE50EF-09E1-F4AC-E6C5-E1EB69DFFC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B459DA9F-E6C5-874B-ABF5-67258712B03D}"/>
              </a:ext>
            </a:extLst>
          </p:cNvPr>
          <p:cNvSpPr txBox="1"/>
          <p:nvPr/>
        </p:nvSpPr>
        <p:spPr>
          <a:xfrm>
            <a:off x="3067616" y="3855446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0AE176-3FCE-0CDF-EC17-07FA6BF335F0}"/>
              </a:ext>
            </a:extLst>
          </p:cNvPr>
          <p:cNvSpPr txBox="1"/>
          <p:nvPr/>
        </p:nvSpPr>
        <p:spPr>
          <a:xfrm>
            <a:off x="3263383" y="3862322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A60676-7AA2-AB05-A5FD-27C5279E73F2}"/>
              </a:ext>
            </a:extLst>
          </p:cNvPr>
          <p:cNvSpPr txBox="1"/>
          <p:nvPr/>
        </p:nvSpPr>
        <p:spPr>
          <a:xfrm>
            <a:off x="4158044" y="38623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1D1B40-8FD0-F23D-3ABC-B7B0561D4237}"/>
              </a:ext>
            </a:extLst>
          </p:cNvPr>
          <p:cNvSpPr txBox="1"/>
          <p:nvPr/>
        </p:nvSpPr>
        <p:spPr>
          <a:xfrm>
            <a:off x="3688027" y="3862322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E33063A-C045-E21D-B0C2-046852CE3595}"/>
              </a:ext>
            </a:extLst>
          </p:cNvPr>
          <p:cNvSpPr txBox="1"/>
          <p:nvPr/>
        </p:nvSpPr>
        <p:spPr>
          <a:xfrm>
            <a:off x="4703654" y="38623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7FE2313-A43A-42B7-E35C-CC1FF8694C17}"/>
              </a:ext>
            </a:extLst>
          </p:cNvPr>
          <p:cNvSpPr txBox="1"/>
          <p:nvPr/>
        </p:nvSpPr>
        <p:spPr>
          <a:xfrm>
            <a:off x="5323996" y="38623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B2AFF9-81DB-9BF6-389C-49DA85B4ABA9}"/>
              </a:ext>
            </a:extLst>
          </p:cNvPr>
          <p:cNvSpPr/>
          <p:nvPr/>
        </p:nvSpPr>
        <p:spPr>
          <a:xfrm>
            <a:off x="2690740" y="2833597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D40643-3C83-B083-7C50-AEFA47204BBE}"/>
              </a:ext>
            </a:extLst>
          </p:cNvPr>
          <p:cNvSpPr/>
          <p:nvPr/>
        </p:nvSpPr>
        <p:spPr>
          <a:xfrm>
            <a:off x="3215895" y="2833597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D4C894-6DCE-54A9-79A9-95F2F80477E8}"/>
              </a:ext>
            </a:extLst>
          </p:cNvPr>
          <p:cNvSpPr/>
          <p:nvPr/>
        </p:nvSpPr>
        <p:spPr>
          <a:xfrm>
            <a:off x="3741050" y="2833597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0AF692-40FA-9E9F-3A74-DF765DADEEFC}"/>
              </a:ext>
            </a:extLst>
          </p:cNvPr>
          <p:cNvSpPr/>
          <p:nvPr/>
        </p:nvSpPr>
        <p:spPr>
          <a:xfrm>
            <a:off x="4254485" y="2833597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7F932-103D-C5CA-DF67-EA68BFA3B69B}"/>
              </a:ext>
            </a:extLst>
          </p:cNvPr>
          <p:cNvSpPr/>
          <p:nvPr/>
        </p:nvSpPr>
        <p:spPr>
          <a:xfrm>
            <a:off x="4779640" y="2833597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95D66D-3A27-81A8-C89D-4F50FBB16DC9}"/>
              </a:ext>
            </a:extLst>
          </p:cNvPr>
          <p:cNvSpPr/>
          <p:nvPr/>
        </p:nvSpPr>
        <p:spPr>
          <a:xfrm>
            <a:off x="5304795" y="2834046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C20D4C-F34A-2B9D-0479-151C87B7039D}"/>
              </a:ext>
            </a:extLst>
          </p:cNvPr>
          <p:cNvSpPr/>
          <p:nvPr/>
        </p:nvSpPr>
        <p:spPr>
          <a:xfrm>
            <a:off x="5829950" y="2834046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2AA0DF-37DD-4431-252D-B68BEA24B38D}"/>
              </a:ext>
            </a:extLst>
          </p:cNvPr>
          <p:cNvSpPr/>
          <p:nvPr/>
        </p:nvSpPr>
        <p:spPr>
          <a:xfrm>
            <a:off x="6362632" y="2834046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722BA23F-C945-A6AF-D319-2F907EFB5245}"/>
              </a:ext>
            </a:extLst>
          </p:cNvPr>
          <p:cNvCxnSpPr/>
          <p:nvPr/>
        </p:nvCxnSpPr>
        <p:spPr>
          <a:xfrm flipH="1">
            <a:off x="2855795" y="2722726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FF5C6DD0-622B-8B4A-0C40-2EBCC7E3B139}"/>
              </a:ext>
            </a:extLst>
          </p:cNvPr>
          <p:cNvCxnSpPr/>
          <p:nvPr/>
        </p:nvCxnSpPr>
        <p:spPr>
          <a:xfrm flipH="1">
            <a:off x="3380950" y="2694922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06EB6929-DA2B-9553-DADC-6BD8A7344C04}"/>
              </a:ext>
            </a:extLst>
          </p:cNvPr>
          <p:cNvCxnSpPr/>
          <p:nvPr/>
        </p:nvCxnSpPr>
        <p:spPr>
          <a:xfrm flipH="1">
            <a:off x="3958433" y="2750693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EC364E4A-FAAB-B547-8EB5-309F3CB42DF8}"/>
              </a:ext>
            </a:extLst>
          </p:cNvPr>
          <p:cNvCxnSpPr/>
          <p:nvPr/>
        </p:nvCxnSpPr>
        <p:spPr>
          <a:xfrm flipH="1">
            <a:off x="4440576" y="2724577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10E4448-DE7A-7C27-2581-755B306A0118}"/>
              </a:ext>
            </a:extLst>
          </p:cNvPr>
          <p:cNvCxnSpPr/>
          <p:nvPr/>
        </p:nvCxnSpPr>
        <p:spPr>
          <a:xfrm flipH="1">
            <a:off x="4970164" y="2710929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0CD0FAB8-9FF8-A86B-0240-70D0CC867D0B}"/>
              </a:ext>
            </a:extLst>
          </p:cNvPr>
          <p:cNvCxnSpPr/>
          <p:nvPr/>
        </p:nvCxnSpPr>
        <p:spPr>
          <a:xfrm flipH="1">
            <a:off x="5452068" y="2682454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5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3B1D-9577-328D-8FF5-E4C783595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7A5D0B-5F02-6ACD-F9DB-EB6D27981C1D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F76CD2-7F4A-1B78-AA09-3C8FB5ABE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6D3A07-CD31-E7BB-0585-801EB949D0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5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0239-6E80-40DE-7E8C-A2008199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780FCE-A7F1-9428-EE4F-28C5674438B7}"/>
              </a:ext>
            </a:extLst>
          </p:cNvPr>
          <p:cNvSpPr txBox="1"/>
          <p:nvPr/>
        </p:nvSpPr>
        <p:spPr>
          <a:xfrm>
            <a:off x="433439" y="849493"/>
            <a:ext cx="7098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</a:t>
            </a:r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التلاميذ الذين بقوا في الساحة هو  2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259491-B18D-E18E-FDE7-C768DE738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0468B18-EDCE-7CFE-C9DD-B9CB90C8EFAF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92C67C5-49CD-7F6B-F0C4-792FD2D9C1E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86B3D288-983D-103D-A96C-E767255E09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154DADB-1CF0-B9E7-6091-487E7BE549FD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203A0377-CB7F-17BE-0C88-BDC7AE6D39E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9181D71B-712E-5123-2D3B-7B9D0EE88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ACD424FF-2218-E404-DEB7-14AC8019E33C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BC18E3D-EE02-91D5-47A1-FBF24B2C00E7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70C3FBD9-F13A-42BB-DFC6-AC7AA58A5A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E1B3F66-8496-3FFC-D96E-6B2C5D439A44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D6AF17F1-F48D-884F-D3EF-E895CA90EDA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0948D40A-C930-9AA0-60AA-98551150B1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639FEDA-DD92-97C8-79BC-8CCF6361559A}"/>
              </a:ext>
            </a:extLst>
          </p:cNvPr>
          <p:cNvSpPr txBox="1"/>
          <p:nvPr/>
        </p:nvSpPr>
        <p:spPr>
          <a:xfrm>
            <a:off x="1489844" y="4822190"/>
            <a:ext cx="5991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التّلاميذِ الْذينَ بَقوا في السّاحَةِ هُوَ :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1BD9BE90-A499-AD10-8A12-D03A2795E76B}"/>
              </a:ext>
            </a:extLst>
          </p:cNvPr>
          <p:cNvSpPr/>
          <p:nvPr/>
        </p:nvSpPr>
        <p:spPr>
          <a:xfrm>
            <a:off x="7402876" y="5092479"/>
            <a:ext cx="608222" cy="369331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9143B0-6D5F-FEF7-CD2A-5FE181456F1E}"/>
              </a:ext>
            </a:extLst>
          </p:cNvPr>
          <p:cNvSpPr txBox="1"/>
          <p:nvPr/>
        </p:nvSpPr>
        <p:spPr>
          <a:xfrm>
            <a:off x="3067616" y="3855446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AB6C31F-C2E7-5C72-9F39-45C8F0883558}"/>
              </a:ext>
            </a:extLst>
          </p:cNvPr>
          <p:cNvSpPr txBox="1"/>
          <p:nvPr/>
        </p:nvSpPr>
        <p:spPr>
          <a:xfrm>
            <a:off x="3263383" y="3862322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C902C9C-1BF4-A509-A9FD-5BEB972DE45D}"/>
              </a:ext>
            </a:extLst>
          </p:cNvPr>
          <p:cNvSpPr txBox="1"/>
          <p:nvPr/>
        </p:nvSpPr>
        <p:spPr>
          <a:xfrm>
            <a:off x="4158044" y="38623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096635B-903F-A945-8DE8-8892A74A0A0E}"/>
              </a:ext>
            </a:extLst>
          </p:cNvPr>
          <p:cNvSpPr txBox="1"/>
          <p:nvPr/>
        </p:nvSpPr>
        <p:spPr>
          <a:xfrm>
            <a:off x="3688027" y="3862322"/>
            <a:ext cx="39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8AC73FB-E2E5-0620-10E6-45FF65853671}"/>
              </a:ext>
            </a:extLst>
          </p:cNvPr>
          <p:cNvSpPr txBox="1"/>
          <p:nvPr/>
        </p:nvSpPr>
        <p:spPr>
          <a:xfrm>
            <a:off x="4703654" y="38623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316CBF5-5979-979E-2FEC-D8BA52A3C571}"/>
              </a:ext>
            </a:extLst>
          </p:cNvPr>
          <p:cNvSpPr txBox="1"/>
          <p:nvPr/>
        </p:nvSpPr>
        <p:spPr>
          <a:xfrm>
            <a:off x="5323996" y="38623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FA6220-C920-F618-07FB-57BAB5E9484A}"/>
              </a:ext>
            </a:extLst>
          </p:cNvPr>
          <p:cNvSpPr/>
          <p:nvPr/>
        </p:nvSpPr>
        <p:spPr>
          <a:xfrm>
            <a:off x="2690740" y="2833597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28789E-628C-3D1F-1E5F-58537F6697D9}"/>
              </a:ext>
            </a:extLst>
          </p:cNvPr>
          <p:cNvSpPr/>
          <p:nvPr/>
        </p:nvSpPr>
        <p:spPr>
          <a:xfrm>
            <a:off x="3215895" y="2833597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795485-68CE-D014-7CA2-72FD7EEEB8E0}"/>
              </a:ext>
            </a:extLst>
          </p:cNvPr>
          <p:cNvSpPr/>
          <p:nvPr/>
        </p:nvSpPr>
        <p:spPr>
          <a:xfrm>
            <a:off x="3741050" y="2833597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0DAB98-D466-F8B5-CA0B-A53C1222DA97}"/>
              </a:ext>
            </a:extLst>
          </p:cNvPr>
          <p:cNvSpPr/>
          <p:nvPr/>
        </p:nvSpPr>
        <p:spPr>
          <a:xfrm>
            <a:off x="4254485" y="2833597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580E97-E8A4-F2E5-7914-6995981C4897}"/>
              </a:ext>
            </a:extLst>
          </p:cNvPr>
          <p:cNvSpPr/>
          <p:nvPr/>
        </p:nvSpPr>
        <p:spPr>
          <a:xfrm>
            <a:off x="4779640" y="2833597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27ADEB-6FC5-C0D9-B8B0-1F1B23F880A1}"/>
              </a:ext>
            </a:extLst>
          </p:cNvPr>
          <p:cNvSpPr/>
          <p:nvPr/>
        </p:nvSpPr>
        <p:spPr>
          <a:xfrm>
            <a:off x="5304795" y="2834046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1E086A-B2EA-446B-B8BF-EF1A545FEBF9}"/>
              </a:ext>
            </a:extLst>
          </p:cNvPr>
          <p:cNvSpPr/>
          <p:nvPr/>
        </p:nvSpPr>
        <p:spPr>
          <a:xfrm>
            <a:off x="5829950" y="2834046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74A3DFB-4A98-1071-5DEC-B373423EE1D8}"/>
              </a:ext>
            </a:extLst>
          </p:cNvPr>
          <p:cNvSpPr/>
          <p:nvPr/>
        </p:nvSpPr>
        <p:spPr>
          <a:xfrm>
            <a:off x="6362632" y="2834046"/>
            <a:ext cx="525155" cy="4675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D8134730-3213-696A-BEB7-B2437B07304E}"/>
              </a:ext>
            </a:extLst>
          </p:cNvPr>
          <p:cNvCxnSpPr/>
          <p:nvPr/>
        </p:nvCxnSpPr>
        <p:spPr>
          <a:xfrm flipH="1">
            <a:off x="2855795" y="2722726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5639872F-A91A-925A-CD4B-E745CBE49D14}"/>
              </a:ext>
            </a:extLst>
          </p:cNvPr>
          <p:cNvCxnSpPr/>
          <p:nvPr/>
        </p:nvCxnSpPr>
        <p:spPr>
          <a:xfrm flipH="1">
            <a:off x="3380950" y="2694922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804A2C7E-0A55-12FE-2BFD-0C845B2FE3CF}"/>
              </a:ext>
            </a:extLst>
          </p:cNvPr>
          <p:cNvCxnSpPr/>
          <p:nvPr/>
        </p:nvCxnSpPr>
        <p:spPr>
          <a:xfrm flipH="1">
            <a:off x="3958433" y="2750693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9353DC25-100E-2F3C-20D5-FBE092FE9ECA}"/>
              </a:ext>
            </a:extLst>
          </p:cNvPr>
          <p:cNvCxnSpPr/>
          <p:nvPr/>
        </p:nvCxnSpPr>
        <p:spPr>
          <a:xfrm flipH="1">
            <a:off x="4440576" y="2724577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A8396A88-6C2C-827C-F5DA-B73A8231E40A}"/>
              </a:ext>
            </a:extLst>
          </p:cNvPr>
          <p:cNvCxnSpPr/>
          <p:nvPr/>
        </p:nvCxnSpPr>
        <p:spPr>
          <a:xfrm flipH="1">
            <a:off x="4970164" y="2710929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1EC52269-0EA0-8446-EFB9-78855D95149B}"/>
              </a:ext>
            </a:extLst>
          </p:cNvPr>
          <p:cNvCxnSpPr/>
          <p:nvPr/>
        </p:nvCxnSpPr>
        <p:spPr>
          <a:xfrm flipH="1">
            <a:off x="5452068" y="2682454"/>
            <a:ext cx="219384" cy="6892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68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هذه المسألة جماعة على الألواح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E0479E5-DD3A-44AD-82EC-1AF568FEB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216" y="1880761"/>
            <a:ext cx="6027568" cy="413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F7D0-5237-5BA0-4345-2C1D2092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F40E34-4E85-CB71-B1C4-52F7C59238AC}"/>
              </a:ext>
            </a:extLst>
          </p:cNvPr>
          <p:cNvSpPr txBox="1"/>
          <p:nvPr/>
        </p:nvSpPr>
        <p:spPr>
          <a:xfrm>
            <a:off x="101600" y="777301"/>
            <a:ext cx="7430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: كم وزع الأستاذ من أنابيب معجون الأسنان؟ كم من الأنابيب بنكهة الليمون ؟ ما هو المطلوب؟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أحد المتعلمين قراءة المسألة ثم يطرح الأستاذ(ة) الأسئلة بعد القراءة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E10639-A762-B2C7-1D46-A34DECF5A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558C2DE-62D0-9E4F-63D4-13757FDC5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216" y="1880761"/>
            <a:ext cx="6027568" cy="41396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C6A58F-47CA-433A-810F-E681E6865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7856" y="3111689"/>
            <a:ext cx="5568287" cy="277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2E7-7086-4D85-5D97-642CA880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6C9B4F-F909-E68A-C115-4AF6C48F69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74ED0-C11D-9CD2-91E1-F907006F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F2881-3071-FD89-1DA5-FC6DE947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DA79D7-F873-8FCB-F04F-350F4726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B80A62-F151-22CF-B83B-98C1ECA0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0CEFA8-22FB-E9F3-1DA5-D4799AC61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810D8D-7105-BD5B-DCE3-7A9AFB379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B00EBA-3311-CCFB-E447-6037B6C57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478DB633-01A2-4815-B57E-226530D5E228}"/>
              </a:ext>
            </a:extLst>
          </p:cNvPr>
          <p:cNvSpPr/>
          <p:nvPr/>
        </p:nvSpPr>
        <p:spPr>
          <a:xfrm>
            <a:off x="9267088" y="2925680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3A3144D-03FC-D041-7773-87E69420E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1C49BAA-6CB9-2545-2644-1FB709ECA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216" y="1880761"/>
            <a:ext cx="6027568" cy="41396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6FDA47-2F04-D0EA-061A-B1B0F4305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856" y="3111689"/>
            <a:ext cx="5568287" cy="277794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C4360E-94F6-6DFE-A86F-6A595346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3335" y="3103101"/>
            <a:ext cx="3960893" cy="220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4E5D4-CB5C-A2CC-10DC-47A221BE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7330F97-1CE9-D69E-1259-1BE43DFB7ED6}"/>
              </a:ext>
            </a:extLst>
          </p:cNvPr>
          <p:cNvSpPr txBox="1"/>
          <p:nvPr/>
        </p:nvSpPr>
        <p:spPr>
          <a:xfrm>
            <a:off x="101600" y="7652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على الألواح  عدد أنابيب معجون الأسنان  التي وزعها الأستاذ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B17BE-AECE-8557-ABFE-4B331432A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F1145E-0966-6CAE-F585-FA3746E7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9C8321-45B3-8F41-2F40-79645182E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49C371-7F39-7420-DCE2-9B24A632B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671262-8CAD-F7D5-5D74-7C4361F85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1EFB35-EDDE-6DA6-AD8D-835785684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5CFA6-9868-FFAD-F1C0-105BE0E0E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D70E37-C007-47CC-0BFC-8EB013DBA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AA05B95-19FD-C737-CDD4-988BDA593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F766AEB-8199-0525-ED40-80B19F6BB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353601D-AD36-C7BB-924B-9BAEE0256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C13FF2-80FF-5E21-C45C-A8FC4E354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8BBDFD38-6E18-22D1-FC45-36C4A94746C2}"/>
              </a:ext>
            </a:extLst>
          </p:cNvPr>
          <p:cNvSpPr/>
          <p:nvPr/>
        </p:nvSpPr>
        <p:spPr>
          <a:xfrm>
            <a:off x="7598157" y="350110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7625460-B62C-80E6-9C82-140654400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61" y="4217157"/>
            <a:ext cx="5568287" cy="184170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6CC33DE-0D95-EA6B-A21C-28ED7195D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D759136-5467-9A62-4847-68A936210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216" y="1880761"/>
            <a:ext cx="6027568" cy="41396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A08D7A-A056-620A-E6B7-45152C945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472" y="3774227"/>
            <a:ext cx="3428727" cy="211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93FE-0FA5-590B-E00E-5E86C04C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294BFC-5937-F385-74CD-78BEB16936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7C1D2-1E39-1683-5EE6-62E7D4895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65DA95-C046-D1F4-9C34-9B8DB0F2B0C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ED78-8DB9-2A2A-D20B-FBF1BBF4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FB91CD-363F-CBC4-AECB-BD3FF392B6EF}"/>
              </a:ext>
            </a:extLst>
          </p:cNvPr>
          <p:cNvSpPr txBox="1"/>
          <p:nvPr/>
        </p:nvSpPr>
        <p:spPr>
          <a:xfrm>
            <a:off x="163774" y="753237"/>
            <a:ext cx="7368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نرسم 8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لتمثيل  كل الأنابيب التي وزعها الأستاذ( 1-2-3- 4 – 5 -6 -7-8 )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تمثل الكل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56F71-82F2-CAFF-2488-1F2D623A4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9531FFB-1FD1-B95C-F70D-1B2B95E2C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FBAE823-94B9-49EE-E4C8-5A02816DD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F75AEA5-EBC2-7B38-1651-0C9AEA045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341AD1-5E93-A823-0D52-84F093CE8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8F5D0316-6CDC-B26E-E846-ED6CFDA2E5D2}"/>
              </a:ext>
            </a:extLst>
          </p:cNvPr>
          <p:cNvSpPr/>
          <p:nvPr/>
        </p:nvSpPr>
        <p:spPr>
          <a:xfrm>
            <a:off x="7598157" y="350110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5169A90-C3EB-41C5-431F-D31A09EC8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216" y="1880761"/>
            <a:ext cx="6027568" cy="41396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5AB41E6-D2CE-F1E5-9196-176AE6EB3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16" y="3774227"/>
            <a:ext cx="3428727" cy="2115403"/>
          </a:xfrm>
          <a:prstGeom prst="rect">
            <a:avLst/>
          </a:prstGeom>
        </p:spPr>
      </p:pic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F28AF2C2-3702-2D79-F6A9-6AC88CF831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513108"/>
              </p:ext>
            </p:extLst>
          </p:nvPr>
        </p:nvGraphicFramePr>
        <p:xfrm>
          <a:off x="1784722" y="4110206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5B3A491E-E50C-06C7-FD18-D8F9DD323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278660"/>
              </p:ext>
            </p:extLst>
          </p:nvPr>
        </p:nvGraphicFramePr>
        <p:xfrm>
          <a:off x="4160722" y="4110206"/>
          <a:ext cx="792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sp>
        <p:nvSpPr>
          <p:cNvPr id="10" name="Accolade ouvrante 9">
            <a:extLst>
              <a:ext uri="{FF2B5EF4-FFF2-40B4-BE49-F238E27FC236}">
                <a16:creationId xmlns:a16="http://schemas.microsoft.com/office/drawing/2014/main" id="{3F228DDC-F3D8-0EC5-AB8C-80D6FAD60604}"/>
              </a:ext>
            </a:extLst>
          </p:cNvPr>
          <p:cNvSpPr/>
          <p:nvPr/>
        </p:nvSpPr>
        <p:spPr>
          <a:xfrm rot="16200000">
            <a:off x="3269554" y="3135295"/>
            <a:ext cx="256797" cy="3226462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B33942-8832-C90E-C7B0-744528BDF707}"/>
              </a:ext>
            </a:extLst>
          </p:cNvPr>
          <p:cNvSpPr txBox="1"/>
          <p:nvPr/>
        </p:nvSpPr>
        <p:spPr>
          <a:xfrm>
            <a:off x="2259786" y="4867598"/>
            <a:ext cx="1838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كُلُّ الْأَنابيبِ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3BB23-40D2-C5D8-310D-03B8E5763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5BA1BCE-8454-D298-3ADE-C522AB1DB1AD}"/>
              </a:ext>
            </a:extLst>
          </p:cNvPr>
          <p:cNvSpPr txBox="1"/>
          <p:nvPr/>
        </p:nvSpPr>
        <p:spPr>
          <a:xfrm>
            <a:off x="349730" y="753237"/>
            <a:ext cx="7182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اشطبوا المربعات التي تمثل أنابيب معجون الأسنان    بنكهة الليمون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5FCE6B-F335-02AB-0A2E-0F1DC6426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EF08C9-6550-517A-4138-63E73F2B1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B834DC-3AD7-3233-1316-B2B895497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DCDDD6-CC5E-6D85-7C3C-5BA5C58FC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A08FCF9-00BE-794C-6A7B-3502EC87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DB4ED62-B550-F4F7-45CC-3EACB33E3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216" y="1880761"/>
            <a:ext cx="6027568" cy="41396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CD30C7-C2B8-4E4D-075E-379987D41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16" y="4506206"/>
            <a:ext cx="3428727" cy="1383424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9012757C-83B7-1C2B-B681-10802CF25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103846"/>
              </p:ext>
            </p:extLst>
          </p:nvPr>
        </p:nvGraphicFramePr>
        <p:xfrm>
          <a:off x="1784722" y="4110206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0465218E-7203-54E1-00CE-AD35C5CD4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325655"/>
              </p:ext>
            </p:extLst>
          </p:nvPr>
        </p:nvGraphicFramePr>
        <p:xfrm>
          <a:off x="4160722" y="4110206"/>
          <a:ext cx="792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F5CECD9-157E-6BDB-C9A3-FB1DC81DFB39}"/>
              </a:ext>
            </a:extLst>
          </p:cNvPr>
          <p:cNvSpPr/>
          <p:nvPr/>
        </p:nvSpPr>
        <p:spPr>
          <a:xfrm>
            <a:off x="7551415" y="3773151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716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5FC2-BC2C-3B19-523F-CEDE14A9F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BCF9FC-C2E9-B5BC-F28D-E20210FC6909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5D42CF-83A6-1FB9-AA85-0E80BEA00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461438-5690-96B6-9690-AEFCB33985A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40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7C54C-2C53-6C34-DB40-39D723DB1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02B35EE-C5C8-95AC-3F14-FD4FB1A9774A}"/>
              </a:ext>
            </a:extLst>
          </p:cNvPr>
          <p:cNvSpPr txBox="1"/>
          <p:nvPr/>
        </p:nvSpPr>
        <p:spPr>
          <a:xfrm>
            <a:off x="349730" y="753237"/>
            <a:ext cx="7182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عدد الأنابيب بنكهة الليمون هو 3 ، نشطب3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( 1  - 2 – 3 )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هذا يمثل الجزء الأول من كل الأنابيب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B1CE6-BC66-1725-1FD8-4871D13C7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5C7D16-4ADE-E4C6-D64C-DF723B28A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4EB33E-A411-004E-EE83-27E566295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6FCADA-72BA-9200-5CAE-6C7B5ABFD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556C79-C827-06A2-8FD9-2B56EE3F9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" name="Image 1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0992801-B11B-A446-399C-E22C8CB25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216" y="1880761"/>
            <a:ext cx="6027568" cy="413962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E2D6CA-3D75-23A3-703E-ECDD851E5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16" y="4506206"/>
            <a:ext cx="3428727" cy="1383424"/>
          </a:xfrm>
          <a:prstGeom prst="rect">
            <a:avLst/>
          </a:prstGeom>
        </p:spPr>
      </p:pic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C34ADEAA-0A25-6569-B19B-013E849644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293380"/>
              </p:ext>
            </p:extLst>
          </p:nvPr>
        </p:nvGraphicFramePr>
        <p:xfrm>
          <a:off x="1784722" y="4110206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EE728471-EB06-5C08-5EE8-864CB4FE3F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587516"/>
              </p:ext>
            </p:extLst>
          </p:nvPr>
        </p:nvGraphicFramePr>
        <p:xfrm>
          <a:off x="4160722" y="4110206"/>
          <a:ext cx="792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F019B9EF-269E-8ECC-4BC7-033ED59A63F9}"/>
              </a:ext>
            </a:extLst>
          </p:cNvPr>
          <p:cNvSpPr/>
          <p:nvPr/>
        </p:nvSpPr>
        <p:spPr>
          <a:xfrm>
            <a:off x="7551415" y="3773151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7D8679C-DA48-EF5A-A604-8BAA73ED5094}"/>
              </a:ext>
            </a:extLst>
          </p:cNvPr>
          <p:cNvCxnSpPr/>
          <p:nvPr/>
        </p:nvCxnSpPr>
        <p:spPr>
          <a:xfrm flipV="1">
            <a:off x="1730006" y="3979130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7F0F13C-68BA-E3B7-E9CC-416207DCF7DF}"/>
              </a:ext>
            </a:extLst>
          </p:cNvPr>
          <p:cNvCxnSpPr/>
          <p:nvPr/>
        </p:nvCxnSpPr>
        <p:spPr>
          <a:xfrm flipV="1">
            <a:off x="2086233" y="4037481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81F1B42-C48E-E2F9-62BA-20442AE37343}"/>
              </a:ext>
            </a:extLst>
          </p:cNvPr>
          <p:cNvCxnSpPr/>
          <p:nvPr/>
        </p:nvCxnSpPr>
        <p:spPr>
          <a:xfrm flipV="1">
            <a:off x="2551052" y="4024763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Accolade ouvrante 35">
            <a:extLst>
              <a:ext uri="{FF2B5EF4-FFF2-40B4-BE49-F238E27FC236}">
                <a16:creationId xmlns:a16="http://schemas.microsoft.com/office/drawing/2014/main" id="{CD9BF9F8-990B-3BF6-4FA8-D5466A02B8D9}"/>
              </a:ext>
            </a:extLst>
          </p:cNvPr>
          <p:cNvSpPr/>
          <p:nvPr/>
        </p:nvSpPr>
        <p:spPr>
          <a:xfrm rot="16200000">
            <a:off x="2252649" y="4196986"/>
            <a:ext cx="274190" cy="1147672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5E38989-8D86-51F3-9E67-4EE3AB401D33}"/>
              </a:ext>
            </a:extLst>
          </p:cNvPr>
          <p:cNvSpPr txBox="1"/>
          <p:nvPr/>
        </p:nvSpPr>
        <p:spPr>
          <a:xfrm>
            <a:off x="1558216" y="4978517"/>
            <a:ext cx="136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الْجُزْءُ الْأَوَّلُ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53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6" grpId="0" animBg="1"/>
      <p:bldP spid="3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2E2E6-037E-FF6A-CC69-47673A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CC750-B4E5-0EAC-B2DA-0C6AB396D08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عدد الأنابيب بنكهة النعناع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863D3E-BE3F-EB73-2309-DF916E07F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CA9D9-4815-F788-B66C-A2BD2DA9D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1C47D1-76A2-A8A4-E0B4-08615AF92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57E46-8B85-4008-F1FF-7C46789C6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BD6C7F2-AB98-1918-47E2-F12A8C807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216" y="1880761"/>
            <a:ext cx="6027568" cy="41396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4B76B7-D46B-C260-B5DB-86A3DCB2D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16" y="5168142"/>
            <a:ext cx="3428727" cy="721488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B3BF37D-91AA-3695-27CA-48B434A84C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573343"/>
              </p:ext>
            </p:extLst>
          </p:nvPr>
        </p:nvGraphicFramePr>
        <p:xfrm>
          <a:off x="1784722" y="4110206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C646CD6-FB7C-03CF-8DDD-4B8D2A9FE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447074"/>
              </p:ext>
            </p:extLst>
          </p:nvPr>
        </p:nvGraphicFramePr>
        <p:xfrm>
          <a:off x="4160722" y="4110206"/>
          <a:ext cx="792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239C3B48-1FE9-4670-ADC5-0562B8EAAE0F}"/>
              </a:ext>
            </a:extLst>
          </p:cNvPr>
          <p:cNvSpPr/>
          <p:nvPr/>
        </p:nvSpPr>
        <p:spPr>
          <a:xfrm>
            <a:off x="7583350" y="4506206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DA56A88-07E0-E9E0-C455-84DDFF366EE2}"/>
              </a:ext>
            </a:extLst>
          </p:cNvPr>
          <p:cNvCxnSpPr/>
          <p:nvPr/>
        </p:nvCxnSpPr>
        <p:spPr>
          <a:xfrm flipV="1">
            <a:off x="1730006" y="3979130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CA46165-1DB2-093D-01F7-1CA3FADA9AD9}"/>
              </a:ext>
            </a:extLst>
          </p:cNvPr>
          <p:cNvCxnSpPr/>
          <p:nvPr/>
        </p:nvCxnSpPr>
        <p:spPr>
          <a:xfrm flipV="1">
            <a:off x="2086233" y="4037481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F12F299-595B-A356-2038-44B514FE81ED}"/>
              </a:ext>
            </a:extLst>
          </p:cNvPr>
          <p:cNvCxnSpPr/>
          <p:nvPr/>
        </p:nvCxnSpPr>
        <p:spPr>
          <a:xfrm flipV="1">
            <a:off x="2551052" y="4024763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7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7F88-2489-72B0-6BA5-23C37B38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6947A2-3FA6-1868-64A5-B7C9B8596DE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8B95F9-DE5B-5852-5ADA-49046825B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F4ED2-F8DC-BDF3-6F96-1E390E3687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191F-35D5-4D23-B058-BCF1A4828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4C82C5-FEAA-2923-41C9-BB047ECFBD01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نبحث عن الجزء الثاني ، سنستعمل الطرح 5 = 3 – 8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879B6-589A-5B1E-D986-442AE4732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2DF6A3-C1FE-7336-0560-24C6461D3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4EF4FC-DB94-E33E-15FE-15A3793C0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2CA426-0026-BEF5-1AC2-20F7DBF51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76E281C-A0D1-6ED7-2E22-A9CCB31C5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216" y="1880761"/>
            <a:ext cx="6027568" cy="41396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DFFAFB-C452-8232-65C0-971337481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16" y="5168142"/>
            <a:ext cx="3428727" cy="72148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66E3D14-0EA4-0DB5-3992-5293C367C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610362"/>
              </p:ext>
            </p:extLst>
          </p:nvPr>
        </p:nvGraphicFramePr>
        <p:xfrm>
          <a:off x="1784722" y="4110206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BEBF983-75AE-494C-F705-B6C1E5FE9A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084835"/>
              </p:ext>
            </p:extLst>
          </p:nvPr>
        </p:nvGraphicFramePr>
        <p:xfrm>
          <a:off x="4160722" y="4110206"/>
          <a:ext cx="792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1E0CC413-1567-0DF1-BF2B-9A4CA264BF56}"/>
              </a:ext>
            </a:extLst>
          </p:cNvPr>
          <p:cNvSpPr/>
          <p:nvPr/>
        </p:nvSpPr>
        <p:spPr>
          <a:xfrm>
            <a:off x="7583350" y="4506206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F16BF01-4235-D6F1-CBCC-604F7C26801A}"/>
              </a:ext>
            </a:extLst>
          </p:cNvPr>
          <p:cNvCxnSpPr/>
          <p:nvPr/>
        </p:nvCxnSpPr>
        <p:spPr>
          <a:xfrm flipV="1">
            <a:off x="1730006" y="3979130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76DF7A0-5684-53F7-D1CD-8F40A5A547EA}"/>
              </a:ext>
            </a:extLst>
          </p:cNvPr>
          <p:cNvCxnSpPr/>
          <p:nvPr/>
        </p:nvCxnSpPr>
        <p:spPr>
          <a:xfrm flipV="1">
            <a:off x="2086233" y="4037481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FA5BD43A-98F6-CD3E-E205-D09C2775E584}"/>
              </a:ext>
            </a:extLst>
          </p:cNvPr>
          <p:cNvCxnSpPr/>
          <p:nvPr/>
        </p:nvCxnSpPr>
        <p:spPr>
          <a:xfrm flipV="1">
            <a:off x="2551052" y="4024763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F1D89545-DEE1-95DC-E8EB-7998ECAF31BF}"/>
              </a:ext>
            </a:extLst>
          </p:cNvPr>
          <p:cNvSpPr txBox="1"/>
          <p:nvPr/>
        </p:nvSpPr>
        <p:spPr>
          <a:xfrm>
            <a:off x="4411288" y="4712614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39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3533E-FDB0-9EDD-E73A-D363CA818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72C1A9-E7D2-8AFB-C8F9-D8FEF0F9624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 : عدد أنابيب معجون الأسنان بنكهة النعناع هو ...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301B35-1D32-99CC-FAEB-BDC6E206F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99D3BD-2170-637C-5A62-82D4ECCBC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9553E4-DF08-6596-6C03-20D9F34AF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665AB6-A1A5-CC4A-472B-C0B867619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98C551F-537E-9211-E8D1-59C76DA6E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216" y="1880761"/>
            <a:ext cx="6027568" cy="4139623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55C081C-75D1-A1EB-EF9E-0A3D2019B3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187916"/>
              </p:ext>
            </p:extLst>
          </p:nvPr>
        </p:nvGraphicFramePr>
        <p:xfrm>
          <a:off x="1784722" y="4110206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055F9C9-02B2-07FA-9BCB-235128F85B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193508"/>
              </p:ext>
            </p:extLst>
          </p:nvPr>
        </p:nvGraphicFramePr>
        <p:xfrm>
          <a:off x="4160722" y="4110206"/>
          <a:ext cx="792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894165A-98D2-FE90-605D-99484FDB2BF5}"/>
              </a:ext>
            </a:extLst>
          </p:cNvPr>
          <p:cNvSpPr/>
          <p:nvPr/>
        </p:nvSpPr>
        <p:spPr>
          <a:xfrm>
            <a:off x="7557906" y="5181524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60A953C-EC45-B68D-28A1-847A7D161091}"/>
              </a:ext>
            </a:extLst>
          </p:cNvPr>
          <p:cNvCxnSpPr/>
          <p:nvPr/>
        </p:nvCxnSpPr>
        <p:spPr>
          <a:xfrm flipV="1">
            <a:off x="1730006" y="3979130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F4314B2-1094-DDC4-9603-13FF72434B90}"/>
              </a:ext>
            </a:extLst>
          </p:cNvPr>
          <p:cNvCxnSpPr/>
          <p:nvPr/>
        </p:nvCxnSpPr>
        <p:spPr>
          <a:xfrm flipV="1">
            <a:off x="2086233" y="4037481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B257568-E79A-5673-9EBB-6503138DAC4E}"/>
              </a:ext>
            </a:extLst>
          </p:cNvPr>
          <p:cNvCxnSpPr/>
          <p:nvPr/>
        </p:nvCxnSpPr>
        <p:spPr>
          <a:xfrm flipV="1">
            <a:off x="2551052" y="4024763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9F6C74D6-91FB-4281-DB93-5FB9B6D87B09}"/>
              </a:ext>
            </a:extLst>
          </p:cNvPr>
          <p:cNvSpPr txBox="1"/>
          <p:nvPr/>
        </p:nvSpPr>
        <p:spPr>
          <a:xfrm>
            <a:off x="4411288" y="4712614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42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7D71-885F-35F1-C1FF-D119DEF64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DE71852-6264-DF64-103B-F266E53F7E0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314DF9-E5D1-A9D3-0E11-937D7A587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09AB1C-E25D-8041-B080-E899784088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3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F015E-2EC0-4504-4658-AE6556D18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FA51F66-1D6D-82CA-441D-FFD3DB3166DC}"/>
              </a:ext>
            </a:extLst>
          </p:cNvPr>
          <p:cNvSpPr txBox="1"/>
          <p:nvPr/>
        </p:nvSpPr>
        <p:spPr>
          <a:xfrm>
            <a:off x="101600" y="74030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عدد أنابيب معجون الأسنان بنكهة النعناع هو 5 ،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يمثل الجزء الثاني من كل أنابيب معجون الأسنان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D1E473-DAF3-02CA-7982-C4E901274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EAB4128-D825-13C6-D69D-8C47CFAE4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B0419CE-9EE9-1840-2142-0E97116BC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55AA2B8-E32E-5B01-4D2D-586DB9F10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29" name="Image 2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A63FA7C-3BA0-A230-909A-112585253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216" y="1880761"/>
            <a:ext cx="6027568" cy="4139623"/>
          </a:xfrm>
          <a:prstGeom prst="rect">
            <a:avLst/>
          </a:prstGeom>
        </p:spPr>
      </p:pic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56771164-4175-BC3F-A35B-04E66E73B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176750"/>
              </p:ext>
            </p:extLst>
          </p:nvPr>
        </p:nvGraphicFramePr>
        <p:xfrm>
          <a:off x="1784722" y="4110206"/>
          <a:ext cx="2376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1670505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95577624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5031783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97676626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701C3712-657F-47FC-3247-BCD23D874D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975422"/>
              </p:ext>
            </p:extLst>
          </p:nvPr>
        </p:nvGraphicFramePr>
        <p:xfrm>
          <a:off x="4160722" y="4110206"/>
          <a:ext cx="792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181912464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34692906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2049" marR="32049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80605"/>
                  </a:ext>
                </a:extLst>
              </a:tr>
            </a:tbl>
          </a:graphicData>
        </a:graphic>
      </p:graphicFrame>
      <p:sp>
        <p:nvSpPr>
          <p:cNvPr id="32" name="Flèche : gauche 31">
            <a:extLst>
              <a:ext uri="{FF2B5EF4-FFF2-40B4-BE49-F238E27FC236}">
                <a16:creationId xmlns:a16="http://schemas.microsoft.com/office/drawing/2014/main" id="{17AF0B3D-64D1-A904-5556-E49CDD9DE45B}"/>
              </a:ext>
            </a:extLst>
          </p:cNvPr>
          <p:cNvSpPr/>
          <p:nvPr/>
        </p:nvSpPr>
        <p:spPr>
          <a:xfrm>
            <a:off x="7557906" y="5181524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2F74AC5-45F4-C99C-8D6C-C8FD5CCB5B05}"/>
              </a:ext>
            </a:extLst>
          </p:cNvPr>
          <p:cNvCxnSpPr/>
          <p:nvPr/>
        </p:nvCxnSpPr>
        <p:spPr>
          <a:xfrm flipV="1">
            <a:off x="1730006" y="3979130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31883656-52A9-F652-27F5-36183557542F}"/>
              </a:ext>
            </a:extLst>
          </p:cNvPr>
          <p:cNvCxnSpPr/>
          <p:nvPr/>
        </p:nvCxnSpPr>
        <p:spPr>
          <a:xfrm flipV="1">
            <a:off x="2086233" y="4037481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0D4EF67-EF0F-BE35-B9FB-6B499EFDB0D1}"/>
              </a:ext>
            </a:extLst>
          </p:cNvPr>
          <p:cNvCxnSpPr/>
          <p:nvPr/>
        </p:nvCxnSpPr>
        <p:spPr>
          <a:xfrm flipV="1">
            <a:off x="2551052" y="4024763"/>
            <a:ext cx="494715" cy="52707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63C31F72-4A71-18CC-51D8-F1B301CECEC6}"/>
              </a:ext>
            </a:extLst>
          </p:cNvPr>
          <p:cNvSpPr txBox="1"/>
          <p:nvPr/>
        </p:nvSpPr>
        <p:spPr>
          <a:xfrm>
            <a:off x="4411288" y="4712614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7E54F66-C53F-1DD0-4B55-1FD919E4FB4C}"/>
              </a:ext>
            </a:extLst>
          </p:cNvPr>
          <p:cNvSpPr txBox="1"/>
          <p:nvPr/>
        </p:nvSpPr>
        <p:spPr>
          <a:xfrm>
            <a:off x="3916573" y="5300505"/>
            <a:ext cx="494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955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46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سنطبق ما تعلمناه  في  النشاط رقم 1؛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B266190-85EF-4DC1-F45D-972A275DCB5E}"/>
              </a:ext>
            </a:extLst>
          </p:cNvPr>
          <p:cNvGrpSpPr/>
          <p:nvPr/>
        </p:nvGrpSpPr>
        <p:grpSpPr>
          <a:xfrm>
            <a:off x="1456713" y="1936702"/>
            <a:ext cx="5575482" cy="3550006"/>
            <a:chOff x="1796319" y="2195931"/>
            <a:chExt cx="6133030" cy="3905007"/>
          </a:xfrm>
        </p:grpSpPr>
        <p:pic>
          <p:nvPicPr>
            <p:cNvPr id="5" name="Image 4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9C9DD2D3-BB1E-72A8-5D9B-39D78D35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5305" y="2195931"/>
              <a:ext cx="2984044" cy="3905007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4116EC0E-E871-F0FE-6FF0-5DA5661A1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6319" y="2195931"/>
              <a:ext cx="3177032" cy="3905007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256680" y="2402648"/>
            <a:ext cx="2775515" cy="144598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سأقرأ لكم المسألة و الخطوات خطوة خطوة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36EB4B3-2E13-D1DF-A46E-ED311EA428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282" y="2214153"/>
            <a:ext cx="5086986" cy="282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4485" y="3429000"/>
            <a:ext cx="1522847" cy="1522847"/>
          </a:xfrm>
          <a:prstGeom prst="rect">
            <a:avLst/>
          </a:prstGeom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94A7454-CB4F-354A-DC58-3497520BF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952" y="2342491"/>
            <a:ext cx="5795433" cy="322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خطوة خطوة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8710654-8454-2037-7931-B298CC267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611" y="1964582"/>
            <a:ext cx="6770779" cy="376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قطع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الجزر  تمثل الجزء الأول و 3 قطع من  الخيار تمثل الجزء الثاني و نبحث عن كل قطع الخضر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2064FAB-1059-7468-F187-A2F5483E4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611" y="1964582"/>
            <a:ext cx="6770779" cy="376329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132A7B3-AB05-95A5-EEC0-8386172710DC}"/>
              </a:ext>
            </a:extLst>
          </p:cNvPr>
          <p:cNvSpPr txBox="1"/>
          <p:nvPr/>
        </p:nvSpPr>
        <p:spPr>
          <a:xfrm>
            <a:off x="4819008" y="4218600"/>
            <a:ext cx="27429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+ 3 =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6075D1-F099-6FEB-1776-32A8C5F2355B}"/>
              </a:ext>
            </a:extLst>
          </p:cNvPr>
          <p:cNvSpPr txBox="1"/>
          <p:nvPr/>
        </p:nvSpPr>
        <p:spPr>
          <a:xfrm>
            <a:off x="6040269" y="4973238"/>
            <a:ext cx="382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54A8385-72D7-9C9D-0E22-1E1A1B31A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410672"/>
              </p:ext>
            </p:extLst>
          </p:nvPr>
        </p:nvGraphicFramePr>
        <p:xfrm>
          <a:off x="1447607" y="4434756"/>
          <a:ext cx="2350264" cy="337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752">
                  <a:extLst>
                    <a:ext uri="{9D8B030D-6E8A-4147-A177-3AD203B41FA5}">
                      <a16:colId xmlns:a16="http://schemas.microsoft.com/office/drawing/2014/main" val="3360545821"/>
                    </a:ext>
                  </a:extLst>
                </a:gridCol>
                <a:gridCol w="335752">
                  <a:extLst>
                    <a:ext uri="{9D8B030D-6E8A-4147-A177-3AD203B41FA5}">
                      <a16:colId xmlns:a16="http://schemas.microsoft.com/office/drawing/2014/main" val="1767133473"/>
                    </a:ext>
                  </a:extLst>
                </a:gridCol>
                <a:gridCol w="335752">
                  <a:extLst>
                    <a:ext uri="{9D8B030D-6E8A-4147-A177-3AD203B41FA5}">
                      <a16:colId xmlns:a16="http://schemas.microsoft.com/office/drawing/2014/main" val="799216058"/>
                    </a:ext>
                  </a:extLst>
                </a:gridCol>
                <a:gridCol w="335752">
                  <a:extLst>
                    <a:ext uri="{9D8B030D-6E8A-4147-A177-3AD203B41FA5}">
                      <a16:colId xmlns:a16="http://schemas.microsoft.com/office/drawing/2014/main" val="2018988020"/>
                    </a:ext>
                  </a:extLst>
                </a:gridCol>
                <a:gridCol w="335752">
                  <a:extLst>
                    <a:ext uri="{9D8B030D-6E8A-4147-A177-3AD203B41FA5}">
                      <a16:colId xmlns:a16="http://schemas.microsoft.com/office/drawing/2014/main" val="583754430"/>
                    </a:ext>
                  </a:extLst>
                </a:gridCol>
                <a:gridCol w="335752">
                  <a:extLst>
                    <a:ext uri="{9D8B030D-6E8A-4147-A177-3AD203B41FA5}">
                      <a16:colId xmlns:a16="http://schemas.microsoft.com/office/drawing/2014/main" val="1159504604"/>
                    </a:ext>
                  </a:extLst>
                </a:gridCol>
                <a:gridCol w="335752">
                  <a:extLst>
                    <a:ext uri="{9D8B030D-6E8A-4147-A177-3AD203B41FA5}">
                      <a16:colId xmlns:a16="http://schemas.microsoft.com/office/drawing/2014/main" val="769640820"/>
                    </a:ext>
                  </a:extLst>
                </a:gridCol>
              </a:tblGrid>
              <a:tr h="337127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35254" marR="35254" marT="41564" marB="41564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134476"/>
                  </a:ext>
                </a:extLst>
              </a:tr>
            </a:tbl>
          </a:graphicData>
        </a:graphic>
      </p:graphicFrame>
      <p:sp>
        <p:nvSpPr>
          <p:cNvPr id="11" name="Accolade ouvrante 10">
            <a:extLst>
              <a:ext uri="{FF2B5EF4-FFF2-40B4-BE49-F238E27FC236}">
                <a16:creationId xmlns:a16="http://schemas.microsoft.com/office/drawing/2014/main" id="{9757AD7A-DD74-3E3C-6BA8-3A9F166C0851}"/>
              </a:ext>
            </a:extLst>
          </p:cNvPr>
          <p:cNvSpPr/>
          <p:nvPr/>
        </p:nvSpPr>
        <p:spPr>
          <a:xfrm rot="16200000">
            <a:off x="1984226" y="4392055"/>
            <a:ext cx="226604" cy="1262439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3BD56F-C5F3-5089-17D8-A5B507BB411E}"/>
              </a:ext>
            </a:extLst>
          </p:cNvPr>
          <p:cNvSpPr txBox="1"/>
          <p:nvPr/>
        </p:nvSpPr>
        <p:spPr>
          <a:xfrm>
            <a:off x="1537751" y="5136577"/>
            <a:ext cx="105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الْجُزْءُ</a:t>
            </a:r>
          </a:p>
          <a:p>
            <a:pPr algn="ctr"/>
            <a:r>
              <a:rPr lang="ar-MA" b="1" dirty="0">
                <a:solidFill>
                  <a:srgbClr val="C00000"/>
                </a:solidFill>
              </a:rPr>
              <a:t> الْأَوَّلُ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9" name="Accolade ouvrante 8">
            <a:extLst>
              <a:ext uri="{FF2B5EF4-FFF2-40B4-BE49-F238E27FC236}">
                <a16:creationId xmlns:a16="http://schemas.microsoft.com/office/drawing/2014/main" id="{979724E7-1A47-5A7A-8E68-D9BFB43188A5}"/>
              </a:ext>
            </a:extLst>
          </p:cNvPr>
          <p:cNvSpPr/>
          <p:nvPr/>
        </p:nvSpPr>
        <p:spPr>
          <a:xfrm rot="16200000">
            <a:off x="3175306" y="4500729"/>
            <a:ext cx="226604" cy="1043338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660DC48-CCBA-A21B-32B1-28F8C20681C2}"/>
              </a:ext>
            </a:extLst>
          </p:cNvPr>
          <p:cNvSpPr txBox="1"/>
          <p:nvPr/>
        </p:nvSpPr>
        <p:spPr>
          <a:xfrm>
            <a:off x="2667892" y="5136577"/>
            <a:ext cx="105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الْجُزْءُ الثّاني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5" name="Accolade ouvrante 14">
            <a:extLst>
              <a:ext uri="{FF2B5EF4-FFF2-40B4-BE49-F238E27FC236}">
                <a16:creationId xmlns:a16="http://schemas.microsoft.com/office/drawing/2014/main" id="{3E8E0395-D676-8769-A885-FC0304EB5942}"/>
              </a:ext>
            </a:extLst>
          </p:cNvPr>
          <p:cNvSpPr/>
          <p:nvPr/>
        </p:nvSpPr>
        <p:spPr>
          <a:xfrm rot="5400000">
            <a:off x="2530796" y="3057808"/>
            <a:ext cx="274190" cy="2236488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190F11D-2FAB-8556-B9EA-4E314A4D6341}"/>
              </a:ext>
            </a:extLst>
          </p:cNvPr>
          <p:cNvSpPr txBox="1"/>
          <p:nvPr/>
        </p:nvSpPr>
        <p:spPr>
          <a:xfrm>
            <a:off x="2140616" y="3671943"/>
            <a:ext cx="1054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الْكُلُّ</a:t>
            </a:r>
            <a:endParaRPr lang="fr-F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9" grpId="0" animBg="1"/>
      <p:bldP spid="10" grpId="0"/>
      <p:bldP spid="15" grpId="0" animBg="1"/>
      <p:bldP spid="1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47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8EDDC8C-2878-8BD0-697A-888C9CFB7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6713" y="1936702"/>
            <a:ext cx="2888211" cy="3550006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657758" y="2247379"/>
            <a:ext cx="2486120" cy="1578496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518615" y="912716"/>
            <a:ext cx="70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، سأقرأ لكم المسألة و الخطوة الأولى وبعد إنجازها أقرأ لكم الثانية و هكذا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89F0246-5D77-FF7F-38F0-5AA97F0E5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467" y="2080500"/>
            <a:ext cx="6133067" cy="387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-109182" y="735293"/>
            <a:ext cx="763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6 صفحات عن النظافة تمثل الجزء الأول و 4 صفحات عن التغذية تمثل الجزء الثاني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10 صفحات  تمثل الكل  أي كل الصفحات 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4666799" y="564662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4684799" y="562862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9016797-6C5C-988B-71C3-9B9778AA11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5467" y="2080500"/>
            <a:ext cx="6133067" cy="38735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BD2D437-321A-63DC-2866-3FEF6619044D}"/>
              </a:ext>
            </a:extLst>
          </p:cNvPr>
          <p:cNvSpPr/>
          <p:nvPr/>
        </p:nvSpPr>
        <p:spPr>
          <a:xfrm>
            <a:off x="1776221" y="4019271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0412D0-BDE9-3139-D6EB-6FFBF4FA689C}"/>
              </a:ext>
            </a:extLst>
          </p:cNvPr>
          <p:cNvSpPr/>
          <p:nvPr/>
        </p:nvSpPr>
        <p:spPr>
          <a:xfrm>
            <a:off x="2086863" y="4019271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21B5DB-72F8-CB68-B116-3EEBC484E657}"/>
              </a:ext>
            </a:extLst>
          </p:cNvPr>
          <p:cNvSpPr/>
          <p:nvPr/>
        </p:nvSpPr>
        <p:spPr>
          <a:xfrm>
            <a:off x="2397505" y="4019271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2194EC-56CB-0505-8222-87F018420946}"/>
              </a:ext>
            </a:extLst>
          </p:cNvPr>
          <p:cNvSpPr/>
          <p:nvPr/>
        </p:nvSpPr>
        <p:spPr>
          <a:xfrm>
            <a:off x="2708147" y="4019271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AF2817-5B2A-6E1A-E167-74AF006F6ED8}"/>
              </a:ext>
            </a:extLst>
          </p:cNvPr>
          <p:cNvSpPr/>
          <p:nvPr/>
        </p:nvSpPr>
        <p:spPr>
          <a:xfrm>
            <a:off x="3018789" y="4019271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353583-C135-2B77-4FFF-CDBB2F4171A7}"/>
              </a:ext>
            </a:extLst>
          </p:cNvPr>
          <p:cNvSpPr/>
          <p:nvPr/>
        </p:nvSpPr>
        <p:spPr>
          <a:xfrm>
            <a:off x="3329431" y="4019271"/>
            <a:ext cx="310176" cy="3052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7B2A65-8B4E-2FA1-C8B7-8F0AAE25279E}"/>
              </a:ext>
            </a:extLst>
          </p:cNvPr>
          <p:cNvSpPr/>
          <p:nvPr/>
        </p:nvSpPr>
        <p:spPr>
          <a:xfrm>
            <a:off x="3640073" y="4019271"/>
            <a:ext cx="310176" cy="3052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46C283-12AC-F485-BC0F-6357567C9968}"/>
              </a:ext>
            </a:extLst>
          </p:cNvPr>
          <p:cNvSpPr/>
          <p:nvPr/>
        </p:nvSpPr>
        <p:spPr>
          <a:xfrm>
            <a:off x="3950715" y="4019271"/>
            <a:ext cx="310176" cy="3052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5167F8-8714-48F7-DFC9-AD4C7C9FA319}"/>
              </a:ext>
            </a:extLst>
          </p:cNvPr>
          <p:cNvSpPr/>
          <p:nvPr/>
        </p:nvSpPr>
        <p:spPr>
          <a:xfrm>
            <a:off x="4261357" y="4019271"/>
            <a:ext cx="310176" cy="3052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3226D4-475A-12E3-FD8A-C6D4C43D932E}"/>
              </a:ext>
            </a:extLst>
          </p:cNvPr>
          <p:cNvSpPr/>
          <p:nvPr/>
        </p:nvSpPr>
        <p:spPr>
          <a:xfrm>
            <a:off x="4572000" y="4019271"/>
            <a:ext cx="310176" cy="30523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97EB7C9-9416-89E0-3CAD-8166E9071CBE}"/>
              </a:ext>
            </a:extLst>
          </p:cNvPr>
          <p:cNvSpPr txBox="1"/>
          <p:nvPr/>
        </p:nvSpPr>
        <p:spPr>
          <a:xfrm>
            <a:off x="4882176" y="4492014"/>
            <a:ext cx="2289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5720965-32C7-2FF6-C210-4ADD1161A4C9}"/>
              </a:ext>
            </a:extLst>
          </p:cNvPr>
          <p:cNvSpPr txBox="1"/>
          <p:nvPr/>
        </p:nvSpPr>
        <p:spPr>
          <a:xfrm>
            <a:off x="6081533" y="5332934"/>
            <a:ext cx="814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46و 47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37E19A4-5DFE-CD51-4628-0E2DECD6C575}"/>
              </a:ext>
            </a:extLst>
          </p:cNvPr>
          <p:cNvGrpSpPr/>
          <p:nvPr/>
        </p:nvGrpSpPr>
        <p:grpSpPr>
          <a:xfrm>
            <a:off x="1456713" y="1936702"/>
            <a:ext cx="5575482" cy="3550006"/>
            <a:chOff x="1796319" y="2195931"/>
            <a:chExt cx="6133030" cy="3905007"/>
          </a:xfrm>
        </p:grpSpPr>
        <p:pic>
          <p:nvPicPr>
            <p:cNvPr id="5" name="Image 4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555CB75F-D33D-4019-942E-A7753309E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5305" y="2195931"/>
              <a:ext cx="2984044" cy="3905007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2DEC2DCA-1799-C0E1-3BD6-319A023FA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6319" y="2195931"/>
              <a:ext cx="3177032" cy="39050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21311</TotalTime>
  <Words>1307</Words>
  <Application>Microsoft Office PowerPoint</Application>
  <PresentationFormat>Affichage à l'écran (4:3)</PresentationFormat>
  <Paragraphs>373</Paragraphs>
  <Slides>78</Slides>
  <Notes>11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78</vt:i4>
      </vt:variant>
    </vt:vector>
  </HeadingPairs>
  <TitlesOfParts>
    <vt:vector size="92" baseType="lpstr">
      <vt:lpstr>Wingdings</vt:lpstr>
      <vt:lpstr>Arial</vt:lpstr>
      <vt:lpstr>Aptos</vt:lpstr>
      <vt:lpstr>Dosis SemiBold</vt:lpstr>
      <vt:lpstr>Calibri</vt:lpstr>
      <vt:lpstr>Effra CC Arbc</vt:lpstr>
      <vt:lpstr>Dosis</vt:lpstr>
      <vt:lpstr>DengXian</vt:lpstr>
      <vt:lpstr>Aptos Display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الرابع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243</cp:revision>
  <cp:lastPrinted>2025-08-13T10:11:39Z</cp:lastPrinted>
  <dcterms:created xsi:type="dcterms:W3CDTF">2025-08-01T12:31:49Z</dcterms:created>
  <dcterms:modified xsi:type="dcterms:W3CDTF">2026-03-01T16:43:02Z</dcterms:modified>
</cp:coreProperties>
</file>