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2"/>
  </p:notesMasterIdLst>
  <p:handoutMasterIdLst>
    <p:handoutMasterId r:id="rId73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16" r:id="rId15"/>
    <p:sldId id="964" r:id="rId16"/>
    <p:sldId id="1053" r:id="rId17"/>
    <p:sldId id="1057" r:id="rId18"/>
    <p:sldId id="1121" r:id="rId19"/>
    <p:sldId id="1148" r:id="rId20"/>
    <p:sldId id="1098" r:id="rId21"/>
    <p:sldId id="1149" r:id="rId22"/>
    <p:sldId id="1122" r:id="rId23"/>
    <p:sldId id="1217" r:id="rId24"/>
    <p:sldId id="1218" r:id="rId25"/>
    <p:sldId id="1219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223" r:id="rId34"/>
    <p:sldId id="1224" r:id="rId35"/>
    <p:sldId id="1225" r:id="rId36"/>
    <p:sldId id="1167" r:id="rId37"/>
    <p:sldId id="1226" r:id="rId38"/>
    <p:sldId id="1172" r:id="rId39"/>
    <p:sldId id="1173" r:id="rId40"/>
    <p:sldId id="1168" r:id="rId41"/>
    <p:sldId id="1189" r:id="rId42"/>
    <p:sldId id="1190" r:id="rId43"/>
    <p:sldId id="1191" r:id="rId44"/>
    <p:sldId id="909" r:id="rId45"/>
    <p:sldId id="976" r:id="rId46"/>
    <p:sldId id="834" r:id="rId47"/>
    <p:sldId id="1158" r:id="rId48"/>
    <p:sldId id="1159" r:id="rId49"/>
    <p:sldId id="1227" r:id="rId50"/>
    <p:sldId id="1228" r:id="rId51"/>
    <p:sldId id="1229" r:id="rId52"/>
    <p:sldId id="1230" r:id="rId53"/>
    <p:sldId id="1231" r:id="rId54"/>
    <p:sldId id="1232" r:id="rId55"/>
    <p:sldId id="1233" r:id="rId56"/>
    <p:sldId id="1234" r:id="rId57"/>
    <p:sldId id="1235" r:id="rId58"/>
    <p:sldId id="910" r:id="rId59"/>
    <p:sldId id="848" r:id="rId60"/>
    <p:sldId id="916" r:id="rId61"/>
    <p:sldId id="924" r:id="rId62"/>
    <p:sldId id="1210" r:id="rId63"/>
    <p:sldId id="788" r:id="rId64"/>
    <p:sldId id="956" r:id="rId65"/>
    <p:sldId id="1200" r:id="rId66"/>
    <p:sldId id="850" r:id="rId67"/>
    <p:sldId id="789" r:id="rId68"/>
    <p:sldId id="794" r:id="rId69"/>
    <p:sldId id="793" r:id="rId70"/>
    <p:sldId id="930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2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CF44-4518-A06F-D859-F9DBA8C1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FEEB9D-1864-67F6-2810-6C0B4974D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519D63-2C23-DC85-55C5-0036F87BE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DFF9E5-BFAC-FBA4-D71A-35D85AB5B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750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39B1B-578D-9F49-8E50-B08D4CD00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79C7791-B2AD-2929-4F83-D9F6F61CC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53A0CF-45A6-1D14-5804-04B7AEF5B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A1B768-F366-E427-2D01-E51006E8B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4648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8018-8EAD-33E9-A3AD-86D5E8F5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E10A71-A799-CEDF-A19C-783F7643A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91E075-57BE-8FC6-CDE6-8B0FD5EA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EC867B-3D27-75D3-42CE-177880883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7591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B8C57-4ED5-0853-ECD9-6504B38ED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C51C5A-56F0-6AA9-9635-E3CA8582D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245C08-BBE4-6110-E542-5E7D6033E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308076-BB46-8798-6974-C3136AF16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529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137C-F774-2EE5-D504-0B5D0322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AB89F0-CBD0-B9F0-B6D4-23436E949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9DB9C-5EA5-2DA7-CAA2-00B185AF1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F60F59-B716-F8E0-13C1-BB4BFE4EA3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8056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F408F-41C2-D722-E2A3-5DD514FB5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649EC9-9CDF-6E70-7E16-50FD9FBA5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0996F7-17EE-B475-4230-AD8D30901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975F0D-3A90-3AEC-F22A-41EBEECF8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5813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E66A8-F4E7-5030-3800-4E597508A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98EF4E-A0F3-6301-98F2-AFC1584DB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9183F3-C1F2-0274-E6FB-657AD11AD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4EB7FB-E5EC-C792-9167-5ECE3B015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915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7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ABA2C0-0382-B408-E118-AFAAB9303201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4A65279-A9AC-D810-A3D2-6522797C63A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C84EF93-00C1-4E5C-DE18-4DBC39ED900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F22514-0839-72E7-1A1A-E067BC2A4477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49945C-7E1C-B2A5-88D8-171F5CB6AB6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CAA636A-6AF6-572F-BB32-374F286CFD0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25A278-4FD9-787C-4CA7-103FBD458C7B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59258C1-BA4A-2E1D-835A-8E2A72D3264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10BDC70-6504-1210-A512-C36C3EFDCE4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49D4DE2-43E6-316D-34C4-0CC298FBB6FA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70932B6-50A9-C0A8-2AF0-6C86E4ED04C1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199AD8F-26DD-9BA3-AF8A-A902F8F8B58B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042CB5-9565-01EB-B6EB-4FB3B62DAA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5FB1BFC-3BF6-7660-BA73-23CB982881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dirty="0"/>
                <a:t>الأعداد من 0 إلى 99 (1)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حساب مجموع 3 أعداد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الأعداد من 0 إلى 99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من 0 إلى 99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1153318-8C63-76A6-F958-0A42BB4E0B3F}"/>
              </a:ext>
            </a:extLst>
          </p:cNvPr>
          <p:cNvGrpSpPr/>
          <p:nvPr/>
        </p:nvGrpSpPr>
        <p:grpSpPr>
          <a:xfrm>
            <a:off x="1745594" y="2286712"/>
            <a:ext cx="5652812" cy="3905007"/>
            <a:chOff x="1704301" y="2286712"/>
            <a:chExt cx="5652812" cy="3905007"/>
          </a:xfrm>
        </p:grpSpPr>
        <p:pic>
          <p:nvPicPr>
            <p:cNvPr id="7" name="Image 6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E19C9F04-E2D5-7AF2-30C7-DFF80D57B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0707" y="2286712"/>
              <a:ext cx="2826406" cy="388926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6C8D54D9-18CF-218B-87F4-75CE4BD59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4301" y="2286712"/>
              <a:ext cx="2826406" cy="39050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0 إلى 99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833728" y="2239768"/>
            <a:ext cx="5112518" cy="2671446"/>
            <a:chOff x="2269439" y="2221113"/>
            <a:chExt cx="471227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4331" y="298994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69439" y="350050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و كتابة الأعداد من 50 إلى 99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604966" y="411705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819FF44-9AC8-8369-A35F-9BA78C64F120}"/>
              </a:ext>
            </a:extLst>
          </p:cNvPr>
          <p:cNvSpPr txBox="1"/>
          <p:nvPr/>
        </p:nvSpPr>
        <p:spPr>
          <a:xfrm>
            <a:off x="1667239" y="3049405"/>
            <a:ext cx="4419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41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9AD9DD0-7998-EBD2-BEF0-B15AA7DCC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290" y="2290029"/>
            <a:ext cx="6663421" cy="321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84D27-1676-5A0C-9135-CBEA97E10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E2FF02C-EFDC-5CE7-899B-302C6A6C63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70ED440-E1CD-CF78-D8C2-1239F2205AEC}"/>
              </a:ext>
            </a:extLst>
          </p:cNvPr>
          <p:cNvGrpSpPr/>
          <p:nvPr/>
        </p:nvGrpSpPr>
        <p:grpSpPr>
          <a:xfrm>
            <a:off x="1580326" y="2239768"/>
            <a:ext cx="5365920" cy="2671446"/>
            <a:chOff x="2035875" y="2221113"/>
            <a:chExt cx="4945838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0A7F907-83BD-64D8-01C2-EB2D417AF2C9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58BEB6B-F2DF-CE28-8A95-08853E198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69731" y="348518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94BDEBF-ECA7-8D86-CC25-B90992DBD867}"/>
                </a:ext>
              </a:extLst>
            </p:cNvPr>
            <p:cNvSpPr txBox="1"/>
            <p:nvPr/>
          </p:nvSpPr>
          <p:spPr>
            <a:xfrm>
              <a:off x="2035875" y="3517482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و كتابة الأعداد من 50 إلى 99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59FF447-A849-CC97-C86A-B3F42138466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BBE8267-4B2E-000C-A6A1-87F01631EB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B3D36CE-07B4-8C9A-E0F6-47345BC9E6BA}"/>
                </a:ext>
              </a:extLst>
            </p:cNvPr>
            <p:cNvSpPr txBox="1"/>
            <p:nvPr/>
          </p:nvSpPr>
          <p:spPr>
            <a:xfrm>
              <a:off x="2604966" y="411705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7BFAFE5-6F32-9B08-39BB-042E4423273B}"/>
              </a:ext>
            </a:extLst>
          </p:cNvPr>
          <p:cNvSpPr txBox="1"/>
          <p:nvPr/>
        </p:nvSpPr>
        <p:spPr>
          <a:xfrm>
            <a:off x="1667239" y="3049405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98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16 ستكملون هذا الجزء من الشريط العددي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48410B9-2D54-FE81-6F25-6AE8E9497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62378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26364" y="3324707"/>
            <a:ext cx="2952231" cy="11622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أَكملوا ملء هذا الجزء من  الشريط العددي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capture d’écran, carré, diagramm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E6F31187-2815-27C1-68EF-C41155C66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274" y="1754209"/>
            <a:ext cx="6605446" cy="330166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5A2BB8-D160-D9F5-38EA-B3B5D17B0441}"/>
              </a:ext>
            </a:extLst>
          </p:cNvPr>
          <p:cNvSpPr/>
          <p:nvPr/>
        </p:nvSpPr>
        <p:spPr>
          <a:xfrm>
            <a:off x="1136985" y="3224850"/>
            <a:ext cx="6870023" cy="18289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9E6706-A60E-6D67-E3A5-D1B2E4ADA654}"/>
              </a:ext>
            </a:extLst>
          </p:cNvPr>
          <p:cNvSpPr txBox="1"/>
          <p:nvPr/>
        </p:nvSpPr>
        <p:spPr>
          <a:xfrm>
            <a:off x="3915491" y="168072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E7E267-A6D1-9183-99BE-8C783A83B1DD}"/>
              </a:ext>
            </a:extLst>
          </p:cNvPr>
          <p:cNvSpPr txBox="1"/>
          <p:nvPr/>
        </p:nvSpPr>
        <p:spPr>
          <a:xfrm>
            <a:off x="4737142" y="16807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8A5C1B-1F72-0494-CB18-714DC41087B2}"/>
              </a:ext>
            </a:extLst>
          </p:cNvPr>
          <p:cNvSpPr txBox="1"/>
          <p:nvPr/>
        </p:nvSpPr>
        <p:spPr>
          <a:xfrm>
            <a:off x="5572547" y="16807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3C9FC2-2C4E-BB55-19B5-E0D0C1E1CADA}"/>
              </a:ext>
            </a:extLst>
          </p:cNvPr>
          <p:cNvSpPr txBox="1"/>
          <p:nvPr/>
        </p:nvSpPr>
        <p:spPr>
          <a:xfrm>
            <a:off x="6380444" y="167574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960EEF-8FFD-585E-8D57-972AAD24008C}"/>
              </a:ext>
            </a:extLst>
          </p:cNvPr>
          <p:cNvSpPr txBox="1"/>
          <p:nvPr/>
        </p:nvSpPr>
        <p:spPr>
          <a:xfrm>
            <a:off x="6380444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46E546A-F3DC-74D5-1AE4-67D5F365DD2A}"/>
              </a:ext>
            </a:extLst>
          </p:cNvPr>
          <p:cNvSpPr txBox="1"/>
          <p:nvPr/>
        </p:nvSpPr>
        <p:spPr>
          <a:xfrm>
            <a:off x="5558793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7A456D-F85F-65F2-D6CF-C4B612BEF9B2}"/>
              </a:ext>
            </a:extLst>
          </p:cNvPr>
          <p:cNvSpPr txBox="1"/>
          <p:nvPr/>
        </p:nvSpPr>
        <p:spPr>
          <a:xfrm>
            <a:off x="4752882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F3BBA9-BF58-EE53-A3F1-3EAED017AFAD}"/>
              </a:ext>
            </a:extLst>
          </p:cNvPr>
          <p:cNvSpPr txBox="1"/>
          <p:nvPr/>
        </p:nvSpPr>
        <p:spPr>
          <a:xfrm>
            <a:off x="3857128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D49B136-20DD-AA7B-3F6B-742C1C9E2B76}"/>
              </a:ext>
            </a:extLst>
          </p:cNvPr>
          <p:cNvSpPr txBox="1"/>
          <p:nvPr/>
        </p:nvSpPr>
        <p:spPr>
          <a:xfrm>
            <a:off x="2246228" y="215954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BA663DD-BB10-5EF3-EC0C-965C58909D75}"/>
              </a:ext>
            </a:extLst>
          </p:cNvPr>
          <p:cNvSpPr txBox="1"/>
          <p:nvPr/>
        </p:nvSpPr>
        <p:spPr>
          <a:xfrm>
            <a:off x="1425569" y="215954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DC18B89-0529-514F-08F0-15D2D9B3B8E3}"/>
              </a:ext>
            </a:extLst>
          </p:cNvPr>
          <p:cNvSpPr txBox="1"/>
          <p:nvPr/>
        </p:nvSpPr>
        <p:spPr>
          <a:xfrm>
            <a:off x="7165120" y="171088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A66905-E653-B7DE-C5BC-DE6D23CF0236}"/>
              </a:ext>
            </a:extLst>
          </p:cNvPr>
          <p:cNvSpPr txBox="1"/>
          <p:nvPr/>
        </p:nvSpPr>
        <p:spPr>
          <a:xfrm>
            <a:off x="1491579" y="2661516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CA79130-7A7C-2B80-6A83-02335B676F27}"/>
              </a:ext>
            </a:extLst>
          </p:cNvPr>
          <p:cNvSpPr txBox="1"/>
          <p:nvPr/>
        </p:nvSpPr>
        <p:spPr>
          <a:xfrm>
            <a:off x="3133889" y="2652348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E08E281-1787-7990-1DDA-D2DE1EBBA9CC}"/>
              </a:ext>
            </a:extLst>
          </p:cNvPr>
          <p:cNvSpPr txBox="1"/>
          <p:nvPr/>
        </p:nvSpPr>
        <p:spPr>
          <a:xfrm>
            <a:off x="3952466" y="263759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A889B29-A8F1-11CD-BCC6-C5FC4826A3F2}"/>
              </a:ext>
            </a:extLst>
          </p:cNvPr>
          <p:cNvSpPr txBox="1"/>
          <p:nvPr/>
        </p:nvSpPr>
        <p:spPr>
          <a:xfrm>
            <a:off x="4792406" y="264309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F77BCFA-FFA5-E521-513C-AAA86C22BF6D}"/>
              </a:ext>
            </a:extLst>
          </p:cNvPr>
          <p:cNvSpPr txBox="1"/>
          <p:nvPr/>
        </p:nvSpPr>
        <p:spPr>
          <a:xfrm>
            <a:off x="5592822" y="264390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من يقرأ الأعداد؟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capture d’écran, carré, diagramm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DCD8123B-5633-00B9-F4D0-9EF833BEA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274" y="1754209"/>
            <a:ext cx="6605446" cy="330166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D73FE88-B7EF-F5A0-7261-CA55454B025D}"/>
              </a:ext>
            </a:extLst>
          </p:cNvPr>
          <p:cNvSpPr txBox="1"/>
          <p:nvPr/>
        </p:nvSpPr>
        <p:spPr>
          <a:xfrm>
            <a:off x="3915491" y="168072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87D850-97D8-0387-70E7-5788BF6AB585}"/>
              </a:ext>
            </a:extLst>
          </p:cNvPr>
          <p:cNvSpPr txBox="1"/>
          <p:nvPr/>
        </p:nvSpPr>
        <p:spPr>
          <a:xfrm>
            <a:off x="4737142" y="16807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B7F8C0-9575-8DB3-F1B1-0EC5CD134E84}"/>
              </a:ext>
            </a:extLst>
          </p:cNvPr>
          <p:cNvSpPr txBox="1"/>
          <p:nvPr/>
        </p:nvSpPr>
        <p:spPr>
          <a:xfrm>
            <a:off x="5572547" y="168072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6A2D51-A029-DED0-C979-5CA8C3B8DE61}"/>
              </a:ext>
            </a:extLst>
          </p:cNvPr>
          <p:cNvSpPr txBox="1"/>
          <p:nvPr/>
        </p:nvSpPr>
        <p:spPr>
          <a:xfrm>
            <a:off x="6380444" y="167574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3CA2D87-26FA-095C-2C05-C0CDBEFB8304}"/>
              </a:ext>
            </a:extLst>
          </p:cNvPr>
          <p:cNvSpPr txBox="1"/>
          <p:nvPr/>
        </p:nvSpPr>
        <p:spPr>
          <a:xfrm>
            <a:off x="6380444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463500-B200-9900-97C9-4BD3A45BBFD5}"/>
              </a:ext>
            </a:extLst>
          </p:cNvPr>
          <p:cNvSpPr txBox="1"/>
          <p:nvPr/>
        </p:nvSpPr>
        <p:spPr>
          <a:xfrm>
            <a:off x="5558793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717A41-30B8-E605-546B-748A2D47AC37}"/>
              </a:ext>
            </a:extLst>
          </p:cNvPr>
          <p:cNvSpPr txBox="1"/>
          <p:nvPr/>
        </p:nvSpPr>
        <p:spPr>
          <a:xfrm>
            <a:off x="4752882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61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219F56-983C-CBEC-EA3A-1254C28473AE}"/>
              </a:ext>
            </a:extLst>
          </p:cNvPr>
          <p:cNvSpPr txBox="1"/>
          <p:nvPr/>
        </p:nvSpPr>
        <p:spPr>
          <a:xfrm>
            <a:off x="3857128" y="216949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62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898AC0-C78C-D0C7-AFCF-A0AC5E8F51E1}"/>
              </a:ext>
            </a:extLst>
          </p:cNvPr>
          <p:cNvSpPr txBox="1"/>
          <p:nvPr/>
        </p:nvSpPr>
        <p:spPr>
          <a:xfrm>
            <a:off x="2246228" y="215954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13EF850-0C97-F27A-EB44-D41838A9D77E}"/>
              </a:ext>
            </a:extLst>
          </p:cNvPr>
          <p:cNvSpPr txBox="1"/>
          <p:nvPr/>
        </p:nvSpPr>
        <p:spPr>
          <a:xfrm>
            <a:off x="1425569" y="2159540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469BCA5-EB0B-6605-146C-57A87F760137}"/>
              </a:ext>
            </a:extLst>
          </p:cNvPr>
          <p:cNvSpPr txBox="1"/>
          <p:nvPr/>
        </p:nvSpPr>
        <p:spPr>
          <a:xfrm>
            <a:off x="7165120" y="171088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CCDAAB-2618-37B3-6FD5-36A8F0114DDE}"/>
              </a:ext>
            </a:extLst>
          </p:cNvPr>
          <p:cNvSpPr txBox="1"/>
          <p:nvPr/>
        </p:nvSpPr>
        <p:spPr>
          <a:xfrm>
            <a:off x="1491579" y="2661516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133889" y="2652348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ED5C6F-FFBB-1AD6-2F0C-5FE44C6CE4F7}"/>
              </a:ext>
            </a:extLst>
          </p:cNvPr>
          <p:cNvSpPr txBox="1"/>
          <p:nvPr/>
        </p:nvSpPr>
        <p:spPr>
          <a:xfrm>
            <a:off x="3952466" y="263759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51EA6E-BC20-7AB5-B65E-2F04F44BA846}"/>
              </a:ext>
            </a:extLst>
          </p:cNvPr>
          <p:cNvSpPr txBox="1"/>
          <p:nvPr/>
        </p:nvSpPr>
        <p:spPr>
          <a:xfrm>
            <a:off x="4792406" y="264309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271618-B3DE-0B23-0B94-8C77CBE8BB5F}"/>
              </a:ext>
            </a:extLst>
          </p:cNvPr>
          <p:cNvSpPr txBox="1"/>
          <p:nvPr/>
        </p:nvSpPr>
        <p:spPr>
          <a:xfrm>
            <a:off x="5592822" y="264390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endParaRPr lang="fr-FR" sz="2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69DF82D-1CBF-06C0-0889-2E8055F39F9E}"/>
              </a:ext>
            </a:extLst>
          </p:cNvPr>
          <p:cNvSpPr txBox="1"/>
          <p:nvPr/>
        </p:nvSpPr>
        <p:spPr>
          <a:xfrm>
            <a:off x="6423069" y="3146444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B8951A6-4BE2-50E5-5789-651234F62162}"/>
              </a:ext>
            </a:extLst>
          </p:cNvPr>
          <p:cNvSpPr/>
          <p:nvPr/>
        </p:nvSpPr>
        <p:spPr>
          <a:xfrm>
            <a:off x="1136985" y="3224850"/>
            <a:ext cx="6870023" cy="19222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A33CAB-6476-D044-B27B-EFD7E43B47E0}"/>
              </a:ext>
            </a:extLst>
          </p:cNvPr>
          <p:cNvSpPr txBox="1"/>
          <p:nvPr/>
        </p:nvSpPr>
        <p:spPr>
          <a:xfrm>
            <a:off x="5610983" y="314343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83C1420-2771-6DDA-C59A-2F2AA861F1B4}"/>
              </a:ext>
            </a:extLst>
          </p:cNvPr>
          <p:cNvSpPr txBox="1"/>
          <p:nvPr/>
        </p:nvSpPr>
        <p:spPr>
          <a:xfrm>
            <a:off x="4741895" y="3146444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E6A75F6-2A24-95CC-C7D8-2A3FDD00545D}"/>
              </a:ext>
            </a:extLst>
          </p:cNvPr>
          <p:cNvSpPr txBox="1"/>
          <p:nvPr/>
        </p:nvSpPr>
        <p:spPr>
          <a:xfrm>
            <a:off x="3924024" y="314343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31723CA-274B-A4BD-21AF-12D3122420F7}"/>
              </a:ext>
            </a:extLst>
          </p:cNvPr>
          <p:cNvSpPr txBox="1"/>
          <p:nvPr/>
        </p:nvSpPr>
        <p:spPr>
          <a:xfrm>
            <a:off x="2329836" y="3137947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686763-C2EC-9C32-C3C3-8E7A0B398B78}"/>
              </a:ext>
            </a:extLst>
          </p:cNvPr>
          <p:cNvSpPr txBox="1"/>
          <p:nvPr/>
        </p:nvSpPr>
        <p:spPr>
          <a:xfrm>
            <a:off x="1510785" y="313592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299B92A-241D-6D8F-588E-E2715D291124}"/>
              </a:ext>
            </a:extLst>
          </p:cNvPr>
          <p:cNvSpPr txBox="1"/>
          <p:nvPr/>
        </p:nvSpPr>
        <p:spPr>
          <a:xfrm>
            <a:off x="1511507" y="3637897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2977AAD-7E86-56F4-4656-A980D45BB6A9}"/>
              </a:ext>
            </a:extLst>
          </p:cNvPr>
          <p:cNvSpPr txBox="1"/>
          <p:nvPr/>
        </p:nvSpPr>
        <p:spPr>
          <a:xfrm>
            <a:off x="3130815" y="3630755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4081FE0-37BA-136C-19BE-6B91620264F7}"/>
              </a:ext>
            </a:extLst>
          </p:cNvPr>
          <p:cNvSpPr txBox="1"/>
          <p:nvPr/>
        </p:nvSpPr>
        <p:spPr>
          <a:xfrm>
            <a:off x="3938245" y="361854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418D0A4-2335-2EC1-7998-39C23132F062}"/>
              </a:ext>
            </a:extLst>
          </p:cNvPr>
          <p:cNvSpPr txBox="1"/>
          <p:nvPr/>
        </p:nvSpPr>
        <p:spPr>
          <a:xfrm>
            <a:off x="4771171" y="361854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88D7D0-9B93-E4E0-E039-AD531850A382}"/>
              </a:ext>
            </a:extLst>
          </p:cNvPr>
          <p:cNvSpPr txBox="1"/>
          <p:nvPr/>
        </p:nvSpPr>
        <p:spPr>
          <a:xfrm>
            <a:off x="5610983" y="3618541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3A86F41-F2E4-0AAA-FF9C-C53F8279B3C7}"/>
              </a:ext>
            </a:extLst>
          </p:cNvPr>
          <p:cNvSpPr txBox="1"/>
          <p:nvPr/>
        </p:nvSpPr>
        <p:spPr>
          <a:xfrm>
            <a:off x="6380444" y="4108778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15F1CF9-40C0-14E0-9021-2498C9C18F5D}"/>
              </a:ext>
            </a:extLst>
          </p:cNvPr>
          <p:cNvSpPr txBox="1"/>
          <p:nvPr/>
        </p:nvSpPr>
        <p:spPr>
          <a:xfrm>
            <a:off x="5546654" y="4123198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C090E5A-EE31-9289-5619-A46C7A57261B}"/>
              </a:ext>
            </a:extLst>
          </p:cNvPr>
          <p:cNvSpPr txBox="1"/>
          <p:nvPr/>
        </p:nvSpPr>
        <p:spPr>
          <a:xfrm>
            <a:off x="4792405" y="4122102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F067157-CEB9-F80E-749C-1AF03BD90CF1}"/>
              </a:ext>
            </a:extLst>
          </p:cNvPr>
          <p:cNvSpPr txBox="1"/>
          <p:nvPr/>
        </p:nvSpPr>
        <p:spPr>
          <a:xfrm>
            <a:off x="3945356" y="4117369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D944255-FA58-1F74-6C37-BB8629717538}"/>
              </a:ext>
            </a:extLst>
          </p:cNvPr>
          <p:cNvSpPr txBox="1"/>
          <p:nvPr/>
        </p:nvSpPr>
        <p:spPr>
          <a:xfrm>
            <a:off x="2307063" y="4116354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839FE18-9679-B86E-C4C2-49281B621A08}"/>
              </a:ext>
            </a:extLst>
          </p:cNvPr>
          <p:cNvSpPr txBox="1"/>
          <p:nvPr/>
        </p:nvSpPr>
        <p:spPr>
          <a:xfrm>
            <a:off x="1524206" y="4117174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4000AB8-85E5-0179-5792-5DFD7B948683}"/>
              </a:ext>
            </a:extLst>
          </p:cNvPr>
          <p:cNvSpPr txBox="1"/>
          <p:nvPr/>
        </p:nvSpPr>
        <p:spPr>
          <a:xfrm>
            <a:off x="1506414" y="4608923"/>
            <a:ext cx="821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C32608-1A85-EF33-75C8-48953C9049CE}"/>
              </a:ext>
            </a:extLst>
          </p:cNvPr>
          <p:cNvGrpSpPr/>
          <p:nvPr/>
        </p:nvGrpSpPr>
        <p:grpSpPr>
          <a:xfrm>
            <a:off x="1580326" y="2239768"/>
            <a:ext cx="5365920" cy="2671446"/>
            <a:chOff x="2035875" y="2221113"/>
            <a:chExt cx="4945838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00A7D-0EE0-D74B-8393-44C0969987B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3F983B-4E30-B770-DD17-D923810F9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3044" y="40008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324234C-5C08-6936-5573-7FB8EE7CA8E6}"/>
                </a:ext>
              </a:extLst>
            </p:cNvPr>
            <p:cNvSpPr txBox="1"/>
            <p:nvPr/>
          </p:nvSpPr>
          <p:spPr>
            <a:xfrm>
              <a:off x="2035875" y="3517482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و كتابة الأعداد من 50 إلى 99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86983D0-610D-CD9D-94BF-454DF092D65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CC66007-6A66-76F9-5F2E-A6DB6B131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AB3817F-A985-C461-A692-615B3B533C06}"/>
                </a:ext>
              </a:extLst>
            </p:cNvPr>
            <p:cNvSpPr txBox="1"/>
            <p:nvPr/>
          </p:nvSpPr>
          <p:spPr>
            <a:xfrm>
              <a:off x="2604966" y="4117059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4DDA5C9-F923-4051-7E44-1CB42F63BF44}"/>
              </a:ext>
            </a:extLst>
          </p:cNvPr>
          <p:cNvSpPr txBox="1"/>
          <p:nvPr/>
        </p:nvSpPr>
        <p:spPr>
          <a:xfrm>
            <a:off x="1667239" y="3049405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 بالأرقام العدد الممثل بالمكعبات و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5C625A89-D515-5BED-B7B5-C53E16827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594" y="1673780"/>
            <a:ext cx="1336813" cy="172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ar-MA" sz="1600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نعد المكعبات التي تمثل الوحدات ( 1-2-3-4 ) ،إذن 4 هو رقم الوحدات ثم نعد القضبان التي تمثل العشرات (1-2) إذن رقم العشرات هو  2 إذن العدد هو 24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E3B722-33B2-CD2C-C0FF-C2563A84C799}"/>
              </a:ext>
            </a:extLst>
          </p:cNvPr>
          <p:cNvSpPr txBox="1"/>
          <p:nvPr/>
        </p:nvSpPr>
        <p:spPr>
          <a:xfrm>
            <a:off x="4080254" y="3680296"/>
            <a:ext cx="983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6000" dirty="0">
                <a:solidFill>
                  <a:srgbClr val="C00000"/>
                </a:solidFill>
              </a:rPr>
              <a:t>24</a:t>
            </a:r>
            <a:endParaRPr lang="fr-FR" sz="6000" dirty="0">
              <a:solidFill>
                <a:srgbClr val="C00000"/>
              </a:solidFill>
            </a:endParaRPr>
          </a:p>
        </p:txBody>
      </p:sp>
      <p:pic>
        <p:nvPicPr>
          <p:cNvPr id="3" name="Image 2" descr="Une image contenant bleu, conception&#10;&#10;Le contenu généré par l’IA peut être incorrect.">
            <a:extLst>
              <a:ext uri="{FF2B5EF4-FFF2-40B4-BE49-F238E27FC236}">
                <a16:creationId xmlns:a16="http://schemas.microsoft.com/office/drawing/2014/main" id="{EC21170D-8E3B-D9D3-1DCD-F86E11683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594" y="1673780"/>
            <a:ext cx="1336813" cy="172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CC9F4-C5FE-02C5-D664-D79EDE939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1C7878-CE17-EFBF-C17B-1F52D2A5D2F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 بالأرقام العدد الممثل بالمكعبات و القضبان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216B96-2B14-6ED2-76B9-7DC1DB220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bleu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04EE671-9272-8827-00BF-7EAF0A293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81" y="1626458"/>
            <a:ext cx="1359007" cy="17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7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28C32-D4E3-9FF7-2EEE-26CAEB7FC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108090B-95E5-EDDF-7F7B-1509BC382189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DA4037-6AC8-921E-481E-BF2D9D784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F98230-56DD-1215-8CFB-68B040BB4B3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95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6E790-4ED7-FE4C-DA91-13C4E1F73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5B93F4D-2F51-2AC8-BC5C-37AE71F0C9BC}"/>
              </a:ext>
            </a:extLst>
          </p:cNvPr>
          <p:cNvSpPr txBox="1"/>
          <p:nvPr/>
        </p:nvSpPr>
        <p:spPr>
          <a:xfrm>
            <a:off x="132735" y="746761"/>
            <a:ext cx="7371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ar-MA" sz="1600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نعد المكعبات التي تمثل الوحدات ( 1-2-3 ) ،إذن 3 هو رقم الوحدات ثم نعد القضبان التي تمثل العشرات (1-2-3) إذن رقم العشرات هو  3 إذن العدد هو 33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BF0E0-A2B1-66FD-3969-CDA124C5F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A29473-453C-A2D6-96AA-CBBC4109F6A8}"/>
              </a:ext>
            </a:extLst>
          </p:cNvPr>
          <p:cNvSpPr txBox="1"/>
          <p:nvPr/>
        </p:nvSpPr>
        <p:spPr>
          <a:xfrm>
            <a:off x="4080254" y="3680296"/>
            <a:ext cx="983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6000" dirty="0">
                <a:solidFill>
                  <a:srgbClr val="C00000"/>
                </a:solidFill>
              </a:rPr>
              <a:t>33</a:t>
            </a:r>
            <a:endParaRPr lang="fr-FR" sz="6000" dirty="0">
              <a:solidFill>
                <a:srgbClr val="C00000"/>
              </a:solidFill>
            </a:endParaRPr>
          </a:p>
        </p:txBody>
      </p:sp>
      <p:pic>
        <p:nvPicPr>
          <p:cNvPr id="5" name="Image 4" descr="Une image contenant bleu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2A44A6C-8E29-4F76-7F3C-A5664E63E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81" y="1626458"/>
            <a:ext cx="1359007" cy="17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9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0 إلى 99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نكتب الأرقام الأعداد الممثلة بالمكعبات و القضبان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_P3_SEM4_S2-V1VF2">
            <a:hlinkClick r:id="" action="ppaction://media"/>
            <a:extLst>
              <a:ext uri="{FF2B5EF4-FFF2-40B4-BE49-F238E27FC236}">
                <a16:creationId xmlns:a16="http://schemas.microsoft.com/office/drawing/2014/main" id="{41A5B4BD-E84C-9ED7-5D0F-98AB4385C7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8578" y="1862807"/>
            <a:ext cx="7799206" cy="438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01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كتابة عدد ممثل بالمكعبات و القضبان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7085499-041A-2FA5-D7BF-10F6F8F1E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17" y="2240361"/>
            <a:ext cx="5723965" cy="314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نكتب بالأرقام العدد الممثل بالمكعبات والقضبان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AD63E1DF-22C8-D5F0-8633-DC61662D5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61" y="1673780"/>
            <a:ext cx="2851078" cy="209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3D552AD6-EEA4-2AFE-7A3E-70758B196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0145CAB-648C-F0CE-C21F-2EB21D69FEF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353335C-BDA0-6C73-246F-5B3FBD5D3A2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B93A314E-3F03-6B76-1E5B-B6DED4FD30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71094-2EB2-7338-4F45-D72FDCF40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1496D0B-1D85-FD66-8603-C02849E0AA3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الوحدات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A7F2A4-5DE6-06EB-B0B0-DD69B5569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B4A78E6A-1A61-BFC2-0F48-FE8E476F561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61C487C4-FBD1-A8AD-C518-1BF5BE9E899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ED77A4F2-7D4E-3F7E-1E7A-AC2B217628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E9610B73-E595-013D-E1B3-CE8D873C7C9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D4E7057-6163-E157-87B1-1E9C0DAF297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D96903C9-0672-98C1-6373-9701BC4C0D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417DC200-AE96-33BC-A049-220B5617005A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703155A-C253-624F-9B7F-D240812F3122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DE450218-95D3-6C8B-B6F3-D234BFA59D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308985A5-F81A-8A20-3A8B-D5F2453A3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C4B45EE-456E-1905-A49C-0DB14A295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660416"/>
              </p:ext>
            </p:extLst>
          </p:nvPr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99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4FF5-DCB9-9CED-F0DB-2AE74828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A503C2-A3B1-D6BC-9748-2AB5210DAD1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957902-5E2E-BF60-844A-4D7B293BB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8E9299-55BF-327B-1D93-1444510F85A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4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1B2A5-39AA-60FD-15A0-D1075A125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C0CF13-184C-D036-19E9-DAEA0445BF1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المكعبات التي تمثل رقم الوحدات ( 1-2-3-4) نكتب 4 في خانة الوحدات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B7218B-F64D-228F-9B02-F288319FD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DEC74ADD-9E91-B75B-34B8-74676E13CEDA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CDB775C3-DD80-170E-0FFF-E82C0CD8A85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DB8D9E60-C9B0-69CE-ADE3-122DC74BF6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C1A74075-B7E0-8D38-1DEB-D1E39A9BD11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3835B9F-60FD-ED37-A21B-0D8D8DC402D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A6B8FE6E-BEDE-8B12-F93F-B0F6EDB9CB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43685176-B7C9-0C87-1F81-F63F0D8F17F4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4227F033-E41B-8747-024A-EFC2B485D826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103DAD49-385B-599C-0594-70994C7FEF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1CB2516D-112B-7855-7D8A-80688966C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73CACA5-5CB1-BFC9-7721-8A4442CF0469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67269AB-F1B2-4094-E303-2483CD3AFF7C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9702218-4160-ADF7-F74D-64DF150A0C93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6F0AC58-3954-6AF9-40A5-39557BFA909D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E2EB404-6B63-D21A-DB02-704EBC4A958C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9E64D0A-6CDD-EF8A-54DD-58AD41B4F8A8}"/>
              </a:ext>
            </a:extLst>
          </p:cNvPr>
          <p:cNvSpPr txBox="1"/>
          <p:nvPr/>
        </p:nvSpPr>
        <p:spPr>
          <a:xfrm>
            <a:off x="4943649" y="4780605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918CAB7-32ED-1DAA-D65A-7FCC8D5D02B9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1025AED-A4A1-2F4E-2145-BB9895BF3B4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632567DC-AA9A-E506-19E9-1F8D03281F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FA65624-75DB-8A71-1F08-AE8CCEBBCD37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8F2C96D-57F5-8432-65CB-433E7B9AC15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7524AE0-22F1-E949-E525-CD07A709D1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95E2E6D-1121-93B7-21EB-D7B322E916D3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0511211-CDD9-B5A2-1102-DB495A46445F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9755976F-5AD6-8D76-003F-A2C7B7AC13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6" name="Image 35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FF02C930-0902-BDCB-9011-F2C9B73FA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C87A713B-E36D-8625-78EA-ED4D5AC8E46F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61754C1E-FFF4-B781-6B8A-8E9367F0CC22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A72324C-6871-EAFC-9B89-07108AD068B1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0D001F82-9A90-B4A0-BD07-6412E759B152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D367652-4C0F-A2B5-C6F8-F17460D36A2C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685F3BAF-0CA3-2DFD-E2E2-BCB2C713E40B}"/>
              </a:ext>
            </a:extLst>
          </p:cNvPr>
          <p:cNvSpPr txBox="1"/>
          <p:nvPr/>
        </p:nvSpPr>
        <p:spPr>
          <a:xfrm>
            <a:off x="4943649" y="4780605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842E5-1A2D-37E3-6620-E76122922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4883A1-AF7C-4FB5-569F-94E74261B873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رقم العشرات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A6FDFA-ABF3-E26E-F852-480A27DE6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A410879-0D8C-34AD-43AC-B19534705F92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DF18631-CBB8-916E-BC63-FC908299D3F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BE7C4D7-CFBC-C658-BFC2-44A37163DC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6986276-3962-B942-5AA9-15C47DA71F63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C54B6CF-4291-A7F5-AB81-9286466C4AD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A55C88B-F77D-2F56-A025-A5CA5BF1D4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77E51D6-B88F-C661-534F-55C6D289315D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377AC85-162A-0FD0-E5E6-5259419D621B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7A41724E-027D-D7F8-8508-B118EAADB8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EBF3693E-F345-0580-77E3-E088A2B91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47467C7-6B25-D1C0-BC16-EDE29F2E1ED9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E502DDA-96AA-B97A-C024-A091EA6C97CC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6FE0A91-73D1-73F2-B311-7463A8FCCE63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94F8FEA-ABE8-724D-142F-7B038B70BBA1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4105009-3508-3068-711A-0D67A7831AF9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089963E-8C9C-92FF-BD85-DFA7C3A7BDB9}"/>
              </a:ext>
            </a:extLst>
          </p:cNvPr>
          <p:cNvSpPr txBox="1"/>
          <p:nvPr/>
        </p:nvSpPr>
        <p:spPr>
          <a:xfrm>
            <a:off x="4943649" y="4780605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4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القضبان التي تمثل العشرات ( 1-2-3-4-5) ، نكتب 5 في خانة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84305CB7-4D36-82C0-B9F0-0696D5B5934C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4E20C4E-AF1E-8249-022C-C80E4C037F3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F41F887E-3C3C-1804-7B15-0A9724F686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949B217-5841-2433-BE60-971ED40AEFF3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8F9B83D-F8B9-75B2-5064-22B2A175DCF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6B1BC520-9818-1126-C5BA-06FBAF3D30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7F0D7C2-2FAA-4490-337A-23DA30D135F4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B1F9354-8CA3-6BF1-541C-97FC16109ACC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91E43B9-0630-29BD-171C-5A7550EF24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4" name="Image 23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5FE94BCA-87B9-E237-4312-7A7BABAFF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DD081ED2-D722-0682-157E-3CC06E51D412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3E1D431-D5A5-E8AD-86FC-EB0F0F2BF704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841619C-593F-DED8-152B-CB69CE20E14B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5BA6D8C-C337-B07E-E2E1-19CC71225876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6EFD80D-A9B6-C0AC-10A3-F71CE97FF6E7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7519212-9EE4-1F06-1E76-B1758DEDAA29}"/>
              </a:ext>
            </a:extLst>
          </p:cNvPr>
          <p:cNvSpPr txBox="1"/>
          <p:nvPr/>
        </p:nvSpPr>
        <p:spPr>
          <a:xfrm>
            <a:off x="4943649" y="4780605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142501F-CB0E-CD82-6492-98D08C1085EC}"/>
              </a:ext>
            </a:extLst>
          </p:cNvPr>
          <p:cNvCxnSpPr>
            <a:cxnSpLocks/>
          </p:cNvCxnSpPr>
          <p:nvPr/>
        </p:nvCxnSpPr>
        <p:spPr>
          <a:xfrm flipV="1">
            <a:off x="3085509" y="3247663"/>
            <a:ext cx="384571" cy="5097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5864A89-E2F0-1D6B-3AE2-47CB9EA09B2B}"/>
              </a:ext>
            </a:extLst>
          </p:cNvPr>
          <p:cNvCxnSpPr>
            <a:cxnSpLocks/>
          </p:cNvCxnSpPr>
          <p:nvPr/>
        </p:nvCxnSpPr>
        <p:spPr>
          <a:xfrm flipV="1">
            <a:off x="3470080" y="3247663"/>
            <a:ext cx="384571" cy="5097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8C7A9E4-39D8-41D2-F551-DB987D138615}"/>
              </a:ext>
            </a:extLst>
          </p:cNvPr>
          <p:cNvCxnSpPr>
            <a:cxnSpLocks/>
          </p:cNvCxnSpPr>
          <p:nvPr/>
        </p:nvCxnSpPr>
        <p:spPr>
          <a:xfrm flipV="1">
            <a:off x="3915603" y="3247663"/>
            <a:ext cx="384571" cy="5097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70C8806-653F-D5B2-8E36-8245742AEF52}"/>
              </a:ext>
            </a:extLst>
          </p:cNvPr>
          <p:cNvCxnSpPr>
            <a:cxnSpLocks/>
          </p:cNvCxnSpPr>
          <p:nvPr/>
        </p:nvCxnSpPr>
        <p:spPr>
          <a:xfrm flipV="1">
            <a:off x="4320595" y="3247663"/>
            <a:ext cx="384571" cy="5097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A6249FB-3813-B787-09A6-2EE3AA1BF234}"/>
              </a:ext>
            </a:extLst>
          </p:cNvPr>
          <p:cNvCxnSpPr>
            <a:cxnSpLocks/>
          </p:cNvCxnSpPr>
          <p:nvPr/>
        </p:nvCxnSpPr>
        <p:spPr>
          <a:xfrm flipV="1">
            <a:off x="4705166" y="3247663"/>
            <a:ext cx="384571" cy="5097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25D8F6D5-2E10-432A-50C1-B9F2968F174F}"/>
              </a:ext>
            </a:extLst>
          </p:cNvPr>
          <p:cNvSpPr txBox="1"/>
          <p:nvPr/>
        </p:nvSpPr>
        <p:spPr>
          <a:xfrm>
            <a:off x="3544935" y="4780604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6AB7ECA-9549-8892-AFAE-AAAFCBEEDD5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A14AEF-4A82-EBDA-35D0-6AF02982D57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61CDE7E-2C03-664D-87F8-661BA2B3F7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7EEC1EF-0428-CF6F-6A40-CFC28C0C244A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45AD28A-87F7-05A9-F2D1-8815FEDC4F4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A31FCAC-EF76-C572-D8AA-3D834C40C2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3E51E93-4331-B0A1-1CFB-0780CCD9771A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33B4302-646E-7D7F-4EB8-8D3DE5561A46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BF153E77-3DFF-74D8-243F-7A07AF9B74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EA58A3B4-078B-AA30-93BF-6E41FFFF9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7713AEB-EC07-574D-925E-0FD1F708F89B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39F2C47-C7B2-9B90-8D5F-BE81DD564845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8A8569F-B557-63D4-6442-D828BDA87AD0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DFA259-E983-4A18-A6D8-D93C47CD84C3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8460B7E-AEEC-4DFA-D0B6-4C178F7BA481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4F45C7D-A11E-FF98-3FB2-92D64D4B1528}"/>
              </a:ext>
            </a:extLst>
          </p:cNvPr>
          <p:cNvSpPr txBox="1"/>
          <p:nvPr/>
        </p:nvSpPr>
        <p:spPr>
          <a:xfrm>
            <a:off x="4943649" y="4780605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409AEDDA-43D4-1D44-AFC7-5AA3914A5444}"/>
              </a:ext>
            </a:extLst>
          </p:cNvPr>
          <p:cNvCxnSpPr>
            <a:cxnSpLocks/>
          </p:cNvCxnSpPr>
          <p:nvPr/>
        </p:nvCxnSpPr>
        <p:spPr>
          <a:xfrm flipV="1">
            <a:off x="3085509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778CC5F8-0368-76B1-CCEF-A0F17E302611}"/>
              </a:ext>
            </a:extLst>
          </p:cNvPr>
          <p:cNvCxnSpPr>
            <a:cxnSpLocks/>
          </p:cNvCxnSpPr>
          <p:nvPr/>
        </p:nvCxnSpPr>
        <p:spPr>
          <a:xfrm flipV="1">
            <a:off x="3470080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757E15B-C63F-DC41-9011-7A7994B99216}"/>
              </a:ext>
            </a:extLst>
          </p:cNvPr>
          <p:cNvCxnSpPr>
            <a:cxnSpLocks/>
          </p:cNvCxnSpPr>
          <p:nvPr/>
        </p:nvCxnSpPr>
        <p:spPr>
          <a:xfrm flipV="1">
            <a:off x="3915603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F7B81A0-8DDD-F487-386B-E08C6888099E}"/>
              </a:ext>
            </a:extLst>
          </p:cNvPr>
          <p:cNvCxnSpPr>
            <a:cxnSpLocks/>
          </p:cNvCxnSpPr>
          <p:nvPr/>
        </p:nvCxnSpPr>
        <p:spPr>
          <a:xfrm flipV="1">
            <a:off x="4320595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4DA0CA1-4D82-844A-ACDD-1945F967413C}"/>
              </a:ext>
            </a:extLst>
          </p:cNvPr>
          <p:cNvCxnSpPr>
            <a:cxnSpLocks/>
          </p:cNvCxnSpPr>
          <p:nvPr/>
        </p:nvCxnSpPr>
        <p:spPr>
          <a:xfrm flipV="1">
            <a:off x="4705166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A9DC7E2F-CA59-091B-4970-581F8D3E1FFA}"/>
              </a:ext>
            </a:extLst>
          </p:cNvPr>
          <p:cNvSpPr txBox="1"/>
          <p:nvPr/>
        </p:nvSpPr>
        <p:spPr>
          <a:xfrm>
            <a:off x="3544935" y="4780604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الممثل بالمكعبات و القضبان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CCAEAA0-4E17-45D5-55BC-8AD7A9244BD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17A8CCC-D20A-2FC7-A8F6-D93CB646B1B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BE468B6-4202-793E-3B0E-1185992E11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42B1F47-1992-80E9-B2BC-7D2522BA216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3121E19-C071-302A-955D-8622A4E386A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AA43DEF7-826C-E7F9-1D46-264748A054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FC51070-1E7A-9826-2863-2DDE4C8CA4C6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804AD4-D7AE-C73F-13E3-E51BE8E821F3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CF1B3BA-146B-8378-F73B-080F1CE413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2E00D631-0D20-0287-539B-2E9D16DA6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22FBFD5-1EFD-569B-4261-D7AB719659A0}"/>
              </a:ext>
            </a:extLst>
          </p:cNvPr>
          <p:cNvGraphicFramePr>
            <a:graphicFrameLocks noGrp="1"/>
          </p:cNvGraphicFramePr>
          <p:nvPr/>
        </p:nvGraphicFramePr>
        <p:xfrm>
          <a:off x="2919477" y="4349097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6AEF98E-1BD9-151F-EA66-1F9FAE560387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36E227B-7855-6F29-F4A4-24656CFBC406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C550E47-05C8-CB8B-17FA-361AD0AAD70A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CA5FBDA-747C-D872-C767-56196659995E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F1444AB8-39CE-4730-B0CD-A9AF4A164600}"/>
              </a:ext>
            </a:extLst>
          </p:cNvPr>
          <p:cNvSpPr txBox="1"/>
          <p:nvPr/>
        </p:nvSpPr>
        <p:spPr>
          <a:xfrm>
            <a:off x="4943649" y="4780605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6C1CD65-4069-0688-8B3B-38FCF30E865A}"/>
              </a:ext>
            </a:extLst>
          </p:cNvPr>
          <p:cNvCxnSpPr>
            <a:cxnSpLocks/>
          </p:cNvCxnSpPr>
          <p:nvPr/>
        </p:nvCxnSpPr>
        <p:spPr>
          <a:xfrm flipV="1">
            <a:off x="3085509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FD40ED5-05C0-7625-98D1-D4D3BFACD69B}"/>
              </a:ext>
            </a:extLst>
          </p:cNvPr>
          <p:cNvCxnSpPr>
            <a:cxnSpLocks/>
          </p:cNvCxnSpPr>
          <p:nvPr/>
        </p:nvCxnSpPr>
        <p:spPr>
          <a:xfrm flipV="1">
            <a:off x="3470080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3085EAA-7877-BF89-44A7-6D008DC4249A}"/>
              </a:ext>
            </a:extLst>
          </p:cNvPr>
          <p:cNvCxnSpPr>
            <a:cxnSpLocks/>
          </p:cNvCxnSpPr>
          <p:nvPr/>
        </p:nvCxnSpPr>
        <p:spPr>
          <a:xfrm flipV="1">
            <a:off x="3915603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D169C7B-4275-5096-9352-BF8268FB5110}"/>
              </a:ext>
            </a:extLst>
          </p:cNvPr>
          <p:cNvCxnSpPr>
            <a:cxnSpLocks/>
          </p:cNvCxnSpPr>
          <p:nvPr/>
        </p:nvCxnSpPr>
        <p:spPr>
          <a:xfrm flipV="1">
            <a:off x="4320595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CB2D580-B735-54E6-1521-909066930A02}"/>
              </a:ext>
            </a:extLst>
          </p:cNvPr>
          <p:cNvCxnSpPr>
            <a:cxnSpLocks/>
          </p:cNvCxnSpPr>
          <p:nvPr/>
        </p:nvCxnSpPr>
        <p:spPr>
          <a:xfrm flipV="1">
            <a:off x="4705166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05263444-D376-065A-0094-6433BEB97016}"/>
              </a:ext>
            </a:extLst>
          </p:cNvPr>
          <p:cNvSpPr txBox="1"/>
          <p:nvPr/>
        </p:nvSpPr>
        <p:spPr>
          <a:xfrm>
            <a:off x="3544935" y="4780604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>
            <a:extLst>
              <a:ext uri="{FF2B5EF4-FFF2-40B4-BE49-F238E27FC236}">
                <a16:creationId xmlns:a16="http://schemas.microsoft.com/office/drawing/2014/main" id="{FB08143A-10AA-224A-E9F0-D8C138E7EE05}"/>
              </a:ext>
            </a:extLst>
          </p:cNvPr>
          <p:cNvSpPr txBox="1"/>
          <p:nvPr/>
        </p:nvSpPr>
        <p:spPr>
          <a:xfrm>
            <a:off x="3538923" y="4720492"/>
            <a:ext cx="61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297C965-0834-2425-65F6-D7972ECC7417}"/>
              </a:ext>
            </a:extLst>
          </p:cNvPr>
          <p:cNvSpPr txBox="1"/>
          <p:nvPr/>
        </p:nvSpPr>
        <p:spPr>
          <a:xfrm>
            <a:off x="4982511" y="4712313"/>
            <a:ext cx="61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رقم الوحدات هو 4 و رقم العشرات هو 5 إذن العدد هو 54 . من يقرأ العدد؟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91BF802-B3AE-76CC-CB05-F9AAF82EC46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4A2C9EF-96A5-FE51-FE3A-52E7ABD34B0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المكعبات و أكتب رقم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00C66B9-0EE4-00BE-3145-B23E1DC3E8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7708148-6619-F3C6-FD15-D5227BFD94B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5B93DE-9310-1E47-53D6-8A1D6E8F01A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و أقرأ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53B88A2-4A89-5270-E90E-B47224F52D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893492E-85EF-3F39-C318-15746A93BD3F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4C0E81F-7EAF-CC94-E405-EE1606E1F398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القضبان و أكتب رقم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186F778-8579-050D-D266-51625CD551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4EA9A7C1-085D-A5A4-056D-3C448418F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61" y="2194775"/>
            <a:ext cx="2851078" cy="2093946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D2C5859C-09AD-A470-CAD2-7A5BA5D3D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044859"/>
              </p:ext>
            </p:extLst>
          </p:nvPr>
        </p:nvGraphicFramePr>
        <p:xfrm>
          <a:off x="2919477" y="4349097"/>
          <a:ext cx="3128210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24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sz="1400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sz="1400" dirty="0"/>
                    </a:p>
                    <a:p>
                      <a:pPr algn="ctr"/>
                      <a:endParaRPr lang="fr-FR" sz="1400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42D6980-0BC0-8823-8D30-60CC7F9451B7}"/>
              </a:ext>
            </a:extLst>
          </p:cNvPr>
          <p:cNvCxnSpPr>
            <a:cxnSpLocks/>
          </p:cNvCxnSpPr>
          <p:nvPr/>
        </p:nvCxnSpPr>
        <p:spPr>
          <a:xfrm flipV="1">
            <a:off x="5256835" y="3838852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56DF284-BF84-6DB5-6225-BF63C2BA81E2}"/>
              </a:ext>
            </a:extLst>
          </p:cNvPr>
          <p:cNvCxnSpPr>
            <a:cxnSpLocks/>
          </p:cNvCxnSpPr>
          <p:nvPr/>
        </p:nvCxnSpPr>
        <p:spPr>
          <a:xfrm flipV="1">
            <a:off x="5676924" y="383885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1A33F0A-1159-76A7-2BF9-A953A31AC0E5}"/>
              </a:ext>
            </a:extLst>
          </p:cNvPr>
          <p:cNvCxnSpPr>
            <a:cxnSpLocks/>
          </p:cNvCxnSpPr>
          <p:nvPr/>
        </p:nvCxnSpPr>
        <p:spPr>
          <a:xfrm flipV="1">
            <a:off x="5285809" y="3493918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ADB95E9-270D-3C9F-9F9F-365E2C43AD82}"/>
              </a:ext>
            </a:extLst>
          </p:cNvPr>
          <p:cNvCxnSpPr>
            <a:cxnSpLocks/>
          </p:cNvCxnSpPr>
          <p:nvPr/>
        </p:nvCxnSpPr>
        <p:spPr>
          <a:xfrm flipV="1">
            <a:off x="5641674" y="3526591"/>
            <a:ext cx="262667" cy="382981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C99D8AF-7174-25D2-F5D8-78193C4652F3}"/>
              </a:ext>
            </a:extLst>
          </p:cNvPr>
          <p:cNvCxnSpPr>
            <a:cxnSpLocks/>
          </p:cNvCxnSpPr>
          <p:nvPr/>
        </p:nvCxnSpPr>
        <p:spPr>
          <a:xfrm flipV="1">
            <a:off x="3085509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CFA6ADE-B883-023B-A87A-EB4D99E4DBE0}"/>
              </a:ext>
            </a:extLst>
          </p:cNvPr>
          <p:cNvCxnSpPr>
            <a:cxnSpLocks/>
          </p:cNvCxnSpPr>
          <p:nvPr/>
        </p:nvCxnSpPr>
        <p:spPr>
          <a:xfrm flipV="1">
            <a:off x="3470080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8D37081-A061-C666-C063-2D32A5BF2E8B}"/>
              </a:ext>
            </a:extLst>
          </p:cNvPr>
          <p:cNvCxnSpPr>
            <a:cxnSpLocks/>
          </p:cNvCxnSpPr>
          <p:nvPr/>
        </p:nvCxnSpPr>
        <p:spPr>
          <a:xfrm flipV="1">
            <a:off x="3915603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7B29BD7-9FFD-8902-B8A2-119FC2131C0C}"/>
              </a:ext>
            </a:extLst>
          </p:cNvPr>
          <p:cNvCxnSpPr>
            <a:cxnSpLocks/>
          </p:cNvCxnSpPr>
          <p:nvPr/>
        </p:nvCxnSpPr>
        <p:spPr>
          <a:xfrm flipV="1">
            <a:off x="4320595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5A1AC5B-F670-B216-8DF1-08CB52E22996}"/>
              </a:ext>
            </a:extLst>
          </p:cNvPr>
          <p:cNvCxnSpPr>
            <a:cxnSpLocks/>
          </p:cNvCxnSpPr>
          <p:nvPr/>
        </p:nvCxnSpPr>
        <p:spPr>
          <a:xfrm flipV="1">
            <a:off x="4705166" y="3247663"/>
            <a:ext cx="384571" cy="509748"/>
          </a:xfrm>
          <a:prstGeom prst="line">
            <a:avLst/>
          </a:prstGeom>
          <a:ln w="57150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93FBFB1A-68A7-DF81-C083-3F3E79936B57}"/>
              </a:ext>
            </a:extLst>
          </p:cNvPr>
          <p:cNvSpPr txBox="1"/>
          <p:nvPr/>
        </p:nvSpPr>
        <p:spPr>
          <a:xfrm>
            <a:off x="4976093" y="4711169"/>
            <a:ext cx="61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0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845C81C-1177-2CD8-C56C-82D4D05C10BB}"/>
              </a:ext>
            </a:extLst>
          </p:cNvPr>
          <p:cNvSpPr txBox="1"/>
          <p:nvPr/>
        </p:nvSpPr>
        <p:spPr>
          <a:xfrm>
            <a:off x="3544935" y="4722946"/>
            <a:ext cx="61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0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05625 0.09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-4.81481E-6 L 0.07396 0.090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26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الممثل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bleu, Bleu électrique, bleu vert, conception&#10;&#10;Le contenu généré par l’IA peut être incorrect.">
            <a:extLst>
              <a:ext uri="{FF2B5EF4-FFF2-40B4-BE49-F238E27FC236}">
                <a16:creationId xmlns:a16="http://schemas.microsoft.com/office/drawing/2014/main" id="{5EB0486E-8D4F-F56F-5D2F-BEEB60B61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277" y="1565081"/>
            <a:ext cx="2407446" cy="211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:العدد هو 53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783381A1-8A78-A5F9-38EA-2E28B5A9944C}"/>
              </a:ext>
            </a:extLst>
          </p:cNvPr>
          <p:cNvSpPr txBox="1"/>
          <p:nvPr/>
        </p:nvSpPr>
        <p:spPr>
          <a:xfrm>
            <a:off x="4100014" y="3779466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53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3" name="Image 2" descr="Une image contenant bleu, Bleu électrique, bleu vert, conception&#10;&#10;Le contenu généré par l’IA peut être incorrect.">
            <a:extLst>
              <a:ext uri="{FF2B5EF4-FFF2-40B4-BE49-F238E27FC236}">
                <a16:creationId xmlns:a16="http://schemas.microsoft.com/office/drawing/2014/main" id="{9E0E131B-CA39-B19B-7626-AEBD87336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277" y="1565081"/>
            <a:ext cx="2407446" cy="211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4DB53-010D-6A56-7651-B9F45D8F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5CF6DC-D8DC-7DC8-4A39-327C20C19C1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الممثل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D37267-8CC0-8611-EF68-2FC818A00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8B66F6C8-4866-6FA6-8438-7ACFE8895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945" y="1655421"/>
            <a:ext cx="2862910" cy="211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3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D0910-897B-E03C-49CC-D0A9B71B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68322C-8869-F6B5-3974-1E704B2F69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96E6DA-2F63-FCEF-890E-E8CE48307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5E7680-F584-5DEC-8D6A-91B48B9A370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B0BB-F8DC-2CC4-227F-21C2D5A7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7F9154-0A71-283E-B317-E4319F7E2EE7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:العدد هو 62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00D7B-C23F-3C0D-7DE1-404305BB6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CCE2A8E1-F513-C418-B2DC-1FFD7840EE98}"/>
              </a:ext>
            </a:extLst>
          </p:cNvPr>
          <p:cNvSpPr txBox="1"/>
          <p:nvPr/>
        </p:nvSpPr>
        <p:spPr>
          <a:xfrm>
            <a:off x="4100014" y="3779466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62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5" name="Image 4" descr="Une image contenant bleu, capture d’écran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F921AE4A-C40E-71A0-9FD6-50711C26A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945" y="1655421"/>
            <a:ext cx="2862910" cy="211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C2512-7FCA-7035-D2FA-3BD0980DF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7683EE-114C-45E2-E8E6-E1D1F03598C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الممثل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1450E2-71C3-19DD-F4CE-862249A69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bleu, motif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2A33485D-437A-9CB8-6E54-B5F0E10C1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612" y="1664293"/>
            <a:ext cx="2732776" cy="209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13082-CA5E-AF79-ECCA-E259AE19B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F2DC0A8-2879-CF6E-79F9-CED7FCD4D83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F324F5-B02B-0A79-B88F-8D11425F6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E20E5-5C0D-2B50-9320-932A87BAA14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A0659-4BF3-F815-6A51-5BE122963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2AE9BFE-1737-5F19-237D-60AE2C8183B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:العدد هو 70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6F9B1B-7F17-9F0B-8F3D-7A6C68A5F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CF913194-F168-E77B-7D4D-60319FD5EF42}"/>
              </a:ext>
            </a:extLst>
          </p:cNvPr>
          <p:cNvSpPr txBox="1"/>
          <p:nvPr/>
        </p:nvSpPr>
        <p:spPr>
          <a:xfrm>
            <a:off x="4100014" y="3779466"/>
            <a:ext cx="943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70</a:t>
            </a:r>
            <a:endParaRPr lang="fr-FR" sz="4800" dirty="0">
              <a:solidFill>
                <a:srgbClr val="C00000"/>
              </a:solidFill>
            </a:endParaRPr>
          </a:p>
        </p:txBody>
      </p:sp>
      <p:pic>
        <p:nvPicPr>
          <p:cNvPr id="3" name="Image 2" descr="Une image contenant bleu, motif, Bleu électrique, Rectangle&#10;&#10;Le contenu généré par l’IA peut être incorrect.">
            <a:extLst>
              <a:ext uri="{FF2B5EF4-FFF2-40B4-BE49-F238E27FC236}">
                <a16:creationId xmlns:a16="http://schemas.microsoft.com/office/drawing/2014/main" id="{93406FF9-0EE1-E22E-1054-D9DAD096F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612" y="1664293"/>
            <a:ext cx="2732776" cy="209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4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A18F2-28B5-FAB7-76CB-A4F443CE3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9DF8E9-7453-58E8-70DE-2827F8BD61A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العدد 51 بالمكعبات و القضبان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F84CAA-EB51-5699-B074-3BCE5A48C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E2C7EE-14C9-B065-B198-1D83905E103A}"/>
              </a:ext>
            </a:extLst>
          </p:cNvPr>
          <p:cNvSpPr txBox="1"/>
          <p:nvPr/>
        </p:nvSpPr>
        <p:spPr>
          <a:xfrm>
            <a:off x="4100014" y="3779466"/>
            <a:ext cx="943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196082"/>
                </a:solidFill>
              </a:rPr>
              <a:t>51</a:t>
            </a:r>
            <a:endParaRPr lang="fr-FR" dirty="0">
              <a:solidFill>
                <a:srgbClr val="196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7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EC5DA-C36A-FE4A-17BC-EBEDD1D75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0925FC0-DC62-63A9-828C-4E9D24E7D84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27DC0A-7604-D590-7F3E-8570CEA8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3E52BE-E8D4-26BC-93A3-9A52326AF7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3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D62B0-5095-203C-C194-A65897953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8AD5292-5662-0DAE-BA6A-F903B7BD453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:نمثل العدد 51 بمكعب واحد و 5 قضبان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FC25D9-4AFE-3585-32F5-1DEFE4E43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389D4F-7C68-6DBE-744D-8F15DF1A3CA0}"/>
              </a:ext>
            </a:extLst>
          </p:cNvPr>
          <p:cNvSpPr txBox="1"/>
          <p:nvPr/>
        </p:nvSpPr>
        <p:spPr>
          <a:xfrm>
            <a:off x="4100014" y="3779466"/>
            <a:ext cx="943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196082"/>
                </a:solidFill>
              </a:rPr>
              <a:t>51</a:t>
            </a:r>
            <a:endParaRPr lang="fr-FR" dirty="0">
              <a:solidFill>
                <a:srgbClr val="196082"/>
              </a:solidFill>
            </a:endParaRPr>
          </a:p>
        </p:txBody>
      </p:sp>
      <p:pic>
        <p:nvPicPr>
          <p:cNvPr id="6" name="Image 5" descr="Une image contenant bleu&#10;&#10;Le contenu généré par l’IA peut être incorrect.">
            <a:extLst>
              <a:ext uri="{FF2B5EF4-FFF2-40B4-BE49-F238E27FC236}">
                <a16:creationId xmlns:a16="http://schemas.microsoft.com/office/drawing/2014/main" id="{0A49F8F4-5FF9-C3DE-326E-20097B56D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988" y="1605122"/>
            <a:ext cx="2140025" cy="2261698"/>
          </a:xfrm>
          <a:prstGeom prst="rect">
            <a:avLst/>
          </a:prstGeom>
        </p:spPr>
      </p:pic>
      <p:pic>
        <p:nvPicPr>
          <p:cNvPr id="8" name="Image 7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12EB88C0-8826-CF75-FA48-48AFC769E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094" y="3350030"/>
            <a:ext cx="357864" cy="42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0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42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1333FD-ABC1-0CEC-940D-15D8EEFB6C79}"/>
              </a:ext>
            </a:extLst>
          </p:cNvPr>
          <p:cNvGrpSpPr/>
          <p:nvPr/>
        </p:nvGrpSpPr>
        <p:grpSpPr>
          <a:xfrm>
            <a:off x="1745594" y="1782536"/>
            <a:ext cx="5652812" cy="3905007"/>
            <a:chOff x="1704301" y="2286712"/>
            <a:chExt cx="5652812" cy="3905007"/>
          </a:xfrm>
        </p:grpSpPr>
        <p:pic>
          <p:nvPicPr>
            <p:cNvPr id="5" name="Image 4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563B73DD-9388-063A-E821-4DB3C0F94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0707" y="2286712"/>
              <a:ext cx="2826406" cy="3889262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79ED62AF-2B6D-66A7-F177-054BA07C1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4301" y="2286712"/>
              <a:ext cx="2826406" cy="390500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572000" y="4275013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691893F2-97E7-2A43-D4E6-750A099C95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59" y="2824101"/>
            <a:ext cx="5161550" cy="181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8177" y="3142129"/>
            <a:ext cx="1672656" cy="1672656"/>
          </a:xfrm>
          <a:prstGeom prst="rect">
            <a:avLst/>
          </a:prstGeom>
        </p:spPr>
      </p:pic>
      <p:pic>
        <p:nvPicPr>
          <p:cNvPr id="4" name="Image 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2780ABA-AAC0-D627-5591-6F2FB5238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94" y="2240361"/>
            <a:ext cx="5723965" cy="314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0658907D-1B82-7771-4266-BA6B651F7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321024"/>
            <a:ext cx="7557026" cy="26584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77CE9B-35E5-72A8-E6A1-54D5E886E66D}"/>
              </a:ext>
            </a:extLst>
          </p:cNvPr>
          <p:cNvSpPr txBox="1"/>
          <p:nvPr/>
        </p:nvSpPr>
        <p:spPr>
          <a:xfrm>
            <a:off x="4247540" y="4380273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43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200D39-707F-9409-0765-976163D0DB01}"/>
              </a:ext>
            </a:extLst>
          </p:cNvPr>
          <p:cNvSpPr txBox="1"/>
          <p:nvPr/>
        </p:nvSpPr>
        <p:spPr>
          <a:xfrm>
            <a:off x="6612198" y="4379902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98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الصفحة43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71B563DB-6E12-0708-2937-8CFC8CE0F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594" y="1782536"/>
            <a:ext cx="2826406" cy="390500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12925" y="2244551"/>
            <a:ext cx="2526633" cy="1036933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699EFF15-43A5-6633-F5AF-74FC39AF1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177158"/>
            <a:ext cx="7557025" cy="29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1489AD47-B7C5-D452-C52E-E293A3E53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177158"/>
            <a:ext cx="7557025" cy="29166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057C653-70E3-0A94-E57C-47186771724F}"/>
              </a:ext>
            </a:extLst>
          </p:cNvPr>
          <p:cNvSpPr txBox="1"/>
          <p:nvPr/>
        </p:nvSpPr>
        <p:spPr>
          <a:xfrm>
            <a:off x="1784560" y="4277034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64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2AC3B7-59B0-C11C-AE0C-6A7207D0CC06}"/>
              </a:ext>
            </a:extLst>
          </p:cNvPr>
          <p:cNvSpPr txBox="1"/>
          <p:nvPr/>
        </p:nvSpPr>
        <p:spPr>
          <a:xfrm>
            <a:off x="4285877" y="4306529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57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CA54AAF-F894-8217-7D0F-29A84FF7D146}"/>
              </a:ext>
            </a:extLst>
          </p:cNvPr>
          <p:cNvSpPr txBox="1"/>
          <p:nvPr/>
        </p:nvSpPr>
        <p:spPr>
          <a:xfrm>
            <a:off x="6695830" y="4306528"/>
            <a:ext cx="737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73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42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و43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96D7E1D-0B5C-CC7C-F787-FA35800965D7}"/>
              </a:ext>
            </a:extLst>
          </p:cNvPr>
          <p:cNvGrpSpPr/>
          <p:nvPr/>
        </p:nvGrpSpPr>
        <p:grpSpPr>
          <a:xfrm>
            <a:off x="1745594" y="1782536"/>
            <a:ext cx="5652812" cy="3905007"/>
            <a:chOff x="1704301" y="2286712"/>
            <a:chExt cx="5652812" cy="3905007"/>
          </a:xfrm>
        </p:grpSpPr>
        <p:pic>
          <p:nvPicPr>
            <p:cNvPr id="5" name="Image 4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5458281B-F21A-B602-DACB-99E6ADBD7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0707" y="2286712"/>
              <a:ext cx="2826406" cy="3889262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nombre, logiciel&#10;&#10;Le contenu généré par l’IA peut être incorrect.">
              <a:extLst>
                <a:ext uri="{FF2B5EF4-FFF2-40B4-BE49-F238E27FC236}">
                  <a16:creationId xmlns:a16="http://schemas.microsoft.com/office/drawing/2014/main" id="{0CFB71BE-5EC3-1A29-532C-90962692A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4301" y="2286712"/>
              <a:ext cx="2826406" cy="39050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20120</TotalTime>
  <Words>1117</Words>
  <Application>Microsoft Office PowerPoint</Application>
  <PresentationFormat>Affichage à l'écran (4:3)</PresentationFormat>
  <Paragraphs>332</Paragraphs>
  <Slides>66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66</vt:i4>
      </vt:variant>
    </vt:vector>
  </HeadingPairs>
  <TitlesOfParts>
    <vt:vector size="80" baseType="lpstr">
      <vt:lpstr>Wingdings</vt:lpstr>
      <vt:lpstr>Arial</vt:lpstr>
      <vt:lpstr>Aptos</vt:lpstr>
      <vt:lpstr>Dosis SemiBold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244</cp:revision>
  <cp:lastPrinted>2025-08-13T10:11:39Z</cp:lastPrinted>
  <dcterms:created xsi:type="dcterms:W3CDTF">2025-08-01T12:31:49Z</dcterms:created>
  <dcterms:modified xsi:type="dcterms:W3CDTF">2026-03-01T16:47:48Z</dcterms:modified>
</cp:coreProperties>
</file>