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49" r:id="rId20"/>
    <p:sldId id="1122" r:id="rId21"/>
    <p:sldId id="1201" r:id="rId22"/>
    <p:sldId id="1202" r:id="rId23"/>
    <p:sldId id="1203" r:id="rId24"/>
    <p:sldId id="786" r:id="rId25"/>
    <p:sldId id="751" r:id="rId26"/>
    <p:sldId id="828" r:id="rId27"/>
    <p:sldId id="890" r:id="rId28"/>
    <p:sldId id="787" r:id="rId29"/>
    <p:sldId id="740" r:id="rId30"/>
    <p:sldId id="1091" r:id="rId31"/>
    <p:sldId id="1187" r:id="rId32"/>
    <p:sldId id="1188" r:id="rId33"/>
    <p:sldId id="1167" r:id="rId34"/>
    <p:sldId id="1157" r:id="rId35"/>
    <p:sldId id="1172" r:id="rId36"/>
    <p:sldId id="1173" r:id="rId37"/>
    <p:sldId id="1168" r:id="rId38"/>
    <p:sldId id="1189" r:id="rId39"/>
    <p:sldId id="1190" r:id="rId40"/>
    <p:sldId id="1191" r:id="rId41"/>
    <p:sldId id="909" r:id="rId42"/>
    <p:sldId id="976" r:id="rId43"/>
    <p:sldId id="834" r:id="rId44"/>
    <p:sldId id="1158" r:id="rId45"/>
    <p:sldId id="1159" r:id="rId46"/>
    <p:sldId id="1204" r:id="rId47"/>
    <p:sldId id="1205" r:id="rId48"/>
    <p:sldId id="1206" r:id="rId49"/>
    <p:sldId id="1207" r:id="rId50"/>
    <p:sldId id="1208" r:id="rId51"/>
    <p:sldId id="1209" r:id="rId52"/>
    <p:sldId id="910" r:id="rId53"/>
    <p:sldId id="848" r:id="rId54"/>
    <p:sldId id="916" r:id="rId55"/>
    <p:sldId id="924" r:id="rId56"/>
    <p:sldId id="1210" r:id="rId57"/>
    <p:sldId id="1212" r:id="rId58"/>
    <p:sldId id="1214" r:id="rId59"/>
    <p:sldId id="1211" r:id="rId60"/>
    <p:sldId id="1213" r:id="rId61"/>
    <p:sldId id="1215" r:id="rId62"/>
    <p:sldId id="849" r:id="rId63"/>
    <p:sldId id="788" r:id="rId64"/>
    <p:sldId id="956" r:id="rId65"/>
    <p:sldId id="1200" r:id="rId66"/>
    <p:sldId id="850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96082"/>
    <a:srgbClr val="16AB98"/>
    <a:srgbClr val="FC8D00"/>
    <a:srgbClr val="ACD7CA"/>
    <a:srgbClr val="F1A947"/>
    <a:srgbClr val="3A8F98"/>
    <a:srgbClr val="FCE5E3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423E2-520C-4F43-5260-324C0ACBE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A2640D-DECB-9857-E22A-8764E0B28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F05E8-CB1A-1FFB-14D1-FB0FB7775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18E229-573B-6DA7-5174-2093936B6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2809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AA97D-E958-8FF2-62D4-E5AA3EB3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BC5A5F-E222-DD46-E994-C4C145971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6D1562-0B71-1C15-6102-E9E12FDA6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3C86D4-2936-9535-ED4B-C25AA9CA44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5208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5423-C245-AB9C-E872-9E2B952A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B1AC22-EEFD-00CA-7B4F-1EC8FCA11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326578-9A90-D50F-B4AE-B9D8F33A6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8CAD44-8E73-D574-E5E4-11C4147AF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665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002DD-DFBE-D462-772F-73C10E46F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B0FCE3-AEA2-B0EA-2238-B8D7103B1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EB1F35-9321-BF79-D58C-18C9E0B82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658672-2C5A-DA64-7742-8EF9A445D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554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EC1D5-CD99-73BE-B35E-391E1442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219500-5D95-E960-259E-AA91843E9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23217F-C289-C023-A3A6-E8BC73715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5D15E3-F22A-C45B-6D18-E0C0457E2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164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4FAC4-055C-7619-C006-76FC04290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FDE116-8BB3-0F79-1F68-DB9CBB3F4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059CB4-4CDC-F8DE-2967-CFED5EA37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50F9B-A0BA-68E8-9054-918E0A223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040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7B91C-D6C8-9583-9079-9BB9999B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0CFACA-3C4E-73A6-2E14-AF1A9EF8C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42D31A-C963-3FC1-9F56-C4295D9CCD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FFEB78-6608-9DCA-BC3B-1E63CC501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5637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CE011-4DB4-CEDD-9EBF-A5D1AF26B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7A8441-3486-415F-062A-7CEC030C5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23830B-F43B-9C97-C833-91D861EE3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74C68F-7ECB-ED8D-11C1-B403E5C175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9250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F76CB-CC76-48DA-3C5A-FB9018DFB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9B60AD-51C6-7B1F-763B-58547D11D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4DD5CC-F857-54EF-22EB-7CDE98C7F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60BDAD-1B8D-F263-CF27-126EA2EC5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4065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619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49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الأعداد من 0 إلى 99 (1)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حساب مجموع 3 أعداد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الأعداد من 0 إلى 99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مجموع  3 أعداد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BAE24FD-1843-5585-55D1-569111A4A493}"/>
              </a:ext>
            </a:extLst>
          </p:cNvPr>
          <p:cNvGrpSpPr/>
          <p:nvPr/>
        </p:nvGrpSpPr>
        <p:grpSpPr>
          <a:xfrm>
            <a:off x="1781022" y="2166435"/>
            <a:ext cx="5581957" cy="3881388"/>
            <a:chOff x="1995706" y="2166435"/>
            <a:chExt cx="5581957" cy="3881388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BA8EAF78-F502-65D1-71CA-F0553983D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82748" y="2166435"/>
              <a:ext cx="2794915" cy="3881388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3947FDDF-3CCB-E633-8FC8-4B339030B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5706" y="2166435"/>
              <a:ext cx="2787042" cy="3865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982575" y="3853943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3 أعداد على السطر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858275" y="2239768"/>
            <a:ext cx="5087971" cy="2671446"/>
            <a:chOff x="2292064" y="2221113"/>
            <a:chExt cx="468964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3077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92064" y="3211434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و كتابة الأعداد من 50 إلى 99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753865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16 ستكملون هذا الجزء من الشريط العددي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48410B9-2D54-FE81-6F25-6AE8E9497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6237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04747" y="2527265"/>
            <a:ext cx="3088169" cy="9017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أَكملوا ملء هذا الجزء من  الشريط العددي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capture d’écran, carré, diagramm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E6F31187-2815-27C1-68EF-C41155C66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274" y="1754209"/>
            <a:ext cx="6605446" cy="330166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5A2BB8-D160-D9F5-38EA-B3B5D17B0441}"/>
              </a:ext>
            </a:extLst>
          </p:cNvPr>
          <p:cNvSpPr/>
          <p:nvPr/>
        </p:nvSpPr>
        <p:spPr>
          <a:xfrm>
            <a:off x="1113529" y="1746924"/>
            <a:ext cx="6870023" cy="14239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من يقرأ الأعداد؟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capture d’écran, carré, diagramm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DCD8123B-5633-00B9-F4D0-9EF833BEA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274" y="1754209"/>
            <a:ext cx="6605446" cy="330166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73FE88-B7EF-F5A0-7261-CA55454B025D}"/>
              </a:ext>
            </a:extLst>
          </p:cNvPr>
          <p:cNvSpPr txBox="1"/>
          <p:nvPr/>
        </p:nvSpPr>
        <p:spPr>
          <a:xfrm>
            <a:off x="3915491" y="168072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87D850-97D8-0387-70E7-5788BF6AB585}"/>
              </a:ext>
            </a:extLst>
          </p:cNvPr>
          <p:cNvSpPr txBox="1"/>
          <p:nvPr/>
        </p:nvSpPr>
        <p:spPr>
          <a:xfrm>
            <a:off x="4737142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B7F8C0-9575-8DB3-F1B1-0EC5CD134E84}"/>
              </a:ext>
            </a:extLst>
          </p:cNvPr>
          <p:cNvSpPr txBox="1"/>
          <p:nvPr/>
        </p:nvSpPr>
        <p:spPr>
          <a:xfrm>
            <a:off x="5572547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6A2D51-A029-DED0-C979-5CA8C3B8DE61}"/>
              </a:ext>
            </a:extLst>
          </p:cNvPr>
          <p:cNvSpPr txBox="1"/>
          <p:nvPr/>
        </p:nvSpPr>
        <p:spPr>
          <a:xfrm>
            <a:off x="6380444" y="167574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CA2D87-26FA-095C-2C05-C0CDBEFB8304}"/>
              </a:ext>
            </a:extLst>
          </p:cNvPr>
          <p:cNvSpPr txBox="1"/>
          <p:nvPr/>
        </p:nvSpPr>
        <p:spPr>
          <a:xfrm>
            <a:off x="6380444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463500-B200-9900-97C9-4BD3A45BBFD5}"/>
              </a:ext>
            </a:extLst>
          </p:cNvPr>
          <p:cNvSpPr txBox="1"/>
          <p:nvPr/>
        </p:nvSpPr>
        <p:spPr>
          <a:xfrm>
            <a:off x="5558793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17A41-30B8-E605-546B-748A2D47AC37}"/>
              </a:ext>
            </a:extLst>
          </p:cNvPr>
          <p:cNvSpPr txBox="1"/>
          <p:nvPr/>
        </p:nvSpPr>
        <p:spPr>
          <a:xfrm>
            <a:off x="4752882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219F56-983C-CBEC-EA3A-1254C28473AE}"/>
              </a:ext>
            </a:extLst>
          </p:cNvPr>
          <p:cNvSpPr txBox="1"/>
          <p:nvPr/>
        </p:nvSpPr>
        <p:spPr>
          <a:xfrm>
            <a:off x="3857128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898AC0-C78C-D0C7-AFCF-A0AC5E8F51E1}"/>
              </a:ext>
            </a:extLst>
          </p:cNvPr>
          <p:cNvSpPr txBox="1"/>
          <p:nvPr/>
        </p:nvSpPr>
        <p:spPr>
          <a:xfrm>
            <a:off x="2246228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3EF850-0C97-F27A-EB44-D41838A9D77E}"/>
              </a:ext>
            </a:extLst>
          </p:cNvPr>
          <p:cNvSpPr txBox="1"/>
          <p:nvPr/>
        </p:nvSpPr>
        <p:spPr>
          <a:xfrm>
            <a:off x="1425569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469BCA5-EB0B-6605-146C-57A87F760137}"/>
              </a:ext>
            </a:extLst>
          </p:cNvPr>
          <p:cNvSpPr txBox="1"/>
          <p:nvPr/>
        </p:nvSpPr>
        <p:spPr>
          <a:xfrm>
            <a:off x="7165120" y="171088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CCDAAB-2618-37B3-6FD5-36A8F0114DDE}"/>
              </a:ext>
            </a:extLst>
          </p:cNvPr>
          <p:cNvSpPr txBox="1"/>
          <p:nvPr/>
        </p:nvSpPr>
        <p:spPr>
          <a:xfrm>
            <a:off x="1491579" y="2661516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133889" y="265234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ED5C6F-FFBB-1AD6-2F0C-5FE44C6CE4F7}"/>
              </a:ext>
            </a:extLst>
          </p:cNvPr>
          <p:cNvSpPr txBox="1"/>
          <p:nvPr/>
        </p:nvSpPr>
        <p:spPr>
          <a:xfrm>
            <a:off x="3952466" y="26375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51EA6E-BC20-7AB5-B65E-2F04F44BA846}"/>
              </a:ext>
            </a:extLst>
          </p:cNvPr>
          <p:cNvSpPr txBox="1"/>
          <p:nvPr/>
        </p:nvSpPr>
        <p:spPr>
          <a:xfrm>
            <a:off x="4792406" y="26430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271618-B3DE-0B23-0B94-8C77CBE8BB5F}"/>
              </a:ext>
            </a:extLst>
          </p:cNvPr>
          <p:cNvSpPr txBox="1"/>
          <p:nvPr/>
        </p:nvSpPr>
        <p:spPr>
          <a:xfrm>
            <a:off x="5592822" y="264390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CBA93B-AD4C-029F-661D-332678AD8B7C}"/>
              </a:ext>
            </a:extLst>
          </p:cNvPr>
          <p:cNvSpPr/>
          <p:nvPr/>
        </p:nvSpPr>
        <p:spPr>
          <a:xfrm>
            <a:off x="1243767" y="1584441"/>
            <a:ext cx="6870023" cy="15834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  <p:bldP spid="9" grpId="0"/>
      <p:bldP spid="16" grpId="0"/>
      <p:bldP spid="18" grpId="0"/>
      <p:bldP spid="19" grpId="0"/>
      <p:bldP spid="20" grpId="0"/>
      <p:bldP spid="21" grpId="0"/>
      <p:bldP spid="22" grpId="0"/>
      <p:bldP spid="11" grpId="0"/>
      <p:bldP spid="5" grpId="0"/>
      <p:bldP spid="10" grpId="0"/>
      <p:bldP spid="12" grpId="0"/>
      <p:bldP spid="14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 كتابة الأعداد من 50 إلى 99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أكملوا إلى عشرة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EEC53D-8E68-1E04-D17C-1A7A6A757451}"/>
              </a:ext>
            </a:extLst>
          </p:cNvPr>
          <p:cNvSpPr txBox="1"/>
          <p:nvPr/>
        </p:nvSpPr>
        <p:spPr>
          <a:xfrm>
            <a:off x="3090807" y="3170514"/>
            <a:ext cx="3274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6000" dirty="0"/>
              <a:t>8 + . = 10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2615FF5-51EC-5F3B-4646-27D45B178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325539"/>
              </p:ext>
            </p:extLst>
          </p:nvPr>
        </p:nvGraphicFramePr>
        <p:xfrm>
          <a:off x="2805940" y="1794427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EF3C58D9-8C61-7D8A-BBAC-4CBD85E2DE00}"/>
              </a:ext>
            </a:extLst>
          </p:cNvPr>
          <p:cNvSpPr/>
          <p:nvPr/>
        </p:nvSpPr>
        <p:spPr>
          <a:xfrm>
            <a:off x="28767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DD6EFB3-6B70-DD2C-0702-3FBBE6D72573}"/>
              </a:ext>
            </a:extLst>
          </p:cNvPr>
          <p:cNvSpPr/>
          <p:nvPr/>
        </p:nvSpPr>
        <p:spPr>
          <a:xfrm>
            <a:off x="34863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9ECEB8-E11A-2D8E-B26D-6E421941A6AC}"/>
              </a:ext>
            </a:extLst>
          </p:cNvPr>
          <p:cNvSpPr/>
          <p:nvPr/>
        </p:nvSpPr>
        <p:spPr>
          <a:xfrm>
            <a:off x="414638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A3A6CDD-BCD2-DAAF-0CDF-9479C60D57A5}"/>
              </a:ext>
            </a:extLst>
          </p:cNvPr>
          <p:cNvSpPr/>
          <p:nvPr/>
        </p:nvSpPr>
        <p:spPr>
          <a:xfrm>
            <a:off x="4806388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AC91269-F00B-1243-EAEE-0B4BBB9F91A6}"/>
              </a:ext>
            </a:extLst>
          </p:cNvPr>
          <p:cNvSpPr/>
          <p:nvPr/>
        </p:nvSpPr>
        <p:spPr>
          <a:xfrm>
            <a:off x="538285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9683FF9-ECB2-90E3-AF95-60CCC16D6AD2}"/>
              </a:ext>
            </a:extLst>
          </p:cNvPr>
          <p:cNvSpPr/>
          <p:nvPr/>
        </p:nvSpPr>
        <p:spPr>
          <a:xfrm>
            <a:off x="2876782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8D9A2AE-7D38-33D0-DDD1-BF472DBEBE05}"/>
              </a:ext>
            </a:extLst>
          </p:cNvPr>
          <p:cNvSpPr/>
          <p:nvPr/>
        </p:nvSpPr>
        <p:spPr>
          <a:xfrm>
            <a:off x="3487623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2FCA52B-11B9-C8B8-A661-C55355FBFA6A}"/>
              </a:ext>
            </a:extLst>
          </p:cNvPr>
          <p:cNvSpPr/>
          <p:nvPr/>
        </p:nvSpPr>
        <p:spPr>
          <a:xfrm>
            <a:off x="4143950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مكمل 8 إلى 10 هو 2 إذن 10 = 2 + 8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E3B722-33B2-CD2C-C0FF-C2563A84C799}"/>
              </a:ext>
            </a:extLst>
          </p:cNvPr>
          <p:cNvSpPr txBox="1"/>
          <p:nvPr/>
        </p:nvSpPr>
        <p:spPr>
          <a:xfrm>
            <a:off x="3090807" y="3170514"/>
            <a:ext cx="3274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6000" dirty="0"/>
              <a:t>8 + </a:t>
            </a:r>
            <a:r>
              <a:rPr lang="fr-FR" sz="6000" dirty="0">
                <a:solidFill>
                  <a:srgbClr val="C00000"/>
                </a:solidFill>
              </a:rPr>
              <a:t>2</a:t>
            </a:r>
            <a:r>
              <a:rPr lang="fr-FR" sz="6000" dirty="0"/>
              <a:t> = 10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2F5A416-F6E1-96A5-716A-D3E418DA7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571455"/>
              </p:ext>
            </p:extLst>
          </p:nvPr>
        </p:nvGraphicFramePr>
        <p:xfrm>
          <a:off x="2805940" y="1794427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2936A9B0-F7A3-1921-09AB-F0A2E4093A5B}"/>
              </a:ext>
            </a:extLst>
          </p:cNvPr>
          <p:cNvSpPr/>
          <p:nvPr/>
        </p:nvSpPr>
        <p:spPr>
          <a:xfrm>
            <a:off x="28767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E1F808D-04CF-DF40-3186-0B429F4FF0CF}"/>
              </a:ext>
            </a:extLst>
          </p:cNvPr>
          <p:cNvSpPr/>
          <p:nvPr/>
        </p:nvSpPr>
        <p:spPr>
          <a:xfrm>
            <a:off x="34863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F12B445-C900-652C-2BE9-FA2B52718CB9}"/>
              </a:ext>
            </a:extLst>
          </p:cNvPr>
          <p:cNvSpPr/>
          <p:nvPr/>
        </p:nvSpPr>
        <p:spPr>
          <a:xfrm>
            <a:off x="414638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661ADE4-9B3D-BE4E-9CB3-3F2EEEB7833C}"/>
              </a:ext>
            </a:extLst>
          </p:cNvPr>
          <p:cNvSpPr/>
          <p:nvPr/>
        </p:nvSpPr>
        <p:spPr>
          <a:xfrm>
            <a:off x="4806388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01A76CF-C8B3-0BCE-C2A5-5B9DF4BAF347}"/>
              </a:ext>
            </a:extLst>
          </p:cNvPr>
          <p:cNvSpPr/>
          <p:nvPr/>
        </p:nvSpPr>
        <p:spPr>
          <a:xfrm>
            <a:off x="538285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395B096-0802-39AA-6566-8F5F197F700F}"/>
              </a:ext>
            </a:extLst>
          </p:cNvPr>
          <p:cNvSpPr/>
          <p:nvPr/>
        </p:nvSpPr>
        <p:spPr>
          <a:xfrm>
            <a:off x="2876782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7296654-27F0-AA15-8F35-95BDD19F3ED9}"/>
              </a:ext>
            </a:extLst>
          </p:cNvPr>
          <p:cNvSpPr/>
          <p:nvPr/>
        </p:nvSpPr>
        <p:spPr>
          <a:xfrm>
            <a:off x="3487623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868C183-A6AC-A33C-3FC9-2349BB150FD6}"/>
              </a:ext>
            </a:extLst>
          </p:cNvPr>
          <p:cNvSpPr/>
          <p:nvPr/>
        </p:nvSpPr>
        <p:spPr>
          <a:xfrm>
            <a:off x="4143950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ED8C834-F547-62A2-7DB1-006C467CD40C}"/>
              </a:ext>
            </a:extLst>
          </p:cNvPr>
          <p:cNvSpPr/>
          <p:nvPr/>
        </p:nvSpPr>
        <p:spPr>
          <a:xfrm>
            <a:off x="4800277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95EA00B-DD68-090B-40B9-179A15535078}"/>
              </a:ext>
            </a:extLst>
          </p:cNvPr>
          <p:cNvSpPr/>
          <p:nvPr/>
        </p:nvSpPr>
        <p:spPr>
          <a:xfrm>
            <a:off x="5382855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59975-2032-BB0D-F9A2-0AD87FC1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C72C47-3BB5-7453-40C2-0EC0673388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أكملوا إلى عشرة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9D66B0-BA19-33B6-2053-E51B6C104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81EA53-CB53-E70B-4437-D4412797D391}"/>
              </a:ext>
            </a:extLst>
          </p:cNvPr>
          <p:cNvSpPr txBox="1"/>
          <p:nvPr/>
        </p:nvSpPr>
        <p:spPr>
          <a:xfrm>
            <a:off x="3090807" y="3170514"/>
            <a:ext cx="3274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6000" dirty="0"/>
              <a:t>6</a:t>
            </a:r>
            <a:r>
              <a:rPr lang="fr-FR" sz="6000" dirty="0"/>
              <a:t> + . = 10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9A44697-769F-83B4-284F-903D1E7BFD21}"/>
              </a:ext>
            </a:extLst>
          </p:cNvPr>
          <p:cNvGraphicFramePr>
            <a:graphicFrameLocks noGrp="1"/>
          </p:cNvGraphicFramePr>
          <p:nvPr/>
        </p:nvGraphicFramePr>
        <p:xfrm>
          <a:off x="2805940" y="1794427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D124A9FD-91C9-E803-392C-6DAC81D84E35}"/>
              </a:ext>
            </a:extLst>
          </p:cNvPr>
          <p:cNvSpPr/>
          <p:nvPr/>
        </p:nvSpPr>
        <p:spPr>
          <a:xfrm>
            <a:off x="28767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C563EDC-81D8-D491-A1CC-E05ED1B31F69}"/>
              </a:ext>
            </a:extLst>
          </p:cNvPr>
          <p:cNvSpPr/>
          <p:nvPr/>
        </p:nvSpPr>
        <p:spPr>
          <a:xfrm>
            <a:off x="34863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CD3A8DA-AB9D-22F8-2F65-EA4F9147001F}"/>
              </a:ext>
            </a:extLst>
          </p:cNvPr>
          <p:cNvSpPr/>
          <p:nvPr/>
        </p:nvSpPr>
        <p:spPr>
          <a:xfrm>
            <a:off x="414638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D9A1C8E-3013-F845-483F-7AA34062845A}"/>
              </a:ext>
            </a:extLst>
          </p:cNvPr>
          <p:cNvSpPr/>
          <p:nvPr/>
        </p:nvSpPr>
        <p:spPr>
          <a:xfrm>
            <a:off x="4806388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D0417C8-AD01-3977-06A1-527F93A3615B}"/>
              </a:ext>
            </a:extLst>
          </p:cNvPr>
          <p:cNvSpPr/>
          <p:nvPr/>
        </p:nvSpPr>
        <p:spPr>
          <a:xfrm>
            <a:off x="538285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32001A-A483-F55E-93A6-685ACE8D623E}"/>
              </a:ext>
            </a:extLst>
          </p:cNvPr>
          <p:cNvSpPr/>
          <p:nvPr/>
        </p:nvSpPr>
        <p:spPr>
          <a:xfrm>
            <a:off x="2876782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11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0B75-CDAB-BBF8-CA19-3E7399DA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7CF1F-7D83-B577-7D6F-66ECC819889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C53FA9-40FD-BAAB-99FD-443EC66FF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7DAC54-5CD7-09A4-ED37-286831A2CEF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12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13E1D-5E85-D064-070E-60B04B13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A0DBAAA-1924-41ED-20D0-F239ED46B88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مكمل 6 إلى 10 هو 4 إذن 10 = 4 + 6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818D9A-B2D5-4F95-7D1F-A0F8E8F70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6F8CC5-2F4E-5487-5F06-F2786079EFD3}"/>
              </a:ext>
            </a:extLst>
          </p:cNvPr>
          <p:cNvSpPr txBox="1"/>
          <p:nvPr/>
        </p:nvSpPr>
        <p:spPr>
          <a:xfrm>
            <a:off x="3090807" y="3170514"/>
            <a:ext cx="3274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6000" dirty="0"/>
              <a:t>6</a:t>
            </a:r>
            <a:r>
              <a:rPr lang="fr-FR" sz="6000" dirty="0"/>
              <a:t> + </a:t>
            </a:r>
            <a:r>
              <a:rPr lang="ar-MA" sz="6000" dirty="0">
                <a:solidFill>
                  <a:srgbClr val="C00000"/>
                </a:solidFill>
              </a:rPr>
              <a:t>4</a:t>
            </a:r>
            <a:r>
              <a:rPr lang="fr-FR" sz="6000" dirty="0"/>
              <a:t> = 10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0393E96-E65A-9F61-C0A5-BE646BED7FDF}"/>
              </a:ext>
            </a:extLst>
          </p:cNvPr>
          <p:cNvGraphicFramePr>
            <a:graphicFrameLocks noGrp="1"/>
          </p:cNvGraphicFramePr>
          <p:nvPr/>
        </p:nvGraphicFramePr>
        <p:xfrm>
          <a:off x="2805940" y="1794427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E5BCAE63-6282-4828-9133-EC953D0131A8}"/>
              </a:ext>
            </a:extLst>
          </p:cNvPr>
          <p:cNvSpPr/>
          <p:nvPr/>
        </p:nvSpPr>
        <p:spPr>
          <a:xfrm>
            <a:off x="28767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0974057-8117-6CDE-6561-CAA2C3697F98}"/>
              </a:ext>
            </a:extLst>
          </p:cNvPr>
          <p:cNvSpPr/>
          <p:nvPr/>
        </p:nvSpPr>
        <p:spPr>
          <a:xfrm>
            <a:off x="3486382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66AC8C8-B568-55BC-E9A1-C732AF0A1DA7}"/>
              </a:ext>
            </a:extLst>
          </p:cNvPr>
          <p:cNvSpPr/>
          <p:nvPr/>
        </p:nvSpPr>
        <p:spPr>
          <a:xfrm>
            <a:off x="414638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2B151E4-FB8D-46FB-3143-484C85D3E2B1}"/>
              </a:ext>
            </a:extLst>
          </p:cNvPr>
          <p:cNvSpPr/>
          <p:nvPr/>
        </p:nvSpPr>
        <p:spPr>
          <a:xfrm>
            <a:off x="4806388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959CD3C-D10F-D2A5-D2AD-51A4DC6D5A7E}"/>
              </a:ext>
            </a:extLst>
          </p:cNvPr>
          <p:cNvSpPr/>
          <p:nvPr/>
        </p:nvSpPr>
        <p:spPr>
          <a:xfrm>
            <a:off x="5382855" y="1882861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646078F-0BA2-D424-2C46-83D3CE255AF2}"/>
              </a:ext>
            </a:extLst>
          </p:cNvPr>
          <p:cNvSpPr/>
          <p:nvPr/>
        </p:nvSpPr>
        <p:spPr>
          <a:xfrm>
            <a:off x="2876782" y="2473055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E00A216-F108-FE0C-4F61-DDB33AE808C5}"/>
              </a:ext>
            </a:extLst>
          </p:cNvPr>
          <p:cNvSpPr/>
          <p:nvPr/>
        </p:nvSpPr>
        <p:spPr>
          <a:xfrm>
            <a:off x="3487623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5C3A81F-34BB-E608-F8BA-E2AA3A7F8739}"/>
              </a:ext>
            </a:extLst>
          </p:cNvPr>
          <p:cNvSpPr/>
          <p:nvPr/>
        </p:nvSpPr>
        <p:spPr>
          <a:xfrm>
            <a:off x="4143950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15B352B-D90B-ABE5-68D9-95F635F4E83F}"/>
              </a:ext>
            </a:extLst>
          </p:cNvPr>
          <p:cNvSpPr/>
          <p:nvPr/>
        </p:nvSpPr>
        <p:spPr>
          <a:xfrm>
            <a:off x="4800277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BFB4478-0304-DC6B-5467-632CC59A7A24}"/>
              </a:ext>
            </a:extLst>
          </p:cNvPr>
          <p:cNvSpPr/>
          <p:nvPr/>
        </p:nvSpPr>
        <p:spPr>
          <a:xfrm>
            <a:off x="5382855" y="2473055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40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3 أعداد على السطر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نحسب مجموع 3 أعداد على السطر بالإكمال إلى 10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N1_P3_SEM4_S1_V1">
            <a:hlinkClick r:id="" action="ppaction://media"/>
            <a:extLst>
              <a:ext uri="{FF2B5EF4-FFF2-40B4-BE49-F238E27FC236}">
                <a16:creationId xmlns:a16="http://schemas.microsoft.com/office/drawing/2014/main" id="{FD61AD40-BDF0-6B45-FF4E-9EA5EC8919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082" y="1959140"/>
            <a:ext cx="7651249" cy="430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2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مجموع 3 أعداد على السطر  بالإكمال إلى 10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36F7A865-C0BF-40C0-3347-C8BD92751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059" y="2336397"/>
            <a:ext cx="5728447" cy="31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مجموع هذه الأعداد على السطر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AB615A91-70BB-9249-3C05-7B3C2C6B6B54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17" name="Image 16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ACC013FC-E210-81AE-04A6-4DA4A602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77DEE48-7A99-2F2D-2DA2-CB77C73EF1DC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7</a:t>
              </a:r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4059E6E-3048-5D2C-AA0A-64A1F7333608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3</a:t>
              </a:r>
              <a:endParaRPr lang="fr-FR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78D3396-C760-A28F-BF71-5C04D8A02C09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AEBBF0-53C6-AF7B-6C93-27D563CB34DB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6" name="Image 5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35E78B5-F4B8-72F3-CE63-794438EBF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75C03C4-60B7-81A4-56CC-75F5DE77B85D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7</a:t>
              </a:r>
              <a:endParaRPr lang="fr-FR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C72780F-18F8-9871-8D3C-CA608FC4DE8A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3</a:t>
              </a:r>
              <a:endParaRPr lang="fr-FR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EFA47CC-2A5E-9FD3-BF5B-1D4A4E769C32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العددين المكملين لعشرة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C578853-6BBB-A729-6783-DB222B9F29A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34C9EE-087A-C1F4-184D-1866FC64F0F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7BD90612-A722-3141-0175-19522ED848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2DBA158-E5EB-22C2-DA6A-E83544EFA51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0F8EB0-B865-C856-4A7E-B6BBA6C3D4B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628E17B-EEBD-5F1D-10F0-D415013E67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A9F0D0-A5E6-29AD-80D7-914DCEE0C58C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13895B8-E9D3-F376-5603-7939926856AD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E4F8A9A8-561F-455C-D74F-BC85410502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4CCE37F5-87DB-784F-71AB-EAF1542EF06E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67" name="Image 66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B3F0867F-AEA3-C6F0-C65F-6C95319BC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C1A7C08E-B5F3-8FB3-719C-6ADBCC113A22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7</a:t>
              </a:r>
              <a:endParaRPr lang="fr-FR" dirty="0"/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D29ABB2B-9AB0-0B56-5EC9-B22D926093E9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3</a:t>
              </a:r>
              <a:endParaRPr lang="fr-FR" dirty="0"/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928E8D70-5695-047A-60F6-B59E08868EF9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AF95-223E-64DD-68C4-A1AA10FE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E08D32-F4E3-6261-B433-DD2F518D45D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نصحح: العددان المكملان لعشرة هما 7و3 أي 10 = 3 + 7 نصلهما بخط هكذا ونكتب 10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75B798-F26E-0480-A43D-288D5D8A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5E870-738E-27BC-B6F2-3D4CEBCD5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A8BBC74-2587-BD60-73EB-21A8777725B4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7B20742-0536-0A3D-270D-C4C1F9E3416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2DDFA91B-D210-67F8-6749-0E8B584EA6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D70FEF3-DC4B-A277-BF4C-2086DE6CE35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518C9B3-9B87-DDAB-C398-61EE6743329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4D3E15C-5512-0868-B828-68B133718C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B369F2-1329-056C-9389-6ECFD4D5A4C7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197313B-A45E-BBAB-D228-67827587DCA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4661FA9-F010-E926-2251-9C000D8E2B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45F1C87-3527-763D-F738-A2EFFED03684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30" name="Image 2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73B0F05D-4FCF-14BE-C747-E98808551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8541CD6-2B20-1626-C2E3-74E4CB20D2B8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7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18F01F7-D2AE-5EE4-1263-662FD272B1BF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3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CD6F8E7-F67D-F000-3294-0374BD48FEDB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4CC6291-3033-8BA1-4D32-29D57BC3748D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F344B9C-AB14-22B5-A80D-8A0E65F37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40" name="Image 39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FEEF5D93-5C24-9C60-E9A3-BAA4C2DB0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AE38A804-1E50-DC4C-4A74-74ECA164F218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0CEC9-0961-80E8-A6B3-4E93D245F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EEFC993-FC1A-0D2E-FD3F-57A49D70E7E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476FABB-8A47-B980-C503-8E94AF30F25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AC063E3-7D75-9223-CCCC-B312B9DE8A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BD7499D-AA1E-70FD-8C73-3F8B606C0F3A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DF4BD72-A7B2-C13E-1F2F-93A205CD9FB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D41E9E5-9921-495E-F68A-CC7E64FC7F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36DA7A3-C84B-F7B7-4D92-3F1ADD3ED68F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A98E76E-25E0-338B-87B0-F229F9B58468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1D257F9-0732-AA61-FCB9-0262775DB4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C5AD628-CCAA-EDB5-8689-F2B0A89CA1F9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5" name="Image 24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7F909F65-F562-DC60-F5DB-168FC524B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3057932-3685-2BA6-B213-6752B6B380C2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4D34871-E9D5-1E42-0332-300E77562222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A3C4660-A950-E66D-56F4-37ABE3B74A1B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81A758A-7251-D155-F202-7D656695A2FF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B693375-BAAC-9253-E504-C33FDBBBD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31" name="Image 30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44A74E8F-B472-8BC9-8C8F-8097FFDF5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3F4D32CE-E824-9D83-B5CF-D6A412AFAC89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بإضافة العدد المتبقي للعدد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8F95AA-3EE0-6F73-DE92-04ACC5589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A83CAC-3664-7209-00E6-A2AEB53F7AC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A5DB01C-9DCB-BAE5-214B-53A15518652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E06DBDC-FC03-C89C-8946-3947CD152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402522D-7C02-44DE-5B7D-7EFEAD2070A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B03908C-4075-09FB-0CE1-3DF8ABE1244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96270FF-1AF8-F762-ED06-CD7E88962B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38FDECB-DB2F-87A1-9415-106C31EFE0AD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345A4EE-7DA9-D79E-C06E-333EC5EC5DA1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8DA09C-8D37-853E-FD7B-40E03BE7CA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620410EB-0133-3CCD-D351-A900A66A248B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99" name="Image 98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1416E324-22D2-45B8-B7C2-3A3F098B5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941CD790-2F93-401B-6816-3D89733D89A0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19214CD2-3D09-227A-C179-64BE152E9D4A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280BC1CA-D43C-16C5-7AD9-B1ED2986A365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A64AF7A0-1B27-DE61-395F-5F9F51FDB3E0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FFC7B3-C160-1433-F581-0F9B8B2FE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105" name="Image 104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F9D72500-AF9F-2B2E-BD89-13F603356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106" name="ZoneTexte 105">
            <a:extLst>
              <a:ext uri="{FF2B5EF4-FFF2-40B4-BE49-F238E27FC236}">
                <a16:creationId xmlns:a16="http://schemas.microsoft.com/office/drawing/2014/main" id="{03221632-7290-F4CE-EFC4-57EE6D2A92E1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المتبقي هو 5 نكتب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56D286-843F-E440-F053-2C047AE69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EEE520-C511-E1DC-B301-A55415BC853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A214167-C2A4-822C-2592-941A4BFA519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717DEC1-38F5-070A-7823-D9ACB6807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289802-7E77-2C8B-8B86-3327F4E176A5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59A7383-E5E6-9755-230A-9D4CA6CBD6A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6C95A276-E5AE-FC53-2C6A-4530F892EA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2889C5-3A0E-9C85-ABDA-17F00279EDB3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08E137C-FDA1-33ED-79BF-9166BC497B3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7893AE-A2AF-F25E-E4E6-7D1E0A6A00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0D03E06-88B8-F6C2-EBD6-B6BB7A787DD1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101" name="Image 100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1C00220-930F-0F6A-36F3-F34FC73F5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261288E7-B60D-55D0-87C4-5E6339E2A60D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0B8DDEBD-9BE6-E6BB-10C6-9FA0BF29A6CF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AD261A57-D763-81EC-1310-45988D863FA7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A68F8BF4-BA2A-1709-18BB-078770B12DF6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106" name="Image 105">
              <a:extLst>
                <a:ext uri="{FF2B5EF4-FFF2-40B4-BE49-F238E27FC236}">
                  <a16:creationId xmlns:a16="http://schemas.microsoft.com/office/drawing/2014/main" id="{EBFB2F9D-E8B7-E4FB-C639-47178D3D7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107" name="Image 106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5D0DE536-79E1-BDA0-E192-BAC1DBBAE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108" name="ZoneTexte 107">
            <a:extLst>
              <a:ext uri="{FF2B5EF4-FFF2-40B4-BE49-F238E27FC236}">
                <a16:creationId xmlns:a16="http://schemas.microsoft.com/office/drawing/2014/main" id="{0E1C4DA5-8E9F-FFD9-A486-E6CAC01367CD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E451271E-B367-B7CE-5631-5D5796055DE5}"/>
              </a:ext>
            </a:extLst>
          </p:cNvPr>
          <p:cNvSpPr txBox="1"/>
          <p:nvPr/>
        </p:nvSpPr>
        <p:spPr>
          <a:xfrm>
            <a:off x="5868146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35D827-CF92-ADCE-96D4-EBF6351C5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8CA42C58-D30E-CC75-353E-0CE8A2EB3DD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E7FC729-6038-2A09-C62B-4A254949B35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D8A8525-E766-E6B2-F4BB-045812ECA5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FB74CBA-4FDA-95F0-DB1F-726BDB939A0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C012F5C-8CB0-8A0F-3BB0-0C5BC493250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919BE2E7-39D1-68F1-F117-3C0B3D27E5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1B41B03-D2CC-35BA-4561-8EA6C507BD9E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DDEA966-F883-616E-08FA-EAF32DF5D6A4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F2D579C0-1156-0AF6-1413-110D5976F2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E93D615-5A1C-1B41-00CB-D6CD2BEAE03F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102" name="Image 101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4F170711-5BCC-D957-E92C-056EE83B5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23EB1A6E-C30E-C67D-8D63-3D752F7FFD35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A019C5EF-0385-5FE8-1ECC-385BC607B7D2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67B2A4A6-8B65-FC7F-793E-58961C4ABB6C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4A6C04F8-262E-D957-2FA2-66DC8EB2EB47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4EE94B52-4E29-DADA-E103-7979AB9E5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108" name="Image 107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56B2DD7D-9304-A0E4-7383-00FA8982B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109" name="ZoneTexte 108">
            <a:extLst>
              <a:ext uri="{FF2B5EF4-FFF2-40B4-BE49-F238E27FC236}">
                <a16:creationId xmlns:a16="http://schemas.microsoft.com/office/drawing/2014/main" id="{702EE5FB-857E-74B7-D80E-B3011321C71C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/>
                </a:solidFill>
              </a:rPr>
              <a:t>10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3EFB4E9F-19DC-3401-7F5C-F38E26EB750D}"/>
              </a:ext>
            </a:extLst>
          </p:cNvPr>
          <p:cNvSpPr txBox="1"/>
          <p:nvPr/>
        </p:nvSpPr>
        <p:spPr>
          <a:xfrm>
            <a:off x="5868146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A894C0-EF42-1815-ADDE-C9537AC72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4159C1-0BA9-CDCA-8D72-AFBC2F5F6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8C28D86-8C90-99C5-D44A-F16576272ED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9B9215A-AA8E-CB55-9C21-7B1C1446050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82BAA6C-2F62-DB5A-20A8-957FBA1F95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7499504-93F7-D7F8-55B0-D131C831704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7CC2FD5-20F9-E962-1553-84904A6D8E8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E8412E9-B380-B9B4-CBD5-2D31C42D85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2817F0B-CBC9-D5B7-4AD2-8A342A805D89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5BB5D4D-A05E-4BFD-350A-4C6BECEAFCB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BB4B0FE-CA5A-6169-2A8B-8408B0FB28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0B0D380-1150-FB32-1865-FEEE69705E29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99" name="Image 98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676C01B1-135D-36D9-9D90-45F964A59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04DFD0A9-A6EA-01BD-44EB-F3F2A3A6F7D3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7EAEDBBD-E8CF-9971-08ED-68D12C8CC66F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D7672339-1B38-13C2-45F4-7978E6CC6FE5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D3828793-5416-504C-0F38-287147B99C27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C9CDFA4-09BA-E89F-DDA2-33F2CF4A6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105" name="Image 104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BF8A1AA4-2683-B400-8560-43D5C3902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106" name="ZoneTexte 105">
            <a:extLst>
              <a:ext uri="{FF2B5EF4-FFF2-40B4-BE49-F238E27FC236}">
                <a16:creationId xmlns:a16="http://schemas.microsoft.com/office/drawing/2014/main" id="{AF2BD376-6D3A-2574-E4A4-BA8C9A5D0096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304D77C7-9B5F-5115-EB9E-F4AF8037AF94}"/>
              </a:ext>
            </a:extLst>
          </p:cNvPr>
          <p:cNvSpPr txBox="1"/>
          <p:nvPr/>
        </p:nvSpPr>
        <p:spPr>
          <a:xfrm>
            <a:off x="5868146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لدينا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5 + 10 إذن 15 = 5 + 3 +7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1E7763-9CFD-0C94-52CE-A9F562093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B6789E-0748-BEBF-8773-33FBBAD6E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A2AFB5B-A981-E0BE-D249-453D72368BE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8A845F-1AEE-3DE0-4617-4A096743130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أبحث عن المكملين للعشرة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9E15F66-65E3-6F7E-2F11-F563C8F5AB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7911F21-0EDD-C3D3-8A54-AE8759A0699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6A65AB-F7FA-364F-67F0-05F1EB33332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المجموع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D3B4316-8BED-B19A-89D1-1F50420E44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80C2E33-446F-FFCB-B6E8-C35C1CC23868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F16F059-319B-A622-C2FC-778BFD6CE451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العدد المتبقي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AB42E68-8D5C-4E9D-4427-AAED031479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60902152-EB39-6E9A-B27D-7A9A80E24911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100" name="Image 9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DD8FA637-00C0-857B-1C1A-5576D9960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39F50A04-8E3C-E0BA-F383-3FF09D783D64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7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567E6C4D-968C-6A1D-50C1-C178DAD3FE76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tx2"/>
                  </a:solidFill>
                </a:rPr>
                <a:t>3</a:t>
              </a:r>
              <a:endParaRPr lang="fr-FR" dirty="0">
                <a:solidFill>
                  <a:schemeClr val="tx2"/>
                </a:solidFill>
              </a:endParaRP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04BC6E01-300D-9AD9-5C87-A71362C8859D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FA06C22F-21BC-12F1-16E4-F928579C0C5F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A1C12288-9211-C5B5-D5F1-53576141F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106" name="Image 105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4D38435E-7723-AD1C-CF40-557E1CB83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  <p:sp>
        <p:nvSpPr>
          <p:cNvPr id="107" name="ZoneTexte 106">
            <a:extLst>
              <a:ext uri="{FF2B5EF4-FFF2-40B4-BE49-F238E27FC236}">
                <a16:creationId xmlns:a16="http://schemas.microsoft.com/office/drawing/2014/main" id="{C38A9EF9-13E8-FE5B-CFE9-298EE9FF700B}"/>
              </a:ext>
            </a:extLst>
          </p:cNvPr>
          <p:cNvSpPr txBox="1"/>
          <p:nvPr/>
        </p:nvSpPr>
        <p:spPr>
          <a:xfrm>
            <a:off x="4644880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CA953AEB-844A-827B-566C-6CE989770A16}"/>
              </a:ext>
            </a:extLst>
          </p:cNvPr>
          <p:cNvSpPr txBox="1"/>
          <p:nvPr/>
        </p:nvSpPr>
        <p:spPr>
          <a:xfrm>
            <a:off x="5868146" y="3067082"/>
            <a:ext cx="99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5FD44F-2B50-053A-6A42-FA242E2880BE}"/>
              </a:ext>
            </a:extLst>
          </p:cNvPr>
          <p:cNvSpPr txBox="1"/>
          <p:nvPr/>
        </p:nvSpPr>
        <p:spPr>
          <a:xfrm>
            <a:off x="6782159" y="3079353"/>
            <a:ext cx="1245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جمعوا مكملات العشرة ثم احسبوا المجموع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C65A0AC-7D19-8412-FA6E-5BD6205EA508}"/>
              </a:ext>
            </a:extLst>
          </p:cNvPr>
          <p:cNvGrpSpPr/>
          <p:nvPr/>
        </p:nvGrpSpPr>
        <p:grpSpPr>
          <a:xfrm>
            <a:off x="1505109" y="3094028"/>
            <a:ext cx="6133782" cy="1080748"/>
            <a:chOff x="1505109" y="2888625"/>
            <a:chExt cx="6133782" cy="1080748"/>
          </a:xfrm>
        </p:grpSpPr>
        <p:pic>
          <p:nvPicPr>
            <p:cNvPr id="8" name="Image 7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857D5426-4A90-8FB6-7824-C77B9CEB2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4CAB1CB-0670-71CD-91B9-E4EBFAAA0399}"/>
                </a:ext>
              </a:extLst>
            </p:cNvPr>
            <p:cNvSpPr txBox="1"/>
            <p:nvPr/>
          </p:nvSpPr>
          <p:spPr>
            <a:xfrm>
              <a:off x="1636263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9</a:t>
              </a:r>
              <a:endParaRPr lang="fr-FR" sz="4800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1376186-85FA-E006-DCF5-43BA462B8EF5}"/>
                </a:ext>
              </a:extLst>
            </p:cNvPr>
            <p:cNvSpPr txBox="1"/>
            <p:nvPr/>
          </p:nvSpPr>
          <p:spPr>
            <a:xfrm>
              <a:off x="2696768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4</a:t>
              </a:r>
              <a:endParaRPr lang="fr-FR" sz="480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C4C1EB5-C8FF-3499-D3CF-93F471F8031E}"/>
                </a:ext>
              </a:extLst>
            </p:cNvPr>
            <p:cNvSpPr txBox="1"/>
            <p:nvPr/>
          </p:nvSpPr>
          <p:spPr>
            <a:xfrm>
              <a:off x="3772879" y="2893580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1</a:t>
              </a:r>
              <a:endParaRPr lang="fr-FR" sz="4800" dirty="0"/>
            </a:p>
          </p:txBody>
        </p:sp>
      </p:grp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:14 = 4 + 10 = 1 + 4 + 9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9C3D34-B808-F670-4344-1B12F6A41615}"/>
              </a:ext>
            </a:extLst>
          </p:cNvPr>
          <p:cNvGrpSpPr/>
          <p:nvPr/>
        </p:nvGrpSpPr>
        <p:grpSpPr>
          <a:xfrm>
            <a:off x="1505109" y="3054739"/>
            <a:ext cx="6133782" cy="1120037"/>
            <a:chOff x="1505109" y="2849336"/>
            <a:chExt cx="6133782" cy="1120037"/>
          </a:xfrm>
        </p:grpSpPr>
        <p:pic>
          <p:nvPicPr>
            <p:cNvPr id="60" name="Image 5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32117-29D5-8C38-A571-2B782CD21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22B8F8C-1C71-C258-162B-18277839695C}"/>
                </a:ext>
              </a:extLst>
            </p:cNvPr>
            <p:cNvSpPr txBox="1"/>
            <p:nvPr/>
          </p:nvSpPr>
          <p:spPr>
            <a:xfrm>
              <a:off x="1636263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9</a:t>
              </a:r>
              <a:endParaRPr lang="fr-FR" sz="4800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273567F-2E9D-8A6E-039C-8BB93C8E0FDC}"/>
                </a:ext>
              </a:extLst>
            </p:cNvPr>
            <p:cNvSpPr txBox="1"/>
            <p:nvPr/>
          </p:nvSpPr>
          <p:spPr>
            <a:xfrm>
              <a:off x="2696768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4</a:t>
              </a:r>
              <a:endParaRPr lang="fr-FR" sz="4800" dirty="0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73EA6A8C-B8D9-A498-F9EA-B829766607FB}"/>
                </a:ext>
              </a:extLst>
            </p:cNvPr>
            <p:cNvSpPr txBox="1"/>
            <p:nvPr/>
          </p:nvSpPr>
          <p:spPr>
            <a:xfrm>
              <a:off x="3772879" y="2849336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1</a:t>
              </a:r>
              <a:endParaRPr lang="fr-FR" sz="4800" dirty="0"/>
            </a:p>
          </p:txBody>
        </p: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783381A1-8A78-A5F9-38EA-2E28B5A9944C}"/>
              </a:ext>
            </a:extLst>
          </p:cNvPr>
          <p:cNvSpPr txBox="1"/>
          <p:nvPr/>
        </p:nvSpPr>
        <p:spPr>
          <a:xfrm>
            <a:off x="4675236" y="3098983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35A9BADF-BCC5-D370-521E-846A34035B0C}"/>
              </a:ext>
            </a:extLst>
          </p:cNvPr>
          <p:cNvSpPr txBox="1"/>
          <p:nvPr/>
        </p:nvSpPr>
        <p:spPr>
          <a:xfrm>
            <a:off x="5876801" y="3124485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5D4C22F-1EC7-A728-E825-D54AA271A9EB}"/>
              </a:ext>
            </a:extLst>
          </p:cNvPr>
          <p:cNvSpPr txBox="1"/>
          <p:nvPr/>
        </p:nvSpPr>
        <p:spPr>
          <a:xfrm>
            <a:off x="6813210" y="3105892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14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68" name="Image 67" descr="Une image contenant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61C142E4-7FC0-09BF-D4C3-8539C888B1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1739" y="2503872"/>
            <a:ext cx="3699073" cy="61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7070A-5F1F-4AE0-EA51-1C5271AE3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C2B423-F414-2967-0FC6-BDB40EC3AD5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جمعوا مكملات العشرة ثم احسبوا المجموع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CCD2DA-3568-76FA-A2A5-A9AF1EABC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F45E7B-5E81-90C4-9F5C-5607B8979F7A}"/>
              </a:ext>
            </a:extLst>
          </p:cNvPr>
          <p:cNvGrpSpPr/>
          <p:nvPr/>
        </p:nvGrpSpPr>
        <p:grpSpPr>
          <a:xfrm>
            <a:off x="1505109" y="3094028"/>
            <a:ext cx="6133782" cy="1080748"/>
            <a:chOff x="1505109" y="2888625"/>
            <a:chExt cx="6133782" cy="1080748"/>
          </a:xfrm>
        </p:grpSpPr>
        <p:pic>
          <p:nvPicPr>
            <p:cNvPr id="8" name="Image 7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CF94E870-4F86-F9FC-96DC-2DCB930E9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00C752E-F229-3C49-C928-E2706E7497CB}"/>
                </a:ext>
              </a:extLst>
            </p:cNvPr>
            <p:cNvSpPr txBox="1"/>
            <p:nvPr/>
          </p:nvSpPr>
          <p:spPr>
            <a:xfrm>
              <a:off x="1636263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6</a:t>
              </a:r>
              <a:endParaRPr lang="fr-FR" sz="4800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32EEDCF-120D-9217-783B-35A4AF66BA2D}"/>
                </a:ext>
              </a:extLst>
            </p:cNvPr>
            <p:cNvSpPr txBox="1"/>
            <p:nvPr/>
          </p:nvSpPr>
          <p:spPr>
            <a:xfrm>
              <a:off x="2696768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4</a:t>
              </a:r>
              <a:endParaRPr lang="fr-FR" sz="480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90327C1-21A8-A4F8-1139-89CFD389F27F}"/>
                </a:ext>
              </a:extLst>
            </p:cNvPr>
            <p:cNvSpPr txBox="1"/>
            <p:nvPr/>
          </p:nvSpPr>
          <p:spPr>
            <a:xfrm>
              <a:off x="3772879" y="2893580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2</a:t>
              </a:r>
              <a:endParaRPr lang="fr-FR" sz="4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5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74DDB-E82B-5CF1-09AF-8D8CE7015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63CA28-03BB-66BE-7449-4E401371951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E4AB02-1DD5-5E0E-EDEF-1868ED626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A9FF57-1074-6ACA-0B65-75C634622F2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CC93C-87EF-8E85-C4AE-F2B07FC61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D19218-5B97-71A1-E226-AD742F734BA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:12 = 2 + 10 = 2 + 4 + 6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B7D8C3-569E-49BF-6D13-89D977A4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C461146-F740-FA55-17E5-4470CF66F117}"/>
              </a:ext>
            </a:extLst>
          </p:cNvPr>
          <p:cNvGrpSpPr/>
          <p:nvPr/>
        </p:nvGrpSpPr>
        <p:grpSpPr>
          <a:xfrm>
            <a:off x="1505109" y="3054739"/>
            <a:ext cx="6133782" cy="1120037"/>
            <a:chOff x="1505109" y="2849336"/>
            <a:chExt cx="6133782" cy="1120037"/>
          </a:xfrm>
        </p:grpSpPr>
        <p:pic>
          <p:nvPicPr>
            <p:cNvPr id="60" name="Image 5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5EDA8455-7582-7CC4-906C-3F5405BC1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D4183FA8-FCE9-8271-3599-A8049A8DED30}"/>
                </a:ext>
              </a:extLst>
            </p:cNvPr>
            <p:cNvSpPr txBox="1"/>
            <p:nvPr/>
          </p:nvSpPr>
          <p:spPr>
            <a:xfrm>
              <a:off x="1636263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6</a:t>
              </a:r>
              <a:endParaRPr lang="fr-FR" sz="4800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4A3C2EC-DB69-2076-0CA7-95A82A6F73DC}"/>
                </a:ext>
              </a:extLst>
            </p:cNvPr>
            <p:cNvSpPr txBox="1"/>
            <p:nvPr/>
          </p:nvSpPr>
          <p:spPr>
            <a:xfrm>
              <a:off x="2696768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4</a:t>
              </a:r>
              <a:endParaRPr lang="fr-FR" sz="4800" dirty="0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F1E5A17-B4E3-6AE9-C4FB-7DE54FC3C198}"/>
                </a:ext>
              </a:extLst>
            </p:cNvPr>
            <p:cNvSpPr txBox="1"/>
            <p:nvPr/>
          </p:nvSpPr>
          <p:spPr>
            <a:xfrm>
              <a:off x="3772879" y="2849336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2</a:t>
              </a:r>
              <a:endParaRPr lang="fr-FR" sz="4800" dirty="0"/>
            </a:p>
          </p:txBody>
        </p: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97D02131-B937-1A7C-C199-293CE09D12D4}"/>
              </a:ext>
            </a:extLst>
          </p:cNvPr>
          <p:cNvSpPr txBox="1"/>
          <p:nvPr/>
        </p:nvSpPr>
        <p:spPr>
          <a:xfrm>
            <a:off x="4675236" y="3098983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F20CE25-5374-1D72-2A8E-C8FEEA885CBD}"/>
              </a:ext>
            </a:extLst>
          </p:cNvPr>
          <p:cNvSpPr txBox="1"/>
          <p:nvPr/>
        </p:nvSpPr>
        <p:spPr>
          <a:xfrm>
            <a:off x="5876801" y="3124485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2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958190B-E187-7361-BF57-7FA20E4F2FA8}"/>
              </a:ext>
            </a:extLst>
          </p:cNvPr>
          <p:cNvSpPr txBox="1"/>
          <p:nvPr/>
        </p:nvSpPr>
        <p:spPr>
          <a:xfrm>
            <a:off x="6813210" y="3105892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12</a:t>
            </a:r>
            <a:endParaRPr lang="fr-FR" sz="4800" dirty="0">
              <a:solidFill>
                <a:srgbClr val="C0000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23AF54-F310-7065-58A1-970E7EA21E7C}"/>
              </a:ext>
            </a:extLst>
          </p:cNvPr>
          <p:cNvGrpSpPr/>
          <p:nvPr/>
        </p:nvGrpSpPr>
        <p:grpSpPr>
          <a:xfrm>
            <a:off x="1804489" y="2414142"/>
            <a:ext cx="3386943" cy="762106"/>
            <a:chOff x="1804489" y="2414142"/>
            <a:chExt cx="3386943" cy="76210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AA3AAE-4C94-9439-2CC0-2E61F8ADB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7" name="Image 6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BE8E1FD9-FD42-FF9E-E5F5-7F2330660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5" y="2414142"/>
              <a:ext cx="2977197" cy="762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18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82B79-8CB9-F62A-60C7-B4EBF26D6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338B4D-F148-E00A-A63B-4411374F5A32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جمعوا مكملات العشرة ثم احسبوا المجموع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04EAED-46F3-0EFD-0B29-A7E68AF04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DE8FF83-ECA7-79A3-6D5D-FC0C010A3E43}"/>
              </a:ext>
            </a:extLst>
          </p:cNvPr>
          <p:cNvGrpSpPr/>
          <p:nvPr/>
        </p:nvGrpSpPr>
        <p:grpSpPr>
          <a:xfrm>
            <a:off x="1505109" y="3094028"/>
            <a:ext cx="6133782" cy="1080748"/>
            <a:chOff x="1505109" y="2888625"/>
            <a:chExt cx="6133782" cy="1080748"/>
          </a:xfrm>
        </p:grpSpPr>
        <p:pic>
          <p:nvPicPr>
            <p:cNvPr id="8" name="Image 7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3A779BEF-63AB-1E02-EEA3-EBAAF1280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5D4FA1-DB1E-0B6E-7EF1-EA3A5BD687B4}"/>
                </a:ext>
              </a:extLst>
            </p:cNvPr>
            <p:cNvSpPr txBox="1"/>
            <p:nvPr/>
          </p:nvSpPr>
          <p:spPr>
            <a:xfrm>
              <a:off x="1636263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8</a:t>
              </a:r>
              <a:endParaRPr lang="fr-FR" sz="4800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802495B-8F54-DF83-7DBC-376EBA6D87E8}"/>
                </a:ext>
              </a:extLst>
            </p:cNvPr>
            <p:cNvSpPr txBox="1"/>
            <p:nvPr/>
          </p:nvSpPr>
          <p:spPr>
            <a:xfrm>
              <a:off x="2696768" y="2908328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7</a:t>
              </a:r>
              <a:endParaRPr lang="fr-FR" sz="480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3B2B361-ABD7-7C84-2E94-1607FD8A2612}"/>
                </a:ext>
              </a:extLst>
            </p:cNvPr>
            <p:cNvSpPr txBox="1"/>
            <p:nvPr/>
          </p:nvSpPr>
          <p:spPr>
            <a:xfrm>
              <a:off x="3772879" y="2893580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2</a:t>
              </a:r>
              <a:endParaRPr lang="fr-FR" sz="4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695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71905-B4A1-24FD-C624-A2AC36BC2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C53E0F-BC9F-5659-9F90-D6F20115458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9734EC-5938-89A6-1B1A-F7C87DD82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61A1D2-2B2A-2EAB-77F2-441AAF92906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FD933-B057-6F9F-2C11-B3F489DF9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736EE94-9180-FD1C-9613-6894D26EE2F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:17 = 7 + 10 = 2 + 7 + 8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F67FEA-BCCE-8E72-4F53-4E8DAE7AD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0FEF75B-7837-CD3A-4822-D35A5C4FCE27}"/>
              </a:ext>
            </a:extLst>
          </p:cNvPr>
          <p:cNvGrpSpPr/>
          <p:nvPr/>
        </p:nvGrpSpPr>
        <p:grpSpPr>
          <a:xfrm>
            <a:off x="1505109" y="3054739"/>
            <a:ext cx="6133782" cy="1120037"/>
            <a:chOff x="1505109" y="2849336"/>
            <a:chExt cx="6133782" cy="1120037"/>
          </a:xfrm>
        </p:grpSpPr>
        <p:pic>
          <p:nvPicPr>
            <p:cNvPr id="60" name="Image 5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C5E3358B-F2C1-DC3D-91E4-64880620F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3337FB-155F-2433-A5E7-C9CD8E3685D6}"/>
                </a:ext>
              </a:extLst>
            </p:cNvPr>
            <p:cNvSpPr txBox="1"/>
            <p:nvPr/>
          </p:nvSpPr>
          <p:spPr>
            <a:xfrm>
              <a:off x="1636263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8</a:t>
              </a:r>
              <a:endParaRPr lang="fr-FR" sz="4800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824E182-B59F-23A0-F1CA-71B507B9815B}"/>
                </a:ext>
              </a:extLst>
            </p:cNvPr>
            <p:cNvSpPr txBox="1"/>
            <p:nvPr/>
          </p:nvSpPr>
          <p:spPr>
            <a:xfrm>
              <a:off x="2696768" y="2864084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7</a:t>
              </a:r>
              <a:endParaRPr lang="fr-FR" sz="4800" dirty="0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C6DD7736-4783-86B2-C74A-2C2B30C0C95D}"/>
                </a:ext>
              </a:extLst>
            </p:cNvPr>
            <p:cNvSpPr txBox="1"/>
            <p:nvPr/>
          </p:nvSpPr>
          <p:spPr>
            <a:xfrm>
              <a:off x="3772879" y="2849336"/>
              <a:ext cx="5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sz="4800" dirty="0"/>
                <a:t>2</a:t>
              </a:r>
              <a:endParaRPr lang="fr-FR" sz="4800" dirty="0"/>
            </a:p>
          </p:txBody>
        </p: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A0DABEC0-35CC-1059-334C-B2CA32F64286}"/>
              </a:ext>
            </a:extLst>
          </p:cNvPr>
          <p:cNvSpPr txBox="1"/>
          <p:nvPr/>
        </p:nvSpPr>
        <p:spPr>
          <a:xfrm>
            <a:off x="4675236" y="3098983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F9D2A0D-3CBD-6713-576A-CA78EFCC19EE}"/>
              </a:ext>
            </a:extLst>
          </p:cNvPr>
          <p:cNvSpPr txBox="1"/>
          <p:nvPr/>
        </p:nvSpPr>
        <p:spPr>
          <a:xfrm>
            <a:off x="5876801" y="3124485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D327FBC-A447-64A6-2DBE-4595F35D738C}"/>
              </a:ext>
            </a:extLst>
          </p:cNvPr>
          <p:cNvSpPr txBox="1"/>
          <p:nvPr/>
        </p:nvSpPr>
        <p:spPr>
          <a:xfrm>
            <a:off x="6813210" y="3105892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17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46DCFA64-025B-7287-1B68-3D154E673C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1739" y="2503872"/>
            <a:ext cx="3699073" cy="61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3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41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0787737-66F8-6C92-ED2C-F4595F57AB35}"/>
              </a:ext>
            </a:extLst>
          </p:cNvPr>
          <p:cNvGrpSpPr/>
          <p:nvPr/>
        </p:nvGrpSpPr>
        <p:grpSpPr>
          <a:xfrm>
            <a:off x="1501923" y="1818207"/>
            <a:ext cx="6140153" cy="4269527"/>
            <a:chOff x="1995706" y="2166435"/>
            <a:chExt cx="5581957" cy="3881388"/>
          </a:xfrm>
        </p:grpSpPr>
        <p:pic>
          <p:nvPicPr>
            <p:cNvPr id="7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6DA0E8-2EC4-1EBA-4E5B-ED058BC5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2748" y="2166435"/>
              <a:ext cx="2794915" cy="3881388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11CAD3BD-37D7-AF32-2D4D-4A0E86A8B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5706" y="2166435"/>
              <a:ext cx="2787042" cy="386564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47038" y="2283981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10DC1E-5907-4EF4-0095-2B7491D249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59" y="2491152"/>
            <a:ext cx="5465554" cy="260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2177" y="3551176"/>
            <a:ext cx="1594565" cy="1594565"/>
          </a:xfrm>
          <a:prstGeom prst="rect">
            <a:avLst/>
          </a:prstGeom>
        </p:spPr>
      </p:pic>
      <p:pic>
        <p:nvPicPr>
          <p:cNvPr id="4" name="Image 3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9AB8AD77-83A9-CDFE-6D2B-48C9BD388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47" y="2399150"/>
            <a:ext cx="5728447" cy="31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88F4B0-763E-37F0-3879-FACEBFCF5A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468" y="2666893"/>
            <a:ext cx="6897063" cy="1524212"/>
          </a:xfrm>
          <a:prstGeom prst="rect">
            <a:avLst/>
          </a:prstGeom>
        </p:spPr>
      </p:pic>
      <p:pic>
        <p:nvPicPr>
          <p:cNvPr id="4" name="Image 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7DD334D8-517B-42D1-6E99-77CD27447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653" y="3374111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76B36A1E-0D7E-2094-89E7-A0D6555BE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62" y="3385102"/>
            <a:ext cx="961515" cy="1069581"/>
          </a:xfrm>
          <a:prstGeom prst="rect">
            <a:avLst/>
          </a:prstGeom>
        </p:spPr>
      </p:pic>
      <p:pic>
        <p:nvPicPr>
          <p:cNvPr id="9" name="Image 8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252DDA42-D2E2-A4D6-57C9-9B90E458AA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171" y="3352120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9E15-BA28-5F56-2C05-14269F5D9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5FB07F-7EB3-1C10-B8AC-E53C476DAFFE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 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049D41-E3A9-73C9-1451-616BADDCD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34F579-225B-8B59-F583-0E2111F836B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467" y="2928867"/>
            <a:ext cx="6897065" cy="1000265"/>
          </a:xfrm>
          <a:prstGeom prst="rect">
            <a:avLst/>
          </a:prstGeom>
        </p:spPr>
      </p:pic>
      <p:pic>
        <p:nvPicPr>
          <p:cNvPr id="4" name="Image 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D2135DEC-3B95-D434-3B69-CE6539B8D0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33" y="3132459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46FE5909-6D8B-778D-8913-505D836BC7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371" y="3116831"/>
            <a:ext cx="964286" cy="1069581"/>
          </a:xfrm>
          <a:prstGeom prst="rect">
            <a:avLst/>
          </a:prstGeom>
        </p:spPr>
      </p:pic>
      <p:pic>
        <p:nvPicPr>
          <p:cNvPr id="9" name="Image 8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95B84F3-7F7B-AA96-6B08-8CB5D51F3C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4" y="3116831"/>
            <a:ext cx="1313424" cy="1069581"/>
          </a:xfrm>
          <a:prstGeom prst="rect">
            <a:avLst/>
          </a:prstGeom>
        </p:spPr>
      </p:pic>
      <p:pic>
        <p:nvPicPr>
          <p:cNvPr id="11" name="Image 10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6F4A185A-685B-950F-E589-82E59B910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29" y="3132459"/>
            <a:ext cx="964286" cy="1069581"/>
          </a:xfrm>
          <a:prstGeom prst="rect">
            <a:avLst/>
          </a:prstGeom>
        </p:spPr>
      </p:pic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D6781C36-FDD4-4A34-8CE1-E966B14D4797}"/>
              </a:ext>
            </a:extLst>
          </p:cNvPr>
          <p:cNvSpPr/>
          <p:nvPr/>
        </p:nvSpPr>
        <p:spPr>
          <a:xfrm rot="16200000">
            <a:off x="2044491" y="2013921"/>
            <a:ext cx="189537" cy="1674411"/>
          </a:xfrm>
          <a:prstGeom prst="rightBracket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6920783-D68A-69A0-8318-B24AA627FB7C}"/>
              </a:ext>
            </a:extLst>
          </p:cNvPr>
          <p:cNvCxnSpPr/>
          <p:nvPr/>
        </p:nvCxnSpPr>
        <p:spPr>
          <a:xfrm flipV="1">
            <a:off x="2143925" y="2557213"/>
            <a:ext cx="0" cy="1959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8E936EF-ACE2-BD56-6B55-6E6AF254C64C}"/>
              </a:ext>
            </a:extLst>
          </p:cNvPr>
          <p:cNvCxnSpPr>
            <a:cxnSpLocks/>
          </p:cNvCxnSpPr>
          <p:nvPr/>
        </p:nvCxnSpPr>
        <p:spPr>
          <a:xfrm>
            <a:off x="2136710" y="2560416"/>
            <a:ext cx="30791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7587214-2CEF-4077-FD70-0DDC56A117A4}"/>
              </a:ext>
            </a:extLst>
          </p:cNvPr>
          <p:cNvCxnSpPr/>
          <p:nvPr/>
        </p:nvCxnSpPr>
        <p:spPr>
          <a:xfrm>
            <a:off x="5215812" y="2570371"/>
            <a:ext cx="0" cy="385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57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70788-EAEB-C2AA-D5F1-DE5974BF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CBBE8BF-58C0-DD94-6852-B3C4E1EFE5DC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 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</a:t>
            </a:r>
            <a:r>
              <a:rPr kumimoji="0" lang="fr-FR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903108-4559-C385-5B18-AA812E26B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5E61E7-241E-ABF4-AF59-7E62839BBF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471" y="2981563"/>
            <a:ext cx="6897057" cy="914527"/>
          </a:xfrm>
          <a:prstGeom prst="rect">
            <a:avLst/>
          </a:prstGeom>
        </p:spPr>
      </p:pic>
      <p:pic>
        <p:nvPicPr>
          <p:cNvPr id="4" name="Image 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65F23290-F731-38E4-33C7-F258A3A51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33" y="3132459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820B298-B50A-A562-55D9-7DE2417BC0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4" y="3116831"/>
            <a:ext cx="1313424" cy="1069581"/>
          </a:xfrm>
          <a:prstGeom prst="rect">
            <a:avLst/>
          </a:prstGeom>
        </p:spPr>
      </p:pic>
      <p:sp>
        <p:nvSpPr>
          <p:cNvPr id="9" name="Parenthèse fermante 8">
            <a:extLst>
              <a:ext uri="{FF2B5EF4-FFF2-40B4-BE49-F238E27FC236}">
                <a16:creationId xmlns:a16="http://schemas.microsoft.com/office/drawing/2014/main" id="{E9610716-4ADF-B32D-DF0C-E740E6A06A1C}"/>
              </a:ext>
            </a:extLst>
          </p:cNvPr>
          <p:cNvSpPr/>
          <p:nvPr/>
        </p:nvSpPr>
        <p:spPr>
          <a:xfrm rot="16200000">
            <a:off x="2628425" y="1671596"/>
            <a:ext cx="214994" cy="2384515"/>
          </a:xfrm>
          <a:prstGeom prst="rightBracket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40497C6-A45A-B965-104C-A548E1DC3CC1}"/>
              </a:ext>
            </a:extLst>
          </p:cNvPr>
          <p:cNvCxnSpPr/>
          <p:nvPr/>
        </p:nvCxnSpPr>
        <p:spPr>
          <a:xfrm flipV="1">
            <a:off x="2713092" y="2570371"/>
            <a:ext cx="0" cy="1959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C7EBCD7-C66A-0EDE-16ED-1FA1E543C35C}"/>
              </a:ext>
            </a:extLst>
          </p:cNvPr>
          <p:cNvCxnSpPr>
            <a:cxnSpLocks/>
          </p:cNvCxnSpPr>
          <p:nvPr/>
        </p:nvCxnSpPr>
        <p:spPr>
          <a:xfrm>
            <a:off x="2696547" y="2557213"/>
            <a:ext cx="2519265" cy="320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F7CCAEE-1621-76B0-D1FC-A1A395766D29}"/>
              </a:ext>
            </a:extLst>
          </p:cNvPr>
          <p:cNvCxnSpPr/>
          <p:nvPr/>
        </p:nvCxnSpPr>
        <p:spPr>
          <a:xfrm>
            <a:off x="5215812" y="2570371"/>
            <a:ext cx="0" cy="385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64D9D7B7-A067-2C00-37F6-23BAB1081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360" y="3116831"/>
            <a:ext cx="964286" cy="1069581"/>
          </a:xfrm>
          <a:prstGeom prst="rect">
            <a:avLst/>
          </a:prstGeom>
        </p:spPr>
      </p:pic>
      <p:pic>
        <p:nvPicPr>
          <p:cNvPr id="16" name="Image 15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B895A0A7-13C1-87B6-96E0-FD48071CE3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25" y="3123128"/>
            <a:ext cx="964286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74679-5B7F-ADE8-CBD7-09896777E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FAFA6E-2617-0D4C-C3F1-A93F459A77E3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A039C0-DC3B-065B-EA41-ADC6DB84D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B2EA10-AFC3-0303-9EF8-FD92C23B32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468" y="2728813"/>
            <a:ext cx="6897063" cy="1400370"/>
          </a:xfrm>
          <a:prstGeom prst="rect">
            <a:avLst/>
          </a:prstGeom>
        </p:spPr>
      </p:pic>
      <p:pic>
        <p:nvPicPr>
          <p:cNvPr id="5" name="Image 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20A00E5D-DDF2-340A-003C-942D09CEE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653" y="3374111"/>
            <a:ext cx="961515" cy="10695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A5B321-B67F-F0B8-937F-24F9FAE4C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6162" y="3387408"/>
            <a:ext cx="961515" cy="10649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55ACB9-38D0-88F3-1991-CF295DF573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171" y="3354426"/>
            <a:ext cx="961515" cy="106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C5E94-5FC2-3594-996F-D4CD4879B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48A81B-214C-EBD9-3001-0D97648DB652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 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A2E4D7-4D43-E990-18D0-BE2C562CB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86AE1D4-84DE-1B1D-299A-2CE004AF3B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705" y="2971392"/>
            <a:ext cx="6906589" cy="934869"/>
          </a:xfrm>
          <a:prstGeom prst="rect">
            <a:avLst/>
          </a:prstGeom>
        </p:spPr>
      </p:pic>
      <p:pic>
        <p:nvPicPr>
          <p:cNvPr id="5" name="Image 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97C9285A-EFE9-10E4-58A0-C69E1E584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33" y="3132459"/>
            <a:ext cx="961515" cy="1069581"/>
          </a:xfrm>
          <a:prstGeom prst="rect">
            <a:avLst/>
          </a:prstGeom>
        </p:spPr>
      </p:pic>
      <p:pic>
        <p:nvPicPr>
          <p:cNvPr id="8" name="Image 7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94D1D79-3109-9458-BBF1-1485F425EC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4" y="3116831"/>
            <a:ext cx="1313424" cy="1069581"/>
          </a:xfrm>
          <a:prstGeom prst="rect">
            <a:avLst/>
          </a:prstGeom>
        </p:spPr>
      </p:pic>
      <p:sp>
        <p:nvSpPr>
          <p:cNvPr id="10" name="Parenthèse fermante 9">
            <a:extLst>
              <a:ext uri="{FF2B5EF4-FFF2-40B4-BE49-F238E27FC236}">
                <a16:creationId xmlns:a16="http://schemas.microsoft.com/office/drawing/2014/main" id="{DCC19347-A250-E858-3BBD-8862100713B6}"/>
              </a:ext>
            </a:extLst>
          </p:cNvPr>
          <p:cNvSpPr/>
          <p:nvPr/>
        </p:nvSpPr>
        <p:spPr>
          <a:xfrm rot="16200000">
            <a:off x="2628425" y="1671596"/>
            <a:ext cx="214994" cy="2384515"/>
          </a:xfrm>
          <a:prstGeom prst="rightBracket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A3E3679-392B-06AF-233F-E2FD125A9679}"/>
              </a:ext>
            </a:extLst>
          </p:cNvPr>
          <p:cNvCxnSpPr/>
          <p:nvPr/>
        </p:nvCxnSpPr>
        <p:spPr>
          <a:xfrm flipV="1">
            <a:off x="2713092" y="2570371"/>
            <a:ext cx="0" cy="1959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14A319A-621D-323F-0C59-0B34FAD6D0A3}"/>
              </a:ext>
            </a:extLst>
          </p:cNvPr>
          <p:cNvCxnSpPr>
            <a:cxnSpLocks/>
          </p:cNvCxnSpPr>
          <p:nvPr/>
        </p:nvCxnSpPr>
        <p:spPr>
          <a:xfrm>
            <a:off x="2696547" y="2557213"/>
            <a:ext cx="2519265" cy="320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876D586-43DE-114D-6007-C8D1A29D1F26}"/>
              </a:ext>
            </a:extLst>
          </p:cNvPr>
          <p:cNvCxnSpPr/>
          <p:nvPr/>
        </p:nvCxnSpPr>
        <p:spPr>
          <a:xfrm>
            <a:off x="5215812" y="2570371"/>
            <a:ext cx="0" cy="385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81289E6-EFFB-4AF6-366F-71479B0EA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751" y="3116831"/>
            <a:ext cx="961515" cy="1069581"/>
          </a:xfrm>
          <a:prstGeom prst="rect">
            <a:avLst/>
          </a:prstGeom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563A7EA-38B5-16FF-B070-6AD420C85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502" y="3132459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60FCB-A4F0-1895-DCFD-5B338BD0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EC36302-03F9-D1A3-532F-130B208DA018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 </a:t>
            </a: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المتعلمين للقيام إلى السبورة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2B5C78-E611-0AAE-14E6-E1E0112FD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5A2B328-055C-CFF9-6ECF-FCF440BDAD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705" y="2985700"/>
            <a:ext cx="6906589" cy="906251"/>
          </a:xfrm>
          <a:prstGeom prst="rect">
            <a:avLst/>
          </a:prstGeom>
        </p:spPr>
      </p:pic>
      <p:pic>
        <p:nvPicPr>
          <p:cNvPr id="5" name="Image 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63ACC5CD-0B14-AC47-FBE7-8AE19D20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33" y="3132459"/>
            <a:ext cx="961515" cy="1069581"/>
          </a:xfrm>
          <a:prstGeom prst="rect">
            <a:avLst/>
          </a:prstGeom>
        </p:spPr>
      </p:pic>
      <p:pic>
        <p:nvPicPr>
          <p:cNvPr id="8" name="Image 7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0656E9D-B5A4-D5A2-28D7-484A8915DE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4" y="3116831"/>
            <a:ext cx="1313424" cy="1069581"/>
          </a:xfrm>
          <a:prstGeom prst="rect">
            <a:avLst/>
          </a:prstGeom>
        </p:spPr>
      </p:pic>
      <p:sp>
        <p:nvSpPr>
          <p:cNvPr id="10" name="Parenthèse fermante 9">
            <a:extLst>
              <a:ext uri="{FF2B5EF4-FFF2-40B4-BE49-F238E27FC236}">
                <a16:creationId xmlns:a16="http://schemas.microsoft.com/office/drawing/2014/main" id="{98A22C45-7E40-A4CD-C350-FDB48238F9E5}"/>
              </a:ext>
            </a:extLst>
          </p:cNvPr>
          <p:cNvSpPr/>
          <p:nvPr/>
        </p:nvSpPr>
        <p:spPr>
          <a:xfrm rot="16200000">
            <a:off x="3272982" y="2273235"/>
            <a:ext cx="246731" cy="1212976"/>
          </a:xfrm>
          <a:prstGeom prst="rightBracket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63BEAB1-A9B5-6671-4A54-99CBD3B611C5}"/>
              </a:ext>
            </a:extLst>
          </p:cNvPr>
          <p:cNvCxnSpPr/>
          <p:nvPr/>
        </p:nvCxnSpPr>
        <p:spPr>
          <a:xfrm flipV="1">
            <a:off x="3331029" y="2570371"/>
            <a:ext cx="0" cy="1959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7B8F51C-1D06-F21B-0EB9-F234C9BD2854}"/>
              </a:ext>
            </a:extLst>
          </p:cNvPr>
          <p:cNvCxnSpPr>
            <a:cxnSpLocks/>
          </p:cNvCxnSpPr>
          <p:nvPr/>
        </p:nvCxnSpPr>
        <p:spPr>
          <a:xfrm flipV="1">
            <a:off x="3331029" y="2560416"/>
            <a:ext cx="1884783" cy="995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ECF5EC2-E293-9355-F01F-D633AA78C1DB}"/>
              </a:ext>
            </a:extLst>
          </p:cNvPr>
          <p:cNvCxnSpPr/>
          <p:nvPr/>
        </p:nvCxnSpPr>
        <p:spPr>
          <a:xfrm>
            <a:off x="5215812" y="2570371"/>
            <a:ext cx="0" cy="3854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FC3A4228-2666-57CA-3FBC-EAC766EA5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499" y="3116830"/>
            <a:ext cx="961515" cy="1069581"/>
          </a:xfrm>
          <a:prstGeom prst="rect">
            <a:avLst/>
          </a:prstGeom>
        </p:spPr>
      </p:pic>
      <p:pic>
        <p:nvPicPr>
          <p:cNvPr id="21" name="Image 20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7B3A7044-BF32-B82C-1A4A-16BA29934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39" y="3132459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9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5120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2E1B059-81B5-6022-995D-BECC83635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325" y="2234767"/>
            <a:ext cx="6487351" cy="318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41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F4115DC-8440-2D26-146B-F73030E31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923" y="1818207"/>
            <a:ext cx="3065746" cy="425220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12925" y="3569992"/>
            <a:ext cx="2526633" cy="103693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3" name="Image 2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CA5AA78-DBF7-BE3B-0243-C5C42AF76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359338"/>
            <a:ext cx="7557025" cy="265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4F48573-57EE-348C-FCDC-B1BA22FC4D0D}"/>
              </a:ext>
            </a:extLst>
          </p:cNvPr>
          <p:cNvSpPr txBox="1"/>
          <p:nvPr/>
        </p:nvSpPr>
        <p:spPr>
          <a:xfrm>
            <a:off x="3944466" y="3237089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08D62FC-CBC8-2423-6406-289EAEA75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749" y="4419261"/>
            <a:ext cx="247685" cy="22863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8ABC6E9-FA29-77CD-B744-75A60D901F14}"/>
              </a:ext>
            </a:extLst>
          </p:cNvPr>
          <p:cNvSpPr txBox="1"/>
          <p:nvPr/>
        </p:nvSpPr>
        <p:spPr>
          <a:xfrm>
            <a:off x="7628199" y="4278621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19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7930E0-7985-B907-E3F2-1C86870F8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521" y="3370735"/>
            <a:ext cx="247685" cy="22863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2A7A391-42CF-9581-8EDF-F41B61BD049E}"/>
              </a:ext>
            </a:extLst>
          </p:cNvPr>
          <p:cNvSpPr txBox="1"/>
          <p:nvPr/>
        </p:nvSpPr>
        <p:spPr>
          <a:xfrm>
            <a:off x="7616208" y="3216756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14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D925893-7ED6-CAD9-05B7-1B2667F8E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110" y="4429989"/>
            <a:ext cx="247685" cy="22863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70FDFA0-5CCE-5E32-5DAA-C4A6A5FE4257}"/>
              </a:ext>
            </a:extLst>
          </p:cNvPr>
          <p:cNvSpPr txBox="1"/>
          <p:nvPr/>
        </p:nvSpPr>
        <p:spPr>
          <a:xfrm>
            <a:off x="3952402" y="4289385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14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698AAAA-13EB-2390-D455-837BE00CE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213" y="4445867"/>
            <a:ext cx="247685" cy="2286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4D6616-1BBB-C55D-670C-539797967BDB}"/>
              </a:ext>
            </a:extLst>
          </p:cNvPr>
          <p:cNvSpPr txBox="1"/>
          <p:nvPr/>
        </p:nvSpPr>
        <p:spPr>
          <a:xfrm>
            <a:off x="3441995" y="4289385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3886352-4782-A9E3-7EF6-62C2A44B3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744" y="4445867"/>
            <a:ext cx="247685" cy="2286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82277D-BCE0-C433-AF16-62FE982AD648}"/>
              </a:ext>
            </a:extLst>
          </p:cNvPr>
          <p:cNvSpPr txBox="1"/>
          <p:nvPr/>
        </p:nvSpPr>
        <p:spPr>
          <a:xfrm>
            <a:off x="2726117" y="4283389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9D1A4D6-531F-CB75-C8ED-7BC010D7A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743" y="3398031"/>
            <a:ext cx="247685" cy="2286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83F9D75-A0FE-3C0E-FC09-B9B5A128D779}"/>
              </a:ext>
            </a:extLst>
          </p:cNvPr>
          <p:cNvSpPr txBox="1"/>
          <p:nvPr/>
        </p:nvSpPr>
        <p:spPr>
          <a:xfrm>
            <a:off x="2743094" y="3237089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0AFA40E-2DA4-B4E7-4D02-CA34D1921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4882" y="3364050"/>
            <a:ext cx="247685" cy="2286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845B506-0547-4B7B-E2DE-134AC959A32C}"/>
              </a:ext>
            </a:extLst>
          </p:cNvPr>
          <p:cNvSpPr txBox="1"/>
          <p:nvPr/>
        </p:nvSpPr>
        <p:spPr>
          <a:xfrm>
            <a:off x="3463466" y="3228758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774BD461-167C-825C-5B3C-E99937FAB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425" y="3379635"/>
            <a:ext cx="247685" cy="2286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748D16-8630-E48B-B024-5B416F3FD55F}"/>
              </a:ext>
            </a:extLst>
          </p:cNvPr>
          <p:cNvSpPr txBox="1"/>
          <p:nvPr/>
        </p:nvSpPr>
        <p:spPr>
          <a:xfrm>
            <a:off x="6412171" y="3223441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981AF60D-AF3F-8747-701A-BD63D6FFC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524" y="3364050"/>
            <a:ext cx="247685" cy="22863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F0D6442-09ED-446D-89C3-29056A8C1A8F}"/>
              </a:ext>
            </a:extLst>
          </p:cNvPr>
          <p:cNvSpPr txBox="1"/>
          <p:nvPr/>
        </p:nvSpPr>
        <p:spPr>
          <a:xfrm>
            <a:off x="7121460" y="3216756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9BA36787-9C28-07E6-5F12-04AC65D5F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815" y="4429989"/>
            <a:ext cx="247685" cy="22863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2054B1-6A32-A6AC-C0E1-9C15483F5A21}"/>
              </a:ext>
            </a:extLst>
          </p:cNvPr>
          <p:cNvSpPr txBox="1"/>
          <p:nvPr/>
        </p:nvSpPr>
        <p:spPr>
          <a:xfrm>
            <a:off x="6399147" y="4289385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4D0664C0-B47A-0B91-6AA5-3DD61AD4F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261" y="4445867"/>
            <a:ext cx="247685" cy="22863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3D31622-E055-D25D-5EF1-4842B324CA2A}"/>
              </a:ext>
            </a:extLst>
          </p:cNvPr>
          <p:cNvSpPr txBox="1"/>
          <p:nvPr/>
        </p:nvSpPr>
        <p:spPr>
          <a:xfrm>
            <a:off x="7117792" y="4271967"/>
            <a:ext cx="62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42" name="Image 4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9EF653F-2F39-934E-B545-315F99C07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292307"/>
            <a:ext cx="7557025" cy="278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40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و41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1851F57-7EA9-5B48-DCFC-39995AF1A72F}"/>
              </a:ext>
            </a:extLst>
          </p:cNvPr>
          <p:cNvGrpSpPr/>
          <p:nvPr/>
        </p:nvGrpSpPr>
        <p:grpSpPr>
          <a:xfrm>
            <a:off x="1501923" y="1818207"/>
            <a:ext cx="6140153" cy="4269527"/>
            <a:chOff x="1995706" y="2166435"/>
            <a:chExt cx="5581957" cy="3881388"/>
          </a:xfrm>
        </p:grpSpPr>
        <p:pic>
          <p:nvPicPr>
            <p:cNvPr id="8" name="Image 7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13DDB351-4492-1675-5EFE-122F3C466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2748" y="2166435"/>
              <a:ext cx="2794915" cy="3881388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C2E695E1-3A63-6F2F-B52B-A5E3BAFB6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5706" y="2166435"/>
              <a:ext cx="2787042" cy="3865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19998</TotalTime>
  <Words>1050</Words>
  <Application>Microsoft Office PowerPoint</Application>
  <PresentationFormat>Affichage à l'écran (4:3)</PresentationFormat>
  <Paragraphs>342</Paragraphs>
  <Slides>66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DengXian</vt:lpstr>
      <vt:lpstr>Aptos</vt:lpstr>
      <vt:lpstr>Aptos Display</vt:lpstr>
      <vt:lpstr>Arial</vt:lpstr>
      <vt:lpstr>Calibri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242</cp:revision>
  <cp:lastPrinted>2025-08-13T10:11:39Z</cp:lastPrinted>
  <dcterms:created xsi:type="dcterms:W3CDTF">2025-08-01T12:31:49Z</dcterms:created>
  <dcterms:modified xsi:type="dcterms:W3CDTF">2026-03-01T16:36:58Z</dcterms:modified>
</cp:coreProperties>
</file>