
<file path=[Content_Types].xml><?xml version="1.0" encoding="utf-8"?>
<Types xmlns="http://schemas.openxmlformats.org/package/2006/content-types">
  <Default Extension="emf" ContentType="image/x-emf"/>
  <Default Extension="fntdata" ContentType="application/x-fontdata"/>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3.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4.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5.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6.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7.xml" ContentType="application/vnd.openxmlformats-officedocument.theme+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8.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9.xml" ContentType="application/vnd.openxmlformats-officedocument.theme+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10.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theme/theme11.xml" ContentType="application/vnd.openxmlformats-officedocument.theme+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theme/theme12.xml" ContentType="application/vnd.openxmlformats-officedocument.theme+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theme/theme13.xml" ContentType="application/vnd.openxmlformats-officedocument.theme+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theme/theme14.xml" ContentType="application/vnd.openxmlformats-officedocument.theme+xml"/>
  <Override PartName="/ppt/theme/theme1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ink/ink30.xml" ContentType="application/inkml+xml"/>
  <Override PartName="/ppt/ink/ink31.xml" ContentType="application/inkml+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741" r:id="rId1"/>
    <p:sldMasterId id="2147483743" r:id="rId2"/>
    <p:sldMasterId id="2147483697" r:id="rId3"/>
    <p:sldMasterId id="2147483711" r:id="rId4"/>
    <p:sldMasterId id="2147483720" r:id="rId5"/>
    <p:sldMasterId id="2147483756" r:id="rId6"/>
    <p:sldMasterId id="2147483766" r:id="rId7"/>
    <p:sldMasterId id="2147483781" r:id="rId8"/>
    <p:sldMasterId id="2147483784" r:id="rId9"/>
    <p:sldMasterId id="2147483796" r:id="rId10"/>
    <p:sldMasterId id="2147483813" r:id="rId11"/>
    <p:sldMasterId id="2147483842" r:id="rId12"/>
    <p:sldMasterId id="2147483852" r:id="rId13"/>
    <p:sldMasterId id="2147483862" r:id="rId14"/>
  </p:sldMasterIdLst>
  <p:notesMasterIdLst>
    <p:notesMasterId r:id="rId70"/>
  </p:notesMasterIdLst>
  <p:sldIdLst>
    <p:sldId id="1030" r:id="rId15"/>
    <p:sldId id="1029" r:id="rId16"/>
    <p:sldId id="953" r:id="rId17"/>
    <p:sldId id="1090" r:id="rId18"/>
    <p:sldId id="1159" r:id="rId19"/>
    <p:sldId id="947" r:id="rId20"/>
    <p:sldId id="1077" r:id="rId21"/>
    <p:sldId id="1093" r:id="rId22"/>
    <p:sldId id="1079" r:id="rId23"/>
    <p:sldId id="1094" r:id="rId24"/>
    <p:sldId id="1162" r:id="rId25"/>
    <p:sldId id="1095" r:id="rId26"/>
    <p:sldId id="1122" r:id="rId27"/>
    <p:sldId id="1096" r:id="rId28"/>
    <p:sldId id="1141" r:id="rId29"/>
    <p:sldId id="1066" r:id="rId30"/>
    <p:sldId id="1166" r:id="rId31"/>
    <p:sldId id="1163" r:id="rId32"/>
    <p:sldId id="1078" r:id="rId33"/>
    <p:sldId id="800" r:id="rId34"/>
    <p:sldId id="1150" r:id="rId35"/>
    <p:sldId id="1151" r:id="rId36"/>
    <p:sldId id="1167" r:id="rId37"/>
    <p:sldId id="1168" r:id="rId38"/>
    <p:sldId id="1088" r:id="rId39"/>
    <p:sldId id="1053" r:id="rId40"/>
    <p:sldId id="1153" r:id="rId41"/>
    <p:sldId id="1091" r:id="rId42"/>
    <p:sldId id="1169" r:id="rId43"/>
    <p:sldId id="1154" r:id="rId44"/>
    <p:sldId id="1108" r:id="rId45"/>
    <p:sldId id="1170" r:id="rId46"/>
    <p:sldId id="1110" r:id="rId47"/>
    <p:sldId id="1037" r:id="rId48"/>
    <p:sldId id="932" r:id="rId49"/>
    <p:sldId id="1025" r:id="rId50"/>
    <p:sldId id="805" r:id="rId51"/>
    <p:sldId id="876" r:id="rId52"/>
    <p:sldId id="1129" r:id="rId53"/>
    <p:sldId id="1081" r:id="rId54"/>
    <p:sldId id="1130" r:id="rId55"/>
    <p:sldId id="1146" r:id="rId56"/>
    <p:sldId id="1131" r:id="rId57"/>
    <p:sldId id="1147" r:id="rId58"/>
    <p:sldId id="1086" r:id="rId59"/>
    <p:sldId id="1133" r:id="rId60"/>
    <p:sldId id="1134" r:id="rId61"/>
    <p:sldId id="1135" r:id="rId62"/>
    <p:sldId id="1140" r:id="rId63"/>
    <p:sldId id="1156" r:id="rId64"/>
    <p:sldId id="1142" r:id="rId65"/>
    <p:sldId id="1143" r:id="rId66"/>
    <p:sldId id="1144" r:id="rId67"/>
    <p:sldId id="1145" r:id="rId68"/>
    <p:sldId id="986" r:id="rId69"/>
  </p:sldIdLst>
  <p:sldSz cx="9144000" cy="6858000" type="screen4x3"/>
  <p:notesSz cx="6735763" cy="9866313"/>
  <p:embeddedFontLst>
    <p:embeddedFont>
      <p:font typeface="Dosis" pitchFamily="2" charset="0"/>
      <p:regular r:id="rId71"/>
      <p:bold r:id="rId72"/>
    </p:embeddedFont>
    <p:embeddedFont>
      <p:font typeface="Dosis ExtraBold" pitchFamily="2" charset="0"/>
      <p:bold r:id="rId73"/>
    </p:embeddedFont>
    <p:embeddedFont>
      <p:font typeface="Dosis Medium" pitchFamily="2" charset="0"/>
      <p:regular r:id="rId74"/>
    </p:embeddedFont>
    <p:embeddedFont>
      <p:font typeface="Dosis SemiBold" pitchFamily="2" charset="0"/>
      <p:bold r:id="rId75"/>
    </p:embeddedFont>
  </p:embeddedFont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FD0F942-153D-7E75-C5EB-E4990782D13C}" name="Jalila El Baraka" initials="JE" userId="S::jalila.el-baraka@ifmaroc.com::ea93c961-285f-4edc-9e51-dff84fc1dbd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2AB6D7"/>
    <a:srgbClr val="424D7B"/>
    <a:srgbClr val="00ACA4"/>
    <a:srgbClr val="DDFFFD"/>
    <a:srgbClr val="565F88"/>
    <a:srgbClr val="F26553"/>
    <a:srgbClr val="E84234"/>
    <a:srgbClr val="55B7DE"/>
    <a:srgbClr val="A1A6BC"/>
    <a:srgbClr val="4B537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79027DD-8BAE-43F6-8123-ADBF161550A9}" v="8" dt="2026-03-15T18:09:07.656"/>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463" autoAdjust="0"/>
    <p:restoredTop sz="93191" autoAdjust="0"/>
  </p:normalViewPr>
  <p:slideViewPr>
    <p:cSldViewPr snapToGrid="0">
      <p:cViewPr varScale="1">
        <p:scale>
          <a:sx n="72" d="100"/>
          <a:sy n="72" d="100"/>
        </p:scale>
        <p:origin x="816" y="40"/>
      </p:cViewPr>
      <p:guideLst>
        <p:guide orient="horz" pos="2160"/>
        <p:guide pos="2880"/>
      </p:guideLst>
    </p:cSldViewPr>
  </p:slideViewPr>
  <p:notesTextViewPr>
    <p:cViewPr>
      <p:scale>
        <a:sx n="3" d="2"/>
        <a:sy n="3" d="2"/>
      </p:scale>
      <p:origin x="0" y="0"/>
    </p:cViewPr>
  </p:notesTextViewPr>
  <p:sorterViewPr>
    <p:cViewPr>
      <p:scale>
        <a:sx n="100" d="100"/>
        <a:sy n="100" d="100"/>
      </p:scale>
      <p:origin x="0" y="-9072"/>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 Target="slides/slide4.xml"/><Relationship Id="rId26" Type="http://schemas.openxmlformats.org/officeDocument/2006/relationships/slide" Target="slides/slide12.xml"/><Relationship Id="rId39" Type="http://schemas.openxmlformats.org/officeDocument/2006/relationships/slide" Target="slides/slide25.xml"/><Relationship Id="rId21" Type="http://schemas.openxmlformats.org/officeDocument/2006/relationships/slide" Target="slides/slide7.xml"/><Relationship Id="rId34" Type="http://schemas.openxmlformats.org/officeDocument/2006/relationships/slide" Target="slides/slide20.xml"/><Relationship Id="rId42" Type="http://schemas.openxmlformats.org/officeDocument/2006/relationships/slide" Target="slides/slide28.xml"/><Relationship Id="rId47" Type="http://schemas.openxmlformats.org/officeDocument/2006/relationships/slide" Target="slides/slide33.xml"/><Relationship Id="rId50" Type="http://schemas.openxmlformats.org/officeDocument/2006/relationships/slide" Target="slides/slide36.xml"/><Relationship Id="rId55" Type="http://schemas.openxmlformats.org/officeDocument/2006/relationships/slide" Target="slides/slide41.xml"/><Relationship Id="rId63" Type="http://schemas.openxmlformats.org/officeDocument/2006/relationships/slide" Target="slides/slide49.xml"/><Relationship Id="rId68" Type="http://schemas.openxmlformats.org/officeDocument/2006/relationships/slide" Target="slides/slide54.xml"/><Relationship Id="rId76" Type="http://schemas.openxmlformats.org/officeDocument/2006/relationships/presProps" Target="presProps.xml"/><Relationship Id="rId7" Type="http://schemas.openxmlformats.org/officeDocument/2006/relationships/slideMaster" Target="slideMasters/slideMaster7.xml"/><Relationship Id="rId71" Type="http://schemas.openxmlformats.org/officeDocument/2006/relationships/font" Target="fonts/font1.fntdata"/><Relationship Id="rId2" Type="http://schemas.openxmlformats.org/officeDocument/2006/relationships/slideMaster" Target="slideMasters/slideMaster2.xml"/><Relationship Id="rId16" Type="http://schemas.openxmlformats.org/officeDocument/2006/relationships/slide" Target="slides/slide2.xml"/><Relationship Id="rId29" Type="http://schemas.openxmlformats.org/officeDocument/2006/relationships/slide" Target="slides/slide15.xml"/><Relationship Id="rId11" Type="http://schemas.openxmlformats.org/officeDocument/2006/relationships/slideMaster" Target="slideMasters/slideMaster11.xml"/><Relationship Id="rId24" Type="http://schemas.openxmlformats.org/officeDocument/2006/relationships/slide" Target="slides/slide10.xml"/><Relationship Id="rId32" Type="http://schemas.openxmlformats.org/officeDocument/2006/relationships/slide" Target="slides/slide18.xml"/><Relationship Id="rId37" Type="http://schemas.openxmlformats.org/officeDocument/2006/relationships/slide" Target="slides/slide23.xml"/><Relationship Id="rId40" Type="http://schemas.openxmlformats.org/officeDocument/2006/relationships/slide" Target="slides/slide26.xml"/><Relationship Id="rId45" Type="http://schemas.openxmlformats.org/officeDocument/2006/relationships/slide" Target="slides/slide31.xml"/><Relationship Id="rId53" Type="http://schemas.openxmlformats.org/officeDocument/2006/relationships/slide" Target="slides/slide39.xml"/><Relationship Id="rId58" Type="http://schemas.openxmlformats.org/officeDocument/2006/relationships/slide" Target="slides/slide44.xml"/><Relationship Id="rId66" Type="http://schemas.openxmlformats.org/officeDocument/2006/relationships/slide" Target="slides/slide52.xml"/><Relationship Id="rId74" Type="http://schemas.openxmlformats.org/officeDocument/2006/relationships/font" Target="fonts/font4.fntdata"/><Relationship Id="rId79" Type="http://schemas.openxmlformats.org/officeDocument/2006/relationships/tableStyles" Target="tableStyles.xml"/><Relationship Id="rId5" Type="http://schemas.openxmlformats.org/officeDocument/2006/relationships/slideMaster" Target="slideMasters/slideMaster5.xml"/><Relationship Id="rId61" Type="http://schemas.openxmlformats.org/officeDocument/2006/relationships/slide" Target="slides/slide47.xml"/><Relationship Id="rId82" Type="http://schemas.microsoft.com/office/2018/10/relationships/authors" Target="authors.xml"/><Relationship Id="rId10" Type="http://schemas.openxmlformats.org/officeDocument/2006/relationships/slideMaster" Target="slideMasters/slideMaster10.xml"/><Relationship Id="rId19" Type="http://schemas.openxmlformats.org/officeDocument/2006/relationships/slide" Target="slides/slide5.xml"/><Relationship Id="rId31" Type="http://schemas.openxmlformats.org/officeDocument/2006/relationships/slide" Target="slides/slide17.xml"/><Relationship Id="rId44" Type="http://schemas.openxmlformats.org/officeDocument/2006/relationships/slide" Target="slides/slide30.xml"/><Relationship Id="rId52" Type="http://schemas.openxmlformats.org/officeDocument/2006/relationships/slide" Target="slides/slide38.xml"/><Relationship Id="rId60" Type="http://schemas.openxmlformats.org/officeDocument/2006/relationships/slide" Target="slides/slide46.xml"/><Relationship Id="rId65" Type="http://schemas.openxmlformats.org/officeDocument/2006/relationships/slide" Target="slides/slide51.xml"/><Relationship Id="rId73" Type="http://schemas.openxmlformats.org/officeDocument/2006/relationships/font" Target="fonts/font3.fntdata"/><Relationship Id="rId78" Type="http://schemas.openxmlformats.org/officeDocument/2006/relationships/theme" Target="theme/theme1.xml"/><Relationship Id="rId81" Type="http://schemas.microsoft.com/office/2015/10/relationships/revisionInfo" Target="revisionInfo.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 Target="slides/slide8.xml"/><Relationship Id="rId27" Type="http://schemas.openxmlformats.org/officeDocument/2006/relationships/slide" Target="slides/slide13.xml"/><Relationship Id="rId30" Type="http://schemas.openxmlformats.org/officeDocument/2006/relationships/slide" Target="slides/slide16.xml"/><Relationship Id="rId35" Type="http://schemas.openxmlformats.org/officeDocument/2006/relationships/slide" Target="slides/slide21.xml"/><Relationship Id="rId43" Type="http://schemas.openxmlformats.org/officeDocument/2006/relationships/slide" Target="slides/slide29.xml"/><Relationship Id="rId48" Type="http://schemas.openxmlformats.org/officeDocument/2006/relationships/slide" Target="slides/slide34.xml"/><Relationship Id="rId56" Type="http://schemas.openxmlformats.org/officeDocument/2006/relationships/slide" Target="slides/slide42.xml"/><Relationship Id="rId64" Type="http://schemas.openxmlformats.org/officeDocument/2006/relationships/slide" Target="slides/slide50.xml"/><Relationship Id="rId69" Type="http://schemas.openxmlformats.org/officeDocument/2006/relationships/slide" Target="slides/slide55.xml"/><Relationship Id="rId77" Type="http://schemas.openxmlformats.org/officeDocument/2006/relationships/viewProps" Target="viewProps.xml"/><Relationship Id="rId8" Type="http://schemas.openxmlformats.org/officeDocument/2006/relationships/slideMaster" Target="slideMasters/slideMaster8.xml"/><Relationship Id="rId51" Type="http://schemas.openxmlformats.org/officeDocument/2006/relationships/slide" Target="slides/slide37.xml"/><Relationship Id="rId72" Type="http://schemas.openxmlformats.org/officeDocument/2006/relationships/font" Target="fonts/font2.fntdata"/><Relationship Id="rId80" Type="http://schemas.microsoft.com/office/2016/11/relationships/changesInfo" Target="changesInfos/changesInfo1.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 Target="slides/slide3.xml"/><Relationship Id="rId25" Type="http://schemas.openxmlformats.org/officeDocument/2006/relationships/slide" Target="slides/slide11.xml"/><Relationship Id="rId33" Type="http://schemas.openxmlformats.org/officeDocument/2006/relationships/slide" Target="slides/slide19.xml"/><Relationship Id="rId38" Type="http://schemas.openxmlformats.org/officeDocument/2006/relationships/slide" Target="slides/slide24.xml"/><Relationship Id="rId46" Type="http://schemas.openxmlformats.org/officeDocument/2006/relationships/slide" Target="slides/slide32.xml"/><Relationship Id="rId59" Type="http://schemas.openxmlformats.org/officeDocument/2006/relationships/slide" Target="slides/slide45.xml"/><Relationship Id="rId67" Type="http://schemas.openxmlformats.org/officeDocument/2006/relationships/slide" Target="slides/slide53.xml"/><Relationship Id="rId20" Type="http://schemas.openxmlformats.org/officeDocument/2006/relationships/slide" Target="slides/slide6.xml"/><Relationship Id="rId41" Type="http://schemas.openxmlformats.org/officeDocument/2006/relationships/slide" Target="slides/slide27.xml"/><Relationship Id="rId54" Type="http://schemas.openxmlformats.org/officeDocument/2006/relationships/slide" Target="slides/slide40.xml"/><Relationship Id="rId62" Type="http://schemas.openxmlformats.org/officeDocument/2006/relationships/slide" Target="slides/slide48.xml"/><Relationship Id="rId70" Type="http://schemas.openxmlformats.org/officeDocument/2006/relationships/notesMaster" Target="notesMasters/notesMaster1.xml"/><Relationship Id="rId75"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1.xml"/><Relationship Id="rId23" Type="http://schemas.openxmlformats.org/officeDocument/2006/relationships/slide" Target="slides/slide9.xml"/><Relationship Id="rId28" Type="http://schemas.openxmlformats.org/officeDocument/2006/relationships/slide" Target="slides/slide14.xml"/><Relationship Id="rId36" Type="http://schemas.openxmlformats.org/officeDocument/2006/relationships/slide" Target="slides/slide22.xml"/><Relationship Id="rId49" Type="http://schemas.openxmlformats.org/officeDocument/2006/relationships/slide" Target="slides/slide35.xml"/><Relationship Id="rId57" Type="http://schemas.openxmlformats.org/officeDocument/2006/relationships/slide" Target="slides/slide4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lima  Ben Najem" userId="5d5d9c33-4a8f-4fad-a74b-e23ae769dead" providerId="ADAL" clId="{9BC4A8D2-6BD3-4F6E-9B89-9E8D97E5DD9E}"/>
    <pc:docChg chg="undo redo custSel addSld delSld modSld">
      <pc:chgData name="Salima  Ben Najem" userId="5d5d9c33-4a8f-4fad-a74b-e23ae769dead" providerId="ADAL" clId="{9BC4A8D2-6BD3-4F6E-9B89-9E8D97E5DD9E}" dt="2026-03-13T14:33:38.664" v="258" actId="20577"/>
      <pc:docMkLst>
        <pc:docMk/>
      </pc:docMkLst>
      <pc:sldChg chg="addSp delSp modSp mod">
        <pc:chgData name="Salima  Ben Najem" userId="5d5d9c33-4a8f-4fad-a74b-e23ae769dead" providerId="ADAL" clId="{9BC4A8D2-6BD3-4F6E-9B89-9E8D97E5DD9E}" dt="2026-03-13T14:14:59.526" v="24" actId="108"/>
        <pc:sldMkLst>
          <pc:docMk/>
          <pc:sldMk cId="4253363032" sldId="800"/>
        </pc:sldMkLst>
        <pc:spChg chg="add mod">
          <ac:chgData name="Salima  Ben Najem" userId="5d5d9c33-4a8f-4fad-a74b-e23ae769dead" providerId="ADAL" clId="{9BC4A8D2-6BD3-4F6E-9B89-9E8D97E5DD9E}" dt="2026-03-13T14:14:59.526" v="24" actId="108"/>
          <ac:spMkLst>
            <pc:docMk/>
            <pc:sldMk cId="4253363032" sldId="800"/>
            <ac:spMk id="10" creationId="{0FF33E29-112C-DC6D-0ADF-3378A1199BAD}"/>
          </ac:spMkLst>
        </pc:spChg>
      </pc:sldChg>
      <pc:sldChg chg="addSp delSp modSp mod">
        <pc:chgData name="Salima  Ben Najem" userId="5d5d9c33-4a8f-4fad-a74b-e23ae769dead" providerId="ADAL" clId="{9BC4A8D2-6BD3-4F6E-9B89-9E8D97E5DD9E}" dt="2026-03-13T14:13:25.217" v="18" actId="207"/>
        <pc:sldMkLst>
          <pc:docMk/>
          <pc:sldMk cId="2112265781" sldId="805"/>
        </pc:sldMkLst>
        <pc:spChg chg="add mod">
          <ac:chgData name="Salima  Ben Najem" userId="5d5d9c33-4a8f-4fad-a74b-e23ae769dead" providerId="ADAL" clId="{9BC4A8D2-6BD3-4F6E-9B89-9E8D97E5DD9E}" dt="2026-03-13T14:13:25.217" v="18" actId="207"/>
          <ac:spMkLst>
            <pc:docMk/>
            <pc:sldMk cId="2112265781" sldId="805"/>
            <ac:spMk id="8" creationId="{FC2C5D12-9050-E41B-6C34-809D148C826C}"/>
          </ac:spMkLst>
        </pc:spChg>
        <pc:picChg chg="mod">
          <ac:chgData name="Salima  Ben Najem" userId="5d5d9c33-4a8f-4fad-a74b-e23ae769dead" providerId="ADAL" clId="{9BC4A8D2-6BD3-4F6E-9B89-9E8D97E5DD9E}" dt="2026-03-13T14:13:01.723" v="14" actId="1076"/>
          <ac:picMkLst>
            <pc:docMk/>
            <pc:sldMk cId="2112265781" sldId="805"/>
            <ac:picMk id="2" creationId="{6D7A309F-A000-939A-33FC-FFD814EE8321}"/>
          </ac:picMkLst>
        </pc:picChg>
      </pc:sldChg>
      <pc:sldChg chg="addSp delSp mod">
        <pc:chgData name="Salima  Ben Najem" userId="5d5d9c33-4a8f-4fad-a74b-e23ae769dead" providerId="ADAL" clId="{9BC4A8D2-6BD3-4F6E-9B89-9E8D97E5DD9E}" dt="2026-03-13T14:11:31.630" v="10" actId="22"/>
        <pc:sldMkLst>
          <pc:docMk/>
          <pc:sldMk cId="1100359572" sldId="876"/>
        </pc:sldMkLst>
        <pc:spChg chg="add">
          <ac:chgData name="Salima  Ben Najem" userId="5d5d9c33-4a8f-4fad-a74b-e23ae769dead" providerId="ADAL" clId="{9BC4A8D2-6BD3-4F6E-9B89-9E8D97E5DD9E}" dt="2026-03-13T14:11:04.876" v="6" actId="22"/>
          <ac:spMkLst>
            <pc:docMk/>
            <pc:sldMk cId="1100359572" sldId="876"/>
            <ac:spMk id="3" creationId="{DA44DBF5-802F-E40A-2079-61D49AD54B64}"/>
          </ac:spMkLst>
        </pc:spChg>
      </pc:sldChg>
      <pc:sldChg chg="addSp delSp modSp mod">
        <pc:chgData name="Salima  Ben Najem" userId="5d5d9c33-4a8f-4fad-a74b-e23ae769dead" providerId="ADAL" clId="{9BC4A8D2-6BD3-4F6E-9B89-9E8D97E5DD9E}" dt="2026-03-13T14:15:25.889" v="27"/>
        <pc:sldMkLst>
          <pc:docMk/>
          <pc:sldMk cId="1438051561" sldId="947"/>
        </pc:sldMkLst>
        <pc:spChg chg="add mod">
          <ac:chgData name="Salima  Ben Najem" userId="5d5d9c33-4a8f-4fad-a74b-e23ae769dead" providerId="ADAL" clId="{9BC4A8D2-6BD3-4F6E-9B89-9E8D97E5DD9E}" dt="2026-03-13T14:15:25.889" v="27"/>
          <ac:spMkLst>
            <pc:docMk/>
            <pc:sldMk cId="1438051561" sldId="947"/>
            <ac:spMk id="13" creationId="{005910E6-8BC4-E846-A40C-E20EF2F6A1A2}"/>
          </ac:spMkLst>
        </pc:spChg>
      </pc:sldChg>
      <pc:sldChg chg="addSp delSp modSp mod">
        <pc:chgData name="Salima  Ben Najem" userId="5d5d9c33-4a8f-4fad-a74b-e23ae769dead" providerId="ADAL" clId="{9BC4A8D2-6BD3-4F6E-9B89-9E8D97E5DD9E}" dt="2026-03-13T14:04:41.802" v="2" actId="26606"/>
        <pc:sldMkLst>
          <pc:docMk/>
          <pc:sldMk cId="2105461963" sldId="1030"/>
        </pc:sldMkLst>
        <pc:spChg chg="add">
          <ac:chgData name="Salima  Ben Najem" userId="5d5d9c33-4a8f-4fad-a74b-e23ae769dead" providerId="ADAL" clId="{9BC4A8D2-6BD3-4F6E-9B89-9E8D97E5DD9E}" dt="2026-03-13T14:04:41.802" v="2" actId="26606"/>
          <ac:spMkLst>
            <pc:docMk/>
            <pc:sldMk cId="2105461963" sldId="1030"/>
            <ac:spMk id="18" creationId="{42A4FC2C-047E-45A5-965D-8E1E3BF09BC6}"/>
          </ac:spMkLst>
        </pc:spChg>
        <pc:picChg chg="add mod">
          <ac:chgData name="Salima  Ben Najem" userId="5d5d9c33-4a8f-4fad-a74b-e23ae769dead" providerId="ADAL" clId="{9BC4A8D2-6BD3-4F6E-9B89-9E8D97E5DD9E}" dt="2026-03-13T14:04:41.802" v="2" actId="26606"/>
          <ac:picMkLst>
            <pc:docMk/>
            <pc:sldMk cId="2105461963" sldId="1030"/>
            <ac:picMk id="6" creationId="{F6CDE369-5F30-DC73-55E2-E7530969FDA0}"/>
          </ac:picMkLst>
        </pc:picChg>
      </pc:sldChg>
      <pc:sldChg chg="add">
        <pc:chgData name="Salima  Ben Najem" userId="5d5d9c33-4a8f-4fad-a74b-e23ae769dead" providerId="ADAL" clId="{9BC4A8D2-6BD3-4F6E-9B89-9E8D97E5DD9E}" dt="2026-03-13T14:14:11.603" v="19"/>
        <pc:sldMkLst>
          <pc:docMk/>
          <pc:sldMk cId="3813641419" sldId="1081"/>
        </pc:sldMkLst>
      </pc:sldChg>
      <pc:sldChg chg="modSp add mod">
        <pc:chgData name="Salima  Ben Najem" userId="5d5d9c33-4a8f-4fad-a74b-e23ae769dead" providerId="ADAL" clId="{9BC4A8D2-6BD3-4F6E-9B89-9E8D97E5DD9E}" dt="2026-03-13T14:19:43.491" v="64" actId="1076"/>
        <pc:sldMkLst>
          <pc:docMk/>
          <pc:sldMk cId="2669487527" sldId="1086"/>
        </pc:sldMkLst>
        <pc:spChg chg="mod">
          <ac:chgData name="Salima  Ben Najem" userId="5d5d9c33-4a8f-4fad-a74b-e23ae769dead" providerId="ADAL" clId="{9BC4A8D2-6BD3-4F6E-9B89-9E8D97E5DD9E}" dt="2026-03-13T14:19:43.491" v="64" actId="1076"/>
          <ac:spMkLst>
            <pc:docMk/>
            <pc:sldMk cId="2669487527" sldId="1086"/>
            <ac:spMk id="3" creationId="{3B38BAE0-A359-C417-A387-F4458C5D464C}"/>
          </ac:spMkLst>
        </pc:spChg>
      </pc:sldChg>
      <pc:sldChg chg="addSp delSp modSp mod">
        <pc:chgData name="Salima  Ben Najem" userId="5d5d9c33-4a8f-4fad-a74b-e23ae769dead" providerId="ADAL" clId="{9BC4A8D2-6BD3-4F6E-9B89-9E8D97E5DD9E}" dt="2026-03-13T14:05:14.476" v="4"/>
        <pc:sldMkLst>
          <pc:docMk/>
          <pc:sldMk cId="2984935514" sldId="1090"/>
        </pc:sldMkLst>
        <pc:grpChg chg="add mod">
          <ac:chgData name="Salima  Ben Najem" userId="5d5d9c33-4a8f-4fad-a74b-e23ae769dead" providerId="ADAL" clId="{9BC4A8D2-6BD3-4F6E-9B89-9E8D97E5DD9E}" dt="2026-03-13T14:05:14.476" v="4"/>
          <ac:grpSpMkLst>
            <pc:docMk/>
            <pc:sldMk cId="2984935514" sldId="1090"/>
            <ac:grpSpMk id="14" creationId="{925C69FC-1C48-960C-5167-5B4F6DDEA018}"/>
          </ac:grpSpMkLst>
        </pc:grpChg>
        <pc:picChg chg="mod">
          <ac:chgData name="Salima  Ben Najem" userId="5d5d9c33-4a8f-4fad-a74b-e23ae769dead" providerId="ADAL" clId="{9BC4A8D2-6BD3-4F6E-9B89-9E8D97E5DD9E}" dt="2026-03-13T14:05:14.476" v="4"/>
          <ac:picMkLst>
            <pc:docMk/>
            <pc:sldMk cId="2984935514" sldId="1090"/>
            <ac:picMk id="15" creationId="{CB79BF03-757F-8F5E-C28F-BFDA4F1184C0}"/>
          </ac:picMkLst>
        </pc:picChg>
        <pc:picChg chg="mod">
          <ac:chgData name="Salima  Ben Najem" userId="5d5d9c33-4a8f-4fad-a74b-e23ae769dead" providerId="ADAL" clId="{9BC4A8D2-6BD3-4F6E-9B89-9E8D97E5DD9E}" dt="2026-03-13T14:05:14.476" v="4"/>
          <ac:picMkLst>
            <pc:docMk/>
            <pc:sldMk cId="2984935514" sldId="1090"/>
            <ac:picMk id="16" creationId="{E3E362C0-1F97-2324-FB5E-43A0CC0DACA4}"/>
          </ac:picMkLst>
        </pc:picChg>
        <pc:picChg chg="mod">
          <ac:chgData name="Salima  Ben Najem" userId="5d5d9c33-4a8f-4fad-a74b-e23ae769dead" providerId="ADAL" clId="{9BC4A8D2-6BD3-4F6E-9B89-9E8D97E5DD9E}" dt="2026-03-13T14:05:14.476" v="4"/>
          <ac:picMkLst>
            <pc:docMk/>
            <pc:sldMk cId="2984935514" sldId="1090"/>
            <ac:picMk id="17" creationId="{F8CE0648-0561-C68B-9026-88DE614728FD}"/>
          </ac:picMkLst>
        </pc:picChg>
        <pc:picChg chg="mod">
          <ac:chgData name="Salima  Ben Najem" userId="5d5d9c33-4a8f-4fad-a74b-e23ae769dead" providerId="ADAL" clId="{9BC4A8D2-6BD3-4F6E-9B89-9E8D97E5DD9E}" dt="2026-03-13T14:05:14.476" v="4"/>
          <ac:picMkLst>
            <pc:docMk/>
            <pc:sldMk cId="2984935514" sldId="1090"/>
            <ac:picMk id="18" creationId="{9A61399F-1DFF-370D-1C06-6B91B6C225C9}"/>
          </ac:picMkLst>
        </pc:picChg>
        <pc:picChg chg="mod">
          <ac:chgData name="Salima  Ben Najem" userId="5d5d9c33-4a8f-4fad-a74b-e23ae769dead" providerId="ADAL" clId="{9BC4A8D2-6BD3-4F6E-9B89-9E8D97E5DD9E}" dt="2026-03-13T14:05:14.476" v="4"/>
          <ac:picMkLst>
            <pc:docMk/>
            <pc:sldMk cId="2984935514" sldId="1090"/>
            <ac:picMk id="19" creationId="{9E26EA59-2C34-5955-EB5B-C106AD52F1A1}"/>
          </ac:picMkLst>
        </pc:picChg>
      </pc:sldChg>
      <pc:sldChg chg="addSp delSp modSp add mod">
        <pc:chgData name="Salima  Ben Najem" userId="5d5d9c33-4a8f-4fad-a74b-e23ae769dead" providerId="ADAL" clId="{9BC4A8D2-6BD3-4F6E-9B89-9E8D97E5DD9E}" dt="2026-03-13T14:16:23.817" v="37" actId="20577"/>
        <pc:sldMkLst>
          <pc:docMk/>
          <pc:sldMk cId="3275765009" sldId="1129"/>
        </pc:sldMkLst>
        <pc:spChg chg="mod">
          <ac:chgData name="Salima  Ben Najem" userId="5d5d9c33-4a8f-4fad-a74b-e23ae769dead" providerId="ADAL" clId="{9BC4A8D2-6BD3-4F6E-9B89-9E8D97E5DD9E}" dt="2026-03-13T14:16:23.817" v="37" actId="20577"/>
          <ac:spMkLst>
            <pc:docMk/>
            <pc:sldMk cId="3275765009" sldId="1129"/>
            <ac:spMk id="4" creationId="{F1264451-129C-D862-85AF-92BE8BBDB573}"/>
          </ac:spMkLst>
        </pc:spChg>
        <pc:picChg chg="add mod ord">
          <ac:chgData name="Salima  Ben Najem" userId="5d5d9c33-4a8f-4fad-a74b-e23ae769dead" providerId="ADAL" clId="{9BC4A8D2-6BD3-4F6E-9B89-9E8D97E5DD9E}" dt="2026-03-13T14:16:18.069" v="33" actId="167"/>
          <ac:picMkLst>
            <pc:docMk/>
            <pc:sldMk cId="3275765009" sldId="1129"/>
            <ac:picMk id="3" creationId="{83629392-1444-C34E-228B-07D0934A2272}"/>
          </ac:picMkLst>
        </pc:picChg>
      </pc:sldChg>
      <pc:sldChg chg="modSp add mod">
        <pc:chgData name="Salima  Ben Najem" userId="5d5d9c33-4a8f-4fad-a74b-e23ae769dead" providerId="ADAL" clId="{9BC4A8D2-6BD3-4F6E-9B89-9E8D97E5DD9E}" dt="2026-03-13T14:18:50.523" v="58" actId="122"/>
        <pc:sldMkLst>
          <pc:docMk/>
          <pc:sldMk cId="500801948" sldId="1130"/>
        </pc:sldMkLst>
        <pc:spChg chg="mod">
          <ac:chgData name="Salima  Ben Najem" userId="5d5d9c33-4a8f-4fad-a74b-e23ae769dead" providerId="ADAL" clId="{9BC4A8D2-6BD3-4F6E-9B89-9E8D97E5DD9E}" dt="2026-03-13T14:18:50.523" v="58" actId="122"/>
          <ac:spMkLst>
            <pc:docMk/>
            <pc:sldMk cId="500801948" sldId="1130"/>
            <ac:spMk id="3" creationId="{A8F11F9F-04DA-FF56-5DF4-E9A3B00F853F}"/>
          </ac:spMkLst>
        </pc:spChg>
      </pc:sldChg>
      <pc:sldChg chg="addSp delSp modSp add mod">
        <pc:chgData name="Salima  Ben Najem" userId="5d5d9c33-4a8f-4fad-a74b-e23ae769dead" providerId="ADAL" clId="{9BC4A8D2-6BD3-4F6E-9B89-9E8D97E5DD9E}" dt="2026-03-13T14:24:42.539" v="108" actId="21"/>
        <pc:sldMkLst>
          <pc:docMk/>
          <pc:sldMk cId="292426188" sldId="1131"/>
        </pc:sldMkLst>
        <pc:spChg chg="mod">
          <ac:chgData name="Salima  Ben Najem" userId="5d5d9c33-4a8f-4fad-a74b-e23ae769dead" providerId="ADAL" clId="{9BC4A8D2-6BD3-4F6E-9B89-9E8D97E5DD9E}" dt="2026-03-13T14:24:42.539" v="108" actId="21"/>
          <ac:spMkLst>
            <pc:docMk/>
            <pc:sldMk cId="292426188" sldId="1131"/>
            <ac:spMk id="3" creationId="{DFF3BE0D-45CA-F95C-1B13-12C61EB78911}"/>
          </ac:spMkLst>
        </pc:spChg>
        <pc:spChg chg="add mod">
          <ac:chgData name="Salima  Ben Najem" userId="5d5d9c33-4a8f-4fad-a74b-e23ae769dead" providerId="ADAL" clId="{9BC4A8D2-6BD3-4F6E-9B89-9E8D97E5DD9E}" dt="2026-03-13T14:23:15.145" v="98" actId="1076"/>
          <ac:spMkLst>
            <pc:docMk/>
            <pc:sldMk cId="292426188" sldId="1131"/>
            <ac:spMk id="4" creationId="{2360CD05-1223-44EB-CBD5-190B0A18F3AC}"/>
          </ac:spMkLst>
        </pc:spChg>
      </pc:sldChg>
      <pc:sldChg chg="addSp delSp modSp add mod">
        <pc:chgData name="Salima  Ben Najem" userId="5d5d9c33-4a8f-4fad-a74b-e23ae769dead" providerId="ADAL" clId="{9BC4A8D2-6BD3-4F6E-9B89-9E8D97E5DD9E}" dt="2026-03-13T14:22:30.828" v="88"/>
        <pc:sldMkLst>
          <pc:docMk/>
          <pc:sldMk cId="368386591" sldId="1133"/>
        </pc:sldMkLst>
        <pc:spChg chg="add mod">
          <ac:chgData name="Salima  Ben Najem" userId="5d5d9c33-4a8f-4fad-a74b-e23ae769dead" providerId="ADAL" clId="{9BC4A8D2-6BD3-4F6E-9B89-9E8D97E5DD9E}" dt="2026-03-13T14:22:30.828" v="88"/>
          <ac:spMkLst>
            <pc:docMk/>
            <pc:sldMk cId="368386591" sldId="1133"/>
            <ac:spMk id="5" creationId="{92614D85-DCFD-142C-EF4C-9B2BEE412341}"/>
          </ac:spMkLst>
        </pc:spChg>
      </pc:sldChg>
      <pc:sldChg chg="addSp delSp modSp add mod">
        <pc:chgData name="Salima  Ben Najem" userId="5d5d9c33-4a8f-4fad-a74b-e23ae769dead" providerId="ADAL" clId="{9BC4A8D2-6BD3-4F6E-9B89-9E8D97E5DD9E}" dt="2026-03-13T14:27:10.286" v="130" actId="108"/>
        <pc:sldMkLst>
          <pc:docMk/>
          <pc:sldMk cId="3339670521" sldId="1134"/>
        </pc:sldMkLst>
        <pc:spChg chg="add mod">
          <ac:chgData name="Salima  Ben Najem" userId="5d5d9c33-4a8f-4fad-a74b-e23ae769dead" providerId="ADAL" clId="{9BC4A8D2-6BD3-4F6E-9B89-9E8D97E5DD9E}" dt="2026-03-13T14:22:40.268" v="91" actId="1076"/>
          <ac:spMkLst>
            <pc:docMk/>
            <pc:sldMk cId="3339670521" sldId="1134"/>
            <ac:spMk id="4" creationId="{9A8AC95A-7AFA-A823-9D84-9397AC32FFE3}"/>
          </ac:spMkLst>
        </pc:spChg>
        <pc:spChg chg="mod">
          <ac:chgData name="Salima  Ben Najem" userId="5d5d9c33-4a8f-4fad-a74b-e23ae769dead" providerId="ADAL" clId="{9BC4A8D2-6BD3-4F6E-9B89-9E8D97E5DD9E}" dt="2026-03-13T14:27:10.286" v="130" actId="108"/>
          <ac:spMkLst>
            <pc:docMk/>
            <pc:sldMk cId="3339670521" sldId="1134"/>
            <ac:spMk id="5" creationId="{D9DD5047-54AF-C47C-0592-28E0A124E6D0}"/>
          </ac:spMkLst>
        </pc:spChg>
      </pc:sldChg>
      <pc:sldChg chg="addSp delSp modSp add mod">
        <pc:chgData name="Salima  Ben Najem" userId="5d5d9c33-4a8f-4fad-a74b-e23ae769dead" providerId="ADAL" clId="{9BC4A8D2-6BD3-4F6E-9B89-9E8D97E5DD9E}" dt="2026-03-13T14:28:32.918" v="168" actId="207"/>
        <pc:sldMkLst>
          <pc:docMk/>
          <pc:sldMk cId="2293035753" sldId="1135"/>
        </pc:sldMkLst>
        <pc:spChg chg="mod">
          <ac:chgData name="Salima  Ben Najem" userId="5d5d9c33-4a8f-4fad-a74b-e23ae769dead" providerId="ADAL" clId="{9BC4A8D2-6BD3-4F6E-9B89-9E8D97E5DD9E}" dt="2026-03-13T14:28:16.802" v="167" actId="108"/>
          <ac:spMkLst>
            <pc:docMk/>
            <pc:sldMk cId="2293035753" sldId="1135"/>
            <ac:spMk id="2" creationId="{FA23C436-836A-CAB1-7AF4-62B724E8A95E}"/>
          </ac:spMkLst>
        </pc:spChg>
        <pc:spChg chg="add mod">
          <ac:chgData name="Salima  Ben Najem" userId="5d5d9c33-4a8f-4fad-a74b-e23ae769dead" providerId="ADAL" clId="{9BC4A8D2-6BD3-4F6E-9B89-9E8D97E5DD9E}" dt="2026-03-13T14:28:32.918" v="168" actId="207"/>
          <ac:spMkLst>
            <pc:docMk/>
            <pc:sldMk cId="2293035753" sldId="1135"/>
            <ac:spMk id="3" creationId="{F7CC2A14-AF92-29FB-BEAA-91EC7917DCE9}"/>
          </ac:spMkLst>
        </pc:spChg>
        <pc:spChg chg="add mod">
          <ac:chgData name="Salima  Ben Najem" userId="5d5d9c33-4a8f-4fad-a74b-e23ae769dead" providerId="ADAL" clId="{9BC4A8D2-6BD3-4F6E-9B89-9E8D97E5DD9E}" dt="2026-03-13T14:27:30.385" v="136" actId="20577"/>
          <ac:spMkLst>
            <pc:docMk/>
            <pc:sldMk cId="2293035753" sldId="1135"/>
            <ac:spMk id="6" creationId="{DCC24169-E98B-168D-8DB8-3701912C0B5E}"/>
          </ac:spMkLst>
        </pc:spChg>
      </pc:sldChg>
      <pc:sldChg chg="modSp add mod">
        <pc:chgData name="Salima  Ben Najem" userId="5d5d9c33-4a8f-4fad-a74b-e23ae769dead" providerId="ADAL" clId="{9BC4A8D2-6BD3-4F6E-9B89-9E8D97E5DD9E}" dt="2026-03-13T14:20:04.120" v="67" actId="2711"/>
        <pc:sldMkLst>
          <pc:docMk/>
          <pc:sldMk cId="2003284654" sldId="1140"/>
        </pc:sldMkLst>
        <pc:spChg chg="mod">
          <ac:chgData name="Salima  Ben Najem" userId="5d5d9c33-4a8f-4fad-a74b-e23ae769dead" providerId="ADAL" clId="{9BC4A8D2-6BD3-4F6E-9B89-9E8D97E5DD9E}" dt="2026-03-13T14:20:04.120" v="67" actId="2711"/>
          <ac:spMkLst>
            <pc:docMk/>
            <pc:sldMk cId="2003284654" sldId="1140"/>
            <ac:spMk id="3" creationId="{8E84AE08-D11D-6217-4110-2AB9FFFC695C}"/>
          </ac:spMkLst>
        </pc:spChg>
      </pc:sldChg>
      <pc:sldChg chg="addSp delSp modSp add mod">
        <pc:chgData name="Salima  Ben Najem" userId="5d5d9c33-4a8f-4fad-a74b-e23ae769dead" providerId="ADAL" clId="{9BC4A8D2-6BD3-4F6E-9B89-9E8D97E5DD9E}" dt="2026-03-13T14:31:50.652" v="231"/>
        <pc:sldMkLst>
          <pc:docMk/>
          <pc:sldMk cId="4243196548" sldId="1142"/>
        </pc:sldMkLst>
        <pc:spChg chg="add mod">
          <ac:chgData name="Salima  Ben Najem" userId="5d5d9c33-4a8f-4fad-a74b-e23ae769dead" providerId="ADAL" clId="{9BC4A8D2-6BD3-4F6E-9B89-9E8D97E5DD9E}" dt="2026-03-13T14:20:31.224" v="73"/>
          <ac:spMkLst>
            <pc:docMk/>
            <pc:sldMk cId="4243196548" sldId="1142"/>
            <ac:spMk id="4" creationId="{4A96C7B8-2AA8-54BA-9AE0-0358FCBC8995}"/>
          </ac:spMkLst>
        </pc:spChg>
        <pc:spChg chg="add mod">
          <ac:chgData name="Salima  Ben Najem" userId="5d5d9c33-4a8f-4fad-a74b-e23ae769dead" providerId="ADAL" clId="{9BC4A8D2-6BD3-4F6E-9B89-9E8D97E5DD9E}" dt="2026-03-13T14:31:50.652" v="231"/>
          <ac:spMkLst>
            <pc:docMk/>
            <pc:sldMk cId="4243196548" sldId="1142"/>
            <ac:spMk id="6" creationId="{1799F7B5-5385-2D23-7A9C-CC1E6D43E8BD}"/>
          </ac:spMkLst>
        </pc:spChg>
      </pc:sldChg>
      <pc:sldChg chg="addSp delSp modSp add mod">
        <pc:chgData name="Salima  Ben Najem" userId="5d5d9c33-4a8f-4fad-a74b-e23ae769dead" providerId="ADAL" clId="{9BC4A8D2-6BD3-4F6E-9B89-9E8D97E5DD9E}" dt="2026-03-13T14:32:04.693" v="233" actId="207"/>
        <pc:sldMkLst>
          <pc:docMk/>
          <pc:sldMk cId="1242467051" sldId="1143"/>
        </pc:sldMkLst>
        <pc:spChg chg="mod">
          <ac:chgData name="Salima  Ben Najem" userId="5d5d9c33-4a8f-4fad-a74b-e23ae769dead" providerId="ADAL" clId="{9BC4A8D2-6BD3-4F6E-9B89-9E8D97E5DD9E}" dt="2026-03-13T14:31:34.841" v="229" actId="108"/>
          <ac:spMkLst>
            <pc:docMk/>
            <pc:sldMk cId="1242467051" sldId="1143"/>
            <ac:spMk id="2" creationId="{331BDEB8-5D44-A3A0-8B9C-CB72280C1CCB}"/>
          </ac:spMkLst>
        </pc:spChg>
        <pc:spChg chg="add mod">
          <ac:chgData name="Salima  Ben Najem" userId="5d5d9c33-4a8f-4fad-a74b-e23ae769dead" providerId="ADAL" clId="{9BC4A8D2-6BD3-4F6E-9B89-9E8D97E5DD9E}" dt="2026-03-13T14:32:04.693" v="233" actId="207"/>
          <ac:spMkLst>
            <pc:docMk/>
            <pc:sldMk cId="1242467051" sldId="1143"/>
            <ac:spMk id="4" creationId="{6A7C4AF8-C363-9A03-776F-9E34266AE644}"/>
          </ac:spMkLst>
        </pc:spChg>
        <pc:spChg chg="add mod">
          <ac:chgData name="Salima  Ben Najem" userId="5d5d9c33-4a8f-4fad-a74b-e23ae769dead" providerId="ADAL" clId="{9BC4A8D2-6BD3-4F6E-9B89-9E8D97E5DD9E}" dt="2026-03-13T14:30:50.869" v="221" actId="20577"/>
          <ac:spMkLst>
            <pc:docMk/>
            <pc:sldMk cId="1242467051" sldId="1143"/>
            <ac:spMk id="5" creationId="{750E91E4-407E-FBC8-2E5C-122477EF7F97}"/>
          </ac:spMkLst>
        </pc:spChg>
      </pc:sldChg>
      <pc:sldChg chg="addSp delSp modSp add mod">
        <pc:chgData name="Salima  Ben Najem" userId="5d5d9c33-4a8f-4fad-a74b-e23ae769dead" providerId="ADAL" clId="{9BC4A8D2-6BD3-4F6E-9B89-9E8D97E5DD9E}" dt="2026-03-13T14:21:20.785" v="85" actId="20577"/>
        <pc:sldMkLst>
          <pc:docMk/>
          <pc:sldMk cId="362433279" sldId="1144"/>
        </pc:sldMkLst>
        <pc:spChg chg="mod">
          <ac:chgData name="Salima  Ben Najem" userId="5d5d9c33-4a8f-4fad-a74b-e23ae769dead" providerId="ADAL" clId="{9BC4A8D2-6BD3-4F6E-9B89-9E8D97E5DD9E}" dt="2026-03-13T14:21:20.785" v="85" actId="20577"/>
          <ac:spMkLst>
            <pc:docMk/>
            <pc:sldMk cId="362433279" sldId="1144"/>
            <ac:spMk id="4" creationId="{E6384F8A-E656-6861-497C-5F80E75BA727}"/>
          </ac:spMkLst>
        </pc:spChg>
        <pc:picChg chg="add mod">
          <ac:chgData name="Salima  Ben Najem" userId="5d5d9c33-4a8f-4fad-a74b-e23ae769dead" providerId="ADAL" clId="{9BC4A8D2-6BD3-4F6E-9B89-9E8D97E5DD9E}" dt="2026-03-13T14:20:58.597" v="78" actId="1076"/>
          <ac:picMkLst>
            <pc:docMk/>
            <pc:sldMk cId="362433279" sldId="1144"/>
            <ac:picMk id="5" creationId="{221F56FC-CF73-BE32-FA95-9892038E9B80}"/>
          </ac:picMkLst>
        </pc:picChg>
        <pc:picChg chg="mod">
          <ac:chgData name="Salima  Ben Najem" userId="5d5d9c33-4a8f-4fad-a74b-e23ae769dead" providerId="ADAL" clId="{9BC4A8D2-6BD3-4F6E-9B89-9E8D97E5DD9E}" dt="2026-03-13T14:21:09.251" v="81" actId="1076"/>
          <ac:picMkLst>
            <pc:docMk/>
            <pc:sldMk cId="362433279" sldId="1144"/>
            <ac:picMk id="9" creationId="{D77EBF02-E923-BA84-F8F7-36E907F90AA0}"/>
          </ac:picMkLst>
        </pc:picChg>
      </pc:sldChg>
      <pc:sldChg chg="addSp delSp modSp add mod">
        <pc:chgData name="Salima  Ben Najem" userId="5d5d9c33-4a8f-4fad-a74b-e23ae769dead" providerId="ADAL" clId="{9BC4A8D2-6BD3-4F6E-9B89-9E8D97E5DD9E}" dt="2026-03-13T14:33:38.664" v="258" actId="20577"/>
        <pc:sldMkLst>
          <pc:docMk/>
          <pc:sldMk cId="3539899748" sldId="1145"/>
        </pc:sldMkLst>
        <pc:spChg chg="mod">
          <ac:chgData name="Salima  Ben Najem" userId="5d5d9c33-4a8f-4fad-a74b-e23ae769dead" providerId="ADAL" clId="{9BC4A8D2-6BD3-4F6E-9B89-9E8D97E5DD9E}" dt="2026-03-13T14:33:38.664" v="258" actId="20577"/>
          <ac:spMkLst>
            <pc:docMk/>
            <pc:sldMk cId="3539899748" sldId="1145"/>
            <ac:spMk id="2" creationId="{FE91AC9D-0C0C-4684-927E-D7846FC8300F}"/>
          </ac:spMkLst>
        </pc:spChg>
        <pc:picChg chg="add mod ord">
          <ac:chgData name="Salima  Ben Najem" userId="5d5d9c33-4a8f-4fad-a74b-e23ae769dead" providerId="ADAL" clId="{9BC4A8D2-6BD3-4F6E-9B89-9E8D97E5DD9E}" dt="2026-03-13T14:33:08.419" v="246" actId="1076"/>
          <ac:picMkLst>
            <pc:docMk/>
            <pc:sldMk cId="3539899748" sldId="1145"/>
            <ac:picMk id="3" creationId="{B71E2B64-28B2-FE90-F26A-96399C471BCD}"/>
          </ac:picMkLst>
        </pc:picChg>
        <pc:picChg chg="add mod ord">
          <ac:chgData name="Salima  Ben Najem" userId="5d5d9c33-4a8f-4fad-a74b-e23ae769dead" providerId="ADAL" clId="{9BC4A8D2-6BD3-4F6E-9B89-9E8D97E5DD9E}" dt="2026-03-13T14:33:22.478" v="250" actId="167"/>
          <ac:picMkLst>
            <pc:docMk/>
            <pc:sldMk cId="3539899748" sldId="1145"/>
            <ac:picMk id="5" creationId="{FA0FB129-BBE3-3421-73FF-BB9A754842E9}"/>
          </ac:picMkLst>
        </pc:picChg>
      </pc:sldChg>
      <pc:sldChg chg="addSp delSp modSp add mod">
        <pc:chgData name="Salima  Ben Najem" userId="5d5d9c33-4a8f-4fad-a74b-e23ae769dead" providerId="ADAL" clId="{9BC4A8D2-6BD3-4F6E-9B89-9E8D97E5DD9E}" dt="2026-03-13T14:23:05.949" v="95"/>
        <pc:sldMkLst>
          <pc:docMk/>
          <pc:sldMk cId="1481240780" sldId="1146"/>
        </pc:sldMkLst>
        <pc:spChg chg="add mod">
          <ac:chgData name="Salima  Ben Najem" userId="5d5d9c33-4a8f-4fad-a74b-e23ae769dead" providerId="ADAL" clId="{9BC4A8D2-6BD3-4F6E-9B89-9E8D97E5DD9E}" dt="2026-03-13T14:23:05.949" v="95"/>
          <ac:spMkLst>
            <pc:docMk/>
            <pc:sldMk cId="1481240780" sldId="1146"/>
            <ac:spMk id="3" creationId="{9C41E928-DB1C-BA41-DEE2-3482B14EC233}"/>
          </ac:spMkLst>
        </pc:spChg>
      </pc:sldChg>
      <pc:sldChg chg="addSp delSp modSp add mod">
        <pc:chgData name="Salima  Ben Najem" userId="5d5d9c33-4a8f-4fad-a74b-e23ae769dead" providerId="ADAL" clId="{9BC4A8D2-6BD3-4F6E-9B89-9E8D97E5DD9E}" dt="2026-03-13T14:26:18.225" v="128" actId="207"/>
        <pc:sldMkLst>
          <pc:docMk/>
          <pc:sldMk cId="568404336" sldId="1147"/>
        </pc:sldMkLst>
        <pc:spChg chg="mod">
          <ac:chgData name="Salima  Ben Najem" userId="5d5d9c33-4a8f-4fad-a74b-e23ae769dead" providerId="ADAL" clId="{9BC4A8D2-6BD3-4F6E-9B89-9E8D97E5DD9E}" dt="2026-03-13T14:26:07.420" v="127" actId="108"/>
          <ac:spMkLst>
            <pc:docMk/>
            <pc:sldMk cId="568404336" sldId="1147"/>
            <ac:spMk id="2" creationId="{1FC4C3EF-AAB6-5E1B-2D01-195F681198B6}"/>
          </ac:spMkLst>
        </pc:spChg>
        <pc:spChg chg="add mod">
          <ac:chgData name="Salima  Ben Najem" userId="5d5d9c33-4a8f-4fad-a74b-e23ae769dead" providerId="ADAL" clId="{9BC4A8D2-6BD3-4F6E-9B89-9E8D97E5DD9E}" dt="2026-03-13T14:26:18.225" v="128" actId="207"/>
          <ac:spMkLst>
            <pc:docMk/>
            <pc:sldMk cId="568404336" sldId="1147"/>
            <ac:spMk id="3" creationId="{61E5EB98-0969-C4C2-7BEE-A06F3A8F59B2}"/>
          </ac:spMkLst>
        </pc:spChg>
        <pc:spChg chg="add mod">
          <ac:chgData name="Salima  Ben Najem" userId="5d5d9c33-4a8f-4fad-a74b-e23ae769dead" providerId="ADAL" clId="{9BC4A8D2-6BD3-4F6E-9B89-9E8D97E5DD9E}" dt="2026-03-13T14:25:33.427" v="112" actId="207"/>
          <ac:spMkLst>
            <pc:docMk/>
            <pc:sldMk cId="568404336" sldId="1147"/>
            <ac:spMk id="4" creationId="{7B6C503C-19CE-430E-DCA9-B09E6FD5E8F0}"/>
          </ac:spMkLst>
        </pc:spChg>
      </pc:sldChg>
      <pc:sldChg chg="addSp delSp modSp add mod">
        <pc:chgData name="Salima  Ben Najem" userId="5d5d9c33-4a8f-4fad-a74b-e23ae769dead" providerId="ADAL" clId="{9BC4A8D2-6BD3-4F6E-9B89-9E8D97E5DD9E}" dt="2026-03-13T14:20:25.018" v="71"/>
        <pc:sldMkLst>
          <pc:docMk/>
          <pc:sldMk cId="1909460751" sldId="1156"/>
        </pc:sldMkLst>
        <pc:spChg chg="add mod">
          <ac:chgData name="Salima  Ben Najem" userId="5d5d9c33-4a8f-4fad-a74b-e23ae769dead" providerId="ADAL" clId="{9BC4A8D2-6BD3-4F6E-9B89-9E8D97E5DD9E}" dt="2026-03-13T14:20:25.018" v="71"/>
          <ac:spMkLst>
            <pc:docMk/>
            <pc:sldMk cId="1909460751" sldId="1156"/>
            <ac:spMk id="15" creationId="{9469198A-2D3B-DCE9-D168-77165693C1EA}"/>
          </ac:spMkLst>
        </pc:spChg>
      </pc:sldChg>
      <pc:sldMasterChg chg="delSldLayout">
        <pc:chgData name="Salima  Ben Najem" userId="5d5d9c33-4a8f-4fad-a74b-e23ae769dead" providerId="ADAL" clId="{9BC4A8D2-6BD3-4F6E-9B89-9E8D97E5DD9E}" dt="2026-03-13T14:10:59.599" v="5" actId="47"/>
        <pc:sldMasterMkLst>
          <pc:docMk/>
          <pc:sldMasterMk cId="3817117479" sldId="2147483720"/>
        </pc:sldMasterMkLst>
      </pc:sldMasterChg>
    </pc:docChg>
  </pc:docChgLst>
  <pc:docChgLst>
    <pc:chgData name="Salima  Ben Najem" userId="5d5d9c33-4a8f-4fad-a74b-e23ae769dead" providerId="ADAL" clId="{3B2DA2D5-F576-45EC-96B1-60930CA05631}"/>
    <pc:docChg chg="custSel addSld modSld">
      <pc:chgData name="Salima  Ben Najem" userId="5d5d9c33-4a8f-4fad-a74b-e23ae769dead" providerId="ADAL" clId="{3B2DA2D5-F576-45EC-96B1-60930CA05631}" dt="2026-03-15T18:11:03.198" v="26" actId="207"/>
      <pc:docMkLst>
        <pc:docMk/>
      </pc:docMkLst>
      <pc:sldChg chg="delSp mod">
        <pc:chgData name="Salima  Ben Najem" userId="5d5d9c33-4a8f-4fad-a74b-e23ae769dead" providerId="ADAL" clId="{3B2DA2D5-F576-45EC-96B1-60930CA05631}" dt="2026-03-15T18:00:07.705" v="0" actId="478"/>
        <pc:sldMkLst>
          <pc:docMk/>
          <pc:sldMk cId="3860729293" sldId="1079"/>
        </pc:sldMkLst>
        <pc:spChg chg="del">
          <ac:chgData name="Salima  Ben Najem" userId="5d5d9c33-4a8f-4fad-a74b-e23ae769dead" providerId="ADAL" clId="{3B2DA2D5-F576-45EC-96B1-60930CA05631}" dt="2026-03-15T18:00:07.705" v="0" actId="478"/>
          <ac:spMkLst>
            <pc:docMk/>
            <pc:sldMk cId="3860729293" sldId="1079"/>
            <ac:spMk id="9" creationId="{66C636A1-A987-8187-B798-1D3556549C41}"/>
          </ac:spMkLst>
        </pc:spChg>
      </pc:sldChg>
      <pc:sldChg chg="addSp modSp">
        <pc:chgData name="Salima  Ben Najem" userId="5d5d9c33-4a8f-4fad-a74b-e23ae769dead" providerId="ADAL" clId="{3B2DA2D5-F576-45EC-96B1-60930CA05631}" dt="2026-03-15T18:00:44.222" v="1"/>
        <pc:sldMkLst>
          <pc:docMk/>
          <pc:sldMk cId="3574904296" sldId="1094"/>
        </pc:sldMkLst>
        <pc:spChg chg="add mod">
          <ac:chgData name="Salima  Ben Najem" userId="5d5d9c33-4a8f-4fad-a74b-e23ae769dead" providerId="ADAL" clId="{3B2DA2D5-F576-45EC-96B1-60930CA05631}" dt="2026-03-15T18:00:44.222" v="1"/>
          <ac:spMkLst>
            <pc:docMk/>
            <pc:sldMk cId="3574904296" sldId="1094"/>
            <ac:spMk id="3" creationId="{C94B69C8-DEA0-6F13-4AF0-ABB3AC9A5AD9}"/>
          </ac:spMkLst>
        </pc:spChg>
      </pc:sldChg>
      <pc:sldChg chg="modSp mod">
        <pc:chgData name="Salima  Ben Najem" userId="5d5d9c33-4a8f-4fad-a74b-e23ae769dead" providerId="ADAL" clId="{3B2DA2D5-F576-45EC-96B1-60930CA05631}" dt="2026-03-15T18:01:25.436" v="8" actId="20577"/>
        <pc:sldMkLst>
          <pc:docMk/>
          <pc:sldMk cId="1698378585" sldId="1095"/>
        </pc:sldMkLst>
        <pc:spChg chg="mod">
          <ac:chgData name="Salima  Ben Najem" userId="5d5d9c33-4a8f-4fad-a74b-e23ae769dead" providerId="ADAL" clId="{3B2DA2D5-F576-45EC-96B1-60930CA05631}" dt="2026-03-15T18:01:25.436" v="8" actId="20577"/>
          <ac:spMkLst>
            <pc:docMk/>
            <pc:sldMk cId="1698378585" sldId="1095"/>
            <ac:spMk id="5" creationId="{01BAB2A3-1E3A-A30C-8723-9090C5C1B389}"/>
          </ac:spMkLst>
        </pc:spChg>
      </pc:sldChg>
      <pc:sldChg chg="addSp modSp mod">
        <pc:chgData name="Salima  Ben Najem" userId="5d5d9c33-4a8f-4fad-a74b-e23ae769dead" providerId="ADAL" clId="{3B2DA2D5-F576-45EC-96B1-60930CA05631}" dt="2026-03-15T18:02:31.695" v="13" actId="14100"/>
        <pc:sldMkLst>
          <pc:docMk/>
          <pc:sldMk cId="3452452071" sldId="1096"/>
        </pc:sldMkLst>
        <pc:spChg chg="add mod">
          <ac:chgData name="Salima  Ben Najem" userId="5d5d9c33-4a8f-4fad-a74b-e23ae769dead" providerId="ADAL" clId="{3B2DA2D5-F576-45EC-96B1-60930CA05631}" dt="2026-03-15T18:02:25.807" v="12"/>
          <ac:spMkLst>
            <pc:docMk/>
            <pc:sldMk cId="3452452071" sldId="1096"/>
            <ac:spMk id="3" creationId="{0D3F4FFE-A2F6-3C76-EED0-B1D6FFD64137}"/>
          </ac:spMkLst>
        </pc:spChg>
        <pc:spChg chg="mod">
          <ac:chgData name="Salima  Ben Najem" userId="5d5d9c33-4a8f-4fad-a74b-e23ae769dead" providerId="ADAL" clId="{3B2DA2D5-F576-45EC-96B1-60930CA05631}" dt="2026-03-15T18:02:31.695" v="13" actId="14100"/>
          <ac:spMkLst>
            <pc:docMk/>
            <pc:sldMk cId="3452452071" sldId="1096"/>
            <ac:spMk id="6" creationId="{85D3F224-1D20-708A-C65B-DC4D07215A10}"/>
          </ac:spMkLst>
        </pc:spChg>
        <pc:spChg chg="mod">
          <ac:chgData name="Salima  Ben Najem" userId="5d5d9c33-4a8f-4fad-a74b-e23ae769dead" providerId="ADAL" clId="{3B2DA2D5-F576-45EC-96B1-60930CA05631}" dt="2026-03-15T18:02:23.630" v="11" actId="1076"/>
          <ac:spMkLst>
            <pc:docMk/>
            <pc:sldMk cId="3452452071" sldId="1096"/>
            <ac:spMk id="7" creationId="{C74DB9A9-8B25-969F-3B66-8AD561120C3D}"/>
          </ac:spMkLst>
        </pc:spChg>
      </pc:sldChg>
      <pc:sldChg chg="modSp mod">
        <pc:chgData name="Salima  Ben Najem" userId="5d5d9c33-4a8f-4fad-a74b-e23ae769dead" providerId="ADAL" clId="{3B2DA2D5-F576-45EC-96B1-60930CA05631}" dt="2026-03-15T18:08:22.747" v="21" actId="207"/>
        <pc:sldMkLst>
          <pc:docMk/>
          <pc:sldMk cId="569544017" sldId="1110"/>
        </pc:sldMkLst>
        <pc:spChg chg="mod">
          <ac:chgData name="Salima  Ben Najem" userId="5d5d9c33-4a8f-4fad-a74b-e23ae769dead" providerId="ADAL" clId="{3B2DA2D5-F576-45EC-96B1-60930CA05631}" dt="2026-03-15T18:08:22.747" v="21" actId="207"/>
          <ac:spMkLst>
            <pc:docMk/>
            <pc:sldMk cId="569544017" sldId="1110"/>
            <ac:spMk id="4" creationId="{BF54750D-80B7-313C-A624-D264AA24A6ED}"/>
          </ac:spMkLst>
        </pc:spChg>
      </pc:sldChg>
      <pc:sldChg chg="addSp delSp modSp mod modAnim">
        <pc:chgData name="Salima  Ben Najem" userId="5d5d9c33-4a8f-4fad-a74b-e23ae769dead" providerId="ADAL" clId="{3B2DA2D5-F576-45EC-96B1-60930CA05631}" dt="2026-03-15T18:02:00.113" v="10"/>
        <pc:sldMkLst>
          <pc:docMk/>
          <pc:sldMk cId="681867371" sldId="1122"/>
        </pc:sldMkLst>
        <pc:spChg chg="del">
          <ac:chgData name="Salima  Ben Najem" userId="5d5d9c33-4a8f-4fad-a74b-e23ae769dead" providerId="ADAL" clId="{3B2DA2D5-F576-45EC-96B1-60930CA05631}" dt="2026-03-15T18:01:41.100" v="9" actId="478"/>
          <ac:spMkLst>
            <pc:docMk/>
            <pc:sldMk cId="681867371" sldId="1122"/>
            <ac:spMk id="5" creationId="{AE7050F2-72A8-FAA0-57C1-F065725D1BA8}"/>
          </ac:spMkLst>
        </pc:spChg>
        <pc:picChg chg="add mod">
          <ac:chgData name="Salima  Ben Najem" userId="5d5d9c33-4a8f-4fad-a74b-e23ae769dead" providerId="ADAL" clId="{3B2DA2D5-F576-45EC-96B1-60930CA05631}" dt="2026-03-15T18:02:00.113" v="10"/>
          <ac:picMkLst>
            <pc:docMk/>
            <pc:sldMk cId="681867371" sldId="1122"/>
            <ac:picMk id="3" creationId="{50ABB7B6-914F-133B-E473-D60947A9E2AD}"/>
          </ac:picMkLst>
        </pc:picChg>
      </pc:sldChg>
      <pc:sldChg chg="modSp mod">
        <pc:chgData name="Salima  Ben Najem" userId="5d5d9c33-4a8f-4fad-a74b-e23ae769dead" providerId="ADAL" clId="{3B2DA2D5-F576-45EC-96B1-60930CA05631}" dt="2026-03-15T18:10:42.698" v="25" actId="207"/>
        <pc:sldMkLst>
          <pc:docMk/>
          <pc:sldMk cId="292426188" sldId="1131"/>
        </pc:sldMkLst>
        <pc:spChg chg="mod">
          <ac:chgData name="Salima  Ben Najem" userId="5d5d9c33-4a8f-4fad-a74b-e23ae769dead" providerId="ADAL" clId="{3B2DA2D5-F576-45EC-96B1-60930CA05631}" dt="2026-03-15T18:10:42.698" v="25" actId="207"/>
          <ac:spMkLst>
            <pc:docMk/>
            <pc:sldMk cId="292426188" sldId="1131"/>
            <ac:spMk id="3" creationId="{DFF3BE0D-45CA-F95C-1B13-12C61EB78911}"/>
          </ac:spMkLst>
        </pc:spChg>
      </pc:sldChg>
      <pc:sldChg chg="modSp mod">
        <pc:chgData name="Salima  Ben Najem" userId="5d5d9c33-4a8f-4fad-a74b-e23ae769dead" providerId="ADAL" clId="{3B2DA2D5-F576-45EC-96B1-60930CA05631}" dt="2026-03-15T18:11:03.198" v="26" actId="207"/>
        <pc:sldMkLst>
          <pc:docMk/>
          <pc:sldMk cId="3339670521" sldId="1134"/>
        </pc:sldMkLst>
        <pc:spChg chg="mod">
          <ac:chgData name="Salima  Ben Najem" userId="5d5d9c33-4a8f-4fad-a74b-e23ae769dead" providerId="ADAL" clId="{3B2DA2D5-F576-45EC-96B1-60930CA05631}" dt="2026-03-15T18:11:03.198" v="26" actId="207"/>
          <ac:spMkLst>
            <pc:docMk/>
            <pc:sldMk cId="3339670521" sldId="1134"/>
            <ac:spMk id="5" creationId="{D9DD5047-54AF-C47C-0592-28E0A124E6D0}"/>
          </ac:spMkLst>
        </pc:spChg>
      </pc:sldChg>
      <pc:sldChg chg="modSp mod">
        <pc:chgData name="Salima  Ben Najem" userId="5d5d9c33-4a8f-4fad-a74b-e23ae769dead" providerId="ADAL" clId="{3B2DA2D5-F576-45EC-96B1-60930CA05631}" dt="2026-03-15T18:07:49.302" v="19" actId="207"/>
        <pc:sldMkLst>
          <pc:docMk/>
          <pc:sldMk cId="3985796395" sldId="1152"/>
        </pc:sldMkLst>
        <pc:spChg chg="mod">
          <ac:chgData name="Salima  Ben Najem" userId="5d5d9c33-4a8f-4fad-a74b-e23ae769dead" providerId="ADAL" clId="{3B2DA2D5-F576-45EC-96B1-60930CA05631}" dt="2026-03-15T18:07:49.302" v="19" actId="207"/>
          <ac:spMkLst>
            <pc:docMk/>
            <pc:sldMk cId="3985796395" sldId="1152"/>
            <ac:spMk id="7" creationId="{774FB54C-10B6-91A3-9FB8-759F3430EF8D}"/>
          </ac:spMkLst>
        </pc:spChg>
      </pc:sldChg>
      <pc:sldChg chg="modSp mod">
        <pc:chgData name="Salima  Ben Najem" userId="5d5d9c33-4a8f-4fad-a74b-e23ae769dead" providerId="ADAL" clId="{3B2DA2D5-F576-45EC-96B1-60930CA05631}" dt="2026-03-15T18:07:57.625" v="20" actId="207"/>
        <pc:sldMkLst>
          <pc:docMk/>
          <pc:sldMk cId="2727183727" sldId="1153"/>
        </pc:sldMkLst>
        <pc:spChg chg="mod">
          <ac:chgData name="Salima  Ben Najem" userId="5d5d9c33-4a8f-4fad-a74b-e23ae769dead" providerId="ADAL" clId="{3B2DA2D5-F576-45EC-96B1-60930CA05631}" dt="2026-03-15T18:07:57.625" v="20" actId="207"/>
          <ac:spMkLst>
            <pc:docMk/>
            <pc:sldMk cId="2727183727" sldId="1153"/>
            <ac:spMk id="4" creationId="{A51CF668-257C-D940-2060-BC4D90463D8A}"/>
          </ac:spMkLst>
        </pc:spChg>
      </pc:sldChg>
      <pc:sldChg chg="modSp mod">
        <pc:chgData name="Salima  Ben Najem" userId="5d5d9c33-4a8f-4fad-a74b-e23ae769dead" providerId="ADAL" clId="{3B2DA2D5-F576-45EC-96B1-60930CA05631}" dt="2026-03-15T18:07:40.974" v="18" actId="207"/>
        <pc:sldMkLst>
          <pc:docMk/>
          <pc:sldMk cId="3035555931" sldId="1154"/>
        </pc:sldMkLst>
        <pc:spChg chg="mod">
          <ac:chgData name="Salima  Ben Najem" userId="5d5d9c33-4a8f-4fad-a74b-e23ae769dead" providerId="ADAL" clId="{3B2DA2D5-F576-45EC-96B1-60930CA05631}" dt="2026-03-15T18:07:40.974" v="18" actId="207"/>
          <ac:spMkLst>
            <pc:docMk/>
            <pc:sldMk cId="3035555931" sldId="1154"/>
            <ac:spMk id="4" creationId="{117F4B4B-54D8-367C-8C33-96D777F06F6E}"/>
          </ac:spMkLst>
        </pc:spChg>
      </pc:sldChg>
      <pc:sldChg chg="addSp delSp modSp add mod">
        <pc:chgData name="Salima  Ben Najem" userId="5d5d9c33-4a8f-4fad-a74b-e23ae769dead" providerId="ADAL" clId="{3B2DA2D5-F576-45EC-96B1-60930CA05631}" dt="2026-03-15T18:07:34.916" v="17" actId="207"/>
        <pc:sldMkLst>
          <pc:docMk/>
          <pc:sldMk cId="329744061" sldId="1157"/>
        </pc:sldMkLst>
        <pc:spChg chg="add mod">
          <ac:chgData name="Salima  Ben Najem" userId="5d5d9c33-4a8f-4fad-a74b-e23ae769dead" providerId="ADAL" clId="{3B2DA2D5-F576-45EC-96B1-60930CA05631}" dt="2026-03-15T18:07:34.916" v="17" actId="207"/>
          <ac:spMkLst>
            <pc:docMk/>
            <pc:sldMk cId="329744061" sldId="1157"/>
            <ac:spMk id="4" creationId="{D845DAE7-ACA0-A0B5-5C76-B3E7D338E50E}"/>
          </ac:spMkLst>
        </pc:spChg>
        <pc:spChg chg="del">
          <ac:chgData name="Salima  Ben Najem" userId="5d5d9c33-4a8f-4fad-a74b-e23ae769dead" providerId="ADAL" clId="{3B2DA2D5-F576-45EC-96B1-60930CA05631}" dt="2026-03-15T18:06:53.875" v="15" actId="478"/>
          <ac:spMkLst>
            <pc:docMk/>
            <pc:sldMk cId="329744061" sldId="1157"/>
            <ac:spMk id="7" creationId="{E19BCC6C-9F4D-2C89-2C25-DC8F26BF7443}"/>
          </ac:spMkLst>
        </pc:spChg>
      </pc:sldChg>
      <pc:sldChg chg="addSp delSp modSp add mod">
        <pc:chgData name="Salima  Ben Najem" userId="5d5d9c33-4a8f-4fad-a74b-e23ae769dead" providerId="ADAL" clId="{3B2DA2D5-F576-45EC-96B1-60930CA05631}" dt="2026-03-15T18:09:07.656" v="24"/>
        <pc:sldMkLst>
          <pc:docMk/>
          <pc:sldMk cId="2204026593" sldId="1158"/>
        </pc:sldMkLst>
        <pc:spChg chg="del">
          <ac:chgData name="Salima  Ben Najem" userId="5d5d9c33-4a8f-4fad-a74b-e23ae769dead" providerId="ADAL" clId="{3B2DA2D5-F576-45EC-96B1-60930CA05631}" dt="2026-03-15T18:09:06.615" v="23" actId="478"/>
          <ac:spMkLst>
            <pc:docMk/>
            <pc:sldMk cId="2204026593" sldId="1158"/>
            <ac:spMk id="4" creationId="{52FE95A9-3DB3-CE1E-A9DD-2FD026499DD8}"/>
          </ac:spMkLst>
        </pc:spChg>
        <pc:spChg chg="add mod">
          <ac:chgData name="Salima  Ben Najem" userId="5d5d9c33-4a8f-4fad-a74b-e23ae769dead" providerId="ADAL" clId="{3B2DA2D5-F576-45EC-96B1-60930CA05631}" dt="2026-03-15T18:09:07.656" v="24"/>
          <ac:spMkLst>
            <pc:docMk/>
            <pc:sldMk cId="2204026593" sldId="1158"/>
            <ac:spMk id="5" creationId="{68326890-8C03-6B05-7D4A-4E68192BE406}"/>
          </ac:spMkLst>
        </pc:spChg>
      </pc:sldChg>
    </pc:docChg>
  </pc:docChgLst>
</pc:chgInfo>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1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18831" cy="495029"/>
          </a:xfrm>
          <a:prstGeom prst="rect">
            <a:avLst/>
          </a:prstGeom>
        </p:spPr>
        <p:txBody>
          <a:bodyPr vert="horz" lIns="90800" tIns="45400" rIns="90800" bIns="45400" rtlCol="0"/>
          <a:lstStyle>
            <a:lvl1pPr algn="l">
              <a:defRPr sz="1200"/>
            </a:lvl1pPr>
          </a:lstStyle>
          <a:p>
            <a:endParaRPr lang="fr-MA" dirty="0"/>
          </a:p>
        </p:txBody>
      </p:sp>
      <p:sp>
        <p:nvSpPr>
          <p:cNvPr id="3" name="Espace réservé de la date 2"/>
          <p:cNvSpPr>
            <a:spLocks noGrp="1"/>
          </p:cNvSpPr>
          <p:nvPr>
            <p:ph type="dt" idx="1"/>
          </p:nvPr>
        </p:nvSpPr>
        <p:spPr>
          <a:xfrm>
            <a:off x="3815373" y="0"/>
            <a:ext cx="2918831" cy="495029"/>
          </a:xfrm>
          <a:prstGeom prst="rect">
            <a:avLst/>
          </a:prstGeom>
        </p:spPr>
        <p:txBody>
          <a:bodyPr vert="horz" lIns="90800" tIns="45400" rIns="90800" bIns="45400" rtlCol="0"/>
          <a:lstStyle>
            <a:lvl1pPr algn="r">
              <a:defRPr sz="1200"/>
            </a:lvl1pPr>
          </a:lstStyle>
          <a:p>
            <a:fld id="{B170D036-93EB-4403-A328-CEEC95972C3A}" type="datetimeFigureOut">
              <a:rPr lang="fr-MA" smtClean="0"/>
              <a:pPr/>
              <a:t>18/03/2026</a:t>
            </a:fld>
            <a:endParaRPr lang="fr-MA" dirty="0"/>
          </a:p>
        </p:txBody>
      </p:sp>
      <p:sp>
        <p:nvSpPr>
          <p:cNvPr id="4" name="Espace réservé de l'image des diapositives 3"/>
          <p:cNvSpPr>
            <a:spLocks noGrp="1" noRot="1" noChangeAspect="1"/>
          </p:cNvSpPr>
          <p:nvPr>
            <p:ph type="sldImg" idx="2"/>
          </p:nvPr>
        </p:nvSpPr>
        <p:spPr>
          <a:xfrm>
            <a:off x="1147763" y="1231900"/>
            <a:ext cx="4440237" cy="3332163"/>
          </a:xfrm>
          <a:prstGeom prst="rect">
            <a:avLst/>
          </a:prstGeom>
          <a:noFill/>
          <a:ln w="12700">
            <a:solidFill>
              <a:prstClr val="black"/>
            </a:solidFill>
          </a:ln>
        </p:spPr>
        <p:txBody>
          <a:bodyPr vert="horz" lIns="90800" tIns="45400" rIns="90800" bIns="45400" rtlCol="0" anchor="ctr"/>
          <a:lstStyle/>
          <a:p>
            <a:endParaRPr lang="fr-MA" dirty="0"/>
          </a:p>
        </p:txBody>
      </p:sp>
      <p:sp>
        <p:nvSpPr>
          <p:cNvPr id="5" name="Espace réservé des notes 4"/>
          <p:cNvSpPr>
            <a:spLocks noGrp="1"/>
          </p:cNvSpPr>
          <p:nvPr>
            <p:ph type="body" sz="quarter" idx="3"/>
          </p:nvPr>
        </p:nvSpPr>
        <p:spPr>
          <a:xfrm>
            <a:off x="673577" y="4748164"/>
            <a:ext cx="5388610" cy="3884860"/>
          </a:xfrm>
          <a:prstGeom prst="rect">
            <a:avLst/>
          </a:prstGeom>
        </p:spPr>
        <p:txBody>
          <a:bodyPr vert="horz" lIns="90800" tIns="45400" rIns="90800" bIns="4540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6" name="Espace réservé du pied de page 5"/>
          <p:cNvSpPr>
            <a:spLocks noGrp="1"/>
          </p:cNvSpPr>
          <p:nvPr>
            <p:ph type="ftr" sz="quarter" idx="4"/>
          </p:nvPr>
        </p:nvSpPr>
        <p:spPr>
          <a:xfrm>
            <a:off x="0" y="9371287"/>
            <a:ext cx="2918831" cy="495028"/>
          </a:xfrm>
          <a:prstGeom prst="rect">
            <a:avLst/>
          </a:prstGeom>
        </p:spPr>
        <p:txBody>
          <a:bodyPr vert="horz" lIns="90800" tIns="45400" rIns="90800" bIns="45400" rtlCol="0" anchor="b"/>
          <a:lstStyle>
            <a:lvl1pPr algn="l">
              <a:defRPr sz="1200"/>
            </a:lvl1pPr>
          </a:lstStyle>
          <a:p>
            <a:endParaRPr lang="fr-MA" dirty="0"/>
          </a:p>
        </p:txBody>
      </p:sp>
      <p:sp>
        <p:nvSpPr>
          <p:cNvPr id="7" name="Espace réservé du numéro de diapositive 6"/>
          <p:cNvSpPr>
            <a:spLocks noGrp="1"/>
          </p:cNvSpPr>
          <p:nvPr>
            <p:ph type="sldNum" sz="quarter" idx="5"/>
          </p:nvPr>
        </p:nvSpPr>
        <p:spPr>
          <a:xfrm>
            <a:off x="3815373" y="9371287"/>
            <a:ext cx="2918831" cy="495028"/>
          </a:xfrm>
          <a:prstGeom prst="rect">
            <a:avLst/>
          </a:prstGeom>
        </p:spPr>
        <p:txBody>
          <a:bodyPr vert="horz" lIns="90800" tIns="45400" rIns="90800" bIns="45400" rtlCol="0" anchor="b"/>
          <a:lstStyle>
            <a:lvl1pPr algn="r">
              <a:defRPr sz="1200"/>
            </a:lvl1pPr>
          </a:lstStyle>
          <a:p>
            <a:fld id="{7136E571-1CA0-4C8D-985D-594239BEC5F6}" type="slidenum">
              <a:rPr lang="fr-MA" smtClean="0"/>
              <a:pPr/>
              <a:t>‹N°›</a:t>
            </a:fld>
            <a:endParaRPr lang="fr-MA" dirty="0"/>
          </a:p>
        </p:txBody>
      </p:sp>
    </p:spTree>
    <p:extLst>
      <p:ext uri="{BB962C8B-B14F-4D97-AF65-F5344CB8AC3E}">
        <p14:creationId xmlns:p14="http://schemas.microsoft.com/office/powerpoint/2010/main" val="29219476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dirty="0"/>
          </a:p>
        </p:txBody>
      </p:sp>
      <p:sp>
        <p:nvSpPr>
          <p:cNvPr id="3" name="Espace réservé des notes 2"/>
          <p:cNvSpPr>
            <a:spLocks noGrp="1"/>
          </p:cNvSpPr>
          <p:nvPr>
            <p:ph type="body" idx="1"/>
          </p:nvPr>
        </p:nvSpPr>
        <p:spPr/>
        <p:txBody>
          <a:bodyPr/>
          <a:lstStyle/>
          <a:p>
            <a:endParaRPr lang="fr-MA" dirty="0"/>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fr-M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40891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0B53E9-10A7-4137-8756-2E7D33D1597F}"/>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D0A5F3F9-032C-F460-8565-49C8E28F168D}"/>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7DD33519-585A-132D-1FBC-B9DB7AA9ADDA}"/>
              </a:ext>
            </a:extLst>
          </p:cNvPr>
          <p:cNvSpPr>
            <a:spLocks noGrp="1"/>
          </p:cNvSpPr>
          <p:nvPr>
            <p:ph type="body" idx="1"/>
          </p:nvPr>
        </p:nvSpPr>
        <p:spPr/>
        <p:txBody>
          <a:bodyPr/>
          <a:lstStyle/>
          <a:p>
            <a:endParaRPr lang="fr-MA" dirty="0"/>
          </a:p>
        </p:txBody>
      </p:sp>
      <p:sp>
        <p:nvSpPr>
          <p:cNvPr id="4" name="Espace réservé du numéro de diapositive 3">
            <a:extLst>
              <a:ext uri="{FF2B5EF4-FFF2-40B4-BE49-F238E27FC236}">
                <a16:creationId xmlns:a16="http://schemas.microsoft.com/office/drawing/2014/main" id="{2897B9B9-70DA-D487-8EF4-5E2A3F1DAEA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fr-M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0913277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4.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5.png"/><Relationship Id="rId9" Type="http://schemas.microsoft.com/office/2007/relationships/hdphoto" Target="../media/hdphoto2.wdp"/></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3.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7.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Master" Target="../slideMasters/slideMaster8.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Master" Target="../slideMasters/slideMaster8.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2.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11.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93.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11.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94.xml.rels><?xml version="1.0" encoding="UTF-8" standalone="yes"?>
<Relationships xmlns="http://schemas.openxmlformats.org/package/2006/relationships"><Relationship Id="rId8" Type="http://schemas.openxmlformats.org/officeDocument/2006/relationships/image" Target="../media/image4.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3.png"/><Relationship Id="rId1" Type="http://schemas.openxmlformats.org/officeDocument/2006/relationships/slideMaster" Target="../slideMasters/slideMaster11.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5.png"/><Relationship Id="rId9" Type="http://schemas.microsoft.com/office/2007/relationships/hdphoto" Target="../media/hdphoto2.wdp"/></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sposition personnalisée">
    <p:bg>
      <p:bgPr>
        <a:blipFill dpi="0" rotWithShape="1">
          <a:blip r:embed="rId2">
            <a:lum/>
          </a:blip>
          <a:srcRect/>
          <a:stretch>
            <a:fillRect t="-1000" b="-6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97261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8514951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3085500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36364343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22936595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cstate="print">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cstate="print">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270173" cy="338554"/>
          </a:xfrm>
          <a:prstGeom prst="rect">
            <a:avLst/>
          </a:prstGeom>
          <a:noFill/>
        </p:spPr>
        <p:txBody>
          <a:bodyPr wrap="none" rtlCol="0">
            <a:spAutoFit/>
          </a:bodyPr>
          <a:lstStyle/>
          <a:p>
            <a:r>
              <a:rPr lang="fr-MA" sz="1600" dirty="0">
                <a:solidFill>
                  <a:srgbClr val="757575"/>
                </a:solidFill>
                <a:latin typeface="Dosis ExtraBold" pitchFamily="2" charset="0"/>
              </a:rPr>
              <a:t>2.  Écrit : Point de langue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cstate="print">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761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Lecture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4043267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cstate="print">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cstate="print">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270173" cy="338554"/>
          </a:xfrm>
          <a:prstGeom prst="rect">
            <a:avLst/>
          </a:prstGeom>
          <a:noFill/>
        </p:spPr>
        <p:txBody>
          <a:bodyPr wrap="none" rtlCol="0">
            <a:spAutoFit/>
          </a:bodyPr>
          <a:lstStyle/>
          <a:p>
            <a:r>
              <a:rPr lang="fr-MA" sz="1600" dirty="0">
                <a:solidFill>
                  <a:srgbClr val="757575"/>
                </a:solidFill>
                <a:latin typeface="Dosis ExtraBold" pitchFamily="2" charset="0"/>
              </a:rPr>
              <a:t>2.  Écrit : Point de langue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cstate="print">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075936"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Lecture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250544358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cstate="print">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618563" cy="338554"/>
          </a:xfrm>
          <a:prstGeom prst="rect">
            <a:avLst/>
          </a:prstGeom>
          <a:noFill/>
        </p:spPr>
        <p:txBody>
          <a:bodyPr wrap="square" rtlCol="0">
            <a:spAutoFit/>
          </a:bodyPr>
          <a:lstStyle/>
          <a:p>
            <a:r>
              <a:rPr lang="fr-MA" sz="1600" dirty="0">
                <a:solidFill>
                  <a:srgbClr val="757575"/>
                </a:solidFill>
                <a:latin typeface="Dosis ExtraBold" pitchFamily="2" charset="0"/>
              </a:rPr>
              <a:t>2.  Écrit : Point de langue </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cstate="print">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075936"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Lecture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cstate="print">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8971338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1786740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3314415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561DAE33-9723-DC88-209D-81FEF439A195}"/>
              </a:ext>
            </a:extLst>
          </p:cNvPr>
          <p:cNvSpPr>
            <a:spLocks noGrp="1"/>
          </p:cNvSpPr>
          <p:nvPr>
            <p:ph type="media" sz="quarter" idx="13"/>
          </p:nvPr>
        </p:nvSpPr>
        <p:spPr>
          <a:xfrm>
            <a:off x="2040385" y="1947285"/>
            <a:ext cx="2340000" cy="4140000"/>
          </a:xfrm>
          <a:prstGeom prst="rect">
            <a:avLst/>
          </a:prstGeom>
        </p:spPr>
        <p:txBody>
          <a:bodyPr/>
          <a:lstStyle/>
          <a:p>
            <a:endParaRPr lang="fr-MA" dirty="0"/>
          </a:p>
        </p:txBody>
      </p:sp>
      <p:sp>
        <p:nvSpPr>
          <p:cNvPr id="6" name="Espace réservé de l'élément multimédia 4">
            <a:extLst>
              <a:ext uri="{FF2B5EF4-FFF2-40B4-BE49-F238E27FC236}">
                <a16:creationId xmlns:a16="http://schemas.microsoft.com/office/drawing/2014/main" id="{4180F1CA-FF8B-83AE-82F6-FFE4FF2F87AB}"/>
              </a:ext>
            </a:extLst>
          </p:cNvPr>
          <p:cNvSpPr>
            <a:spLocks noGrp="1"/>
          </p:cNvSpPr>
          <p:nvPr>
            <p:ph type="media" sz="quarter" idx="14"/>
          </p:nvPr>
        </p:nvSpPr>
        <p:spPr>
          <a:xfrm>
            <a:off x="4763616" y="1962000"/>
            <a:ext cx="2340000" cy="4140000"/>
          </a:xfrm>
          <a:prstGeom prst="rect">
            <a:avLst/>
          </a:prstGeom>
        </p:spPr>
        <p:txBody>
          <a:bodyPr/>
          <a:lstStyle/>
          <a:p>
            <a:endParaRPr lang="fr-MA" dirty="0"/>
          </a:p>
        </p:txBody>
      </p:sp>
    </p:spTree>
    <p:extLst>
      <p:ext uri="{BB962C8B-B14F-4D97-AF65-F5344CB8AC3E}">
        <p14:creationId xmlns:p14="http://schemas.microsoft.com/office/powerpoint/2010/main" val="26167789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77222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0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7560000" cy="3960000"/>
          </a:xfrm>
          <a:prstGeom prst="rect">
            <a:avLst/>
          </a:prstGeom>
        </p:spPr>
        <p:txBody>
          <a:bodyPr/>
          <a:lstStyle/>
          <a:p>
            <a:endParaRPr lang="fr-MA" dirty="0"/>
          </a:p>
        </p:txBody>
      </p:sp>
    </p:spTree>
    <p:extLst>
      <p:ext uri="{BB962C8B-B14F-4D97-AF65-F5344CB8AC3E}">
        <p14:creationId xmlns:p14="http://schemas.microsoft.com/office/powerpoint/2010/main" val="27759367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4152862" cy="3960000"/>
          </a:xfrm>
          <a:prstGeom prst="rect">
            <a:avLst/>
          </a:prstGeom>
        </p:spPr>
        <p:txBody>
          <a:bodyPr/>
          <a:lstStyle/>
          <a:p>
            <a:endParaRPr lang="fr-MA" dirty="0"/>
          </a:p>
        </p:txBody>
      </p:sp>
      <p:sp>
        <p:nvSpPr>
          <p:cNvPr id="3" name="Espace réservé pour une image  5">
            <a:extLst>
              <a:ext uri="{FF2B5EF4-FFF2-40B4-BE49-F238E27FC236}">
                <a16:creationId xmlns:a16="http://schemas.microsoft.com/office/drawing/2014/main" id="{11208264-EBBA-CD5B-581E-72DE1C201D2E}"/>
              </a:ext>
            </a:extLst>
          </p:cNvPr>
          <p:cNvSpPr>
            <a:spLocks noGrp="1"/>
          </p:cNvSpPr>
          <p:nvPr>
            <p:ph type="pic" sz="quarter" idx="14"/>
          </p:nvPr>
        </p:nvSpPr>
        <p:spPr>
          <a:xfrm>
            <a:off x="5211192" y="2160000"/>
            <a:ext cx="3140808" cy="3960000"/>
          </a:xfrm>
          <a:prstGeom prst="rect">
            <a:avLst/>
          </a:prstGeom>
        </p:spPr>
        <p:txBody>
          <a:bodyPr/>
          <a:lstStyle/>
          <a:p>
            <a:endParaRPr lang="fr-MA" dirty="0"/>
          </a:p>
        </p:txBody>
      </p:sp>
    </p:spTree>
    <p:extLst>
      <p:ext uri="{BB962C8B-B14F-4D97-AF65-F5344CB8AC3E}">
        <p14:creationId xmlns:p14="http://schemas.microsoft.com/office/powerpoint/2010/main" val="22909461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941478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037879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4851693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276888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5" name="Espace réservé du texte 4">
            <a:extLst>
              <a:ext uri="{FF2B5EF4-FFF2-40B4-BE49-F238E27FC236}">
                <a16:creationId xmlns:a16="http://schemas.microsoft.com/office/drawing/2014/main" id="{C4D61BF3-63D6-6113-434D-E22D0F0F1D3F}"/>
              </a:ext>
            </a:extLst>
          </p:cNvPr>
          <p:cNvSpPr>
            <a:spLocks noGrp="1"/>
          </p:cNvSpPr>
          <p:nvPr>
            <p:ph type="body" sz="quarter" idx="18"/>
          </p:nvPr>
        </p:nvSpPr>
        <p:spPr>
          <a:xfrm>
            <a:off x="4731056" y="3792776"/>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Tree>
    <p:extLst>
      <p:ext uri="{BB962C8B-B14F-4D97-AF65-F5344CB8AC3E}">
        <p14:creationId xmlns:p14="http://schemas.microsoft.com/office/powerpoint/2010/main" val="22955928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360517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0639593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6895286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
        <p:nvSpPr>
          <p:cNvPr id="5" name="Espace réservé de l'élément multimédia 4">
            <a:extLst>
              <a:ext uri="{FF2B5EF4-FFF2-40B4-BE49-F238E27FC236}">
                <a16:creationId xmlns:a16="http://schemas.microsoft.com/office/drawing/2014/main" id="{734AB250-FAD4-9125-23E2-ECAE7378BE0F}"/>
              </a:ext>
            </a:extLst>
          </p:cNvPr>
          <p:cNvSpPr>
            <a:spLocks noGrp="1" noChangeAspect="1"/>
          </p:cNvSpPr>
          <p:nvPr>
            <p:ph type="media" sz="quarter" idx="10"/>
          </p:nvPr>
        </p:nvSpPr>
        <p:spPr>
          <a:xfrm>
            <a:off x="425558" y="6001659"/>
            <a:ext cx="540000" cy="540000"/>
          </a:xfrm>
          <a:prstGeom prst="rect">
            <a:avLst/>
          </a:prstGeom>
        </p:spPr>
        <p:txBody>
          <a:bodyPr/>
          <a:lstStyle/>
          <a:p>
            <a:endParaRPr lang="fr-MA" dirty="0"/>
          </a:p>
        </p:txBody>
      </p:sp>
      <p:sp>
        <p:nvSpPr>
          <p:cNvPr id="6" name="Espace réservé de l'élément multimédia 4">
            <a:extLst>
              <a:ext uri="{FF2B5EF4-FFF2-40B4-BE49-F238E27FC236}">
                <a16:creationId xmlns:a16="http://schemas.microsoft.com/office/drawing/2014/main" id="{5B1196A7-DB74-F3CF-9EAB-3C47AC4C984D}"/>
              </a:ext>
            </a:extLst>
          </p:cNvPr>
          <p:cNvSpPr>
            <a:spLocks noGrp="1" noChangeAspect="1"/>
          </p:cNvSpPr>
          <p:nvPr>
            <p:ph type="media" sz="quarter" idx="11"/>
          </p:nvPr>
        </p:nvSpPr>
        <p:spPr>
          <a:xfrm>
            <a:off x="1101741" y="6001659"/>
            <a:ext cx="540000" cy="540000"/>
          </a:xfrm>
          <a:prstGeom prst="rect">
            <a:avLst/>
          </a:prstGeom>
        </p:spPr>
        <p:txBody>
          <a:bodyPr/>
          <a:lstStyle/>
          <a:p>
            <a:endParaRPr lang="fr-MA" dirty="0"/>
          </a:p>
        </p:txBody>
      </p:sp>
      <p:sp>
        <p:nvSpPr>
          <p:cNvPr id="2" name="Espace réservé pour une image  16">
            <a:extLst>
              <a:ext uri="{FF2B5EF4-FFF2-40B4-BE49-F238E27FC236}">
                <a16:creationId xmlns:a16="http://schemas.microsoft.com/office/drawing/2014/main" id="{8B929772-088E-0E30-147B-C5F55ADA427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3" name="Espace réservé de l'élément multimédia 4">
            <a:extLst>
              <a:ext uri="{FF2B5EF4-FFF2-40B4-BE49-F238E27FC236}">
                <a16:creationId xmlns:a16="http://schemas.microsoft.com/office/drawing/2014/main" id="{5311BBD6-241A-3F44-9535-F2E9C92A04F2}"/>
              </a:ext>
            </a:extLst>
          </p:cNvPr>
          <p:cNvSpPr>
            <a:spLocks noGrp="1" noChangeAspect="1"/>
          </p:cNvSpPr>
          <p:nvPr>
            <p:ph type="media" sz="quarter" idx="13"/>
          </p:nvPr>
        </p:nvSpPr>
        <p:spPr>
          <a:xfrm>
            <a:off x="1777924" y="6001659"/>
            <a:ext cx="540000" cy="540000"/>
          </a:xfrm>
          <a:prstGeom prst="rect">
            <a:avLst/>
          </a:prstGeom>
        </p:spPr>
        <p:txBody>
          <a:bodyPr/>
          <a:lstStyle/>
          <a:p>
            <a:endParaRPr lang="fr-MA" dirty="0"/>
          </a:p>
        </p:txBody>
      </p:sp>
    </p:spTree>
    <p:extLst>
      <p:ext uri="{BB962C8B-B14F-4D97-AF65-F5344CB8AC3E}">
        <p14:creationId xmlns:p14="http://schemas.microsoft.com/office/powerpoint/2010/main" val="23353068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cstate="print">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cstate="print">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cstate="print">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440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Ecriture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37067294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dirty="0"/>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53764805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8699870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6939195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1090947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042240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8477980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9981189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4632643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5976166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F4075D5-1BC9-1702-EA5C-D90B611B7DAE}"/>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C2B2EBE3-60B4-A88E-7734-282BC655292F}"/>
              </a:ext>
            </a:extLst>
          </p:cNvPr>
          <p:cNvSpPr>
            <a:spLocks noGrp="1"/>
          </p:cNvSpPr>
          <p:nvPr>
            <p:ph type="pic" sz="quarter" idx="10"/>
          </p:nvPr>
        </p:nvSpPr>
        <p:spPr>
          <a:xfrm>
            <a:off x="792000" y="2160000"/>
            <a:ext cx="7560000" cy="3960000"/>
          </a:xfrm>
          <a:prstGeom prst="rect">
            <a:avLst/>
          </a:prstGeom>
        </p:spPr>
        <p:txBody>
          <a:bodyPr/>
          <a:lstStyle/>
          <a:p>
            <a:endParaRPr lang="fr-FR" dirty="0"/>
          </a:p>
        </p:txBody>
      </p:sp>
      <p:sp>
        <p:nvSpPr>
          <p:cNvPr id="5" name="Espace réservé pour une image  16">
            <a:extLst>
              <a:ext uri="{FF2B5EF4-FFF2-40B4-BE49-F238E27FC236}">
                <a16:creationId xmlns:a16="http://schemas.microsoft.com/office/drawing/2014/main" id="{3518FEEA-7DA1-3C40-38E8-4E39DC786288}"/>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5673277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0597533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7735704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905271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8211438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8299342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8116529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574566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9141636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dirty="0"/>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0520121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6660036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8346337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8715902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709878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31024158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414715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40244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31297858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4821431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561DAE33-9723-DC88-209D-81FEF439A195}"/>
              </a:ext>
            </a:extLst>
          </p:cNvPr>
          <p:cNvSpPr>
            <a:spLocks noGrp="1"/>
          </p:cNvSpPr>
          <p:nvPr>
            <p:ph type="media" sz="quarter" idx="13"/>
          </p:nvPr>
        </p:nvSpPr>
        <p:spPr>
          <a:xfrm>
            <a:off x="2040385" y="1947285"/>
            <a:ext cx="2340000" cy="4140000"/>
          </a:xfrm>
          <a:prstGeom prst="rect">
            <a:avLst/>
          </a:prstGeom>
        </p:spPr>
        <p:txBody>
          <a:bodyPr/>
          <a:lstStyle/>
          <a:p>
            <a:endParaRPr lang="fr-MA" dirty="0"/>
          </a:p>
        </p:txBody>
      </p:sp>
      <p:sp>
        <p:nvSpPr>
          <p:cNvPr id="6" name="Espace réservé de l'élément multimédia 4">
            <a:extLst>
              <a:ext uri="{FF2B5EF4-FFF2-40B4-BE49-F238E27FC236}">
                <a16:creationId xmlns:a16="http://schemas.microsoft.com/office/drawing/2014/main" id="{4180F1CA-FF8B-83AE-82F6-FFE4FF2F87AB}"/>
              </a:ext>
            </a:extLst>
          </p:cNvPr>
          <p:cNvSpPr>
            <a:spLocks noGrp="1"/>
          </p:cNvSpPr>
          <p:nvPr>
            <p:ph type="media" sz="quarter" idx="14"/>
          </p:nvPr>
        </p:nvSpPr>
        <p:spPr>
          <a:xfrm>
            <a:off x="4763616" y="1962000"/>
            <a:ext cx="2340000" cy="4140000"/>
          </a:xfrm>
          <a:prstGeom prst="rect">
            <a:avLst/>
          </a:prstGeom>
        </p:spPr>
        <p:txBody>
          <a:bodyPr/>
          <a:lstStyle/>
          <a:p>
            <a:endParaRPr lang="fr-MA" dirty="0"/>
          </a:p>
        </p:txBody>
      </p:sp>
    </p:spTree>
    <p:extLst>
      <p:ext uri="{BB962C8B-B14F-4D97-AF65-F5344CB8AC3E}">
        <p14:creationId xmlns:p14="http://schemas.microsoft.com/office/powerpoint/2010/main" val="1753561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7026748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0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7560000" cy="3960000"/>
          </a:xfrm>
          <a:prstGeom prst="rect">
            <a:avLst/>
          </a:prstGeom>
        </p:spPr>
        <p:txBody>
          <a:bodyPr/>
          <a:lstStyle/>
          <a:p>
            <a:endParaRPr lang="fr-MA" dirty="0"/>
          </a:p>
        </p:txBody>
      </p:sp>
    </p:spTree>
    <p:extLst>
      <p:ext uri="{BB962C8B-B14F-4D97-AF65-F5344CB8AC3E}">
        <p14:creationId xmlns:p14="http://schemas.microsoft.com/office/powerpoint/2010/main" val="4301686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4152862" cy="3960000"/>
          </a:xfrm>
          <a:prstGeom prst="rect">
            <a:avLst/>
          </a:prstGeom>
        </p:spPr>
        <p:txBody>
          <a:bodyPr/>
          <a:lstStyle/>
          <a:p>
            <a:endParaRPr lang="fr-MA" dirty="0"/>
          </a:p>
        </p:txBody>
      </p:sp>
      <p:sp>
        <p:nvSpPr>
          <p:cNvPr id="3" name="Espace réservé pour une image  5">
            <a:extLst>
              <a:ext uri="{FF2B5EF4-FFF2-40B4-BE49-F238E27FC236}">
                <a16:creationId xmlns:a16="http://schemas.microsoft.com/office/drawing/2014/main" id="{11208264-EBBA-CD5B-581E-72DE1C201D2E}"/>
              </a:ext>
            </a:extLst>
          </p:cNvPr>
          <p:cNvSpPr>
            <a:spLocks noGrp="1"/>
          </p:cNvSpPr>
          <p:nvPr>
            <p:ph type="pic" sz="quarter" idx="14"/>
          </p:nvPr>
        </p:nvSpPr>
        <p:spPr>
          <a:xfrm>
            <a:off x="5211192" y="2160000"/>
            <a:ext cx="3140808" cy="3960000"/>
          </a:xfrm>
          <a:prstGeom prst="rect">
            <a:avLst/>
          </a:prstGeom>
        </p:spPr>
        <p:txBody>
          <a:bodyPr/>
          <a:lstStyle/>
          <a:p>
            <a:endParaRPr lang="fr-MA" dirty="0"/>
          </a:p>
        </p:txBody>
      </p:sp>
    </p:spTree>
    <p:extLst>
      <p:ext uri="{BB962C8B-B14F-4D97-AF65-F5344CB8AC3E}">
        <p14:creationId xmlns:p14="http://schemas.microsoft.com/office/powerpoint/2010/main" val="26061121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4263990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0207920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8853535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276888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5" name="Espace réservé du texte 4">
            <a:extLst>
              <a:ext uri="{FF2B5EF4-FFF2-40B4-BE49-F238E27FC236}">
                <a16:creationId xmlns:a16="http://schemas.microsoft.com/office/drawing/2014/main" id="{C4D61BF3-63D6-6113-434D-E22D0F0F1D3F}"/>
              </a:ext>
            </a:extLst>
          </p:cNvPr>
          <p:cNvSpPr>
            <a:spLocks noGrp="1"/>
          </p:cNvSpPr>
          <p:nvPr>
            <p:ph type="body" sz="quarter" idx="18"/>
          </p:nvPr>
        </p:nvSpPr>
        <p:spPr>
          <a:xfrm>
            <a:off x="4731056" y="3792776"/>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Tree>
    <p:extLst>
      <p:ext uri="{BB962C8B-B14F-4D97-AF65-F5344CB8AC3E}">
        <p14:creationId xmlns:p14="http://schemas.microsoft.com/office/powerpoint/2010/main" val="7612480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62925301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95920565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40964193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
        <p:nvSpPr>
          <p:cNvPr id="5" name="Espace réservé de l'élément multimédia 4">
            <a:extLst>
              <a:ext uri="{FF2B5EF4-FFF2-40B4-BE49-F238E27FC236}">
                <a16:creationId xmlns:a16="http://schemas.microsoft.com/office/drawing/2014/main" id="{734AB250-FAD4-9125-23E2-ECAE7378BE0F}"/>
              </a:ext>
            </a:extLst>
          </p:cNvPr>
          <p:cNvSpPr>
            <a:spLocks noGrp="1" noChangeAspect="1"/>
          </p:cNvSpPr>
          <p:nvPr>
            <p:ph type="media" sz="quarter" idx="10"/>
          </p:nvPr>
        </p:nvSpPr>
        <p:spPr>
          <a:xfrm>
            <a:off x="425558" y="6001659"/>
            <a:ext cx="540000" cy="540000"/>
          </a:xfrm>
          <a:prstGeom prst="rect">
            <a:avLst/>
          </a:prstGeom>
        </p:spPr>
        <p:txBody>
          <a:bodyPr/>
          <a:lstStyle/>
          <a:p>
            <a:endParaRPr lang="fr-MA" dirty="0"/>
          </a:p>
        </p:txBody>
      </p:sp>
      <p:sp>
        <p:nvSpPr>
          <p:cNvPr id="6" name="Espace réservé de l'élément multimédia 4">
            <a:extLst>
              <a:ext uri="{FF2B5EF4-FFF2-40B4-BE49-F238E27FC236}">
                <a16:creationId xmlns:a16="http://schemas.microsoft.com/office/drawing/2014/main" id="{5B1196A7-DB74-F3CF-9EAB-3C47AC4C984D}"/>
              </a:ext>
            </a:extLst>
          </p:cNvPr>
          <p:cNvSpPr>
            <a:spLocks noGrp="1" noChangeAspect="1"/>
          </p:cNvSpPr>
          <p:nvPr>
            <p:ph type="media" sz="quarter" idx="11"/>
          </p:nvPr>
        </p:nvSpPr>
        <p:spPr>
          <a:xfrm>
            <a:off x="1101741" y="6001659"/>
            <a:ext cx="540000" cy="540000"/>
          </a:xfrm>
          <a:prstGeom prst="rect">
            <a:avLst/>
          </a:prstGeom>
        </p:spPr>
        <p:txBody>
          <a:bodyPr/>
          <a:lstStyle/>
          <a:p>
            <a:endParaRPr lang="fr-MA" dirty="0"/>
          </a:p>
        </p:txBody>
      </p:sp>
      <p:sp>
        <p:nvSpPr>
          <p:cNvPr id="2" name="Espace réservé pour une image  16">
            <a:extLst>
              <a:ext uri="{FF2B5EF4-FFF2-40B4-BE49-F238E27FC236}">
                <a16:creationId xmlns:a16="http://schemas.microsoft.com/office/drawing/2014/main" id="{8B929772-088E-0E30-147B-C5F55ADA427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3" name="Espace réservé de l'élément multimédia 4">
            <a:extLst>
              <a:ext uri="{FF2B5EF4-FFF2-40B4-BE49-F238E27FC236}">
                <a16:creationId xmlns:a16="http://schemas.microsoft.com/office/drawing/2014/main" id="{5311BBD6-241A-3F44-9535-F2E9C92A04F2}"/>
              </a:ext>
            </a:extLst>
          </p:cNvPr>
          <p:cNvSpPr>
            <a:spLocks noGrp="1" noChangeAspect="1"/>
          </p:cNvSpPr>
          <p:nvPr>
            <p:ph type="media" sz="quarter" idx="13"/>
          </p:nvPr>
        </p:nvSpPr>
        <p:spPr>
          <a:xfrm>
            <a:off x="1777924" y="6001659"/>
            <a:ext cx="540000" cy="540000"/>
          </a:xfrm>
          <a:prstGeom prst="rect">
            <a:avLst/>
          </a:prstGeom>
        </p:spPr>
        <p:txBody>
          <a:bodyPr/>
          <a:lstStyle/>
          <a:p>
            <a:endParaRPr lang="fr-MA" dirty="0"/>
          </a:p>
        </p:txBody>
      </p:sp>
    </p:spTree>
    <p:extLst>
      <p:ext uri="{BB962C8B-B14F-4D97-AF65-F5344CB8AC3E}">
        <p14:creationId xmlns:p14="http://schemas.microsoft.com/office/powerpoint/2010/main" val="26532694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cstate="print">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cstate="print">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cstate="print">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440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Ecriture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250283860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Disposition personnalisé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Image 3" descr="Une image contenant texte, capture d’écran, dessin humoristique&#10;&#10;Le contenu généré par l’IA peut être incorrect.">
            <a:extLst>
              <a:ext uri="{FF2B5EF4-FFF2-40B4-BE49-F238E27FC236}">
                <a16:creationId xmlns:a16="http://schemas.microsoft.com/office/drawing/2014/main" id="{B0A6764B-678D-B14E-1938-8B4BE8B7B12F}"/>
              </a:ext>
            </a:extLst>
          </p:cNvPr>
          <p:cNvPicPr>
            <a:picLocks noChangeAspect="1"/>
          </p:cNvPicPr>
          <p:nvPr userDrawn="1"/>
        </p:nvPicPr>
        <p:blipFill>
          <a:blip r:embed="rId3">
            <a:extLst>
              <a:ext uri="{28A0092B-C50C-407E-A947-70E740481C1C}">
                <a14:useLocalDpi xmlns:a14="http://schemas.microsoft.com/office/drawing/2010/main" val="0"/>
              </a:ext>
            </a:extLst>
          </a:blip>
          <a:srcRect t="1542" b="4754"/>
          <a:stretch>
            <a:fillRect/>
          </a:stretch>
        </p:blipFill>
        <p:spPr>
          <a:xfrm>
            <a:off x="-1" y="0"/>
            <a:ext cx="9144001" cy="6858000"/>
          </a:xfrm>
          <a:prstGeom prst="rect">
            <a:avLst/>
          </a:prstGeom>
        </p:spPr>
      </p:pic>
    </p:spTree>
    <p:extLst>
      <p:ext uri="{BB962C8B-B14F-4D97-AF65-F5344CB8AC3E}">
        <p14:creationId xmlns:p14="http://schemas.microsoft.com/office/powerpoint/2010/main" val="118404953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1_Disposition personnalisé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Image 3" descr="Une image contenant texte, capture d’écran, dessin humoristique&#10;&#10;Le contenu généré par l’IA peut être incorrect.">
            <a:extLst>
              <a:ext uri="{FF2B5EF4-FFF2-40B4-BE49-F238E27FC236}">
                <a16:creationId xmlns:a16="http://schemas.microsoft.com/office/drawing/2014/main" id="{B0A6764B-678D-B14E-1938-8B4BE8B7B12F}"/>
              </a:ext>
            </a:extLst>
          </p:cNvPr>
          <p:cNvPicPr>
            <a:picLocks noChangeAspect="1"/>
          </p:cNvPicPr>
          <p:nvPr userDrawn="1"/>
        </p:nvPicPr>
        <p:blipFill>
          <a:blip r:embed="rId3">
            <a:extLst>
              <a:ext uri="{28A0092B-C50C-407E-A947-70E740481C1C}">
                <a14:useLocalDpi xmlns:a14="http://schemas.microsoft.com/office/drawing/2010/main" val="0"/>
              </a:ext>
            </a:extLst>
          </a:blip>
          <a:srcRect t="1542" b="4754"/>
          <a:stretch>
            <a:fillRect/>
          </a:stretch>
        </p:blipFill>
        <p:spPr>
          <a:xfrm>
            <a:off x="-1" y="0"/>
            <a:ext cx="9144001" cy="6858000"/>
          </a:xfrm>
          <a:prstGeom prst="rect">
            <a:avLst/>
          </a:prstGeom>
        </p:spPr>
      </p:pic>
    </p:spTree>
    <p:extLst>
      <p:ext uri="{BB962C8B-B14F-4D97-AF65-F5344CB8AC3E}">
        <p14:creationId xmlns:p14="http://schemas.microsoft.com/office/powerpoint/2010/main" val="16261027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F4075D5-1BC9-1702-EA5C-D90B611B7DAE}"/>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C2B2EBE3-60B4-A88E-7734-282BC655292F}"/>
              </a:ext>
            </a:extLst>
          </p:cNvPr>
          <p:cNvSpPr>
            <a:spLocks noGrp="1"/>
          </p:cNvSpPr>
          <p:nvPr>
            <p:ph type="pic" sz="quarter" idx="10"/>
          </p:nvPr>
        </p:nvSpPr>
        <p:spPr>
          <a:xfrm>
            <a:off x="792000" y="2160000"/>
            <a:ext cx="7560000" cy="3960000"/>
          </a:xfrm>
          <a:prstGeom prst="rect">
            <a:avLst/>
          </a:prstGeom>
        </p:spPr>
        <p:txBody>
          <a:bodyPr/>
          <a:lstStyle/>
          <a:p>
            <a:endParaRPr lang="fr-FR" dirty="0"/>
          </a:p>
        </p:txBody>
      </p:sp>
      <p:sp>
        <p:nvSpPr>
          <p:cNvPr id="5" name="Espace réservé pour une image  16">
            <a:extLst>
              <a:ext uri="{FF2B5EF4-FFF2-40B4-BE49-F238E27FC236}">
                <a16:creationId xmlns:a16="http://schemas.microsoft.com/office/drawing/2014/main" id="{3518FEEA-7DA1-3C40-38E8-4E39DC786288}"/>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503227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0757605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4564454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9036546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52558817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7350529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6743353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61970265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29769788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7577873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561DAE33-9723-DC88-209D-81FEF439A195}"/>
              </a:ext>
            </a:extLst>
          </p:cNvPr>
          <p:cNvSpPr>
            <a:spLocks noGrp="1"/>
          </p:cNvSpPr>
          <p:nvPr>
            <p:ph type="media" sz="quarter" idx="13"/>
          </p:nvPr>
        </p:nvSpPr>
        <p:spPr>
          <a:xfrm>
            <a:off x="2040385" y="1947285"/>
            <a:ext cx="2340000" cy="4140000"/>
          </a:xfrm>
          <a:prstGeom prst="rect">
            <a:avLst/>
          </a:prstGeom>
        </p:spPr>
        <p:txBody>
          <a:bodyPr/>
          <a:lstStyle/>
          <a:p>
            <a:endParaRPr lang="fr-MA" dirty="0"/>
          </a:p>
        </p:txBody>
      </p:sp>
      <p:sp>
        <p:nvSpPr>
          <p:cNvPr id="6" name="Espace réservé de l'élément multimédia 4">
            <a:extLst>
              <a:ext uri="{FF2B5EF4-FFF2-40B4-BE49-F238E27FC236}">
                <a16:creationId xmlns:a16="http://schemas.microsoft.com/office/drawing/2014/main" id="{4180F1CA-FF8B-83AE-82F6-FFE4FF2F87AB}"/>
              </a:ext>
            </a:extLst>
          </p:cNvPr>
          <p:cNvSpPr>
            <a:spLocks noGrp="1"/>
          </p:cNvSpPr>
          <p:nvPr>
            <p:ph type="media" sz="quarter" idx="14"/>
          </p:nvPr>
        </p:nvSpPr>
        <p:spPr>
          <a:xfrm>
            <a:off x="4763616" y="1962000"/>
            <a:ext cx="2340000" cy="4140000"/>
          </a:xfrm>
          <a:prstGeom prst="rect">
            <a:avLst/>
          </a:prstGeom>
        </p:spPr>
        <p:txBody>
          <a:bodyPr/>
          <a:lstStyle/>
          <a:p>
            <a:endParaRPr lang="fr-MA" dirty="0"/>
          </a:p>
        </p:txBody>
      </p:sp>
    </p:spTree>
    <p:extLst>
      <p:ext uri="{BB962C8B-B14F-4D97-AF65-F5344CB8AC3E}">
        <p14:creationId xmlns:p14="http://schemas.microsoft.com/office/powerpoint/2010/main" val="19309216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5382684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10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7560000" cy="3960000"/>
          </a:xfrm>
          <a:prstGeom prst="rect">
            <a:avLst/>
          </a:prstGeom>
        </p:spPr>
        <p:txBody>
          <a:bodyPr/>
          <a:lstStyle/>
          <a:p>
            <a:endParaRPr lang="fr-MA" dirty="0"/>
          </a:p>
        </p:txBody>
      </p:sp>
    </p:spTree>
    <p:extLst>
      <p:ext uri="{BB962C8B-B14F-4D97-AF65-F5344CB8AC3E}">
        <p14:creationId xmlns:p14="http://schemas.microsoft.com/office/powerpoint/2010/main" val="158881698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1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4152862" cy="3960000"/>
          </a:xfrm>
          <a:prstGeom prst="rect">
            <a:avLst/>
          </a:prstGeom>
        </p:spPr>
        <p:txBody>
          <a:bodyPr/>
          <a:lstStyle/>
          <a:p>
            <a:endParaRPr lang="fr-MA" dirty="0"/>
          </a:p>
        </p:txBody>
      </p:sp>
      <p:sp>
        <p:nvSpPr>
          <p:cNvPr id="3" name="Espace réservé pour une image  5">
            <a:extLst>
              <a:ext uri="{FF2B5EF4-FFF2-40B4-BE49-F238E27FC236}">
                <a16:creationId xmlns:a16="http://schemas.microsoft.com/office/drawing/2014/main" id="{11208264-EBBA-CD5B-581E-72DE1C201D2E}"/>
              </a:ext>
            </a:extLst>
          </p:cNvPr>
          <p:cNvSpPr>
            <a:spLocks noGrp="1"/>
          </p:cNvSpPr>
          <p:nvPr>
            <p:ph type="pic" sz="quarter" idx="14"/>
          </p:nvPr>
        </p:nvSpPr>
        <p:spPr>
          <a:xfrm>
            <a:off x="5211192" y="2160000"/>
            <a:ext cx="3140808" cy="3960000"/>
          </a:xfrm>
          <a:prstGeom prst="rect">
            <a:avLst/>
          </a:prstGeom>
        </p:spPr>
        <p:txBody>
          <a:bodyPr/>
          <a:lstStyle/>
          <a:p>
            <a:endParaRPr lang="fr-MA" dirty="0"/>
          </a:p>
        </p:txBody>
      </p:sp>
    </p:spTree>
    <p:extLst>
      <p:ext uri="{BB962C8B-B14F-4D97-AF65-F5344CB8AC3E}">
        <p14:creationId xmlns:p14="http://schemas.microsoft.com/office/powerpoint/2010/main" val="17531855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05647905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7238773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1648862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276888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5" name="Espace réservé du texte 4">
            <a:extLst>
              <a:ext uri="{FF2B5EF4-FFF2-40B4-BE49-F238E27FC236}">
                <a16:creationId xmlns:a16="http://schemas.microsoft.com/office/drawing/2014/main" id="{C4D61BF3-63D6-6113-434D-E22D0F0F1D3F}"/>
              </a:ext>
            </a:extLst>
          </p:cNvPr>
          <p:cNvSpPr>
            <a:spLocks noGrp="1"/>
          </p:cNvSpPr>
          <p:nvPr>
            <p:ph type="body" sz="quarter" idx="18"/>
          </p:nvPr>
        </p:nvSpPr>
        <p:spPr>
          <a:xfrm>
            <a:off x="4731056" y="3792776"/>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Tree>
    <p:extLst>
      <p:ext uri="{BB962C8B-B14F-4D97-AF65-F5344CB8AC3E}">
        <p14:creationId xmlns:p14="http://schemas.microsoft.com/office/powerpoint/2010/main" val="11011222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2509637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2480608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7476940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708942" y="1972706"/>
            <a:ext cx="1456294" cy="1456294"/>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730971" y="1972706"/>
            <a:ext cx="1456294" cy="1456294"/>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753000" y="1972706"/>
            <a:ext cx="1456294" cy="1456294"/>
          </a:xfrm>
          <a:prstGeom prst="rect">
            <a:avLst/>
          </a:prstGeom>
          <a:ln>
            <a:no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775030" y="1972706"/>
            <a:ext cx="1456294" cy="1456294"/>
          </a:xfrm>
          <a:prstGeom prst="rect">
            <a:avLst/>
          </a:prstGeom>
          <a:ln>
            <a:noFill/>
          </a:ln>
        </p:spPr>
        <p:txBody>
          <a:bodyPr/>
          <a:lstStyle/>
          <a:p>
            <a:endParaRPr lang="fr-MA" dirty="0"/>
          </a:p>
        </p:txBody>
      </p:sp>
      <p:sp>
        <p:nvSpPr>
          <p:cNvPr id="4" name="Espace réservé pour une image  16">
            <a:extLst>
              <a:ext uri="{FF2B5EF4-FFF2-40B4-BE49-F238E27FC236}">
                <a16:creationId xmlns:a16="http://schemas.microsoft.com/office/drawing/2014/main" id="{3442358F-8896-851F-CEA9-124CDEDB05AD}"/>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
        <p:nvSpPr>
          <p:cNvPr id="5" name="Espace réservé pour une image  14">
            <a:extLst>
              <a:ext uri="{FF2B5EF4-FFF2-40B4-BE49-F238E27FC236}">
                <a16:creationId xmlns:a16="http://schemas.microsoft.com/office/drawing/2014/main" id="{F1DDB8CB-39A2-DAB6-124F-83D9FDCA3CA7}"/>
              </a:ext>
            </a:extLst>
          </p:cNvPr>
          <p:cNvSpPr>
            <a:spLocks noGrp="1" noChangeAspect="1"/>
          </p:cNvSpPr>
          <p:nvPr>
            <p:ph type="pic" sz="quarter" idx="23"/>
          </p:nvPr>
        </p:nvSpPr>
        <p:spPr>
          <a:xfrm>
            <a:off x="708942" y="3545133"/>
            <a:ext cx="1456294" cy="1456294"/>
          </a:xfrm>
          <a:prstGeom prst="rect">
            <a:avLst/>
          </a:prstGeom>
          <a:ln>
            <a:noFill/>
          </a:ln>
        </p:spPr>
        <p:txBody>
          <a:bodyPr/>
          <a:lstStyle/>
          <a:p>
            <a:endParaRPr lang="fr-MA" dirty="0"/>
          </a:p>
        </p:txBody>
      </p:sp>
      <p:sp>
        <p:nvSpPr>
          <p:cNvPr id="10" name="Espace réservé pour une image  14">
            <a:extLst>
              <a:ext uri="{FF2B5EF4-FFF2-40B4-BE49-F238E27FC236}">
                <a16:creationId xmlns:a16="http://schemas.microsoft.com/office/drawing/2014/main" id="{032E51FE-C7D9-3883-7F7A-BFEC19D36C5E}"/>
              </a:ext>
            </a:extLst>
          </p:cNvPr>
          <p:cNvSpPr>
            <a:spLocks noGrp="1" noChangeAspect="1"/>
          </p:cNvSpPr>
          <p:nvPr>
            <p:ph type="pic" sz="quarter" idx="24"/>
          </p:nvPr>
        </p:nvSpPr>
        <p:spPr>
          <a:xfrm>
            <a:off x="2730971" y="3545133"/>
            <a:ext cx="1456294" cy="1456294"/>
          </a:xfrm>
          <a:prstGeom prst="rect">
            <a:avLst/>
          </a:prstGeom>
          <a:ln>
            <a:noFill/>
          </a:ln>
        </p:spPr>
        <p:txBody>
          <a:bodyPr/>
          <a:lstStyle/>
          <a:p>
            <a:endParaRPr lang="fr-MA" dirty="0"/>
          </a:p>
        </p:txBody>
      </p:sp>
      <p:sp>
        <p:nvSpPr>
          <p:cNvPr id="11" name="Espace réservé pour une image  14">
            <a:extLst>
              <a:ext uri="{FF2B5EF4-FFF2-40B4-BE49-F238E27FC236}">
                <a16:creationId xmlns:a16="http://schemas.microsoft.com/office/drawing/2014/main" id="{6954FEF7-5F60-5B4B-84DF-A82F1F2ACD25}"/>
              </a:ext>
            </a:extLst>
          </p:cNvPr>
          <p:cNvSpPr>
            <a:spLocks noGrp="1" noChangeAspect="1"/>
          </p:cNvSpPr>
          <p:nvPr>
            <p:ph type="pic" sz="quarter" idx="25"/>
          </p:nvPr>
        </p:nvSpPr>
        <p:spPr>
          <a:xfrm>
            <a:off x="4753000" y="3545133"/>
            <a:ext cx="1456294" cy="1456294"/>
          </a:xfrm>
          <a:prstGeom prst="rect">
            <a:avLst/>
          </a:prstGeom>
          <a:ln>
            <a:noFill/>
          </a:ln>
        </p:spPr>
        <p:txBody>
          <a:bodyPr/>
          <a:lstStyle/>
          <a:p>
            <a:endParaRPr lang="fr-MA" dirty="0"/>
          </a:p>
        </p:txBody>
      </p:sp>
      <p:sp>
        <p:nvSpPr>
          <p:cNvPr id="12" name="Espace réservé pour une image  14">
            <a:extLst>
              <a:ext uri="{FF2B5EF4-FFF2-40B4-BE49-F238E27FC236}">
                <a16:creationId xmlns:a16="http://schemas.microsoft.com/office/drawing/2014/main" id="{D1C2B0FE-6323-21DA-17C8-E72AFF2B1DA2}"/>
              </a:ext>
            </a:extLst>
          </p:cNvPr>
          <p:cNvSpPr>
            <a:spLocks noGrp="1" noChangeAspect="1"/>
          </p:cNvSpPr>
          <p:nvPr>
            <p:ph type="pic" sz="quarter" idx="26"/>
          </p:nvPr>
        </p:nvSpPr>
        <p:spPr>
          <a:xfrm>
            <a:off x="6775030" y="3545133"/>
            <a:ext cx="1456294" cy="1456294"/>
          </a:xfrm>
          <a:prstGeom prst="rect">
            <a:avLst/>
          </a:prstGeom>
          <a:ln>
            <a:noFill/>
          </a:ln>
        </p:spPr>
        <p:txBody>
          <a:bodyPr/>
          <a:lstStyle/>
          <a:p>
            <a:endParaRPr lang="fr-MA" dirty="0"/>
          </a:p>
        </p:txBody>
      </p:sp>
      <p:sp>
        <p:nvSpPr>
          <p:cNvPr id="16" name="Espace réservé pour une image  14">
            <a:extLst>
              <a:ext uri="{FF2B5EF4-FFF2-40B4-BE49-F238E27FC236}">
                <a16:creationId xmlns:a16="http://schemas.microsoft.com/office/drawing/2014/main" id="{F0C49881-4377-E6C4-DC29-F5C78D761D34}"/>
              </a:ext>
            </a:extLst>
          </p:cNvPr>
          <p:cNvSpPr>
            <a:spLocks noGrp="1" noChangeAspect="1"/>
          </p:cNvSpPr>
          <p:nvPr>
            <p:ph type="pic" sz="quarter" idx="27"/>
          </p:nvPr>
        </p:nvSpPr>
        <p:spPr>
          <a:xfrm>
            <a:off x="708942" y="5117560"/>
            <a:ext cx="1456294" cy="1456294"/>
          </a:xfrm>
          <a:prstGeom prst="rect">
            <a:avLst/>
          </a:prstGeom>
          <a:ln>
            <a:noFill/>
          </a:ln>
        </p:spPr>
        <p:txBody>
          <a:bodyPr/>
          <a:lstStyle/>
          <a:p>
            <a:endParaRPr lang="fr-MA" dirty="0"/>
          </a:p>
        </p:txBody>
      </p:sp>
      <p:sp>
        <p:nvSpPr>
          <p:cNvPr id="17" name="Espace réservé pour une image  14">
            <a:extLst>
              <a:ext uri="{FF2B5EF4-FFF2-40B4-BE49-F238E27FC236}">
                <a16:creationId xmlns:a16="http://schemas.microsoft.com/office/drawing/2014/main" id="{3FE32F3D-30FA-B64A-59BF-8E1031E43A9C}"/>
              </a:ext>
            </a:extLst>
          </p:cNvPr>
          <p:cNvSpPr>
            <a:spLocks noGrp="1" noChangeAspect="1"/>
          </p:cNvSpPr>
          <p:nvPr>
            <p:ph type="pic" sz="quarter" idx="28"/>
          </p:nvPr>
        </p:nvSpPr>
        <p:spPr>
          <a:xfrm>
            <a:off x="2730971" y="5117560"/>
            <a:ext cx="1456294" cy="1456294"/>
          </a:xfrm>
          <a:prstGeom prst="rect">
            <a:avLst/>
          </a:prstGeom>
          <a:ln>
            <a:noFill/>
          </a:ln>
        </p:spPr>
        <p:txBody>
          <a:bodyPr/>
          <a:lstStyle/>
          <a:p>
            <a:endParaRPr lang="fr-MA" dirty="0"/>
          </a:p>
        </p:txBody>
      </p:sp>
      <p:sp>
        <p:nvSpPr>
          <p:cNvPr id="18" name="Espace réservé pour une image  14">
            <a:extLst>
              <a:ext uri="{FF2B5EF4-FFF2-40B4-BE49-F238E27FC236}">
                <a16:creationId xmlns:a16="http://schemas.microsoft.com/office/drawing/2014/main" id="{565D4B95-EEC3-C604-DD3F-E9EC9289CA4F}"/>
              </a:ext>
            </a:extLst>
          </p:cNvPr>
          <p:cNvSpPr>
            <a:spLocks noGrp="1" noChangeAspect="1"/>
          </p:cNvSpPr>
          <p:nvPr>
            <p:ph type="pic" sz="quarter" idx="29"/>
          </p:nvPr>
        </p:nvSpPr>
        <p:spPr>
          <a:xfrm>
            <a:off x="4753000" y="5117560"/>
            <a:ext cx="1456294" cy="1456294"/>
          </a:xfrm>
          <a:prstGeom prst="rect">
            <a:avLst/>
          </a:prstGeom>
          <a:ln>
            <a:noFill/>
          </a:ln>
        </p:spPr>
        <p:txBody>
          <a:bodyPr/>
          <a:lstStyle/>
          <a:p>
            <a:endParaRPr lang="fr-MA" dirty="0"/>
          </a:p>
        </p:txBody>
      </p:sp>
      <p:sp>
        <p:nvSpPr>
          <p:cNvPr id="19" name="Espace réservé pour une image  14">
            <a:extLst>
              <a:ext uri="{FF2B5EF4-FFF2-40B4-BE49-F238E27FC236}">
                <a16:creationId xmlns:a16="http://schemas.microsoft.com/office/drawing/2014/main" id="{612BB425-D520-CE98-D8FF-0ED39620E73D}"/>
              </a:ext>
            </a:extLst>
          </p:cNvPr>
          <p:cNvSpPr>
            <a:spLocks noGrp="1" noChangeAspect="1"/>
          </p:cNvSpPr>
          <p:nvPr>
            <p:ph type="pic" sz="quarter" idx="30"/>
          </p:nvPr>
        </p:nvSpPr>
        <p:spPr>
          <a:xfrm>
            <a:off x="6775030" y="5117560"/>
            <a:ext cx="1456294" cy="1456294"/>
          </a:xfrm>
          <a:prstGeom prst="rect">
            <a:avLst/>
          </a:prstGeom>
          <a:ln>
            <a:noFill/>
          </a:ln>
        </p:spPr>
        <p:txBody>
          <a:bodyPr/>
          <a:lstStyle/>
          <a:p>
            <a:endParaRPr lang="fr-MA" dirty="0"/>
          </a:p>
        </p:txBody>
      </p:sp>
    </p:spTree>
    <p:extLst>
      <p:ext uri="{BB962C8B-B14F-4D97-AF65-F5344CB8AC3E}">
        <p14:creationId xmlns:p14="http://schemas.microsoft.com/office/powerpoint/2010/main" val="47847498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199223856"/>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3464064672"/>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4293236405"/>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cstate="print">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cstate="print">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228495" cy="338554"/>
          </a:xfrm>
          <a:prstGeom prst="rect">
            <a:avLst/>
          </a:prstGeom>
          <a:noFill/>
        </p:spPr>
        <p:txBody>
          <a:bodyPr wrap="none" rtlCol="0">
            <a:spAutoFit/>
          </a:bodyPr>
          <a:lstStyle/>
          <a:p>
            <a:r>
              <a:rPr lang="fr-MA" sz="1600" dirty="0">
                <a:solidFill>
                  <a:srgbClr val="757575"/>
                </a:solidFill>
                <a:latin typeface="Dosis ExtraBold" pitchFamily="2" charset="0"/>
              </a:rPr>
              <a:t>2. Écrit : Point de langue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cstate="print">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034257"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Lecture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2856100764"/>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cstate="print">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cstate="print">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228495" cy="338554"/>
          </a:xfrm>
          <a:prstGeom prst="rect">
            <a:avLst/>
          </a:prstGeom>
          <a:noFill/>
        </p:spPr>
        <p:txBody>
          <a:bodyPr wrap="none" rtlCol="0">
            <a:spAutoFit/>
          </a:bodyPr>
          <a:lstStyle/>
          <a:p>
            <a:r>
              <a:rPr lang="fr-MA" sz="1600" dirty="0">
                <a:solidFill>
                  <a:srgbClr val="757575"/>
                </a:solidFill>
                <a:latin typeface="Dosis ExtraBold" pitchFamily="2" charset="0"/>
              </a:rPr>
              <a:t>2. Écrit : Point de langue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cstate="print">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075936"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Lecture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1998713297"/>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cstate="print">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228495" cy="338554"/>
          </a:xfrm>
          <a:prstGeom prst="rect">
            <a:avLst/>
          </a:prstGeom>
          <a:noFill/>
        </p:spPr>
        <p:txBody>
          <a:bodyPr wrap="none" rtlCol="0">
            <a:spAutoFit/>
          </a:bodyPr>
          <a:lstStyle/>
          <a:p>
            <a:r>
              <a:rPr lang="fr-MA" sz="1600" dirty="0">
                <a:solidFill>
                  <a:srgbClr val="757575"/>
                </a:solidFill>
                <a:latin typeface="Dosis ExtraBold" pitchFamily="2" charset="0"/>
              </a:rPr>
              <a:t>2, Écrit : Point de langue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cstate="print">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843501"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Lecture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cstate="print">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2033263688"/>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255763524"/>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dirty="0"/>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01829201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93671433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3590943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7451814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5725353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8177441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8593822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3431908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3380669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dirty="0"/>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659034246"/>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31439971"/>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164433088"/>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98012666"/>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418269360"/>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719924183"/>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154553713"/>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506271473"/>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990466349"/>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dirty="0"/>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4527037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4763924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8095395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28560162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84010547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6494177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19409245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5965112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6928921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3.xml><?xml version="1.0" encoding="utf-8"?>
<p:sldLayout xmlns:a="http://schemas.openxmlformats.org/drawingml/2006/main" xmlns:r="http://schemas.openxmlformats.org/officeDocument/2006/relationships" xmlns:p="http://schemas.openxmlformats.org/presentationml/2006/main"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F10C282A-CDCD-9D0F-0138-0DFBC95D78F6}"/>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5056908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5.xml"/><Relationship Id="rId7" Type="http://schemas.openxmlformats.org/officeDocument/2006/relationships/slideLayout" Target="../slideLayouts/slideLayout9.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5" Type="http://schemas.openxmlformats.org/officeDocument/2006/relationships/slideLayout" Target="../slideLayouts/slideLayout7.xml"/><Relationship Id="rId4" Type="http://schemas.openxmlformats.org/officeDocument/2006/relationships/slideLayout" Target="../slideLayouts/slideLayout6.xml"/><Relationship Id="rId9" Type="http://schemas.openxmlformats.org/officeDocument/2006/relationships/image" Target="../media/image2.jpe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7.xml"/><Relationship Id="rId13" Type="http://schemas.openxmlformats.org/officeDocument/2006/relationships/slideLayout" Target="../slideLayouts/slideLayout22.xml"/><Relationship Id="rId18" Type="http://schemas.openxmlformats.org/officeDocument/2006/relationships/image" Target="../media/image9.png"/><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slideLayout" Target="../slideLayouts/slideLayout21.xml"/><Relationship Id="rId17" Type="http://schemas.openxmlformats.org/officeDocument/2006/relationships/image" Target="../media/image8.png"/><Relationship Id="rId2" Type="http://schemas.openxmlformats.org/officeDocument/2006/relationships/slideLayout" Target="../slideLayouts/slideLayout11.xml"/><Relationship Id="rId16" Type="http://schemas.openxmlformats.org/officeDocument/2006/relationships/image" Target="../media/image7.jpeg"/><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5" Type="http://schemas.openxmlformats.org/officeDocument/2006/relationships/theme" Target="../theme/theme3.xml"/><Relationship Id="rId10" Type="http://schemas.openxmlformats.org/officeDocument/2006/relationships/slideLayout" Target="../slideLayouts/slideLayout19.xml"/><Relationship Id="rId19" Type="http://schemas.openxmlformats.org/officeDocument/2006/relationships/image" Target="../media/image10.png"/><Relationship Id="rId4" Type="http://schemas.openxmlformats.org/officeDocument/2006/relationships/slideLayout" Target="../slideLayouts/slideLayout13.xml"/><Relationship Id="rId9" Type="http://schemas.openxmlformats.org/officeDocument/2006/relationships/slideLayout" Target="../slideLayouts/slideLayout18.xml"/><Relationship Id="rId14" Type="http://schemas.openxmlformats.org/officeDocument/2006/relationships/slideLayout" Target="../slideLayouts/slideLayout2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image" Target="../media/image9.png"/><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image" Target="../media/image8.png"/><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image" Target="../media/image7.jpeg"/><Relationship Id="rId5" Type="http://schemas.openxmlformats.org/officeDocument/2006/relationships/slideLayout" Target="../slideLayouts/slideLayout28.xml"/><Relationship Id="rId10" Type="http://schemas.openxmlformats.org/officeDocument/2006/relationships/theme" Target="../theme/theme4.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image" Target="../media/image10.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0.xml"/><Relationship Id="rId13" Type="http://schemas.openxmlformats.org/officeDocument/2006/relationships/image" Target="../media/image9.png"/><Relationship Id="rId3" Type="http://schemas.openxmlformats.org/officeDocument/2006/relationships/slideLayout" Target="../slideLayouts/slideLayout35.xml"/><Relationship Id="rId7" Type="http://schemas.openxmlformats.org/officeDocument/2006/relationships/slideLayout" Target="../slideLayouts/slideLayout39.xml"/><Relationship Id="rId12" Type="http://schemas.openxmlformats.org/officeDocument/2006/relationships/image" Target="../media/image8.png"/><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image" Target="../media/image11.jpeg"/><Relationship Id="rId5" Type="http://schemas.openxmlformats.org/officeDocument/2006/relationships/slideLayout" Target="../slideLayouts/slideLayout37.xml"/><Relationship Id="rId10" Type="http://schemas.openxmlformats.org/officeDocument/2006/relationships/theme" Target="../theme/theme5.xml"/><Relationship Id="rId4" Type="http://schemas.openxmlformats.org/officeDocument/2006/relationships/slideLayout" Target="../slideLayouts/slideLayout36.xml"/><Relationship Id="rId9" Type="http://schemas.openxmlformats.org/officeDocument/2006/relationships/slideLayout" Target="../slideLayouts/slideLayout41.xml"/><Relationship Id="rId14" Type="http://schemas.openxmlformats.org/officeDocument/2006/relationships/image" Target="../media/image10.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9.xml"/><Relationship Id="rId13" Type="http://schemas.openxmlformats.org/officeDocument/2006/relationships/image" Target="../media/image9.png"/><Relationship Id="rId3" Type="http://schemas.openxmlformats.org/officeDocument/2006/relationships/slideLayout" Target="../slideLayouts/slideLayout44.xml"/><Relationship Id="rId7" Type="http://schemas.openxmlformats.org/officeDocument/2006/relationships/slideLayout" Target="../slideLayouts/slideLayout48.xml"/><Relationship Id="rId12" Type="http://schemas.openxmlformats.org/officeDocument/2006/relationships/image" Target="../media/image8.png"/><Relationship Id="rId2" Type="http://schemas.openxmlformats.org/officeDocument/2006/relationships/slideLayout" Target="../slideLayouts/slideLayout43.xml"/><Relationship Id="rId1" Type="http://schemas.openxmlformats.org/officeDocument/2006/relationships/slideLayout" Target="../slideLayouts/slideLayout42.xml"/><Relationship Id="rId6" Type="http://schemas.openxmlformats.org/officeDocument/2006/relationships/slideLayout" Target="../slideLayouts/slideLayout47.xml"/><Relationship Id="rId11" Type="http://schemas.openxmlformats.org/officeDocument/2006/relationships/image" Target="../media/image7.jpeg"/><Relationship Id="rId5" Type="http://schemas.openxmlformats.org/officeDocument/2006/relationships/slideLayout" Target="../slideLayouts/slideLayout46.xml"/><Relationship Id="rId10" Type="http://schemas.openxmlformats.org/officeDocument/2006/relationships/theme" Target="../theme/theme6.xml"/><Relationship Id="rId4" Type="http://schemas.openxmlformats.org/officeDocument/2006/relationships/slideLayout" Target="../slideLayouts/slideLayout45.xml"/><Relationship Id="rId9" Type="http://schemas.openxmlformats.org/officeDocument/2006/relationships/slideLayout" Target="../slideLayouts/slideLayout50.xml"/><Relationship Id="rId14" Type="http://schemas.openxmlformats.org/officeDocument/2006/relationships/image" Target="../media/image10.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58.xml"/><Relationship Id="rId13" Type="http://schemas.openxmlformats.org/officeDocument/2006/relationships/slideLayout" Target="../slideLayouts/slideLayout63.xml"/><Relationship Id="rId18" Type="http://schemas.openxmlformats.org/officeDocument/2006/relationships/image" Target="../media/image9.png"/><Relationship Id="rId3" Type="http://schemas.openxmlformats.org/officeDocument/2006/relationships/slideLayout" Target="../slideLayouts/slideLayout53.xml"/><Relationship Id="rId7" Type="http://schemas.openxmlformats.org/officeDocument/2006/relationships/slideLayout" Target="../slideLayouts/slideLayout57.xml"/><Relationship Id="rId12" Type="http://schemas.openxmlformats.org/officeDocument/2006/relationships/slideLayout" Target="../slideLayouts/slideLayout62.xml"/><Relationship Id="rId17" Type="http://schemas.openxmlformats.org/officeDocument/2006/relationships/image" Target="../media/image8.png"/><Relationship Id="rId2" Type="http://schemas.openxmlformats.org/officeDocument/2006/relationships/slideLayout" Target="../slideLayouts/slideLayout52.xml"/><Relationship Id="rId16" Type="http://schemas.openxmlformats.org/officeDocument/2006/relationships/image" Target="../media/image7.jpeg"/><Relationship Id="rId1" Type="http://schemas.openxmlformats.org/officeDocument/2006/relationships/slideLayout" Target="../slideLayouts/slideLayout51.xml"/><Relationship Id="rId6" Type="http://schemas.openxmlformats.org/officeDocument/2006/relationships/slideLayout" Target="../slideLayouts/slideLayout56.xml"/><Relationship Id="rId11" Type="http://schemas.openxmlformats.org/officeDocument/2006/relationships/slideLayout" Target="../slideLayouts/slideLayout61.xml"/><Relationship Id="rId5" Type="http://schemas.openxmlformats.org/officeDocument/2006/relationships/slideLayout" Target="../slideLayouts/slideLayout55.xml"/><Relationship Id="rId15" Type="http://schemas.openxmlformats.org/officeDocument/2006/relationships/theme" Target="../theme/theme7.xml"/><Relationship Id="rId10" Type="http://schemas.openxmlformats.org/officeDocument/2006/relationships/slideLayout" Target="../slideLayouts/slideLayout60.xml"/><Relationship Id="rId19" Type="http://schemas.openxmlformats.org/officeDocument/2006/relationships/image" Target="../media/image10.png"/><Relationship Id="rId4" Type="http://schemas.openxmlformats.org/officeDocument/2006/relationships/slideLayout" Target="../slideLayouts/slideLayout54.xml"/><Relationship Id="rId9" Type="http://schemas.openxmlformats.org/officeDocument/2006/relationships/slideLayout" Target="../slideLayouts/slideLayout59.xml"/><Relationship Id="rId14" Type="http://schemas.openxmlformats.org/officeDocument/2006/relationships/slideLayout" Target="../slideLayouts/slideLayout64.xml"/></Relationships>
</file>

<file path=ppt/slideMasters/_rels/slideMaster8.xml.rels><?xml version="1.0" encoding="UTF-8" standalone="yes"?>
<Relationships xmlns="http://schemas.openxmlformats.org/package/2006/relationships"><Relationship Id="rId3" Type="http://schemas.openxmlformats.org/officeDocument/2006/relationships/theme" Target="../theme/theme8.xml"/><Relationship Id="rId2" Type="http://schemas.openxmlformats.org/officeDocument/2006/relationships/slideLayout" Target="../slideLayouts/slideLayout66.xml"/><Relationship Id="rId1" Type="http://schemas.openxmlformats.org/officeDocument/2006/relationships/slideLayout" Target="../slideLayouts/slideLayout65.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image" Target="../media/image9.png"/><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image" Target="../media/image8.png"/><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image" Target="../media/image11.jpeg"/><Relationship Id="rId5" Type="http://schemas.openxmlformats.org/officeDocument/2006/relationships/slideLayout" Target="../slideLayouts/slideLayout71.xml"/><Relationship Id="rId10" Type="http://schemas.openxmlformats.org/officeDocument/2006/relationships/theme" Target="../theme/theme9.xml"/><Relationship Id="rId4" Type="http://schemas.openxmlformats.org/officeDocument/2006/relationships/slideLayout" Target="../slideLayouts/slideLayout70.xml"/><Relationship Id="rId9" Type="http://schemas.openxmlformats.org/officeDocument/2006/relationships/slideLayout" Target="../slideLayouts/slideLayout75.xml"/><Relationship Id="rId14" Type="http://schemas.openxmlformats.org/officeDocument/2006/relationships/image" Target="../media/image10.pn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83.xml"/><Relationship Id="rId13" Type="http://schemas.openxmlformats.org/officeDocument/2006/relationships/slideLayout" Target="../slideLayouts/slideLayout88.xml"/><Relationship Id="rId18" Type="http://schemas.openxmlformats.org/officeDocument/2006/relationships/image" Target="../media/image10.png"/><Relationship Id="rId3" Type="http://schemas.openxmlformats.org/officeDocument/2006/relationships/slideLayout" Target="../slideLayouts/slideLayout78.xml"/><Relationship Id="rId7" Type="http://schemas.openxmlformats.org/officeDocument/2006/relationships/slideLayout" Target="../slideLayouts/slideLayout82.xml"/><Relationship Id="rId12" Type="http://schemas.openxmlformats.org/officeDocument/2006/relationships/slideLayout" Target="../slideLayouts/slideLayout87.xml"/><Relationship Id="rId17" Type="http://schemas.openxmlformats.org/officeDocument/2006/relationships/image" Target="../media/image9.png"/><Relationship Id="rId2" Type="http://schemas.openxmlformats.org/officeDocument/2006/relationships/slideLayout" Target="../slideLayouts/slideLayout77.xml"/><Relationship Id="rId16" Type="http://schemas.openxmlformats.org/officeDocument/2006/relationships/image" Target="../media/image8.png"/><Relationship Id="rId1" Type="http://schemas.openxmlformats.org/officeDocument/2006/relationships/slideLayout" Target="../slideLayouts/slideLayout76.xml"/><Relationship Id="rId6" Type="http://schemas.openxmlformats.org/officeDocument/2006/relationships/slideLayout" Target="../slideLayouts/slideLayout81.xml"/><Relationship Id="rId11" Type="http://schemas.openxmlformats.org/officeDocument/2006/relationships/slideLayout" Target="../slideLayouts/slideLayout86.xml"/><Relationship Id="rId5" Type="http://schemas.openxmlformats.org/officeDocument/2006/relationships/slideLayout" Target="../slideLayouts/slideLayout80.xml"/><Relationship Id="rId15" Type="http://schemas.openxmlformats.org/officeDocument/2006/relationships/image" Target="../media/image7.jpeg"/><Relationship Id="rId10" Type="http://schemas.openxmlformats.org/officeDocument/2006/relationships/slideLayout" Target="../slideLayouts/slideLayout85.xml"/><Relationship Id="rId4" Type="http://schemas.openxmlformats.org/officeDocument/2006/relationships/slideLayout" Target="../slideLayouts/slideLayout79.xml"/><Relationship Id="rId9" Type="http://schemas.openxmlformats.org/officeDocument/2006/relationships/slideLayout" Target="../slideLayouts/slideLayout84.xml"/><Relationship Id="rId14" Type="http://schemas.openxmlformats.org/officeDocument/2006/relationships/theme" Target="../theme/theme10.xml"/></Relationships>
</file>

<file path=ppt/slideMasters/_rels/slideMaster11.xml.rels><?xml version="1.0" encoding="UTF-8" standalone="yes"?>
<Relationships xmlns="http://schemas.openxmlformats.org/package/2006/relationships"><Relationship Id="rId8" Type="http://schemas.openxmlformats.org/officeDocument/2006/relationships/theme" Target="../theme/theme11.xml"/><Relationship Id="rId3" Type="http://schemas.openxmlformats.org/officeDocument/2006/relationships/slideLayout" Target="../slideLayouts/slideLayout91.xml"/><Relationship Id="rId7" Type="http://schemas.openxmlformats.org/officeDocument/2006/relationships/slideLayout" Target="../slideLayouts/slideLayout95.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5" Type="http://schemas.openxmlformats.org/officeDocument/2006/relationships/slideLayout" Target="../slideLayouts/slideLayout93.xml"/><Relationship Id="rId4" Type="http://schemas.openxmlformats.org/officeDocument/2006/relationships/slideLayout" Target="../slideLayouts/slideLayout92.xml"/><Relationship Id="rId9" Type="http://schemas.openxmlformats.org/officeDocument/2006/relationships/image" Target="../media/image2.jpeg"/></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03.xml"/><Relationship Id="rId13" Type="http://schemas.openxmlformats.org/officeDocument/2006/relationships/image" Target="../media/image9.png"/><Relationship Id="rId3" Type="http://schemas.openxmlformats.org/officeDocument/2006/relationships/slideLayout" Target="../slideLayouts/slideLayout98.xml"/><Relationship Id="rId7" Type="http://schemas.openxmlformats.org/officeDocument/2006/relationships/slideLayout" Target="../slideLayouts/slideLayout102.xml"/><Relationship Id="rId12" Type="http://schemas.openxmlformats.org/officeDocument/2006/relationships/image" Target="../media/image8.png"/><Relationship Id="rId2" Type="http://schemas.openxmlformats.org/officeDocument/2006/relationships/slideLayout" Target="../slideLayouts/slideLayout97.xml"/><Relationship Id="rId1" Type="http://schemas.openxmlformats.org/officeDocument/2006/relationships/slideLayout" Target="../slideLayouts/slideLayout96.xml"/><Relationship Id="rId6" Type="http://schemas.openxmlformats.org/officeDocument/2006/relationships/slideLayout" Target="../slideLayouts/slideLayout101.xml"/><Relationship Id="rId11" Type="http://schemas.openxmlformats.org/officeDocument/2006/relationships/image" Target="../media/image7.jpeg"/><Relationship Id="rId5" Type="http://schemas.openxmlformats.org/officeDocument/2006/relationships/slideLayout" Target="../slideLayouts/slideLayout100.xml"/><Relationship Id="rId10" Type="http://schemas.openxmlformats.org/officeDocument/2006/relationships/theme" Target="../theme/theme12.xml"/><Relationship Id="rId4" Type="http://schemas.openxmlformats.org/officeDocument/2006/relationships/slideLayout" Target="../slideLayouts/slideLayout99.xml"/><Relationship Id="rId9" Type="http://schemas.openxmlformats.org/officeDocument/2006/relationships/slideLayout" Target="../slideLayouts/slideLayout104.xml"/><Relationship Id="rId14" Type="http://schemas.openxmlformats.org/officeDocument/2006/relationships/image" Target="../media/image10.png"/></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12.xml"/><Relationship Id="rId13" Type="http://schemas.openxmlformats.org/officeDocument/2006/relationships/image" Target="../media/image9.png"/><Relationship Id="rId3" Type="http://schemas.openxmlformats.org/officeDocument/2006/relationships/slideLayout" Target="../slideLayouts/slideLayout107.xml"/><Relationship Id="rId7" Type="http://schemas.openxmlformats.org/officeDocument/2006/relationships/slideLayout" Target="../slideLayouts/slideLayout111.xml"/><Relationship Id="rId12" Type="http://schemas.openxmlformats.org/officeDocument/2006/relationships/image" Target="../media/image8.png"/><Relationship Id="rId2" Type="http://schemas.openxmlformats.org/officeDocument/2006/relationships/slideLayout" Target="../slideLayouts/slideLayout106.xml"/><Relationship Id="rId1" Type="http://schemas.openxmlformats.org/officeDocument/2006/relationships/slideLayout" Target="../slideLayouts/slideLayout105.xml"/><Relationship Id="rId6" Type="http://schemas.openxmlformats.org/officeDocument/2006/relationships/slideLayout" Target="../slideLayouts/slideLayout110.xml"/><Relationship Id="rId11" Type="http://schemas.openxmlformats.org/officeDocument/2006/relationships/image" Target="../media/image7.jpeg"/><Relationship Id="rId5" Type="http://schemas.openxmlformats.org/officeDocument/2006/relationships/slideLayout" Target="../slideLayouts/slideLayout109.xml"/><Relationship Id="rId10" Type="http://schemas.openxmlformats.org/officeDocument/2006/relationships/theme" Target="../theme/theme13.xml"/><Relationship Id="rId4" Type="http://schemas.openxmlformats.org/officeDocument/2006/relationships/slideLayout" Target="../slideLayouts/slideLayout108.xml"/><Relationship Id="rId9" Type="http://schemas.openxmlformats.org/officeDocument/2006/relationships/slideLayout" Target="../slideLayouts/slideLayout113.xml"/><Relationship Id="rId14" Type="http://schemas.openxmlformats.org/officeDocument/2006/relationships/image" Target="../media/image10.png"/></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21.xml"/><Relationship Id="rId13" Type="http://schemas.openxmlformats.org/officeDocument/2006/relationships/image" Target="../media/image8.png"/><Relationship Id="rId3" Type="http://schemas.openxmlformats.org/officeDocument/2006/relationships/slideLayout" Target="../slideLayouts/slideLayout116.xml"/><Relationship Id="rId7" Type="http://schemas.openxmlformats.org/officeDocument/2006/relationships/slideLayout" Target="../slideLayouts/slideLayout120.xml"/><Relationship Id="rId12" Type="http://schemas.openxmlformats.org/officeDocument/2006/relationships/image" Target="../media/image7.jpeg"/><Relationship Id="rId2" Type="http://schemas.openxmlformats.org/officeDocument/2006/relationships/slideLayout" Target="../slideLayouts/slideLayout115.xml"/><Relationship Id="rId1" Type="http://schemas.openxmlformats.org/officeDocument/2006/relationships/slideLayout" Target="../slideLayouts/slideLayout114.xml"/><Relationship Id="rId6" Type="http://schemas.openxmlformats.org/officeDocument/2006/relationships/slideLayout" Target="../slideLayouts/slideLayout119.xml"/><Relationship Id="rId11" Type="http://schemas.openxmlformats.org/officeDocument/2006/relationships/theme" Target="../theme/theme14.xml"/><Relationship Id="rId5" Type="http://schemas.openxmlformats.org/officeDocument/2006/relationships/slideLayout" Target="../slideLayouts/slideLayout118.xml"/><Relationship Id="rId15" Type="http://schemas.openxmlformats.org/officeDocument/2006/relationships/image" Target="../media/image10.png"/><Relationship Id="rId10" Type="http://schemas.openxmlformats.org/officeDocument/2006/relationships/slideLayout" Target="../slideLayouts/slideLayout123.xml"/><Relationship Id="rId4" Type="http://schemas.openxmlformats.org/officeDocument/2006/relationships/slideLayout" Target="../slideLayouts/slideLayout117.xml"/><Relationship Id="rId9" Type="http://schemas.openxmlformats.org/officeDocument/2006/relationships/slideLayout" Target="../slideLayouts/slideLayout122.xml"/><Relationship Id="rId14" Type="http://schemas.openxmlformats.org/officeDocument/2006/relationships/image" Target="../media/image9.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88824597"/>
      </p:ext>
    </p:extLst>
  </p:cSld>
  <p:clrMap bg1="lt1" tx1="dk1" bg2="lt2" tx2="dk2" accent1="accent1" accent2="accent2" accent3="accent3" accent4="accent4" accent5="accent5" accent6="accent6" hlink="hlink" folHlink="folHlink"/>
  <p:sldLayoutIdLst>
    <p:sldLayoutId id="2147483742" r:id="rId1"/>
    <p:sldLayoutId id="2147483751" r:id="rId2"/>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79626716"/>
      </p:ext>
    </p:extLst>
  </p:cSld>
  <p:clrMap bg1="lt1" tx1="dk1" bg2="lt2" tx2="dk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 id="2147483748" r:id="rId5"/>
    <p:sldLayoutId id="2147483749" r:id="rId6"/>
    <p:sldLayoutId id="2147483750" r:id="rId7"/>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7">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solidFill>
              </a:rPr>
              <a:t>Acte de parole</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7098471"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Lecture </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8">
            <a:alphaModFix amt="20000"/>
            <a:extLst>
              <a:ext uri="{28A0092B-C50C-407E-A947-70E740481C1C}">
                <a14:useLocalDpi xmlns:a14="http://schemas.microsoft.com/office/drawing/2010/main" val="0"/>
              </a:ext>
            </a:extLst>
          </a:blip>
          <a:srcRect/>
          <a:stretch/>
        </p:blipFill>
        <p:spPr>
          <a:xfrm>
            <a:off x="6626982" y="269856"/>
            <a:ext cx="243310" cy="24331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9">
            <a:alphaModFix amt="20000"/>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4220318" y="209734"/>
            <a:ext cx="2207681"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Écrit : point de langue </a:t>
            </a:r>
          </a:p>
        </p:txBody>
      </p:sp>
    </p:spTree>
    <p:extLst>
      <p:ext uri="{BB962C8B-B14F-4D97-AF65-F5344CB8AC3E}">
        <p14:creationId xmlns:p14="http://schemas.microsoft.com/office/powerpoint/2010/main" val="2073310085"/>
      </p:ext>
    </p:extLst>
  </p:cSld>
  <p:clrMap bg1="lt1" tx1="dk1" bg2="lt2" tx2="dk2" accent1="accent1" accent2="accent2" accent3="accent3" accent4="accent4" accent5="accent5" accent6="accent6" hlink="hlink" folHlink="folHlink"/>
  <p:sldLayoutIdLst>
    <p:sldLayoutId id="2147483698" r:id="rId1"/>
    <p:sldLayoutId id="2147483704" r:id="rId2"/>
    <p:sldLayoutId id="2147483738" r:id="rId3"/>
    <p:sldLayoutId id="2147483753" r:id="rId4"/>
    <p:sldLayoutId id="2147483754" r:id="rId5"/>
    <p:sldLayoutId id="2147483701" r:id="rId6"/>
    <p:sldLayoutId id="2147483702" r:id="rId7"/>
    <p:sldLayoutId id="2147483700" r:id="rId8"/>
    <p:sldLayoutId id="2147483739" r:id="rId9"/>
    <p:sldLayoutId id="2147483699" r:id="rId10"/>
    <p:sldLayoutId id="2147483705" r:id="rId11"/>
    <p:sldLayoutId id="2147483706" r:id="rId12"/>
    <p:sldLayoutId id="2147483740" r:id="rId13"/>
    <p:sldLayoutId id="2147483752" r:id="rId14"/>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Acte de parole</a:t>
            </a:r>
          </a:p>
        </p:txBody>
      </p:sp>
      <p:sp>
        <p:nvSpPr>
          <p:cNvPr id="12" name="ZoneTexte 11">
            <a:extLst>
              <a:ext uri="{FF2B5EF4-FFF2-40B4-BE49-F238E27FC236}">
                <a16:creationId xmlns:a16="http://schemas.microsoft.com/office/drawing/2014/main" id="{8F82500B-6A5F-B8EC-F959-33A2F11B0A67}"/>
              </a:ext>
            </a:extLst>
          </p:cNvPr>
          <p:cNvSpPr txBox="1"/>
          <p:nvPr userDrawn="1"/>
        </p:nvSpPr>
        <p:spPr>
          <a:xfrm>
            <a:off x="6954941"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Lecture </a:t>
            </a:r>
          </a:p>
        </p:txBody>
      </p:sp>
      <p:pic>
        <p:nvPicPr>
          <p:cNvPr id="13" name="Image 12">
            <a:extLst>
              <a:ext uri="{FF2B5EF4-FFF2-40B4-BE49-F238E27FC236}">
                <a16:creationId xmlns:a16="http://schemas.microsoft.com/office/drawing/2014/main" id="{C4721792-6BF7-6946-23A4-F71B5C88DEB8}"/>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rcRect/>
          <a:stretch/>
        </p:blipFill>
        <p:spPr>
          <a:xfrm>
            <a:off x="6483452" y="269856"/>
            <a:ext cx="243310" cy="243310"/>
          </a:xfrm>
          <a:prstGeom prst="rect">
            <a:avLst/>
          </a:prstGeom>
          <a:ln>
            <a:noFill/>
          </a:ln>
        </p:spPr>
      </p:pic>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4">
            <a:alphaModFix/>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4227896" y="209734"/>
            <a:ext cx="2032852"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Écrit </a:t>
            </a:r>
          </a:p>
        </p:txBody>
      </p:sp>
    </p:spTree>
    <p:extLst>
      <p:ext uri="{BB962C8B-B14F-4D97-AF65-F5344CB8AC3E}">
        <p14:creationId xmlns:p14="http://schemas.microsoft.com/office/powerpoint/2010/main" val="785962496"/>
      </p:ext>
    </p:extLst>
  </p:cSld>
  <p:clrMap bg1="lt1" tx1="dk1" bg2="lt2" tx2="dk2" accent1="accent1" accent2="accent2" accent3="accent3" accent4="accent4" accent5="accent5" accent6="accent6" hlink="hlink" folHlink="folHlink"/>
  <p:sldLayoutIdLst>
    <p:sldLayoutId id="2147483755"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91B75ED6-5142-8070-01D0-E1EE0D17EEC3}"/>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D6CC7EE1-E266-3710-9D6B-DA4E80E58182}"/>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Acte de parole</a:t>
            </a:r>
          </a:p>
        </p:txBody>
      </p:sp>
      <p:sp>
        <p:nvSpPr>
          <p:cNvPr id="12" name="ZoneTexte 11">
            <a:extLst>
              <a:ext uri="{FF2B5EF4-FFF2-40B4-BE49-F238E27FC236}">
                <a16:creationId xmlns:a16="http://schemas.microsoft.com/office/drawing/2014/main" id="{B6BC049F-4686-7F5C-28F9-498C8168F34B}"/>
              </a:ext>
            </a:extLst>
          </p:cNvPr>
          <p:cNvSpPr txBox="1"/>
          <p:nvPr userDrawn="1"/>
        </p:nvSpPr>
        <p:spPr>
          <a:xfrm>
            <a:off x="7272000" y="189520"/>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solidFill>
              </a:rPr>
              <a:t>Lecture </a:t>
            </a:r>
          </a:p>
        </p:txBody>
      </p:sp>
      <p:pic>
        <p:nvPicPr>
          <p:cNvPr id="13" name="Image 12">
            <a:extLst>
              <a:ext uri="{FF2B5EF4-FFF2-40B4-BE49-F238E27FC236}">
                <a16:creationId xmlns:a16="http://schemas.microsoft.com/office/drawing/2014/main" id="{21FC11AC-165F-C50D-5CD1-6E16455E40A3}"/>
              </a:ext>
            </a:extLst>
          </p:cNvPr>
          <p:cNvPicPr>
            <a:picLocks noChangeAspect="1"/>
          </p:cNvPicPr>
          <p:nvPr userDrawn="1"/>
        </p:nvPicPr>
        <p:blipFill>
          <a:blip r:embed="rId13">
            <a:alphaModFix/>
            <a:extLst>
              <a:ext uri="{28A0092B-C50C-407E-A947-70E740481C1C}">
                <a14:useLocalDpi xmlns:a14="http://schemas.microsoft.com/office/drawing/2010/main" val="0"/>
              </a:ext>
            </a:extLst>
          </a:blip>
          <a:srcRect/>
          <a:stretch/>
        </p:blipFill>
        <p:spPr>
          <a:xfrm>
            <a:off x="6800511" y="249642"/>
            <a:ext cx="243310" cy="243310"/>
          </a:xfrm>
          <a:prstGeom prst="rect">
            <a:avLst/>
          </a:prstGeom>
          <a:ln>
            <a:noFill/>
          </a:ln>
        </p:spPr>
      </p:pic>
      <p:pic>
        <p:nvPicPr>
          <p:cNvPr id="14" name="Image 13">
            <a:extLst>
              <a:ext uri="{FF2B5EF4-FFF2-40B4-BE49-F238E27FC236}">
                <a16:creationId xmlns:a16="http://schemas.microsoft.com/office/drawing/2014/main" id="{B7D7278D-4153-001C-679A-0650571384C1}"/>
              </a:ext>
            </a:extLst>
          </p:cNvPr>
          <p:cNvPicPr>
            <a:picLocks noChangeAspect="1"/>
          </p:cNvPicPr>
          <p:nvPr userDrawn="1"/>
        </p:nvPicPr>
        <p:blipFill>
          <a:blip r:embed="rId14">
            <a:alphaModFix amt="20000"/>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8622F559-467F-635B-8216-3126DBD539D6}"/>
              </a:ext>
            </a:extLst>
          </p:cNvPr>
          <p:cNvSpPr txBox="1"/>
          <p:nvPr userDrawn="1"/>
        </p:nvSpPr>
        <p:spPr>
          <a:xfrm>
            <a:off x="4220318" y="209734"/>
            <a:ext cx="1994501"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Écrit</a:t>
            </a:r>
          </a:p>
        </p:txBody>
      </p:sp>
    </p:spTree>
    <p:extLst>
      <p:ext uri="{BB962C8B-B14F-4D97-AF65-F5344CB8AC3E}">
        <p14:creationId xmlns:p14="http://schemas.microsoft.com/office/powerpoint/2010/main" val="3817117479"/>
      </p:ext>
    </p:extLst>
  </p:cSld>
  <p:clrMap bg1="lt1" tx1="dk1" bg2="lt2" tx2="dk2" accent1="accent1" accent2="accent2" accent3="accent3" accent4="accent4" accent5="accent5" accent6="accent6" hlink="hlink" folHlink="folHlink"/>
  <p:sldLayoutIdLst>
    <p:sldLayoutId id="2147483729"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Acte de parole</a:t>
            </a:r>
          </a:p>
        </p:txBody>
      </p:sp>
      <p:sp>
        <p:nvSpPr>
          <p:cNvPr id="12" name="ZoneTexte 11">
            <a:extLst>
              <a:ext uri="{FF2B5EF4-FFF2-40B4-BE49-F238E27FC236}">
                <a16:creationId xmlns:a16="http://schemas.microsoft.com/office/drawing/2014/main" id="{8F82500B-6A5F-B8EC-F959-33A2F11B0A67}"/>
              </a:ext>
            </a:extLst>
          </p:cNvPr>
          <p:cNvSpPr txBox="1"/>
          <p:nvPr userDrawn="1"/>
        </p:nvSpPr>
        <p:spPr>
          <a:xfrm>
            <a:off x="7085331"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Lecture </a:t>
            </a:r>
          </a:p>
        </p:txBody>
      </p:sp>
      <p:pic>
        <p:nvPicPr>
          <p:cNvPr id="13" name="Image 12">
            <a:extLst>
              <a:ext uri="{FF2B5EF4-FFF2-40B4-BE49-F238E27FC236}">
                <a16:creationId xmlns:a16="http://schemas.microsoft.com/office/drawing/2014/main" id="{C4721792-6BF7-6946-23A4-F71B5C88DEB8}"/>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rcRect/>
          <a:stretch/>
        </p:blipFill>
        <p:spPr>
          <a:xfrm>
            <a:off x="6613842" y="269856"/>
            <a:ext cx="243310" cy="243310"/>
          </a:xfrm>
          <a:prstGeom prst="rect">
            <a:avLst/>
          </a:prstGeom>
          <a:ln>
            <a:noFill/>
          </a:ln>
        </p:spPr>
      </p:pic>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4">
            <a:alphaModFix/>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4220319" y="209734"/>
            <a:ext cx="201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Écrit</a:t>
            </a:r>
          </a:p>
        </p:txBody>
      </p:sp>
    </p:spTree>
    <p:extLst>
      <p:ext uri="{BB962C8B-B14F-4D97-AF65-F5344CB8AC3E}">
        <p14:creationId xmlns:p14="http://schemas.microsoft.com/office/powerpoint/2010/main" val="2217349362"/>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7">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solidFill>
              </a:rPr>
              <a:t>Acte de parole</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Lecture </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8">
            <a:alphaModFix amt="20000"/>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9">
            <a:alphaModFix amt="20000"/>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4220319" y="209734"/>
            <a:ext cx="150591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Point de langue </a:t>
            </a:r>
          </a:p>
        </p:txBody>
      </p:sp>
    </p:spTree>
    <p:extLst>
      <p:ext uri="{BB962C8B-B14F-4D97-AF65-F5344CB8AC3E}">
        <p14:creationId xmlns:p14="http://schemas.microsoft.com/office/powerpoint/2010/main" val="4110007626"/>
      </p:ext>
    </p:extLst>
  </p:cSld>
  <p:clrMap bg1="lt1" tx1="dk1" bg2="lt2" tx2="dk2" accent1="accent1" accent2="accent2" accent3="accent3" accent4="accent4" accent5="accent5" accent6="accent6" hlink="hlink" folHlink="folHlink"/>
  <p:sldLayoutIdLst>
    <p:sldLayoutId id="2147483767" r:id="rId1"/>
    <p:sldLayoutId id="2147483768" r:id="rId2"/>
    <p:sldLayoutId id="2147483769" r:id="rId3"/>
    <p:sldLayoutId id="2147483770" r:id="rId4"/>
    <p:sldLayoutId id="2147483771" r:id="rId5"/>
    <p:sldLayoutId id="2147483772" r:id="rId6"/>
    <p:sldLayoutId id="2147483773" r:id="rId7"/>
    <p:sldLayoutId id="2147483774" r:id="rId8"/>
    <p:sldLayoutId id="2147483775" r:id="rId9"/>
    <p:sldLayoutId id="2147483776" r:id="rId10"/>
    <p:sldLayoutId id="2147483777" r:id="rId11"/>
    <p:sldLayoutId id="2147483778" r:id="rId12"/>
    <p:sldLayoutId id="2147483779" r:id="rId13"/>
    <p:sldLayoutId id="2147483780" r:id="rId14"/>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24469204"/>
      </p:ext>
    </p:extLst>
  </p:cSld>
  <p:clrMap bg1="lt1" tx1="dk1" bg2="lt2" tx2="dk2" accent1="accent1" accent2="accent2" accent3="accent3" accent4="accent4" accent5="accent5" accent6="accent6" hlink="hlink" folHlink="folHlink"/>
  <p:sldLayoutIdLst>
    <p:sldLayoutId id="2147483782" r:id="rId1"/>
    <p:sldLayoutId id="2147483795" r:id="rId2"/>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91B75ED6-5142-8070-01D0-E1EE0D17EEC3}"/>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D6CC7EE1-E266-3710-9D6B-DA4E80E58182}"/>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Acte de parole</a:t>
            </a:r>
          </a:p>
        </p:txBody>
      </p:sp>
      <p:sp>
        <p:nvSpPr>
          <p:cNvPr id="12" name="ZoneTexte 11">
            <a:extLst>
              <a:ext uri="{FF2B5EF4-FFF2-40B4-BE49-F238E27FC236}">
                <a16:creationId xmlns:a16="http://schemas.microsoft.com/office/drawing/2014/main" id="{B6BC049F-4686-7F5C-28F9-498C8168F34B}"/>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solidFill>
              </a:rPr>
              <a:t>Écriture </a:t>
            </a:r>
          </a:p>
        </p:txBody>
      </p:sp>
      <p:pic>
        <p:nvPicPr>
          <p:cNvPr id="13" name="Image 12">
            <a:extLst>
              <a:ext uri="{FF2B5EF4-FFF2-40B4-BE49-F238E27FC236}">
                <a16:creationId xmlns:a16="http://schemas.microsoft.com/office/drawing/2014/main" id="{21FC11AC-165F-C50D-5CD1-6E16455E40A3}"/>
              </a:ext>
            </a:extLst>
          </p:cNvPr>
          <p:cNvPicPr>
            <a:picLocks noChangeAspect="1"/>
          </p:cNvPicPr>
          <p:nvPr userDrawn="1"/>
        </p:nvPicPr>
        <p:blipFill>
          <a:blip r:embed="rId13">
            <a:alphaModFix/>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14" name="Image 13">
            <a:extLst>
              <a:ext uri="{FF2B5EF4-FFF2-40B4-BE49-F238E27FC236}">
                <a16:creationId xmlns:a16="http://schemas.microsoft.com/office/drawing/2014/main" id="{B7D7278D-4153-001C-679A-0650571384C1}"/>
              </a:ext>
            </a:extLst>
          </p:cNvPr>
          <p:cNvPicPr>
            <a:picLocks noChangeAspect="1"/>
          </p:cNvPicPr>
          <p:nvPr userDrawn="1"/>
        </p:nvPicPr>
        <p:blipFill>
          <a:blip r:embed="rId14">
            <a:alphaModFix amt="20000"/>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8622F559-467F-635B-8216-3126DBD539D6}"/>
              </a:ext>
            </a:extLst>
          </p:cNvPr>
          <p:cNvSpPr txBox="1"/>
          <p:nvPr userDrawn="1"/>
        </p:nvSpPr>
        <p:spPr>
          <a:xfrm>
            <a:off x="4220319" y="209734"/>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Lecture </a:t>
            </a:r>
          </a:p>
        </p:txBody>
      </p:sp>
    </p:spTree>
    <p:extLst>
      <p:ext uri="{BB962C8B-B14F-4D97-AF65-F5344CB8AC3E}">
        <p14:creationId xmlns:p14="http://schemas.microsoft.com/office/powerpoint/2010/main" val="3746230888"/>
      </p:ext>
    </p:extLst>
  </p:cSld>
  <p:clrMap bg1="lt1" tx1="dk1" bg2="lt2" tx2="dk2" accent1="accent1" accent2="accent2" accent3="accent3" accent4="accent4" accent5="accent5" accent6="accent6" hlink="hlink" folHlink="folHlink"/>
  <p:sldLayoutIdLst>
    <p:sldLayoutId id="2147483785" r:id="rId1"/>
    <p:sldLayoutId id="2147483786" r:id="rId2"/>
    <p:sldLayoutId id="2147483787" r:id="rId3"/>
    <p:sldLayoutId id="2147483788" r:id="rId4"/>
    <p:sldLayoutId id="2147483789" r:id="rId5"/>
    <p:sldLayoutId id="2147483790" r:id="rId6"/>
    <p:sldLayoutId id="2147483791" r:id="rId7"/>
    <p:sldLayoutId id="2147483792" r:id="rId8"/>
    <p:sldLayoutId id="2147483793"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6">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solidFill>
              </a:rPr>
              <a:t>Acte de parole</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Lecture </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7">
            <a:alphaModFix amt="20000"/>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8">
            <a:alphaModFix amt="20000"/>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4220319" y="209734"/>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Écrit </a:t>
            </a:r>
          </a:p>
        </p:txBody>
      </p:sp>
    </p:spTree>
    <p:extLst>
      <p:ext uri="{BB962C8B-B14F-4D97-AF65-F5344CB8AC3E}">
        <p14:creationId xmlns:p14="http://schemas.microsoft.com/office/powerpoint/2010/main" val="1589162260"/>
      </p:ext>
    </p:extLst>
  </p:cSld>
  <p:clrMap bg1="lt1" tx1="dk1" bg2="lt2" tx2="dk2" accent1="accent1" accent2="accent2" accent3="accent3" accent4="accent4" accent5="accent5" accent6="accent6" hlink="hlink" folHlink="folHlink"/>
  <p:sldLayoutIdLst>
    <p:sldLayoutId id="2147483797" r:id="rId1"/>
    <p:sldLayoutId id="2147483798" r:id="rId2"/>
    <p:sldLayoutId id="2147483799" r:id="rId3"/>
    <p:sldLayoutId id="2147483800" r:id="rId4"/>
    <p:sldLayoutId id="2147483801" r:id="rId5"/>
    <p:sldLayoutId id="2147483802" r:id="rId6"/>
    <p:sldLayoutId id="2147483803" r:id="rId7"/>
    <p:sldLayoutId id="2147483804" r:id="rId8"/>
    <p:sldLayoutId id="2147483805" r:id="rId9"/>
    <p:sldLayoutId id="2147483806" r:id="rId10"/>
    <p:sldLayoutId id="2147483807" r:id="rId11"/>
    <p:sldLayoutId id="2147483808" r:id="rId12"/>
    <p:sldLayoutId id="2147483809" r:id="rId13"/>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36944501"/>
      </p:ext>
    </p:extLst>
  </p:cSld>
  <p:clrMap bg1="lt1" tx1="dk1" bg2="lt2" tx2="dk2" accent1="accent1" accent2="accent2" accent3="accent3" accent4="accent4" accent5="accent5" accent6="accent6" hlink="hlink" folHlink="folHlink"/>
  <p:sldLayoutIdLst>
    <p:sldLayoutId id="2147483814" r:id="rId1"/>
    <p:sldLayoutId id="2147483815" r:id="rId2"/>
    <p:sldLayoutId id="2147483816" r:id="rId3"/>
    <p:sldLayoutId id="2147483817" r:id="rId4"/>
    <p:sldLayoutId id="2147483818" r:id="rId5"/>
    <p:sldLayoutId id="2147483819" r:id="rId6"/>
    <p:sldLayoutId id="2147483820" r:id="rId7"/>
  </p:sldLayoutIdLst>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Acte de parole</a:t>
            </a:r>
          </a:p>
        </p:txBody>
      </p:sp>
      <p:sp>
        <p:nvSpPr>
          <p:cNvPr id="12" name="ZoneTexte 11">
            <a:extLst>
              <a:ext uri="{FF2B5EF4-FFF2-40B4-BE49-F238E27FC236}">
                <a16:creationId xmlns:a16="http://schemas.microsoft.com/office/drawing/2014/main" id="{8F82500B-6A5F-B8EC-F959-33A2F11B0A67}"/>
              </a:ext>
            </a:extLst>
          </p:cNvPr>
          <p:cNvSpPr txBox="1"/>
          <p:nvPr userDrawn="1"/>
        </p:nvSpPr>
        <p:spPr>
          <a:xfrm>
            <a:off x="7085331"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Lecture </a:t>
            </a:r>
          </a:p>
        </p:txBody>
      </p:sp>
      <p:pic>
        <p:nvPicPr>
          <p:cNvPr id="13" name="Image 12">
            <a:extLst>
              <a:ext uri="{FF2B5EF4-FFF2-40B4-BE49-F238E27FC236}">
                <a16:creationId xmlns:a16="http://schemas.microsoft.com/office/drawing/2014/main" id="{C4721792-6BF7-6946-23A4-F71B5C88DEB8}"/>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rcRect/>
          <a:stretch/>
        </p:blipFill>
        <p:spPr>
          <a:xfrm>
            <a:off x="6613842" y="269856"/>
            <a:ext cx="243310" cy="243310"/>
          </a:xfrm>
          <a:prstGeom prst="rect">
            <a:avLst/>
          </a:prstGeom>
          <a:ln>
            <a:noFill/>
          </a:ln>
        </p:spPr>
      </p:pic>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4">
            <a:alphaModFix/>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4220319" y="209734"/>
            <a:ext cx="201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Point de langue</a:t>
            </a:r>
          </a:p>
        </p:txBody>
      </p:sp>
    </p:spTree>
    <p:extLst>
      <p:ext uri="{BB962C8B-B14F-4D97-AF65-F5344CB8AC3E}">
        <p14:creationId xmlns:p14="http://schemas.microsoft.com/office/powerpoint/2010/main" val="4188833890"/>
      </p:ext>
    </p:extLst>
  </p:cSld>
  <p:clrMap bg1="lt1" tx1="dk1" bg2="lt2" tx2="dk2" accent1="accent1" accent2="accent2" accent3="accent3" accent4="accent4" accent5="accent5" accent6="accent6" hlink="hlink" folHlink="folHlink"/>
  <p:sldLayoutIdLst>
    <p:sldLayoutId id="2147483843" r:id="rId1"/>
    <p:sldLayoutId id="2147483844" r:id="rId2"/>
    <p:sldLayoutId id="2147483845" r:id="rId3"/>
    <p:sldLayoutId id="2147483846" r:id="rId4"/>
    <p:sldLayoutId id="2147483847" r:id="rId5"/>
    <p:sldLayoutId id="2147483848" r:id="rId6"/>
    <p:sldLayoutId id="2147483849" r:id="rId7"/>
    <p:sldLayoutId id="2147483850" r:id="rId8"/>
    <p:sldLayoutId id="2147483851"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Acte de parole</a:t>
            </a:r>
          </a:p>
        </p:txBody>
      </p:sp>
      <p:sp>
        <p:nvSpPr>
          <p:cNvPr id="12" name="ZoneTexte 11">
            <a:extLst>
              <a:ext uri="{FF2B5EF4-FFF2-40B4-BE49-F238E27FC236}">
                <a16:creationId xmlns:a16="http://schemas.microsoft.com/office/drawing/2014/main" id="{8F82500B-6A5F-B8EC-F959-33A2F11B0A67}"/>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Lecture </a:t>
            </a:r>
          </a:p>
        </p:txBody>
      </p:sp>
      <p:pic>
        <p:nvPicPr>
          <p:cNvPr id="13" name="Image 12">
            <a:extLst>
              <a:ext uri="{FF2B5EF4-FFF2-40B4-BE49-F238E27FC236}">
                <a16:creationId xmlns:a16="http://schemas.microsoft.com/office/drawing/2014/main" id="{C4721792-6BF7-6946-23A4-F71B5C88DEB8}"/>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4">
            <a:alphaModFix/>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4220319" y="209734"/>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Écrit  </a:t>
            </a:r>
          </a:p>
        </p:txBody>
      </p:sp>
    </p:spTree>
    <p:extLst>
      <p:ext uri="{BB962C8B-B14F-4D97-AF65-F5344CB8AC3E}">
        <p14:creationId xmlns:p14="http://schemas.microsoft.com/office/powerpoint/2010/main" val="1237373424"/>
      </p:ext>
    </p:extLst>
  </p:cSld>
  <p:clrMap bg1="lt1" tx1="dk1" bg2="lt2" tx2="dk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 id="2147483858" r:id="rId6"/>
    <p:sldLayoutId id="2147483859" r:id="rId7"/>
    <p:sldLayoutId id="2147483860" r:id="rId8"/>
    <p:sldLayoutId id="2147483861" r:id="rId9"/>
  </p:sldLayoutIdLst>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Acte de parole</a:t>
            </a:r>
          </a:p>
        </p:txBody>
      </p:sp>
      <p:sp>
        <p:nvSpPr>
          <p:cNvPr id="12" name="ZoneTexte 11">
            <a:extLst>
              <a:ext uri="{FF2B5EF4-FFF2-40B4-BE49-F238E27FC236}">
                <a16:creationId xmlns:a16="http://schemas.microsoft.com/office/drawing/2014/main" id="{8F82500B-6A5F-B8EC-F959-33A2F11B0A67}"/>
              </a:ext>
            </a:extLst>
          </p:cNvPr>
          <p:cNvSpPr txBox="1"/>
          <p:nvPr userDrawn="1"/>
        </p:nvSpPr>
        <p:spPr>
          <a:xfrm>
            <a:off x="7085331"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Lecture </a:t>
            </a:r>
          </a:p>
        </p:txBody>
      </p:sp>
      <p:pic>
        <p:nvPicPr>
          <p:cNvPr id="13" name="Image 12">
            <a:extLst>
              <a:ext uri="{FF2B5EF4-FFF2-40B4-BE49-F238E27FC236}">
                <a16:creationId xmlns:a16="http://schemas.microsoft.com/office/drawing/2014/main" id="{C4721792-6BF7-6946-23A4-F71B5C88DEB8}"/>
              </a:ext>
            </a:extLst>
          </p:cNvPr>
          <p:cNvPicPr>
            <a:picLocks noChangeAspect="1"/>
          </p:cNvPicPr>
          <p:nvPr userDrawn="1"/>
        </p:nvPicPr>
        <p:blipFill>
          <a:blip r:embed="rId14">
            <a:alphaModFix amt="20000"/>
            <a:extLst>
              <a:ext uri="{28A0092B-C50C-407E-A947-70E740481C1C}">
                <a14:useLocalDpi xmlns:a14="http://schemas.microsoft.com/office/drawing/2010/main" val="0"/>
              </a:ext>
            </a:extLst>
          </a:blip>
          <a:srcRect/>
          <a:stretch/>
        </p:blipFill>
        <p:spPr>
          <a:xfrm>
            <a:off x="6613842" y="269856"/>
            <a:ext cx="243310" cy="243310"/>
          </a:xfrm>
          <a:prstGeom prst="rect">
            <a:avLst/>
          </a:prstGeom>
          <a:ln>
            <a:noFill/>
          </a:ln>
        </p:spPr>
      </p:pic>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5">
            <a:alphaModFix/>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4220319" y="209734"/>
            <a:ext cx="201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Écrit : Point de langue</a:t>
            </a:r>
          </a:p>
        </p:txBody>
      </p:sp>
    </p:spTree>
    <p:extLst>
      <p:ext uri="{BB962C8B-B14F-4D97-AF65-F5344CB8AC3E}">
        <p14:creationId xmlns:p14="http://schemas.microsoft.com/office/powerpoint/2010/main" val="493844432"/>
      </p:ext>
    </p:extLst>
  </p:cSld>
  <p:clrMap bg1="lt1" tx1="dk1" bg2="lt2" tx2="dk2" accent1="accent1" accent2="accent2" accent3="accent3" accent4="accent4" accent5="accent5" accent6="accent6" hlink="hlink" folHlink="folHlink"/>
  <p:sldLayoutIdLst>
    <p:sldLayoutId id="2147483863" r:id="rId1"/>
    <p:sldLayoutId id="2147483864" r:id="rId2"/>
    <p:sldLayoutId id="2147483865" r:id="rId3"/>
    <p:sldLayoutId id="2147483866" r:id="rId4"/>
    <p:sldLayoutId id="2147483867" r:id="rId5"/>
    <p:sldLayoutId id="2147483868" r:id="rId6"/>
    <p:sldLayoutId id="2147483869" r:id="rId7"/>
    <p:sldLayoutId id="2147483870" r:id="rId8"/>
    <p:sldLayoutId id="2147483871" r:id="rId9"/>
    <p:sldLayoutId id="2147483872" r:id="rId10"/>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xml"/><Relationship Id="rId1" Type="http://schemas.openxmlformats.org/officeDocument/2006/relationships/slideLayout" Target="../slideLayouts/slideLayout3.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92.xml"/><Relationship Id="rId4" Type="http://schemas.openxmlformats.org/officeDocument/2006/relationships/image" Target="../media/image27.png"/></Relationships>
</file>

<file path=ppt/slides/_rels/slide7.xml.rels><?xml version="1.0" encoding="UTF-8" standalone="yes"?>
<Relationships xmlns="http://schemas.openxmlformats.org/package/2006/relationships"><Relationship Id="rId8" Type="http://schemas.openxmlformats.org/officeDocument/2006/relationships/image" Target="../media/image30.png"/><Relationship Id="rId3" Type="http://schemas.microsoft.com/office/2007/relationships/media" Target="../media/media2.mp4"/><Relationship Id="rId7" Type="http://schemas.openxmlformats.org/officeDocument/2006/relationships/image" Target="../media/image29.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8.png"/><Relationship Id="rId5" Type="http://schemas.openxmlformats.org/officeDocument/2006/relationships/slideLayout" Target="../slideLayouts/slideLayout78.xml"/><Relationship Id="rId4" Type="http://schemas.openxmlformats.org/officeDocument/2006/relationships/video" Target="../media/media2.mp4"/></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31.png"/><Relationship Id="rId1" Type="http://schemas.openxmlformats.org/officeDocument/2006/relationships/slideLayout" Target="../slideLayouts/slideLayout78.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78.xml"/><Relationship Id="rId7" Type="http://schemas.openxmlformats.org/officeDocument/2006/relationships/image" Target="../media/image35.pn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34.gif"/><Relationship Id="rId5" Type="http://schemas.openxmlformats.org/officeDocument/2006/relationships/image" Target="../media/image33.gif"/><Relationship Id="rId4" Type="http://schemas.openxmlformats.org/officeDocument/2006/relationships/image" Target="../media/image32.png"/></Relationships>
</file>

<file path=ppt/slides/_rels/slide1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6.xml"/></Relationships>
</file>

<file path=ppt/slides/_rels/slide1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6.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36.png"/><Relationship Id="rId1" Type="http://schemas.openxmlformats.org/officeDocument/2006/relationships/slideLayout" Target="../slideLayouts/slideLayout77.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76.xml"/><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image" Target="../media/image37.png"/><Relationship Id="rId5" Type="http://schemas.openxmlformats.org/officeDocument/2006/relationships/image" Target="../media/image34.gif"/><Relationship Id="rId4" Type="http://schemas.openxmlformats.org/officeDocument/2006/relationships/image" Target="../media/image32.png"/></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6.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6.xml"/></Relationships>
</file>

<file path=ppt/slides/_rels/slide16.xml.rels><?xml version="1.0" encoding="UTF-8" standalone="yes"?>
<Relationships xmlns="http://schemas.openxmlformats.org/package/2006/relationships"><Relationship Id="rId8" Type="http://schemas.openxmlformats.org/officeDocument/2006/relationships/image" Target="../media/image44.jpg"/><Relationship Id="rId3" Type="http://schemas.openxmlformats.org/officeDocument/2006/relationships/image" Target="../media/image39.png"/><Relationship Id="rId7" Type="http://schemas.openxmlformats.org/officeDocument/2006/relationships/image" Target="../media/image43.jpg"/><Relationship Id="rId2" Type="http://schemas.openxmlformats.org/officeDocument/2006/relationships/image" Target="../media/image38.png"/><Relationship Id="rId1" Type="http://schemas.openxmlformats.org/officeDocument/2006/relationships/slideLayout" Target="../slideLayouts/slideLayout79.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17.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39.png"/><Relationship Id="rId7" Type="http://schemas.openxmlformats.org/officeDocument/2006/relationships/image" Target="../media/image45.jpg"/><Relationship Id="rId2" Type="http://schemas.openxmlformats.org/officeDocument/2006/relationships/image" Target="../media/image38.png"/><Relationship Id="rId1" Type="http://schemas.openxmlformats.org/officeDocument/2006/relationships/slideLayout" Target="../slideLayouts/slideLayout79.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18.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48.jpg"/><Relationship Id="rId2" Type="http://schemas.openxmlformats.org/officeDocument/2006/relationships/image" Target="../media/image38.png"/><Relationship Id="rId1" Type="http://schemas.openxmlformats.org/officeDocument/2006/relationships/slideLayout" Target="../slideLayouts/slideLayout79.xml"/><Relationship Id="rId6" Type="http://schemas.openxmlformats.org/officeDocument/2006/relationships/image" Target="../media/image47.png"/><Relationship Id="rId5" Type="http://schemas.openxmlformats.org/officeDocument/2006/relationships/image" Target="../media/image41.png"/><Relationship Id="rId4" Type="http://schemas.openxmlformats.org/officeDocument/2006/relationships/image" Target="../media/image40.png"/></Relationships>
</file>

<file path=ppt/slides/_rels/slide1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77.xml"/><Relationship Id="rId6" Type="http://schemas.openxmlformats.org/officeDocument/2006/relationships/image" Target="../media/image16.png"/><Relationship Id="rId5" Type="http://schemas.openxmlformats.org/officeDocument/2006/relationships/image" Target="../media/image39.png"/><Relationship Id="rId4" Type="http://schemas.openxmlformats.org/officeDocument/2006/relationships/image" Target="../media/image40.png"/></Relationships>
</file>

<file path=ppt/slides/_rels/slide2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51.png"/><Relationship Id="rId1" Type="http://schemas.openxmlformats.org/officeDocument/2006/relationships/slideLayout" Target="../slideLayouts/slideLayout7.xml"/><Relationship Id="rId4" Type="http://schemas.openxmlformats.org/officeDocument/2006/relationships/image" Target="../media/image27.png"/></Relationships>
</file>

<file path=ppt/slides/_rels/slide2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06.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105.xml"/><Relationship Id="rId7" Type="http://schemas.openxmlformats.org/officeDocument/2006/relationships/image" Target="../media/image53.png"/><Relationship Id="rId2" Type="http://schemas.openxmlformats.org/officeDocument/2006/relationships/video" Target="../media/media5.mp4"/><Relationship Id="rId1" Type="http://schemas.microsoft.com/office/2007/relationships/media" Target="../media/media5.mp4"/><Relationship Id="rId6" Type="http://schemas.openxmlformats.org/officeDocument/2006/relationships/image" Target="../media/image34.gif"/><Relationship Id="rId5" Type="http://schemas.openxmlformats.org/officeDocument/2006/relationships/image" Target="../media/image33.gif"/><Relationship Id="rId4" Type="http://schemas.openxmlformats.org/officeDocument/2006/relationships/image" Target="../media/image52.png"/></Relationships>
</file>

<file path=ppt/slides/_rels/slide2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16.png"/><Relationship Id="rId1" Type="http://schemas.openxmlformats.org/officeDocument/2006/relationships/slideLayout" Target="../slideLayouts/slideLayout106.xml"/></Relationships>
</file>

<file path=ppt/slides/_rels/slide2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16.png"/><Relationship Id="rId1" Type="http://schemas.openxmlformats.org/officeDocument/2006/relationships/slideLayout" Target="../slideLayouts/slideLayout123.xml"/></Relationships>
</file>

<file path=ppt/slides/_rels/slide2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04.xml"/></Relationships>
</file>

<file path=ppt/slides/_rels/slide26.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6.png"/><Relationship Id="rId1" Type="http://schemas.openxmlformats.org/officeDocument/2006/relationships/slideLayout" Target="../slideLayouts/slideLayout123.xml"/></Relationships>
</file>

<file path=ppt/slides/_rels/slide2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04.xml"/></Relationships>
</file>

<file path=ppt/slides/_rels/slide2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04.xml"/></Relationships>
</file>

<file path=ppt/slides/_rels/slide29.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6.png"/><Relationship Id="rId1" Type="http://schemas.openxmlformats.org/officeDocument/2006/relationships/slideLayout" Target="../slideLayouts/slideLayout123.xml"/></Relationships>
</file>

<file path=ppt/slides/_rels/slide3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04.xml"/></Relationships>
</file>

<file path=ppt/slides/_rels/slide3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04.xml"/></Relationships>
</file>

<file path=ppt/slides/_rels/slide3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6.png"/><Relationship Id="rId1" Type="http://schemas.openxmlformats.org/officeDocument/2006/relationships/slideLayout" Target="../slideLayouts/slideLayout123.xml"/></Relationships>
</file>

<file path=ppt/slides/_rels/slide3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04.xml"/></Relationships>
</file>

<file path=ppt/slides/_rels/slide3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57.png"/><Relationship Id="rId1" Type="http://schemas.openxmlformats.org/officeDocument/2006/relationships/slideLayout" Target="../slideLayouts/slideLayout50.xml"/></Relationships>
</file>

<file path=ppt/slides/_rels/slide35.xml.rels><?xml version="1.0" encoding="UTF-8" standalone="yes"?>
<Relationships xmlns="http://schemas.openxmlformats.org/package/2006/relationships"><Relationship Id="rId3" Type="http://schemas.openxmlformats.org/officeDocument/2006/relationships/image" Target="../media/image57.emf"/><Relationship Id="rId2" Type="http://schemas.openxmlformats.org/officeDocument/2006/relationships/customXml" Target="../ink/ink1.xml"/><Relationship Id="rId1" Type="http://schemas.openxmlformats.org/officeDocument/2006/relationships/slideLayout" Target="../slideLayouts/slideLayout50.xml"/><Relationship Id="rId6" Type="http://schemas.openxmlformats.org/officeDocument/2006/relationships/image" Target="../media/image59.png"/><Relationship Id="rId5" Type="http://schemas.openxmlformats.org/officeDocument/2006/relationships/image" Target="../media/image16.png"/><Relationship Id="rId4" Type="http://schemas.openxmlformats.org/officeDocument/2006/relationships/image" Target="../media/image58.png"/></Relationships>
</file>

<file path=ppt/slides/_rels/slide36.xml.rels><?xml version="1.0" encoding="UTF-8" standalone="yes"?>
<Relationships xmlns="http://schemas.openxmlformats.org/package/2006/relationships"><Relationship Id="rId3" Type="http://schemas.openxmlformats.org/officeDocument/2006/relationships/customXml" Target="../ink/ink2.xml"/><Relationship Id="rId2" Type="http://schemas.openxmlformats.org/officeDocument/2006/relationships/image" Target="../media/image59.png"/><Relationship Id="rId1" Type="http://schemas.openxmlformats.org/officeDocument/2006/relationships/slideLayout" Target="../slideLayouts/slideLayout50.xml"/><Relationship Id="rId5" Type="http://schemas.openxmlformats.org/officeDocument/2006/relationships/image" Target="../media/image16.png"/><Relationship Id="rId4" Type="http://schemas.openxmlformats.org/officeDocument/2006/relationships/image" Target="../media/image57.emf"/></Relationships>
</file>

<file path=ppt/slides/_rels/slide3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51.png"/><Relationship Id="rId1" Type="http://schemas.openxmlformats.org/officeDocument/2006/relationships/slideLayout" Target="../slideLayouts/slideLayout8.xml"/><Relationship Id="rId4" Type="http://schemas.openxmlformats.org/officeDocument/2006/relationships/image" Target="../media/image26.png"/></Relationships>
</file>

<file path=ppt/slides/_rels/slide38.xml.rels><?xml version="1.0" encoding="UTF-8" standalone="yes"?>
<Relationships xmlns="http://schemas.openxmlformats.org/package/2006/relationships"><Relationship Id="rId8" Type="http://schemas.openxmlformats.org/officeDocument/2006/relationships/image" Target="../media/image580.png"/><Relationship Id="rId3" Type="http://schemas.openxmlformats.org/officeDocument/2006/relationships/image" Target="../media/image570.png"/><Relationship Id="rId2" Type="http://schemas.openxmlformats.org/officeDocument/2006/relationships/customXml" Target="../ink/ink3.xml"/><Relationship Id="rId1" Type="http://schemas.openxmlformats.org/officeDocument/2006/relationships/slideLayout" Target="../slideLayouts/slideLayout41.xml"/><Relationship Id="rId10" Type="http://schemas.openxmlformats.org/officeDocument/2006/relationships/image" Target="../media/image16.png"/><Relationship Id="rId4" Type="http://schemas.openxmlformats.org/officeDocument/2006/relationships/customXml" Target="../ink/ink4.xml"/><Relationship Id="rId9" Type="http://schemas.openxmlformats.org/officeDocument/2006/relationships/image" Target="../media/image60.png"/></Relationships>
</file>

<file path=ppt/slides/_rels/slide39.xml.rels><?xml version="1.0" encoding="UTF-8" standalone="yes"?>
<Relationships xmlns="http://schemas.openxmlformats.org/package/2006/relationships"><Relationship Id="rId3" Type="http://schemas.openxmlformats.org/officeDocument/2006/relationships/customXml" Target="../ink/ink5.xml"/><Relationship Id="rId7" Type="http://schemas.openxmlformats.org/officeDocument/2006/relationships/image" Target="../media/image16.png"/><Relationship Id="rId2" Type="http://schemas.openxmlformats.org/officeDocument/2006/relationships/image" Target="../media/image20.png"/><Relationship Id="rId1" Type="http://schemas.openxmlformats.org/officeDocument/2006/relationships/slideLayout" Target="../slideLayouts/slideLayout41.xml"/><Relationship Id="rId6" Type="http://schemas.openxmlformats.org/officeDocument/2006/relationships/image" Target="NULL"/><Relationship Id="rId5" Type="http://schemas.openxmlformats.org/officeDocument/2006/relationships/customXml" Target="../ink/ink6.xml"/><Relationship Id="rId4" Type="http://schemas.openxmlformats.org/officeDocument/2006/relationships/image" Target="NULL"/></Relationships>
</file>

<file path=ppt/slides/_rels/slide40.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customXml" Target="../ink/ink7.xml"/><Relationship Id="rId1" Type="http://schemas.openxmlformats.org/officeDocument/2006/relationships/slideLayout" Target="../slideLayouts/slideLayout41.xml"/><Relationship Id="rId6" Type="http://schemas.openxmlformats.org/officeDocument/2006/relationships/image" Target="../media/image16.png"/><Relationship Id="rId5" Type="http://schemas.openxmlformats.org/officeDocument/2006/relationships/image" Target="NULL"/><Relationship Id="rId4" Type="http://schemas.openxmlformats.org/officeDocument/2006/relationships/customXml" Target="../ink/ink8.xml"/></Relationships>
</file>

<file path=ppt/slides/_rels/slide41.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customXml" Target="../ink/ink9.xml"/><Relationship Id="rId1" Type="http://schemas.openxmlformats.org/officeDocument/2006/relationships/slideLayout" Target="../slideLayouts/slideLayout41.xml"/><Relationship Id="rId6" Type="http://schemas.openxmlformats.org/officeDocument/2006/relationships/image" Target="../media/image16.png"/><Relationship Id="rId5" Type="http://schemas.openxmlformats.org/officeDocument/2006/relationships/image" Target="NULL"/><Relationship Id="rId4" Type="http://schemas.openxmlformats.org/officeDocument/2006/relationships/customXml" Target="../ink/ink10.xml"/></Relationships>
</file>

<file path=ppt/slides/_rels/slide42.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customXml" Target="../ink/ink11.xml"/><Relationship Id="rId1" Type="http://schemas.openxmlformats.org/officeDocument/2006/relationships/slideLayout" Target="../slideLayouts/slideLayout41.xml"/><Relationship Id="rId6" Type="http://schemas.openxmlformats.org/officeDocument/2006/relationships/image" Target="../media/image16.png"/><Relationship Id="rId5" Type="http://schemas.openxmlformats.org/officeDocument/2006/relationships/image" Target="NULL"/><Relationship Id="rId4" Type="http://schemas.openxmlformats.org/officeDocument/2006/relationships/customXml" Target="../ink/ink12.xml"/></Relationships>
</file>

<file path=ppt/slides/_rels/slide43.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customXml" Target="../ink/ink13.xml"/><Relationship Id="rId1" Type="http://schemas.openxmlformats.org/officeDocument/2006/relationships/slideLayout" Target="../slideLayouts/slideLayout41.xml"/><Relationship Id="rId6" Type="http://schemas.openxmlformats.org/officeDocument/2006/relationships/image" Target="../media/image16.png"/><Relationship Id="rId5" Type="http://schemas.openxmlformats.org/officeDocument/2006/relationships/image" Target="NULL"/><Relationship Id="rId4" Type="http://schemas.openxmlformats.org/officeDocument/2006/relationships/customXml" Target="../ink/ink14.xml"/></Relationships>
</file>

<file path=ppt/slides/_rels/slide44.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customXml" Target="../ink/ink15.xml"/><Relationship Id="rId1" Type="http://schemas.openxmlformats.org/officeDocument/2006/relationships/slideLayout" Target="../slideLayouts/slideLayout41.xml"/><Relationship Id="rId6" Type="http://schemas.openxmlformats.org/officeDocument/2006/relationships/image" Target="../media/image16.png"/><Relationship Id="rId5" Type="http://schemas.openxmlformats.org/officeDocument/2006/relationships/image" Target="NULL"/><Relationship Id="rId4" Type="http://schemas.openxmlformats.org/officeDocument/2006/relationships/customXml" Target="../ink/ink16.xml"/></Relationships>
</file>

<file path=ppt/slides/_rels/slide45.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customXml" Target="../ink/ink17.xml"/><Relationship Id="rId1" Type="http://schemas.openxmlformats.org/officeDocument/2006/relationships/slideLayout" Target="../slideLayouts/slideLayout41.xml"/><Relationship Id="rId6" Type="http://schemas.openxmlformats.org/officeDocument/2006/relationships/image" Target="../media/image16.png"/><Relationship Id="rId5" Type="http://schemas.openxmlformats.org/officeDocument/2006/relationships/image" Target="NULL"/><Relationship Id="rId4" Type="http://schemas.openxmlformats.org/officeDocument/2006/relationships/customXml" Target="../ink/ink18.xml"/></Relationships>
</file>

<file path=ppt/slides/_rels/slide46.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customXml" Target="../ink/ink19.xml"/><Relationship Id="rId1" Type="http://schemas.openxmlformats.org/officeDocument/2006/relationships/slideLayout" Target="../slideLayouts/slideLayout41.xml"/><Relationship Id="rId6" Type="http://schemas.openxmlformats.org/officeDocument/2006/relationships/image" Target="../media/image16.png"/><Relationship Id="rId5" Type="http://schemas.openxmlformats.org/officeDocument/2006/relationships/image" Target="NULL"/><Relationship Id="rId4" Type="http://schemas.openxmlformats.org/officeDocument/2006/relationships/customXml" Target="../ink/ink20.xml"/></Relationships>
</file>

<file path=ppt/slides/_rels/slide47.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customXml" Target="../ink/ink21.xml"/><Relationship Id="rId1" Type="http://schemas.openxmlformats.org/officeDocument/2006/relationships/slideLayout" Target="../slideLayouts/slideLayout41.xml"/><Relationship Id="rId6" Type="http://schemas.openxmlformats.org/officeDocument/2006/relationships/image" Target="../media/image16.png"/><Relationship Id="rId5" Type="http://schemas.openxmlformats.org/officeDocument/2006/relationships/image" Target="NULL"/><Relationship Id="rId4" Type="http://schemas.openxmlformats.org/officeDocument/2006/relationships/customXml" Target="../ink/ink22.xml"/></Relationships>
</file>

<file path=ppt/slides/_rels/slide48.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customXml" Target="../ink/ink23.xml"/><Relationship Id="rId1" Type="http://schemas.openxmlformats.org/officeDocument/2006/relationships/slideLayout" Target="../slideLayouts/slideLayout41.xml"/><Relationship Id="rId6" Type="http://schemas.openxmlformats.org/officeDocument/2006/relationships/image" Target="../media/image16.png"/><Relationship Id="rId5" Type="http://schemas.openxmlformats.org/officeDocument/2006/relationships/image" Target="NULL"/><Relationship Id="rId4" Type="http://schemas.openxmlformats.org/officeDocument/2006/relationships/customXml" Target="../ink/ink24.xml"/></Relationships>
</file>

<file path=ppt/slides/_rels/slide49.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customXml" Target="../ink/ink25.xml"/><Relationship Id="rId1" Type="http://schemas.openxmlformats.org/officeDocument/2006/relationships/slideLayout" Target="../slideLayouts/slideLayout41.xml"/><Relationship Id="rId6" Type="http://schemas.openxmlformats.org/officeDocument/2006/relationships/image" Target="../media/image16.png"/><Relationship Id="rId5" Type="http://schemas.openxmlformats.org/officeDocument/2006/relationships/image" Target="NULL"/><Relationship Id="rId4" Type="http://schemas.openxmlformats.org/officeDocument/2006/relationships/customXml" Target="../ink/ink26.xml"/></Relationships>
</file>

<file path=ppt/slides/_rels/slide50.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customXml" Target="../ink/ink27.xml"/><Relationship Id="rId1" Type="http://schemas.openxmlformats.org/officeDocument/2006/relationships/slideLayout" Target="../slideLayouts/slideLayout41.xml"/><Relationship Id="rId6" Type="http://schemas.openxmlformats.org/officeDocument/2006/relationships/image" Target="../media/image16.png"/><Relationship Id="rId5" Type="http://schemas.openxmlformats.org/officeDocument/2006/relationships/image" Target="NULL"/><Relationship Id="rId4" Type="http://schemas.openxmlformats.org/officeDocument/2006/relationships/customXml" Target="../ink/ink28.xml"/></Relationships>
</file>

<file path=ppt/slides/_rels/slide51.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customXml" Target="../ink/ink29.xml"/><Relationship Id="rId1" Type="http://schemas.openxmlformats.org/officeDocument/2006/relationships/slideLayout" Target="../slideLayouts/slideLayout41.xml"/><Relationship Id="rId6" Type="http://schemas.openxmlformats.org/officeDocument/2006/relationships/image" Target="../media/image16.png"/><Relationship Id="rId5" Type="http://schemas.openxmlformats.org/officeDocument/2006/relationships/image" Target="NULL"/><Relationship Id="rId4" Type="http://schemas.openxmlformats.org/officeDocument/2006/relationships/customXml" Target="../ink/ink30.xml"/></Relationships>
</file>

<file path=ppt/slides/_rels/slide52.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customXml" Target="../ink/ink31.xml"/><Relationship Id="rId1" Type="http://schemas.openxmlformats.org/officeDocument/2006/relationships/slideLayout" Target="../slideLayouts/slideLayout41.xml"/><Relationship Id="rId4" Type="http://schemas.openxmlformats.org/officeDocument/2006/relationships/image" Target="../media/image16.png"/></Relationships>
</file>

<file path=ppt/slides/_rels/slide5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61.png"/><Relationship Id="rId1" Type="http://schemas.openxmlformats.org/officeDocument/2006/relationships/slideLayout" Target="../slideLayouts/slideLayout41.xml"/><Relationship Id="rId4" Type="http://schemas.openxmlformats.org/officeDocument/2006/relationships/image" Target="../media/image62.png"/></Relationships>
</file>

<file path=ppt/slides/_rels/slide5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1.png"/><Relationship Id="rId1" Type="http://schemas.openxmlformats.org/officeDocument/2006/relationships/slideLayout" Target="../slideLayouts/slideLayout41.xml"/><Relationship Id="rId4" Type="http://schemas.openxmlformats.org/officeDocument/2006/relationships/image" Target="../media/image16.png"/></Relationships>
</file>

<file path=ppt/slides/_rels/slide55.xml.rels><?xml version="1.0" encoding="UTF-8" standalone="yes"?>
<Relationships xmlns="http://schemas.openxmlformats.org/package/2006/relationships"><Relationship Id="rId8" Type="http://schemas.openxmlformats.org/officeDocument/2006/relationships/image" Target="../media/image64.png"/><Relationship Id="rId3" Type="http://schemas.microsoft.com/office/2007/relationships/media" Target="../media/media7.mp4"/><Relationship Id="rId7" Type="http://schemas.openxmlformats.org/officeDocument/2006/relationships/image" Target="../media/image63.png"/><Relationship Id="rId2" Type="http://schemas.openxmlformats.org/officeDocument/2006/relationships/video" Target="../media/media6.mp4"/><Relationship Id="rId1" Type="http://schemas.microsoft.com/office/2007/relationships/media" Target="../media/media6.mp4"/><Relationship Id="rId6" Type="http://schemas.openxmlformats.org/officeDocument/2006/relationships/image" Target="../media/image30.png"/><Relationship Id="rId5" Type="http://schemas.openxmlformats.org/officeDocument/2006/relationships/slideLayout" Target="../slideLayouts/slideLayout33.xml"/><Relationship Id="rId4" Type="http://schemas.openxmlformats.org/officeDocument/2006/relationships/video" Target="../media/media7.mp4"/></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6" name="Image 5">
            <a:extLst>
              <a:ext uri="{FF2B5EF4-FFF2-40B4-BE49-F238E27FC236}">
                <a16:creationId xmlns:a16="http://schemas.microsoft.com/office/drawing/2014/main" id="{F6CDE369-5F30-DC73-55E2-E7530969FDA0}"/>
              </a:ext>
            </a:extLst>
          </p:cNvPr>
          <p:cNvPicPr>
            <a:picLocks noChangeAspect="1"/>
          </p:cNvPicPr>
          <p:nvPr/>
        </p:nvPicPr>
        <p:blipFill>
          <a:blip r:embed="rId2">
            <a:extLst>
              <a:ext uri="{28A0092B-C50C-407E-A947-70E740481C1C}">
                <a14:useLocalDpi xmlns:a14="http://schemas.microsoft.com/office/drawing/2010/main" val="0"/>
              </a:ext>
            </a:extLst>
          </a:blip>
          <a:srcRect t="3386" b="2882"/>
          <a:stretch>
            <a:fillRect/>
          </a:stretch>
        </p:blipFill>
        <p:spPr>
          <a:xfrm>
            <a:off x="20" y="1282"/>
            <a:ext cx="9143980" cy="6856718"/>
          </a:xfrm>
          <a:prstGeom prst="rect">
            <a:avLst/>
          </a:prstGeom>
        </p:spPr>
      </p:pic>
    </p:spTree>
    <p:extLst>
      <p:ext uri="{BB962C8B-B14F-4D97-AF65-F5344CB8AC3E}">
        <p14:creationId xmlns:p14="http://schemas.microsoft.com/office/powerpoint/2010/main" val="21054619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ECD26D-F4F8-3EB5-E117-B204C12A65BC}"/>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C870BD63-6704-532B-68D5-E9EF8FE04861}"/>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223799F-EBA8-F4DD-163C-89A9355B9C72}"/>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8A7F318-166E-6646-0393-E9BB69EE49D4}"/>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3293DD0F-B97E-9EF3-4D43-C83389E47B8D}"/>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13" name="Image 12">
            <a:extLst>
              <a:ext uri="{FF2B5EF4-FFF2-40B4-BE49-F238E27FC236}">
                <a16:creationId xmlns:a16="http://schemas.microsoft.com/office/drawing/2014/main" id="{D15FBB08-9786-44A6-193B-DC38319F2885}"/>
              </a:ext>
            </a:extLst>
          </p:cNvPr>
          <p:cNvPicPr>
            <a:picLocks noChangeAspect="1"/>
          </p:cNvPicPr>
          <p:nvPr/>
        </p:nvPicPr>
        <p:blipFill>
          <a:blip r:embed="rId2"/>
          <a:srcRect l="-1" t="6341" r="53113" b="77157"/>
          <a:stretch>
            <a:fillRect/>
          </a:stretch>
        </p:blipFill>
        <p:spPr>
          <a:xfrm>
            <a:off x="544958" y="3303872"/>
            <a:ext cx="7731487" cy="1700635"/>
          </a:xfrm>
          <a:prstGeom prst="roundRect">
            <a:avLst/>
          </a:prstGeom>
        </p:spPr>
      </p:pic>
      <p:sp>
        <p:nvSpPr>
          <p:cNvPr id="14" name="Rectangle : coins arrondis 13">
            <a:extLst>
              <a:ext uri="{FF2B5EF4-FFF2-40B4-BE49-F238E27FC236}">
                <a16:creationId xmlns:a16="http://schemas.microsoft.com/office/drawing/2014/main" id="{EA893545-122C-C3DE-F934-9B53D7CA7A63}"/>
              </a:ext>
            </a:extLst>
          </p:cNvPr>
          <p:cNvSpPr/>
          <p:nvPr/>
        </p:nvSpPr>
        <p:spPr>
          <a:xfrm>
            <a:off x="375385" y="3545087"/>
            <a:ext cx="1465153" cy="1556302"/>
          </a:xfrm>
          <a:prstGeom prst="roundRect">
            <a:avLst/>
          </a:prstGeom>
          <a:noFill/>
          <a:ln w="38100">
            <a:solidFill>
              <a:srgbClr val="00AC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5" name="Titre 1">
            <a:extLst>
              <a:ext uri="{FF2B5EF4-FFF2-40B4-BE49-F238E27FC236}">
                <a16:creationId xmlns:a16="http://schemas.microsoft.com/office/drawing/2014/main" id="{83AE1F9C-3B90-289D-5694-4EB97A0CCA2C}"/>
              </a:ext>
            </a:extLst>
          </p:cNvPr>
          <p:cNvSpPr>
            <a:spLocks noGrp="1"/>
          </p:cNvSpPr>
          <p:nvPr>
            <p:ph type="title"/>
          </p:nvPr>
        </p:nvSpPr>
        <p:spPr>
          <a:xfrm>
            <a:off x="467352" y="2130317"/>
            <a:ext cx="7886700" cy="720000"/>
          </a:xfrm>
        </p:spPr>
        <p:txBody>
          <a:bodyPr/>
          <a:lstStyle/>
          <a:p>
            <a:r>
              <a:rPr lang="fr-MA" sz="2800" dirty="0">
                <a:solidFill>
                  <a:schemeClr val="accent1">
                    <a:lumMod val="50000"/>
                  </a:schemeClr>
                </a:solidFill>
              </a:rPr>
              <a:t>Il convient de lancer </a:t>
            </a:r>
            <a:r>
              <a:rPr lang="fr-MA" sz="2800" dirty="0">
                <a:solidFill>
                  <a:srgbClr val="00ACA4"/>
                </a:solidFill>
              </a:rPr>
              <a:t>le mode diaporama </a:t>
            </a:r>
            <a:r>
              <a:rPr lang="fr-MA" sz="2800" dirty="0">
                <a:solidFill>
                  <a:schemeClr val="accent1">
                    <a:lumMod val="50000"/>
                  </a:schemeClr>
                </a:solidFill>
              </a:rPr>
              <a:t>pour la diffusion de la leçon en classe</a:t>
            </a:r>
          </a:p>
        </p:txBody>
      </p:sp>
    </p:spTree>
    <p:extLst>
      <p:ext uri="{BB962C8B-B14F-4D97-AF65-F5344CB8AC3E}">
        <p14:creationId xmlns:p14="http://schemas.microsoft.com/office/powerpoint/2010/main" val="31829823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 coins arrondis 29">
            <a:extLst>
              <a:ext uri="{FF2B5EF4-FFF2-40B4-BE49-F238E27FC236}">
                <a16:creationId xmlns:a16="http://schemas.microsoft.com/office/drawing/2014/main" id="{A4634621-90A1-9097-64FE-7E7C31F05198}"/>
              </a:ext>
            </a:extLst>
          </p:cNvPr>
          <p:cNvSpPr/>
          <p:nvPr/>
        </p:nvSpPr>
        <p:spPr>
          <a:xfrm>
            <a:off x="4870382" y="2369548"/>
            <a:ext cx="3732659" cy="597427"/>
          </a:xfrm>
          <a:prstGeom prst="round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9" name="Rectangle : coins arrondis 28">
            <a:extLst>
              <a:ext uri="{FF2B5EF4-FFF2-40B4-BE49-F238E27FC236}">
                <a16:creationId xmlns:a16="http://schemas.microsoft.com/office/drawing/2014/main" id="{B7D7D3B8-245B-822C-D89F-57F16AFB6C1C}"/>
              </a:ext>
            </a:extLst>
          </p:cNvPr>
          <p:cNvSpPr/>
          <p:nvPr/>
        </p:nvSpPr>
        <p:spPr>
          <a:xfrm>
            <a:off x="413887" y="2387067"/>
            <a:ext cx="4129238" cy="597427"/>
          </a:xfrm>
          <a:prstGeom prst="round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1" name="Rectangle : coins arrondis 20">
            <a:extLst>
              <a:ext uri="{FF2B5EF4-FFF2-40B4-BE49-F238E27FC236}">
                <a16:creationId xmlns:a16="http://schemas.microsoft.com/office/drawing/2014/main" id="{D3080D14-66A9-CA0D-439E-A1B3E6C783A7}"/>
              </a:ext>
            </a:extLst>
          </p:cNvPr>
          <p:cNvSpPr/>
          <p:nvPr/>
        </p:nvSpPr>
        <p:spPr>
          <a:xfrm>
            <a:off x="4870383" y="3091197"/>
            <a:ext cx="3804812" cy="2405146"/>
          </a:xfrm>
          <a:prstGeom prst="roundRect">
            <a:avLst>
              <a:gd name="adj" fmla="val 7549"/>
            </a:avLst>
          </a:prstGeom>
          <a:solidFill>
            <a:schemeClr val="bg1"/>
          </a:solidFill>
          <a:ln w="190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 name="Rectangle : coins arrondis 18">
            <a:extLst>
              <a:ext uri="{FF2B5EF4-FFF2-40B4-BE49-F238E27FC236}">
                <a16:creationId xmlns:a16="http://schemas.microsoft.com/office/drawing/2014/main" id="{60614691-22DC-9AA0-152D-DA42CC19D203}"/>
              </a:ext>
            </a:extLst>
          </p:cNvPr>
          <p:cNvSpPr/>
          <p:nvPr/>
        </p:nvSpPr>
        <p:spPr>
          <a:xfrm>
            <a:off x="413886" y="3062321"/>
            <a:ext cx="4177364" cy="2405146"/>
          </a:xfrm>
          <a:prstGeom prst="roundRect">
            <a:avLst>
              <a:gd name="adj" fmla="val 8768"/>
            </a:avLst>
          </a:prstGeom>
          <a:solidFill>
            <a:schemeClr val="bg1"/>
          </a:solidFill>
          <a:ln w="190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Titre 1">
            <a:extLst>
              <a:ext uri="{FF2B5EF4-FFF2-40B4-BE49-F238E27FC236}">
                <a16:creationId xmlns:a16="http://schemas.microsoft.com/office/drawing/2014/main" id="{C4E1D551-D9DA-307E-06BB-BF8B547CF81C}"/>
              </a:ext>
            </a:extLst>
          </p:cNvPr>
          <p:cNvSpPr>
            <a:spLocks noGrp="1"/>
          </p:cNvSpPr>
          <p:nvPr>
            <p:ph type="title"/>
          </p:nvPr>
        </p:nvSpPr>
        <p:spPr>
          <a:xfrm>
            <a:off x="676775" y="1390533"/>
            <a:ext cx="7886700" cy="720000"/>
          </a:xfrm>
        </p:spPr>
        <p:txBody>
          <a:bodyPr/>
          <a:lstStyle/>
          <a:p>
            <a:r>
              <a:rPr lang="fr-MA" sz="3200" dirty="0">
                <a:solidFill>
                  <a:srgbClr val="00ACA4"/>
                </a:solidFill>
              </a:rPr>
              <a:t>Pictogrammes</a:t>
            </a:r>
          </a:p>
        </p:txBody>
      </p:sp>
      <p:pic>
        <p:nvPicPr>
          <p:cNvPr id="12" name="Image 11">
            <a:extLst>
              <a:ext uri="{FF2B5EF4-FFF2-40B4-BE49-F238E27FC236}">
                <a16:creationId xmlns:a16="http://schemas.microsoft.com/office/drawing/2014/main" id="{4D7F8747-B10C-6688-D210-416D6A40CC13}"/>
              </a:ext>
            </a:extLst>
          </p:cNvPr>
          <p:cNvPicPr>
            <a:picLocks noChangeAspect="1"/>
          </p:cNvPicPr>
          <p:nvPr/>
        </p:nvPicPr>
        <p:blipFill>
          <a:blip r:embed="rId3"/>
          <a:stretch>
            <a:fillRect/>
          </a:stretch>
        </p:blipFill>
        <p:spPr>
          <a:xfrm>
            <a:off x="765576" y="3078508"/>
            <a:ext cx="1486736" cy="1384473"/>
          </a:xfrm>
          <a:prstGeom prst="rect">
            <a:avLst/>
          </a:prstGeom>
        </p:spPr>
      </p:pic>
      <p:pic>
        <p:nvPicPr>
          <p:cNvPr id="13" name="Espace réservé pour une image  15" descr="Une image contenant capture d’écran, Graphique, Bleu électrique, conception&#10;&#10;Le contenu généré par l’IA peut être incorrect.">
            <a:extLst>
              <a:ext uri="{FF2B5EF4-FFF2-40B4-BE49-F238E27FC236}">
                <a16:creationId xmlns:a16="http://schemas.microsoft.com/office/drawing/2014/main" id="{576EB041-A14E-90C1-A5C4-7A06A89AD8AC}"/>
              </a:ext>
            </a:extLst>
          </p:cNvPr>
          <p:cNvPicPr>
            <a:picLocks noChangeAspect="1"/>
          </p:cNvPicPr>
          <p:nvPr/>
        </p:nvPicPr>
        <p:blipFill>
          <a:blip r:embed="rId4" cstate="print">
            <a:extLst>
              <a:ext uri="{28A0092B-C50C-407E-A947-70E740481C1C}">
                <a14:useLocalDpi xmlns:a14="http://schemas.microsoft.com/office/drawing/2010/main" val="0"/>
              </a:ext>
            </a:extLst>
          </a:blip>
          <a:srcRect t="18025" b="15661"/>
          <a:stretch>
            <a:fillRect/>
          </a:stretch>
        </p:blipFill>
        <p:spPr>
          <a:xfrm>
            <a:off x="5200940" y="3286180"/>
            <a:ext cx="1577821" cy="1046319"/>
          </a:xfrm>
          <a:prstGeom prst="rect">
            <a:avLst/>
          </a:prstGeom>
        </p:spPr>
      </p:pic>
      <p:pic>
        <p:nvPicPr>
          <p:cNvPr id="14" name="Image 13">
            <a:extLst>
              <a:ext uri="{FF2B5EF4-FFF2-40B4-BE49-F238E27FC236}">
                <a16:creationId xmlns:a16="http://schemas.microsoft.com/office/drawing/2014/main" id="{3C47101B-F13B-CD1D-3895-14656856602D}"/>
              </a:ext>
            </a:extLst>
          </p:cNvPr>
          <p:cNvPicPr>
            <a:picLocks noChangeAspect="1"/>
          </p:cNvPicPr>
          <p:nvPr/>
        </p:nvPicPr>
        <p:blipFill>
          <a:blip r:embed="rId5" cstate="print"/>
          <a:srcRect r="1593" b="11327"/>
          <a:stretch>
            <a:fillRect/>
          </a:stretch>
        </p:blipFill>
        <p:spPr>
          <a:xfrm>
            <a:off x="2810222" y="3216327"/>
            <a:ext cx="1393969" cy="1256076"/>
          </a:xfrm>
          <a:prstGeom prst="ellipse">
            <a:avLst/>
          </a:prstGeom>
        </p:spPr>
      </p:pic>
      <p:pic>
        <p:nvPicPr>
          <p:cNvPr id="17" name="Image 16">
            <a:extLst>
              <a:ext uri="{FF2B5EF4-FFF2-40B4-BE49-F238E27FC236}">
                <a16:creationId xmlns:a16="http://schemas.microsoft.com/office/drawing/2014/main" id="{D31ABA83-526D-4C40-5DE7-2F8664623E71}"/>
              </a:ext>
            </a:extLst>
          </p:cNvPr>
          <p:cNvPicPr>
            <a:picLocks noChangeAspect="1"/>
          </p:cNvPicPr>
          <p:nvPr/>
        </p:nvPicPr>
        <p:blipFill>
          <a:blip r:embed="rId6"/>
          <a:stretch>
            <a:fillRect/>
          </a:stretch>
        </p:blipFill>
        <p:spPr>
          <a:xfrm>
            <a:off x="7144521" y="3436723"/>
            <a:ext cx="1060039" cy="622773"/>
          </a:xfrm>
          <a:prstGeom prst="rect">
            <a:avLst/>
          </a:prstGeom>
        </p:spPr>
      </p:pic>
      <p:sp>
        <p:nvSpPr>
          <p:cNvPr id="23" name="ZoneTexte 22">
            <a:extLst>
              <a:ext uri="{FF2B5EF4-FFF2-40B4-BE49-F238E27FC236}">
                <a16:creationId xmlns:a16="http://schemas.microsoft.com/office/drawing/2014/main" id="{ABAB9CF9-583C-D22B-6FBC-E36FC04EFCAA}"/>
              </a:ext>
            </a:extLst>
          </p:cNvPr>
          <p:cNvSpPr txBox="1"/>
          <p:nvPr/>
        </p:nvSpPr>
        <p:spPr>
          <a:xfrm>
            <a:off x="1204760" y="2465726"/>
            <a:ext cx="2547492"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white"/>
                </a:solidFill>
                <a:effectLst/>
                <a:uLnTx/>
                <a:uFillTx/>
                <a:latin typeface="Dosis" pitchFamily="2" charset="0"/>
                <a:ea typeface="+mn-ea"/>
                <a:cs typeface="+mn-cs"/>
              </a:rPr>
              <a:t>L’enseignant  (e) parle </a:t>
            </a:r>
          </a:p>
        </p:txBody>
      </p:sp>
      <p:sp>
        <p:nvSpPr>
          <p:cNvPr id="24" name="ZoneTexte 23">
            <a:extLst>
              <a:ext uri="{FF2B5EF4-FFF2-40B4-BE49-F238E27FC236}">
                <a16:creationId xmlns:a16="http://schemas.microsoft.com/office/drawing/2014/main" id="{EEEDC8D4-2152-B186-D017-39DEE08AF553}"/>
              </a:ext>
            </a:extLst>
          </p:cNvPr>
          <p:cNvSpPr txBox="1"/>
          <p:nvPr/>
        </p:nvSpPr>
        <p:spPr>
          <a:xfrm>
            <a:off x="5593605" y="2445506"/>
            <a:ext cx="2319866"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white"/>
                </a:solidFill>
                <a:effectLst/>
                <a:uLnTx/>
                <a:uFillTx/>
                <a:latin typeface="Dosis" pitchFamily="2" charset="0"/>
                <a:ea typeface="+mn-ea"/>
                <a:cs typeface="+mn-cs"/>
              </a:rPr>
              <a:t>Diffusion d’un média</a:t>
            </a:r>
          </a:p>
        </p:txBody>
      </p:sp>
      <p:sp>
        <p:nvSpPr>
          <p:cNvPr id="25" name="ZoneTexte 24">
            <a:extLst>
              <a:ext uri="{FF2B5EF4-FFF2-40B4-BE49-F238E27FC236}">
                <a16:creationId xmlns:a16="http://schemas.microsoft.com/office/drawing/2014/main" id="{F59506D7-037B-F526-4725-21B6D96C861C}"/>
              </a:ext>
            </a:extLst>
          </p:cNvPr>
          <p:cNvSpPr txBox="1"/>
          <p:nvPr/>
        </p:nvSpPr>
        <p:spPr>
          <a:xfrm>
            <a:off x="701736" y="4673649"/>
            <a:ext cx="1906709"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Expliquer, donner une consigne </a:t>
            </a:r>
          </a:p>
        </p:txBody>
      </p:sp>
      <p:sp>
        <p:nvSpPr>
          <p:cNvPr id="26" name="ZoneTexte 25">
            <a:extLst>
              <a:ext uri="{FF2B5EF4-FFF2-40B4-BE49-F238E27FC236}">
                <a16:creationId xmlns:a16="http://schemas.microsoft.com/office/drawing/2014/main" id="{5717ABA6-30A3-FAAD-8DCF-BAB1B7E96E98}"/>
              </a:ext>
            </a:extLst>
          </p:cNvPr>
          <p:cNvSpPr txBox="1"/>
          <p:nvPr/>
        </p:nvSpPr>
        <p:spPr>
          <a:xfrm>
            <a:off x="5068728" y="4558145"/>
            <a:ext cx="182299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Média en cours de diffusion</a:t>
            </a:r>
          </a:p>
        </p:txBody>
      </p:sp>
      <p:sp>
        <p:nvSpPr>
          <p:cNvPr id="27" name="ZoneTexte 26">
            <a:extLst>
              <a:ext uri="{FF2B5EF4-FFF2-40B4-BE49-F238E27FC236}">
                <a16:creationId xmlns:a16="http://schemas.microsoft.com/office/drawing/2014/main" id="{81339EE9-67AA-00E9-E9C0-BC51E26AF252}"/>
              </a:ext>
            </a:extLst>
          </p:cNvPr>
          <p:cNvSpPr txBox="1"/>
          <p:nvPr/>
        </p:nvSpPr>
        <p:spPr>
          <a:xfrm>
            <a:off x="3085923" y="4692898"/>
            <a:ext cx="1079843"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Désigner un élève</a:t>
            </a:r>
          </a:p>
        </p:txBody>
      </p:sp>
      <p:sp>
        <p:nvSpPr>
          <p:cNvPr id="28" name="ZoneTexte 27">
            <a:extLst>
              <a:ext uri="{FF2B5EF4-FFF2-40B4-BE49-F238E27FC236}">
                <a16:creationId xmlns:a16="http://schemas.microsoft.com/office/drawing/2014/main" id="{E1B8BBA3-D7E9-F5F2-CBC2-8C40C40505DA}"/>
              </a:ext>
            </a:extLst>
          </p:cNvPr>
          <p:cNvSpPr txBox="1"/>
          <p:nvPr/>
        </p:nvSpPr>
        <p:spPr>
          <a:xfrm>
            <a:off x="6882099" y="4435623"/>
            <a:ext cx="1822996"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Fin du média. Passer au slide suivant</a:t>
            </a:r>
          </a:p>
        </p:txBody>
      </p:sp>
      <p:grpSp>
        <p:nvGrpSpPr>
          <p:cNvPr id="2" name="Groupe 1">
            <a:extLst>
              <a:ext uri="{FF2B5EF4-FFF2-40B4-BE49-F238E27FC236}">
                <a16:creationId xmlns:a16="http://schemas.microsoft.com/office/drawing/2014/main" id="{1B844839-3AA5-297E-59E2-1EB658425B9D}"/>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EB135D9E-2FAB-347F-3571-811EEE99CC1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866D98C7-2DB6-372A-8B32-B3318DC23819}"/>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Titre 53">
              <a:extLst>
                <a:ext uri="{FF2B5EF4-FFF2-40B4-BE49-F238E27FC236}">
                  <a16:creationId xmlns:a16="http://schemas.microsoft.com/office/drawing/2014/main" id="{3A63E897-CFDB-F535-82EA-814C1B4ABA90}"/>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Tree>
    <p:extLst>
      <p:ext uri="{BB962C8B-B14F-4D97-AF65-F5344CB8AC3E}">
        <p14:creationId xmlns:p14="http://schemas.microsoft.com/office/powerpoint/2010/main" val="34248930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4284F3-D799-44A3-6890-E12EECD40782}"/>
            </a:ext>
          </a:extLst>
        </p:cNvPr>
        <p:cNvGrpSpPr/>
        <p:nvPr/>
      </p:nvGrpSpPr>
      <p:grpSpPr>
        <a:xfrm>
          <a:off x="0" y="0"/>
          <a:ext cx="0" cy="0"/>
          <a:chOff x="0" y="0"/>
          <a:chExt cx="0" cy="0"/>
        </a:xfrm>
      </p:grpSpPr>
      <p:sp>
        <p:nvSpPr>
          <p:cNvPr id="6" name="Titre 1">
            <a:extLst>
              <a:ext uri="{FF2B5EF4-FFF2-40B4-BE49-F238E27FC236}">
                <a16:creationId xmlns:a16="http://schemas.microsoft.com/office/drawing/2014/main" id="{D5B14CB7-DF56-F9ED-81ED-1C41AA2D107C}"/>
              </a:ext>
            </a:extLst>
          </p:cNvPr>
          <p:cNvSpPr>
            <a:spLocks noGrp="1"/>
          </p:cNvSpPr>
          <p:nvPr>
            <p:ph type="title"/>
          </p:nvPr>
        </p:nvSpPr>
        <p:spPr>
          <a:xfrm>
            <a:off x="701868" y="1496921"/>
            <a:ext cx="7886700" cy="720000"/>
          </a:xfrm>
        </p:spPr>
        <p:txBody>
          <a:bodyPr/>
          <a:lstStyle/>
          <a:p>
            <a:r>
              <a:rPr lang="fr-MA" sz="3200" dirty="0">
                <a:solidFill>
                  <a:srgbClr val="424D7B"/>
                </a:solidFill>
              </a:rPr>
              <a:t>Contenu de la semaine </a:t>
            </a:r>
          </a:p>
        </p:txBody>
      </p:sp>
      <p:grpSp>
        <p:nvGrpSpPr>
          <p:cNvPr id="2" name="Groupe 1">
            <a:extLst>
              <a:ext uri="{FF2B5EF4-FFF2-40B4-BE49-F238E27FC236}">
                <a16:creationId xmlns:a16="http://schemas.microsoft.com/office/drawing/2014/main" id="{79C4A71E-6CBA-61F0-8C68-CBC8C764F059}"/>
              </a:ext>
            </a:extLst>
          </p:cNvPr>
          <p:cNvGrpSpPr/>
          <p:nvPr/>
        </p:nvGrpSpPr>
        <p:grpSpPr>
          <a:xfrm>
            <a:off x="3120265" y="0"/>
            <a:ext cx="2741519" cy="1084434"/>
            <a:chOff x="3072140" y="0"/>
            <a:chExt cx="2741519" cy="1084434"/>
          </a:xfrm>
        </p:grpSpPr>
        <p:sp>
          <p:nvSpPr>
            <p:cNvPr id="3" name="Rectangle 2">
              <a:extLst>
                <a:ext uri="{FF2B5EF4-FFF2-40B4-BE49-F238E27FC236}">
                  <a16:creationId xmlns:a16="http://schemas.microsoft.com/office/drawing/2014/main" id="{5ADEC6A7-04DF-1F3C-3B87-BC6897C22ACE}"/>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AFB39C44-A888-992B-8DCA-081AFF191A80}"/>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4C43B02B-4BDC-E85A-7757-30C42AF40C2A}"/>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grpSp>
        <p:nvGrpSpPr>
          <p:cNvPr id="14" name="Groupe 13">
            <a:extLst>
              <a:ext uri="{FF2B5EF4-FFF2-40B4-BE49-F238E27FC236}">
                <a16:creationId xmlns:a16="http://schemas.microsoft.com/office/drawing/2014/main" id="{925C69FC-1C48-960C-5167-5B4F6DDEA018}"/>
              </a:ext>
            </a:extLst>
          </p:cNvPr>
          <p:cNvGrpSpPr/>
          <p:nvPr/>
        </p:nvGrpSpPr>
        <p:grpSpPr>
          <a:xfrm>
            <a:off x="1512559" y="2556006"/>
            <a:ext cx="6585507" cy="2528047"/>
            <a:chOff x="260602" y="2447364"/>
            <a:chExt cx="6585507" cy="2528047"/>
          </a:xfrm>
        </p:grpSpPr>
        <p:pic>
          <p:nvPicPr>
            <p:cNvPr id="15" name="Image 14">
              <a:extLst>
                <a:ext uri="{FF2B5EF4-FFF2-40B4-BE49-F238E27FC236}">
                  <a16:creationId xmlns:a16="http://schemas.microsoft.com/office/drawing/2014/main" id="{CB79BF03-757F-8F5E-C28F-BFDA4F1184C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35820" y="2447364"/>
              <a:ext cx="1648157" cy="2528046"/>
            </a:xfrm>
            <a:prstGeom prst="rect">
              <a:avLst/>
            </a:prstGeom>
          </p:spPr>
        </p:pic>
        <p:pic>
          <p:nvPicPr>
            <p:cNvPr id="16" name="Image 15">
              <a:extLst>
                <a:ext uri="{FF2B5EF4-FFF2-40B4-BE49-F238E27FC236}">
                  <a16:creationId xmlns:a16="http://schemas.microsoft.com/office/drawing/2014/main" id="{E3E362C0-1F97-2324-FB5E-43A0CC0DACA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97951" y="2447364"/>
              <a:ext cx="1648158" cy="2528046"/>
            </a:xfrm>
            <a:prstGeom prst="rect">
              <a:avLst/>
            </a:prstGeom>
          </p:spPr>
        </p:pic>
        <p:pic>
          <p:nvPicPr>
            <p:cNvPr id="17" name="Image 16">
              <a:extLst>
                <a:ext uri="{FF2B5EF4-FFF2-40B4-BE49-F238E27FC236}">
                  <a16:creationId xmlns:a16="http://schemas.microsoft.com/office/drawing/2014/main" id="{F8CE0648-0561-C68B-9026-88DE614728F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60602" y="2447364"/>
              <a:ext cx="1648158" cy="2528047"/>
            </a:xfrm>
            <a:prstGeom prst="rect">
              <a:avLst/>
            </a:prstGeom>
          </p:spPr>
        </p:pic>
        <p:pic>
          <p:nvPicPr>
            <p:cNvPr id="18" name="Image 17">
              <a:extLst>
                <a:ext uri="{FF2B5EF4-FFF2-40B4-BE49-F238E27FC236}">
                  <a16:creationId xmlns:a16="http://schemas.microsoft.com/office/drawing/2014/main" id="{9A61399F-1DFF-370D-1C06-6B91B6C225C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09285" y="2447365"/>
              <a:ext cx="1648157" cy="2528046"/>
            </a:xfrm>
            <a:prstGeom prst="rect">
              <a:avLst/>
            </a:prstGeom>
          </p:spPr>
        </p:pic>
      </p:grpSp>
    </p:spTree>
    <p:extLst>
      <p:ext uri="{BB962C8B-B14F-4D97-AF65-F5344CB8AC3E}">
        <p14:creationId xmlns:p14="http://schemas.microsoft.com/office/powerpoint/2010/main" val="298493551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e 10">
            <a:extLst>
              <a:ext uri="{FF2B5EF4-FFF2-40B4-BE49-F238E27FC236}">
                <a16:creationId xmlns:a16="http://schemas.microsoft.com/office/drawing/2014/main" id="{7460FB62-505D-8E3E-5A0F-DFDFB1137021}"/>
              </a:ext>
            </a:extLst>
          </p:cNvPr>
          <p:cNvGrpSpPr/>
          <p:nvPr/>
        </p:nvGrpSpPr>
        <p:grpSpPr>
          <a:xfrm>
            <a:off x="3072140" y="0"/>
            <a:ext cx="2741519" cy="1084434"/>
            <a:chOff x="3072140" y="0"/>
            <a:chExt cx="2741519" cy="1084434"/>
          </a:xfrm>
        </p:grpSpPr>
        <p:sp>
          <p:nvSpPr>
            <p:cNvPr id="12" name="Rectangle 11">
              <a:extLst>
                <a:ext uri="{FF2B5EF4-FFF2-40B4-BE49-F238E27FC236}">
                  <a16:creationId xmlns:a16="http://schemas.microsoft.com/office/drawing/2014/main" id="{D0F8EB7F-8CD0-742C-389C-294DBEFB100A}"/>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3" name="Rectangle 12">
              <a:extLst>
                <a:ext uri="{FF2B5EF4-FFF2-40B4-BE49-F238E27FC236}">
                  <a16:creationId xmlns:a16="http://schemas.microsoft.com/office/drawing/2014/main" id="{6E8A4C2A-DD36-71C2-DB2D-7399B2EE8DC9}"/>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4" name="Titre 53">
              <a:extLst>
                <a:ext uri="{FF2B5EF4-FFF2-40B4-BE49-F238E27FC236}">
                  <a16:creationId xmlns:a16="http://schemas.microsoft.com/office/drawing/2014/main" id="{8A2C4ABB-2858-9289-1EF1-4CA6D87613BC}"/>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a:t>
              </a:r>
            </a:p>
          </p:txBody>
        </p:sp>
      </p:grpSp>
      <p:pic>
        <p:nvPicPr>
          <p:cNvPr id="7" name="Image 6">
            <a:extLst>
              <a:ext uri="{FF2B5EF4-FFF2-40B4-BE49-F238E27FC236}">
                <a16:creationId xmlns:a16="http://schemas.microsoft.com/office/drawing/2014/main" id="{83B4BBC2-508F-1B0E-F6B1-2151E1C6AF60}"/>
              </a:ext>
            </a:extLst>
          </p:cNvPr>
          <p:cNvPicPr>
            <a:picLocks noChangeAspect="1"/>
          </p:cNvPicPr>
          <p:nvPr/>
        </p:nvPicPr>
        <p:blipFill>
          <a:blip r:embed="rId2"/>
          <a:stretch>
            <a:fillRect/>
          </a:stretch>
        </p:blipFill>
        <p:spPr>
          <a:xfrm>
            <a:off x="573700" y="4995762"/>
            <a:ext cx="3828620" cy="1359526"/>
          </a:xfrm>
          <a:prstGeom prst="rect">
            <a:avLst/>
          </a:prstGeom>
        </p:spPr>
      </p:pic>
      <p:sp>
        <p:nvSpPr>
          <p:cNvPr id="15" name="Rectangle : coins arrondis 14">
            <a:extLst>
              <a:ext uri="{FF2B5EF4-FFF2-40B4-BE49-F238E27FC236}">
                <a16:creationId xmlns:a16="http://schemas.microsoft.com/office/drawing/2014/main" id="{07772B79-4114-C3EF-10AF-CF9D52066F37}"/>
              </a:ext>
            </a:extLst>
          </p:cNvPr>
          <p:cNvSpPr/>
          <p:nvPr/>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6" name="Organigramme : Terminateur 15">
            <a:extLst>
              <a:ext uri="{FF2B5EF4-FFF2-40B4-BE49-F238E27FC236}">
                <a16:creationId xmlns:a16="http://schemas.microsoft.com/office/drawing/2014/main" id="{45780AEF-B4B6-A1D2-BD7A-CE83BC7DE9A3}"/>
              </a:ext>
            </a:extLst>
          </p:cNvPr>
          <p:cNvSpPr/>
          <p:nvPr/>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17" name="Rectangle : coins arrondis 16">
            <a:extLst>
              <a:ext uri="{FF2B5EF4-FFF2-40B4-BE49-F238E27FC236}">
                <a16:creationId xmlns:a16="http://schemas.microsoft.com/office/drawing/2014/main" id="{0DB1B373-8735-15C1-22ED-95653C47A33A}"/>
              </a:ext>
            </a:extLst>
          </p:cNvPr>
          <p:cNvSpPr/>
          <p:nvPr/>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 name="Organigramme : Terminateur 17">
            <a:extLst>
              <a:ext uri="{FF2B5EF4-FFF2-40B4-BE49-F238E27FC236}">
                <a16:creationId xmlns:a16="http://schemas.microsoft.com/office/drawing/2014/main" id="{476F97C7-9EF6-7CAF-E251-1F7E4DDFF593}"/>
              </a:ext>
            </a:extLst>
          </p:cNvPr>
          <p:cNvSpPr/>
          <p:nvPr/>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19" name="Rectangle : coins arrondis 18">
            <a:extLst>
              <a:ext uri="{FF2B5EF4-FFF2-40B4-BE49-F238E27FC236}">
                <a16:creationId xmlns:a16="http://schemas.microsoft.com/office/drawing/2014/main" id="{2A572B47-F398-04DB-CF46-19BE3E1438F1}"/>
              </a:ext>
            </a:extLst>
          </p:cNvPr>
          <p:cNvSpPr/>
          <p:nvPr/>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0" name="Organigramme : Terminateur 19">
            <a:extLst>
              <a:ext uri="{FF2B5EF4-FFF2-40B4-BE49-F238E27FC236}">
                <a16:creationId xmlns:a16="http://schemas.microsoft.com/office/drawing/2014/main" id="{82983C6F-BF1D-98CC-51FF-E1D73C3574FB}"/>
              </a:ext>
            </a:extLst>
          </p:cNvPr>
          <p:cNvSpPr/>
          <p:nvPr/>
        </p:nvSpPr>
        <p:spPr>
          <a:xfrm>
            <a:off x="844649" y="3456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21" name="Espace réservé du texte 5">
            <a:extLst>
              <a:ext uri="{FF2B5EF4-FFF2-40B4-BE49-F238E27FC236}">
                <a16:creationId xmlns:a16="http://schemas.microsoft.com/office/drawing/2014/main" id="{C4F660B5-26D1-FE9B-1211-646041F25F89}"/>
              </a:ext>
            </a:extLst>
          </p:cNvPr>
          <p:cNvSpPr txBox="1">
            <a:spLocks/>
          </p:cNvSpPr>
          <p:nvPr/>
        </p:nvSpPr>
        <p:spPr>
          <a:xfrm>
            <a:off x="808649" y="3936813"/>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Oral – Acte de parole 1</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Ecrit – Point de langue 1</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Lecture – Texte (fluidité) </a:t>
            </a:r>
          </a:p>
        </p:txBody>
      </p:sp>
      <p:sp>
        <p:nvSpPr>
          <p:cNvPr id="22" name="Espace réservé du texte 5">
            <a:extLst>
              <a:ext uri="{FF2B5EF4-FFF2-40B4-BE49-F238E27FC236}">
                <a16:creationId xmlns:a16="http://schemas.microsoft.com/office/drawing/2014/main" id="{258770A2-0470-06BA-92BC-152C2E78C118}"/>
              </a:ext>
            </a:extLst>
          </p:cNvPr>
          <p:cNvSpPr txBox="1">
            <a:spLocks/>
          </p:cNvSpPr>
          <p:nvPr/>
        </p:nvSpPr>
        <p:spPr>
          <a:xfrm>
            <a:off x="4915350" y="3936813"/>
            <a:ext cx="3420000" cy="792000"/>
          </a:xfrm>
          <a:prstGeom prst="roundRect">
            <a:avLst/>
          </a:prstGeom>
          <a:solidFill>
            <a:schemeClr val="bg2"/>
          </a:solidFill>
        </p:spPr>
        <p:txBody>
          <a:bodyPr anchor="ctr"/>
          <a:lstStyle>
            <a:lvl1pPr marL="269875" indent="-269875"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Oral –  Prise de parole</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Ecriture – texte </a:t>
            </a:r>
          </a:p>
        </p:txBody>
      </p:sp>
      <p:sp>
        <p:nvSpPr>
          <p:cNvPr id="23" name="Espace réservé du texte 5">
            <a:extLst>
              <a:ext uri="{FF2B5EF4-FFF2-40B4-BE49-F238E27FC236}">
                <a16:creationId xmlns:a16="http://schemas.microsoft.com/office/drawing/2014/main" id="{C723FC22-1D9A-5F1C-9FFC-AA7797C82EF8}"/>
              </a:ext>
            </a:extLst>
          </p:cNvPr>
          <p:cNvSpPr txBox="1">
            <a:spLocks/>
          </p:cNvSpPr>
          <p:nvPr/>
        </p:nvSpPr>
        <p:spPr>
          <a:xfrm>
            <a:off x="4915350" y="5477988"/>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Ð"/>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Révision</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Lecture offerte</a:t>
            </a:r>
          </a:p>
        </p:txBody>
      </p:sp>
      <p:grpSp>
        <p:nvGrpSpPr>
          <p:cNvPr id="24" name="Groupe 23">
            <a:extLst>
              <a:ext uri="{FF2B5EF4-FFF2-40B4-BE49-F238E27FC236}">
                <a16:creationId xmlns:a16="http://schemas.microsoft.com/office/drawing/2014/main" id="{9CA4D0C2-ADEB-5F14-03A6-8176BD4E2863}"/>
              </a:ext>
            </a:extLst>
          </p:cNvPr>
          <p:cNvGrpSpPr/>
          <p:nvPr/>
        </p:nvGrpSpPr>
        <p:grpSpPr>
          <a:xfrm>
            <a:off x="648000" y="1944000"/>
            <a:ext cx="3780000" cy="1332000"/>
            <a:chOff x="648000" y="1944000"/>
            <a:chExt cx="3780000" cy="1332000"/>
          </a:xfrm>
        </p:grpSpPr>
        <p:sp>
          <p:nvSpPr>
            <p:cNvPr id="25" name="Rectangle : coins arrondis 24">
              <a:extLst>
                <a:ext uri="{FF2B5EF4-FFF2-40B4-BE49-F238E27FC236}">
                  <a16:creationId xmlns:a16="http://schemas.microsoft.com/office/drawing/2014/main" id="{922FC28B-8E47-36D6-57AF-3ED1B07EECF9}"/>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6" name="Organigramme : Terminateur 25">
              <a:extLst>
                <a:ext uri="{FF2B5EF4-FFF2-40B4-BE49-F238E27FC236}">
                  <a16:creationId xmlns:a16="http://schemas.microsoft.com/office/drawing/2014/main" id="{6B889B5F-5840-AC0F-80A3-3FF05244FAD3}"/>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1</a:t>
              </a:r>
            </a:p>
          </p:txBody>
        </p:sp>
        <p:sp>
          <p:nvSpPr>
            <p:cNvPr id="27" name="Espace réservé du texte 5">
              <a:extLst>
                <a:ext uri="{FF2B5EF4-FFF2-40B4-BE49-F238E27FC236}">
                  <a16:creationId xmlns:a16="http://schemas.microsoft.com/office/drawing/2014/main" id="{AC22C680-B8F8-F142-AE27-562EA47E6F64}"/>
                </a:ext>
              </a:extLst>
            </p:cNvPr>
            <p:cNvSpPr txBox="1">
              <a:spLocks/>
            </p:cNvSpPr>
            <p:nvPr/>
          </p:nvSpPr>
          <p:spPr>
            <a:xfrm>
              <a:off x="828000" y="2395639"/>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Présentation du vocabulaire </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Exploitation du vocabulaire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Activités de vocabulaire sur livret</a:t>
              </a:r>
            </a:p>
          </p:txBody>
        </p:sp>
      </p:grpSp>
      <p:sp>
        <p:nvSpPr>
          <p:cNvPr id="28" name="Titre 30">
            <a:extLst>
              <a:ext uri="{FF2B5EF4-FFF2-40B4-BE49-F238E27FC236}">
                <a16:creationId xmlns:a16="http://schemas.microsoft.com/office/drawing/2014/main" id="{7E378277-EED2-A985-81E1-251FEDF43D7B}"/>
              </a:ext>
            </a:extLst>
          </p:cNvPr>
          <p:cNvSpPr>
            <a:spLocks noGrp="1"/>
          </p:cNvSpPr>
          <p:nvPr>
            <p:ph type="title"/>
          </p:nvPr>
        </p:nvSpPr>
        <p:spPr>
          <a:xfrm>
            <a:off x="522772" y="1068650"/>
            <a:ext cx="7886700" cy="720000"/>
          </a:xfrm>
        </p:spPr>
        <p:txBody>
          <a:bodyPr/>
          <a:lstStyle/>
          <a:p>
            <a:r>
              <a:rPr lang="fr-MA" sz="3200" dirty="0"/>
              <a:t>Organisation de la semaine</a:t>
            </a:r>
          </a:p>
        </p:txBody>
      </p:sp>
      <p:sp>
        <p:nvSpPr>
          <p:cNvPr id="29" name="Rectangle : coins arrondis 28">
            <a:extLst>
              <a:ext uri="{FF2B5EF4-FFF2-40B4-BE49-F238E27FC236}">
                <a16:creationId xmlns:a16="http://schemas.microsoft.com/office/drawing/2014/main" id="{A67D7A06-81B3-9EF4-D066-B1B9509CD250}"/>
              </a:ext>
            </a:extLst>
          </p:cNvPr>
          <p:cNvSpPr/>
          <p:nvPr/>
        </p:nvSpPr>
        <p:spPr>
          <a:xfrm>
            <a:off x="4749949" y="221106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0" name="Organigramme : Terminateur 29">
            <a:extLst>
              <a:ext uri="{FF2B5EF4-FFF2-40B4-BE49-F238E27FC236}">
                <a16:creationId xmlns:a16="http://schemas.microsoft.com/office/drawing/2014/main" id="{1595AE09-2A58-66ED-18BA-C7BBB28FA57B}"/>
              </a:ext>
            </a:extLst>
          </p:cNvPr>
          <p:cNvSpPr/>
          <p:nvPr/>
        </p:nvSpPr>
        <p:spPr>
          <a:xfrm>
            <a:off x="4915350" y="196561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31" name="Espace réservé du texte 5">
            <a:extLst>
              <a:ext uri="{FF2B5EF4-FFF2-40B4-BE49-F238E27FC236}">
                <a16:creationId xmlns:a16="http://schemas.microsoft.com/office/drawing/2014/main" id="{BD02C7DC-724C-F829-5BD7-3B680F1238C0}"/>
              </a:ext>
            </a:extLst>
          </p:cNvPr>
          <p:cNvSpPr txBox="1">
            <a:spLocks/>
          </p:cNvSpPr>
          <p:nvPr/>
        </p:nvSpPr>
        <p:spPr>
          <a:xfrm>
            <a:off x="844649" y="5434363"/>
            <a:ext cx="3420000" cy="792000"/>
          </a:xfrm>
          <a:prstGeom prst="round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565F88"/>
                </a:solidFill>
                <a:effectLst/>
                <a:uLnTx/>
                <a:uFillTx/>
                <a:latin typeface="Dosis SemiBold" pitchFamily="2" charset="0"/>
                <a:ea typeface="+mn-ea"/>
                <a:cs typeface="+mn-cs"/>
              </a:rPr>
              <a:t>Oral  - Acte de parole  2</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565F88"/>
                </a:solidFill>
                <a:effectLst/>
                <a:uLnTx/>
                <a:uFillTx/>
                <a:latin typeface="Dosis SemiBold" pitchFamily="2" charset="0"/>
                <a:ea typeface="+mn-ea"/>
                <a:cs typeface="+mn-cs"/>
              </a:rPr>
              <a:t>Ecrit – Point de langue 2</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565F88"/>
                </a:solidFill>
                <a:effectLst/>
                <a:uLnTx/>
                <a:uFillTx/>
                <a:latin typeface="Dosis SemiBold" pitchFamily="2" charset="0"/>
                <a:ea typeface="+mn-ea"/>
                <a:cs typeface="+mn-cs"/>
              </a:rPr>
              <a:t>Lecture – Texte (Compréhension 1)</a:t>
            </a:r>
          </a:p>
        </p:txBody>
      </p:sp>
      <p:sp>
        <p:nvSpPr>
          <p:cNvPr id="35" name="Organigramme : Terminateur 34">
            <a:extLst>
              <a:ext uri="{FF2B5EF4-FFF2-40B4-BE49-F238E27FC236}">
                <a16:creationId xmlns:a16="http://schemas.microsoft.com/office/drawing/2014/main" id="{804A227B-68AD-BCCB-340D-C5DEB923D9CA}"/>
              </a:ext>
            </a:extLst>
          </p:cNvPr>
          <p:cNvSpPr/>
          <p:nvPr/>
        </p:nvSpPr>
        <p:spPr>
          <a:xfrm>
            <a:off x="828000" y="4926989"/>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3</a:t>
            </a:r>
          </a:p>
        </p:txBody>
      </p:sp>
      <p:sp>
        <p:nvSpPr>
          <p:cNvPr id="2" name="Espace réservé du texte 5">
            <a:extLst>
              <a:ext uri="{FF2B5EF4-FFF2-40B4-BE49-F238E27FC236}">
                <a16:creationId xmlns:a16="http://schemas.microsoft.com/office/drawing/2014/main" id="{E26D4EAD-FBCC-8C01-8416-9AD774BDF915}"/>
              </a:ext>
            </a:extLst>
          </p:cNvPr>
          <p:cNvSpPr txBox="1">
            <a:spLocks/>
          </p:cNvSpPr>
          <p:nvPr/>
        </p:nvSpPr>
        <p:spPr>
          <a:xfrm>
            <a:off x="4820050" y="2395639"/>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Ð"/>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prstClr val="white">
                    <a:lumMod val="50000"/>
                  </a:prstClr>
                </a:solidFill>
                <a:effectLst/>
                <a:uLnTx/>
                <a:uFillTx/>
                <a:latin typeface="Dosis SemiBold" pitchFamily="2" charset="0"/>
                <a:ea typeface="+mn-ea"/>
                <a:cs typeface="+mn-cs"/>
              </a:rPr>
              <a:t>Oral – Dialogue</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prstClr val="white">
                    <a:lumMod val="50000"/>
                  </a:prstClr>
                </a:solidFill>
                <a:effectLst/>
                <a:uLnTx/>
                <a:uFillTx/>
                <a:latin typeface="Dosis SemiBold" pitchFamily="2" charset="0"/>
                <a:ea typeface="+mn-ea"/>
                <a:cs typeface="+mn-cs"/>
              </a:rPr>
              <a:t>Lecture – Texte (Compréhension  2)</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prstClr val="white">
                    <a:lumMod val="50000"/>
                  </a:prstClr>
                </a:solidFill>
                <a:effectLst/>
                <a:uLnTx/>
                <a:uFillTx/>
                <a:latin typeface="Dosis SemiBold" pitchFamily="2" charset="0"/>
                <a:ea typeface="+mn-ea"/>
                <a:cs typeface="+mn-cs"/>
              </a:rPr>
              <a:t>DNL</a:t>
            </a:r>
          </a:p>
        </p:txBody>
      </p:sp>
    </p:spTree>
    <p:extLst>
      <p:ext uri="{BB962C8B-B14F-4D97-AF65-F5344CB8AC3E}">
        <p14:creationId xmlns:p14="http://schemas.microsoft.com/office/powerpoint/2010/main" val="397437860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ZoneTexte 15">
            <a:extLst>
              <a:ext uri="{FF2B5EF4-FFF2-40B4-BE49-F238E27FC236}">
                <a16:creationId xmlns:a16="http://schemas.microsoft.com/office/drawing/2014/main" id="{82B5FAC4-ACF8-1ECD-6767-F343568C1958}"/>
              </a:ext>
            </a:extLst>
          </p:cNvPr>
          <p:cNvSpPr txBox="1"/>
          <p:nvPr/>
        </p:nvSpPr>
        <p:spPr>
          <a:xfrm>
            <a:off x="2245716" y="2156862"/>
            <a:ext cx="1600118"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n-cs"/>
              </a:rPr>
              <a:t>1.  Acte de parole</a:t>
            </a:r>
          </a:p>
        </p:txBody>
      </p:sp>
      <p:sp>
        <p:nvSpPr>
          <p:cNvPr id="17" name="Espace réservé du texte 5">
            <a:extLst>
              <a:ext uri="{FF2B5EF4-FFF2-40B4-BE49-F238E27FC236}">
                <a16:creationId xmlns:a16="http://schemas.microsoft.com/office/drawing/2014/main" id="{39A7660A-DEEB-2C87-175B-55238BB1DF0E}"/>
              </a:ext>
            </a:extLst>
          </p:cNvPr>
          <p:cNvSpPr txBox="1">
            <a:spLocks/>
          </p:cNvSpPr>
          <p:nvPr/>
        </p:nvSpPr>
        <p:spPr>
          <a:xfrm>
            <a:off x="2221200" y="2516862"/>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l"/>
              <a:tabLst/>
              <a:defRPr/>
            </a:pPr>
            <a:r>
              <a:rPr kumimoji="0" lang="fr-FR" sz="1200" b="0" i="0" u="none" strike="noStrike" kern="1200" cap="none" spc="0" normalizeH="0" baseline="0" noProof="0" dirty="0">
                <a:ln>
                  <a:noFill/>
                </a:ln>
                <a:solidFill>
                  <a:srgbClr val="424D7B"/>
                </a:solidFill>
                <a:effectLst/>
                <a:uLnTx/>
                <a:uFillTx/>
                <a:latin typeface="Dosis SemiBold" pitchFamily="2" charset="0"/>
                <a:ea typeface="+mn-ea"/>
                <a:cs typeface="+mn-cs"/>
              </a:rPr>
              <a:t>Poser la question : « Comment ça va ? » </a:t>
            </a:r>
          </a:p>
        </p:txBody>
      </p:sp>
      <p:sp>
        <p:nvSpPr>
          <p:cNvPr id="2" name="Titre 8">
            <a:extLst>
              <a:ext uri="{FF2B5EF4-FFF2-40B4-BE49-F238E27FC236}">
                <a16:creationId xmlns:a16="http://schemas.microsoft.com/office/drawing/2014/main" id="{FBDBFE65-F4C9-6FDF-25BC-CC094D414FDC}"/>
              </a:ext>
            </a:extLst>
          </p:cNvPr>
          <p:cNvSpPr>
            <a:spLocks noGrp="1"/>
          </p:cNvSpPr>
          <p:nvPr>
            <p:ph type="title"/>
          </p:nvPr>
        </p:nvSpPr>
        <p:spPr>
          <a:xfrm>
            <a:off x="522772" y="1254325"/>
            <a:ext cx="7886700" cy="705267"/>
          </a:xfrm>
        </p:spPr>
        <p:txBody>
          <a:bodyPr/>
          <a:lstStyle/>
          <a:p>
            <a:r>
              <a:rPr lang="fr-MA" sz="3200" dirty="0"/>
              <a:t>Plan de la séance 3</a:t>
            </a:r>
          </a:p>
        </p:txBody>
      </p:sp>
      <p:sp>
        <p:nvSpPr>
          <p:cNvPr id="4" name="Rectangle 3">
            <a:extLst>
              <a:ext uri="{FF2B5EF4-FFF2-40B4-BE49-F238E27FC236}">
                <a16:creationId xmlns:a16="http://schemas.microsoft.com/office/drawing/2014/main" id="{86AC7BE4-DD51-D044-61FA-10D172ABB770}"/>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5" name="Rectangle 4">
            <a:extLst>
              <a:ext uri="{FF2B5EF4-FFF2-40B4-BE49-F238E27FC236}">
                <a16:creationId xmlns:a16="http://schemas.microsoft.com/office/drawing/2014/main" id="{4EABD516-1996-19C9-BBAB-D73765A0E1A8}"/>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pic>
        <p:nvPicPr>
          <p:cNvPr id="7" name="Image 6">
            <a:extLst>
              <a:ext uri="{FF2B5EF4-FFF2-40B4-BE49-F238E27FC236}">
                <a16:creationId xmlns:a16="http://schemas.microsoft.com/office/drawing/2014/main" id="{89DC79B1-1704-F0E7-E55C-A3EF5C987792}"/>
              </a:ext>
            </a:extLst>
          </p:cNvPr>
          <p:cNvPicPr>
            <a:picLocks noChangeAspect="1"/>
          </p:cNvPicPr>
          <p:nvPr/>
        </p:nvPicPr>
        <p:blipFill>
          <a:blip r:embed="rId2"/>
          <a:stretch>
            <a:fillRect/>
          </a:stretch>
        </p:blipFill>
        <p:spPr>
          <a:xfrm>
            <a:off x="1366390" y="1998092"/>
            <a:ext cx="6411220" cy="1409897"/>
          </a:xfrm>
          <a:prstGeom prst="rect">
            <a:avLst/>
          </a:prstGeom>
        </p:spPr>
      </p:pic>
      <p:grpSp>
        <p:nvGrpSpPr>
          <p:cNvPr id="8" name="Groupe 7">
            <a:extLst>
              <a:ext uri="{FF2B5EF4-FFF2-40B4-BE49-F238E27FC236}">
                <a16:creationId xmlns:a16="http://schemas.microsoft.com/office/drawing/2014/main" id="{EE86C26F-C557-2C1B-6E2E-7A9D90E59D95}"/>
              </a:ext>
            </a:extLst>
          </p:cNvPr>
          <p:cNvGrpSpPr/>
          <p:nvPr/>
        </p:nvGrpSpPr>
        <p:grpSpPr>
          <a:xfrm>
            <a:off x="3120265" y="0"/>
            <a:ext cx="2741519" cy="1084434"/>
            <a:chOff x="3072140" y="0"/>
            <a:chExt cx="2741519" cy="1084434"/>
          </a:xfrm>
        </p:grpSpPr>
        <p:sp>
          <p:nvSpPr>
            <p:cNvPr id="9" name="Rectangle 8">
              <a:extLst>
                <a:ext uri="{FF2B5EF4-FFF2-40B4-BE49-F238E27FC236}">
                  <a16:creationId xmlns:a16="http://schemas.microsoft.com/office/drawing/2014/main" id="{A5FDA0A5-21B4-04C4-97DF-CB8AC3054075}"/>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1" name="Rectangle 10">
              <a:extLst>
                <a:ext uri="{FF2B5EF4-FFF2-40B4-BE49-F238E27FC236}">
                  <a16:creationId xmlns:a16="http://schemas.microsoft.com/office/drawing/2014/main" id="{AEA226FB-5780-B7F4-2256-62C93B043695}"/>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2" name="Titre 53">
              <a:extLst>
                <a:ext uri="{FF2B5EF4-FFF2-40B4-BE49-F238E27FC236}">
                  <a16:creationId xmlns:a16="http://schemas.microsoft.com/office/drawing/2014/main" id="{CA965265-0FB9-E3FC-4908-A5790B00F17D}"/>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23" name="Espace réservé du texte 12">
            <a:extLst>
              <a:ext uri="{FF2B5EF4-FFF2-40B4-BE49-F238E27FC236}">
                <a16:creationId xmlns:a16="http://schemas.microsoft.com/office/drawing/2014/main" id="{373A5D2A-B2B0-8E96-C118-05EF33021E65}"/>
              </a:ext>
            </a:extLst>
          </p:cNvPr>
          <p:cNvSpPr>
            <a:spLocks noGrp="1"/>
          </p:cNvSpPr>
          <p:nvPr>
            <p:ph type="body" sz="quarter" idx="19"/>
          </p:nvPr>
        </p:nvSpPr>
        <p:spPr>
          <a:xfrm>
            <a:off x="2239321" y="3997654"/>
            <a:ext cx="4960805" cy="756000"/>
          </a:xfrm>
        </p:spPr>
        <p:txBody>
          <a:bodyPr/>
          <a:lstStyle/>
          <a:p>
            <a:r>
              <a:rPr lang="fr-FR" sz="1400" dirty="0"/>
              <a:t>Point de langue : La cause avec « car ». </a:t>
            </a:r>
          </a:p>
        </p:txBody>
      </p:sp>
      <p:sp>
        <p:nvSpPr>
          <p:cNvPr id="26" name="Espace réservé du texte 5">
            <a:extLst>
              <a:ext uri="{FF2B5EF4-FFF2-40B4-BE49-F238E27FC236}">
                <a16:creationId xmlns:a16="http://schemas.microsoft.com/office/drawing/2014/main" id="{59461AF7-2B2C-449D-72B0-56D988C8BAD7}"/>
              </a:ext>
            </a:extLst>
          </p:cNvPr>
          <p:cNvSpPr txBox="1">
            <a:spLocks/>
          </p:cNvSpPr>
          <p:nvPr/>
        </p:nvSpPr>
        <p:spPr>
          <a:xfrm>
            <a:off x="2078160" y="2538308"/>
            <a:ext cx="5509886" cy="756000"/>
          </a:xfrm>
          <a:prstGeom prst="rect">
            <a:avLst/>
          </a:prstGeom>
          <a:solidFill>
            <a:schemeClr val="bg1"/>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defRPr/>
            </a:pPr>
            <a:r>
              <a:rPr kumimoji="0" lang="fr-FR" sz="1400" b="0" i="0" u="none" strike="noStrike" kern="1200" cap="none" spc="0" normalizeH="0" baseline="0" noProof="0" dirty="0">
                <a:ln>
                  <a:noFill/>
                </a:ln>
                <a:solidFill>
                  <a:srgbClr val="424D7B"/>
                </a:solidFill>
                <a:effectLst/>
                <a:uLnTx/>
                <a:uFillTx/>
                <a:latin typeface="Dosis SemiBold" pitchFamily="2" charset="0"/>
                <a:ea typeface="+mn-ea"/>
                <a:cs typeface="+mn-cs"/>
              </a:rPr>
              <a:t>Poser la question : </a:t>
            </a:r>
            <a:r>
              <a:rPr lang="fr-FR" sz="1400" dirty="0"/>
              <a:t>Est-ce que l’IA peut remplacer les enseignants ?</a:t>
            </a:r>
          </a:p>
          <a:p>
            <a:pPr>
              <a:defRPr/>
            </a:pPr>
            <a:r>
              <a:rPr kumimoji="0" lang="fr-FR" sz="1400" b="0" i="0" u="none" strike="noStrike" kern="1200" cap="none" spc="0" normalizeH="0" baseline="0" noProof="0" dirty="0">
                <a:ln>
                  <a:noFill/>
                </a:ln>
                <a:solidFill>
                  <a:srgbClr val="424D7B"/>
                </a:solidFill>
                <a:effectLst/>
                <a:uLnTx/>
                <a:uFillTx/>
                <a:latin typeface="Dosis SemiBold" pitchFamily="2" charset="0"/>
                <a:ea typeface="+mn-ea"/>
                <a:cs typeface="+mn-cs"/>
              </a:rPr>
              <a:t>Répondre à la question : </a:t>
            </a:r>
            <a:r>
              <a:rPr lang="fr-FR" sz="1400" dirty="0"/>
              <a:t>Est-ce que l’IA peut remplacer les enseignants ?</a:t>
            </a:r>
          </a:p>
        </p:txBody>
      </p:sp>
      <p:pic>
        <p:nvPicPr>
          <p:cNvPr id="15" name="Espace réservé pour une image  21" descr="Une image contenant horloge, cercle, symbole, Police&#10;&#10;Le contenu généré par l’IA peut être incorrect.">
            <a:extLst>
              <a:ext uri="{FF2B5EF4-FFF2-40B4-BE49-F238E27FC236}">
                <a16:creationId xmlns:a16="http://schemas.microsoft.com/office/drawing/2014/main" id="{6B0AD656-7CF6-177A-ED78-98EC2F6B5BD9}"/>
              </a:ext>
            </a:extLst>
          </p:cNvPr>
          <p:cNvPicPr>
            <a:picLocks noChangeAspect="1"/>
          </p:cNvPicPr>
          <p:nvPr/>
        </p:nvPicPr>
        <p:blipFill rotWithShape="1">
          <a:blip r:embed="rId3" cstate="print">
            <a:grayscl/>
            <a:extLst>
              <a:ext uri="{28A0092B-C50C-407E-A947-70E740481C1C}">
                <a14:useLocalDpi xmlns:a14="http://schemas.microsoft.com/office/drawing/2010/main" val="0"/>
              </a:ext>
            </a:extLst>
          </a:blip>
          <a:srcRect l="-7560" r="-7560"/>
          <a:stretch>
            <a:fillRect/>
          </a:stretch>
        </p:blipFill>
        <p:spPr>
          <a:xfrm>
            <a:off x="7298796" y="4958117"/>
            <a:ext cx="540000" cy="540000"/>
          </a:xfrm>
          <a:prstGeom prst="rect">
            <a:avLst/>
          </a:prstGeom>
          <a:noFill/>
        </p:spPr>
      </p:pic>
      <p:pic>
        <p:nvPicPr>
          <p:cNvPr id="18" name="Espace réservé pour une image  19" descr="Une image contenant horloge, cercle, symbole, Police&#10;&#10;Le contenu généré par l’IA peut être incorrect.">
            <a:extLst>
              <a:ext uri="{FF2B5EF4-FFF2-40B4-BE49-F238E27FC236}">
                <a16:creationId xmlns:a16="http://schemas.microsoft.com/office/drawing/2014/main" id="{DABEC941-4459-132D-9D0C-7FCB3C845113}"/>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7526" r="-7526"/>
          <a:stretch>
            <a:fillRect/>
          </a:stretch>
        </p:blipFill>
        <p:spPr>
          <a:xfrm>
            <a:off x="7318046" y="1932494"/>
            <a:ext cx="540000" cy="540000"/>
          </a:xfrm>
          <a:prstGeom prst="rect">
            <a:avLst/>
          </a:prstGeom>
          <a:noFill/>
        </p:spPr>
      </p:pic>
      <p:pic>
        <p:nvPicPr>
          <p:cNvPr id="19" name="Espace réservé pour une image  2">
            <a:extLst>
              <a:ext uri="{FF2B5EF4-FFF2-40B4-BE49-F238E27FC236}">
                <a16:creationId xmlns:a16="http://schemas.microsoft.com/office/drawing/2014/main" id="{2CB27E79-FEB1-C366-F1BB-CC8AE09D103D}"/>
              </a:ext>
            </a:extLst>
          </p:cNvPr>
          <p:cNvPicPr>
            <a:picLocks noGrp="1" noChangeAspect="1"/>
          </p:cNvPicPr>
          <p:nvPr>
            <p:ph type="pic" sz="quarter" idx="11"/>
          </p:nvPr>
        </p:nvPicPr>
        <p:blipFill rotWithShape="1">
          <a:blip r:embed="rId3" cstate="print">
            <a:grayscl/>
            <a:extLst>
              <a:ext uri="{28A0092B-C50C-407E-A947-70E740481C1C}">
                <a14:useLocalDpi xmlns:a14="http://schemas.microsoft.com/office/drawing/2010/main" val="0"/>
              </a:ext>
            </a:extLst>
          </a:blip>
          <a:srcRect l="-7560" r="-7560"/>
          <a:stretch>
            <a:fillRect/>
          </a:stretch>
        </p:blipFill>
        <p:spPr>
          <a:xfrm>
            <a:off x="7266972" y="3401046"/>
            <a:ext cx="539750" cy="539750"/>
          </a:xfrm>
        </p:spPr>
      </p:pic>
      <p:sp>
        <p:nvSpPr>
          <p:cNvPr id="13" name="Espace réservé du texte 13">
            <a:extLst>
              <a:ext uri="{FF2B5EF4-FFF2-40B4-BE49-F238E27FC236}">
                <a16:creationId xmlns:a16="http://schemas.microsoft.com/office/drawing/2014/main" id="{005910E6-8BC4-E846-A40C-E20EF2F6A1A2}"/>
              </a:ext>
            </a:extLst>
          </p:cNvPr>
          <p:cNvSpPr txBox="1">
            <a:spLocks/>
          </p:cNvSpPr>
          <p:nvPr/>
        </p:nvSpPr>
        <p:spPr>
          <a:xfrm>
            <a:off x="2239321" y="5736240"/>
            <a:ext cx="4960805" cy="7560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indent="-266700">
              <a:lnSpc>
                <a:spcPct val="100000"/>
              </a:lnSpc>
              <a:spcBef>
                <a:spcPts val="300"/>
              </a:spcBef>
              <a:buFont typeface="Wingdings" panose="05000000000000000000" pitchFamily="2" charset="2"/>
              <a:buChar char="m"/>
            </a:pPr>
            <a:r>
              <a:rPr lang="fr-FR" sz="1400" dirty="0">
                <a:solidFill>
                  <a:srgbClr val="757575"/>
                </a:solidFill>
                <a:latin typeface="Dosis SemiBold" pitchFamily="2" charset="0"/>
              </a:rPr>
              <a:t>Texte (Compréhension 1).</a:t>
            </a:r>
            <a:endParaRPr lang="fr-MA" sz="1400" dirty="0">
              <a:solidFill>
                <a:srgbClr val="757575"/>
              </a:solidFill>
              <a:latin typeface="Dosis SemiBold" pitchFamily="2" charset="0"/>
            </a:endParaRPr>
          </a:p>
        </p:txBody>
      </p:sp>
    </p:spTree>
    <p:extLst>
      <p:ext uri="{BB962C8B-B14F-4D97-AF65-F5344CB8AC3E}">
        <p14:creationId xmlns:p14="http://schemas.microsoft.com/office/powerpoint/2010/main" val="14380515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AF7903-714F-586E-9779-B12E3575A745}"/>
            </a:ext>
          </a:extLst>
        </p:cNvPr>
        <p:cNvGrpSpPr/>
        <p:nvPr/>
      </p:nvGrpSpPr>
      <p:grpSpPr>
        <a:xfrm>
          <a:off x="0" y="0"/>
          <a:ext cx="0" cy="0"/>
          <a:chOff x="0" y="0"/>
          <a:chExt cx="0" cy="0"/>
        </a:xfrm>
      </p:grpSpPr>
      <p:sp>
        <p:nvSpPr>
          <p:cNvPr id="5" name="Titre 8">
            <a:extLst>
              <a:ext uri="{FF2B5EF4-FFF2-40B4-BE49-F238E27FC236}">
                <a16:creationId xmlns:a16="http://schemas.microsoft.com/office/drawing/2014/main" id="{427B6A50-1D03-38E6-8DC8-9F7E4C146F9F}"/>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Bonjour les enfants !  La leçon de français commence maintenant. Soyez attentifs.</a:t>
            </a:r>
            <a:endParaRPr lang="fr-MA" dirty="0">
              <a:solidFill>
                <a:schemeClr val="tx1">
                  <a:lumMod val="65000"/>
                  <a:lumOff val="35000"/>
                </a:schemeClr>
              </a:solidFill>
              <a:latin typeface="Dosis Medium" pitchFamily="2" charset="0"/>
            </a:endParaRPr>
          </a:p>
        </p:txBody>
      </p:sp>
      <p:pic>
        <p:nvPicPr>
          <p:cNvPr id="6" name="Nada-Wave">
            <a:hlinkClick r:id="" action="ppaction://media"/>
            <a:extLst>
              <a:ext uri="{FF2B5EF4-FFF2-40B4-BE49-F238E27FC236}">
                <a16:creationId xmlns:a16="http://schemas.microsoft.com/office/drawing/2014/main" id="{A35963A7-1F7D-B1A3-B504-7D6BB3C068B7}"/>
              </a:ext>
            </a:extLst>
          </p:cNvPr>
          <p:cNvPicPr>
            <a:picLocks noChangeAspect="1"/>
          </p:cNvPicPr>
          <p:nvPr>
            <a:videoFile r:link="rId2"/>
            <p:extLst>
              <p:ext uri="{DAA4B4D4-6D71-4841-9C94-3DE7FCFB9230}">
                <p14:media xmlns:p14="http://schemas.microsoft.com/office/powerpoint/2010/main" r:embed="rId1"/>
              </p:ext>
            </p:extLst>
          </p:nvPr>
        </p:nvPicPr>
        <p:blipFill>
          <a:blip r:embed="rId6" cstate="print"/>
          <a:stretch>
            <a:fillRect/>
          </a:stretch>
        </p:blipFill>
        <p:spPr>
          <a:xfrm>
            <a:off x="4604824" y="2362199"/>
            <a:ext cx="2190014" cy="3497484"/>
          </a:xfrm>
          <a:prstGeom prst="rect">
            <a:avLst/>
          </a:prstGeom>
        </p:spPr>
      </p:pic>
      <p:pic>
        <p:nvPicPr>
          <p:cNvPr id="7" name="majd_wave">
            <a:hlinkClick r:id="" action="ppaction://media"/>
            <a:extLst>
              <a:ext uri="{FF2B5EF4-FFF2-40B4-BE49-F238E27FC236}">
                <a16:creationId xmlns:a16="http://schemas.microsoft.com/office/drawing/2014/main" id="{EBF2F085-6C51-DCAB-5271-F42BD421D1EE}"/>
              </a:ext>
            </a:extLst>
          </p:cNvPr>
          <p:cNvPicPr>
            <a:picLocks noChangeAspect="1"/>
          </p:cNvPicPr>
          <p:nvPr>
            <a:videoFile r:link="rId4"/>
            <p:extLst>
              <p:ext uri="{DAA4B4D4-6D71-4841-9C94-3DE7FCFB9230}">
                <p14:media xmlns:p14="http://schemas.microsoft.com/office/powerpoint/2010/main" r:embed="rId3"/>
              </p:ext>
            </p:extLst>
          </p:nvPr>
        </p:nvPicPr>
        <p:blipFill>
          <a:blip r:embed="rId7" cstate="print"/>
          <a:srcRect b="1466"/>
          <a:stretch>
            <a:fillRect/>
          </a:stretch>
        </p:blipFill>
        <p:spPr>
          <a:xfrm>
            <a:off x="2575387" y="2362200"/>
            <a:ext cx="1996613" cy="3497484"/>
          </a:xfrm>
          <a:prstGeom prst="rect">
            <a:avLst/>
          </a:prstGeom>
        </p:spPr>
      </p:pic>
      <p:pic>
        <p:nvPicPr>
          <p:cNvPr id="8" name="Espace réservé pour une image  2" descr="Une image contenant habits, illustration, dessin humoristique&#10;&#10;Le contenu généré par l’IA peut être incorrect.">
            <a:extLst>
              <a:ext uri="{FF2B5EF4-FFF2-40B4-BE49-F238E27FC236}">
                <a16:creationId xmlns:a16="http://schemas.microsoft.com/office/drawing/2014/main" id="{DE5DC14A-DE79-E750-5B99-51C94389B8E4}"/>
              </a:ext>
            </a:extLst>
          </p:cNvPr>
          <p:cNvPicPr>
            <a:picLocks noChangeAspect="1"/>
          </p:cNvPicPr>
          <p:nvPr/>
        </p:nvPicPr>
        <p:blipFill>
          <a:blip r:embed="rId8" cstate="print">
            <a:extLst>
              <a:ext uri="{28A0092B-C50C-407E-A947-70E740481C1C}">
                <a14:useLocalDpi xmlns:a14="http://schemas.microsoft.com/office/drawing/2010/main" val="0"/>
              </a:ext>
            </a:extLst>
          </a:blip>
          <a:srcRect b="27354"/>
          <a:stretch>
            <a:fillRect/>
          </a:stretch>
        </p:blipFill>
        <p:spPr>
          <a:xfrm>
            <a:off x="115503" y="651192"/>
            <a:ext cx="1289783" cy="936977"/>
          </a:xfrm>
          <a:prstGeom prst="ellipse">
            <a:avLst/>
          </a:prstGeom>
        </p:spPr>
      </p:pic>
    </p:spTree>
    <p:extLst>
      <p:ext uri="{BB962C8B-B14F-4D97-AF65-F5344CB8AC3E}">
        <p14:creationId xmlns:p14="http://schemas.microsoft.com/office/powerpoint/2010/main" val="379265011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394" fill="hold"/>
                                        <p:tgtEl>
                                          <p:spTgt spid="6"/>
                                        </p:tgtEl>
                                      </p:cBhvr>
                                    </p:cmd>
                                  </p:childTnLst>
                                </p:cTn>
                              </p:par>
                              <p:par>
                                <p:cTn id="7" presetID="1" presetClass="mediacall" presetSubtype="0" fill="hold" nodeType="withEffect">
                                  <p:stCondLst>
                                    <p:cond delay="0"/>
                                  </p:stCondLst>
                                  <p:childTnLst>
                                    <p:cmd type="call" cmd="playFrom(0.0)">
                                      <p:cBhvr>
                                        <p:cTn id="8" dur="322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6"/>
                </p:tgtEl>
              </p:cMediaNode>
            </p:video>
            <p:video>
              <p:cMediaNode vol="80000">
                <p:cTn id="10" fill="hold" display="0">
                  <p:stCondLst>
                    <p:cond delay="indefinite"/>
                  </p:stCondLst>
                </p:cTn>
                <p:tgtEl>
                  <p:spTgt spid="7"/>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AF7903-714F-586E-9779-B12E3575A745}"/>
            </a:ext>
          </a:extLst>
        </p:cNvPr>
        <p:cNvGrpSpPr/>
        <p:nvPr/>
      </p:nvGrpSpPr>
      <p:grpSpPr>
        <a:xfrm>
          <a:off x="0" y="0"/>
          <a:ext cx="0" cy="0"/>
          <a:chOff x="0" y="0"/>
          <a:chExt cx="0" cy="0"/>
        </a:xfrm>
      </p:grpSpPr>
      <p:pic>
        <p:nvPicPr>
          <p:cNvPr id="3" name="Image 2">
            <a:extLst>
              <a:ext uri="{FF2B5EF4-FFF2-40B4-BE49-F238E27FC236}">
                <a16:creationId xmlns:a16="http://schemas.microsoft.com/office/drawing/2014/main" id="{0E56B6EE-41B6-896E-7B93-756466A07777}"/>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2444818" y="2145523"/>
            <a:ext cx="4514248" cy="3633242"/>
          </a:xfrm>
          <a:prstGeom prst="rect">
            <a:avLst/>
          </a:prstGeom>
        </p:spPr>
      </p:pic>
      <p:sp>
        <p:nvSpPr>
          <p:cNvPr id="9" name="Titre 8">
            <a:extLst>
              <a:ext uri="{FF2B5EF4-FFF2-40B4-BE49-F238E27FC236}">
                <a16:creationId xmlns:a16="http://schemas.microsoft.com/office/drawing/2014/main" id="{4882E4CA-9765-8C93-AEBD-3C847D681E34}"/>
              </a:ext>
            </a:extLst>
          </p:cNvPr>
          <p:cNvSpPr>
            <a:spLocks noGrp="1"/>
          </p:cNvSpPr>
          <p:nvPr>
            <p:ph type="title"/>
          </p:nvPr>
        </p:nvSpPr>
        <p:spPr>
          <a:xfrm>
            <a:off x="1692000" y="756000"/>
            <a:ext cx="6840000" cy="612000"/>
          </a:xfrm>
        </p:spPr>
        <p:txBody>
          <a:bodyPr>
            <a:normAutofit/>
          </a:bodyPr>
          <a:lstStyle/>
          <a:p>
            <a:pPr marL="0" marR="0" lvl="0" indent="0" fontAlgn="auto">
              <a:spcAft>
                <a:spcPts val="0"/>
              </a:spcAft>
              <a:buClrTx/>
              <a:buSzTx/>
              <a:tabLst/>
              <a:defRPr/>
            </a:pPr>
            <a:r>
              <a:rPr lang="fr-MA" dirty="0">
                <a:solidFill>
                  <a:schemeClr val="tx1">
                    <a:lumMod val="65000"/>
                    <a:lumOff val="35000"/>
                  </a:schemeClr>
                </a:solidFill>
                <a:latin typeface="Dosis Medium" pitchFamily="2" charset="0"/>
              </a:rPr>
              <a:t>Aujourd’hui, nous allons apprendre à poser une question avec Majd et Nada. Soyez attentifs. </a:t>
            </a:r>
            <a:endParaRPr lang="fr-FR" dirty="0">
              <a:solidFill>
                <a:schemeClr val="tx1">
                  <a:lumMod val="65000"/>
                  <a:lumOff val="35000"/>
                </a:schemeClr>
              </a:solidFill>
              <a:latin typeface="Dosis Medium" pitchFamily="2" charset="0"/>
            </a:endParaRPr>
          </a:p>
        </p:txBody>
      </p:sp>
      <p:pic>
        <p:nvPicPr>
          <p:cNvPr id="2" name="Image 1">
            <a:extLst>
              <a:ext uri="{FF2B5EF4-FFF2-40B4-BE49-F238E27FC236}">
                <a16:creationId xmlns:a16="http://schemas.microsoft.com/office/drawing/2014/main" id="{BA2DF427-5278-E131-2645-B9E48E5635A0}"/>
              </a:ext>
            </a:extLst>
          </p:cNvPr>
          <p:cNvPicPr>
            <a:picLocks noChangeAspect="1"/>
          </p:cNvPicPr>
          <p:nvPr/>
        </p:nvPicPr>
        <p:blipFill>
          <a:blip r:embed="rId3"/>
          <a:stretch>
            <a:fillRect/>
          </a:stretch>
        </p:blipFill>
        <p:spPr>
          <a:xfrm>
            <a:off x="158202" y="525505"/>
            <a:ext cx="1152244" cy="1072989"/>
          </a:xfrm>
          <a:prstGeom prst="rect">
            <a:avLst/>
          </a:prstGeom>
        </p:spPr>
      </p:pic>
    </p:spTree>
    <p:extLst>
      <p:ext uri="{BB962C8B-B14F-4D97-AF65-F5344CB8AC3E}">
        <p14:creationId xmlns:p14="http://schemas.microsoft.com/office/powerpoint/2010/main" val="3647518686"/>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1A69BF-B680-0587-8DE1-C93554BB064A}"/>
            </a:ext>
          </a:extLst>
        </p:cNvPr>
        <p:cNvGrpSpPr/>
        <p:nvPr/>
      </p:nvGrpSpPr>
      <p:grpSpPr>
        <a:xfrm>
          <a:off x="0" y="0"/>
          <a:ext cx="0" cy="0"/>
          <a:chOff x="0" y="0"/>
          <a:chExt cx="0" cy="0"/>
        </a:xfrm>
      </p:grpSpPr>
      <p:pic>
        <p:nvPicPr>
          <p:cNvPr id="5" name="Espace réservé pour une image  32" descr="Une image contenant capture d’écran, Graphique, Bleu électrique, conception&#10;&#10;Le contenu généré par l’IA peut être incorrect.">
            <a:extLst>
              <a:ext uri="{FF2B5EF4-FFF2-40B4-BE49-F238E27FC236}">
                <a16:creationId xmlns:a16="http://schemas.microsoft.com/office/drawing/2014/main" id="{2A9330D4-91CA-BE6C-CF72-7F49C9912B03}"/>
              </a:ext>
            </a:extLst>
          </p:cNvPr>
          <p:cNvPicPr>
            <a:picLocks noGrp="1" noChangeAspect="1"/>
          </p:cNvPicPr>
          <p:nvPr>
            <p:ph type="pic" sz="quarter" idx="12"/>
          </p:nvPr>
        </p:nvPicPr>
        <p:blipFill>
          <a:blip r:embed="rId4" cstate="print">
            <a:extLst>
              <a:ext uri="{28A0092B-C50C-407E-A947-70E740481C1C}">
                <a14:useLocalDpi xmlns:a14="http://schemas.microsoft.com/office/drawing/2010/main" val="0"/>
              </a:ext>
            </a:extLst>
          </a:blip>
          <a:srcRect t="110" b="110"/>
          <a:stretch/>
        </p:blipFill>
        <p:spPr>
          <a:xfrm>
            <a:off x="381000" y="711081"/>
            <a:ext cx="809386" cy="809386"/>
          </a:xfrm>
        </p:spPr>
      </p:pic>
      <p:sp>
        <p:nvSpPr>
          <p:cNvPr id="6" name="Titre 8">
            <a:extLst>
              <a:ext uri="{FF2B5EF4-FFF2-40B4-BE49-F238E27FC236}">
                <a16:creationId xmlns:a16="http://schemas.microsoft.com/office/drawing/2014/main" id="{23F0D63E-417A-696B-4B4F-834D39D15B78}"/>
              </a:ext>
            </a:extLst>
          </p:cNvPr>
          <p:cNvSpPr>
            <a:spLocks noGrp="1"/>
          </p:cNvSpPr>
          <p:nvPr>
            <p:ph type="title"/>
          </p:nvPr>
        </p:nvSpPr>
        <p:spPr>
          <a:xfrm>
            <a:off x="1692000" y="756000"/>
            <a:ext cx="6840000" cy="612000"/>
          </a:xfrm>
        </p:spPr>
        <p:txBody>
          <a:bodyPr>
            <a:normAutofit/>
          </a:bodyPr>
          <a:lstStyle/>
          <a:p>
            <a:r>
              <a:rPr lang="fr-MA" i="1" dirty="0">
                <a:solidFill>
                  <a:schemeClr val="tx1">
                    <a:lumMod val="65000"/>
                    <a:lumOff val="35000"/>
                  </a:schemeClr>
                </a:solidFill>
                <a:latin typeface="Dosis Medium" pitchFamily="2" charset="0"/>
              </a:rPr>
              <a:t>Lecture de la vidéo. </a:t>
            </a:r>
            <a:endParaRPr lang="fr-MA" dirty="0">
              <a:solidFill>
                <a:schemeClr val="tx1">
                  <a:lumMod val="65000"/>
                  <a:lumOff val="35000"/>
                </a:schemeClr>
              </a:solidFill>
              <a:latin typeface="Dosis Medium" pitchFamily="2" charset="0"/>
            </a:endParaRPr>
          </a:p>
        </p:txBody>
      </p:sp>
      <p:pic>
        <p:nvPicPr>
          <p:cNvPr id="3" name="Image 2" descr="Une image contenant noir, obscurité&#10;&#10;Le contenu généré par l’IA peut être incorrect.">
            <a:extLst>
              <a:ext uri="{FF2B5EF4-FFF2-40B4-BE49-F238E27FC236}">
                <a16:creationId xmlns:a16="http://schemas.microsoft.com/office/drawing/2014/main" id="{CAAF783A-FB6F-2246-297D-3CA44D04F42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719461" y="5968461"/>
            <a:ext cx="812539" cy="812539"/>
          </a:xfrm>
          <a:prstGeom prst="rect">
            <a:avLst/>
          </a:prstGeom>
        </p:spPr>
      </p:pic>
      <p:pic>
        <p:nvPicPr>
          <p:cNvPr id="7" name="Image 6" descr="Une image contenant noir, obscurité&#10;&#10;Le contenu généré par l’IA peut être incorrect.">
            <a:extLst>
              <a:ext uri="{FF2B5EF4-FFF2-40B4-BE49-F238E27FC236}">
                <a16:creationId xmlns:a16="http://schemas.microsoft.com/office/drawing/2014/main" id="{68F9EE1B-4BFE-F40A-DEE3-ECCBD1A5746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709280" y="5845818"/>
            <a:ext cx="764413" cy="764413"/>
          </a:xfrm>
          <a:prstGeom prst="rect">
            <a:avLst/>
          </a:prstGeom>
        </p:spPr>
      </p:pic>
      <p:pic>
        <p:nvPicPr>
          <p:cNvPr id="4" name="FR_N5_P4_SEM1_S3_ADP1">
            <a:hlinkClick r:id="" action="ppaction://media"/>
            <a:extLst>
              <a:ext uri="{FF2B5EF4-FFF2-40B4-BE49-F238E27FC236}">
                <a16:creationId xmlns:a16="http://schemas.microsoft.com/office/drawing/2014/main" id="{5CD58B90-6087-0DFB-C28E-96DDBB0D63E0}"/>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985356" y="1872166"/>
            <a:ext cx="7173288" cy="4034974"/>
          </a:xfrm>
          <a:prstGeom prst="rect">
            <a:avLst/>
          </a:prstGeom>
        </p:spPr>
      </p:pic>
    </p:spTree>
    <p:extLst>
      <p:ext uri="{BB962C8B-B14F-4D97-AF65-F5344CB8AC3E}">
        <p14:creationId xmlns:p14="http://schemas.microsoft.com/office/powerpoint/2010/main" val="38607292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7024" fill="hold"/>
                                        <p:tgtEl>
                                          <p:spTgt spid="4"/>
                                        </p:tgtEl>
                                      </p:cBhvr>
                                    </p:cmd>
                                  </p:childTnLst>
                                </p:cTn>
                              </p:par>
                            </p:childTnLst>
                          </p:cTn>
                        </p:par>
                        <p:par>
                          <p:cTn id="7" fill="hold">
                            <p:stCondLst>
                              <p:cond delay="97024"/>
                            </p:stCondLst>
                            <p:childTnLst>
                              <p:par>
                                <p:cTn id="8" presetID="1" presetClass="entr" presetSubtype="0" fill="hold" nodeType="afterEffect">
                                  <p:stCondLst>
                                    <p:cond delay="0"/>
                                  </p:stCondLst>
                                  <p:childTnLst>
                                    <p:set>
                                      <p:cBhvr>
                                        <p:cTn id="9"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4"/>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7706F5-3B87-1B99-7881-311EC6FC206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D7FDF37-A65C-D5D9-DF90-789ED73661CB}"/>
              </a:ext>
            </a:extLst>
          </p:cNvPr>
          <p:cNvSpPr>
            <a:spLocks noGrp="1"/>
          </p:cNvSpPr>
          <p:nvPr>
            <p:ph type="title"/>
          </p:nvPr>
        </p:nvSpPr>
        <p:spPr>
          <a:xfrm>
            <a:off x="1691999" y="756000"/>
            <a:ext cx="7021347" cy="612000"/>
          </a:xfrm>
        </p:spPr>
        <p:txBody>
          <a:bodyPr/>
          <a:lstStyle/>
          <a:p>
            <a:r>
              <a:rPr lang="fr-FR" dirty="0">
                <a:solidFill>
                  <a:schemeClr val="tx1">
                    <a:lumMod val="65000"/>
                    <a:lumOff val="35000"/>
                  </a:schemeClr>
                </a:solidFill>
                <a:latin typeface="Dosis Medium" pitchFamily="2" charset="0"/>
              </a:rPr>
              <a:t>Maintenant, nous allons poser les questions comme Majd et Nada. Répétons ensemble. </a:t>
            </a:r>
          </a:p>
        </p:txBody>
      </p:sp>
      <p:pic>
        <p:nvPicPr>
          <p:cNvPr id="5" name="Image 4">
            <a:extLst>
              <a:ext uri="{FF2B5EF4-FFF2-40B4-BE49-F238E27FC236}">
                <a16:creationId xmlns:a16="http://schemas.microsoft.com/office/drawing/2014/main" id="{4EAE3AB8-B4EC-CC6C-C9D7-C0950B73DBE3}"/>
              </a:ext>
            </a:extLst>
          </p:cNvPr>
          <p:cNvPicPr>
            <a:picLocks noChangeAspect="1"/>
          </p:cNvPicPr>
          <p:nvPr/>
        </p:nvPicPr>
        <p:blipFill>
          <a:blip r:embed="rId2"/>
          <a:stretch>
            <a:fillRect/>
          </a:stretch>
        </p:blipFill>
        <p:spPr>
          <a:xfrm>
            <a:off x="158202" y="525505"/>
            <a:ext cx="1152244" cy="1072989"/>
          </a:xfrm>
          <a:prstGeom prst="rect">
            <a:avLst/>
          </a:prstGeom>
        </p:spPr>
      </p:pic>
      <p:sp>
        <p:nvSpPr>
          <p:cNvPr id="6" name="Rectangle : coins arrondis 5">
            <a:extLst>
              <a:ext uri="{FF2B5EF4-FFF2-40B4-BE49-F238E27FC236}">
                <a16:creationId xmlns:a16="http://schemas.microsoft.com/office/drawing/2014/main" id="{9D316112-B210-F58C-470C-8C4862895297}"/>
              </a:ext>
            </a:extLst>
          </p:cNvPr>
          <p:cNvSpPr/>
          <p:nvPr/>
        </p:nvSpPr>
        <p:spPr>
          <a:xfrm>
            <a:off x="712269" y="2563876"/>
            <a:ext cx="7483851" cy="2160524"/>
          </a:xfrm>
          <a:prstGeom prst="roundRect">
            <a:avLst>
              <a:gd name="adj" fmla="val 8300"/>
            </a:avLst>
          </a:prstGeom>
          <a:solidFill>
            <a:schemeClr val="accent5">
              <a:lumMod val="20000"/>
              <a:lumOff val="80000"/>
            </a:schemeClr>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7" name="ZoneTexte 6">
            <a:extLst>
              <a:ext uri="{FF2B5EF4-FFF2-40B4-BE49-F238E27FC236}">
                <a16:creationId xmlns:a16="http://schemas.microsoft.com/office/drawing/2014/main" id="{FA944CD4-3132-30FF-181F-AF18EB246EFF}"/>
              </a:ext>
            </a:extLst>
          </p:cNvPr>
          <p:cNvSpPr txBox="1"/>
          <p:nvPr/>
        </p:nvSpPr>
        <p:spPr>
          <a:xfrm>
            <a:off x="947880" y="3037606"/>
            <a:ext cx="7259782"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800" b="1" i="0" u="none" strike="noStrike" kern="1200" cap="none" spc="0" normalizeH="0" baseline="0" noProof="0" dirty="0">
                <a:ln>
                  <a:noFill/>
                </a:ln>
                <a:solidFill>
                  <a:srgbClr val="424D7B"/>
                </a:solidFill>
                <a:effectLst/>
                <a:uLnTx/>
                <a:uFillTx/>
                <a:latin typeface="Dosis SemiBold" pitchFamily="2" charset="0"/>
                <a:ea typeface="+mn-ea"/>
                <a:cs typeface="+mn-cs"/>
              </a:rPr>
              <a:t>Est-ce que </a:t>
            </a:r>
            <a:r>
              <a:rPr kumimoji="0" lang="fr-FR" sz="2800" b="0" i="0" u="none" strike="noStrike" kern="1200" cap="none" spc="0" normalizeH="0" baseline="0" noProof="0" dirty="0">
                <a:ln>
                  <a:noFill/>
                </a:ln>
                <a:solidFill>
                  <a:srgbClr val="424D7B"/>
                </a:solidFill>
                <a:effectLst/>
                <a:uLnTx/>
                <a:uFillTx/>
                <a:latin typeface="Dosis SemiBold" pitchFamily="2" charset="0"/>
                <a:ea typeface="+mn-ea"/>
                <a:cs typeface="+mn-cs"/>
              </a:rPr>
              <a:t>l’IA peut remplacer </a:t>
            </a:r>
            <a:r>
              <a:rPr kumimoji="0" lang="fr-FR" sz="2800" b="0" i="0" u="none" strike="noStrike" kern="1200" cap="none" spc="0" normalizeH="0" baseline="0" noProof="0" dirty="0">
                <a:ln>
                  <a:noFill/>
                </a:ln>
                <a:solidFill>
                  <a:srgbClr val="00ACA4"/>
                </a:solidFill>
                <a:effectLst/>
                <a:uLnTx/>
                <a:uFillTx/>
                <a:latin typeface="Dosis SemiBold" pitchFamily="2" charset="0"/>
                <a:ea typeface="+mn-ea"/>
                <a:cs typeface="+mn-cs"/>
              </a:rPr>
              <a:t>les enseignants </a:t>
            </a:r>
            <a:r>
              <a:rPr kumimoji="0" lang="fr-FR" sz="2800" b="0" i="0" u="none" strike="noStrike" kern="1200" cap="none" spc="0" normalizeH="0" baseline="0" noProof="0" dirty="0">
                <a:ln>
                  <a:noFill/>
                </a:ln>
                <a:solidFill>
                  <a:srgbClr val="424D7B"/>
                </a:solidFill>
                <a:effectLst/>
                <a:uLnTx/>
                <a:uFillTx/>
                <a:latin typeface="Dosis SemiBold" pitchFamily="2" charset="0"/>
                <a:ea typeface="+mn-ea"/>
                <a:cs typeface="+mn-cs"/>
              </a:rPr>
              <a:t>?</a:t>
            </a:r>
          </a:p>
        </p:txBody>
      </p:sp>
      <p:sp>
        <p:nvSpPr>
          <p:cNvPr id="3" name="ZoneTexte 2">
            <a:extLst>
              <a:ext uri="{FF2B5EF4-FFF2-40B4-BE49-F238E27FC236}">
                <a16:creationId xmlns:a16="http://schemas.microsoft.com/office/drawing/2014/main" id="{5F909771-A9E3-E90D-ED10-923030918CE1}"/>
              </a:ext>
            </a:extLst>
          </p:cNvPr>
          <p:cNvSpPr txBox="1"/>
          <p:nvPr/>
        </p:nvSpPr>
        <p:spPr>
          <a:xfrm>
            <a:off x="947880" y="3945895"/>
            <a:ext cx="7259782"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800" b="1" i="0" u="none" strike="noStrike" kern="1200" cap="none" spc="0" normalizeH="0" baseline="0" noProof="0" dirty="0">
                <a:ln>
                  <a:noFill/>
                </a:ln>
                <a:solidFill>
                  <a:srgbClr val="424D7B"/>
                </a:solidFill>
                <a:effectLst/>
                <a:uLnTx/>
                <a:uFillTx/>
                <a:latin typeface="Dosis SemiBold" pitchFamily="2" charset="0"/>
                <a:ea typeface="+mn-ea"/>
                <a:cs typeface="+mn-cs"/>
              </a:rPr>
              <a:t>Est-ce que </a:t>
            </a:r>
            <a:r>
              <a:rPr kumimoji="0" lang="fr-FR" sz="2800" b="0" i="0" u="none" strike="noStrike" kern="1200" cap="none" spc="0" normalizeH="0" baseline="0" noProof="0" dirty="0">
                <a:ln>
                  <a:noFill/>
                </a:ln>
                <a:solidFill>
                  <a:srgbClr val="424D7B"/>
                </a:solidFill>
                <a:effectLst/>
                <a:uLnTx/>
                <a:uFillTx/>
                <a:latin typeface="Dosis SemiBold" pitchFamily="2" charset="0"/>
                <a:ea typeface="+mn-ea"/>
                <a:cs typeface="+mn-cs"/>
              </a:rPr>
              <a:t>l’IA peut remplacer </a:t>
            </a:r>
            <a:r>
              <a:rPr kumimoji="0" lang="fr-FR" sz="2800" b="0" i="0" u="none" strike="noStrike" kern="1200" cap="none" spc="0" normalizeH="0" baseline="0" noProof="0" dirty="0">
                <a:ln>
                  <a:noFill/>
                </a:ln>
                <a:solidFill>
                  <a:srgbClr val="00ACA4"/>
                </a:solidFill>
                <a:effectLst/>
                <a:uLnTx/>
                <a:uFillTx/>
                <a:latin typeface="Dosis SemiBold" pitchFamily="2" charset="0"/>
                <a:ea typeface="+mn-ea"/>
                <a:cs typeface="+mn-cs"/>
              </a:rPr>
              <a:t>les médecins </a:t>
            </a:r>
            <a:r>
              <a:rPr kumimoji="0" lang="fr-FR" sz="2800" b="0" i="0" u="none" strike="noStrike" kern="1200" cap="none" spc="0" normalizeH="0" baseline="0" noProof="0" dirty="0">
                <a:ln>
                  <a:noFill/>
                </a:ln>
                <a:solidFill>
                  <a:srgbClr val="424D7B"/>
                </a:solidFill>
                <a:effectLst/>
                <a:uLnTx/>
                <a:uFillTx/>
                <a:latin typeface="Dosis SemiBold" pitchFamily="2" charset="0"/>
                <a:ea typeface="+mn-ea"/>
                <a:cs typeface="+mn-cs"/>
              </a:rPr>
              <a:t>?</a:t>
            </a:r>
          </a:p>
        </p:txBody>
      </p:sp>
    </p:spTree>
    <p:extLst>
      <p:ext uri="{BB962C8B-B14F-4D97-AF65-F5344CB8AC3E}">
        <p14:creationId xmlns:p14="http://schemas.microsoft.com/office/powerpoint/2010/main" val="3574904296"/>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8F72E7-3583-2288-45AE-F3B5CBC8C91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636FB70-BC48-426E-6EDB-035984C18D78}"/>
              </a:ext>
            </a:extLst>
          </p:cNvPr>
          <p:cNvSpPr>
            <a:spLocks noGrp="1"/>
          </p:cNvSpPr>
          <p:nvPr>
            <p:ph type="title"/>
          </p:nvPr>
        </p:nvSpPr>
        <p:spPr>
          <a:xfrm>
            <a:off x="1691999" y="756000"/>
            <a:ext cx="7021347" cy="612000"/>
          </a:xfrm>
        </p:spPr>
        <p:txBody>
          <a:bodyPr/>
          <a:lstStyle/>
          <a:p>
            <a:r>
              <a:rPr lang="fr-FR" dirty="0">
                <a:solidFill>
                  <a:schemeClr val="tx1">
                    <a:lumMod val="65000"/>
                    <a:lumOff val="35000"/>
                  </a:schemeClr>
                </a:solidFill>
                <a:latin typeface="Dosis Medium" pitchFamily="2" charset="0"/>
              </a:rPr>
              <a:t>Voici d’autres exemples :</a:t>
            </a:r>
          </a:p>
        </p:txBody>
      </p:sp>
      <p:pic>
        <p:nvPicPr>
          <p:cNvPr id="5" name="Image 4">
            <a:extLst>
              <a:ext uri="{FF2B5EF4-FFF2-40B4-BE49-F238E27FC236}">
                <a16:creationId xmlns:a16="http://schemas.microsoft.com/office/drawing/2014/main" id="{E545EC8E-C5B9-E2B0-6523-60F29497EF4B}"/>
              </a:ext>
            </a:extLst>
          </p:cNvPr>
          <p:cNvPicPr>
            <a:picLocks noChangeAspect="1"/>
          </p:cNvPicPr>
          <p:nvPr/>
        </p:nvPicPr>
        <p:blipFill>
          <a:blip r:embed="rId2"/>
          <a:stretch>
            <a:fillRect/>
          </a:stretch>
        </p:blipFill>
        <p:spPr>
          <a:xfrm>
            <a:off x="158202" y="525505"/>
            <a:ext cx="1152244" cy="1072989"/>
          </a:xfrm>
          <a:prstGeom prst="rect">
            <a:avLst/>
          </a:prstGeom>
        </p:spPr>
      </p:pic>
      <p:sp>
        <p:nvSpPr>
          <p:cNvPr id="6" name="Rectangle : coins arrondis 5">
            <a:extLst>
              <a:ext uri="{FF2B5EF4-FFF2-40B4-BE49-F238E27FC236}">
                <a16:creationId xmlns:a16="http://schemas.microsoft.com/office/drawing/2014/main" id="{F37CB65D-4685-8585-07C6-800CF6A23E9A}"/>
              </a:ext>
            </a:extLst>
          </p:cNvPr>
          <p:cNvSpPr/>
          <p:nvPr/>
        </p:nvSpPr>
        <p:spPr>
          <a:xfrm>
            <a:off x="712269" y="2563876"/>
            <a:ext cx="7483851" cy="2160524"/>
          </a:xfrm>
          <a:prstGeom prst="roundRect">
            <a:avLst>
              <a:gd name="adj" fmla="val 8300"/>
            </a:avLst>
          </a:prstGeom>
          <a:solidFill>
            <a:schemeClr val="accent5">
              <a:lumMod val="20000"/>
              <a:lumOff val="80000"/>
            </a:schemeClr>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7" name="ZoneTexte 6">
            <a:extLst>
              <a:ext uri="{FF2B5EF4-FFF2-40B4-BE49-F238E27FC236}">
                <a16:creationId xmlns:a16="http://schemas.microsoft.com/office/drawing/2014/main" id="{437B5937-DCCE-1871-7794-BA9CFC4AC94D}"/>
              </a:ext>
            </a:extLst>
          </p:cNvPr>
          <p:cNvSpPr txBox="1"/>
          <p:nvPr/>
        </p:nvSpPr>
        <p:spPr>
          <a:xfrm>
            <a:off x="947880" y="3037606"/>
            <a:ext cx="7259782"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800" b="1" i="0" u="none" strike="noStrike" kern="1200" cap="none" spc="0" normalizeH="0" baseline="0" noProof="0" dirty="0">
                <a:ln>
                  <a:noFill/>
                </a:ln>
                <a:solidFill>
                  <a:srgbClr val="424D7B"/>
                </a:solidFill>
                <a:effectLst/>
                <a:uLnTx/>
                <a:uFillTx/>
                <a:latin typeface="Dosis SemiBold" pitchFamily="2" charset="0"/>
                <a:ea typeface="+mn-ea"/>
                <a:cs typeface="+mn-cs"/>
              </a:rPr>
              <a:t>Est-ce que </a:t>
            </a:r>
            <a:r>
              <a:rPr kumimoji="0" lang="fr-FR" sz="2800" b="0" i="0" u="none" strike="noStrike" kern="1200" cap="none" spc="0" normalizeH="0" baseline="0" noProof="0" dirty="0">
                <a:ln>
                  <a:noFill/>
                </a:ln>
                <a:solidFill>
                  <a:srgbClr val="424D7B"/>
                </a:solidFill>
                <a:effectLst/>
                <a:uLnTx/>
                <a:uFillTx/>
                <a:latin typeface="Dosis SemiBold" pitchFamily="2" charset="0"/>
                <a:ea typeface="+mn-ea"/>
                <a:cs typeface="+mn-cs"/>
              </a:rPr>
              <a:t>l’IA peut remplacer </a:t>
            </a:r>
            <a:r>
              <a:rPr kumimoji="0" lang="fr-FR" sz="2800" b="0" i="0" u="none" strike="noStrike" kern="1200" cap="none" spc="0" normalizeH="0" baseline="0" noProof="0" dirty="0">
                <a:ln>
                  <a:noFill/>
                </a:ln>
                <a:solidFill>
                  <a:srgbClr val="00ACA4"/>
                </a:solidFill>
                <a:effectLst/>
                <a:uLnTx/>
                <a:uFillTx/>
                <a:latin typeface="Dosis SemiBold" pitchFamily="2" charset="0"/>
                <a:ea typeface="+mn-ea"/>
                <a:cs typeface="+mn-cs"/>
              </a:rPr>
              <a:t>les ingénieurs </a:t>
            </a:r>
            <a:r>
              <a:rPr kumimoji="0" lang="fr-FR" sz="2800" b="0" i="0" u="none" strike="noStrike" kern="1200" cap="none" spc="0" normalizeH="0" baseline="0" noProof="0" dirty="0">
                <a:ln>
                  <a:noFill/>
                </a:ln>
                <a:solidFill>
                  <a:srgbClr val="424D7B"/>
                </a:solidFill>
                <a:effectLst/>
                <a:uLnTx/>
                <a:uFillTx/>
                <a:latin typeface="Dosis SemiBold" pitchFamily="2" charset="0"/>
                <a:ea typeface="+mn-ea"/>
                <a:cs typeface="+mn-cs"/>
              </a:rPr>
              <a:t>?</a:t>
            </a:r>
          </a:p>
        </p:txBody>
      </p:sp>
      <p:sp>
        <p:nvSpPr>
          <p:cNvPr id="3" name="ZoneTexte 2">
            <a:extLst>
              <a:ext uri="{FF2B5EF4-FFF2-40B4-BE49-F238E27FC236}">
                <a16:creationId xmlns:a16="http://schemas.microsoft.com/office/drawing/2014/main" id="{3FD2340B-C152-BEEC-3381-C090B2C2D651}"/>
              </a:ext>
            </a:extLst>
          </p:cNvPr>
          <p:cNvSpPr txBox="1"/>
          <p:nvPr/>
        </p:nvSpPr>
        <p:spPr>
          <a:xfrm>
            <a:off x="947880" y="3945895"/>
            <a:ext cx="7259782"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800" b="1" i="0" u="none" strike="noStrike" kern="1200" cap="none" spc="0" normalizeH="0" baseline="0" noProof="0" dirty="0">
                <a:ln>
                  <a:noFill/>
                </a:ln>
                <a:solidFill>
                  <a:srgbClr val="424D7B"/>
                </a:solidFill>
                <a:effectLst/>
                <a:uLnTx/>
                <a:uFillTx/>
                <a:latin typeface="Dosis SemiBold" pitchFamily="2" charset="0"/>
                <a:ea typeface="+mn-ea"/>
                <a:cs typeface="+mn-cs"/>
              </a:rPr>
              <a:t>Est-ce que </a:t>
            </a:r>
            <a:r>
              <a:rPr kumimoji="0" lang="fr-FR" sz="2800" b="0" i="0" u="none" strike="noStrike" kern="1200" cap="none" spc="0" normalizeH="0" baseline="0" noProof="0" dirty="0">
                <a:ln>
                  <a:noFill/>
                </a:ln>
                <a:solidFill>
                  <a:srgbClr val="424D7B"/>
                </a:solidFill>
                <a:effectLst/>
                <a:uLnTx/>
                <a:uFillTx/>
                <a:latin typeface="Dosis SemiBold" pitchFamily="2" charset="0"/>
                <a:ea typeface="+mn-ea"/>
                <a:cs typeface="+mn-cs"/>
              </a:rPr>
              <a:t>l’IA peut remplacer </a:t>
            </a:r>
            <a:r>
              <a:rPr kumimoji="0" lang="fr-FR" sz="2800" b="0" i="0" u="none" strike="noStrike" kern="1200" cap="none" spc="0" normalizeH="0" baseline="0" noProof="0" dirty="0">
                <a:ln>
                  <a:noFill/>
                </a:ln>
                <a:solidFill>
                  <a:srgbClr val="00ACA4"/>
                </a:solidFill>
                <a:effectLst/>
                <a:uLnTx/>
                <a:uFillTx/>
                <a:latin typeface="Dosis SemiBold" pitchFamily="2" charset="0"/>
                <a:ea typeface="+mn-ea"/>
                <a:cs typeface="+mn-cs"/>
              </a:rPr>
              <a:t>les écrivains </a:t>
            </a:r>
            <a:r>
              <a:rPr kumimoji="0" lang="fr-FR" sz="2800" b="0" i="0" u="none" strike="noStrike" kern="1200" cap="none" spc="0" normalizeH="0" baseline="0" noProof="0" dirty="0">
                <a:ln>
                  <a:noFill/>
                </a:ln>
                <a:solidFill>
                  <a:srgbClr val="424D7B"/>
                </a:solidFill>
                <a:effectLst/>
                <a:uLnTx/>
                <a:uFillTx/>
                <a:latin typeface="Dosis SemiBold" pitchFamily="2" charset="0"/>
                <a:ea typeface="+mn-ea"/>
                <a:cs typeface="+mn-cs"/>
              </a:rPr>
              <a:t>?</a:t>
            </a:r>
          </a:p>
        </p:txBody>
      </p:sp>
    </p:spTree>
    <p:extLst>
      <p:ext uri="{BB962C8B-B14F-4D97-AF65-F5344CB8AC3E}">
        <p14:creationId xmlns:p14="http://schemas.microsoft.com/office/powerpoint/2010/main" val="3405212819"/>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484FEC-21D2-B40E-9D74-725FA16C8A08}"/>
            </a:ext>
          </a:extLst>
        </p:cNvPr>
        <p:cNvGrpSpPr/>
        <p:nvPr/>
      </p:nvGrpSpPr>
      <p:grpSpPr>
        <a:xfrm>
          <a:off x="0" y="0"/>
          <a:ext cx="0" cy="0"/>
          <a:chOff x="0" y="0"/>
          <a:chExt cx="0" cy="0"/>
        </a:xfrm>
      </p:grpSpPr>
      <p:pic>
        <p:nvPicPr>
          <p:cNvPr id="15" name="Image 14">
            <a:extLst>
              <a:ext uri="{FF2B5EF4-FFF2-40B4-BE49-F238E27FC236}">
                <a16:creationId xmlns:a16="http://schemas.microsoft.com/office/drawing/2014/main" id="{462A864E-F2AC-F45C-C6DB-86A8C5664659}"/>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2353778" y="2305962"/>
            <a:ext cx="4243938" cy="3489850"/>
          </a:xfrm>
          <a:prstGeom prst="rect">
            <a:avLst/>
          </a:prstGeom>
        </p:spPr>
      </p:pic>
      <p:pic>
        <p:nvPicPr>
          <p:cNvPr id="2" name="Image 1">
            <a:extLst>
              <a:ext uri="{FF2B5EF4-FFF2-40B4-BE49-F238E27FC236}">
                <a16:creationId xmlns:a16="http://schemas.microsoft.com/office/drawing/2014/main" id="{9A76A6EF-8E88-52F2-A7D3-7CE985A12125}"/>
              </a:ext>
            </a:extLst>
          </p:cNvPr>
          <p:cNvPicPr>
            <a:picLocks noChangeAspect="1"/>
          </p:cNvPicPr>
          <p:nvPr/>
        </p:nvPicPr>
        <p:blipFill>
          <a:blip r:embed="rId3"/>
          <a:stretch>
            <a:fillRect/>
          </a:stretch>
        </p:blipFill>
        <p:spPr>
          <a:xfrm>
            <a:off x="158202" y="525505"/>
            <a:ext cx="1152244" cy="1072989"/>
          </a:xfrm>
          <a:prstGeom prst="rect">
            <a:avLst/>
          </a:prstGeom>
        </p:spPr>
      </p:pic>
      <p:sp>
        <p:nvSpPr>
          <p:cNvPr id="5" name="Titre 8">
            <a:extLst>
              <a:ext uri="{FF2B5EF4-FFF2-40B4-BE49-F238E27FC236}">
                <a16:creationId xmlns:a16="http://schemas.microsoft.com/office/drawing/2014/main" id="{01BAB2A3-1E3A-A30C-8723-9090C5C1B389}"/>
              </a:ext>
            </a:extLst>
          </p:cNvPr>
          <p:cNvSpPr>
            <a:spLocks noGrp="1"/>
          </p:cNvSpPr>
          <p:nvPr>
            <p:ph type="title"/>
          </p:nvPr>
        </p:nvSpPr>
        <p:spPr>
          <a:xfrm>
            <a:off x="1686152" y="759703"/>
            <a:ext cx="7039207" cy="612000"/>
          </a:xfrm>
        </p:spPr>
        <p:txBody>
          <a:bodyPr>
            <a:normAutofit/>
          </a:bodyPr>
          <a:lstStyle/>
          <a:p>
            <a:r>
              <a:rPr lang="fr-FR" dirty="0">
                <a:solidFill>
                  <a:schemeClr val="tx1">
                    <a:lumMod val="65000"/>
                    <a:lumOff val="35000"/>
                  </a:schemeClr>
                </a:solidFill>
                <a:latin typeface="Dosis Medium" pitchFamily="2" charset="0"/>
              </a:rPr>
              <a:t>Maintenant, nous allons apprendre à répondre aux questions : « Est-ce que l’IA peut remplacer les enseignants ? »,  « Est-ce que l’IA peut remplacer les médecins ? ».</a:t>
            </a:r>
            <a:endParaRPr lang="fr-MA" dirty="0">
              <a:solidFill>
                <a:schemeClr val="tx1">
                  <a:lumMod val="65000"/>
                  <a:lumOff val="35000"/>
                </a:schemeClr>
              </a:solidFill>
              <a:latin typeface="Dosis Medium" pitchFamily="2" charset="0"/>
            </a:endParaRPr>
          </a:p>
        </p:txBody>
      </p:sp>
    </p:spTree>
    <p:extLst>
      <p:ext uri="{BB962C8B-B14F-4D97-AF65-F5344CB8AC3E}">
        <p14:creationId xmlns:p14="http://schemas.microsoft.com/office/powerpoint/2010/main" val="1698378585"/>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60779D-FABE-2A53-5C90-D3F50DE716F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48E621E-CCFE-768D-85DA-B75A371F64BF}"/>
              </a:ext>
            </a:extLst>
          </p:cNvPr>
          <p:cNvSpPr>
            <a:spLocks noGrp="1"/>
          </p:cNvSpPr>
          <p:nvPr>
            <p:ph type="title"/>
          </p:nvPr>
        </p:nvSpPr>
        <p:spPr/>
        <p:txBody>
          <a:bodyPr/>
          <a:lstStyle/>
          <a:p>
            <a:r>
              <a:rPr kumimoji="0" lang="fr-MA" sz="1600" b="0" i="1" u="none" strike="noStrike" kern="1200" cap="none" spc="0" normalizeH="0" baseline="0" noProof="0">
                <a:ln>
                  <a:noFill/>
                </a:ln>
                <a:solidFill>
                  <a:prstClr val="black">
                    <a:lumMod val="65000"/>
                    <a:lumOff val="35000"/>
                  </a:prstClr>
                </a:solidFill>
                <a:effectLst/>
                <a:uLnTx/>
                <a:uFillTx/>
                <a:latin typeface="Dosis Medium" pitchFamily="2" charset="0"/>
                <a:ea typeface="+mn-ea"/>
                <a:cs typeface="+mn-cs"/>
              </a:rPr>
              <a:t>Lecture de la vidéo. </a:t>
            </a:r>
            <a:endParaRPr lang="fr-FR" dirty="0">
              <a:solidFill>
                <a:schemeClr val="tx1">
                  <a:lumMod val="65000"/>
                  <a:lumOff val="35000"/>
                </a:schemeClr>
              </a:solidFill>
              <a:latin typeface="Dosis Medium" pitchFamily="2" charset="0"/>
            </a:endParaRPr>
          </a:p>
        </p:txBody>
      </p:sp>
      <p:pic>
        <p:nvPicPr>
          <p:cNvPr id="7" name="Espace réservé pour une image  32" descr="Une image contenant capture d’écran, Graphique, Bleu électrique, conception&#10;&#10;Le contenu généré par l’IA peut être incorrect.">
            <a:extLst>
              <a:ext uri="{FF2B5EF4-FFF2-40B4-BE49-F238E27FC236}">
                <a16:creationId xmlns:a16="http://schemas.microsoft.com/office/drawing/2014/main" id="{BE990F47-8009-D334-6768-0540E329580F}"/>
              </a:ext>
            </a:extLst>
          </p:cNvPr>
          <p:cNvPicPr>
            <a:picLocks noGrp="1" noChangeAspect="1"/>
          </p:cNvPicPr>
          <p:nvPr>
            <p:ph type="pic" sz="quarter" idx="12"/>
          </p:nvPr>
        </p:nvPicPr>
        <p:blipFill>
          <a:blip r:embed="rId4" cstate="print">
            <a:extLst>
              <a:ext uri="{28A0092B-C50C-407E-A947-70E740481C1C}">
                <a14:useLocalDpi xmlns:a14="http://schemas.microsoft.com/office/drawing/2010/main" val="0"/>
              </a:ext>
            </a:extLst>
          </a:blip>
          <a:srcRect t="110" b="110"/>
          <a:stretch/>
        </p:blipFill>
        <p:spPr>
          <a:xfrm>
            <a:off x="381000" y="711081"/>
            <a:ext cx="809386" cy="809386"/>
          </a:xfrm>
        </p:spPr>
      </p:pic>
      <p:pic>
        <p:nvPicPr>
          <p:cNvPr id="4" name="Image 3" descr="Une image contenant noir, obscurité&#10;&#10;Le contenu généré par l’IA peut être incorrect.">
            <a:extLst>
              <a:ext uri="{FF2B5EF4-FFF2-40B4-BE49-F238E27FC236}">
                <a16:creationId xmlns:a16="http://schemas.microsoft.com/office/drawing/2014/main" id="{9424CB65-AF5A-E24E-B3B1-DA3253D21DA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09280" y="5845818"/>
            <a:ext cx="764413" cy="764413"/>
          </a:xfrm>
          <a:prstGeom prst="rect">
            <a:avLst/>
          </a:prstGeom>
        </p:spPr>
      </p:pic>
      <p:pic>
        <p:nvPicPr>
          <p:cNvPr id="5" name="FR_N5-N6_P4_SEM1_S3_AdP_P02">
            <a:hlinkClick r:id="" action="ppaction://media"/>
            <a:extLst>
              <a:ext uri="{FF2B5EF4-FFF2-40B4-BE49-F238E27FC236}">
                <a16:creationId xmlns:a16="http://schemas.microsoft.com/office/drawing/2014/main" id="{AC7D9353-6ABA-470A-383B-AE12C4268B0B}"/>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545335" y="1934530"/>
            <a:ext cx="8053330" cy="3495369"/>
          </a:xfrm>
          <a:prstGeom prst="rect">
            <a:avLst/>
          </a:prstGeom>
        </p:spPr>
      </p:pic>
    </p:spTree>
    <p:extLst>
      <p:ext uri="{BB962C8B-B14F-4D97-AF65-F5344CB8AC3E}">
        <p14:creationId xmlns:p14="http://schemas.microsoft.com/office/powerpoint/2010/main" val="681867371"/>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12277"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D9ECD8-27D6-F42A-2EB0-47D9DFF4C66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A15FEC0-D913-4B4F-6B63-B947C49EA410}"/>
              </a:ext>
            </a:extLst>
          </p:cNvPr>
          <p:cNvSpPr>
            <a:spLocks noGrp="1"/>
          </p:cNvSpPr>
          <p:nvPr>
            <p:ph type="title"/>
          </p:nvPr>
        </p:nvSpPr>
        <p:spPr>
          <a:xfrm>
            <a:off x="1692000" y="756000"/>
            <a:ext cx="7293798" cy="612000"/>
          </a:xfrm>
        </p:spPr>
        <p:txBody>
          <a:bodyPr/>
          <a:lstStyle/>
          <a:p>
            <a:r>
              <a:rPr lang="fr-FR" dirty="0">
                <a:solidFill>
                  <a:schemeClr val="tx1">
                    <a:lumMod val="65000"/>
                    <a:lumOff val="35000"/>
                  </a:schemeClr>
                </a:solidFill>
                <a:latin typeface="Dosis Medium" pitchFamily="2" charset="0"/>
              </a:rPr>
              <a:t>Maintenant, nous allons répondre aux questions comme Majd et Nada. </a:t>
            </a:r>
            <a:br>
              <a:rPr lang="fr-FR" dirty="0">
                <a:solidFill>
                  <a:schemeClr val="tx1">
                    <a:lumMod val="65000"/>
                    <a:lumOff val="35000"/>
                  </a:schemeClr>
                </a:solidFill>
                <a:latin typeface="Dosis Medium" pitchFamily="2" charset="0"/>
              </a:rPr>
            </a:br>
            <a:r>
              <a:rPr lang="fr-FR" dirty="0">
                <a:solidFill>
                  <a:schemeClr val="tx1">
                    <a:lumMod val="65000"/>
                    <a:lumOff val="35000"/>
                  </a:schemeClr>
                </a:solidFill>
                <a:latin typeface="Dosis Medium" pitchFamily="2" charset="0"/>
              </a:rPr>
              <a:t>Répétons ensemble. </a:t>
            </a:r>
          </a:p>
        </p:txBody>
      </p:sp>
      <p:pic>
        <p:nvPicPr>
          <p:cNvPr id="5" name="Image 4">
            <a:extLst>
              <a:ext uri="{FF2B5EF4-FFF2-40B4-BE49-F238E27FC236}">
                <a16:creationId xmlns:a16="http://schemas.microsoft.com/office/drawing/2014/main" id="{A92CBE2B-B3FC-D50C-F2E1-E1D230B6F275}"/>
              </a:ext>
            </a:extLst>
          </p:cNvPr>
          <p:cNvPicPr>
            <a:picLocks noChangeAspect="1"/>
          </p:cNvPicPr>
          <p:nvPr/>
        </p:nvPicPr>
        <p:blipFill>
          <a:blip r:embed="rId2"/>
          <a:stretch>
            <a:fillRect/>
          </a:stretch>
        </p:blipFill>
        <p:spPr>
          <a:xfrm>
            <a:off x="158202" y="525505"/>
            <a:ext cx="1152244" cy="1072989"/>
          </a:xfrm>
          <a:prstGeom prst="rect">
            <a:avLst/>
          </a:prstGeom>
        </p:spPr>
      </p:pic>
      <p:sp>
        <p:nvSpPr>
          <p:cNvPr id="6" name="Rectangle : coins arrondis 5">
            <a:extLst>
              <a:ext uri="{FF2B5EF4-FFF2-40B4-BE49-F238E27FC236}">
                <a16:creationId xmlns:a16="http://schemas.microsoft.com/office/drawing/2014/main" id="{85D3F224-1D20-708A-C65B-DC4D07215A10}"/>
              </a:ext>
            </a:extLst>
          </p:cNvPr>
          <p:cNvSpPr/>
          <p:nvPr/>
        </p:nvSpPr>
        <p:spPr>
          <a:xfrm>
            <a:off x="801324" y="2610387"/>
            <a:ext cx="7730676" cy="1942023"/>
          </a:xfrm>
          <a:prstGeom prst="roundRect">
            <a:avLst>
              <a:gd name="adj" fmla="val 8300"/>
            </a:avLst>
          </a:prstGeom>
          <a:solidFill>
            <a:schemeClr val="accent5">
              <a:lumMod val="20000"/>
              <a:lumOff val="80000"/>
            </a:schemeClr>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7" name="ZoneTexte 6">
            <a:extLst>
              <a:ext uri="{FF2B5EF4-FFF2-40B4-BE49-F238E27FC236}">
                <a16:creationId xmlns:a16="http://schemas.microsoft.com/office/drawing/2014/main" id="{C74DB9A9-8B25-969F-3B66-8AD561120C3D}"/>
              </a:ext>
            </a:extLst>
          </p:cNvPr>
          <p:cNvSpPr txBox="1"/>
          <p:nvPr/>
        </p:nvSpPr>
        <p:spPr>
          <a:xfrm>
            <a:off x="953723" y="3428999"/>
            <a:ext cx="7401654" cy="715581"/>
          </a:xfrm>
          <a:prstGeom prst="rect">
            <a:avLst/>
          </a:prstGeom>
          <a:noFill/>
        </p:spPr>
        <p:txBody>
          <a:bodyPr wrap="square" rtlCol="0">
            <a:spAutoFit/>
          </a:bodyPr>
          <a:lstStyle/>
          <a:p>
            <a:pPr marL="0" marR="0" lvl="0" indent="0" algn="l" defTabSz="914400" rtl="0" eaLnBrk="1" fontAlgn="auto" latinLnBrk="0" hangingPunct="1">
              <a:lnSpc>
                <a:spcPct val="2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002060"/>
                </a:solidFill>
                <a:effectLst/>
                <a:uLnTx/>
                <a:uFillTx/>
                <a:latin typeface="Dosis SemiBold" pitchFamily="2" charset="0"/>
                <a:ea typeface="+mn-ea"/>
                <a:cs typeface="+mn-cs"/>
              </a:rPr>
              <a:t>Non, car l’IA ne peut pas </a:t>
            </a:r>
            <a:r>
              <a:rPr kumimoji="0" lang="fr-FR" sz="2400" b="1" i="0" u="none" strike="noStrike" kern="1200" cap="none" spc="0" normalizeH="0" baseline="0" noProof="0" dirty="0">
                <a:ln>
                  <a:noFill/>
                </a:ln>
                <a:solidFill>
                  <a:srgbClr val="00ACA4"/>
                </a:solidFill>
                <a:effectLst/>
                <a:uLnTx/>
                <a:uFillTx/>
                <a:latin typeface="Dosis SemiBold" pitchFamily="2" charset="0"/>
                <a:ea typeface="+mn-ea"/>
                <a:cs typeface="+mn-cs"/>
              </a:rPr>
              <a:t>ressentir les émotions des patients.</a:t>
            </a:r>
          </a:p>
        </p:txBody>
      </p:sp>
      <p:sp>
        <p:nvSpPr>
          <p:cNvPr id="3" name="ZoneTexte 2">
            <a:extLst>
              <a:ext uri="{FF2B5EF4-FFF2-40B4-BE49-F238E27FC236}">
                <a16:creationId xmlns:a16="http://schemas.microsoft.com/office/drawing/2014/main" id="{99060DA6-5A37-86C8-5B67-6E624B542815}"/>
              </a:ext>
            </a:extLst>
          </p:cNvPr>
          <p:cNvSpPr txBox="1"/>
          <p:nvPr/>
        </p:nvSpPr>
        <p:spPr>
          <a:xfrm>
            <a:off x="972776" y="2713418"/>
            <a:ext cx="7236553" cy="715581"/>
          </a:xfrm>
          <a:prstGeom prst="rect">
            <a:avLst/>
          </a:prstGeom>
          <a:noFill/>
        </p:spPr>
        <p:txBody>
          <a:bodyPr wrap="square" rtlCol="0">
            <a:spAutoFit/>
          </a:bodyPr>
          <a:lstStyle/>
          <a:p>
            <a:pPr marL="0" marR="0" lvl="0" indent="0" algn="l" defTabSz="914400" rtl="0" eaLnBrk="1" fontAlgn="auto" latinLnBrk="0" hangingPunct="1">
              <a:lnSpc>
                <a:spcPct val="2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002060"/>
                </a:solidFill>
                <a:effectLst/>
                <a:uLnTx/>
                <a:uFillTx/>
                <a:latin typeface="Dosis SemiBold" pitchFamily="2" charset="0"/>
                <a:ea typeface="+mn-ea"/>
                <a:cs typeface="+mn-cs"/>
              </a:rPr>
              <a:t>Non, car l’IA ne peut pas </a:t>
            </a:r>
            <a:r>
              <a:rPr kumimoji="0" lang="fr-FR" sz="2400" b="1" i="0" u="none" strike="noStrike" kern="1200" cap="none" spc="0" normalizeH="0" baseline="0" noProof="0" dirty="0">
                <a:ln>
                  <a:noFill/>
                </a:ln>
                <a:solidFill>
                  <a:srgbClr val="00ACA4"/>
                </a:solidFill>
                <a:effectLst/>
                <a:uLnTx/>
                <a:uFillTx/>
                <a:latin typeface="Dosis SemiBold" pitchFamily="2" charset="0"/>
                <a:ea typeface="+mn-ea"/>
                <a:cs typeface="+mn-cs"/>
              </a:rPr>
              <a:t>ressentir les émotions des élèves.</a:t>
            </a:r>
          </a:p>
        </p:txBody>
      </p:sp>
    </p:spTree>
    <p:extLst>
      <p:ext uri="{BB962C8B-B14F-4D97-AF65-F5344CB8AC3E}">
        <p14:creationId xmlns:p14="http://schemas.microsoft.com/office/powerpoint/2010/main" val="3452452071"/>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68D084-4A3C-AD55-33DE-27D7F1343D94}"/>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7F283F2-3847-1C73-D271-B0441DB01146}"/>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Voici d’autres exemples :</a:t>
            </a:r>
          </a:p>
        </p:txBody>
      </p:sp>
      <p:pic>
        <p:nvPicPr>
          <p:cNvPr id="5" name="Image 4">
            <a:extLst>
              <a:ext uri="{FF2B5EF4-FFF2-40B4-BE49-F238E27FC236}">
                <a16:creationId xmlns:a16="http://schemas.microsoft.com/office/drawing/2014/main" id="{6522F0D5-839B-2C3F-F452-2263CA008663}"/>
              </a:ext>
            </a:extLst>
          </p:cNvPr>
          <p:cNvPicPr>
            <a:picLocks noChangeAspect="1"/>
          </p:cNvPicPr>
          <p:nvPr/>
        </p:nvPicPr>
        <p:blipFill>
          <a:blip r:embed="rId2"/>
          <a:stretch>
            <a:fillRect/>
          </a:stretch>
        </p:blipFill>
        <p:spPr>
          <a:xfrm>
            <a:off x="158202" y="525505"/>
            <a:ext cx="1152244" cy="1072989"/>
          </a:xfrm>
          <a:prstGeom prst="rect">
            <a:avLst/>
          </a:prstGeom>
        </p:spPr>
      </p:pic>
      <p:sp>
        <p:nvSpPr>
          <p:cNvPr id="3" name="Rectangle : coins arrondis 2">
            <a:extLst>
              <a:ext uri="{FF2B5EF4-FFF2-40B4-BE49-F238E27FC236}">
                <a16:creationId xmlns:a16="http://schemas.microsoft.com/office/drawing/2014/main" id="{8F5BD301-D061-ADB3-7ADC-365AB6C9ACA3}"/>
              </a:ext>
            </a:extLst>
          </p:cNvPr>
          <p:cNvSpPr/>
          <p:nvPr/>
        </p:nvSpPr>
        <p:spPr>
          <a:xfrm>
            <a:off x="838960" y="2629323"/>
            <a:ext cx="7401654" cy="1942023"/>
          </a:xfrm>
          <a:prstGeom prst="roundRect">
            <a:avLst>
              <a:gd name="adj" fmla="val 8300"/>
            </a:avLst>
          </a:prstGeom>
          <a:solidFill>
            <a:schemeClr val="accent5">
              <a:lumMod val="20000"/>
              <a:lumOff val="80000"/>
            </a:schemeClr>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6" name="ZoneTexte 5">
            <a:extLst>
              <a:ext uri="{FF2B5EF4-FFF2-40B4-BE49-F238E27FC236}">
                <a16:creationId xmlns:a16="http://schemas.microsoft.com/office/drawing/2014/main" id="{98F9DEAA-C3C7-C401-76EB-93B07ADD3C80}"/>
              </a:ext>
            </a:extLst>
          </p:cNvPr>
          <p:cNvSpPr txBox="1"/>
          <p:nvPr/>
        </p:nvSpPr>
        <p:spPr>
          <a:xfrm>
            <a:off x="1157682" y="2740434"/>
            <a:ext cx="7236553" cy="1454244"/>
          </a:xfrm>
          <a:prstGeom prst="rect">
            <a:avLst/>
          </a:prstGeom>
          <a:noFill/>
        </p:spPr>
        <p:txBody>
          <a:bodyPr wrap="square" rtlCol="0">
            <a:spAutoFit/>
          </a:bodyPr>
          <a:lstStyle/>
          <a:p>
            <a:pPr marL="0" marR="0" lvl="0" indent="0" algn="l" defTabSz="914400" rtl="0" eaLnBrk="1" fontAlgn="auto" latinLnBrk="0" hangingPunct="1">
              <a:lnSpc>
                <a:spcPct val="2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424D7B"/>
                </a:solidFill>
                <a:effectLst/>
                <a:uLnTx/>
                <a:uFillTx/>
                <a:latin typeface="Dosis SemiBold" pitchFamily="2" charset="0"/>
                <a:ea typeface="+mn-ea"/>
                <a:cs typeface="+mn-cs"/>
              </a:rPr>
              <a:t>Non, car l’IA ne peut pas </a:t>
            </a:r>
            <a:r>
              <a:rPr kumimoji="0" lang="fr-FR" sz="2400" b="1" i="0" u="none" strike="noStrike" kern="1200" cap="none" spc="0" normalizeH="0" baseline="0" noProof="0" dirty="0">
                <a:ln>
                  <a:noFill/>
                </a:ln>
                <a:solidFill>
                  <a:srgbClr val="00ACA4"/>
                </a:solidFill>
                <a:effectLst/>
                <a:uLnTx/>
                <a:uFillTx/>
                <a:latin typeface="Dosis SemiBold" pitchFamily="2" charset="0"/>
                <a:ea typeface="+mn-ea"/>
                <a:cs typeface="+mn-cs"/>
              </a:rPr>
              <a:t>avoir</a:t>
            </a:r>
            <a:r>
              <a:rPr kumimoji="0" lang="fr-MA" sz="2400" b="1" i="0" u="none" strike="noStrike" kern="1200" cap="none" spc="0" normalizeH="0" baseline="0" noProof="0" dirty="0">
                <a:ln>
                  <a:noFill/>
                </a:ln>
                <a:solidFill>
                  <a:srgbClr val="00ACA4"/>
                </a:solidFill>
                <a:effectLst/>
                <a:uLnTx/>
                <a:uFillTx/>
                <a:latin typeface="Dosis SemiBold" pitchFamily="2" charset="0"/>
                <a:ea typeface="+mn-ea"/>
                <a:cs typeface="+mn-cs"/>
              </a:rPr>
              <a:t> </a:t>
            </a:r>
            <a:r>
              <a:rPr lang="fr-MA" sz="2400" b="1" dirty="0">
                <a:solidFill>
                  <a:srgbClr val="00ACA4"/>
                </a:solidFill>
                <a:latin typeface="Dosis SemiBold" pitchFamily="2" charset="0"/>
              </a:rPr>
              <a:t>de</a:t>
            </a:r>
            <a:r>
              <a:rPr kumimoji="0" lang="fr-MA" sz="2400" b="1" i="0" u="none" strike="noStrike" kern="1200" cap="none" spc="0" normalizeH="0" baseline="0" noProof="0" dirty="0">
                <a:ln>
                  <a:noFill/>
                </a:ln>
                <a:solidFill>
                  <a:srgbClr val="00ACA4"/>
                </a:solidFill>
                <a:effectLst/>
                <a:uLnTx/>
                <a:uFillTx/>
                <a:latin typeface="Dosis SemiBold" pitchFamily="2" charset="0"/>
                <a:ea typeface="+mn-ea"/>
                <a:cs typeface="+mn-cs"/>
              </a:rPr>
              <a:t> créativité</a:t>
            </a:r>
            <a:r>
              <a:rPr kumimoji="0" lang="fr-FR" sz="2400" b="1" i="0" u="none" strike="noStrike" kern="1200" cap="none" spc="0" normalizeH="0" baseline="0" noProof="0" dirty="0">
                <a:ln>
                  <a:noFill/>
                </a:ln>
                <a:solidFill>
                  <a:srgbClr val="00ACA4"/>
                </a:solidFill>
                <a:effectLst/>
                <a:uLnTx/>
                <a:uFillTx/>
                <a:latin typeface="Dosis SemiBold" pitchFamily="2" charset="0"/>
                <a:ea typeface="+mn-ea"/>
                <a:cs typeface="+mn-cs"/>
              </a:rPr>
              <a:t>.</a:t>
            </a:r>
          </a:p>
          <a:p>
            <a:pPr marL="0" marR="0" lvl="0" indent="0" algn="l" defTabSz="914400" rtl="0" eaLnBrk="1" fontAlgn="auto" latinLnBrk="0" hangingPunct="1">
              <a:lnSpc>
                <a:spcPct val="2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424D7B"/>
                </a:solidFill>
                <a:effectLst/>
                <a:uLnTx/>
                <a:uFillTx/>
                <a:latin typeface="Dosis SemiBold" pitchFamily="2" charset="0"/>
                <a:ea typeface="+mn-ea"/>
                <a:cs typeface="+mn-cs"/>
              </a:rPr>
              <a:t>Non, car l’IA ne peut pas </a:t>
            </a:r>
            <a:r>
              <a:rPr kumimoji="0" lang="fr-FR" sz="2400" b="1" i="0" u="none" strike="noStrike" kern="1200" cap="none" spc="0" normalizeH="0" baseline="0" noProof="0" dirty="0">
                <a:ln>
                  <a:noFill/>
                </a:ln>
                <a:solidFill>
                  <a:srgbClr val="00ACA4"/>
                </a:solidFill>
                <a:effectLst/>
                <a:uLnTx/>
                <a:uFillTx/>
                <a:latin typeface="Dosis SemiBold" pitchFamily="2" charset="0"/>
                <a:ea typeface="+mn-ea"/>
                <a:cs typeface="+mn-cs"/>
              </a:rPr>
              <a:t>organiser une classe.</a:t>
            </a:r>
          </a:p>
        </p:txBody>
      </p:sp>
    </p:spTree>
    <p:extLst>
      <p:ext uri="{BB962C8B-B14F-4D97-AF65-F5344CB8AC3E}">
        <p14:creationId xmlns:p14="http://schemas.microsoft.com/office/powerpoint/2010/main" val="1900031116"/>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31132B-B526-A4F4-FB89-AB3718C35932}"/>
            </a:ext>
          </a:extLst>
        </p:cNvPr>
        <p:cNvGrpSpPr/>
        <p:nvPr/>
      </p:nvGrpSpPr>
      <p:grpSpPr>
        <a:xfrm>
          <a:off x="0" y="0"/>
          <a:ext cx="0" cy="0"/>
          <a:chOff x="0" y="0"/>
          <a:chExt cx="0" cy="0"/>
        </a:xfrm>
      </p:grpSpPr>
      <p:sp>
        <p:nvSpPr>
          <p:cNvPr id="3" name="Rectangle : coins arrondis 2">
            <a:extLst>
              <a:ext uri="{FF2B5EF4-FFF2-40B4-BE49-F238E27FC236}">
                <a16:creationId xmlns:a16="http://schemas.microsoft.com/office/drawing/2014/main" id="{71BF1847-AEF9-E3D1-9A08-BAFBAC5FE213}"/>
              </a:ext>
            </a:extLst>
          </p:cNvPr>
          <p:cNvSpPr/>
          <p:nvPr/>
        </p:nvSpPr>
        <p:spPr>
          <a:xfrm>
            <a:off x="386360" y="3327271"/>
            <a:ext cx="2530046" cy="2525714"/>
          </a:xfrm>
          <a:prstGeom prst="roundRect">
            <a:avLst>
              <a:gd name="adj" fmla="val 8792"/>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Rectangle : coins arrondis 11">
            <a:extLst>
              <a:ext uri="{FF2B5EF4-FFF2-40B4-BE49-F238E27FC236}">
                <a16:creationId xmlns:a16="http://schemas.microsoft.com/office/drawing/2014/main" id="{F1672951-1157-87D4-4A83-CE0C30A0973F}"/>
              </a:ext>
            </a:extLst>
          </p:cNvPr>
          <p:cNvSpPr/>
          <p:nvPr/>
        </p:nvSpPr>
        <p:spPr>
          <a:xfrm>
            <a:off x="6316112" y="3327413"/>
            <a:ext cx="2269476" cy="2525714"/>
          </a:xfrm>
          <a:prstGeom prst="roundRect">
            <a:avLst>
              <a:gd name="adj" fmla="val 8792"/>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16" name="Image 15">
            <a:extLst>
              <a:ext uri="{FF2B5EF4-FFF2-40B4-BE49-F238E27FC236}">
                <a16:creationId xmlns:a16="http://schemas.microsoft.com/office/drawing/2014/main" id="{DC3A1875-EFE3-4207-D28A-5DA5C8A98130}"/>
              </a:ext>
            </a:extLst>
          </p:cNvPr>
          <p:cNvPicPr>
            <a:picLocks noChangeAspect="1"/>
          </p:cNvPicPr>
          <p:nvPr/>
        </p:nvPicPr>
        <p:blipFill>
          <a:blip r:embed="rId2" cstate="print">
            <a:clrChange>
              <a:clrFrom>
                <a:srgbClr val="FEFDFA"/>
              </a:clrFrom>
              <a:clrTo>
                <a:srgbClr val="FEFDFA">
                  <a:alpha val="0"/>
                </a:srgbClr>
              </a:clrTo>
            </a:clrChange>
          </a:blip>
          <a:stretch>
            <a:fillRect/>
          </a:stretch>
        </p:blipFill>
        <p:spPr>
          <a:xfrm flipH="1">
            <a:off x="2024906" y="2681378"/>
            <a:ext cx="4887827" cy="3258552"/>
          </a:xfrm>
          <a:prstGeom prst="rect">
            <a:avLst/>
          </a:prstGeom>
        </p:spPr>
      </p:pic>
      <p:sp>
        <p:nvSpPr>
          <p:cNvPr id="11" name="AutoShape 6" descr="Image générée">
            <a:extLst>
              <a:ext uri="{FF2B5EF4-FFF2-40B4-BE49-F238E27FC236}">
                <a16:creationId xmlns:a16="http://schemas.microsoft.com/office/drawing/2014/main" id="{A3183498-1AF3-3974-8C12-E3799779A15E}"/>
              </a:ext>
            </a:extLst>
          </p:cNvPr>
          <p:cNvSpPr>
            <a:spLocks noChangeAspect="1" noChangeArrowheads="1"/>
          </p:cNvSpPr>
          <p:nvPr/>
        </p:nvSpPr>
        <p:spPr bwMode="auto">
          <a:xfrm>
            <a:off x="3644338" y="328596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ZoneTexte 9">
            <a:extLst>
              <a:ext uri="{FF2B5EF4-FFF2-40B4-BE49-F238E27FC236}">
                <a16:creationId xmlns:a16="http://schemas.microsoft.com/office/drawing/2014/main" id="{8F95A161-EBBD-289F-0587-AEB9BB04C2B0}"/>
              </a:ext>
            </a:extLst>
          </p:cNvPr>
          <p:cNvSpPr txBox="1"/>
          <p:nvPr/>
        </p:nvSpPr>
        <p:spPr>
          <a:xfrm>
            <a:off x="179740" y="3590760"/>
            <a:ext cx="2765987" cy="70788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srgbClr val="424D7B"/>
                </a:solidFill>
                <a:effectLst/>
                <a:uLnTx/>
                <a:uFillTx/>
                <a:latin typeface="Dosis SemiBold" pitchFamily="2" charset="0"/>
                <a:ea typeface="+mn-ea"/>
                <a:cs typeface="+mn-cs"/>
              </a:rPr>
              <a:t>Est-ce que l’IA peut remplacer ________ ? </a:t>
            </a:r>
            <a:endParaRPr kumimoji="0" lang="fr-FR" sz="2000" b="1" i="0" u="none" strike="noStrike" kern="1200" cap="none" spc="0" normalizeH="0" baseline="0" noProof="0" dirty="0">
              <a:ln>
                <a:noFill/>
              </a:ln>
              <a:solidFill>
                <a:srgbClr val="5B9BD5">
                  <a:lumMod val="50000"/>
                </a:srgbClr>
              </a:solidFill>
              <a:effectLst/>
              <a:uLnTx/>
              <a:uFillTx/>
              <a:latin typeface="Dosis SemiBold" pitchFamily="2" charset="0"/>
              <a:ea typeface="+mn-ea"/>
              <a:cs typeface="+mn-cs"/>
            </a:endParaRPr>
          </a:p>
        </p:txBody>
      </p:sp>
      <p:sp>
        <p:nvSpPr>
          <p:cNvPr id="2" name="Titre 8">
            <a:extLst>
              <a:ext uri="{FF2B5EF4-FFF2-40B4-BE49-F238E27FC236}">
                <a16:creationId xmlns:a16="http://schemas.microsoft.com/office/drawing/2014/main" id="{D5DA4324-203F-BDD4-7478-696F17CF63A1}"/>
              </a:ext>
            </a:extLst>
          </p:cNvPr>
          <p:cNvSpPr txBox="1">
            <a:spLocks/>
          </p:cNvSpPr>
          <p:nvPr/>
        </p:nvSpPr>
        <p:spPr>
          <a:xfrm>
            <a:off x="1752672" y="771626"/>
            <a:ext cx="6236295"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À votre tour. Qui veut passer au tableau pour jouer la scène ? </a:t>
            </a:r>
            <a:endParaRPr kumimoji="0" lang="ar-SA"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Arial" panose="020B0604020202020204" pitchFamily="34" charset="0"/>
            </a:endParaRPr>
          </a:p>
        </p:txBody>
      </p:sp>
      <p:pic>
        <p:nvPicPr>
          <p:cNvPr id="9" name="Image 8">
            <a:extLst>
              <a:ext uri="{FF2B5EF4-FFF2-40B4-BE49-F238E27FC236}">
                <a16:creationId xmlns:a16="http://schemas.microsoft.com/office/drawing/2014/main" id="{4DE2FF96-C9BD-04CF-8D5F-2A8EDB48B046}"/>
              </a:ext>
            </a:extLst>
          </p:cNvPr>
          <p:cNvPicPr>
            <a:picLocks noChangeAspect="1"/>
          </p:cNvPicPr>
          <p:nvPr/>
        </p:nvPicPr>
        <p:blipFill>
          <a:blip r:embed="rId3"/>
          <a:stretch>
            <a:fillRect/>
          </a:stretch>
        </p:blipFill>
        <p:spPr>
          <a:xfrm>
            <a:off x="1891310" y="2096636"/>
            <a:ext cx="1218404" cy="1102789"/>
          </a:xfrm>
          <a:prstGeom prst="rect">
            <a:avLst/>
          </a:prstGeom>
        </p:spPr>
      </p:pic>
      <p:pic>
        <p:nvPicPr>
          <p:cNvPr id="13" name="Image 12">
            <a:extLst>
              <a:ext uri="{FF2B5EF4-FFF2-40B4-BE49-F238E27FC236}">
                <a16:creationId xmlns:a16="http://schemas.microsoft.com/office/drawing/2014/main" id="{4CD638F7-10BA-C8A3-A35A-2062DEEC37DE}"/>
              </a:ext>
            </a:extLst>
          </p:cNvPr>
          <p:cNvPicPr>
            <a:picLocks noChangeAspect="1"/>
          </p:cNvPicPr>
          <p:nvPr/>
        </p:nvPicPr>
        <p:blipFill>
          <a:blip r:embed="rId4"/>
          <a:stretch>
            <a:fillRect/>
          </a:stretch>
        </p:blipFill>
        <p:spPr>
          <a:xfrm>
            <a:off x="5995972" y="2237364"/>
            <a:ext cx="1066949" cy="971686"/>
          </a:xfrm>
          <a:prstGeom prst="rect">
            <a:avLst/>
          </a:prstGeom>
        </p:spPr>
      </p:pic>
      <p:pic>
        <p:nvPicPr>
          <p:cNvPr id="15" name="Image 14">
            <a:extLst>
              <a:ext uri="{FF2B5EF4-FFF2-40B4-BE49-F238E27FC236}">
                <a16:creationId xmlns:a16="http://schemas.microsoft.com/office/drawing/2014/main" id="{6BE67ABA-609B-5FA6-8963-AAD52EA564C1}"/>
              </a:ext>
            </a:extLst>
          </p:cNvPr>
          <p:cNvPicPr>
            <a:picLocks noChangeAspect="1"/>
          </p:cNvPicPr>
          <p:nvPr/>
        </p:nvPicPr>
        <p:blipFill>
          <a:blip r:embed="rId5" cstate="print"/>
          <a:srcRect r="1593" b="11327"/>
          <a:stretch>
            <a:fillRect/>
          </a:stretch>
        </p:blipFill>
        <p:spPr>
          <a:xfrm>
            <a:off x="190920" y="756000"/>
            <a:ext cx="1087654" cy="980062"/>
          </a:xfrm>
          <a:prstGeom prst="ellipse">
            <a:avLst/>
          </a:prstGeom>
        </p:spPr>
      </p:pic>
      <p:sp>
        <p:nvSpPr>
          <p:cNvPr id="8" name="ZoneTexte 7">
            <a:extLst>
              <a:ext uri="{FF2B5EF4-FFF2-40B4-BE49-F238E27FC236}">
                <a16:creationId xmlns:a16="http://schemas.microsoft.com/office/drawing/2014/main" id="{6031A5E0-E5A3-E809-12AA-AF2A63259D85}"/>
              </a:ext>
            </a:extLst>
          </p:cNvPr>
          <p:cNvSpPr txBox="1"/>
          <p:nvPr/>
        </p:nvSpPr>
        <p:spPr>
          <a:xfrm>
            <a:off x="6380562" y="3609126"/>
            <a:ext cx="2070711"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8D6F91"/>
                </a:solidFill>
                <a:effectLst/>
                <a:uLnTx/>
                <a:uFillTx/>
                <a:latin typeface="Dosis SemiBold" pitchFamily="2" charset="0"/>
                <a:ea typeface="+mn-ea"/>
                <a:cs typeface="+mn-cs"/>
              </a:rPr>
              <a:t>Non, car l’IA ne peut pas _________.</a:t>
            </a:r>
            <a:endParaRPr kumimoji="0" lang="fr-MA" sz="1800" b="1" i="0" u="none" strike="noStrike" kern="1200" cap="none" spc="0" normalizeH="0" baseline="0" noProof="0" dirty="0">
              <a:ln>
                <a:noFill/>
              </a:ln>
              <a:solidFill>
                <a:srgbClr val="8D6F91"/>
              </a:solidFill>
              <a:effectLst/>
              <a:uLnTx/>
              <a:uFillTx/>
              <a:latin typeface="Dosis SemiBold" pitchFamily="2" charset="0"/>
              <a:ea typeface="+mn-ea"/>
              <a:cs typeface="+mn-cs"/>
            </a:endParaRPr>
          </a:p>
        </p:txBody>
      </p:sp>
      <p:pic>
        <p:nvPicPr>
          <p:cNvPr id="6" name="Image 5">
            <a:extLst>
              <a:ext uri="{FF2B5EF4-FFF2-40B4-BE49-F238E27FC236}">
                <a16:creationId xmlns:a16="http://schemas.microsoft.com/office/drawing/2014/main" id="{6F3E2984-A833-5547-7EF3-94EF023D9C90}"/>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1203636" y="4489508"/>
            <a:ext cx="895493" cy="1129229"/>
          </a:xfrm>
          <a:prstGeom prst="rect">
            <a:avLst/>
          </a:prstGeom>
        </p:spPr>
      </p:pic>
      <p:pic>
        <p:nvPicPr>
          <p:cNvPr id="7" name="Image 6">
            <a:extLst>
              <a:ext uri="{FF2B5EF4-FFF2-40B4-BE49-F238E27FC236}">
                <a16:creationId xmlns:a16="http://schemas.microsoft.com/office/drawing/2014/main" id="{0E290819-EB3F-61FE-A8A2-C3C50B98AA6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551431" y="4537169"/>
            <a:ext cx="830777" cy="908875"/>
          </a:xfrm>
          <a:prstGeom prst="rect">
            <a:avLst/>
          </a:prstGeom>
        </p:spPr>
      </p:pic>
      <p:pic>
        <p:nvPicPr>
          <p:cNvPr id="14" name="Image 13">
            <a:extLst>
              <a:ext uri="{FF2B5EF4-FFF2-40B4-BE49-F238E27FC236}">
                <a16:creationId xmlns:a16="http://schemas.microsoft.com/office/drawing/2014/main" id="{BAB8D986-0EEE-A003-7571-59BD08B6305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605710" y="4537169"/>
            <a:ext cx="830776" cy="908875"/>
          </a:xfrm>
          <a:prstGeom prst="rect">
            <a:avLst/>
          </a:prstGeom>
        </p:spPr>
      </p:pic>
    </p:spTree>
    <p:extLst>
      <p:ext uri="{BB962C8B-B14F-4D97-AF65-F5344CB8AC3E}">
        <p14:creationId xmlns:p14="http://schemas.microsoft.com/office/powerpoint/2010/main" val="1799744133"/>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004E92-F19B-7D5F-1924-1A1366B78C27}"/>
            </a:ext>
          </a:extLst>
        </p:cNvPr>
        <p:cNvGrpSpPr/>
        <p:nvPr/>
      </p:nvGrpSpPr>
      <p:grpSpPr>
        <a:xfrm>
          <a:off x="0" y="0"/>
          <a:ext cx="0" cy="0"/>
          <a:chOff x="0" y="0"/>
          <a:chExt cx="0" cy="0"/>
        </a:xfrm>
      </p:grpSpPr>
      <p:sp>
        <p:nvSpPr>
          <p:cNvPr id="3" name="Rectangle : coins arrondis 2">
            <a:extLst>
              <a:ext uri="{FF2B5EF4-FFF2-40B4-BE49-F238E27FC236}">
                <a16:creationId xmlns:a16="http://schemas.microsoft.com/office/drawing/2014/main" id="{D41BD07D-9025-853F-8CA1-6FA1DC2B0C12}"/>
              </a:ext>
            </a:extLst>
          </p:cNvPr>
          <p:cNvSpPr/>
          <p:nvPr/>
        </p:nvSpPr>
        <p:spPr>
          <a:xfrm>
            <a:off x="386360" y="3327271"/>
            <a:ext cx="2530046" cy="2525714"/>
          </a:xfrm>
          <a:prstGeom prst="roundRect">
            <a:avLst>
              <a:gd name="adj" fmla="val 8792"/>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Rectangle : coins arrondis 11">
            <a:extLst>
              <a:ext uri="{FF2B5EF4-FFF2-40B4-BE49-F238E27FC236}">
                <a16:creationId xmlns:a16="http://schemas.microsoft.com/office/drawing/2014/main" id="{F30AE031-2049-F719-BF94-722CCAEA5076}"/>
              </a:ext>
            </a:extLst>
          </p:cNvPr>
          <p:cNvSpPr/>
          <p:nvPr/>
        </p:nvSpPr>
        <p:spPr>
          <a:xfrm>
            <a:off x="6316112" y="3327413"/>
            <a:ext cx="2269476" cy="2525714"/>
          </a:xfrm>
          <a:prstGeom prst="roundRect">
            <a:avLst>
              <a:gd name="adj" fmla="val 8792"/>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16" name="Image 15">
            <a:extLst>
              <a:ext uri="{FF2B5EF4-FFF2-40B4-BE49-F238E27FC236}">
                <a16:creationId xmlns:a16="http://schemas.microsoft.com/office/drawing/2014/main" id="{B40C5E3A-3F22-DC50-D678-4C75234BF09B}"/>
              </a:ext>
            </a:extLst>
          </p:cNvPr>
          <p:cNvPicPr>
            <a:picLocks noChangeAspect="1"/>
          </p:cNvPicPr>
          <p:nvPr/>
        </p:nvPicPr>
        <p:blipFill>
          <a:blip r:embed="rId2" cstate="print">
            <a:clrChange>
              <a:clrFrom>
                <a:srgbClr val="FEFDFA"/>
              </a:clrFrom>
              <a:clrTo>
                <a:srgbClr val="FEFDFA">
                  <a:alpha val="0"/>
                </a:srgbClr>
              </a:clrTo>
            </a:clrChange>
          </a:blip>
          <a:stretch>
            <a:fillRect/>
          </a:stretch>
        </p:blipFill>
        <p:spPr>
          <a:xfrm flipH="1">
            <a:off x="2024906" y="2681378"/>
            <a:ext cx="4887827" cy="3258552"/>
          </a:xfrm>
          <a:prstGeom prst="rect">
            <a:avLst/>
          </a:prstGeom>
        </p:spPr>
      </p:pic>
      <p:sp>
        <p:nvSpPr>
          <p:cNvPr id="11" name="AutoShape 6" descr="Image générée">
            <a:extLst>
              <a:ext uri="{FF2B5EF4-FFF2-40B4-BE49-F238E27FC236}">
                <a16:creationId xmlns:a16="http://schemas.microsoft.com/office/drawing/2014/main" id="{CE8FB235-F20C-3282-2A2D-152C4C898E17}"/>
              </a:ext>
            </a:extLst>
          </p:cNvPr>
          <p:cNvSpPr>
            <a:spLocks noChangeAspect="1" noChangeArrowheads="1"/>
          </p:cNvSpPr>
          <p:nvPr/>
        </p:nvSpPr>
        <p:spPr bwMode="auto">
          <a:xfrm>
            <a:off x="3644338" y="328596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ZoneTexte 9">
            <a:extLst>
              <a:ext uri="{FF2B5EF4-FFF2-40B4-BE49-F238E27FC236}">
                <a16:creationId xmlns:a16="http://schemas.microsoft.com/office/drawing/2014/main" id="{935FD942-68AB-D21B-9A4D-F31CA0EEED0D}"/>
              </a:ext>
            </a:extLst>
          </p:cNvPr>
          <p:cNvSpPr txBox="1"/>
          <p:nvPr/>
        </p:nvSpPr>
        <p:spPr>
          <a:xfrm>
            <a:off x="179740" y="3590760"/>
            <a:ext cx="2765987" cy="70788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srgbClr val="424D7B"/>
                </a:solidFill>
                <a:effectLst/>
                <a:uLnTx/>
                <a:uFillTx/>
                <a:latin typeface="Dosis SemiBold" pitchFamily="2" charset="0"/>
                <a:ea typeface="+mn-ea"/>
                <a:cs typeface="+mn-cs"/>
              </a:rPr>
              <a:t>Est-ce que l’IA peut remplacer ________ ? </a:t>
            </a:r>
            <a:endParaRPr kumimoji="0" lang="fr-FR" sz="2000" b="1" i="0" u="none" strike="noStrike" kern="1200" cap="none" spc="0" normalizeH="0" baseline="0" noProof="0" dirty="0">
              <a:ln>
                <a:noFill/>
              </a:ln>
              <a:solidFill>
                <a:srgbClr val="5B9BD5">
                  <a:lumMod val="50000"/>
                </a:srgbClr>
              </a:solidFill>
              <a:effectLst/>
              <a:uLnTx/>
              <a:uFillTx/>
              <a:latin typeface="Dosis SemiBold" pitchFamily="2" charset="0"/>
              <a:ea typeface="+mn-ea"/>
              <a:cs typeface="+mn-cs"/>
            </a:endParaRPr>
          </a:p>
        </p:txBody>
      </p:sp>
      <p:sp>
        <p:nvSpPr>
          <p:cNvPr id="2" name="Titre 8">
            <a:extLst>
              <a:ext uri="{FF2B5EF4-FFF2-40B4-BE49-F238E27FC236}">
                <a16:creationId xmlns:a16="http://schemas.microsoft.com/office/drawing/2014/main" id="{55A7079D-4F19-C154-25FE-840DB78EDA66}"/>
              </a:ext>
            </a:extLst>
          </p:cNvPr>
          <p:cNvSpPr txBox="1">
            <a:spLocks/>
          </p:cNvSpPr>
          <p:nvPr/>
        </p:nvSpPr>
        <p:spPr>
          <a:xfrm>
            <a:off x="1752672" y="771626"/>
            <a:ext cx="6236295"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Qui veut passer au tableau pour jouer la scène ? </a:t>
            </a:r>
            <a:endParaRPr kumimoji="0" lang="ar-SA"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Arial" panose="020B0604020202020204" pitchFamily="34" charset="0"/>
            </a:endParaRPr>
          </a:p>
        </p:txBody>
      </p:sp>
      <p:pic>
        <p:nvPicPr>
          <p:cNvPr id="9" name="Image 8">
            <a:extLst>
              <a:ext uri="{FF2B5EF4-FFF2-40B4-BE49-F238E27FC236}">
                <a16:creationId xmlns:a16="http://schemas.microsoft.com/office/drawing/2014/main" id="{441F93CA-A4EE-7207-B970-787DA8EFB85B}"/>
              </a:ext>
            </a:extLst>
          </p:cNvPr>
          <p:cNvPicPr>
            <a:picLocks noChangeAspect="1"/>
          </p:cNvPicPr>
          <p:nvPr/>
        </p:nvPicPr>
        <p:blipFill>
          <a:blip r:embed="rId3"/>
          <a:stretch>
            <a:fillRect/>
          </a:stretch>
        </p:blipFill>
        <p:spPr>
          <a:xfrm>
            <a:off x="1891310" y="2096636"/>
            <a:ext cx="1218404" cy="1102789"/>
          </a:xfrm>
          <a:prstGeom prst="rect">
            <a:avLst/>
          </a:prstGeom>
        </p:spPr>
      </p:pic>
      <p:pic>
        <p:nvPicPr>
          <p:cNvPr id="13" name="Image 12">
            <a:extLst>
              <a:ext uri="{FF2B5EF4-FFF2-40B4-BE49-F238E27FC236}">
                <a16:creationId xmlns:a16="http://schemas.microsoft.com/office/drawing/2014/main" id="{4CF45C2A-CC15-F87A-59DC-00882330EC0E}"/>
              </a:ext>
            </a:extLst>
          </p:cNvPr>
          <p:cNvPicPr>
            <a:picLocks noChangeAspect="1"/>
          </p:cNvPicPr>
          <p:nvPr/>
        </p:nvPicPr>
        <p:blipFill>
          <a:blip r:embed="rId4"/>
          <a:stretch>
            <a:fillRect/>
          </a:stretch>
        </p:blipFill>
        <p:spPr>
          <a:xfrm>
            <a:off x="5995972" y="2237364"/>
            <a:ext cx="1066949" cy="971686"/>
          </a:xfrm>
          <a:prstGeom prst="rect">
            <a:avLst/>
          </a:prstGeom>
        </p:spPr>
      </p:pic>
      <p:pic>
        <p:nvPicPr>
          <p:cNvPr id="15" name="Image 14">
            <a:extLst>
              <a:ext uri="{FF2B5EF4-FFF2-40B4-BE49-F238E27FC236}">
                <a16:creationId xmlns:a16="http://schemas.microsoft.com/office/drawing/2014/main" id="{7CEE50D9-AC20-8EBA-F105-7CE37A03D07E}"/>
              </a:ext>
            </a:extLst>
          </p:cNvPr>
          <p:cNvPicPr>
            <a:picLocks noChangeAspect="1"/>
          </p:cNvPicPr>
          <p:nvPr/>
        </p:nvPicPr>
        <p:blipFill>
          <a:blip r:embed="rId5" cstate="print"/>
          <a:srcRect r="1593" b="11327"/>
          <a:stretch>
            <a:fillRect/>
          </a:stretch>
        </p:blipFill>
        <p:spPr>
          <a:xfrm>
            <a:off x="190920" y="756000"/>
            <a:ext cx="1087654" cy="980062"/>
          </a:xfrm>
          <a:prstGeom prst="ellipse">
            <a:avLst/>
          </a:prstGeom>
        </p:spPr>
      </p:pic>
      <p:sp>
        <p:nvSpPr>
          <p:cNvPr id="8" name="ZoneTexte 7">
            <a:extLst>
              <a:ext uri="{FF2B5EF4-FFF2-40B4-BE49-F238E27FC236}">
                <a16:creationId xmlns:a16="http://schemas.microsoft.com/office/drawing/2014/main" id="{CD6750C9-725C-5FE7-6757-1C45EE4F8230}"/>
              </a:ext>
            </a:extLst>
          </p:cNvPr>
          <p:cNvSpPr txBox="1"/>
          <p:nvPr/>
        </p:nvSpPr>
        <p:spPr>
          <a:xfrm>
            <a:off x="6380562" y="3609126"/>
            <a:ext cx="2070711"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8D6F91"/>
                </a:solidFill>
                <a:effectLst/>
                <a:uLnTx/>
                <a:uFillTx/>
                <a:latin typeface="Dosis SemiBold" pitchFamily="2" charset="0"/>
                <a:ea typeface="+mn-ea"/>
                <a:cs typeface="+mn-cs"/>
              </a:rPr>
              <a:t>Non, car l’IA ne peut pas _________.</a:t>
            </a:r>
            <a:endParaRPr kumimoji="0" lang="fr-MA" sz="1800" b="1" i="0" u="none" strike="noStrike" kern="1200" cap="none" spc="0" normalizeH="0" baseline="0" noProof="0" dirty="0">
              <a:ln>
                <a:noFill/>
              </a:ln>
              <a:solidFill>
                <a:srgbClr val="8D6F91"/>
              </a:solidFill>
              <a:effectLst/>
              <a:uLnTx/>
              <a:uFillTx/>
              <a:latin typeface="Dosis SemiBold" pitchFamily="2" charset="0"/>
              <a:ea typeface="+mn-ea"/>
              <a:cs typeface="+mn-cs"/>
            </a:endParaRPr>
          </a:p>
        </p:txBody>
      </p:sp>
      <p:pic>
        <p:nvPicPr>
          <p:cNvPr id="6" name="Image 5">
            <a:extLst>
              <a:ext uri="{FF2B5EF4-FFF2-40B4-BE49-F238E27FC236}">
                <a16:creationId xmlns:a16="http://schemas.microsoft.com/office/drawing/2014/main" id="{56222CF6-A833-A251-A9B6-A303066B5345}"/>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1203636" y="4489508"/>
            <a:ext cx="895493" cy="1129229"/>
          </a:xfrm>
          <a:prstGeom prst="rect">
            <a:avLst/>
          </a:prstGeom>
        </p:spPr>
      </p:pic>
      <p:pic>
        <p:nvPicPr>
          <p:cNvPr id="4" name="Image 3">
            <a:extLst>
              <a:ext uri="{FF2B5EF4-FFF2-40B4-BE49-F238E27FC236}">
                <a16:creationId xmlns:a16="http://schemas.microsoft.com/office/drawing/2014/main" id="{7E4AC792-85FF-6F33-58EC-684C795D06B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518429" y="4550538"/>
            <a:ext cx="916513" cy="1002671"/>
          </a:xfrm>
          <a:prstGeom prst="rect">
            <a:avLst/>
          </a:prstGeom>
        </p:spPr>
      </p:pic>
      <p:pic>
        <p:nvPicPr>
          <p:cNvPr id="17" name="Image 16" descr="Une image contenant intérieur, mur, meubles, école&#10;&#10;Le contenu généré par l’IA peut être incorrect.">
            <a:extLst>
              <a:ext uri="{FF2B5EF4-FFF2-40B4-BE49-F238E27FC236}">
                <a16:creationId xmlns:a16="http://schemas.microsoft.com/office/drawing/2014/main" id="{AB2239E6-BCC2-05F4-0C9F-FD9B3FF7892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651618" y="4616066"/>
            <a:ext cx="799655" cy="799655"/>
          </a:xfrm>
          <a:prstGeom prst="rect">
            <a:avLst/>
          </a:prstGeom>
        </p:spPr>
      </p:pic>
    </p:spTree>
    <p:extLst>
      <p:ext uri="{BB962C8B-B14F-4D97-AF65-F5344CB8AC3E}">
        <p14:creationId xmlns:p14="http://schemas.microsoft.com/office/powerpoint/2010/main" val="1259407597"/>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8A161B-91F3-08D3-90B9-C326CD460552}"/>
            </a:ext>
          </a:extLst>
        </p:cNvPr>
        <p:cNvGrpSpPr/>
        <p:nvPr/>
      </p:nvGrpSpPr>
      <p:grpSpPr>
        <a:xfrm>
          <a:off x="0" y="0"/>
          <a:ext cx="0" cy="0"/>
          <a:chOff x="0" y="0"/>
          <a:chExt cx="0" cy="0"/>
        </a:xfrm>
      </p:grpSpPr>
      <p:sp>
        <p:nvSpPr>
          <p:cNvPr id="3" name="Rectangle : coins arrondis 2">
            <a:extLst>
              <a:ext uri="{FF2B5EF4-FFF2-40B4-BE49-F238E27FC236}">
                <a16:creationId xmlns:a16="http://schemas.microsoft.com/office/drawing/2014/main" id="{E5BEE36E-3940-F79A-80C5-67E881466317}"/>
              </a:ext>
            </a:extLst>
          </p:cNvPr>
          <p:cNvSpPr/>
          <p:nvPr/>
        </p:nvSpPr>
        <p:spPr>
          <a:xfrm>
            <a:off x="386360" y="3327271"/>
            <a:ext cx="2530046" cy="2525714"/>
          </a:xfrm>
          <a:prstGeom prst="roundRect">
            <a:avLst>
              <a:gd name="adj" fmla="val 8792"/>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Rectangle : coins arrondis 11">
            <a:extLst>
              <a:ext uri="{FF2B5EF4-FFF2-40B4-BE49-F238E27FC236}">
                <a16:creationId xmlns:a16="http://schemas.microsoft.com/office/drawing/2014/main" id="{F48418B0-7CBB-D4C1-5238-297F64BB8E6F}"/>
              </a:ext>
            </a:extLst>
          </p:cNvPr>
          <p:cNvSpPr/>
          <p:nvPr/>
        </p:nvSpPr>
        <p:spPr>
          <a:xfrm>
            <a:off x="6316112" y="3327413"/>
            <a:ext cx="2269476" cy="2525714"/>
          </a:xfrm>
          <a:prstGeom prst="roundRect">
            <a:avLst>
              <a:gd name="adj" fmla="val 8792"/>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16" name="Image 15">
            <a:extLst>
              <a:ext uri="{FF2B5EF4-FFF2-40B4-BE49-F238E27FC236}">
                <a16:creationId xmlns:a16="http://schemas.microsoft.com/office/drawing/2014/main" id="{D1CED465-084A-A679-A01F-25C4499D6541}"/>
              </a:ext>
            </a:extLst>
          </p:cNvPr>
          <p:cNvPicPr>
            <a:picLocks noChangeAspect="1"/>
          </p:cNvPicPr>
          <p:nvPr/>
        </p:nvPicPr>
        <p:blipFill>
          <a:blip r:embed="rId2" cstate="print">
            <a:clrChange>
              <a:clrFrom>
                <a:srgbClr val="FEFDFA"/>
              </a:clrFrom>
              <a:clrTo>
                <a:srgbClr val="FEFDFA">
                  <a:alpha val="0"/>
                </a:srgbClr>
              </a:clrTo>
            </a:clrChange>
          </a:blip>
          <a:stretch>
            <a:fillRect/>
          </a:stretch>
        </p:blipFill>
        <p:spPr>
          <a:xfrm flipH="1">
            <a:off x="2024906" y="2681378"/>
            <a:ext cx="4887827" cy="3258552"/>
          </a:xfrm>
          <a:prstGeom prst="rect">
            <a:avLst/>
          </a:prstGeom>
        </p:spPr>
      </p:pic>
      <p:sp>
        <p:nvSpPr>
          <p:cNvPr id="11" name="AutoShape 6" descr="Image générée">
            <a:extLst>
              <a:ext uri="{FF2B5EF4-FFF2-40B4-BE49-F238E27FC236}">
                <a16:creationId xmlns:a16="http://schemas.microsoft.com/office/drawing/2014/main" id="{3238743E-31CA-0A86-F116-3D1E11E7124F}"/>
              </a:ext>
            </a:extLst>
          </p:cNvPr>
          <p:cNvSpPr>
            <a:spLocks noChangeAspect="1" noChangeArrowheads="1"/>
          </p:cNvSpPr>
          <p:nvPr/>
        </p:nvSpPr>
        <p:spPr bwMode="auto">
          <a:xfrm>
            <a:off x="3644338" y="328596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ZoneTexte 9">
            <a:extLst>
              <a:ext uri="{FF2B5EF4-FFF2-40B4-BE49-F238E27FC236}">
                <a16:creationId xmlns:a16="http://schemas.microsoft.com/office/drawing/2014/main" id="{1519E640-F307-C4CA-0E40-420761FE7372}"/>
              </a:ext>
            </a:extLst>
          </p:cNvPr>
          <p:cNvSpPr txBox="1"/>
          <p:nvPr/>
        </p:nvSpPr>
        <p:spPr>
          <a:xfrm>
            <a:off x="179740" y="3590760"/>
            <a:ext cx="2765987" cy="70788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srgbClr val="424D7B"/>
                </a:solidFill>
                <a:effectLst/>
                <a:uLnTx/>
                <a:uFillTx/>
                <a:latin typeface="Dosis SemiBold" pitchFamily="2" charset="0"/>
                <a:ea typeface="+mn-ea"/>
                <a:cs typeface="+mn-cs"/>
              </a:rPr>
              <a:t>Est-ce que l’IA peut remplacer ________ ? </a:t>
            </a:r>
            <a:endParaRPr kumimoji="0" lang="fr-FR" sz="2000" b="1" i="0" u="none" strike="noStrike" kern="1200" cap="none" spc="0" normalizeH="0" baseline="0" noProof="0" dirty="0">
              <a:ln>
                <a:noFill/>
              </a:ln>
              <a:solidFill>
                <a:srgbClr val="5B9BD5">
                  <a:lumMod val="50000"/>
                </a:srgbClr>
              </a:solidFill>
              <a:effectLst/>
              <a:uLnTx/>
              <a:uFillTx/>
              <a:latin typeface="Dosis SemiBold" pitchFamily="2" charset="0"/>
              <a:ea typeface="+mn-ea"/>
              <a:cs typeface="+mn-cs"/>
            </a:endParaRPr>
          </a:p>
        </p:txBody>
      </p:sp>
      <p:sp>
        <p:nvSpPr>
          <p:cNvPr id="2" name="Titre 8">
            <a:extLst>
              <a:ext uri="{FF2B5EF4-FFF2-40B4-BE49-F238E27FC236}">
                <a16:creationId xmlns:a16="http://schemas.microsoft.com/office/drawing/2014/main" id="{B4960769-10E4-8CE2-8014-E15ABE829CCF}"/>
              </a:ext>
            </a:extLst>
          </p:cNvPr>
          <p:cNvSpPr txBox="1">
            <a:spLocks/>
          </p:cNvSpPr>
          <p:nvPr/>
        </p:nvSpPr>
        <p:spPr>
          <a:xfrm>
            <a:off x="1752672" y="771626"/>
            <a:ext cx="6236295"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Qui veut passer au tableau pour jouer la scène ? </a:t>
            </a:r>
            <a:endParaRPr kumimoji="0" lang="ar-SA"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Arial" panose="020B0604020202020204" pitchFamily="34" charset="0"/>
            </a:endParaRPr>
          </a:p>
        </p:txBody>
      </p:sp>
      <p:pic>
        <p:nvPicPr>
          <p:cNvPr id="9" name="Image 8">
            <a:extLst>
              <a:ext uri="{FF2B5EF4-FFF2-40B4-BE49-F238E27FC236}">
                <a16:creationId xmlns:a16="http://schemas.microsoft.com/office/drawing/2014/main" id="{E3BAECAE-A888-EE6D-9705-CAB8B0DEFBBF}"/>
              </a:ext>
            </a:extLst>
          </p:cNvPr>
          <p:cNvPicPr>
            <a:picLocks noChangeAspect="1"/>
          </p:cNvPicPr>
          <p:nvPr/>
        </p:nvPicPr>
        <p:blipFill>
          <a:blip r:embed="rId3"/>
          <a:stretch>
            <a:fillRect/>
          </a:stretch>
        </p:blipFill>
        <p:spPr>
          <a:xfrm>
            <a:off x="1891310" y="2096636"/>
            <a:ext cx="1218404" cy="1102789"/>
          </a:xfrm>
          <a:prstGeom prst="rect">
            <a:avLst/>
          </a:prstGeom>
        </p:spPr>
      </p:pic>
      <p:pic>
        <p:nvPicPr>
          <p:cNvPr id="13" name="Image 12">
            <a:extLst>
              <a:ext uri="{FF2B5EF4-FFF2-40B4-BE49-F238E27FC236}">
                <a16:creationId xmlns:a16="http://schemas.microsoft.com/office/drawing/2014/main" id="{541852DD-AB8A-2E79-F852-D007CDF87952}"/>
              </a:ext>
            </a:extLst>
          </p:cNvPr>
          <p:cNvPicPr>
            <a:picLocks noChangeAspect="1"/>
          </p:cNvPicPr>
          <p:nvPr/>
        </p:nvPicPr>
        <p:blipFill>
          <a:blip r:embed="rId4"/>
          <a:stretch>
            <a:fillRect/>
          </a:stretch>
        </p:blipFill>
        <p:spPr>
          <a:xfrm>
            <a:off x="5995972" y="2237364"/>
            <a:ext cx="1066949" cy="971686"/>
          </a:xfrm>
          <a:prstGeom prst="rect">
            <a:avLst/>
          </a:prstGeom>
        </p:spPr>
      </p:pic>
      <p:pic>
        <p:nvPicPr>
          <p:cNvPr id="15" name="Image 14">
            <a:extLst>
              <a:ext uri="{FF2B5EF4-FFF2-40B4-BE49-F238E27FC236}">
                <a16:creationId xmlns:a16="http://schemas.microsoft.com/office/drawing/2014/main" id="{0C98F732-7A17-081A-8995-B8EC0E378077}"/>
              </a:ext>
            </a:extLst>
          </p:cNvPr>
          <p:cNvPicPr>
            <a:picLocks noChangeAspect="1"/>
          </p:cNvPicPr>
          <p:nvPr/>
        </p:nvPicPr>
        <p:blipFill>
          <a:blip r:embed="rId5" cstate="print"/>
          <a:srcRect r="1593" b="11327"/>
          <a:stretch>
            <a:fillRect/>
          </a:stretch>
        </p:blipFill>
        <p:spPr>
          <a:xfrm>
            <a:off x="190920" y="756000"/>
            <a:ext cx="1087654" cy="980062"/>
          </a:xfrm>
          <a:prstGeom prst="ellipse">
            <a:avLst/>
          </a:prstGeom>
        </p:spPr>
      </p:pic>
      <p:sp>
        <p:nvSpPr>
          <p:cNvPr id="8" name="ZoneTexte 7">
            <a:extLst>
              <a:ext uri="{FF2B5EF4-FFF2-40B4-BE49-F238E27FC236}">
                <a16:creationId xmlns:a16="http://schemas.microsoft.com/office/drawing/2014/main" id="{65D23E23-8C7B-2E8B-1F6F-099C805E6FF6}"/>
              </a:ext>
            </a:extLst>
          </p:cNvPr>
          <p:cNvSpPr txBox="1"/>
          <p:nvPr/>
        </p:nvSpPr>
        <p:spPr>
          <a:xfrm>
            <a:off x="6380562" y="3609126"/>
            <a:ext cx="2070711"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8D6F91"/>
                </a:solidFill>
                <a:effectLst/>
                <a:uLnTx/>
                <a:uFillTx/>
                <a:latin typeface="Dosis SemiBold" pitchFamily="2" charset="0"/>
                <a:ea typeface="+mn-ea"/>
                <a:cs typeface="+mn-cs"/>
              </a:rPr>
              <a:t>Non, car l’IA ne peut pas _________.</a:t>
            </a:r>
            <a:endParaRPr kumimoji="0" lang="fr-MA" sz="1800" b="1" i="0" u="none" strike="noStrike" kern="1200" cap="none" spc="0" normalizeH="0" baseline="0" noProof="0" dirty="0">
              <a:ln>
                <a:noFill/>
              </a:ln>
              <a:solidFill>
                <a:srgbClr val="8D6F91"/>
              </a:solidFill>
              <a:effectLst/>
              <a:uLnTx/>
              <a:uFillTx/>
              <a:latin typeface="Dosis SemiBold" pitchFamily="2" charset="0"/>
              <a:ea typeface="+mn-ea"/>
              <a:cs typeface="+mn-cs"/>
            </a:endParaRPr>
          </a:p>
        </p:txBody>
      </p:sp>
      <p:pic>
        <p:nvPicPr>
          <p:cNvPr id="5" name="Image 4" descr="Une image contenant dessin humoristique, intérieur, mur, meubles&#10;&#10;Le contenu généré par l’IA peut être incorrect.">
            <a:extLst>
              <a:ext uri="{FF2B5EF4-FFF2-40B4-BE49-F238E27FC236}">
                <a16:creationId xmlns:a16="http://schemas.microsoft.com/office/drawing/2014/main" id="{B008256C-2BFD-B64E-AC73-69A59E721C1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68018" y="4570758"/>
            <a:ext cx="966730" cy="966730"/>
          </a:xfrm>
          <a:prstGeom prst="rect">
            <a:avLst/>
          </a:prstGeom>
        </p:spPr>
      </p:pic>
      <p:pic>
        <p:nvPicPr>
          <p:cNvPr id="14" name="Image 13" descr="Une image contenant habits, dessin, dessin humoristique, Visage humain&#10;&#10;Le contenu généré par l’IA peut être incorrect.">
            <a:extLst>
              <a:ext uri="{FF2B5EF4-FFF2-40B4-BE49-F238E27FC236}">
                <a16:creationId xmlns:a16="http://schemas.microsoft.com/office/drawing/2014/main" id="{6CB95241-9AD5-AB2F-3036-0A3F8CEFDE89}"/>
              </a:ext>
            </a:extLst>
          </p:cNvPr>
          <p:cNvPicPr>
            <a:picLocks noChangeAspect="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748010" y="4436833"/>
            <a:ext cx="1335814" cy="1100655"/>
          </a:xfrm>
          <a:prstGeom prst="rect">
            <a:avLst/>
          </a:prstGeom>
        </p:spPr>
      </p:pic>
    </p:spTree>
    <p:extLst>
      <p:ext uri="{BB962C8B-B14F-4D97-AF65-F5344CB8AC3E}">
        <p14:creationId xmlns:p14="http://schemas.microsoft.com/office/powerpoint/2010/main" val="4089278426"/>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15D328-3A69-5A4F-E4BF-AACB1B355D1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9B87C98-02C6-1062-B406-7D9D8AAB97D3}"/>
              </a:ext>
            </a:extLst>
          </p:cNvPr>
          <p:cNvSpPr>
            <a:spLocks noGrp="1"/>
          </p:cNvSpPr>
          <p:nvPr>
            <p:ph type="title"/>
          </p:nvPr>
        </p:nvSpPr>
        <p:spPr/>
        <p:txBody>
          <a:bodyPr/>
          <a:lstStyle/>
          <a:p>
            <a:r>
              <a:rPr lang="fr-MA" dirty="0">
                <a:solidFill>
                  <a:schemeClr val="tx1">
                    <a:lumMod val="65000"/>
                    <a:lumOff val="35000"/>
                  </a:schemeClr>
                </a:solidFill>
                <a:latin typeface="Dosis Medium" pitchFamily="2" charset="0"/>
              </a:rPr>
              <a:t>Chacun joue le dialogue avec son voisin. </a:t>
            </a:r>
          </a:p>
        </p:txBody>
      </p:sp>
      <p:pic>
        <p:nvPicPr>
          <p:cNvPr id="20" name="Image 19">
            <a:extLst>
              <a:ext uri="{FF2B5EF4-FFF2-40B4-BE49-F238E27FC236}">
                <a16:creationId xmlns:a16="http://schemas.microsoft.com/office/drawing/2014/main" id="{817BD6D1-7EBA-D29F-1C3F-5824EEB38DE6}"/>
              </a:ext>
            </a:extLst>
          </p:cNvPr>
          <p:cNvPicPr>
            <a:picLocks noChangeAspect="1"/>
          </p:cNvPicPr>
          <p:nvPr/>
        </p:nvPicPr>
        <p:blipFill>
          <a:blip r:embed="rId2" cstate="print">
            <a:clrChange>
              <a:clrFrom>
                <a:srgbClr val="FFFFFE"/>
              </a:clrFrom>
              <a:clrTo>
                <a:srgbClr val="FFFFFE">
                  <a:alpha val="0"/>
                </a:srgbClr>
              </a:clrTo>
            </a:clrChange>
          </a:blip>
          <a:stretch>
            <a:fillRect/>
          </a:stretch>
        </p:blipFill>
        <p:spPr>
          <a:xfrm flipH="1">
            <a:off x="2721320" y="2895660"/>
            <a:ext cx="3965141" cy="2789265"/>
          </a:xfrm>
          <a:prstGeom prst="rect">
            <a:avLst/>
          </a:prstGeom>
        </p:spPr>
      </p:pic>
      <p:grpSp>
        <p:nvGrpSpPr>
          <p:cNvPr id="11" name="Groupe 10">
            <a:extLst>
              <a:ext uri="{FF2B5EF4-FFF2-40B4-BE49-F238E27FC236}">
                <a16:creationId xmlns:a16="http://schemas.microsoft.com/office/drawing/2014/main" id="{3DB0F34D-FCF1-165B-C12D-6D566FA0ECBD}"/>
              </a:ext>
            </a:extLst>
          </p:cNvPr>
          <p:cNvGrpSpPr/>
          <p:nvPr/>
        </p:nvGrpSpPr>
        <p:grpSpPr>
          <a:xfrm>
            <a:off x="5890897" y="1959652"/>
            <a:ext cx="1219370" cy="1145917"/>
            <a:chOff x="6427490" y="1907261"/>
            <a:chExt cx="1219370" cy="1086002"/>
          </a:xfrm>
        </p:grpSpPr>
        <p:pic>
          <p:nvPicPr>
            <p:cNvPr id="25" name="Image 24">
              <a:extLst>
                <a:ext uri="{FF2B5EF4-FFF2-40B4-BE49-F238E27FC236}">
                  <a16:creationId xmlns:a16="http://schemas.microsoft.com/office/drawing/2014/main" id="{EC3A8443-8721-BD8F-6DBC-BC0C8EC78163}"/>
                </a:ext>
              </a:extLst>
            </p:cNvPr>
            <p:cNvPicPr>
              <a:picLocks noChangeAspect="1"/>
            </p:cNvPicPr>
            <p:nvPr/>
          </p:nvPicPr>
          <p:blipFill>
            <a:blip r:embed="rId3"/>
            <a:stretch>
              <a:fillRect/>
            </a:stretch>
          </p:blipFill>
          <p:spPr>
            <a:xfrm>
              <a:off x="6427490" y="1907261"/>
              <a:ext cx="1219370" cy="1086002"/>
            </a:xfrm>
            <a:prstGeom prst="rect">
              <a:avLst/>
            </a:prstGeom>
          </p:spPr>
        </p:pic>
        <p:pic>
          <p:nvPicPr>
            <p:cNvPr id="5" name="Image 4">
              <a:extLst>
                <a:ext uri="{FF2B5EF4-FFF2-40B4-BE49-F238E27FC236}">
                  <a16:creationId xmlns:a16="http://schemas.microsoft.com/office/drawing/2014/main" id="{871FE475-901F-0B9E-4012-B18987E506C5}"/>
                </a:ext>
              </a:extLst>
            </p:cNvPr>
            <p:cNvPicPr>
              <a:picLocks noChangeAspect="1"/>
            </p:cNvPicPr>
            <p:nvPr/>
          </p:nvPicPr>
          <p:blipFill>
            <a:blip r:embed="rId4"/>
            <a:stretch>
              <a:fillRect/>
            </a:stretch>
          </p:blipFill>
          <p:spPr>
            <a:xfrm>
              <a:off x="6504086" y="1964419"/>
              <a:ext cx="1066949" cy="971686"/>
            </a:xfrm>
            <a:prstGeom prst="rect">
              <a:avLst/>
            </a:prstGeom>
          </p:spPr>
        </p:pic>
      </p:grpSp>
      <p:pic>
        <p:nvPicPr>
          <p:cNvPr id="21" name="Image 20">
            <a:extLst>
              <a:ext uri="{FF2B5EF4-FFF2-40B4-BE49-F238E27FC236}">
                <a16:creationId xmlns:a16="http://schemas.microsoft.com/office/drawing/2014/main" id="{0EB81BC6-A0C1-3A1E-769D-C2110B180252}"/>
              </a:ext>
            </a:extLst>
          </p:cNvPr>
          <p:cNvPicPr>
            <a:picLocks noChangeAspect="1"/>
          </p:cNvPicPr>
          <p:nvPr/>
        </p:nvPicPr>
        <p:blipFill>
          <a:blip r:embed="rId5"/>
          <a:stretch>
            <a:fillRect/>
          </a:stretch>
        </p:blipFill>
        <p:spPr>
          <a:xfrm>
            <a:off x="2504725" y="1942866"/>
            <a:ext cx="1218404" cy="1163630"/>
          </a:xfrm>
          <a:prstGeom prst="rect">
            <a:avLst/>
          </a:prstGeom>
        </p:spPr>
      </p:pic>
      <p:pic>
        <p:nvPicPr>
          <p:cNvPr id="6" name="Image 5">
            <a:extLst>
              <a:ext uri="{FF2B5EF4-FFF2-40B4-BE49-F238E27FC236}">
                <a16:creationId xmlns:a16="http://schemas.microsoft.com/office/drawing/2014/main" id="{AEA9C2B1-5DAC-1672-46D8-D1F28F91E5F1}"/>
              </a:ext>
            </a:extLst>
          </p:cNvPr>
          <p:cNvPicPr>
            <a:picLocks noChangeAspect="1"/>
          </p:cNvPicPr>
          <p:nvPr/>
        </p:nvPicPr>
        <p:blipFill>
          <a:blip r:embed="rId6"/>
          <a:stretch>
            <a:fillRect/>
          </a:stretch>
        </p:blipFill>
        <p:spPr>
          <a:xfrm>
            <a:off x="94996" y="539014"/>
            <a:ext cx="1148073" cy="1069105"/>
          </a:xfrm>
          <a:prstGeom prst="rect">
            <a:avLst/>
          </a:prstGeom>
        </p:spPr>
      </p:pic>
      <p:sp>
        <p:nvSpPr>
          <p:cNvPr id="3" name="ZoneTexte 2">
            <a:extLst>
              <a:ext uri="{FF2B5EF4-FFF2-40B4-BE49-F238E27FC236}">
                <a16:creationId xmlns:a16="http://schemas.microsoft.com/office/drawing/2014/main" id="{1328C175-59AA-7470-9E66-CC6D93BDE5AB}"/>
              </a:ext>
            </a:extLst>
          </p:cNvPr>
          <p:cNvSpPr txBox="1"/>
          <p:nvPr/>
        </p:nvSpPr>
        <p:spPr>
          <a:xfrm>
            <a:off x="179740" y="3590760"/>
            <a:ext cx="2765987" cy="70788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srgbClr val="424D7B"/>
                </a:solidFill>
                <a:effectLst/>
                <a:uLnTx/>
                <a:uFillTx/>
                <a:latin typeface="Dosis SemiBold" pitchFamily="2" charset="0"/>
                <a:ea typeface="+mn-ea"/>
                <a:cs typeface="+mn-cs"/>
              </a:rPr>
              <a:t>Est-ce que l’IA peut remplacer ________ ? </a:t>
            </a:r>
            <a:endParaRPr kumimoji="0" lang="fr-FR" sz="2000" b="1" i="0" u="none" strike="noStrike" kern="1200" cap="none" spc="0" normalizeH="0" baseline="0" noProof="0" dirty="0">
              <a:ln>
                <a:noFill/>
              </a:ln>
              <a:solidFill>
                <a:srgbClr val="5B9BD5">
                  <a:lumMod val="50000"/>
                </a:srgbClr>
              </a:solidFill>
              <a:effectLst/>
              <a:uLnTx/>
              <a:uFillTx/>
              <a:latin typeface="Dosis SemiBold" pitchFamily="2" charset="0"/>
              <a:ea typeface="+mn-ea"/>
              <a:cs typeface="+mn-cs"/>
            </a:endParaRPr>
          </a:p>
        </p:txBody>
      </p:sp>
      <p:sp>
        <p:nvSpPr>
          <p:cNvPr id="4" name="ZoneTexte 3">
            <a:extLst>
              <a:ext uri="{FF2B5EF4-FFF2-40B4-BE49-F238E27FC236}">
                <a16:creationId xmlns:a16="http://schemas.microsoft.com/office/drawing/2014/main" id="{07DDB5A9-C799-94F4-E0FE-B33CEC968EF2}"/>
              </a:ext>
            </a:extLst>
          </p:cNvPr>
          <p:cNvSpPr txBox="1"/>
          <p:nvPr/>
        </p:nvSpPr>
        <p:spPr>
          <a:xfrm>
            <a:off x="6500582" y="3567011"/>
            <a:ext cx="2070711"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srgbClr val="8D6F91"/>
                </a:solidFill>
                <a:effectLst/>
                <a:uLnTx/>
                <a:uFillTx/>
                <a:latin typeface="Dosis SemiBold" pitchFamily="2" charset="0"/>
                <a:ea typeface="+mn-ea"/>
                <a:cs typeface="+mn-cs"/>
              </a:rPr>
              <a:t>Non, car l’IA ne peut pas _________.</a:t>
            </a:r>
            <a:endParaRPr kumimoji="0" lang="fr-MA" sz="2000" b="1" i="0" u="none" strike="noStrike" kern="1200" cap="none" spc="0" normalizeH="0" baseline="0" noProof="0" dirty="0">
              <a:ln>
                <a:noFill/>
              </a:ln>
              <a:solidFill>
                <a:srgbClr val="8D6F91"/>
              </a:solidFill>
              <a:effectLst/>
              <a:uLnTx/>
              <a:uFillTx/>
              <a:latin typeface="Dosis SemiBold" pitchFamily="2" charset="0"/>
              <a:ea typeface="+mn-ea"/>
              <a:cs typeface="+mn-cs"/>
            </a:endParaRPr>
          </a:p>
        </p:txBody>
      </p:sp>
    </p:spTree>
    <p:extLst>
      <p:ext uri="{BB962C8B-B14F-4D97-AF65-F5344CB8AC3E}">
        <p14:creationId xmlns:p14="http://schemas.microsoft.com/office/powerpoint/2010/main" val="2011808783"/>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39ED5C-C040-80F4-C6F8-FC9A99FD4BB6}"/>
            </a:ext>
          </a:extLst>
        </p:cNvPr>
        <p:cNvGrpSpPr/>
        <p:nvPr/>
      </p:nvGrpSpPr>
      <p:grpSpPr>
        <a:xfrm>
          <a:off x="0" y="0"/>
          <a:ext cx="0" cy="0"/>
          <a:chOff x="0" y="0"/>
          <a:chExt cx="0" cy="0"/>
        </a:xfrm>
      </p:grpSpPr>
      <p:pic>
        <p:nvPicPr>
          <p:cNvPr id="2" name="Image 1">
            <a:extLst>
              <a:ext uri="{FF2B5EF4-FFF2-40B4-BE49-F238E27FC236}">
                <a16:creationId xmlns:a16="http://schemas.microsoft.com/office/drawing/2014/main" id="{66FE9ABB-7728-646E-E741-9F22F372B9C1}"/>
              </a:ext>
            </a:extLst>
          </p:cNvPr>
          <p:cNvPicPr>
            <a:picLocks noChangeAspect="1"/>
          </p:cNvPicPr>
          <p:nvPr/>
        </p:nvPicPr>
        <p:blipFill>
          <a:blip r:embed="rId2"/>
          <a:srcRect l="1542" t="8381" r="3284" b="18195"/>
          <a:stretch>
            <a:fillRect/>
          </a:stretch>
        </p:blipFill>
        <p:spPr>
          <a:xfrm>
            <a:off x="1448602" y="3529348"/>
            <a:ext cx="6246795" cy="1349939"/>
          </a:xfrm>
          <a:prstGeom prst="rect">
            <a:avLst/>
          </a:prstGeom>
        </p:spPr>
      </p:pic>
      <p:pic>
        <p:nvPicPr>
          <p:cNvPr id="3" name="Espace réservé pour une image  2">
            <a:extLst>
              <a:ext uri="{FF2B5EF4-FFF2-40B4-BE49-F238E27FC236}">
                <a16:creationId xmlns:a16="http://schemas.microsoft.com/office/drawing/2014/main" id="{0D64BE76-0E65-B67C-7698-F10F00C7319F}"/>
              </a:ext>
            </a:extLst>
          </p:cNvPr>
          <p:cNvPicPr>
            <a:picLocks noGrp="1" noChangeAspect="1"/>
          </p:cNvPicPr>
          <p:nvPr>
            <p:ph type="pic" sz="quarter" idx="11"/>
          </p:nvPr>
        </p:nvPicPr>
        <p:blipFill rotWithShape="1">
          <a:blip r:embed="rId3" cstate="print">
            <a:grayscl/>
            <a:extLst>
              <a:ext uri="{28A0092B-C50C-407E-A947-70E740481C1C}">
                <a14:useLocalDpi xmlns:a14="http://schemas.microsoft.com/office/drawing/2010/main" val="0"/>
              </a:ext>
            </a:extLst>
          </a:blip>
          <a:srcRect l="-7560" r="-7560"/>
          <a:stretch>
            <a:fillRect/>
          </a:stretch>
        </p:blipFill>
        <p:spPr>
          <a:xfrm>
            <a:off x="7299325" y="1957588"/>
            <a:ext cx="539750" cy="539750"/>
          </a:xfrm>
        </p:spPr>
      </p:pic>
      <p:pic>
        <p:nvPicPr>
          <p:cNvPr id="22" name="Espace réservé pour une image  21" descr="Une image contenant horloge, cercle, symbole, Police&#10;&#10;Le contenu généré par l’IA peut être incorrect.">
            <a:extLst>
              <a:ext uri="{FF2B5EF4-FFF2-40B4-BE49-F238E27FC236}">
                <a16:creationId xmlns:a16="http://schemas.microsoft.com/office/drawing/2014/main" id="{5611B869-3B20-6F0A-E988-DBF6A748461D}"/>
              </a:ext>
            </a:extLst>
          </p:cNvPr>
          <p:cNvPicPr>
            <a:picLocks noGrp="1" noChangeAspect="1"/>
          </p:cNvPicPr>
          <p:nvPr>
            <p:ph type="pic" sz="quarter" idx="13"/>
          </p:nvPr>
        </p:nvPicPr>
        <p:blipFill rotWithShape="1">
          <a:blip r:embed="rId3" cstate="print">
            <a:grayscl/>
            <a:extLst>
              <a:ext uri="{28A0092B-C50C-407E-A947-70E740481C1C}">
                <a14:useLocalDpi xmlns:a14="http://schemas.microsoft.com/office/drawing/2010/main" val="0"/>
              </a:ext>
            </a:extLst>
          </a:blip>
          <a:srcRect l="-7560" r="-7560"/>
          <a:stretch>
            <a:fillRect/>
          </a:stretch>
        </p:blipFill>
        <p:spPr>
          <a:xfrm>
            <a:off x="7298796" y="4958117"/>
            <a:ext cx="540000" cy="540000"/>
          </a:xfrm>
        </p:spPr>
      </p:pic>
      <p:sp>
        <p:nvSpPr>
          <p:cNvPr id="16" name="ZoneTexte 15">
            <a:extLst>
              <a:ext uri="{FF2B5EF4-FFF2-40B4-BE49-F238E27FC236}">
                <a16:creationId xmlns:a16="http://schemas.microsoft.com/office/drawing/2014/main" id="{BBCCB2E0-8516-CD6C-1D4D-01872C33CF9F}"/>
              </a:ext>
            </a:extLst>
          </p:cNvPr>
          <p:cNvSpPr txBox="1"/>
          <p:nvPr/>
        </p:nvSpPr>
        <p:spPr>
          <a:xfrm>
            <a:off x="2201409" y="3641803"/>
            <a:ext cx="2260231"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n-cs"/>
              </a:rPr>
              <a:t>2.  Ecrit : Point de langue </a:t>
            </a:r>
          </a:p>
        </p:txBody>
      </p:sp>
      <p:pic>
        <p:nvPicPr>
          <p:cNvPr id="20" name="Espace réservé pour une image  19" descr="Une image contenant horloge, cercle, symbole, Police&#10;&#10;Le contenu généré par l’IA peut être incorrect.">
            <a:extLst>
              <a:ext uri="{FF2B5EF4-FFF2-40B4-BE49-F238E27FC236}">
                <a16:creationId xmlns:a16="http://schemas.microsoft.com/office/drawing/2014/main" id="{C2E9EBEF-C46E-04F5-5174-F0ECD3CBE753}"/>
              </a:ext>
            </a:extLst>
          </p:cNvPr>
          <p:cNvPicPr>
            <a:picLocks noGrp="1" noChangeAspect="1"/>
          </p:cNvPicPr>
          <p:nvPr>
            <p:ph type="pic" sz="quarter" idx="12"/>
          </p:nvPr>
        </p:nvPicPr>
        <p:blipFill rotWithShape="1">
          <a:blip r:embed="rId4" cstate="print">
            <a:extLst>
              <a:ext uri="{28A0092B-C50C-407E-A947-70E740481C1C}">
                <a14:useLocalDpi xmlns:a14="http://schemas.microsoft.com/office/drawing/2010/main" val="0"/>
              </a:ext>
            </a:extLst>
          </a:blip>
          <a:srcRect l="-7526" r="-7526"/>
          <a:stretch>
            <a:fillRect/>
          </a:stretch>
        </p:blipFill>
        <p:spPr>
          <a:xfrm>
            <a:off x="7298796" y="3473285"/>
            <a:ext cx="540000" cy="540000"/>
          </a:xfrm>
          <a:prstGeom prst="rect">
            <a:avLst/>
          </a:prstGeom>
        </p:spPr>
      </p:pic>
      <p:sp>
        <p:nvSpPr>
          <p:cNvPr id="15" name="Titre 1">
            <a:extLst>
              <a:ext uri="{FF2B5EF4-FFF2-40B4-BE49-F238E27FC236}">
                <a16:creationId xmlns:a16="http://schemas.microsoft.com/office/drawing/2014/main" id="{BAC939C2-3428-46C0-25DA-75F8C5823B7F}"/>
              </a:ext>
            </a:extLst>
          </p:cNvPr>
          <p:cNvSpPr>
            <a:spLocks noGrp="1"/>
          </p:cNvSpPr>
          <p:nvPr>
            <p:ph type="title"/>
          </p:nvPr>
        </p:nvSpPr>
        <p:spPr>
          <a:xfrm>
            <a:off x="522773" y="1347954"/>
            <a:ext cx="7886700" cy="705267"/>
          </a:xfrm>
        </p:spPr>
        <p:txBody>
          <a:bodyPr/>
          <a:lstStyle/>
          <a:p>
            <a:r>
              <a:rPr lang="fr-MA" sz="3600" dirty="0"/>
              <a:t>Plan de la séance 3</a:t>
            </a:r>
          </a:p>
        </p:txBody>
      </p:sp>
      <p:grpSp>
        <p:nvGrpSpPr>
          <p:cNvPr id="4" name="Groupe 3">
            <a:extLst>
              <a:ext uri="{FF2B5EF4-FFF2-40B4-BE49-F238E27FC236}">
                <a16:creationId xmlns:a16="http://schemas.microsoft.com/office/drawing/2014/main" id="{B04A85DC-2E59-10CE-4A21-CF9AE0A7B965}"/>
              </a:ext>
            </a:extLst>
          </p:cNvPr>
          <p:cNvGrpSpPr/>
          <p:nvPr/>
        </p:nvGrpSpPr>
        <p:grpSpPr>
          <a:xfrm>
            <a:off x="2959621" y="0"/>
            <a:ext cx="2902163" cy="1096802"/>
            <a:chOff x="2911496" y="0"/>
            <a:chExt cx="2902163" cy="1096802"/>
          </a:xfrm>
        </p:grpSpPr>
        <p:sp>
          <p:nvSpPr>
            <p:cNvPr id="5" name="Rectangle 4">
              <a:extLst>
                <a:ext uri="{FF2B5EF4-FFF2-40B4-BE49-F238E27FC236}">
                  <a16:creationId xmlns:a16="http://schemas.microsoft.com/office/drawing/2014/main" id="{D15B9888-EDF2-122B-1537-9F1ABC940E18}"/>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FA8F25F4-3A50-C41F-C983-7A3AF2AA1648}"/>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Titre 53">
              <a:extLst>
                <a:ext uri="{FF2B5EF4-FFF2-40B4-BE49-F238E27FC236}">
                  <a16:creationId xmlns:a16="http://schemas.microsoft.com/office/drawing/2014/main" id="{868A9855-35C7-CF7F-19B4-29E25BF20CB5}"/>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18" name="Espace réservé du texte 12">
            <a:extLst>
              <a:ext uri="{FF2B5EF4-FFF2-40B4-BE49-F238E27FC236}">
                <a16:creationId xmlns:a16="http://schemas.microsoft.com/office/drawing/2014/main" id="{3986A07A-3CC2-FDF3-ABCE-BDF6689B0526}"/>
              </a:ext>
            </a:extLst>
          </p:cNvPr>
          <p:cNvSpPr>
            <a:spLocks noGrp="1"/>
          </p:cNvSpPr>
          <p:nvPr>
            <p:ph type="body" sz="quarter" idx="19"/>
          </p:nvPr>
        </p:nvSpPr>
        <p:spPr>
          <a:xfrm>
            <a:off x="2239321" y="3997654"/>
            <a:ext cx="4960805" cy="756000"/>
          </a:xfrm>
        </p:spPr>
        <p:txBody>
          <a:bodyPr/>
          <a:lstStyle/>
          <a:p>
            <a:r>
              <a:rPr lang="fr-FR" sz="1400" dirty="0">
                <a:solidFill>
                  <a:schemeClr val="accent1">
                    <a:lumMod val="75000"/>
                  </a:schemeClr>
                </a:solidFill>
              </a:rPr>
              <a:t>Point de langue : La cause avec « car ». </a:t>
            </a:r>
          </a:p>
        </p:txBody>
      </p:sp>
      <p:sp>
        <p:nvSpPr>
          <p:cNvPr id="19" name="Espace réservé du texte 5">
            <a:extLst>
              <a:ext uri="{FF2B5EF4-FFF2-40B4-BE49-F238E27FC236}">
                <a16:creationId xmlns:a16="http://schemas.microsoft.com/office/drawing/2014/main" id="{86EA758F-83F3-4AE0-4995-91F9D7FEC93B}"/>
              </a:ext>
            </a:extLst>
          </p:cNvPr>
          <p:cNvSpPr txBox="1">
            <a:spLocks/>
          </p:cNvSpPr>
          <p:nvPr/>
        </p:nvSpPr>
        <p:spPr>
          <a:xfrm>
            <a:off x="2025066" y="2752715"/>
            <a:ext cx="5509886" cy="490860"/>
          </a:xfrm>
          <a:prstGeom prst="rect">
            <a:avLst/>
          </a:prstGeom>
          <a:solidFill>
            <a:schemeClr val="bg1"/>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defRPr/>
            </a:pPr>
            <a:r>
              <a:rPr lang="fr-FR" sz="1400" dirty="0">
                <a:solidFill>
                  <a:srgbClr val="757575"/>
                </a:solidFill>
              </a:rPr>
              <a:t>Poser la question : Est-ce que l’IA peut remplacer les enseignants ?</a:t>
            </a:r>
          </a:p>
          <a:p>
            <a:pPr>
              <a:defRPr/>
            </a:pPr>
            <a:r>
              <a:rPr lang="fr-FR" sz="1400" dirty="0">
                <a:solidFill>
                  <a:srgbClr val="757575"/>
                </a:solidFill>
              </a:rPr>
              <a:t>Répondre à la question : Est-ce que l’IA peut remplacer les enseignants ?</a:t>
            </a:r>
          </a:p>
        </p:txBody>
      </p:sp>
      <p:sp>
        <p:nvSpPr>
          <p:cNvPr id="10" name="Espace réservé du texte 13">
            <a:extLst>
              <a:ext uri="{FF2B5EF4-FFF2-40B4-BE49-F238E27FC236}">
                <a16:creationId xmlns:a16="http://schemas.microsoft.com/office/drawing/2014/main" id="{0FF33E29-112C-DC6D-0ADF-3378A1199BAD}"/>
              </a:ext>
            </a:extLst>
          </p:cNvPr>
          <p:cNvSpPr txBox="1">
            <a:spLocks/>
          </p:cNvSpPr>
          <p:nvPr/>
        </p:nvSpPr>
        <p:spPr>
          <a:xfrm>
            <a:off x="2239321" y="5736240"/>
            <a:ext cx="4960805" cy="7560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indent="-266700">
              <a:lnSpc>
                <a:spcPct val="100000"/>
              </a:lnSpc>
              <a:spcBef>
                <a:spcPts val="300"/>
              </a:spcBef>
              <a:buFont typeface="Wingdings" panose="05000000000000000000" pitchFamily="2" charset="2"/>
              <a:buChar char="m"/>
            </a:pPr>
            <a:r>
              <a:rPr lang="fr-FR" sz="1400" dirty="0">
                <a:solidFill>
                  <a:srgbClr val="757575"/>
                </a:solidFill>
                <a:latin typeface="Dosis SemiBold" pitchFamily="2" charset="0"/>
              </a:rPr>
              <a:t>Texte (Compréhension 1).</a:t>
            </a:r>
            <a:endParaRPr lang="fr-MA" sz="1400" dirty="0">
              <a:solidFill>
                <a:srgbClr val="757575"/>
              </a:solidFill>
              <a:latin typeface="Dosis SemiBold" pitchFamily="2" charset="0"/>
            </a:endParaRPr>
          </a:p>
        </p:txBody>
      </p:sp>
    </p:spTree>
    <p:extLst>
      <p:ext uri="{BB962C8B-B14F-4D97-AF65-F5344CB8AC3E}">
        <p14:creationId xmlns:p14="http://schemas.microsoft.com/office/powerpoint/2010/main" val="42533630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43134E-B27D-8970-6EF0-EA3D5394E7FF}"/>
            </a:ext>
          </a:extLst>
        </p:cNvPr>
        <p:cNvGrpSpPr/>
        <p:nvPr/>
      </p:nvGrpSpPr>
      <p:grpSpPr>
        <a:xfrm>
          <a:off x="0" y="0"/>
          <a:ext cx="0" cy="0"/>
          <a:chOff x="0" y="0"/>
          <a:chExt cx="0" cy="0"/>
        </a:xfrm>
      </p:grpSpPr>
      <p:sp>
        <p:nvSpPr>
          <p:cNvPr id="5" name="ZoneTexte 4">
            <a:extLst>
              <a:ext uri="{FF2B5EF4-FFF2-40B4-BE49-F238E27FC236}">
                <a16:creationId xmlns:a16="http://schemas.microsoft.com/office/drawing/2014/main" id="{D9F960AF-7F5B-145B-60BB-014EB8070538}"/>
              </a:ext>
            </a:extLst>
          </p:cNvPr>
          <p:cNvSpPr txBox="1"/>
          <p:nvPr/>
        </p:nvSpPr>
        <p:spPr>
          <a:xfrm>
            <a:off x="1312530" y="3027698"/>
            <a:ext cx="6518939"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4400" b="1" i="0" u="none" strike="noStrike" kern="0" cap="none" spc="0" normalizeH="0" baseline="0" noProof="0" dirty="0">
                <a:ln>
                  <a:noFill/>
                </a:ln>
                <a:solidFill>
                  <a:srgbClr val="424D7B"/>
                </a:solidFill>
                <a:effectLst/>
                <a:uLnTx/>
                <a:uFillTx/>
                <a:latin typeface="Dosis SemiBold" pitchFamily="2" charset="0"/>
                <a:ea typeface="+mn-ea"/>
                <a:cs typeface="+mn-cs"/>
              </a:rPr>
              <a:t>La cause avec  </a:t>
            </a:r>
            <a:r>
              <a:rPr kumimoji="0" lang="fr-FR" sz="4400" b="1" i="0" u="none" strike="noStrike" kern="0" cap="none" spc="0" normalizeH="0" baseline="0" noProof="0" dirty="0">
                <a:ln>
                  <a:noFill/>
                </a:ln>
                <a:solidFill>
                  <a:srgbClr val="00ACA4"/>
                </a:solidFill>
                <a:effectLst/>
                <a:uLnTx/>
                <a:uFillTx/>
                <a:latin typeface="Dosis SemiBold" pitchFamily="2" charset="0"/>
                <a:ea typeface="+mn-ea"/>
                <a:cs typeface="+mn-cs"/>
              </a:rPr>
              <a:t>car </a:t>
            </a:r>
            <a:endParaRPr kumimoji="0" lang="fr-FR" sz="4400" b="1" i="0" u="none" strike="noStrike" kern="0" cap="none" spc="0" normalizeH="0" baseline="0" noProof="0" dirty="0">
              <a:ln>
                <a:noFill/>
              </a:ln>
              <a:solidFill>
                <a:srgbClr val="424D7B"/>
              </a:solidFill>
              <a:effectLst/>
              <a:uLnTx/>
              <a:uFillTx/>
              <a:latin typeface="Dosis SemiBold" pitchFamily="2" charset="0"/>
              <a:ea typeface="+mn-ea"/>
              <a:cs typeface="+mn-cs"/>
            </a:endParaRPr>
          </a:p>
        </p:txBody>
      </p:sp>
      <p:sp>
        <p:nvSpPr>
          <p:cNvPr id="10" name="Titre 1">
            <a:extLst>
              <a:ext uri="{FF2B5EF4-FFF2-40B4-BE49-F238E27FC236}">
                <a16:creationId xmlns:a16="http://schemas.microsoft.com/office/drawing/2014/main" id="{C981540E-E6B7-46DE-0135-6F90C3A953A8}"/>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Nous allons apprendre à exprimer la cause avec « car ». Soyez attentifs.</a:t>
            </a:r>
          </a:p>
        </p:txBody>
      </p:sp>
      <p:pic>
        <p:nvPicPr>
          <p:cNvPr id="2" name="Image 1">
            <a:extLst>
              <a:ext uri="{FF2B5EF4-FFF2-40B4-BE49-F238E27FC236}">
                <a16:creationId xmlns:a16="http://schemas.microsoft.com/office/drawing/2014/main" id="{FEAD6ADE-5696-A0CA-6F3F-7E88422F34F6}"/>
              </a:ext>
            </a:extLst>
          </p:cNvPr>
          <p:cNvPicPr>
            <a:picLocks noChangeAspect="1"/>
          </p:cNvPicPr>
          <p:nvPr/>
        </p:nvPicPr>
        <p:blipFill>
          <a:blip r:embed="rId2"/>
          <a:stretch>
            <a:fillRect/>
          </a:stretch>
        </p:blipFill>
        <p:spPr>
          <a:xfrm>
            <a:off x="94996" y="539014"/>
            <a:ext cx="1148073" cy="1069105"/>
          </a:xfrm>
          <a:prstGeom prst="rect">
            <a:avLst/>
          </a:prstGeom>
        </p:spPr>
      </p:pic>
    </p:spTree>
    <p:extLst>
      <p:ext uri="{BB962C8B-B14F-4D97-AF65-F5344CB8AC3E}">
        <p14:creationId xmlns:p14="http://schemas.microsoft.com/office/powerpoint/2010/main" val="4271165850"/>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4DACB8-3572-82D0-9852-83B3B175F9D5}"/>
            </a:ext>
          </a:extLst>
        </p:cNvPr>
        <p:cNvGrpSpPr/>
        <p:nvPr/>
      </p:nvGrpSpPr>
      <p:grpSpPr>
        <a:xfrm>
          <a:off x="0" y="0"/>
          <a:ext cx="0" cy="0"/>
          <a:chOff x="0" y="0"/>
          <a:chExt cx="0" cy="0"/>
        </a:xfrm>
      </p:grpSpPr>
      <p:pic>
        <p:nvPicPr>
          <p:cNvPr id="7" name="Espace réservé pour une image  11" descr="Une image contenant capture d’écran, Graphique, Bleu électrique, conception&#10;&#10;Le contenu généré par l’IA peut être incorrect.">
            <a:extLst>
              <a:ext uri="{FF2B5EF4-FFF2-40B4-BE49-F238E27FC236}">
                <a16:creationId xmlns:a16="http://schemas.microsoft.com/office/drawing/2014/main" id="{6DABE167-5017-2A7E-9DE7-597BB0FE2EFB}"/>
              </a:ext>
            </a:extLst>
          </p:cNvPr>
          <p:cNvPicPr>
            <a:picLocks noChangeAspect="1"/>
          </p:cNvPicPr>
          <p:nvPr/>
        </p:nvPicPr>
        <p:blipFill>
          <a:blip r:embed="rId4" cstate="print">
            <a:extLst>
              <a:ext uri="{28A0092B-C50C-407E-A947-70E740481C1C}">
                <a14:useLocalDpi xmlns:a14="http://schemas.microsoft.com/office/drawing/2010/main" val="0"/>
              </a:ext>
            </a:extLst>
          </a:blip>
          <a:srcRect t="110" b="110"/>
          <a:stretch>
            <a:fillRect/>
          </a:stretch>
        </p:blipFill>
        <p:spPr>
          <a:xfrm>
            <a:off x="394184" y="792000"/>
            <a:ext cx="720000" cy="720000"/>
          </a:xfrm>
          <a:prstGeom prst="rect">
            <a:avLst/>
          </a:prstGeom>
        </p:spPr>
      </p:pic>
      <p:sp>
        <p:nvSpPr>
          <p:cNvPr id="3" name="Titre 8">
            <a:extLst>
              <a:ext uri="{FF2B5EF4-FFF2-40B4-BE49-F238E27FC236}">
                <a16:creationId xmlns:a16="http://schemas.microsoft.com/office/drawing/2014/main" id="{BDB76B7A-B844-66E6-C664-DD11F9A9339C}"/>
              </a:ext>
            </a:extLst>
          </p:cNvPr>
          <p:cNvSpPr>
            <a:spLocks noGrp="1"/>
          </p:cNvSpPr>
          <p:nvPr>
            <p:ph type="title"/>
          </p:nvPr>
        </p:nvSpPr>
        <p:spPr>
          <a:xfrm>
            <a:off x="1692000" y="756000"/>
            <a:ext cx="6840000" cy="612000"/>
          </a:xfrm>
        </p:spPr>
        <p:txBody>
          <a:bodyPr>
            <a:normAutofit/>
          </a:bodyPr>
          <a:lstStyle/>
          <a:p>
            <a:pPr>
              <a:defRPr/>
            </a:pPr>
            <a:r>
              <a:rPr lang="fr-FR" dirty="0">
                <a:solidFill>
                  <a:schemeClr val="tx1">
                    <a:lumMod val="65000"/>
                    <a:lumOff val="35000"/>
                  </a:schemeClr>
                </a:solidFill>
                <a:latin typeface="Dosis Medium" pitchFamily="2" charset="0"/>
              </a:rPr>
              <a:t>Lecture de la vidéo.</a:t>
            </a:r>
          </a:p>
        </p:txBody>
      </p:sp>
      <p:pic>
        <p:nvPicPr>
          <p:cNvPr id="5" name="Image 4" descr="Une image contenant noir, obscurité&#10;&#10;Le contenu généré par l’IA peut être incorrect.">
            <a:extLst>
              <a:ext uri="{FF2B5EF4-FFF2-40B4-BE49-F238E27FC236}">
                <a16:creationId xmlns:a16="http://schemas.microsoft.com/office/drawing/2014/main" id="{5701781F-703B-CA1A-4895-4FCE9E67D1B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832625" y="6023918"/>
            <a:ext cx="812539" cy="812539"/>
          </a:xfrm>
          <a:prstGeom prst="rect">
            <a:avLst/>
          </a:prstGeom>
        </p:spPr>
      </p:pic>
      <p:pic>
        <p:nvPicPr>
          <p:cNvPr id="6" name="Image 5" descr="Une image contenant noir, obscurité&#10;&#10;Le contenu généré par l’IA peut être incorrect.">
            <a:extLst>
              <a:ext uri="{FF2B5EF4-FFF2-40B4-BE49-F238E27FC236}">
                <a16:creationId xmlns:a16="http://schemas.microsoft.com/office/drawing/2014/main" id="{12798DE2-622D-84AF-D028-082AF1F4AE6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709280" y="5845818"/>
            <a:ext cx="764413" cy="764413"/>
          </a:xfrm>
          <a:prstGeom prst="rect">
            <a:avLst/>
          </a:prstGeom>
        </p:spPr>
      </p:pic>
      <p:pic>
        <p:nvPicPr>
          <p:cNvPr id="2" name="FR_N5_P4_SEM1_S3 (langue) ">
            <a:hlinkClick r:id="" action="ppaction://media"/>
            <a:extLst>
              <a:ext uri="{FF2B5EF4-FFF2-40B4-BE49-F238E27FC236}">
                <a16:creationId xmlns:a16="http://schemas.microsoft.com/office/drawing/2014/main" id="{45C3E52B-52DE-5D1A-F0CE-FDAB52171B34}"/>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1007898" y="1925254"/>
            <a:ext cx="7128203" cy="4009614"/>
          </a:xfrm>
          <a:prstGeom prst="rect">
            <a:avLst/>
          </a:prstGeom>
        </p:spPr>
      </p:pic>
    </p:spTree>
    <p:extLst>
      <p:ext uri="{BB962C8B-B14F-4D97-AF65-F5344CB8AC3E}">
        <p14:creationId xmlns:p14="http://schemas.microsoft.com/office/powerpoint/2010/main" val="627614407"/>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12192" fill="hold"/>
                                        <p:tgtEl>
                                          <p:spTgt spid="2"/>
                                        </p:tgtEl>
                                      </p:cBhvr>
                                    </p:cmd>
                                  </p:childTnLst>
                                </p:cTn>
                              </p:par>
                            </p:childTnLst>
                          </p:cTn>
                        </p:par>
                        <p:par>
                          <p:cTn id="7" fill="hold">
                            <p:stCondLst>
                              <p:cond delay="112192"/>
                            </p:stCondLst>
                            <p:childTnLst>
                              <p:par>
                                <p:cTn id="8" presetID="1" presetClass="entr" presetSubtype="0" fill="hold" nodeType="afterEffect">
                                  <p:stCondLst>
                                    <p:cond delay="0"/>
                                  </p:stCondLst>
                                  <p:childTnLst>
                                    <p:set>
                                      <p:cBhvr>
                                        <p:cTn id="9"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2"/>
                </p:tgtEl>
              </p:cMediaNode>
            </p:vide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2500E8-6FB1-0371-625B-FA3FE224E78E}"/>
            </a:ext>
          </a:extLst>
        </p:cNvPr>
        <p:cNvGrpSpPr/>
        <p:nvPr/>
      </p:nvGrpSpPr>
      <p:grpSpPr>
        <a:xfrm>
          <a:off x="0" y="0"/>
          <a:ext cx="0" cy="0"/>
          <a:chOff x="0" y="0"/>
          <a:chExt cx="0" cy="0"/>
        </a:xfrm>
      </p:grpSpPr>
      <p:sp>
        <p:nvSpPr>
          <p:cNvPr id="10" name="Titre 1">
            <a:extLst>
              <a:ext uri="{FF2B5EF4-FFF2-40B4-BE49-F238E27FC236}">
                <a16:creationId xmlns:a16="http://schemas.microsoft.com/office/drawing/2014/main" id="{6E9AABFE-1569-3E0C-C019-E16A3F3BE159}"/>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Répétons ensemble.</a:t>
            </a:r>
          </a:p>
        </p:txBody>
      </p:sp>
      <p:pic>
        <p:nvPicPr>
          <p:cNvPr id="2" name="Image 1">
            <a:extLst>
              <a:ext uri="{FF2B5EF4-FFF2-40B4-BE49-F238E27FC236}">
                <a16:creationId xmlns:a16="http://schemas.microsoft.com/office/drawing/2014/main" id="{EA3B102F-EB94-5366-02B6-02BE6BED7FC2}"/>
              </a:ext>
            </a:extLst>
          </p:cNvPr>
          <p:cNvPicPr>
            <a:picLocks noChangeAspect="1"/>
          </p:cNvPicPr>
          <p:nvPr/>
        </p:nvPicPr>
        <p:blipFill>
          <a:blip r:embed="rId2"/>
          <a:stretch>
            <a:fillRect/>
          </a:stretch>
        </p:blipFill>
        <p:spPr>
          <a:xfrm>
            <a:off x="94996" y="539014"/>
            <a:ext cx="1148073" cy="1069105"/>
          </a:xfrm>
          <a:prstGeom prst="rect">
            <a:avLst/>
          </a:prstGeom>
        </p:spPr>
      </p:pic>
      <p:pic>
        <p:nvPicPr>
          <p:cNvPr id="4" name="Image 3">
            <a:extLst>
              <a:ext uri="{FF2B5EF4-FFF2-40B4-BE49-F238E27FC236}">
                <a16:creationId xmlns:a16="http://schemas.microsoft.com/office/drawing/2014/main" id="{78B4DDC0-58A5-1821-2A4C-BFF02A1FEDA1}"/>
              </a:ext>
            </a:extLst>
          </p:cNvPr>
          <p:cNvPicPr>
            <a:picLocks noChangeAspect="1"/>
          </p:cNvPicPr>
          <p:nvPr/>
        </p:nvPicPr>
        <p:blipFill>
          <a:blip r:embed="rId3"/>
          <a:srcRect t="2756"/>
          <a:stretch>
            <a:fillRect/>
          </a:stretch>
        </p:blipFill>
        <p:spPr>
          <a:xfrm>
            <a:off x="1124787" y="2071171"/>
            <a:ext cx="6894425" cy="3888020"/>
          </a:xfrm>
          <a:prstGeom prst="rect">
            <a:avLst/>
          </a:prstGeom>
        </p:spPr>
      </p:pic>
    </p:spTree>
    <p:extLst>
      <p:ext uri="{BB962C8B-B14F-4D97-AF65-F5344CB8AC3E}">
        <p14:creationId xmlns:p14="http://schemas.microsoft.com/office/powerpoint/2010/main" val="1417255846"/>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re 13">
            <a:extLst>
              <a:ext uri="{FF2B5EF4-FFF2-40B4-BE49-F238E27FC236}">
                <a16:creationId xmlns:a16="http://schemas.microsoft.com/office/drawing/2014/main" id="{00A86E88-936D-9BAB-4944-1681CC7607AB}"/>
              </a:ext>
            </a:extLst>
          </p:cNvPr>
          <p:cNvSpPr>
            <a:spLocks noGrp="1"/>
          </p:cNvSpPr>
          <p:nvPr>
            <p:ph type="title"/>
          </p:nvPr>
        </p:nvSpPr>
        <p:spPr/>
        <p:txBody>
          <a:bodyPr>
            <a:normAutofit/>
          </a:bodyPr>
          <a:lstStyle/>
          <a:p>
            <a:r>
              <a:rPr lang="fr-MA" dirty="0">
                <a:solidFill>
                  <a:schemeClr val="tx1">
                    <a:lumMod val="65000"/>
                    <a:lumOff val="35000"/>
                  </a:schemeClr>
                </a:solidFill>
                <a:latin typeface="Dosis Medium" pitchFamily="2" charset="0"/>
              </a:rPr>
              <a:t>Prenez vos cahiers. </a:t>
            </a:r>
          </a:p>
        </p:txBody>
      </p:sp>
      <p:pic>
        <p:nvPicPr>
          <p:cNvPr id="5" name="Image 4">
            <a:extLst>
              <a:ext uri="{FF2B5EF4-FFF2-40B4-BE49-F238E27FC236}">
                <a16:creationId xmlns:a16="http://schemas.microsoft.com/office/drawing/2014/main" id="{F5D5E4C2-3864-D7FE-4C4A-81FFF094633B}"/>
              </a:ext>
            </a:extLst>
          </p:cNvPr>
          <p:cNvPicPr>
            <a:picLocks noChangeAspect="1"/>
          </p:cNvPicPr>
          <p:nvPr/>
        </p:nvPicPr>
        <p:blipFill>
          <a:blip r:embed="rId2"/>
          <a:stretch>
            <a:fillRect/>
          </a:stretch>
        </p:blipFill>
        <p:spPr>
          <a:xfrm>
            <a:off x="158202" y="525505"/>
            <a:ext cx="1152244" cy="1072989"/>
          </a:xfrm>
          <a:prstGeom prst="rect">
            <a:avLst/>
          </a:prstGeom>
        </p:spPr>
      </p:pic>
      <p:pic>
        <p:nvPicPr>
          <p:cNvPr id="2" name="Image 1">
            <a:extLst>
              <a:ext uri="{FF2B5EF4-FFF2-40B4-BE49-F238E27FC236}">
                <a16:creationId xmlns:a16="http://schemas.microsoft.com/office/drawing/2014/main" id="{82600FD0-EF17-C332-BA0A-81C6E8BD8AD4}"/>
              </a:ext>
            </a:extLst>
          </p:cNvPr>
          <p:cNvPicPr>
            <a:picLocks noChangeAspect="1"/>
          </p:cNvPicPr>
          <p:nvPr/>
        </p:nvPicPr>
        <p:blipFill>
          <a:blip r:embed="rId3">
            <a:clrChange>
              <a:clrFrom>
                <a:srgbClr val="EAE8E4"/>
              </a:clrFrom>
              <a:clrTo>
                <a:srgbClr val="EAE8E4">
                  <a:alpha val="0"/>
                </a:srgbClr>
              </a:clrTo>
            </a:clrChange>
          </a:blip>
          <a:srcRect l="4527" t="16702" r="3992" b="15930"/>
          <a:stretch>
            <a:fillRect/>
          </a:stretch>
        </p:blipFill>
        <p:spPr>
          <a:xfrm>
            <a:off x="2673658" y="2349075"/>
            <a:ext cx="3796684" cy="2795931"/>
          </a:xfrm>
          <a:prstGeom prst="roundRect">
            <a:avLst>
              <a:gd name="adj" fmla="val 6988"/>
            </a:avLst>
          </a:prstGeom>
        </p:spPr>
      </p:pic>
    </p:spTree>
    <p:extLst>
      <p:ext uri="{BB962C8B-B14F-4D97-AF65-F5344CB8AC3E}">
        <p14:creationId xmlns:p14="http://schemas.microsoft.com/office/powerpoint/2010/main" val="57894109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45B8D1D-4612-CCEC-3A35-A23DE75F425F}"/>
              </a:ext>
            </a:extLst>
          </p:cNvPr>
          <p:cNvSpPr>
            <a:spLocks noGrp="1"/>
          </p:cNvSpPr>
          <p:nvPr>
            <p:ph type="title"/>
          </p:nvPr>
        </p:nvSpPr>
        <p:spPr/>
        <p:txBody>
          <a:bodyPr>
            <a:normAutofit/>
          </a:bodyPr>
          <a:lstStyle/>
          <a:p>
            <a:pPr lvl="0" defTabSz="914400">
              <a:lnSpc>
                <a:spcPct val="100000"/>
              </a:lnSpc>
              <a:spcBef>
                <a:spcPts val="0"/>
              </a:spcBef>
              <a:defRPr/>
            </a:pPr>
            <a:r>
              <a:rPr lang="fr-FR" dirty="0">
                <a:solidFill>
                  <a:schemeClr val="tx1">
                    <a:lumMod val="65000"/>
                    <a:lumOff val="35000"/>
                  </a:schemeClr>
                </a:solidFill>
                <a:latin typeface="Dosis Medium" pitchFamily="2" charset="0"/>
              </a:rPr>
              <a:t>Liez les deux phrases en utilisant le mot « car ». </a:t>
            </a:r>
            <a:endParaRPr lang="fr-MA" dirty="0">
              <a:solidFill>
                <a:schemeClr val="tx1">
                  <a:lumMod val="65000"/>
                  <a:lumOff val="35000"/>
                </a:schemeClr>
              </a:solidFill>
              <a:latin typeface="Dosis Medium" pitchFamily="2" charset="0"/>
            </a:endParaRPr>
          </a:p>
        </p:txBody>
      </p:sp>
      <p:sp>
        <p:nvSpPr>
          <p:cNvPr id="3" name="Titre 1">
            <a:extLst>
              <a:ext uri="{FF2B5EF4-FFF2-40B4-BE49-F238E27FC236}">
                <a16:creationId xmlns:a16="http://schemas.microsoft.com/office/drawing/2014/main" id="{0CE559EA-1EE8-7CDD-31E1-9828BBD6BE40}"/>
              </a:ext>
            </a:extLst>
          </p:cNvPr>
          <p:cNvSpPr txBox="1">
            <a:spLocks/>
          </p:cNvSpPr>
          <p:nvPr/>
        </p:nvSpPr>
        <p:spPr>
          <a:xfrm>
            <a:off x="1692000" y="756000"/>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endParaRPr kumimoji="0" lang="fr-FR" sz="1600" b="0" i="0" u="none" strike="noStrike" kern="1200" cap="none" spc="0" normalizeH="0" baseline="0" noProof="0" dirty="0">
              <a:ln>
                <a:noFill/>
              </a:ln>
              <a:solidFill>
                <a:prstClr val="white">
                  <a:lumMod val="65000"/>
                </a:prstClr>
              </a:solidFill>
              <a:effectLst/>
              <a:uLnTx/>
              <a:uFillTx/>
              <a:latin typeface="Calibri"/>
              <a:ea typeface="+mn-ea"/>
              <a:cs typeface="+mn-cs"/>
            </a:endParaRPr>
          </a:p>
        </p:txBody>
      </p:sp>
      <p:pic>
        <p:nvPicPr>
          <p:cNvPr id="9" name="Image 8">
            <a:extLst>
              <a:ext uri="{FF2B5EF4-FFF2-40B4-BE49-F238E27FC236}">
                <a16:creationId xmlns:a16="http://schemas.microsoft.com/office/drawing/2014/main" id="{5E44D514-3BCA-F159-6E71-D358CA9BAA2A}"/>
              </a:ext>
            </a:extLst>
          </p:cNvPr>
          <p:cNvPicPr>
            <a:picLocks noChangeAspect="1"/>
          </p:cNvPicPr>
          <p:nvPr/>
        </p:nvPicPr>
        <p:blipFill>
          <a:blip r:embed="rId2"/>
          <a:stretch>
            <a:fillRect/>
          </a:stretch>
        </p:blipFill>
        <p:spPr>
          <a:xfrm>
            <a:off x="94996" y="539014"/>
            <a:ext cx="1148073" cy="1069105"/>
          </a:xfrm>
          <a:prstGeom prst="rect">
            <a:avLst/>
          </a:prstGeom>
        </p:spPr>
      </p:pic>
      <p:sp>
        <p:nvSpPr>
          <p:cNvPr id="4" name="ZoneTexte 3">
            <a:extLst>
              <a:ext uri="{FF2B5EF4-FFF2-40B4-BE49-F238E27FC236}">
                <a16:creationId xmlns:a16="http://schemas.microsoft.com/office/drawing/2014/main" id="{93D8C3C5-6B8E-CB35-2C54-1857FCC8A3A2}"/>
              </a:ext>
            </a:extLst>
          </p:cNvPr>
          <p:cNvSpPr txBox="1"/>
          <p:nvPr/>
        </p:nvSpPr>
        <p:spPr>
          <a:xfrm>
            <a:off x="1572490" y="2517212"/>
            <a:ext cx="5999019" cy="1823576"/>
          </a:xfrm>
          <a:prstGeom prst="rect">
            <a:avLst/>
          </a:prstGeom>
          <a:noFill/>
        </p:spPr>
        <p:txBody>
          <a:bodyPr wrap="square">
            <a:spAutoFit/>
          </a:bodyPr>
          <a:lstStyle/>
          <a:p>
            <a:pPr marL="0" marR="0" lvl="0" indent="0" algn="l" defTabSz="914400" rtl="0" eaLnBrk="1" fontAlgn="base" latinLnBrk="0" hangingPunct="1">
              <a:lnSpc>
                <a:spcPct val="150000"/>
              </a:lnSpc>
              <a:spcBef>
                <a:spcPts val="0"/>
              </a:spcBef>
              <a:spcAft>
                <a:spcPts val="0"/>
              </a:spcAft>
              <a:buClrTx/>
              <a:buSzTx/>
              <a:buFontTx/>
              <a:buNone/>
              <a:tabLst/>
              <a:defRPr/>
            </a:pPr>
            <a:r>
              <a:rPr kumimoji="0" lang="fr-FR" sz="4000" b="1" i="0" u="none" strike="noStrike" kern="0" cap="none" spc="0" normalizeH="0" baseline="0" noProof="0" dirty="0">
                <a:ln>
                  <a:noFill/>
                </a:ln>
                <a:solidFill>
                  <a:srgbClr val="424D7B"/>
                </a:solidFill>
                <a:effectLst/>
                <a:uLnTx/>
                <a:uFillTx/>
                <a:latin typeface="Dosis SemiBold" pitchFamily="2" charset="0"/>
                <a:ea typeface="+mn-ea"/>
                <a:cs typeface="+mn-cs"/>
              </a:rPr>
              <a:t>L’IA corrige mes phrases. </a:t>
            </a:r>
          </a:p>
          <a:p>
            <a:pPr marL="0" marR="0" lvl="0" indent="0" algn="l" defTabSz="914400" rtl="0" eaLnBrk="1" fontAlgn="base" latinLnBrk="0" hangingPunct="1">
              <a:lnSpc>
                <a:spcPct val="150000"/>
              </a:lnSpc>
              <a:spcBef>
                <a:spcPts val="0"/>
              </a:spcBef>
              <a:spcAft>
                <a:spcPts val="0"/>
              </a:spcAft>
              <a:buClrTx/>
              <a:buSzTx/>
              <a:buFontTx/>
              <a:buNone/>
              <a:tabLst/>
              <a:defRPr/>
            </a:pPr>
            <a:r>
              <a:rPr kumimoji="0" lang="fr-FR" sz="4000" b="1" i="0" u="none" strike="noStrike" kern="0" cap="none" spc="0" normalizeH="0" baseline="0" noProof="0" dirty="0">
                <a:ln>
                  <a:noFill/>
                </a:ln>
                <a:solidFill>
                  <a:srgbClr val="424D7B"/>
                </a:solidFill>
                <a:effectLst/>
                <a:uLnTx/>
                <a:uFillTx/>
                <a:latin typeface="Dosis SemiBold" pitchFamily="2" charset="0"/>
                <a:ea typeface="+mn-ea"/>
                <a:cs typeface="+mn-cs"/>
              </a:rPr>
              <a:t>Je fais des fautes.</a:t>
            </a:r>
            <a:endParaRPr kumimoji="0" lang="fr-FR" sz="4000" b="1" i="0" u="none" strike="noStrike" kern="1200" cap="none" spc="0" normalizeH="0" baseline="0" noProof="0" dirty="0">
              <a:ln>
                <a:noFill/>
              </a:ln>
              <a:solidFill>
                <a:srgbClr val="00ACA4"/>
              </a:solidFill>
              <a:effectLst/>
              <a:uLnTx/>
              <a:uFillTx/>
              <a:latin typeface="Dosis SemiBold" pitchFamily="2" charset="0"/>
              <a:ea typeface="+mn-ea"/>
              <a:cs typeface="+mn-cs"/>
            </a:endParaRPr>
          </a:p>
        </p:txBody>
      </p:sp>
    </p:spTree>
    <p:extLst>
      <p:ext uri="{BB962C8B-B14F-4D97-AF65-F5344CB8AC3E}">
        <p14:creationId xmlns:p14="http://schemas.microsoft.com/office/powerpoint/2010/main" val="2757947447"/>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38F070-FCB7-6696-24C5-E5CC9EBF890C}"/>
            </a:ext>
          </a:extLst>
        </p:cNvPr>
        <p:cNvGrpSpPr/>
        <p:nvPr/>
      </p:nvGrpSpPr>
      <p:grpSpPr>
        <a:xfrm>
          <a:off x="0" y="0"/>
          <a:ext cx="0" cy="0"/>
          <a:chOff x="0" y="0"/>
          <a:chExt cx="0" cy="0"/>
        </a:xfrm>
      </p:grpSpPr>
      <p:sp>
        <p:nvSpPr>
          <p:cNvPr id="14" name="Titre 13">
            <a:extLst>
              <a:ext uri="{FF2B5EF4-FFF2-40B4-BE49-F238E27FC236}">
                <a16:creationId xmlns:a16="http://schemas.microsoft.com/office/drawing/2014/main" id="{EE532927-3F6F-B52D-A281-79D00E6AA9EF}"/>
              </a:ext>
            </a:extLst>
          </p:cNvPr>
          <p:cNvSpPr>
            <a:spLocks noGrp="1"/>
          </p:cNvSpPr>
          <p:nvPr>
            <p:ph type="title"/>
          </p:nvPr>
        </p:nvSpPr>
        <p:spPr/>
        <p:txBody>
          <a:bodyPr>
            <a:normAutofit/>
          </a:bodyPr>
          <a:lstStyle/>
          <a:p>
            <a:r>
              <a:rPr lang="fr-MA" dirty="0">
                <a:solidFill>
                  <a:schemeClr val="tx1">
                    <a:lumMod val="65000"/>
                    <a:lumOff val="35000"/>
                  </a:schemeClr>
                </a:solidFill>
                <a:latin typeface="Dosis Medium" pitchFamily="2" charset="0"/>
              </a:rPr>
              <a:t>Qui veut lire sa phrase ? </a:t>
            </a:r>
          </a:p>
        </p:txBody>
      </p:sp>
      <p:pic>
        <p:nvPicPr>
          <p:cNvPr id="2" name="Image 1">
            <a:extLst>
              <a:ext uri="{FF2B5EF4-FFF2-40B4-BE49-F238E27FC236}">
                <a16:creationId xmlns:a16="http://schemas.microsoft.com/office/drawing/2014/main" id="{D10C0C79-3AD8-D805-1345-513263220030}"/>
              </a:ext>
            </a:extLst>
          </p:cNvPr>
          <p:cNvPicPr>
            <a:picLocks noChangeAspect="1"/>
          </p:cNvPicPr>
          <p:nvPr/>
        </p:nvPicPr>
        <p:blipFill>
          <a:blip r:embed="rId2"/>
          <a:srcRect r="1593" b="11327"/>
          <a:stretch>
            <a:fillRect/>
          </a:stretch>
        </p:blipFill>
        <p:spPr>
          <a:xfrm>
            <a:off x="215393" y="650122"/>
            <a:ext cx="1087654" cy="980062"/>
          </a:xfrm>
          <a:prstGeom prst="ellipse">
            <a:avLst/>
          </a:prstGeom>
        </p:spPr>
      </p:pic>
      <p:pic>
        <p:nvPicPr>
          <p:cNvPr id="3" name="Image 2">
            <a:extLst>
              <a:ext uri="{FF2B5EF4-FFF2-40B4-BE49-F238E27FC236}">
                <a16:creationId xmlns:a16="http://schemas.microsoft.com/office/drawing/2014/main" id="{C847552C-7D29-39D5-A529-881D794DCE5A}"/>
              </a:ext>
            </a:extLst>
          </p:cNvPr>
          <p:cNvPicPr>
            <a:picLocks noChangeAspect="1"/>
          </p:cNvPicPr>
          <p:nvPr/>
        </p:nvPicPr>
        <p:blipFill>
          <a:blip r:embed="rId3">
            <a:clrChange>
              <a:clrFrom>
                <a:srgbClr val="EAE8E4"/>
              </a:clrFrom>
              <a:clrTo>
                <a:srgbClr val="EAE8E4">
                  <a:alpha val="0"/>
                </a:srgbClr>
              </a:clrTo>
            </a:clrChange>
          </a:blip>
          <a:srcRect l="4527" t="16702" r="3992" b="15930"/>
          <a:stretch>
            <a:fillRect/>
          </a:stretch>
        </p:blipFill>
        <p:spPr>
          <a:xfrm>
            <a:off x="2673658" y="2349075"/>
            <a:ext cx="3796684" cy="2795931"/>
          </a:xfrm>
          <a:prstGeom prst="roundRect">
            <a:avLst>
              <a:gd name="adj" fmla="val 6988"/>
            </a:avLst>
          </a:prstGeom>
        </p:spPr>
      </p:pic>
    </p:spTree>
    <p:extLst>
      <p:ext uri="{BB962C8B-B14F-4D97-AF65-F5344CB8AC3E}">
        <p14:creationId xmlns:p14="http://schemas.microsoft.com/office/powerpoint/2010/main" val="329493184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AE4C92F-F4C8-5AAF-9911-F5D99D361628}"/>
              </a:ext>
            </a:extLst>
          </p:cNvPr>
          <p:cNvSpPr>
            <a:spLocks noGrp="1"/>
          </p:cNvSpPr>
          <p:nvPr>
            <p:ph type="title"/>
          </p:nvPr>
        </p:nvSpPr>
        <p:spPr/>
        <p:txBody>
          <a:bodyPr/>
          <a:lstStyle/>
          <a:p>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Corrigez. </a:t>
            </a:r>
            <a:endParaRPr lang="fr-MA" dirty="0"/>
          </a:p>
        </p:txBody>
      </p:sp>
      <p:pic>
        <p:nvPicPr>
          <p:cNvPr id="3" name="Image 2">
            <a:extLst>
              <a:ext uri="{FF2B5EF4-FFF2-40B4-BE49-F238E27FC236}">
                <a16:creationId xmlns:a16="http://schemas.microsoft.com/office/drawing/2014/main" id="{888CD774-D482-E970-5EB1-80FF20B2471D}"/>
              </a:ext>
            </a:extLst>
          </p:cNvPr>
          <p:cNvPicPr>
            <a:picLocks noChangeAspect="1"/>
          </p:cNvPicPr>
          <p:nvPr/>
        </p:nvPicPr>
        <p:blipFill>
          <a:blip r:embed="rId2"/>
          <a:stretch>
            <a:fillRect/>
          </a:stretch>
        </p:blipFill>
        <p:spPr>
          <a:xfrm>
            <a:off x="94996" y="539014"/>
            <a:ext cx="1148073" cy="1069105"/>
          </a:xfrm>
          <a:prstGeom prst="rect">
            <a:avLst/>
          </a:prstGeom>
        </p:spPr>
      </p:pic>
      <p:sp>
        <p:nvSpPr>
          <p:cNvPr id="4" name="ZoneTexte 3">
            <a:extLst>
              <a:ext uri="{FF2B5EF4-FFF2-40B4-BE49-F238E27FC236}">
                <a16:creationId xmlns:a16="http://schemas.microsoft.com/office/drawing/2014/main" id="{A51CF668-257C-D940-2060-BC4D90463D8A}"/>
              </a:ext>
            </a:extLst>
          </p:cNvPr>
          <p:cNvSpPr txBox="1"/>
          <p:nvPr/>
        </p:nvSpPr>
        <p:spPr>
          <a:xfrm>
            <a:off x="669032" y="3121223"/>
            <a:ext cx="8171782" cy="615553"/>
          </a:xfrm>
          <a:prstGeom prst="rect">
            <a:avLst/>
          </a:prstGeom>
          <a:noFill/>
        </p:spPr>
        <p:txBody>
          <a:bodyPr wrap="square">
            <a:sp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3400" b="1" i="0" u="none" strike="noStrike" kern="0" cap="none" spc="0" normalizeH="0" baseline="0" noProof="0" dirty="0">
                <a:ln>
                  <a:noFill/>
                </a:ln>
                <a:solidFill>
                  <a:srgbClr val="424D7B"/>
                </a:solidFill>
                <a:effectLst/>
                <a:uLnTx/>
                <a:uFillTx/>
                <a:latin typeface="Dosis SemiBold" pitchFamily="2" charset="0"/>
                <a:ea typeface="+mn-ea"/>
                <a:cs typeface="+mn-cs"/>
              </a:rPr>
              <a:t>L’IA corrige mes phrases </a:t>
            </a:r>
            <a:r>
              <a:rPr kumimoji="0" lang="fr-FR" sz="3400" b="1" i="0" u="none" strike="noStrike" kern="1200" cap="none" spc="0" normalizeH="0" baseline="0" noProof="0" dirty="0">
                <a:ln>
                  <a:noFill/>
                </a:ln>
                <a:solidFill>
                  <a:srgbClr val="00ACA4"/>
                </a:solidFill>
                <a:effectLst/>
                <a:uLnTx/>
                <a:uFillTx/>
                <a:latin typeface="Dosis SemiBold" pitchFamily="2" charset="0"/>
                <a:ea typeface="+mn-ea"/>
                <a:cs typeface="Arial" panose="020B0604020202020204" pitchFamily="34" charset="0"/>
              </a:rPr>
              <a:t>car</a:t>
            </a:r>
            <a:r>
              <a:rPr kumimoji="0" lang="fr-FR" sz="3400" b="1" i="0" u="none" strike="noStrike" kern="0" cap="none" spc="0" normalizeH="0" baseline="0" noProof="0" dirty="0">
                <a:ln>
                  <a:noFill/>
                </a:ln>
                <a:solidFill>
                  <a:srgbClr val="424D7B"/>
                </a:solidFill>
                <a:effectLst/>
                <a:uLnTx/>
                <a:uFillTx/>
                <a:latin typeface="Dosis SemiBold" pitchFamily="2" charset="0"/>
                <a:ea typeface="+mn-ea"/>
                <a:cs typeface="+mn-cs"/>
              </a:rPr>
              <a:t> je fais des fautes.</a:t>
            </a:r>
            <a:endParaRPr kumimoji="0" lang="fr-FR" sz="3400" b="1" i="0" u="none" strike="noStrike" kern="1200" cap="none" spc="0" normalizeH="0" baseline="0" noProof="0" dirty="0">
              <a:ln>
                <a:noFill/>
              </a:ln>
              <a:solidFill>
                <a:srgbClr val="00ACA4"/>
              </a:solidFill>
              <a:effectLst/>
              <a:uLnTx/>
              <a:uFillTx/>
              <a:latin typeface="Dosis SemiBold" pitchFamily="2" charset="0"/>
              <a:ea typeface="+mn-ea"/>
              <a:cs typeface="+mn-cs"/>
            </a:endParaRPr>
          </a:p>
        </p:txBody>
      </p:sp>
    </p:spTree>
    <p:extLst>
      <p:ext uri="{BB962C8B-B14F-4D97-AF65-F5344CB8AC3E}">
        <p14:creationId xmlns:p14="http://schemas.microsoft.com/office/powerpoint/2010/main" val="2727183727"/>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D0458D44-70BC-9546-1039-7CCB50508808}"/>
              </a:ext>
            </a:extLst>
          </p:cNvPr>
          <p:cNvPicPr>
            <a:picLocks noChangeAspect="1"/>
          </p:cNvPicPr>
          <p:nvPr/>
        </p:nvPicPr>
        <p:blipFill>
          <a:blip r:embed="rId2"/>
          <a:stretch>
            <a:fillRect/>
          </a:stretch>
        </p:blipFill>
        <p:spPr>
          <a:xfrm>
            <a:off x="94996" y="539014"/>
            <a:ext cx="1148073" cy="1069105"/>
          </a:xfrm>
          <a:prstGeom prst="rect">
            <a:avLst/>
          </a:prstGeom>
        </p:spPr>
      </p:pic>
      <p:sp>
        <p:nvSpPr>
          <p:cNvPr id="5" name="Titre 1">
            <a:extLst>
              <a:ext uri="{FF2B5EF4-FFF2-40B4-BE49-F238E27FC236}">
                <a16:creationId xmlns:a16="http://schemas.microsoft.com/office/drawing/2014/main" id="{70AA78B8-1D5A-390F-B10B-F4B6DB503A83}"/>
              </a:ext>
            </a:extLst>
          </p:cNvPr>
          <p:cNvSpPr>
            <a:spLocks noGrp="1"/>
          </p:cNvSpPr>
          <p:nvPr>
            <p:ph type="title"/>
          </p:nvPr>
        </p:nvSpPr>
        <p:spPr>
          <a:xfrm>
            <a:off x="1692000" y="756000"/>
            <a:ext cx="6840000" cy="612000"/>
          </a:xfrm>
        </p:spPr>
        <p:txBody>
          <a:bodyPr>
            <a:normAutofit/>
          </a:bodyPr>
          <a:lstStyle/>
          <a:p>
            <a:pPr lvl="0" defTabSz="914400">
              <a:lnSpc>
                <a:spcPct val="100000"/>
              </a:lnSpc>
              <a:spcBef>
                <a:spcPts val="0"/>
              </a:spcBef>
              <a:defRPr/>
            </a:pPr>
            <a:r>
              <a:rPr lang="fr-FR" dirty="0">
                <a:solidFill>
                  <a:schemeClr val="tx1">
                    <a:lumMod val="65000"/>
                    <a:lumOff val="35000"/>
                  </a:schemeClr>
                </a:solidFill>
                <a:latin typeface="Dosis Medium" pitchFamily="2" charset="0"/>
              </a:rPr>
              <a:t>Liez les deux phrases en utilisant le mot  « car ». .</a:t>
            </a:r>
            <a:endParaRPr lang="fr-MA" dirty="0">
              <a:solidFill>
                <a:schemeClr val="tx1">
                  <a:lumMod val="65000"/>
                  <a:lumOff val="35000"/>
                </a:schemeClr>
              </a:solidFill>
              <a:latin typeface="Dosis Medium" pitchFamily="2" charset="0"/>
            </a:endParaRPr>
          </a:p>
        </p:txBody>
      </p:sp>
      <p:sp>
        <p:nvSpPr>
          <p:cNvPr id="9" name="Rectangle 8">
            <a:extLst>
              <a:ext uri="{FF2B5EF4-FFF2-40B4-BE49-F238E27FC236}">
                <a16:creationId xmlns:a16="http://schemas.microsoft.com/office/drawing/2014/main" id="{50B3D98D-831F-C98E-4C58-2F698A5EF6A0}"/>
              </a:ext>
            </a:extLst>
          </p:cNvPr>
          <p:cNvSpPr/>
          <p:nvPr/>
        </p:nvSpPr>
        <p:spPr>
          <a:xfrm>
            <a:off x="1600951" y="2687541"/>
            <a:ext cx="7950109" cy="1477328"/>
          </a:xfrm>
          <a:prstGeom prst="rect">
            <a:avLst/>
          </a:prstGeom>
        </p:spPr>
        <p:txBody>
          <a:bodyPr wrap="square">
            <a:spAutoFit/>
          </a:bodyPr>
          <a:lstStyle/>
          <a:p>
            <a:pPr marL="0" marR="0" lvl="0" indent="0" algn="l" defTabSz="914400" rtl="0" eaLnBrk="1" fontAlgn="base" latinLnBrk="0" hangingPunct="1">
              <a:lnSpc>
                <a:spcPct val="150000"/>
              </a:lnSpc>
              <a:spcBef>
                <a:spcPts val="0"/>
              </a:spcBef>
              <a:spcAft>
                <a:spcPts val="0"/>
              </a:spcAft>
              <a:buClrTx/>
              <a:buSzTx/>
              <a:buFontTx/>
              <a:buNone/>
              <a:tabLst/>
              <a:defRPr/>
            </a:pPr>
            <a:r>
              <a:rPr kumimoji="0" lang="fr-FR" sz="3200" b="1" i="0" u="none" strike="noStrike" kern="1200" cap="none" spc="0" normalizeH="0" baseline="0" noProof="0" dirty="0">
                <a:ln>
                  <a:noFill/>
                </a:ln>
                <a:solidFill>
                  <a:srgbClr val="424D7B"/>
                </a:solidFill>
                <a:effectLst/>
                <a:uLnTx/>
                <a:uFillTx/>
                <a:latin typeface="Dosis SemiBold" pitchFamily="2" charset="0"/>
                <a:ea typeface="+mn-ea"/>
                <a:cs typeface="+mn-cs"/>
              </a:rPr>
              <a:t>Sami fait du sport.</a:t>
            </a:r>
          </a:p>
          <a:p>
            <a:pPr marL="0" marR="0" lvl="0" indent="0" algn="l" defTabSz="914400" rtl="0" eaLnBrk="1" fontAlgn="base" latinLnBrk="0" hangingPunct="1">
              <a:lnSpc>
                <a:spcPct val="150000"/>
              </a:lnSpc>
              <a:spcBef>
                <a:spcPts val="0"/>
              </a:spcBef>
              <a:spcAft>
                <a:spcPts val="0"/>
              </a:spcAft>
              <a:buClrTx/>
              <a:buSzTx/>
              <a:buFontTx/>
              <a:buNone/>
              <a:tabLst/>
              <a:defRPr/>
            </a:pPr>
            <a:r>
              <a:rPr kumimoji="0" lang="fr-FR" sz="3200" b="1" i="0" u="none" strike="noStrike" kern="1200" cap="none" spc="0" normalizeH="0" baseline="0" noProof="0" dirty="0">
                <a:ln>
                  <a:noFill/>
                </a:ln>
                <a:solidFill>
                  <a:srgbClr val="424D7B"/>
                </a:solidFill>
                <a:effectLst/>
                <a:uLnTx/>
                <a:uFillTx/>
                <a:latin typeface="Dosis SemiBold" pitchFamily="2" charset="0"/>
                <a:ea typeface="+mn-ea"/>
                <a:cs typeface="+mn-cs"/>
              </a:rPr>
              <a:t>C’est bon pour la santé.</a:t>
            </a:r>
          </a:p>
        </p:txBody>
      </p:sp>
    </p:spTree>
    <p:extLst>
      <p:ext uri="{BB962C8B-B14F-4D97-AF65-F5344CB8AC3E}">
        <p14:creationId xmlns:p14="http://schemas.microsoft.com/office/powerpoint/2010/main" val="1239533160"/>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AD9727-8E37-357F-00A1-A91AA2F31530}"/>
            </a:ext>
          </a:extLst>
        </p:cNvPr>
        <p:cNvGrpSpPr/>
        <p:nvPr/>
      </p:nvGrpSpPr>
      <p:grpSpPr>
        <a:xfrm>
          <a:off x="0" y="0"/>
          <a:ext cx="0" cy="0"/>
          <a:chOff x="0" y="0"/>
          <a:chExt cx="0" cy="0"/>
        </a:xfrm>
      </p:grpSpPr>
      <p:sp>
        <p:nvSpPr>
          <p:cNvPr id="14" name="Titre 13">
            <a:extLst>
              <a:ext uri="{FF2B5EF4-FFF2-40B4-BE49-F238E27FC236}">
                <a16:creationId xmlns:a16="http://schemas.microsoft.com/office/drawing/2014/main" id="{C4313574-5DA2-0180-1770-81209410B6FF}"/>
              </a:ext>
            </a:extLst>
          </p:cNvPr>
          <p:cNvSpPr>
            <a:spLocks noGrp="1"/>
          </p:cNvSpPr>
          <p:nvPr>
            <p:ph type="title"/>
          </p:nvPr>
        </p:nvSpPr>
        <p:spPr/>
        <p:txBody>
          <a:bodyPr>
            <a:normAutofit/>
          </a:bodyPr>
          <a:lstStyle/>
          <a:p>
            <a:r>
              <a:rPr lang="fr-MA" dirty="0">
                <a:solidFill>
                  <a:schemeClr val="tx1">
                    <a:lumMod val="65000"/>
                    <a:lumOff val="35000"/>
                  </a:schemeClr>
                </a:solidFill>
                <a:latin typeface="Dosis Medium" pitchFamily="2" charset="0"/>
              </a:rPr>
              <a:t>Qui veut lire sa phrase ? </a:t>
            </a:r>
          </a:p>
        </p:txBody>
      </p:sp>
      <p:pic>
        <p:nvPicPr>
          <p:cNvPr id="2" name="Image 1">
            <a:extLst>
              <a:ext uri="{FF2B5EF4-FFF2-40B4-BE49-F238E27FC236}">
                <a16:creationId xmlns:a16="http://schemas.microsoft.com/office/drawing/2014/main" id="{408CF0CA-A585-EDBD-D2F7-9CC4DD11B834}"/>
              </a:ext>
            </a:extLst>
          </p:cNvPr>
          <p:cNvPicPr>
            <a:picLocks noChangeAspect="1"/>
          </p:cNvPicPr>
          <p:nvPr/>
        </p:nvPicPr>
        <p:blipFill>
          <a:blip r:embed="rId2"/>
          <a:srcRect r="1593" b="11327"/>
          <a:stretch>
            <a:fillRect/>
          </a:stretch>
        </p:blipFill>
        <p:spPr>
          <a:xfrm>
            <a:off x="215393" y="650122"/>
            <a:ext cx="1087654" cy="980062"/>
          </a:xfrm>
          <a:prstGeom prst="ellipse">
            <a:avLst/>
          </a:prstGeom>
        </p:spPr>
      </p:pic>
      <p:pic>
        <p:nvPicPr>
          <p:cNvPr id="3" name="Image 2">
            <a:extLst>
              <a:ext uri="{FF2B5EF4-FFF2-40B4-BE49-F238E27FC236}">
                <a16:creationId xmlns:a16="http://schemas.microsoft.com/office/drawing/2014/main" id="{7D477749-2DEF-0DCC-4A1C-0E792901A56E}"/>
              </a:ext>
            </a:extLst>
          </p:cNvPr>
          <p:cNvPicPr>
            <a:picLocks noChangeAspect="1"/>
          </p:cNvPicPr>
          <p:nvPr/>
        </p:nvPicPr>
        <p:blipFill>
          <a:blip r:embed="rId3">
            <a:clrChange>
              <a:clrFrom>
                <a:srgbClr val="EAE8E4"/>
              </a:clrFrom>
              <a:clrTo>
                <a:srgbClr val="EAE8E4">
                  <a:alpha val="0"/>
                </a:srgbClr>
              </a:clrTo>
            </a:clrChange>
          </a:blip>
          <a:srcRect l="4527" t="16702" r="3992" b="15930"/>
          <a:stretch>
            <a:fillRect/>
          </a:stretch>
        </p:blipFill>
        <p:spPr>
          <a:xfrm>
            <a:off x="2673658" y="2349075"/>
            <a:ext cx="3796684" cy="2795931"/>
          </a:xfrm>
          <a:prstGeom prst="roundRect">
            <a:avLst>
              <a:gd name="adj" fmla="val 6988"/>
            </a:avLst>
          </a:prstGeom>
        </p:spPr>
      </p:pic>
    </p:spTree>
    <p:extLst>
      <p:ext uri="{BB962C8B-B14F-4D97-AF65-F5344CB8AC3E}">
        <p14:creationId xmlns:p14="http://schemas.microsoft.com/office/powerpoint/2010/main" val="2560019827"/>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E5977A-C073-3BE4-8FC0-CA3016996A36}"/>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Corrigez.</a:t>
            </a:r>
            <a:endParaRPr lang="fr-MA" dirty="0">
              <a:solidFill>
                <a:schemeClr val="tx1">
                  <a:lumMod val="65000"/>
                  <a:lumOff val="35000"/>
                </a:schemeClr>
              </a:solidFill>
            </a:endParaRPr>
          </a:p>
        </p:txBody>
      </p:sp>
      <p:pic>
        <p:nvPicPr>
          <p:cNvPr id="5" name="Image 4">
            <a:extLst>
              <a:ext uri="{FF2B5EF4-FFF2-40B4-BE49-F238E27FC236}">
                <a16:creationId xmlns:a16="http://schemas.microsoft.com/office/drawing/2014/main" id="{F57B3EEB-3E36-F757-0641-F98FB24213E2}"/>
              </a:ext>
            </a:extLst>
          </p:cNvPr>
          <p:cNvPicPr>
            <a:picLocks noChangeAspect="1"/>
          </p:cNvPicPr>
          <p:nvPr/>
        </p:nvPicPr>
        <p:blipFill>
          <a:blip r:embed="rId2"/>
          <a:stretch>
            <a:fillRect/>
          </a:stretch>
        </p:blipFill>
        <p:spPr>
          <a:xfrm>
            <a:off x="94996" y="539014"/>
            <a:ext cx="1148073" cy="1069105"/>
          </a:xfrm>
          <a:prstGeom prst="rect">
            <a:avLst/>
          </a:prstGeom>
        </p:spPr>
      </p:pic>
      <p:sp>
        <p:nvSpPr>
          <p:cNvPr id="3" name="Rectangle 2">
            <a:extLst>
              <a:ext uri="{FF2B5EF4-FFF2-40B4-BE49-F238E27FC236}">
                <a16:creationId xmlns:a16="http://schemas.microsoft.com/office/drawing/2014/main" id="{1006F3CA-8BFB-66CC-01F9-BE70634CAF4A}"/>
              </a:ext>
            </a:extLst>
          </p:cNvPr>
          <p:cNvSpPr/>
          <p:nvPr/>
        </p:nvSpPr>
        <p:spPr>
          <a:xfrm>
            <a:off x="961973" y="2786693"/>
            <a:ext cx="7950109" cy="738664"/>
          </a:xfrm>
          <a:prstGeom prst="rect">
            <a:avLst/>
          </a:prstGeom>
        </p:spPr>
        <p:txBody>
          <a:bodyPr wrap="square">
            <a:spAutoFit/>
          </a:bodyPr>
          <a:lstStyle/>
          <a:p>
            <a:pPr marL="0" marR="0" lvl="0" indent="0" algn="l" defTabSz="914400" rtl="0" eaLnBrk="1" fontAlgn="base" latinLnBrk="0" hangingPunct="1">
              <a:lnSpc>
                <a:spcPct val="150000"/>
              </a:lnSpc>
              <a:spcBef>
                <a:spcPts val="0"/>
              </a:spcBef>
              <a:spcAft>
                <a:spcPts val="0"/>
              </a:spcAft>
              <a:buClrTx/>
              <a:buSzTx/>
              <a:buFontTx/>
              <a:buNone/>
              <a:tabLst/>
              <a:defRPr/>
            </a:pPr>
            <a:r>
              <a:rPr kumimoji="0" lang="fr-FR" sz="3200" b="1" i="0" u="none" strike="noStrike" kern="1200" cap="none" spc="0" normalizeH="0" baseline="0" noProof="0" dirty="0">
                <a:ln>
                  <a:noFill/>
                </a:ln>
                <a:solidFill>
                  <a:srgbClr val="424D7B"/>
                </a:solidFill>
                <a:effectLst/>
                <a:uLnTx/>
                <a:uFillTx/>
                <a:latin typeface="Dosis SemiBold" pitchFamily="2" charset="0"/>
                <a:ea typeface="+mn-ea"/>
                <a:cs typeface="+mn-cs"/>
              </a:rPr>
              <a:t>Sami fait du sport </a:t>
            </a:r>
            <a:r>
              <a:rPr kumimoji="0" lang="fr-FR" sz="3200" b="1" i="0" u="none" strike="noStrike" kern="1200" cap="none" spc="0" normalizeH="0" baseline="0" noProof="0" dirty="0">
                <a:ln>
                  <a:noFill/>
                </a:ln>
                <a:solidFill>
                  <a:srgbClr val="00ACA4"/>
                </a:solidFill>
                <a:effectLst/>
                <a:uLnTx/>
                <a:uFillTx/>
                <a:latin typeface="Dosis SemiBold" pitchFamily="2" charset="0"/>
                <a:ea typeface="+mn-ea"/>
                <a:cs typeface="+mn-cs"/>
              </a:rPr>
              <a:t>car </a:t>
            </a:r>
            <a:r>
              <a:rPr kumimoji="0" lang="fr-FR" sz="3200" b="1" i="0" u="none" strike="noStrike" kern="1200" cap="none" spc="0" normalizeH="0" baseline="0" noProof="0" dirty="0">
                <a:ln>
                  <a:noFill/>
                </a:ln>
                <a:solidFill>
                  <a:srgbClr val="424D7B"/>
                </a:solidFill>
                <a:effectLst/>
                <a:uLnTx/>
                <a:uFillTx/>
                <a:latin typeface="Dosis SemiBold" pitchFamily="2" charset="0"/>
                <a:ea typeface="+mn-ea"/>
                <a:cs typeface="+mn-cs"/>
              </a:rPr>
              <a:t>c’est bon pour la santé.</a:t>
            </a:r>
          </a:p>
        </p:txBody>
      </p:sp>
    </p:spTree>
    <p:extLst>
      <p:ext uri="{BB962C8B-B14F-4D97-AF65-F5344CB8AC3E}">
        <p14:creationId xmlns:p14="http://schemas.microsoft.com/office/powerpoint/2010/main" val="3035555931"/>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01ABF1-2CDE-E621-A3C0-575AEC3E1065}"/>
            </a:ext>
          </a:extLst>
        </p:cNvPr>
        <p:cNvGrpSpPr/>
        <p:nvPr/>
      </p:nvGrpSpPr>
      <p:grpSpPr>
        <a:xfrm>
          <a:off x="0" y="0"/>
          <a:ext cx="0" cy="0"/>
          <a:chOff x="0" y="0"/>
          <a:chExt cx="0" cy="0"/>
        </a:xfrm>
      </p:grpSpPr>
      <p:sp>
        <p:nvSpPr>
          <p:cNvPr id="7" name="ZoneTexte 6">
            <a:extLst>
              <a:ext uri="{FF2B5EF4-FFF2-40B4-BE49-F238E27FC236}">
                <a16:creationId xmlns:a16="http://schemas.microsoft.com/office/drawing/2014/main" id="{01E6C28D-D3D0-61AE-70D3-8F8F9053E79B}"/>
              </a:ext>
            </a:extLst>
          </p:cNvPr>
          <p:cNvSpPr txBox="1"/>
          <p:nvPr/>
        </p:nvSpPr>
        <p:spPr>
          <a:xfrm>
            <a:off x="949962" y="2617153"/>
            <a:ext cx="7342909" cy="1477328"/>
          </a:xfrm>
          <a:prstGeom prst="rect">
            <a:avLst/>
          </a:prstGeom>
          <a:noFill/>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fr-MA" sz="3200" b="1" i="0" u="none" strike="noStrike" kern="1200" cap="none" spc="0" normalizeH="0" baseline="0" noProof="0" dirty="0">
                <a:ln>
                  <a:noFill/>
                </a:ln>
                <a:solidFill>
                  <a:srgbClr val="424D7B"/>
                </a:solidFill>
                <a:effectLst/>
                <a:uLnTx/>
                <a:uFillTx/>
                <a:latin typeface="Dosis SemiBold" pitchFamily="2" charset="0"/>
                <a:ea typeface="+mn-ea"/>
                <a:cs typeface="+mn-cs"/>
              </a:rPr>
              <a:t>Sami utilise l’IA.</a:t>
            </a:r>
            <a:endParaRPr kumimoji="0" lang="fr-MA" sz="3200" b="0" i="0" u="none" strike="noStrike" kern="1200" cap="none" spc="0" normalizeH="0" baseline="0" noProof="0" dirty="0">
              <a:ln>
                <a:noFill/>
              </a:ln>
              <a:solidFill>
                <a:prstClr val="black"/>
              </a:solidFill>
              <a:effectLst/>
              <a:uLnTx/>
              <a:uFillTx/>
              <a:latin typeface="Dosis SemiBold" pitchFamily="2" charset="0"/>
              <a:ea typeface="+mn-ea"/>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MA" sz="3200" b="1" i="0" u="none" strike="noStrike" kern="1200" cap="none" spc="0" normalizeH="0" baseline="0" noProof="0" dirty="0">
                <a:ln>
                  <a:noFill/>
                </a:ln>
                <a:solidFill>
                  <a:srgbClr val="424D7B"/>
                </a:solidFill>
                <a:effectLst/>
                <a:uLnTx/>
                <a:uFillTx/>
                <a:latin typeface="Dosis SemiBold" pitchFamily="2" charset="0"/>
                <a:ea typeface="+mn-ea"/>
                <a:cs typeface="+mn-cs"/>
              </a:rPr>
              <a:t>Il souhaite créer des histoires.</a:t>
            </a:r>
          </a:p>
        </p:txBody>
      </p:sp>
      <p:pic>
        <p:nvPicPr>
          <p:cNvPr id="8" name="Image 7">
            <a:extLst>
              <a:ext uri="{FF2B5EF4-FFF2-40B4-BE49-F238E27FC236}">
                <a16:creationId xmlns:a16="http://schemas.microsoft.com/office/drawing/2014/main" id="{3802687E-9BCB-D4B1-0596-7A85DAF2A14B}"/>
              </a:ext>
            </a:extLst>
          </p:cNvPr>
          <p:cNvPicPr>
            <a:picLocks noChangeAspect="1"/>
          </p:cNvPicPr>
          <p:nvPr/>
        </p:nvPicPr>
        <p:blipFill>
          <a:blip r:embed="rId2"/>
          <a:stretch>
            <a:fillRect/>
          </a:stretch>
        </p:blipFill>
        <p:spPr>
          <a:xfrm>
            <a:off x="94996" y="539014"/>
            <a:ext cx="1148073" cy="1069105"/>
          </a:xfrm>
          <a:prstGeom prst="rect">
            <a:avLst/>
          </a:prstGeom>
        </p:spPr>
      </p:pic>
      <p:sp>
        <p:nvSpPr>
          <p:cNvPr id="4" name="Titre 1">
            <a:extLst>
              <a:ext uri="{FF2B5EF4-FFF2-40B4-BE49-F238E27FC236}">
                <a16:creationId xmlns:a16="http://schemas.microsoft.com/office/drawing/2014/main" id="{C062877E-0841-32A1-4486-6F3EA57916D4}"/>
              </a:ext>
            </a:extLst>
          </p:cNvPr>
          <p:cNvSpPr>
            <a:spLocks noGrp="1"/>
          </p:cNvSpPr>
          <p:nvPr>
            <p:ph type="title"/>
          </p:nvPr>
        </p:nvSpPr>
        <p:spPr>
          <a:xfrm>
            <a:off x="1692000" y="756000"/>
            <a:ext cx="6840000" cy="612000"/>
          </a:xfrm>
        </p:spPr>
        <p:txBody>
          <a:bodyPr>
            <a:normAutofit/>
          </a:bodyPr>
          <a:lstStyle/>
          <a:p>
            <a:pPr lvl="0" defTabSz="914400">
              <a:lnSpc>
                <a:spcPct val="100000"/>
              </a:lnSpc>
              <a:spcBef>
                <a:spcPts val="0"/>
              </a:spcBef>
              <a:defRPr/>
            </a:pPr>
            <a:r>
              <a:rPr lang="fr-FR" dirty="0">
                <a:solidFill>
                  <a:schemeClr val="tx1">
                    <a:lumMod val="65000"/>
                    <a:lumOff val="35000"/>
                  </a:schemeClr>
                </a:solidFill>
                <a:latin typeface="Dosis Medium" pitchFamily="2" charset="0"/>
              </a:rPr>
              <a:t>Liez les deux phrases en utilisant le mot « car ». .</a:t>
            </a:r>
            <a:endParaRPr lang="fr-MA" dirty="0">
              <a:solidFill>
                <a:schemeClr val="tx1">
                  <a:lumMod val="65000"/>
                  <a:lumOff val="35000"/>
                </a:schemeClr>
              </a:solidFill>
              <a:latin typeface="Dosis Medium" pitchFamily="2" charset="0"/>
            </a:endParaRPr>
          </a:p>
        </p:txBody>
      </p:sp>
    </p:spTree>
    <p:extLst>
      <p:ext uri="{BB962C8B-B14F-4D97-AF65-F5344CB8AC3E}">
        <p14:creationId xmlns:p14="http://schemas.microsoft.com/office/powerpoint/2010/main" val="4252094161"/>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A4820C-8208-737C-204E-A806F1C5EC36}"/>
            </a:ext>
          </a:extLst>
        </p:cNvPr>
        <p:cNvGrpSpPr/>
        <p:nvPr/>
      </p:nvGrpSpPr>
      <p:grpSpPr>
        <a:xfrm>
          <a:off x="0" y="0"/>
          <a:ext cx="0" cy="0"/>
          <a:chOff x="0" y="0"/>
          <a:chExt cx="0" cy="0"/>
        </a:xfrm>
      </p:grpSpPr>
      <p:sp>
        <p:nvSpPr>
          <p:cNvPr id="14" name="Titre 13">
            <a:extLst>
              <a:ext uri="{FF2B5EF4-FFF2-40B4-BE49-F238E27FC236}">
                <a16:creationId xmlns:a16="http://schemas.microsoft.com/office/drawing/2014/main" id="{66BC347A-78AA-6967-52B5-5D19CCDF3F3C}"/>
              </a:ext>
            </a:extLst>
          </p:cNvPr>
          <p:cNvSpPr>
            <a:spLocks noGrp="1"/>
          </p:cNvSpPr>
          <p:nvPr>
            <p:ph type="title"/>
          </p:nvPr>
        </p:nvSpPr>
        <p:spPr/>
        <p:txBody>
          <a:bodyPr>
            <a:normAutofit/>
          </a:bodyPr>
          <a:lstStyle/>
          <a:p>
            <a:r>
              <a:rPr lang="fr-MA" dirty="0">
                <a:solidFill>
                  <a:schemeClr val="tx1">
                    <a:lumMod val="65000"/>
                    <a:lumOff val="35000"/>
                  </a:schemeClr>
                </a:solidFill>
                <a:latin typeface="Dosis Medium" pitchFamily="2" charset="0"/>
              </a:rPr>
              <a:t>Qui veut lire sa phrase ? </a:t>
            </a:r>
          </a:p>
        </p:txBody>
      </p:sp>
      <p:pic>
        <p:nvPicPr>
          <p:cNvPr id="2" name="Image 1">
            <a:extLst>
              <a:ext uri="{FF2B5EF4-FFF2-40B4-BE49-F238E27FC236}">
                <a16:creationId xmlns:a16="http://schemas.microsoft.com/office/drawing/2014/main" id="{D910E8F5-A814-7FDA-F108-5DCF48EC60CC}"/>
              </a:ext>
            </a:extLst>
          </p:cNvPr>
          <p:cNvPicPr>
            <a:picLocks noChangeAspect="1"/>
          </p:cNvPicPr>
          <p:nvPr/>
        </p:nvPicPr>
        <p:blipFill>
          <a:blip r:embed="rId2"/>
          <a:srcRect r="1593" b="11327"/>
          <a:stretch>
            <a:fillRect/>
          </a:stretch>
        </p:blipFill>
        <p:spPr>
          <a:xfrm>
            <a:off x="215393" y="650122"/>
            <a:ext cx="1087654" cy="980062"/>
          </a:xfrm>
          <a:prstGeom prst="ellipse">
            <a:avLst/>
          </a:prstGeom>
        </p:spPr>
      </p:pic>
      <p:pic>
        <p:nvPicPr>
          <p:cNvPr id="3" name="Image 2">
            <a:extLst>
              <a:ext uri="{FF2B5EF4-FFF2-40B4-BE49-F238E27FC236}">
                <a16:creationId xmlns:a16="http://schemas.microsoft.com/office/drawing/2014/main" id="{8EE3E5EE-0825-9C64-5E7D-180CF96C2ADA}"/>
              </a:ext>
            </a:extLst>
          </p:cNvPr>
          <p:cNvPicPr>
            <a:picLocks noChangeAspect="1"/>
          </p:cNvPicPr>
          <p:nvPr/>
        </p:nvPicPr>
        <p:blipFill>
          <a:blip r:embed="rId3">
            <a:clrChange>
              <a:clrFrom>
                <a:srgbClr val="EAE8E4"/>
              </a:clrFrom>
              <a:clrTo>
                <a:srgbClr val="EAE8E4">
                  <a:alpha val="0"/>
                </a:srgbClr>
              </a:clrTo>
            </a:clrChange>
          </a:blip>
          <a:srcRect l="4527" t="16702" r="3992" b="15930"/>
          <a:stretch>
            <a:fillRect/>
          </a:stretch>
        </p:blipFill>
        <p:spPr>
          <a:xfrm>
            <a:off x="2673658" y="2349075"/>
            <a:ext cx="3796684" cy="2795931"/>
          </a:xfrm>
          <a:prstGeom prst="roundRect">
            <a:avLst>
              <a:gd name="adj" fmla="val 6988"/>
            </a:avLst>
          </a:prstGeom>
        </p:spPr>
      </p:pic>
    </p:spTree>
    <p:extLst>
      <p:ext uri="{BB962C8B-B14F-4D97-AF65-F5344CB8AC3E}">
        <p14:creationId xmlns:p14="http://schemas.microsoft.com/office/powerpoint/2010/main" val="2968506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8887A5-2405-7495-DC72-87366CC3240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09622C0-6A2D-8C72-4C49-EBC7CEDFFC3A}"/>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Corrigez.</a:t>
            </a:r>
            <a:endParaRPr lang="fr-MA" dirty="0">
              <a:solidFill>
                <a:schemeClr val="tx1">
                  <a:lumMod val="65000"/>
                  <a:lumOff val="35000"/>
                </a:schemeClr>
              </a:solidFill>
            </a:endParaRPr>
          </a:p>
        </p:txBody>
      </p:sp>
      <p:pic>
        <p:nvPicPr>
          <p:cNvPr id="3" name="Image 2">
            <a:extLst>
              <a:ext uri="{FF2B5EF4-FFF2-40B4-BE49-F238E27FC236}">
                <a16:creationId xmlns:a16="http://schemas.microsoft.com/office/drawing/2014/main" id="{641F2C00-29ED-7E39-154C-19E2735194EA}"/>
              </a:ext>
            </a:extLst>
          </p:cNvPr>
          <p:cNvPicPr>
            <a:picLocks noChangeAspect="1"/>
          </p:cNvPicPr>
          <p:nvPr/>
        </p:nvPicPr>
        <p:blipFill>
          <a:blip r:embed="rId2"/>
          <a:stretch>
            <a:fillRect/>
          </a:stretch>
        </p:blipFill>
        <p:spPr>
          <a:xfrm>
            <a:off x="94996" y="539014"/>
            <a:ext cx="1148073" cy="1069105"/>
          </a:xfrm>
          <a:prstGeom prst="rect">
            <a:avLst/>
          </a:prstGeom>
        </p:spPr>
      </p:pic>
      <p:sp>
        <p:nvSpPr>
          <p:cNvPr id="4" name="ZoneTexte 3">
            <a:extLst>
              <a:ext uri="{FF2B5EF4-FFF2-40B4-BE49-F238E27FC236}">
                <a16:creationId xmlns:a16="http://schemas.microsoft.com/office/drawing/2014/main" id="{BF54750D-80B7-313C-A624-D264AA24A6ED}"/>
              </a:ext>
            </a:extLst>
          </p:cNvPr>
          <p:cNvSpPr txBox="1"/>
          <p:nvPr/>
        </p:nvSpPr>
        <p:spPr>
          <a:xfrm>
            <a:off x="388102" y="2859525"/>
            <a:ext cx="8552086" cy="657872"/>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fr-MA" sz="2800" b="1" i="0" u="none" strike="noStrike" kern="1200" cap="none" spc="0" normalizeH="0" baseline="0" noProof="0" dirty="0">
                <a:ln>
                  <a:noFill/>
                </a:ln>
                <a:solidFill>
                  <a:srgbClr val="424D7B"/>
                </a:solidFill>
                <a:effectLst/>
                <a:uLnTx/>
                <a:uFillTx/>
                <a:latin typeface="Dosis SemiBold" pitchFamily="2" charset="0"/>
                <a:ea typeface="+mn-ea"/>
                <a:cs typeface="+mn-cs"/>
              </a:rPr>
              <a:t>Sami utilise l’IA </a:t>
            </a:r>
            <a:r>
              <a:rPr kumimoji="0" lang="fr-MA" sz="2800" b="1" i="0" u="none" strike="noStrike" kern="1200" cap="none" spc="0" normalizeH="0" baseline="0" noProof="0" dirty="0">
                <a:ln>
                  <a:noFill/>
                </a:ln>
                <a:solidFill>
                  <a:srgbClr val="00ACA4"/>
                </a:solidFill>
                <a:effectLst/>
                <a:uLnTx/>
                <a:uFillTx/>
                <a:latin typeface="Dosis SemiBold" pitchFamily="2" charset="0"/>
                <a:ea typeface="+mn-ea"/>
                <a:cs typeface="+mn-cs"/>
              </a:rPr>
              <a:t>car</a:t>
            </a:r>
            <a:r>
              <a:rPr kumimoji="0" lang="fr-MA" sz="2800" b="1" i="0" u="none" strike="noStrike" kern="1200" cap="none" spc="0" normalizeH="0" baseline="0" noProof="0" dirty="0">
                <a:ln>
                  <a:noFill/>
                </a:ln>
                <a:solidFill>
                  <a:srgbClr val="424D7B"/>
                </a:solidFill>
                <a:effectLst/>
                <a:uLnTx/>
                <a:uFillTx/>
                <a:latin typeface="Dosis SemiBold" pitchFamily="2" charset="0"/>
                <a:ea typeface="+mn-ea"/>
                <a:cs typeface="+mn-cs"/>
              </a:rPr>
              <a:t> il souhaite créer des histoires.</a:t>
            </a:r>
          </a:p>
        </p:txBody>
      </p:sp>
    </p:spTree>
    <p:extLst>
      <p:ext uri="{BB962C8B-B14F-4D97-AF65-F5344CB8AC3E}">
        <p14:creationId xmlns:p14="http://schemas.microsoft.com/office/powerpoint/2010/main" val="569544017"/>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0F804235-24D5-4D35-61D0-E83AF5B31DC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54733" y="1723244"/>
            <a:ext cx="3219643" cy="4938485"/>
          </a:xfrm>
          <a:prstGeom prst="rect">
            <a:avLst/>
          </a:prstGeom>
        </p:spPr>
      </p:pic>
      <p:sp>
        <p:nvSpPr>
          <p:cNvPr id="2" name="Titre 1">
            <a:extLst>
              <a:ext uri="{FF2B5EF4-FFF2-40B4-BE49-F238E27FC236}">
                <a16:creationId xmlns:a16="http://schemas.microsoft.com/office/drawing/2014/main" id="{442E01AB-E4E4-4C54-7FDD-B1FCB5FF552E}"/>
              </a:ext>
            </a:extLst>
          </p:cNvPr>
          <p:cNvSpPr>
            <a:spLocks noGrp="1"/>
          </p:cNvSpPr>
          <p:nvPr>
            <p:ph type="title"/>
          </p:nvPr>
        </p:nvSpPr>
        <p:spPr/>
        <p:txBody>
          <a:bodyPr/>
          <a:lstStyle/>
          <a:p>
            <a:r>
              <a:rPr kumimoji="0" lang="fr-FR" sz="1600" b="0" i="0" u="none" strike="noStrike" kern="1200" cap="none" spc="0" normalizeH="0" baseline="0" noProof="0" dirty="0">
                <a:ln>
                  <a:noFill/>
                </a:ln>
                <a:solidFill>
                  <a:schemeClr val="tx1">
                    <a:lumMod val="85000"/>
                    <a:lumOff val="15000"/>
                  </a:schemeClr>
                </a:solidFill>
                <a:effectLst/>
                <a:uLnTx/>
                <a:uFillTx/>
                <a:latin typeface="Dosis Medium" pitchFamily="2" charset="0"/>
                <a:ea typeface="+mn-ea"/>
                <a:cs typeface="+mn-cs"/>
              </a:rPr>
              <a:t>Prenez vos livrets à la page 90</a:t>
            </a:r>
            <a:r>
              <a:rPr lang="fr-FR" dirty="0">
                <a:solidFill>
                  <a:schemeClr val="tx1">
                    <a:lumMod val="85000"/>
                    <a:lumOff val="15000"/>
                  </a:schemeClr>
                </a:solidFill>
                <a:latin typeface="Dosis Medium" pitchFamily="2" charset="0"/>
              </a:rPr>
              <a:t>.</a:t>
            </a:r>
            <a:endParaRPr lang="fr-MA" dirty="0">
              <a:solidFill>
                <a:schemeClr val="tx1">
                  <a:lumMod val="85000"/>
                  <a:lumOff val="15000"/>
                </a:schemeClr>
              </a:solidFill>
            </a:endParaRPr>
          </a:p>
        </p:txBody>
      </p:sp>
      <p:sp>
        <p:nvSpPr>
          <p:cNvPr id="6" name="Rectangle : coins arrondis 5">
            <a:extLst>
              <a:ext uri="{FF2B5EF4-FFF2-40B4-BE49-F238E27FC236}">
                <a16:creationId xmlns:a16="http://schemas.microsoft.com/office/drawing/2014/main" id="{CBAD19CE-1633-D5AD-41C6-1E95FCB27BFF}"/>
              </a:ext>
            </a:extLst>
          </p:cNvPr>
          <p:cNvSpPr/>
          <p:nvPr/>
        </p:nvSpPr>
        <p:spPr>
          <a:xfrm>
            <a:off x="2754733" y="3542271"/>
            <a:ext cx="3219644" cy="1457434"/>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3" name="Image 2">
            <a:extLst>
              <a:ext uri="{FF2B5EF4-FFF2-40B4-BE49-F238E27FC236}">
                <a16:creationId xmlns:a16="http://schemas.microsoft.com/office/drawing/2014/main" id="{F953E5F1-2F34-E2F8-538E-63E2B8851AFB}"/>
              </a:ext>
            </a:extLst>
          </p:cNvPr>
          <p:cNvPicPr>
            <a:picLocks noChangeAspect="1"/>
          </p:cNvPicPr>
          <p:nvPr/>
        </p:nvPicPr>
        <p:blipFill>
          <a:blip r:embed="rId3"/>
          <a:stretch>
            <a:fillRect/>
          </a:stretch>
        </p:blipFill>
        <p:spPr>
          <a:xfrm>
            <a:off x="94996" y="539014"/>
            <a:ext cx="1148073" cy="1069105"/>
          </a:xfrm>
          <a:prstGeom prst="rect">
            <a:avLst/>
          </a:prstGeom>
        </p:spPr>
      </p:pic>
    </p:spTree>
    <p:extLst>
      <p:ext uri="{BB962C8B-B14F-4D97-AF65-F5344CB8AC3E}">
        <p14:creationId xmlns:p14="http://schemas.microsoft.com/office/powerpoint/2010/main" val="4791802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97FD45-69DF-9DCC-0204-9FB4C814DE93}"/>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5A396B42-407F-C80F-2904-97EC99D1E858}"/>
                  </a:ext>
                </a:extLst>
              </p14:cNvPr>
              <p14:cNvContentPartPr/>
              <p14:nvPr/>
            </p14:nvContentPartPr>
            <p14:xfrm>
              <a:off x="2912571" y="1083385"/>
              <a:ext cx="360" cy="360"/>
            </p14:xfrm>
          </p:contentPart>
        </mc:Choice>
        <mc:Fallback xmlns="">
          <p:pic>
            <p:nvPicPr>
              <p:cNvPr id="11" name="Encre 10">
                <a:extLst>
                  <a:ext uri="{FF2B5EF4-FFF2-40B4-BE49-F238E27FC236}">
                    <a16:creationId xmlns:p14="http://schemas.microsoft.com/office/powerpoint/2010/main" xmlns="" xmlns:a16="http://schemas.microsoft.com/office/drawing/2014/main" id="{D00826B7-AF23-C15C-AAB0-5C8A140CABE0}"/>
                  </a:ext>
                </a:extLst>
              </p:cNvPr>
              <p:cNvPicPr/>
              <p:nvPr/>
            </p:nvPicPr>
            <p:blipFill>
              <a:blip r:embed="rId3"/>
              <a:stretch>
                <a:fillRect/>
              </a:stretch>
            </p:blipFill>
            <p:spPr>
              <a:xfrm>
                <a:off x="2903571" y="1074385"/>
                <a:ext cx="18000" cy="18000"/>
              </a:xfrm>
              <a:prstGeom prst="rect">
                <a:avLst/>
              </a:prstGeom>
            </p:spPr>
          </p:pic>
        </mc:Fallback>
      </mc:AlternateContent>
      <p:sp>
        <p:nvSpPr>
          <p:cNvPr id="2" name="Titre 5">
            <a:extLst>
              <a:ext uri="{FF2B5EF4-FFF2-40B4-BE49-F238E27FC236}">
                <a16:creationId xmlns:a16="http://schemas.microsoft.com/office/drawing/2014/main" id="{DB348EF7-5A38-F6A5-8E9A-9823F0AD040E}"/>
              </a:ext>
            </a:extLst>
          </p:cNvPr>
          <p:cNvSpPr txBox="1">
            <a:spLocks/>
          </p:cNvSpPr>
          <p:nvPr/>
        </p:nvSpPr>
        <p:spPr>
          <a:xfrm>
            <a:off x="1681333" y="777385"/>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Vous allez faire l’activité 2.  Je vais expliquer la consigne et passer entre les rangs pour vous aider. </a:t>
            </a:r>
          </a:p>
        </p:txBody>
      </p:sp>
      <p:pic>
        <p:nvPicPr>
          <p:cNvPr id="9" name="Image 8">
            <a:extLst>
              <a:ext uri="{FF2B5EF4-FFF2-40B4-BE49-F238E27FC236}">
                <a16:creationId xmlns:a16="http://schemas.microsoft.com/office/drawing/2014/main" id="{1285544F-ED8A-CDE3-80AB-C9436197421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71616" y="1841164"/>
            <a:ext cx="3175672" cy="3175672"/>
          </a:xfrm>
          <a:prstGeom prst="rect">
            <a:avLst/>
          </a:prstGeom>
        </p:spPr>
      </p:pic>
      <p:pic>
        <p:nvPicPr>
          <p:cNvPr id="3" name="Image 2">
            <a:extLst>
              <a:ext uri="{FF2B5EF4-FFF2-40B4-BE49-F238E27FC236}">
                <a16:creationId xmlns:a16="http://schemas.microsoft.com/office/drawing/2014/main" id="{C5C7FEB7-D2AB-8154-7304-5CE5A6F53245}"/>
              </a:ext>
            </a:extLst>
          </p:cNvPr>
          <p:cNvPicPr>
            <a:picLocks noChangeAspect="1"/>
          </p:cNvPicPr>
          <p:nvPr/>
        </p:nvPicPr>
        <p:blipFill>
          <a:blip r:embed="rId5"/>
          <a:stretch>
            <a:fillRect/>
          </a:stretch>
        </p:blipFill>
        <p:spPr>
          <a:xfrm>
            <a:off x="94996" y="539014"/>
            <a:ext cx="1148073" cy="1069105"/>
          </a:xfrm>
          <a:prstGeom prst="rect">
            <a:avLst/>
          </a:prstGeom>
        </p:spPr>
      </p:pic>
      <p:pic>
        <p:nvPicPr>
          <p:cNvPr id="5" name="Image 4">
            <a:extLst>
              <a:ext uri="{FF2B5EF4-FFF2-40B4-BE49-F238E27FC236}">
                <a16:creationId xmlns:a16="http://schemas.microsoft.com/office/drawing/2014/main" id="{740047C7-7451-6124-91E9-204017D61A57}"/>
              </a:ext>
            </a:extLst>
          </p:cNvPr>
          <p:cNvPicPr>
            <a:picLocks noChangeAspect="1"/>
          </p:cNvPicPr>
          <p:nvPr/>
        </p:nvPicPr>
        <p:blipFill>
          <a:blip r:embed="rId6"/>
          <a:stretch>
            <a:fillRect/>
          </a:stretch>
        </p:blipFill>
        <p:spPr>
          <a:xfrm>
            <a:off x="436553" y="2481028"/>
            <a:ext cx="5110165" cy="3175672"/>
          </a:xfrm>
          <a:prstGeom prst="rect">
            <a:avLst/>
          </a:prstGeom>
        </p:spPr>
      </p:pic>
    </p:spTree>
    <p:extLst>
      <p:ext uri="{BB962C8B-B14F-4D97-AF65-F5344CB8AC3E}">
        <p14:creationId xmlns:p14="http://schemas.microsoft.com/office/powerpoint/2010/main" val="3367184136"/>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204440-0690-5B9B-E4A9-8353035CA5B8}"/>
            </a:ext>
          </a:extLst>
        </p:cNvPr>
        <p:cNvGrpSpPr/>
        <p:nvPr/>
      </p:nvGrpSpPr>
      <p:grpSpPr>
        <a:xfrm>
          <a:off x="0" y="0"/>
          <a:ext cx="0" cy="0"/>
          <a:chOff x="0" y="0"/>
          <a:chExt cx="0" cy="0"/>
        </a:xfrm>
      </p:grpSpPr>
      <p:pic>
        <p:nvPicPr>
          <p:cNvPr id="3" name="Image 2">
            <a:extLst>
              <a:ext uri="{FF2B5EF4-FFF2-40B4-BE49-F238E27FC236}">
                <a16:creationId xmlns:a16="http://schemas.microsoft.com/office/drawing/2014/main" id="{E4412F76-87E4-A7AA-E56F-B189AE9C3765}"/>
              </a:ext>
            </a:extLst>
          </p:cNvPr>
          <p:cNvPicPr>
            <a:picLocks noChangeAspect="1"/>
          </p:cNvPicPr>
          <p:nvPr/>
        </p:nvPicPr>
        <p:blipFill>
          <a:blip r:embed="rId2"/>
          <a:stretch>
            <a:fillRect/>
          </a:stretch>
        </p:blipFill>
        <p:spPr>
          <a:xfrm>
            <a:off x="471960" y="2161209"/>
            <a:ext cx="6695767" cy="4161032"/>
          </a:xfrm>
          <a:prstGeom prst="rect">
            <a:avLst/>
          </a:prstGeom>
        </p:spPr>
      </p:pic>
      <mc:AlternateContent xmlns:mc="http://schemas.openxmlformats.org/markup-compatibility/2006" xmlns:p14="http://schemas.microsoft.com/office/powerpoint/2010/main">
        <mc:Choice Requires="p14">
          <p:contentPart p14:bwMode="auto" r:id="rId3">
            <p14:nvContentPartPr>
              <p14:cNvPr id="11" name="Encre 10">
                <a:extLst>
                  <a:ext uri="{FF2B5EF4-FFF2-40B4-BE49-F238E27FC236}">
                    <a16:creationId xmlns:a16="http://schemas.microsoft.com/office/drawing/2014/main" id="{801B4304-F076-3CBA-8893-25284E074864}"/>
                  </a:ext>
                </a:extLst>
              </p14:cNvPr>
              <p14:cNvContentPartPr/>
              <p14:nvPr/>
            </p14:nvContentPartPr>
            <p14:xfrm>
              <a:off x="2912571" y="1083385"/>
              <a:ext cx="360" cy="360"/>
            </p14:xfrm>
          </p:contentPart>
        </mc:Choice>
        <mc:Fallback xmlns="">
          <p:pic>
            <p:nvPicPr>
              <p:cNvPr id="11" name="Encre 10">
                <a:extLst>
                  <a:ext uri="{FF2B5EF4-FFF2-40B4-BE49-F238E27FC236}">
                    <a16:creationId xmlns:p14="http://schemas.microsoft.com/office/powerpoint/2010/main" xmlns="" xmlns:a16="http://schemas.microsoft.com/office/drawing/2014/main" id="{D00826B7-AF23-C15C-AAB0-5C8A140CABE0}"/>
                  </a:ext>
                </a:extLst>
              </p:cNvPr>
              <p:cNvPicPr/>
              <p:nvPr/>
            </p:nvPicPr>
            <p:blipFill>
              <a:blip r:embed="rId4"/>
              <a:stretch>
                <a:fillRect/>
              </a:stretch>
            </p:blipFill>
            <p:spPr>
              <a:xfrm>
                <a:off x="2903571" y="1074385"/>
                <a:ext cx="18000" cy="18000"/>
              </a:xfrm>
              <a:prstGeom prst="rect">
                <a:avLst/>
              </a:prstGeom>
            </p:spPr>
          </p:pic>
        </mc:Fallback>
      </mc:AlternateContent>
      <p:sp>
        <p:nvSpPr>
          <p:cNvPr id="2" name="Titre 5">
            <a:extLst>
              <a:ext uri="{FF2B5EF4-FFF2-40B4-BE49-F238E27FC236}">
                <a16:creationId xmlns:a16="http://schemas.microsoft.com/office/drawing/2014/main" id="{B0D77144-283C-EA0A-FF0A-F6456E1AA6B2}"/>
              </a:ext>
            </a:extLst>
          </p:cNvPr>
          <p:cNvSpPr txBox="1">
            <a:spLocks/>
          </p:cNvSpPr>
          <p:nvPr/>
        </p:nvSpPr>
        <p:spPr>
          <a:xfrm>
            <a:off x="1681333" y="777385"/>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Corrigez. </a:t>
            </a:r>
          </a:p>
        </p:txBody>
      </p:sp>
      <p:pic>
        <p:nvPicPr>
          <p:cNvPr id="5" name="Image 4">
            <a:extLst>
              <a:ext uri="{FF2B5EF4-FFF2-40B4-BE49-F238E27FC236}">
                <a16:creationId xmlns:a16="http://schemas.microsoft.com/office/drawing/2014/main" id="{0CF7E371-5E2C-E4FF-FFB9-BD68393263E0}"/>
              </a:ext>
            </a:extLst>
          </p:cNvPr>
          <p:cNvPicPr>
            <a:picLocks noChangeAspect="1"/>
          </p:cNvPicPr>
          <p:nvPr/>
        </p:nvPicPr>
        <p:blipFill>
          <a:blip r:embed="rId5"/>
          <a:stretch>
            <a:fillRect/>
          </a:stretch>
        </p:blipFill>
        <p:spPr>
          <a:xfrm>
            <a:off x="94996" y="539014"/>
            <a:ext cx="1148073" cy="1069105"/>
          </a:xfrm>
          <a:prstGeom prst="rect">
            <a:avLst/>
          </a:prstGeom>
        </p:spPr>
      </p:pic>
      <p:sp>
        <p:nvSpPr>
          <p:cNvPr id="10" name="ZoneTexte 9">
            <a:extLst>
              <a:ext uri="{FF2B5EF4-FFF2-40B4-BE49-F238E27FC236}">
                <a16:creationId xmlns:a16="http://schemas.microsoft.com/office/drawing/2014/main" id="{A4453678-4A55-D729-17EB-EA7A22BBBD33}"/>
              </a:ext>
            </a:extLst>
          </p:cNvPr>
          <p:cNvSpPr txBox="1"/>
          <p:nvPr/>
        </p:nvSpPr>
        <p:spPr>
          <a:xfrm>
            <a:off x="1148370" y="3159633"/>
            <a:ext cx="8589275"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solidFill>
                  <a:srgbClr val="424D7B"/>
                </a:solidFill>
                <a:effectLst/>
                <a:uLnTx/>
                <a:uFillTx/>
                <a:latin typeface="Dosis SemiBold" pitchFamily="2" charset="0"/>
                <a:ea typeface="+mn-ea"/>
                <a:cs typeface="+mn-cs"/>
              </a:rPr>
              <a:t>Je révise ma leçon de français avec l’IA </a:t>
            </a:r>
            <a:r>
              <a:rPr lang="fr-FR" sz="2000" dirty="0">
                <a:solidFill>
                  <a:srgbClr val="C00000"/>
                </a:solidFill>
                <a:latin typeface="Dosis SemiBold" pitchFamily="2" charset="0"/>
              </a:rPr>
              <a:t>car </a:t>
            </a:r>
            <a:r>
              <a:rPr lang="fr-FR" sz="2000" dirty="0">
                <a:solidFill>
                  <a:srgbClr val="424D7B"/>
                </a:solidFill>
                <a:latin typeface="Dosis SemiBold" pitchFamily="2" charset="0"/>
              </a:rPr>
              <a:t>elle peut m’aider.</a:t>
            </a:r>
            <a:endParaRPr kumimoji="0" lang="fr-FR" sz="2000" b="0" i="0" u="none" strike="noStrike" kern="1200" cap="none" spc="0" normalizeH="0" baseline="0" noProof="0" dirty="0">
              <a:ln>
                <a:noFill/>
              </a:ln>
              <a:solidFill>
                <a:srgbClr val="C00000"/>
              </a:solidFill>
              <a:effectLst/>
              <a:uLnTx/>
              <a:uFillTx/>
              <a:latin typeface="Dosis SemiBold" pitchFamily="2" charset="0"/>
              <a:ea typeface="+mn-ea"/>
              <a:cs typeface="+mn-cs"/>
            </a:endParaRPr>
          </a:p>
        </p:txBody>
      </p:sp>
      <p:sp>
        <p:nvSpPr>
          <p:cNvPr id="4" name="ZoneTexte 3">
            <a:extLst>
              <a:ext uri="{FF2B5EF4-FFF2-40B4-BE49-F238E27FC236}">
                <a16:creationId xmlns:a16="http://schemas.microsoft.com/office/drawing/2014/main" id="{701559F2-B815-35C0-4534-F965DDDB1128}"/>
              </a:ext>
            </a:extLst>
          </p:cNvPr>
          <p:cNvSpPr txBox="1"/>
          <p:nvPr/>
        </p:nvSpPr>
        <p:spPr>
          <a:xfrm>
            <a:off x="1243069" y="4096648"/>
            <a:ext cx="8589275"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solidFill>
                  <a:srgbClr val="424D7B"/>
                </a:solidFill>
                <a:effectLst/>
                <a:uLnTx/>
                <a:uFillTx/>
                <a:latin typeface="Dosis SemiBold" pitchFamily="2" charset="0"/>
                <a:ea typeface="+mn-ea"/>
                <a:cs typeface="+mn-cs"/>
              </a:rPr>
              <a:t>Je vais chez le médecin </a:t>
            </a:r>
            <a:r>
              <a:rPr lang="fr-FR" sz="2000" dirty="0">
                <a:solidFill>
                  <a:srgbClr val="C00000"/>
                </a:solidFill>
                <a:latin typeface="Dosis SemiBold" pitchFamily="2" charset="0"/>
              </a:rPr>
              <a:t>car </a:t>
            </a:r>
            <a:r>
              <a:rPr lang="fr-FR" sz="2000" dirty="0">
                <a:solidFill>
                  <a:srgbClr val="424D7B"/>
                </a:solidFill>
                <a:latin typeface="Dosis SemiBold" pitchFamily="2" charset="0"/>
              </a:rPr>
              <a:t>je suis malade.</a:t>
            </a:r>
            <a:endParaRPr kumimoji="0" lang="fr-FR" sz="2000" b="0" i="0" u="none" strike="noStrike" kern="1200" cap="none" spc="0" normalizeH="0" baseline="0" noProof="0" dirty="0">
              <a:ln>
                <a:noFill/>
              </a:ln>
              <a:solidFill>
                <a:srgbClr val="C00000"/>
              </a:solidFill>
              <a:effectLst/>
              <a:uLnTx/>
              <a:uFillTx/>
              <a:latin typeface="Dosis SemiBold" pitchFamily="2" charset="0"/>
              <a:ea typeface="+mn-ea"/>
              <a:cs typeface="+mn-cs"/>
            </a:endParaRPr>
          </a:p>
        </p:txBody>
      </p:sp>
      <p:sp>
        <p:nvSpPr>
          <p:cNvPr id="8" name="ZoneTexte 7">
            <a:extLst>
              <a:ext uri="{FF2B5EF4-FFF2-40B4-BE49-F238E27FC236}">
                <a16:creationId xmlns:a16="http://schemas.microsoft.com/office/drawing/2014/main" id="{3A191DD4-4A63-0349-A6F2-4FFCB07BB771}"/>
              </a:ext>
            </a:extLst>
          </p:cNvPr>
          <p:cNvSpPr txBox="1"/>
          <p:nvPr/>
        </p:nvSpPr>
        <p:spPr>
          <a:xfrm>
            <a:off x="1184079" y="5573277"/>
            <a:ext cx="7021924"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solidFill>
                  <a:srgbClr val="424D7B"/>
                </a:solidFill>
                <a:effectLst/>
                <a:uLnTx/>
                <a:uFillTx/>
                <a:latin typeface="Dosis SemiBold" pitchFamily="2" charset="0"/>
                <a:ea typeface="+mn-ea"/>
                <a:cs typeface="+mn-cs"/>
              </a:rPr>
              <a:t>Karim joue aux jeux éducatifs </a:t>
            </a:r>
            <a:r>
              <a:rPr lang="fr-FR" sz="2000" dirty="0">
                <a:solidFill>
                  <a:srgbClr val="C00000"/>
                </a:solidFill>
                <a:latin typeface="Dosis SemiBold" pitchFamily="2" charset="0"/>
              </a:rPr>
              <a:t>car </a:t>
            </a:r>
            <a:r>
              <a:rPr lang="fr-FR" sz="2000" dirty="0">
                <a:solidFill>
                  <a:srgbClr val="424D7B"/>
                </a:solidFill>
                <a:latin typeface="Dosis SemiBold" pitchFamily="2" charset="0"/>
              </a:rPr>
              <a:t>il aime apprendre en s’amusant.</a:t>
            </a:r>
            <a:endParaRPr kumimoji="0" lang="fr-FR" sz="2000" b="0" i="0" u="none" strike="noStrike" kern="1200" cap="none" spc="0" normalizeH="0" baseline="0" noProof="0" dirty="0">
              <a:ln>
                <a:noFill/>
              </a:ln>
              <a:solidFill>
                <a:srgbClr val="C00000"/>
              </a:solidFill>
              <a:effectLst/>
              <a:uLnTx/>
              <a:uFillTx/>
              <a:latin typeface="Dosis SemiBold" pitchFamily="2" charset="0"/>
              <a:ea typeface="+mn-ea"/>
              <a:cs typeface="+mn-cs"/>
            </a:endParaRPr>
          </a:p>
        </p:txBody>
      </p:sp>
    </p:spTree>
    <p:extLst>
      <p:ext uri="{BB962C8B-B14F-4D97-AF65-F5344CB8AC3E}">
        <p14:creationId xmlns:p14="http://schemas.microsoft.com/office/powerpoint/2010/main" val="1686101145"/>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6D7A309F-A000-939A-33FC-FFD814EE8321}"/>
              </a:ext>
            </a:extLst>
          </p:cNvPr>
          <p:cNvPicPr>
            <a:picLocks noChangeAspect="1"/>
          </p:cNvPicPr>
          <p:nvPr/>
        </p:nvPicPr>
        <p:blipFill>
          <a:blip r:embed="rId2"/>
          <a:srcRect l="1542" t="8381" r="3284" b="18195"/>
          <a:stretch>
            <a:fillRect/>
          </a:stretch>
        </p:blipFill>
        <p:spPr>
          <a:xfrm>
            <a:off x="1448602" y="4958117"/>
            <a:ext cx="6246795" cy="1349939"/>
          </a:xfrm>
          <a:prstGeom prst="rect">
            <a:avLst/>
          </a:prstGeom>
        </p:spPr>
      </p:pic>
      <p:pic>
        <p:nvPicPr>
          <p:cNvPr id="16" name="Espace réservé pour une image  15" descr="Une image contenant horloge, cercle, symbole, Police&#10;&#10;Le contenu généré par l’IA peut être incorrect.">
            <a:extLst>
              <a:ext uri="{FF2B5EF4-FFF2-40B4-BE49-F238E27FC236}">
                <a16:creationId xmlns:a16="http://schemas.microsoft.com/office/drawing/2014/main" id="{3DABA421-0643-F3B2-09E2-9F21CDBD4601}"/>
              </a:ext>
            </a:extLst>
          </p:cNvPr>
          <p:cNvPicPr>
            <a:picLocks noGrp="1" noChangeAspect="1"/>
          </p:cNvPicPr>
          <p:nvPr>
            <p:ph type="pic" sz="quarter" idx="12"/>
          </p:nvPr>
        </p:nvPicPr>
        <p:blipFill rotWithShape="1">
          <a:blip r:embed="rId3" cstate="print">
            <a:grayscl/>
            <a:extLst>
              <a:ext uri="{28A0092B-C50C-407E-A947-70E740481C1C}">
                <a14:useLocalDpi xmlns:a14="http://schemas.microsoft.com/office/drawing/2010/main" val="0"/>
              </a:ext>
            </a:extLst>
          </a:blip>
          <a:srcRect l="-7526" r="-7526"/>
          <a:stretch>
            <a:fillRect/>
          </a:stretch>
        </p:blipFill>
        <p:spPr/>
      </p:pic>
      <p:pic>
        <p:nvPicPr>
          <p:cNvPr id="18" name="Espace réservé pour une image  17" descr="Une image contenant horloge, cercle, symbole, Police&#10;&#10;Le contenu généré par l’IA peut être incorrect.">
            <a:extLst>
              <a:ext uri="{FF2B5EF4-FFF2-40B4-BE49-F238E27FC236}">
                <a16:creationId xmlns:a16="http://schemas.microsoft.com/office/drawing/2014/main" id="{05AC2783-78BD-E6B4-CB23-ED15ABB0BE00}"/>
              </a:ext>
            </a:extLst>
          </p:cNvPr>
          <p:cNvPicPr>
            <a:picLocks noGrp="1" noChangeAspect="1"/>
          </p:cNvPicPr>
          <p:nvPr>
            <p:ph type="pic" sz="quarter" idx="11"/>
          </p:nvPr>
        </p:nvPicPr>
        <p:blipFill rotWithShape="1">
          <a:blip r:embed="rId4" cstate="print">
            <a:grayscl/>
            <a:extLst>
              <a:ext uri="{28A0092B-C50C-407E-A947-70E740481C1C}">
                <a14:useLocalDpi xmlns:a14="http://schemas.microsoft.com/office/drawing/2010/main" val="0"/>
              </a:ext>
            </a:extLst>
          </a:blip>
          <a:srcRect l="-7560" r="-7560"/>
          <a:stretch>
            <a:fillRect/>
          </a:stretch>
        </p:blipFill>
        <p:spPr/>
      </p:pic>
      <p:pic>
        <p:nvPicPr>
          <p:cNvPr id="14" name="Espace réservé pour une image  13" descr="Une image contenant horloge, cercle, symbole, Police&#10;&#10;Le contenu généré par l’IA peut être incorrect.">
            <a:extLst>
              <a:ext uri="{FF2B5EF4-FFF2-40B4-BE49-F238E27FC236}">
                <a16:creationId xmlns:a16="http://schemas.microsoft.com/office/drawing/2014/main" id="{62D4E4F4-7A38-347E-6A75-31D004B471B5}"/>
              </a:ext>
            </a:extLst>
          </p:cNvPr>
          <p:cNvPicPr>
            <a:picLocks noGrp="1" noChangeAspect="1"/>
          </p:cNvPicPr>
          <p:nvPr>
            <p:ph type="pic" sz="quarter" idx="13"/>
          </p:nvPr>
        </p:nvPicPr>
        <p:blipFill rotWithShape="1">
          <a:blip r:embed="rId4" cstate="print">
            <a:extLst>
              <a:ext uri="{28A0092B-C50C-407E-A947-70E740481C1C}">
                <a14:useLocalDpi xmlns:a14="http://schemas.microsoft.com/office/drawing/2010/main" val="0"/>
              </a:ext>
            </a:extLst>
          </a:blip>
          <a:srcRect l="-7560" r="-7560"/>
          <a:stretch>
            <a:fillRect/>
          </a:stretch>
        </p:blipFill>
        <p:spPr/>
      </p:pic>
      <p:sp>
        <p:nvSpPr>
          <p:cNvPr id="19" name="ZoneTexte 18">
            <a:extLst>
              <a:ext uri="{FF2B5EF4-FFF2-40B4-BE49-F238E27FC236}">
                <a16:creationId xmlns:a16="http://schemas.microsoft.com/office/drawing/2014/main" id="{335CB33E-BD6C-ABCE-F925-A7DB01A85400}"/>
              </a:ext>
            </a:extLst>
          </p:cNvPr>
          <p:cNvSpPr txBox="1"/>
          <p:nvPr/>
        </p:nvSpPr>
        <p:spPr>
          <a:xfrm>
            <a:off x="2201410" y="5133855"/>
            <a:ext cx="1075936"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n-cs"/>
              </a:rPr>
              <a:t>3.  Lecture</a:t>
            </a:r>
          </a:p>
        </p:txBody>
      </p:sp>
      <p:sp>
        <p:nvSpPr>
          <p:cNvPr id="6" name="Titre 1">
            <a:extLst>
              <a:ext uri="{FF2B5EF4-FFF2-40B4-BE49-F238E27FC236}">
                <a16:creationId xmlns:a16="http://schemas.microsoft.com/office/drawing/2014/main" id="{436CF52F-EB33-43E1-19BB-ADA739EBB068}"/>
              </a:ext>
            </a:extLst>
          </p:cNvPr>
          <p:cNvSpPr>
            <a:spLocks noGrp="1"/>
          </p:cNvSpPr>
          <p:nvPr>
            <p:ph type="title"/>
          </p:nvPr>
        </p:nvSpPr>
        <p:spPr>
          <a:xfrm>
            <a:off x="522773" y="1347954"/>
            <a:ext cx="7886700" cy="705267"/>
          </a:xfrm>
        </p:spPr>
        <p:txBody>
          <a:bodyPr/>
          <a:lstStyle/>
          <a:p>
            <a:r>
              <a:rPr lang="fr-MA" sz="3600" dirty="0"/>
              <a:t>Plan de la séance 3</a:t>
            </a:r>
          </a:p>
        </p:txBody>
      </p:sp>
      <p:grpSp>
        <p:nvGrpSpPr>
          <p:cNvPr id="3" name="Groupe 2">
            <a:extLst>
              <a:ext uri="{FF2B5EF4-FFF2-40B4-BE49-F238E27FC236}">
                <a16:creationId xmlns:a16="http://schemas.microsoft.com/office/drawing/2014/main" id="{B38594CE-44F2-699F-6AE0-185370775981}"/>
              </a:ext>
            </a:extLst>
          </p:cNvPr>
          <p:cNvGrpSpPr/>
          <p:nvPr/>
        </p:nvGrpSpPr>
        <p:grpSpPr>
          <a:xfrm>
            <a:off x="2959621" y="0"/>
            <a:ext cx="2902163" cy="1096802"/>
            <a:chOff x="2911496" y="0"/>
            <a:chExt cx="2902163" cy="1096802"/>
          </a:xfrm>
        </p:grpSpPr>
        <p:sp>
          <p:nvSpPr>
            <p:cNvPr id="4" name="Rectangle 3">
              <a:extLst>
                <a:ext uri="{FF2B5EF4-FFF2-40B4-BE49-F238E27FC236}">
                  <a16:creationId xmlns:a16="http://schemas.microsoft.com/office/drawing/2014/main" id="{A9E0DF1C-A1B1-D9F0-E8C1-4ED8FB8ED918}"/>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E076CB0-E27A-049D-2DB8-EAF76CC8F82D}"/>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Titre 53">
              <a:extLst>
                <a:ext uri="{FF2B5EF4-FFF2-40B4-BE49-F238E27FC236}">
                  <a16:creationId xmlns:a16="http://schemas.microsoft.com/office/drawing/2014/main" id="{AC7FC735-65FA-350D-C021-4B33353F09E5}"/>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26" name="Espace réservé du texte 12">
            <a:extLst>
              <a:ext uri="{FF2B5EF4-FFF2-40B4-BE49-F238E27FC236}">
                <a16:creationId xmlns:a16="http://schemas.microsoft.com/office/drawing/2014/main" id="{F4A806B2-342F-E3C0-CA40-CB1AB90B916A}"/>
              </a:ext>
            </a:extLst>
          </p:cNvPr>
          <p:cNvSpPr>
            <a:spLocks noGrp="1"/>
          </p:cNvSpPr>
          <p:nvPr>
            <p:ph type="body" sz="quarter" idx="19"/>
          </p:nvPr>
        </p:nvSpPr>
        <p:spPr>
          <a:xfrm>
            <a:off x="2239321" y="3997654"/>
            <a:ext cx="4960805" cy="756000"/>
          </a:xfrm>
        </p:spPr>
        <p:txBody>
          <a:bodyPr/>
          <a:lstStyle/>
          <a:p>
            <a:r>
              <a:rPr lang="fr-FR" sz="1400" dirty="0"/>
              <a:t>Point de langue : La cause avec « car ». </a:t>
            </a:r>
          </a:p>
        </p:txBody>
      </p:sp>
      <p:sp>
        <p:nvSpPr>
          <p:cNvPr id="27" name="Espace réservé du texte 5">
            <a:extLst>
              <a:ext uri="{FF2B5EF4-FFF2-40B4-BE49-F238E27FC236}">
                <a16:creationId xmlns:a16="http://schemas.microsoft.com/office/drawing/2014/main" id="{D0D3D8A3-4958-083A-0444-FA7D7C86F72E}"/>
              </a:ext>
            </a:extLst>
          </p:cNvPr>
          <p:cNvSpPr txBox="1">
            <a:spLocks/>
          </p:cNvSpPr>
          <p:nvPr/>
        </p:nvSpPr>
        <p:spPr>
          <a:xfrm>
            <a:off x="2078160" y="2538308"/>
            <a:ext cx="5509886" cy="756000"/>
          </a:xfrm>
          <a:prstGeom prst="rect">
            <a:avLst/>
          </a:prstGeom>
          <a:solidFill>
            <a:schemeClr val="bg1"/>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defRPr/>
            </a:pPr>
            <a:r>
              <a:rPr lang="fr-FR" sz="1400" dirty="0">
                <a:solidFill>
                  <a:srgbClr val="757575"/>
                </a:solidFill>
              </a:rPr>
              <a:t>Poser la question : Est-ce que l’IA peut remplacer les enseignants ?</a:t>
            </a:r>
          </a:p>
          <a:p>
            <a:pPr>
              <a:defRPr/>
            </a:pPr>
            <a:r>
              <a:rPr lang="fr-FR" sz="1400" dirty="0">
                <a:solidFill>
                  <a:srgbClr val="757575"/>
                </a:solidFill>
              </a:rPr>
              <a:t>Répondre à la question : Est-ce que l’IA peut remplacer les enseignants ?</a:t>
            </a:r>
          </a:p>
        </p:txBody>
      </p:sp>
      <p:sp>
        <p:nvSpPr>
          <p:cNvPr id="8" name="Espace réservé du texte 13">
            <a:extLst>
              <a:ext uri="{FF2B5EF4-FFF2-40B4-BE49-F238E27FC236}">
                <a16:creationId xmlns:a16="http://schemas.microsoft.com/office/drawing/2014/main" id="{FC2C5D12-9050-E41B-6C34-809D148C826C}"/>
              </a:ext>
            </a:extLst>
          </p:cNvPr>
          <p:cNvSpPr txBox="1">
            <a:spLocks/>
          </p:cNvSpPr>
          <p:nvPr/>
        </p:nvSpPr>
        <p:spPr>
          <a:xfrm>
            <a:off x="2239321" y="5618675"/>
            <a:ext cx="4960805" cy="7560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indent="-266700">
              <a:lnSpc>
                <a:spcPct val="100000"/>
              </a:lnSpc>
              <a:spcBef>
                <a:spcPts val="300"/>
              </a:spcBef>
              <a:buFont typeface="Wingdings" panose="05000000000000000000" pitchFamily="2" charset="2"/>
              <a:buChar char="m"/>
            </a:pPr>
            <a:r>
              <a:rPr lang="fr-FR" sz="1400" dirty="0">
                <a:solidFill>
                  <a:schemeClr val="accent1">
                    <a:lumMod val="50000"/>
                  </a:schemeClr>
                </a:solidFill>
                <a:latin typeface="Dosis SemiBold" pitchFamily="2" charset="0"/>
              </a:rPr>
              <a:t>Texte (Compréhension 1).</a:t>
            </a:r>
            <a:endParaRPr lang="fr-MA" sz="1400" dirty="0">
              <a:solidFill>
                <a:schemeClr val="accent1">
                  <a:lumMod val="50000"/>
                </a:schemeClr>
              </a:solidFill>
              <a:latin typeface="Dosis SemiBold" pitchFamily="2" charset="0"/>
            </a:endParaRPr>
          </a:p>
        </p:txBody>
      </p:sp>
    </p:spTree>
    <p:extLst>
      <p:ext uri="{BB962C8B-B14F-4D97-AF65-F5344CB8AC3E}">
        <p14:creationId xmlns:p14="http://schemas.microsoft.com/office/powerpoint/2010/main" val="211226578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F0E928-3932-AE50-AE0E-2C26D25A3A66}"/>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E2229244-AADC-2904-2668-206C7FA2C0F5}"/>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xmlns="" xmlns:p14="http://schemas.microsoft.com/office/powerpoint/2010/main" id="{E2229244-AADC-2904-2668-206C7FA2C0F5}"/>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F5031096-9F6B-3CF7-10FA-A4D2DD251428}"/>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xmlns="" xmlns:p14="http://schemas.microsoft.com/office/powerpoint/2010/main" id="{F5031096-9F6B-3CF7-10FA-A4D2DD251428}"/>
                  </a:ext>
                </a:extLst>
              </p:cNvPr>
              <p:cNvPicPr/>
              <p:nvPr/>
            </p:nvPicPr>
            <p:blipFill>
              <a:blip r:embed="rId8"/>
              <a:stretch>
                <a:fillRect/>
              </a:stretch>
            </p:blipFill>
            <p:spPr>
              <a:xfrm>
                <a:off x="1593492" y="833185"/>
                <a:ext cx="26730" cy="23400"/>
              </a:xfrm>
              <a:prstGeom prst="rect">
                <a:avLst/>
              </a:prstGeom>
            </p:spPr>
          </p:pic>
        </mc:Fallback>
      </mc:AlternateContent>
      <p:sp>
        <p:nvSpPr>
          <p:cNvPr id="5" name="Titre 1">
            <a:extLst>
              <a:ext uri="{FF2B5EF4-FFF2-40B4-BE49-F238E27FC236}">
                <a16:creationId xmlns:a16="http://schemas.microsoft.com/office/drawing/2014/main" id="{8D276C99-220B-4BBF-8FEB-E110392C0EC9}"/>
              </a:ext>
            </a:extLst>
          </p:cNvPr>
          <p:cNvSpPr>
            <a:spLocks noGrp="1"/>
          </p:cNvSpPr>
          <p:nvPr>
            <p:ph type="title"/>
          </p:nvPr>
        </p:nvSpPr>
        <p:spPr>
          <a:xfrm>
            <a:off x="1692000" y="756000"/>
            <a:ext cx="6840000" cy="612000"/>
          </a:xfrm>
        </p:spPr>
        <p:txBody>
          <a:bodyPr/>
          <a:lstStyle/>
          <a:p>
            <a:r>
              <a:rPr lang="fr-FR" dirty="0">
                <a:solidFill>
                  <a:schemeClr val="tx1">
                    <a:lumMod val="85000"/>
                    <a:lumOff val="15000"/>
                  </a:schemeClr>
                </a:solidFill>
                <a:latin typeface="Dosis Medium" pitchFamily="2" charset="0"/>
              </a:rPr>
              <a:t>Maintenant, nous allons faire de la lecture.</a:t>
            </a:r>
          </a:p>
        </p:txBody>
      </p:sp>
      <p:pic>
        <p:nvPicPr>
          <p:cNvPr id="6" name="Image 5">
            <a:extLst>
              <a:ext uri="{FF2B5EF4-FFF2-40B4-BE49-F238E27FC236}">
                <a16:creationId xmlns:a16="http://schemas.microsoft.com/office/drawing/2014/main" id="{5EC58DB4-97C0-D574-ECF9-381624D25FF9}"/>
              </a:ext>
            </a:extLst>
          </p:cNvPr>
          <p:cNvPicPr>
            <a:picLocks noChangeAspect="1"/>
          </p:cNvPicPr>
          <p:nvPr/>
        </p:nvPicPr>
        <p:blipFill>
          <a:blip r:embed="rId9" cstate="print"/>
          <a:stretch>
            <a:fillRect/>
          </a:stretch>
        </p:blipFill>
        <p:spPr>
          <a:xfrm>
            <a:off x="2151846" y="2290811"/>
            <a:ext cx="4532297" cy="3021531"/>
          </a:xfrm>
          <a:prstGeom prst="rect">
            <a:avLst/>
          </a:prstGeom>
        </p:spPr>
      </p:pic>
      <p:pic>
        <p:nvPicPr>
          <p:cNvPr id="8" name="Image 7">
            <a:extLst>
              <a:ext uri="{FF2B5EF4-FFF2-40B4-BE49-F238E27FC236}">
                <a16:creationId xmlns:a16="http://schemas.microsoft.com/office/drawing/2014/main" id="{ED74DFB2-3D7C-FDF0-438A-689277353033}"/>
              </a:ext>
            </a:extLst>
          </p:cNvPr>
          <p:cNvPicPr>
            <a:picLocks noChangeAspect="1"/>
          </p:cNvPicPr>
          <p:nvPr/>
        </p:nvPicPr>
        <p:blipFill>
          <a:blip r:embed="rId10"/>
          <a:stretch>
            <a:fillRect/>
          </a:stretch>
        </p:blipFill>
        <p:spPr>
          <a:xfrm>
            <a:off x="158202" y="525505"/>
            <a:ext cx="1152244" cy="1072989"/>
          </a:xfrm>
          <a:prstGeom prst="rect">
            <a:avLst/>
          </a:prstGeom>
        </p:spPr>
      </p:pic>
      <p:sp>
        <p:nvSpPr>
          <p:cNvPr id="3" name="ZoneTexte 2">
            <a:extLst>
              <a:ext uri="{FF2B5EF4-FFF2-40B4-BE49-F238E27FC236}">
                <a16:creationId xmlns:a16="http://schemas.microsoft.com/office/drawing/2014/main" id="{DA44DBF5-802F-E40A-2079-61D49AD54B64}"/>
              </a:ext>
            </a:extLst>
          </p:cNvPr>
          <p:cNvSpPr txBox="1"/>
          <p:nvPr/>
        </p:nvSpPr>
        <p:spPr>
          <a:xfrm>
            <a:off x="2286000" y="3246393"/>
            <a:ext cx="4572000" cy="369332"/>
          </a:xfrm>
          <a:prstGeom prst="rect">
            <a:avLst/>
          </a:prstGeom>
          <a:noFill/>
        </p:spPr>
        <p:txBody>
          <a:bodyPr wrap="square">
            <a:spAutoFit/>
          </a:bodyPr>
          <a:lstStyle/>
          <a:p>
            <a:r>
              <a:rPr lang="fr-MA" b="0" dirty="0">
                <a:effectLst/>
              </a:rPr>
              <a:t> </a:t>
            </a:r>
            <a:endParaRPr lang="fr-MA" dirty="0"/>
          </a:p>
        </p:txBody>
      </p:sp>
    </p:spTree>
    <p:extLst>
      <p:ext uri="{BB962C8B-B14F-4D97-AF65-F5344CB8AC3E}">
        <p14:creationId xmlns:p14="http://schemas.microsoft.com/office/powerpoint/2010/main" val="11003595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A7EB37-67B4-E189-7537-B3E9197CEEBA}"/>
            </a:ext>
          </a:extLst>
        </p:cNvPr>
        <p:cNvGrpSpPr/>
        <p:nvPr/>
      </p:nvGrpSpPr>
      <p:grpSpPr>
        <a:xfrm>
          <a:off x="0" y="0"/>
          <a:ext cx="0" cy="0"/>
          <a:chOff x="0" y="0"/>
          <a:chExt cx="0" cy="0"/>
        </a:xfrm>
      </p:grpSpPr>
      <p:pic>
        <p:nvPicPr>
          <p:cNvPr id="3" name="Image 2">
            <a:extLst>
              <a:ext uri="{FF2B5EF4-FFF2-40B4-BE49-F238E27FC236}">
                <a16:creationId xmlns:a16="http://schemas.microsoft.com/office/drawing/2014/main" id="{83629392-1444-C34E-228B-07D0934A227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93788" y="1695385"/>
            <a:ext cx="3356424" cy="5148292"/>
          </a:xfrm>
          <a:prstGeom prst="rect">
            <a:avLst/>
          </a:prstGeom>
        </p:spPr>
      </p:pic>
      <mc:AlternateContent xmlns:mc="http://schemas.openxmlformats.org/markup-compatibility/2006" xmlns:p14="http://schemas.microsoft.com/office/powerpoint/2010/main">
        <mc:Choice Requires="p14">
          <p:contentPart p14:bwMode="auto" r:id="rId3">
            <p14:nvContentPartPr>
              <p14:cNvPr id="11" name="Encre 10">
                <a:extLst>
                  <a:ext uri="{FF2B5EF4-FFF2-40B4-BE49-F238E27FC236}">
                    <a16:creationId xmlns:a16="http://schemas.microsoft.com/office/drawing/2014/main" id="{65AE50CF-7984-A925-D11E-5711FCF95B6E}"/>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65AE50CF-7984-A925-D11E-5711FCF95B6E}"/>
                  </a:ext>
                </a:extLst>
              </p:cNvPr>
              <p:cNvPicPr/>
              <p:nvPr/>
            </p:nvPicPr>
            <p:blipFill>
              <a:blip r:embed="rId4"/>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2" name="Encre 11">
                <a:extLst>
                  <a:ext uri="{FF2B5EF4-FFF2-40B4-BE49-F238E27FC236}">
                    <a16:creationId xmlns:a16="http://schemas.microsoft.com/office/drawing/2014/main" id="{6323946A-E57D-04D2-B5E7-6CB3B614C0F0}"/>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6323946A-E57D-04D2-B5E7-6CB3B614C0F0}"/>
                  </a:ext>
                </a:extLst>
              </p:cNvPr>
              <p:cNvPicPr/>
              <p:nvPr/>
            </p:nvPicPr>
            <p:blipFill>
              <a:blip r:embed="rId6"/>
              <a:stretch>
                <a:fillRect/>
              </a:stretch>
            </p:blipFill>
            <p:spPr>
              <a:xfrm>
                <a:off x="1593492" y="833185"/>
                <a:ext cx="26730" cy="23400"/>
              </a:xfrm>
              <a:prstGeom prst="rect">
                <a:avLst/>
              </a:prstGeom>
            </p:spPr>
          </p:pic>
        </mc:Fallback>
      </mc:AlternateContent>
      <p:sp>
        <p:nvSpPr>
          <p:cNvPr id="4" name="Titre 3">
            <a:extLst>
              <a:ext uri="{FF2B5EF4-FFF2-40B4-BE49-F238E27FC236}">
                <a16:creationId xmlns:a16="http://schemas.microsoft.com/office/drawing/2014/main" id="{F1264451-129C-D862-85AF-92BE8BBDB573}"/>
              </a:ext>
            </a:extLst>
          </p:cNvPr>
          <p:cNvSpPr>
            <a:spLocks noGrp="1"/>
          </p:cNvSpPr>
          <p:nvPr>
            <p:ph type="title"/>
          </p:nvPr>
        </p:nvSpPr>
        <p:spPr>
          <a:xfrm>
            <a:off x="1692000" y="756000"/>
            <a:ext cx="6571502" cy="612000"/>
          </a:xfrm>
        </p:spPr>
        <p:txBody>
          <a:bodyPr>
            <a:normAutofit/>
          </a:bodyPr>
          <a:lstStyle/>
          <a:p>
            <a:r>
              <a:rPr lang="fr-FR" dirty="0">
                <a:solidFill>
                  <a:schemeClr val="tx1">
                    <a:lumMod val="65000"/>
                    <a:lumOff val="35000"/>
                  </a:schemeClr>
                </a:solidFill>
                <a:latin typeface="Dosis Medium" pitchFamily="2" charset="0"/>
              </a:rPr>
              <a:t>Prenez vos livrets à la page 88. Nous avons déjà lu ce texte. Maintenant, on va essayer de le comprendre, partie par partie. </a:t>
            </a:r>
          </a:p>
        </p:txBody>
      </p:sp>
      <p:pic>
        <p:nvPicPr>
          <p:cNvPr id="9" name="Image 8">
            <a:extLst>
              <a:ext uri="{FF2B5EF4-FFF2-40B4-BE49-F238E27FC236}">
                <a16:creationId xmlns:a16="http://schemas.microsoft.com/office/drawing/2014/main" id="{BE0DFCD6-6066-478A-6C6C-EC37A4C98C89}"/>
              </a:ext>
            </a:extLst>
          </p:cNvPr>
          <p:cNvPicPr>
            <a:picLocks noChangeAspect="1"/>
          </p:cNvPicPr>
          <p:nvPr/>
        </p:nvPicPr>
        <p:blipFill>
          <a:blip r:embed="rId7"/>
          <a:stretch>
            <a:fillRect/>
          </a:stretch>
        </p:blipFill>
        <p:spPr>
          <a:xfrm>
            <a:off x="94996" y="539014"/>
            <a:ext cx="1148073" cy="1069105"/>
          </a:xfrm>
          <a:prstGeom prst="rect">
            <a:avLst/>
          </a:prstGeom>
        </p:spPr>
      </p:pic>
      <p:sp>
        <p:nvSpPr>
          <p:cNvPr id="5" name="Rectangle : coins arrondis 4">
            <a:extLst>
              <a:ext uri="{FF2B5EF4-FFF2-40B4-BE49-F238E27FC236}">
                <a16:creationId xmlns:a16="http://schemas.microsoft.com/office/drawing/2014/main" id="{B77653BE-8B16-60A8-FAC7-231BC07C35F2}"/>
              </a:ext>
            </a:extLst>
          </p:cNvPr>
          <p:cNvSpPr/>
          <p:nvPr/>
        </p:nvSpPr>
        <p:spPr>
          <a:xfrm>
            <a:off x="3024876" y="2386538"/>
            <a:ext cx="3149327" cy="1678686"/>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757650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D7E6D0-B458-B878-8E86-D44B3237BBCA}"/>
            </a:ext>
          </a:extLst>
        </p:cNvPr>
        <p:cNvGrpSpPr/>
        <p:nvPr/>
      </p:nvGrpSpPr>
      <p:grpSpPr>
        <a:xfrm>
          <a:off x="0" y="0"/>
          <a:ext cx="0" cy="0"/>
          <a:chOff x="0" y="0"/>
          <a:chExt cx="0" cy="0"/>
        </a:xfrm>
      </p:grpSpPr>
      <p:sp>
        <p:nvSpPr>
          <p:cNvPr id="5" name="Titre 1">
            <a:extLst>
              <a:ext uri="{FF2B5EF4-FFF2-40B4-BE49-F238E27FC236}">
                <a16:creationId xmlns:a16="http://schemas.microsoft.com/office/drawing/2014/main" id="{B8DAC276-0305-7D70-DDB0-44593002CF51}"/>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Pour chaque partie du texte, on va suivre les mêmes étapes. </a:t>
            </a:r>
          </a:p>
        </p:txBody>
      </p:sp>
      <mc:AlternateContent xmlns:mc="http://schemas.openxmlformats.org/markup-compatibility/2006" xmlns:p14="http://schemas.microsoft.com/office/powerpoint/2010/main">
        <mc:Choice Requires="p14">
          <p:contentPart p14:bwMode="auto" r:id="rId2">
            <p14:nvContentPartPr>
              <p14:cNvPr id="6" name="Encre 5">
                <a:extLst>
                  <a:ext uri="{FF2B5EF4-FFF2-40B4-BE49-F238E27FC236}">
                    <a16:creationId xmlns:a16="http://schemas.microsoft.com/office/drawing/2014/main" id="{E2229244-AADC-2904-2668-206C7FA2C0F5}"/>
                  </a:ext>
                </a:extLst>
              </p14:cNvPr>
              <p14:cNvContentPartPr/>
              <p14:nvPr/>
            </p14:nvContentPartPr>
            <p14:xfrm>
              <a:off x="2816318" y="1083385"/>
              <a:ext cx="360" cy="360"/>
            </p14:xfrm>
          </p:contentPart>
        </mc:Choice>
        <mc:Fallback xmlns="">
          <p:pic>
            <p:nvPicPr>
              <p:cNvPr id="6" name="Encre 5">
                <a:extLst>
                  <a:ext uri="{FF2B5EF4-FFF2-40B4-BE49-F238E27FC236}">
                    <a16:creationId xmlns:a16="http://schemas.microsoft.com/office/drawing/2014/main" id="{E2229244-AADC-2904-2668-206C7FA2C0F5}"/>
                  </a:ext>
                </a:extLst>
              </p:cNvPr>
              <p:cNvPicPr/>
              <p:nvPr/>
            </p:nvPicPr>
            <p:blipFill>
              <a:blip r:embed="rId3"/>
              <a:stretch>
                <a:fillRect/>
              </a:stretch>
            </p:blipFill>
            <p:spPr>
              <a:xfrm>
                <a:off x="2807318"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8" name="Encre 7">
                <a:extLst>
                  <a:ext uri="{FF2B5EF4-FFF2-40B4-BE49-F238E27FC236}">
                    <a16:creationId xmlns:a16="http://schemas.microsoft.com/office/drawing/2014/main" id="{F5031096-9F6B-3CF7-10FA-A4D2DD251428}"/>
                  </a:ext>
                </a:extLst>
              </p14:cNvPr>
              <p14:cNvContentPartPr/>
              <p14:nvPr/>
            </p14:nvContentPartPr>
            <p14:xfrm>
              <a:off x="1602171" y="842185"/>
              <a:ext cx="9720" cy="5760"/>
            </p14:xfrm>
          </p:contentPart>
        </mc:Choice>
        <mc:Fallback xmlns="">
          <p:pic>
            <p:nvPicPr>
              <p:cNvPr id="8" name="Encre 7">
                <a:extLst>
                  <a:ext uri="{FF2B5EF4-FFF2-40B4-BE49-F238E27FC236}">
                    <a16:creationId xmlns:a16="http://schemas.microsoft.com/office/drawing/2014/main" id="{F5031096-9F6B-3CF7-10FA-A4D2DD251428}"/>
                  </a:ext>
                </a:extLst>
              </p:cNvPr>
              <p:cNvPicPr/>
              <p:nvPr/>
            </p:nvPicPr>
            <p:blipFill>
              <a:blip r:embed="rId5"/>
              <a:stretch>
                <a:fillRect/>
              </a:stretch>
            </p:blipFill>
            <p:spPr>
              <a:xfrm>
                <a:off x="1593492" y="833185"/>
                <a:ext cx="26730" cy="23400"/>
              </a:xfrm>
              <a:prstGeom prst="rect">
                <a:avLst/>
              </a:prstGeom>
            </p:spPr>
          </p:pic>
        </mc:Fallback>
      </mc:AlternateContent>
      <p:sp>
        <p:nvSpPr>
          <p:cNvPr id="14" name="Rectangle : coins arrondis 13">
            <a:extLst>
              <a:ext uri="{FF2B5EF4-FFF2-40B4-BE49-F238E27FC236}">
                <a16:creationId xmlns:a16="http://schemas.microsoft.com/office/drawing/2014/main" id="{DD0D9D7A-5CB1-EA31-D2F0-4F5788DF8FD8}"/>
              </a:ext>
            </a:extLst>
          </p:cNvPr>
          <p:cNvSpPr/>
          <p:nvPr/>
        </p:nvSpPr>
        <p:spPr>
          <a:xfrm>
            <a:off x="1490001" y="2618070"/>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5" name="ZoneTexte 14">
            <a:extLst>
              <a:ext uri="{FF2B5EF4-FFF2-40B4-BE49-F238E27FC236}">
                <a16:creationId xmlns:a16="http://schemas.microsoft.com/office/drawing/2014/main" id="{95189BC5-408C-7EAD-DDE0-990B20537D02}"/>
              </a:ext>
            </a:extLst>
          </p:cNvPr>
          <p:cNvSpPr txBox="1"/>
          <p:nvPr/>
        </p:nvSpPr>
        <p:spPr>
          <a:xfrm>
            <a:off x="1692000" y="2647654"/>
            <a:ext cx="1054948" cy="40011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000" b="1" i="0" u="none" strike="noStrike" kern="1200" cap="none" spc="0" normalizeH="0" baseline="0" noProof="0" dirty="0">
                <a:ln w="0"/>
                <a:solidFill>
                  <a:prstClr val="white">
                    <a:lumMod val="95000"/>
                  </a:prstClr>
                </a:solidFill>
                <a:effectLst/>
                <a:uLnTx/>
                <a:uFillTx/>
                <a:latin typeface="Dosis" pitchFamily="2" charset="0"/>
                <a:ea typeface="+mn-ea"/>
                <a:cs typeface="+mn-cs"/>
              </a:rPr>
              <a:t>Etape 1</a:t>
            </a:r>
            <a:endParaRPr kumimoji="0" lang="fr-FR" sz="2000" b="0" i="0" u="none" strike="noStrike" kern="1200" cap="none" spc="0" normalizeH="0" baseline="0" noProof="0" dirty="0">
              <a:ln w="0"/>
              <a:solidFill>
                <a:prstClr val="white">
                  <a:lumMod val="95000"/>
                </a:prstClr>
              </a:solidFill>
              <a:effectLst/>
              <a:uLnTx/>
              <a:uFillTx/>
              <a:latin typeface="Dosis" pitchFamily="2" charset="0"/>
              <a:ea typeface="+mn-ea"/>
              <a:cs typeface="+mn-cs"/>
            </a:endParaRPr>
          </a:p>
        </p:txBody>
      </p:sp>
      <p:sp>
        <p:nvSpPr>
          <p:cNvPr id="16" name="ZoneTexte 15">
            <a:extLst>
              <a:ext uri="{FF2B5EF4-FFF2-40B4-BE49-F238E27FC236}">
                <a16:creationId xmlns:a16="http://schemas.microsoft.com/office/drawing/2014/main" id="{A31595A6-6CC3-DCC8-690B-AD797940C9E3}"/>
              </a:ext>
            </a:extLst>
          </p:cNvPr>
          <p:cNvSpPr txBox="1"/>
          <p:nvPr/>
        </p:nvSpPr>
        <p:spPr>
          <a:xfrm>
            <a:off x="1292342" y="3458880"/>
            <a:ext cx="1636295" cy="1200329"/>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1800" b="1" i="0" u="none" strike="noStrike" kern="1200" cap="none" spc="0" normalizeH="0" baseline="0" noProof="0" dirty="0">
                <a:ln w="0"/>
                <a:solidFill>
                  <a:srgbClr val="5B9BD5">
                    <a:lumMod val="50000"/>
                  </a:srgbClr>
                </a:solidFill>
                <a:effectLst/>
                <a:uLnTx/>
                <a:uFillTx/>
                <a:latin typeface="Dosis Medium" pitchFamily="2" charset="0"/>
                <a:ea typeface="+mn-ea"/>
                <a:cs typeface="+mn-cs"/>
              </a:rPr>
              <a:t>Je lis en silence </a:t>
            </a:r>
            <a:r>
              <a:rPr kumimoji="0" lang="fr-FR" sz="1800" b="0" i="0" u="none" strike="noStrike" kern="1200" cap="none" spc="0" normalizeH="0" baseline="0" noProof="0" dirty="0">
                <a:ln w="0"/>
                <a:solidFill>
                  <a:srgbClr val="5B9BD5">
                    <a:lumMod val="50000"/>
                  </a:srgbClr>
                </a:solidFill>
                <a:effectLst/>
                <a:uLnTx/>
                <a:uFillTx/>
                <a:latin typeface="Dosis Medium" pitchFamily="2" charset="0"/>
                <a:ea typeface="+mn-ea"/>
                <a:cs typeface="+mn-cs"/>
              </a:rPr>
              <a:t>et j’essaie de comprendre le texte.</a:t>
            </a:r>
          </a:p>
        </p:txBody>
      </p:sp>
      <p:sp>
        <p:nvSpPr>
          <p:cNvPr id="17" name="Rectangle : coins arrondis 16">
            <a:extLst>
              <a:ext uri="{FF2B5EF4-FFF2-40B4-BE49-F238E27FC236}">
                <a16:creationId xmlns:a16="http://schemas.microsoft.com/office/drawing/2014/main" id="{66C0ECCB-1689-A5C9-DB96-3FC7A777D0F9}"/>
              </a:ext>
            </a:extLst>
          </p:cNvPr>
          <p:cNvSpPr/>
          <p:nvPr/>
        </p:nvSpPr>
        <p:spPr>
          <a:xfrm>
            <a:off x="3731573" y="2617361"/>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8" name="ZoneTexte 17">
            <a:extLst>
              <a:ext uri="{FF2B5EF4-FFF2-40B4-BE49-F238E27FC236}">
                <a16:creationId xmlns:a16="http://schemas.microsoft.com/office/drawing/2014/main" id="{13F3CC5A-09E6-F113-7318-4BE787136285}"/>
              </a:ext>
            </a:extLst>
          </p:cNvPr>
          <p:cNvSpPr txBox="1"/>
          <p:nvPr/>
        </p:nvSpPr>
        <p:spPr>
          <a:xfrm>
            <a:off x="3952821" y="2646945"/>
            <a:ext cx="1054948" cy="40011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000" b="1" i="0" u="none" strike="noStrike" kern="1200" cap="none" spc="0" normalizeH="0" baseline="0" noProof="0" dirty="0">
                <a:ln w="0"/>
                <a:solidFill>
                  <a:prstClr val="white">
                    <a:lumMod val="95000"/>
                  </a:prstClr>
                </a:solidFill>
                <a:effectLst/>
                <a:uLnTx/>
                <a:uFillTx/>
                <a:latin typeface="Dosis" pitchFamily="2" charset="0"/>
                <a:ea typeface="+mn-ea"/>
                <a:cs typeface="+mn-cs"/>
              </a:rPr>
              <a:t>Etape 2</a:t>
            </a:r>
            <a:endParaRPr kumimoji="0" lang="fr-FR" sz="2000" b="0" i="0" u="none" strike="noStrike" kern="1200" cap="none" spc="0" normalizeH="0" baseline="0" noProof="0" dirty="0">
              <a:ln w="0"/>
              <a:solidFill>
                <a:prstClr val="white">
                  <a:lumMod val="95000"/>
                </a:prstClr>
              </a:solidFill>
              <a:effectLst/>
              <a:uLnTx/>
              <a:uFillTx/>
              <a:latin typeface="Dosis" pitchFamily="2" charset="0"/>
              <a:ea typeface="+mn-ea"/>
              <a:cs typeface="+mn-cs"/>
            </a:endParaRPr>
          </a:p>
        </p:txBody>
      </p:sp>
      <p:sp>
        <p:nvSpPr>
          <p:cNvPr id="19" name="ZoneTexte 18">
            <a:extLst>
              <a:ext uri="{FF2B5EF4-FFF2-40B4-BE49-F238E27FC236}">
                <a16:creationId xmlns:a16="http://schemas.microsoft.com/office/drawing/2014/main" id="{D87DF961-C6E0-4991-9749-1D77433D71EE}"/>
              </a:ext>
            </a:extLst>
          </p:cNvPr>
          <p:cNvSpPr txBox="1"/>
          <p:nvPr/>
        </p:nvSpPr>
        <p:spPr>
          <a:xfrm>
            <a:off x="3403010" y="3450538"/>
            <a:ext cx="1947009" cy="1477328"/>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1800" b="1" i="0" u="none" strike="noStrike" kern="1200" cap="none" spc="0" normalizeH="0" baseline="0" noProof="0" dirty="0">
                <a:ln w="0"/>
                <a:solidFill>
                  <a:srgbClr val="5B9BD5">
                    <a:lumMod val="50000"/>
                  </a:srgbClr>
                </a:solidFill>
                <a:effectLst/>
                <a:uLnTx/>
                <a:uFillTx/>
                <a:latin typeface="Dosis Medium" pitchFamily="2" charset="0"/>
                <a:ea typeface="+mn-ea"/>
                <a:cs typeface="+mn-cs"/>
              </a:rPr>
              <a:t>Je repère les mots difficiles </a:t>
            </a:r>
            <a:r>
              <a:rPr kumimoji="0" lang="fr-FR" sz="1800" b="0" i="0" u="none" strike="noStrike" kern="1200" cap="none" spc="0" normalizeH="0" baseline="0" noProof="0" dirty="0">
                <a:ln w="0"/>
                <a:solidFill>
                  <a:srgbClr val="5B9BD5">
                    <a:lumMod val="50000"/>
                  </a:srgbClr>
                </a:solidFill>
                <a:effectLst/>
                <a:uLnTx/>
                <a:uFillTx/>
                <a:latin typeface="Dosis Medium" pitchFamily="2" charset="0"/>
                <a:ea typeface="+mn-ea"/>
                <a:cs typeface="+mn-cs"/>
              </a:rPr>
              <a:t>et je demande à mon enseignant(e) de me les expliquer</a:t>
            </a:r>
          </a:p>
        </p:txBody>
      </p:sp>
      <p:sp>
        <p:nvSpPr>
          <p:cNvPr id="20" name="Rectangle : coins arrondis 19">
            <a:extLst>
              <a:ext uri="{FF2B5EF4-FFF2-40B4-BE49-F238E27FC236}">
                <a16:creationId xmlns:a16="http://schemas.microsoft.com/office/drawing/2014/main" id="{C5599611-CFA3-4028-7813-24484E67473A}"/>
              </a:ext>
            </a:extLst>
          </p:cNvPr>
          <p:cNvSpPr/>
          <p:nvPr/>
        </p:nvSpPr>
        <p:spPr>
          <a:xfrm>
            <a:off x="6060553" y="2617361"/>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1" name="ZoneTexte 20">
            <a:extLst>
              <a:ext uri="{FF2B5EF4-FFF2-40B4-BE49-F238E27FC236}">
                <a16:creationId xmlns:a16="http://schemas.microsoft.com/office/drawing/2014/main" id="{ABE641C3-DDF1-EA8F-97AE-0B87066133DF}"/>
              </a:ext>
            </a:extLst>
          </p:cNvPr>
          <p:cNvSpPr txBox="1"/>
          <p:nvPr/>
        </p:nvSpPr>
        <p:spPr>
          <a:xfrm>
            <a:off x="6262552" y="2646945"/>
            <a:ext cx="1054948" cy="40011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000" b="1" i="0" u="none" strike="noStrike" kern="1200" cap="none" spc="0" normalizeH="0" baseline="0" noProof="0" dirty="0">
                <a:ln w="0"/>
                <a:solidFill>
                  <a:prstClr val="white">
                    <a:lumMod val="95000"/>
                  </a:prstClr>
                </a:solidFill>
                <a:effectLst/>
                <a:uLnTx/>
                <a:uFillTx/>
                <a:latin typeface="Dosis" pitchFamily="2" charset="0"/>
                <a:ea typeface="+mn-ea"/>
                <a:cs typeface="+mn-cs"/>
              </a:rPr>
              <a:t>Etape 3</a:t>
            </a:r>
            <a:endParaRPr kumimoji="0" lang="fr-FR" sz="2000" b="0" i="0" u="none" strike="noStrike" kern="1200" cap="none" spc="0" normalizeH="0" baseline="0" noProof="0" dirty="0">
              <a:ln w="0"/>
              <a:solidFill>
                <a:prstClr val="white">
                  <a:lumMod val="95000"/>
                </a:prstClr>
              </a:solidFill>
              <a:effectLst/>
              <a:uLnTx/>
              <a:uFillTx/>
              <a:latin typeface="Dosis" pitchFamily="2" charset="0"/>
              <a:ea typeface="+mn-ea"/>
              <a:cs typeface="+mn-cs"/>
            </a:endParaRPr>
          </a:p>
        </p:txBody>
      </p:sp>
      <p:sp>
        <p:nvSpPr>
          <p:cNvPr id="22" name="ZoneTexte 21">
            <a:extLst>
              <a:ext uri="{FF2B5EF4-FFF2-40B4-BE49-F238E27FC236}">
                <a16:creationId xmlns:a16="http://schemas.microsoft.com/office/drawing/2014/main" id="{1D567E41-8291-0E33-F761-F43D4940A47F}"/>
              </a:ext>
            </a:extLst>
          </p:cNvPr>
          <p:cNvSpPr txBox="1"/>
          <p:nvPr/>
        </p:nvSpPr>
        <p:spPr>
          <a:xfrm>
            <a:off x="5872519" y="3487046"/>
            <a:ext cx="1796906" cy="170816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1800" b="0" i="0" u="none" strike="noStrike" kern="1200" cap="none" spc="0" normalizeH="0" baseline="0" noProof="0" dirty="0">
                <a:ln w="0"/>
                <a:solidFill>
                  <a:srgbClr val="5B9BD5">
                    <a:lumMod val="50000"/>
                  </a:srgbClr>
                </a:solidFill>
                <a:effectLst/>
                <a:uLnTx/>
                <a:uFillTx/>
                <a:latin typeface="Dosis Medium" pitchFamily="2" charset="0"/>
                <a:ea typeface="+mn-ea"/>
                <a:cs typeface="+mn-cs"/>
              </a:rPr>
              <a:t>Je lis la question, puis </a:t>
            </a:r>
            <a:r>
              <a:rPr kumimoji="0" lang="fr-FR" sz="1800" b="1" i="0" u="none" strike="noStrike" kern="1200" cap="none" spc="0" normalizeH="0" baseline="0" noProof="0" dirty="0">
                <a:ln w="0"/>
                <a:solidFill>
                  <a:srgbClr val="5B9BD5">
                    <a:lumMod val="50000"/>
                  </a:srgbClr>
                </a:solidFill>
                <a:effectLst/>
                <a:uLnTx/>
                <a:uFillTx/>
                <a:latin typeface="Dosis Medium" pitchFamily="2" charset="0"/>
                <a:ea typeface="+mn-ea"/>
                <a:cs typeface="+mn-cs"/>
              </a:rPr>
              <a:t>je cherche la réponse </a:t>
            </a:r>
            <a:r>
              <a:rPr kumimoji="0" lang="fr-FR" sz="1800" b="0" i="0" u="none" strike="noStrike" kern="1200" cap="none" spc="0" normalizeH="0" baseline="0" noProof="0" dirty="0">
                <a:ln w="0"/>
                <a:solidFill>
                  <a:srgbClr val="5B9BD5">
                    <a:lumMod val="50000"/>
                  </a:srgbClr>
                </a:solidFill>
                <a:effectLst/>
                <a:uLnTx/>
                <a:uFillTx/>
                <a:latin typeface="Dosis Medium" pitchFamily="2" charset="0"/>
                <a:ea typeface="+mn-ea"/>
                <a:cs typeface="+mn-cs"/>
              </a:rPr>
              <a:t>dans le texte. </a:t>
            </a:r>
          </a:p>
          <a:p>
            <a:pPr marL="0" marR="0" lvl="0" indent="0" algn="just" defTabSz="914400" rtl="0" eaLnBrk="1" fontAlgn="auto" latinLnBrk="0" hangingPunct="1">
              <a:lnSpc>
                <a:spcPct val="100000"/>
              </a:lnSpc>
              <a:spcBef>
                <a:spcPts val="0"/>
              </a:spcBef>
              <a:spcAft>
                <a:spcPts val="1800"/>
              </a:spcAft>
              <a:buClrTx/>
              <a:buSzTx/>
              <a:buFontTx/>
              <a:buNone/>
              <a:tabLst/>
              <a:defRPr/>
            </a:pPr>
            <a:endParaRPr kumimoji="0" lang="fr-FR" sz="1800" b="0" i="0" u="none" strike="noStrike" kern="1200" cap="none" spc="0" normalizeH="0" baseline="0" noProof="0" dirty="0">
              <a:ln w="0"/>
              <a:solidFill>
                <a:srgbClr val="5B9BD5">
                  <a:lumMod val="50000"/>
                </a:srgbClr>
              </a:solidFill>
              <a:effectLst/>
              <a:uLnTx/>
              <a:uFillTx/>
              <a:latin typeface="Dosis Medium" pitchFamily="2" charset="0"/>
              <a:ea typeface="+mn-ea"/>
              <a:cs typeface="+mn-cs"/>
            </a:endParaRPr>
          </a:p>
        </p:txBody>
      </p:sp>
      <p:pic>
        <p:nvPicPr>
          <p:cNvPr id="7" name="Image 6">
            <a:extLst>
              <a:ext uri="{FF2B5EF4-FFF2-40B4-BE49-F238E27FC236}">
                <a16:creationId xmlns:a16="http://schemas.microsoft.com/office/drawing/2014/main" id="{70F51433-978E-836F-C69B-6CE226EAD9FA}"/>
              </a:ext>
            </a:extLst>
          </p:cNvPr>
          <p:cNvPicPr>
            <a:picLocks noChangeAspect="1"/>
          </p:cNvPicPr>
          <p:nvPr/>
        </p:nvPicPr>
        <p:blipFill>
          <a:blip r:embed="rId6"/>
          <a:stretch>
            <a:fillRect/>
          </a:stretch>
        </p:blipFill>
        <p:spPr>
          <a:xfrm>
            <a:off x="94996" y="539014"/>
            <a:ext cx="1148073" cy="1069105"/>
          </a:xfrm>
          <a:prstGeom prst="rect">
            <a:avLst/>
          </a:prstGeom>
        </p:spPr>
      </p:pic>
    </p:spTree>
    <p:extLst>
      <p:ext uri="{BB962C8B-B14F-4D97-AF65-F5344CB8AC3E}">
        <p14:creationId xmlns:p14="http://schemas.microsoft.com/office/powerpoint/2010/main" val="381364141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E60B42-66A9-873C-6644-F364E001879E}"/>
            </a:ext>
          </a:extLst>
        </p:cNvPr>
        <p:cNvGrpSpPr/>
        <p:nvPr/>
      </p:nvGrpSpPr>
      <p:grpSpPr>
        <a:xfrm>
          <a:off x="0" y="0"/>
          <a:ext cx="0" cy="0"/>
          <a:chOff x="0" y="0"/>
          <a:chExt cx="0" cy="0"/>
        </a:xfrm>
      </p:grpSpPr>
      <p:sp>
        <p:nvSpPr>
          <p:cNvPr id="7" name="Rectangle : coins arrondis 6">
            <a:extLst>
              <a:ext uri="{FF2B5EF4-FFF2-40B4-BE49-F238E27FC236}">
                <a16:creationId xmlns:a16="http://schemas.microsoft.com/office/drawing/2014/main" id="{07883CFB-98EE-D1C7-5B48-FBC2CC7DA075}"/>
              </a:ext>
            </a:extLst>
          </p:cNvPr>
          <p:cNvSpPr/>
          <p:nvPr/>
        </p:nvSpPr>
        <p:spPr>
          <a:xfrm>
            <a:off x="3303745" y="1678404"/>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re 1">
            <a:extLst>
              <a:ext uri="{FF2B5EF4-FFF2-40B4-BE49-F238E27FC236}">
                <a16:creationId xmlns:a16="http://schemas.microsoft.com/office/drawing/2014/main" id="{BC92CE50-0E63-93F8-D4D5-0305C0DD58B5}"/>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Lisez silencieusement le texte et essayez de le comprendre. </a:t>
            </a:r>
          </a:p>
        </p:txBody>
      </p:sp>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BC2310F9-E543-E50E-91B6-EA605453EB2D}"/>
                  </a:ext>
                </a:extLst>
              </p14:cNvPr>
              <p14:cNvContentPartPr/>
              <p14:nvPr/>
            </p14:nvContentPartPr>
            <p14:xfrm>
              <a:off x="489154" y="1165478"/>
              <a:ext cx="360" cy="360"/>
            </p14:xfrm>
          </p:contentPart>
        </mc:Choice>
        <mc:Fallback xmlns="">
          <p:pic>
            <p:nvPicPr>
              <p:cNvPr id="11" name="Encre 10">
                <a:extLst>
                  <a:ext uri="{FF2B5EF4-FFF2-40B4-BE49-F238E27FC236}">
                    <a16:creationId xmlns:a16="http://schemas.microsoft.com/office/drawing/2014/main" id="{BC2310F9-E543-E50E-91B6-EA605453EB2D}"/>
                  </a:ext>
                </a:extLst>
              </p:cNvPr>
              <p:cNvPicPr/>
              <p:nvPr/>
            </p:nvPicPr>
            <p:blipFill>
              <a:blip r:embed="rId3"/>
              <a:stretch>
                <a:fillRect/>
              </a:stretch>
            </p:blipFill>
            <p:spPr>
              <a:xfrm>
                <a:off x="480154" y="1156478"/>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B5676021-EF52-E9C5-D7AF-7AE4C9F926FB}"/>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B5676021-EF52-E9C5-D7AF-7AE4C9F926FB}"/>
                  </a:ext>
                </a:extLst>
              </p:cNvPr>
              <p:cNvPicPr/>
              <p:nvPr/>
            </p:nvPicPr>
            <p:blipFill>
              <a:blip r:embed="rId5"/>
              <a:stretch>
                <a:fillRect/>
              </a:stretch>
            </p:blipFill>
            <p:spPr>
              <a:xfrm>
                <a:off x="1593492" y="833185"/>
                <a:ext cx="26730" cy="23400"/>
              </a:xfrm>
              <a:prstGeom prst="rect">
                <a:avLst/>
              </a:prstGeom>
            </p:spPr>
          </p:pic>
        </mc:Fallback>
      </mc:AlternateContent>
      <p:sp>
        <p:nvSpPr>
          <p:cNvPr id="4" name="ZoneTexte 3">
            <a:extLst>
              <a:ext uri="{FF2B5EF4-FFF2-40B4-BE49-F238E27FC236}">
                <a16:creationId xmlns:a16="http://schemas.microsoft.com/office/drawing/2014/main" id="{F2F676A8-8BC6-8160-C3C2-2F31C388E41A}"/>
              </a:ext>
            </a:extLst>
          </p:cNvPr>
          <p:cNvSpPr txBox="1"/>
          <p:nvPr/>
        </p:nvSpPr>
        <p:spPr>
          <a:xfrm>
            <a:off x="3505744" y="1681694"/>
            <a:ext cx="1054948" cy="40011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000" b="1" i="0" u="none" strike="noStrike" kern="1200" cap="none" spc="0" normalizeH="0" baseline="0" noProof="0" dirty="0">
                <a:ln w="0"/>
                <a:solidFill>
                  <a:prstClr val="white">
                    <a:lumMod val="95000"/>
                  </a:prstClr>
                </a:solidFill>
                <a:effectLst/>
                <a:uLnTx/>
                <a:uFillTx/>
                <a:latin typeface="Dosis" pitchFamily="2" charset="0"/>
                <a:ea typeface="+mn-ea"/>
                <a:cs typeface="+mn-cs"/>
              </a:rPr>
              <a:t>Etape 1</a:t>
            </a:r>
            <a:endParaRPr kumimoji="0" lang="fr-FR" sz="2000" b="0" i="0" u="none" strike="noStrike" kern="1200" cap="none" spc="0" normalizeH="0" baseline="0" noProof="0" dirty="0">
              <a:ln w="0"/>
              <a:solidFill>
                <a:prstClr val="white">
                  <a:lumMod val="95000"/>
                </a:prstClr>
              </a:solidFill>
              <a:effectLst/>
              <a:uLnTx/>
              <a:uFillTx/>
              <a:latin typeface="Dosis" pitchFamily="2" charset="0"/>
              <a:ea typeface="+mn-ea"/>
              <a:cs typeface="+mn-cs"/>
            </a:endParaRPr>
          </a:p>
        </p:txBody>
      </p:sp>
      <p:sp>
        <p:nvSpPr>
          <p:cNvPr id="6" name="ZoneTexte 5">
            <a:extLst>
              <a:ext uri="{FF2B5EF4-FFF2-40B4-BE49-F238E27FC236}">
                <a16:creationId xmlns:a16="http://schemas.microsoft.com/office/drawing/2014/main" id="{392591AC-4E29-A087-968A-86086FAB9AAE}"/>
              </a:ext>
            </a:extLst>
          </p:cNvPr>
          <p:cNvSpPr txBox="1"/>
          <p:nvPr/>
        </p:nvSpPr>
        <p:spPr>
          <a:xfrm>
            <a:off x="1602171" y="1749535"/>
            <a:ext cx="1903573" cy="430887"/>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200" b="1" i="0" u="none" strike="noStrike" kern="1200" cap="none" spc="0" normalizeH="0" baseline="0" noProof="0" dirty="0">
                <a:ln w="0"/>
                <a:solidFill>
                  <a:srgbClr val="5B9BD5">
                    <a:lumMod val="50000"/>
                  </a:srgbClr>
                </a:solidFill>
                <a:effectLst/>
                <a:uLnTx/>
                <a:uFillTx/>
                <a:latin typeface="Dosis Medium" pitchFamily="2" charset="0"/>
                <a:ea typeface="+mn-ea"/>
                <a:cs typeface="+mn-cs"/>
              </a:rPr>
              <a:t>Partie 1/3</a:t>
            </a:r>
          </a:p>
        </p:txBody>
      </p:sp>
      <p:sp>
        <p:nvSpPr>
          <p:cNvPr id="10" name="Rectangle : coins arrondis 9">
            <a:extLst>
              <a:ext uri="{FF2B5EF4-FFF2-40B4-BE49-F238E27FC236}">
                <a16:creationId xmlns:a16="http://schemas.microsoft.com/office/drawing/2014/main" id="{9B000A9F-15CC-969D-C3AC-BEB402C32F39}"/>
              </a:ext>
            </a:extLst>
          </p:cNvPr>
          <p:cNvSpPr/>
          <p:nvPr/>
        </p:nvSpPr>
        <p:spPr>
          <a:xfrm>
            <a:off x="5023234" y="1646872"/>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3" name="ZoneTexte 12">
            <a:extLst>
              <a:ext uri="{FF2B5EF4-FFF2-40B4-BE49-F238E27FC236}">
                <a16:creationId xmlns:a16="http://schemas.microsoft.com/office/drawing/2014/main" id="{84B382D2-52EA-9C4A-088D-8A5DD3B9BA48}"/>
              </a:ext>
            </a:extLst>
          </p:cNvPr>
          <p:cNvSpPr txBox="1"/>
          <p:nvPr/>
        </p:nvSpPr>
        <p:spPr>
          <a:xfrm>
            <a:off x="5150088" y="1670440"/>
            <a:ext cx="1054948" cy="40011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000" b="1" i="0" u="none" strike="noStrike" kern="1200" cap="none" spc="0" normalizeH="0" baseline="0" noProof="0" dirty="0">
                <a:ln w="0"/>
                <a:solidFill>
                  <a:prstClr val="white">
                    <a:lumMod val="85000"/>
                  </a:prstClr>
                </a:solidFill>
                <a:effectLst/>
                <a:uLnTx/>
                <a:uFillTx/>
                <a:latin typeface="Dosis" pitchFamily="2" charset="0"/>
                <a:ea typeface="+mn-ea"/>
                <a:cs typeface="+mn-cs"/>
              </a:rPr>
              <a:t>Etape 2</a:t>
            </a:r>
            <a:endParaRPr kumimoji="0" lang="fr-FR" sz="2000" b="0" i="0" u="none" strike="noStrike" kern="1200" cap="none" spc="0" normalizeH="0" baseline="0" noProof="0" dirty="0">
              <a:ln w="0"/>
              <a:solidFill>
                <a:prstClr val="white">
                  <a:lumMod val="85000"/>
                </a:prstClr>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CAA29669-D1E7-D19A-92A7-6BC66E296B3D}"/>
              </a:ext>
            </a:extLst>
          </p:cNvPr>
          <p:cNvSpPr/>
          <p:nvPr/>
        </p:nvSpPr>
        <p:spPr>
          <a:xfrm>
            <a:off x="6742723" y="1646872"/>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9" name="ZoneTexte 8">
            <a:extLst>
              <a:ext uri="{FF2B5EF4-FFF2-40B4-BE49-F238E27FC236}">
                <a16:creationId xmlns:a16="http://schemas.microsoft.com/office/drawing/2014/main" id="{0C2083F9-BBEE-6C2E-71BD-86A97ED95DA4}"/>
              </a:ext>
            </a:extLst>
          </p:cNvPr>
          <p:cNvSpPr txBox="1"/>
          <p:nvPr/>
        </p:nvSpPr>
        <p:spPr>
          <a:xfrm>
            <a:off x="6869577" y="1681316"/>
            <a:ext cx="1054948" cy="40011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000" b="1" i="0" u="none" strike="noStrike" kern="1200" cap="none" spc="0" normalizeH="0" baseline="0" noProof="0" dirty="0">
                <a:ln w="0"/>
                <a:solidFill>
                  <a:prstClr val="white">
                    <a:lumMod val="85000"/>
                  </a:prstClr>
                </a:solidFill>
                <a:effectLst/>
                <a:uLnTx/>
                <a:uFillTx/>
                <a:latin typeface="Dosis" pitchFamily="2" charset="0"/>
                <a:ea typeface="+mn-ea"/>
                <a:cs typeface="+mn-cs"/>
              </a:rPr>
              <a:t>Etape 3</a:t>
            </a:r>
            <a:endParaRPr kumimoji="0" lang="fr-FR" sz="2000" b="0" i="0" u="none" strike="noStrike" kern="1200" cap="none" spc="0" normalizeH="0" baseline="0" noProof="0" dirty="0">
              <a:ln w="0"/>
              <a:solidFill>
                <a:prstClr val="white">
                  <a:lumMod val="85000"/>
                </a:prstClr>
              </a:solidFill>
              <a:effectLst/>
              <a:uLnTx/>
              <a:uFillTx/>
              <a:latin typeface="Dosis" pitchFamily="2" charset="0"/>
              <a:ea typeface="+mn-ea"/>
              <a:cs typeface="+mn-cs"/>
            </a:endParaRPr>
          </a:p>
        </p:txBody>
      </p:sp>
      <p:sp>
        <p:nvSpPr>
          <p:cNvPr id="3" name="ZoneTexte 2">
            <a:extLst>
              <a:ext uri="{FF2B5EF4-FFF2-40B4-BE49-F238E27FC236}">
                <a16:creationId xmlns:a16="http://schemas.microsoft.com/office/drawing/2014/main" id="{A8F11F9F-04DA-FF56-5DF4-E9A3B00F853F}"/>
              </a:ext>
            </a:extLst>
          </p:cNvPr>
          <p:cNvSpPr txBox="1"/>
          <p:nvPr/>
        </p:nvSpPr>
        <p:spPr>
          <a:xfrm>
            <a:off x="552460" y="2434045"/>
            <a:ext cx="7860019" cy="3727944"/>
          </a:xfrm>
          <a:prstGeom prst="rect">
            <a:avLst/>
          </a:prstGeom>
          <a:noFill/>
        </p:spPr>
        <p:txBody>
          <a:bodyPr wrap="square">
            <a:spAutoFit/>
          </a:bodyPr>
          <a:lstStyle/>
          <a:p>
            <a:pPr lvl="0" algn="ctr">
              <a:lnSpc>
                <a:spcPct val="150000"/>
              </a:lnSpc>
              <a:defRPr/>
            </a:pPr>
            <a:r>
              <a:rPr lang="fr-FR" sz="2000" dirty="0">
                <a:solidFill>
                  <a:schemeClr val="accent1">
                    <a:lumMod val="50000"/>
                  </a:schemeClr>
                </a:solidFill>
                <a:latin typeface="Dosis SemiBold" pitchFamily="2" charset="0"/>
              </a:rPr>
              <a:t>L’intelligence artificielle </a:t>
            </a:r>
          </a:p>
          <a:p>
            <a:pPr lvl="0" algn="just">
              <a:lnSpc>
                <a:spcPct val="150000"/>
              </a:lnSpc>
              <a:defRPr/>
            </a:pPr>
            <a:r>
              <a:rPr lang="fr-FR" sz="2000" dirty="0">
                <a:solidFill>
                  <a:schemeClr val="accent1">
                    <a:lumMod val="50000"/>
                  </a:schemeClr>
                </a:solidFill>
                <a:latin typeface="Dosis SemiBold" pitchFamily="2" charset="0"/>
              </a:rPr>
              <a:t>L’intelligence artificielle, qu’on appelle souvent IA, est une technologie moderne. Elle permet aux machines de réfléchir et d’apprendre un peu comme les humains. Aujourd’hui, on trouve l’IA dans les téléphones, les ordinateurs et même dans certains jeux vidéo. Elle peut répondre aux questions, corriger des exercices ou encore proposer des conseils personnalisés. Par exemple, il y a des applications scolaires qui expliquent les erreurs d’un élève et lui donnent de nouveaux exercices pour progresser. </a:t>
            </a:r>
            <a:endParaRPr kumimoji="0" lang="fr-FR" sz="2000" b="1" i="0" u="none" strike="noStrike" kern="1200" cap="none" spc="0" normalizeH="0" baseline="0" noProof="0" dirty="0">
              <a:ln>
                <a:noFill/>
              </a:ln>
              <a:solidFill>
                <a:schemeClr val="accent1">
                  <a:lumMod val="50000"/>
                </a:schemeClr>
              </a:solidFill>
              <a:effectLst/>
              <a:uLnTx/>
              <a:uFillTx/>
              <a:latin typeface="Dosis SemiBold" pitchFamily="2" charset="0"/>
            </a:endParaRPr>
          </a:p>
        </p:txBody>
      </p:sp>
      <p:pic>
        <p:nvPicPr>
          <p:cNvPr id="17" name="Image 16">
            <a:extLst>
              <a:ext uri="{FF2B5EF4-FFF2-40B4-BE49-F238E27FC236}">
                <a16:creationId xmlns:a16="http://schemas.microsoft.com/office/drawing/2014/main" id="{4265BF61-A791-305C-CB8D-5BA6B0B3A816}"/>
              </a:ext>
            </a:extLst>
          </p:cNvPr>
          <p:cNvPicPr>
            <a:picLocks noChangeAspect="1"/>
          </p:cNvPicPr>
          <p:nvPr/>
        </p:nvPicPr>
        <p:blipFill>
          <a:blip r:embed="rId6"/>
          <a:stretch>
            <a:fillRect/>
          </a:stretch>
        </p:blipFill>
        <p:spPr>
          <a:xfrm>
            <a:off x="94996" y="539014"/>
            <a:ext cx="1148073" cy="1069105"/>
          </a:xfrm>
          <a:prstGeom prst="rect">
            <a:avLst/>
          </a:prstGeom>
        </p:spPr>
      </p:pic>
    </p:spTree>
    <p:extLst>
      <p:ext uri="{BB962C8B-B14F-4D97-AF65-F5344CB8AC3E}">
        <p14:creationId xmlns:p14="http://schemas.microsoft.com/office/powerpoint/2010/main" val="5008019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C743E4-0C2F-8308-D8EB-B22267F51890}"/>
            </a:ext>
          </a:extLst>
        </p:cNvPr>
        <p:cNvGrpSpPr/>
        <p:nvPr/>
      </p:nvGrpSpPr>
      <p:grpSpPr>
        <a:xfrm>
          <a:off x="0" y="0"/>
          <a:ext cx="0" cy="0"/>
          <a:chOff x="0" y="0"/>
          <a:chExt cx="0" cy="0"/>
        </a:xfrm>
      </p:grpSpPr>
      <p:sp>
        <p:nvSpPr>
          <p:cNvPr id="9" name="Rectangle : coins arrondis 8">
            <a:extLst>
              <a:ext uri="{FF2B5EF4-FFF2-40B4-BE49-F238E27FC236}">
                <a16:creationId xmlns:a16="http://schemas.microsoft.com/office/drawing/2014/main" id="{9785035B-7E20-EAA6-75A0-07E630275792}"/>
              </a:ext>
            </a:extLst>
          </p:cNvPr>
          <p:cNvSpPr/>
          <p:nvPr/>
        </p:nvSpPr>
        <p:spPr>
          <a:xfrm>
            <a:off x="3263343" y="1613013"/>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re 1">
            <a:extLst>
              <a:ext uri="{FF2B5EF4-FFF2-40B4-BE49-F238E27FC236}">
                <a16:creationId xmlns:a16="http://schemas.microsoft.com/office/drawing/2014/main" id="{07A7DA66-74EA-B420-D6F4-2C55AD1D4669}"/>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Quels sont les mots difficiles dans le texte ? Levez la main. Je vais vous expliquer. </a:t>
            </a:r>
          </a:p>
        </p:txBody>
      </p:sp>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6E02CBB9-2272-0BCE-3176-33B851C97D67}"/>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8FE9C79A-39D0-430C-CF5C-577C1BAFDE0F}"/>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DF57052C-3FA4-11B0-AEBB-C2F1BDAB4A2E}"/>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A0F048B2-5C3E-612D-FFE8-355F78D8662A}"/>
                  </a:ext>
                </a:extLst>
              </p:cNvPr>
              <p:cNvPicPr/>
              <p:nvPr/>
            </p:nvPicPr>
            <p:blipFill>
              <a:blip r:embed="rId5"/>
              <a:stretch>
                <a:fillRect/>
              </a:stretch>
            </p:blipFill>
            <p:spPr>
              <a:xfrm>
                <a:off x="1593492" y="833185"/>
                <a:ext cx="26730" cy="23400"/>
              </a:xfrm>
              <a:prstGeom prst="rect">
                <a:avLst/>
              </a:prstGeom>
            </p:spPr>
          </p:pic>
        </mc:Fallback>
      </mc:AlternateContent>
      <p:sp>
        <p:nvSpPr>
          <p:cNvPr id="4" name="Rectangle : coins arrondis 3">
            <a:extLst>
              <a:ext uri="{FF2B5EF4-FFF2-40B4-BE49-F238E27FC236}">
                <a16:creationId xmlns:a16="http://schemas.microsoft.com/office/drawing/2014/main" id="{A7681B8C-B222-5F53-5F5F-0E5507A8E76E}"/>
              </a:ext>
            </a:extLst>
          </p:cNvPr>
          <p:cNvSpPr/>
          <p:nvPr/>
        </p:nvSpPr>
        <p:spPr>
          <a:xfrm>
            <a:off x="4952306" y="1612304"/>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7" name="ZoneTexte 6">
            <a:extLst>
              <a:ext uri="{FF2B5EF4-FFF2-40B4-BE49-F238E27FC236}">
                <a16:creationId xmlns:a16="http://schemas.microsoft.com/office/drawing/2014/main" id="{CD95EED1-AFEC-9FE7-E657-3BE97F0CD0C9}"/>
              </a:ext>
            </a:extLst>
          </p:cNvPr>
          <p:cNvSpPr txBox="1"/>
          <p:nvPr/>
        </p:nvSpPr>
        <p:spPr>
          <a:xfrm>
            <a:off x="3434816" y="1649106"/>
            <a:ext cx="1054948" cy="40011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000" b="1" i="0" u="none" strike="noStrike" kern="1200" cap="none" spc="0" normalizeH="0" baseline="0" noProof="0" dirty="0">
                <a:ln w="0"/>
                <a:solidFill>
                  <a:prstClr val="white">
                    <a:lumMod val="85000"/>
                  </a:prstClr>
                </a:solidFill>
                <a:effectLst/>
                <a:uLnTx/>
                <a:uFillTx/>
                <a:latin typeface="Dosis" pitchFamily="2" charset="0"/>
                <a:ea typeface="+mn-ea"/>
                <a:cs typeface="+mn-cs"/>
              </a:rPr>
              <a:t>Etape 1</a:t>
            </a:r>
            <a:endParaRPr kumimoji="0" lang="fr-FR" sz="2000" b="0" i="0" u="none" strike="noStrike" kern="1200" cap="none" spc="0" normalizeH="0" baseline="0" noProof="0" dirty="0">
              <a:ln w="0"/>
              <a:solidFill>
                <a:prstClr val="white">
                  <a:lumMod val="85000"/>
                </a:prstClr>
              </a:solidFill>
              <a:effectLst/>
              <a:uLnTx/>
              <a:uFillTx/>
              <a:latin typeface="Dosis" pitchFamily="2" charset="0"/>
              <a:ea typeface="+mn-ea"/>
              <a:cs typeface="+mn-cs"/>
            </a:endParaRPr>
          </a:p>
        </p:txBody>
      </p:sp>
      <p:sp>
        <p:nvSpPr>
          <p:cNvPr id="8" name="ZoneTexte 7">
            <a:extLst>
              <a:ext uri="{FF2B5EF4-FFF2-40B4-BE49-F238E27FC236}">
                <a16:creationId xmlns:a16="http://schemas.microsoft.com/office/drawing/2014/main" id="{5AB82CC0-3EC1-AF21-3657-1364EB3C3B3F}"/>
              </a:ext>
            </a:extLst>
          </p:cNvPr>
          <p:cNvSpPr txBox="1"/>
          <p:nvPr/>
        </p:nvSpPr>
        <p:spPr>
          <a:xfrm>
            <a:off x="1576811" y="1641888"/>
            <a:ext cx="1903573" cy="430887"/>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200" b="1" i="0" u="none" strike="noStrike" kern="1200" cap="none" spc="0" normalizeH="0" baseline="0" noProof="0" dirty="0">
                <a:ln w="0"/>
                <a:solidFill>
                  <a:srgbClr val="5B9BD5">
                    <a:lumMod val="50000"/>
                  </a:srgbClr>
                </a:solidFill>
                <a:effectLst/>
                <a:uLnTx/>
                <a:uFillTx/>
                <a:latin typeface="Dosis Medium" pitchFamily="2" charset="0"/>
                <a:ea typeface="+mn-ea"/>
                <a:cs typeface="+mn-cs"/>
              </a:rPr>
              <a:t>Partie 1/3</a:t>
            </a:r>
          </a:p>
        </p:txBody>
      </p:sp>
      <p:sp>
        <p:nvSpPr>
          <p:cNvPr id="10" name="ZoneTexte 9">
            <a:extLst>
              <a:ext uri="{FF2B5EF4-FFF2-40B4-BE49-F238E27FC236}">
                <a16:creationId xmlns:a16="http://schemas.microsoft.com/office/drawing/2014/main" id="{898BC33D-2224-21B0-8005-EE6E8D528975}"/>
              </a:ext>
            </a:extLst>
          </p:cNvPr>
          <p:cNvSpPr txBox="1"/>
          <p:nvPr/>
        </p:nvSpPr>
        <p:spPr>
          <a:xfrm>
            <a:off x="5094423" y="1612304"/>
            <a:ext cx="1054948" cy="40011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000" b="1" i="0" u="none" strike="noStrike" kern="1200" cap="none" spc="0" normalizeH="0" baseline="0" noProof="0" dirty="0">
                <a:ln w="0"/>
                <a:solidFill>
                  <a:prstClr val="white"/>
                </a:solidFill>
                <a:effectLst/>
                <a:uLnTx/>
                <a:uFillTx/>
                <a:latin typeface="Dosis" pitchFamily="2" charset="0"/>
                <a:ea typeface="+mn-ea"/>
                <a:cs typeface="+mn-cs"/>
              </a:rPr>
              <a:t>Etape 2</a:t>
            </a:r>
            <a:endParaRPr kumimoji="0" lang="fr-FR" sz="2000" b="0" i="0" u="none" strike="noStrike" kern="1200" cap="none" spc="0" normalizeH="0" baseline="0" noProof="0" dirty="0">
              <a:ln w="0"/>
              <a:solidFill>
                <a:prstClr val="white"/>
              </a:solidFill>
              <a:effectLst/>
              <a:uLnTx/>
              <a:uFillTx/>
              <a:latin typeface="Dosis" pitchFamily="2" charset="0"/>
              <a:ea typeface="+mn-ea"/>
              <a:cs typeface="+mn-cs"/>
            </a:endParaRPr>
          </a:p>
        </p:txBody>
      </p:sp>
      <p:sp>
        <p:nvSpPr>
          <p:cNvPr id="13" name="Rectangle : coins arrondis 12">
            <a:extLst>
              <a:ext uri="{FF2B5EF4-FFF2-40B4-BE49-F238E27FC236}">
                <a16:creationId xmlns:a16="http://schemas.microsoft.com/office/drawing/2014/main" id="{782C7345-47D5-C569-A987-B1E0E508FD6B}"/>
              </a:ext>
            </a:extLst>
          </p:cNvPr>
          <p:cNvSpPr/>
          <p:nvPr/>
        </p:nvSpPr>
        <p:spPr>
          <a:xfrm>
            <a:off x="6671795" y="1612304"/>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4" name="ZoneTexte 13">
            <a:extLst>
              <a:ext uri="{FF2B5EF4-FFF2-40B4-BE49-F238E27FC236}">
                <a16:creationId xmlns:a16="http://schemas.microsoft.com/office/drawing/2014/main" id="{C014FBFB-9EED-0573-C7DD-3E40C1BC9A69}"/>
              </a:ext>
            </a:extLst>
          </p:cNvPr>
          <p:cNvSpPr txBox="1"/>
          <p:nvPr/>
        </p:nvSpPr>
        <p:spPr>
          <a:xfrm>
            <a:off x="6873794" y="1641888"/>
            <a:ext cx="1054948" cy="40011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000" b="1" i="0" u="none" strike="noStrike" kern="1200" cap="none" spc="0" normalizeH="0" baseline="0" noProof="0" dirty="0">
                <a:ln w="0"/>
                <a:solidFill>
                  <a:prstClr val="white">
                    <a:lumMod val="85000"/>
                  </a:prstClr>
                </a:solidFill>
                <a:effectLst/>
                <a:uLnTx/>
                <a:uFillTx/>
                <a:latin typeface="Dosis" pitchFamily="2" charset="0"/>
                <a:ea typeface="+mn-ea"/>
                <a:cs typeface="+mn-cs"/>
              </a:rPr>
              <a:t>Etape 3</a:t>
            </a:r>
            <a:endParaRPr kumimoji="0" lang="fr-FR" sz="2000" b="0" i="0" u="none" strike="noStrike" kern="1200" cap="none" spc="0" normalizeH="0" baseline="0" noProof="0" dirty="0">
              <a:ln w="0"/>
              <a:solidFill>
                <a:prstClr val="white">
                  <a:lumMod val="85000"/>
                </a:prstClr>
              </a:solidFill>
              <a:effectLst/>
              <a:uLnTx/>
              <a:uFillTx/>
              <a:latin typeface="Dosis" pitchFamily="2" charset="0"/>
              <a:ea typeface="+mn-ea"/>
              <a:cs typeface="+mn-cs"/>
            </a:endParaRPr>
          </a:p>
        </p:txBody>
      </p:sp>
      <p:pic>
        <p:nvPicPr>
          <p:cNvPr id="17" name="Image 16">
            <a:extLst>
              <a:ext uri="{FF2B5EF4-FFF2-40B4-BE49-F238E27FC236}">
                <a16:creationId xmlns:a16="http://schemas.microsoft.com/office/drawing/2014/main" id="{B5671AF7-8B61-7901-444F-AD77C8191685}"/>
              </a:ext>
            </a:extLst>
          </p:cNvPr>
          <p:cNvPicPr>
            <a:picLocks noChangeAspect="1"/>
          </p:cNvPicPr>
          <p:nvPr/>
        </p:nvPicPr>
        <p:blipFill>
          <a:blip r:embed="rId6"/>
          <a:stretch>
            <a:fillRect/>
          </a:stretch>
        </p:blipFill>
        <p:spPr>
          <a:xfrm>
            <a:off x="94996" y="539014"/>
            <a:ext cx="1148073" cy="1069105"/>
          </a:xfrm>
          <a:prstGeom prst="rect">
            <a:avLst/>
          </a:prstGeom>
        </p:spPr>
      </p:pic>
      <p:sp>
        <p:nvSpPr>
          <p:cNvPr id="5" name="ZoneTexte 4">
            <a:extLst>
              <a:ext uri="{FF2B5EF4-FFF2-40B4-BE49-F238E27FC236}">
                <a16:creationId xmlns:a16="http://schemas.microsoft.com/office/drawing/2014/main" id="{3767D5D4-0F7C-C0CE-2EBF-224A8E49FBC9}"/>
              </a:ext>
            </a:extLst>
          </p:cNvPr>
          <p:cNvSpPr txBox="1"/>
          <p:nvPr/>
        </p:nvSpPr>
        <p:spPr>
          <a:xfrm>
            <a:off x="552460" y="2434045"/>
            <a:ext cx="7860019" cy="3727944"/>
          </a:xfrm>
          <a:prstGeom prst="rect">
            <a:avLst/>
          </a:prstGeom>
          <a:noFill/>
        </p:spPr>
        <p:txBody>
          <a:bodyPr wrap="square">
            <a:spAutoFit/>
          </a:bodyPr>
          <a:lstStyle/>
          <a:p>
            <a:pPr lvl="0" algn="ctr">
              <a:lnSpc>
                <a:spcPct val="150000"/>
              </a:lnSpc>
              <a:defRPr/>
            </a:pPr>
            <a:r>
              <a:rPr lang="fr-FR" sz="2000" dirty="0">
                <a:solidFill>
                  <a:schemeClr val="accent1">
                    <a:lumMod val="50000"/>
                  </a:schemeClr>
                </a:solidFill>
                <a:latin typeface="Dosis SemiBold" pitchFamily="2" charset="0"/>
              </a:rPr>
              <a:t>L’intelligence artificielle </a:t>
            </a:r>
          </a:p>
          <a:p>
            <a:pPr lvl="0" algn="just">
              <a:lnSpc>
                <a:spcPct val="150000"/>
              </a:lnSpc>
              <a:defRPr/>
            </a:pPr>
            <a:r>
              <a:rPr lang="fr-FR" sz="2000" dirty="0">
                <a:solidFill>
                  <a:schemeClr val="accent1">
                    <a:lumMod val="50000"/>
                  </a:schemeClr>
                </a:solidFill>
                <a:latin typeface="Dosis SemiBold" pitchFamily="2" charset="0"/>
              </a:rPr>
              <a:t>L’intelligence artificielle, qu’on appelle souvent IA, est une technologie moderne. Elle permet aux machines de réfléchir et d’apprendre un peu comme les humains. Aujourd’hui, on trouve l’IA dans les téléphones, les ordinateurs et même dans certains jeux vidéo. Elle peut répondre aux questions, corriger des exercices ou encore proposer des conseils personnalisés. Par exemple, il y a des applications scolaires qui expliquent les erreurs d’un élève et lui donnent de nouveaux exercices pour progresser. </a:t>
            </a:r>
            <a:endParaRPr kumimoji="0" lang="fr-FR" sz="2000" b="1" i="0" u="none" strike="noStrike" kern="1200" cap="none" spc="0" normalizeH="0" baseline="0" noProof="0" dirty="0">
              <a:ln>
                <a:noFill/>
              </a:ln>
              <a:solidFill>
                <a:schemeClr val="accent1">
                  <a:lumMod val="50000"/>
                </a:schemeClr>
              </a:solidFill>
              <a:effectLst/>
              <a:uLnTx/>
              <a:uFillTx/>
              <a:latin typeface="Dosis SemiBold" pitchFamily="2" charset="0"/>
            </a:endParaRPr>
          </a:p>
        </p:txBody>
      </p:sp>
    </p:spTree>
    <p:extLst>
      <p:ext uri="{BB962C8B-B14F-4D97-AF65-F5344CB8AC3E}">
        <p14:creationId xmlns:p14="http://schemas.microsoft.com/office/powerpoint/2010/main" val="148124078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6276E2-D57C-E20C-9CF2-A14276DE96D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18E7725-E5E1-1D84-D447-67B26AC27EB5}"/>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Lisez la question et cherchez la réponse dans le texte. Qui veut répondre ?  </a:t>
            </a:r>
          </a:p>
        </p:txBody>
      </p:sp>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E9C7F3CB-5727-0D5F-C794-2E547279F0E8}"/>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E9C7F3CB-5727-0D5F-C794-2E547279F0E8}"/>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DF1840C5-850F-DC21-9927-9137E007481C}"/>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DF1840C5-850F-DC21-9927-9137E007481C}"/>
                  </a:ext>
                </a:extLst>
              </p:cNvPr>
              <p:cNvPicPr/>
              <p:nvPr/>
            </p:nvPicPr>
            <p:blipFill>
              <a:blip r:embed="rId5"/>
              <a:stretch>
                <a:fillRect/>
              </a:stretch>
            </p:blipFill>
            <p:spPr>
              <a:xfrm>
                <a:off x="1593492" y="833185"/>
                <a:ext cx="26730" cy="23400"/>
              </a:xfrm>
              <a:prstGeom prst="rect">
                <a:avLst/>
              </a:prstGeom>
            </p:spPr>
          </p:pic>
        </mc:Fallback>
      </mc:AlternateContent>
      <p:sp>
        <p:nvSpPr>
          <p:cNvPr id="18" name="Rectangle : coins arrondis 17">
            <a:extLst>
              <a:ext uri="{FF2B5EF4-FFF2-40B4-BE49-F238E27FC236}">
                <a16:creationId xmlns:a16="http://schemas.microsoft.com/office/drawing/2014/main" id="{3BD9AC3A-8E82-2183-A91D-93EFC0415486}"/>
              </a:ext>
            </a:extLst>
          </p:cNvPr>
          <p:cNvSpPr/>
          <p:nvPr/>
        </p:nvSpPr>
        <p:spPr>
          <a:xfrm>
            <a:off x="3235740" y="1585327"/>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1" name="ZoneTexte 20">
            <a:extLst>
              <a:ext uri="{FF2B5EF4-FFF2-40B4-BE49-F238E27FC236}">
                <a16:creationId xmlns:a16="http://schemas.microsoft.com/office/drawing/2014/main" id="{910F04CC-01C4-3913-EC74-0B8094F71A54}"/>
              </a:ext>
            </a:extLst>
          </p:cNvPr>
          <p:cNvSpPr txBox="1"/>
          <p:nvPr/>
        </p:nvSpPr>
        <p:spPr>
          <a:xfrm>
            <a:off x="3407213" y="1621420"/>
            <a:ext cx="1054948" cy="40011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000" b="1" i="0" u="none" strike="noStrike" kern="1200" cap="none" spc="0" normalizeH="0" baseline="0" noProof="0" dirty="0">
                <a:ln w="0"/>
                <a:solidFill>
                  <a:prstClr val="white">
                    <a:lumMod val="85000"/>
                  </a:prstClr>
                </a:solidFill>
                <a:effectLst/>
                <a:uLnTx/>
                <a:uFillTx/>
                <a:latin typeface="Dosis" pitchFamily="2" charset="0"/>
                <a:ea typeface="+mn-ea"/>
                <a:cs typeface="+mn-cs"/>
              </a:rPr>
              <a:t>Etape 1</a:t>
            </a:r>
            <a:endParaRPr kumimoji="0" lang="fr-FR" sz="2000" b="0" i="0" u="none" strike="noStrike" kern="1200" cap="none" spc="0" normalizeH="0" baseline="0" noProof="0" dirty="0">
              <a:ln w="0"/>
              <a:solidFill>
                <a:prstClr val="white">
                  <a:lumMod val="85000"/>
                </a:prstClr>
              </a:solidFill>
              <a:effectLst/>
              <a:uLnTx/>
              <a:uFillTx/>
              <a:latin typeface="Dosis" pitchFamily="2" charset="0"/>
              <a:ea typeface="+mn-ea"/>
              <a:cs typeface="+mn-cs"/>
            </a:endParaRPr>
          </a:p>
        </p:txBody>
      </p:sp>
      <p:sp>
        <p:nvSpPr>
          <p:cNvPr id="22" name="ZoneTexte 21">
            <a:extLst>
              <a:ext uri="{FF2B5EF4-FFF2-40B4-BE49-F238E27FC236}">
                <a16:creationId xmlns:a16="http://schemas.microsoft.com/office/drawing/2014/main" id="{85253022-E68D-DDBF-65B1-E87B64CBA08B}"/>
              </a:ext>
            </a:extLst>
          </p:cNvPr>
          <p:cNvSpPr txBox="1"/>
          <p:nvPr/>
        </p:nvSpPr>
        <p:spPr>
          <a:xfrm>
            <a:off x="1592546" y="1636498"/>
            <a:ext cx="1903573" cy="430887"/>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200" b="1" i="0" u="none" strike="noStrike" kern="1200" cap="none" spc="0" normalizeH="0" baseline="0" noProof="0" dirty="0">
                <a:ln w="0"/>
                <a:solidFill>
                  <a:srgbClr val="5B9BD5">
                    <a:lumMod val="50000"/>
                  </a:srgbClr>
                </a:solidFill>
                <a:effectLst/>
                <a:uLnTx/>
                <a:uFillTx/>
                <a:latin typeface="Dosis Medium" pitchFamily="2" charset="0"/>
                <a:ea typeface="+mn-ea"/>
                <a:cs typeface="+mn-cs"/>
              </a:rPr>
              <a:t>Partie 1/3</a:t>
            </a:r>
          </a:p>
        </p:txBody>
      </p:sp>
      <p:sp>
        <p:nvSpPr>
          <p:cNvPr id="24" name="Rectangle : coins arrondis 23">
            <a:extLst>
              <a:ext uri="{FF2B5EF4-FFF2-40B4-BE49-F238E27FC236}">
                <a16:creationId xmlns:a16="http://schemas.microsoft.com/office/drawing/2014/main" id="{DDEDFFF3-D62E-FA63-D1CA-66900C4A0F8B}"/>
              </a:ext>
            </a:extLst>
          </p:cNvPr>
          <p:cNvSpPr/>
          <p:nvPr/>
        </p:nvSpPr>
        <p:spPr>
          <a:xfrm>
            <a:off x="4969398" y="1603868"/>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5" name="ZoneTexte 24">
            <a:extLst>
              <a:ext uri="{FF2B5EF4-FFF2-40B4-BE49-F238E27FC236}">
                <a16:creationId xmlns:a16="http://schemas.microsoft.com/office/drawing/2014/main" id="{BF13C0DB-C730-7174-228E-5F2A323D6ED5}"/>
              </a:ext>
            </a:extLst>
          </p:cNvPr>
          <p:cNvSpPr txBox="1"/>
          <p:nvPr/>
        </p:nvSpPr>
        <p:spPr>
          <a:xfrm>
            <a:off x="5171397" y="1633452"/>
            <a:ext cx="1054948" cy="40011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000" b="1" i="0" u="none" strike="noStrike" kern="1200" cap="none" spc="0" normalizeH="0" baseline="0" noProof="0" dirty="0">
                <a:ln w="0"/>
                <a:solidFill>
                  <a:prstClr val="white">
                    <a:lumMod val="85000"/>
                  </a:prstClr>
                </a:solidFill>
                <a:effectLst/>
                <a:uLnTx/>
                <a:uFillTx/>
                <a:latin typeface="Dosis" pitchFamily="2" charset="0"/>
                <a:ea typeface="+mn-ea"/>
                <a:cs typeface="+mn-cs"/>
              </a:rPr>
              <a:t>Etape 2</a:t>
            </a:r>
            <a:endParaRPr kumimoji="0" lang="fr-FR" sz="2000" b="0" i="0" u="none" strike="noStrike" kern="1200" cap="none" spc="0" normalizeH="0" baseline="0" noProof="0" dirty="0">
              <a:ln w="0"/>
              <a:solidFill>
                <a:prstClr val="white">
                  <a:lumMod val="85000"/>
                </a:prstClr>
              </a:solidFill>
              <a:effectLst/>
              <a:uLnTx/>
              <a:uFillTx/>
              <a:latin typeface="Dosis" pitchFamily="2" charset="0"/>
              <a:ea typeface="+mn-ea"/>
              <a:cs typeface="+mn-cs"/>
            </a:endParaRPr>
          </a:p>
        </p:txBody>
      </p:sp>
      <p:sp>
        <p:nvSpPr>
          <p:cNvPr id="28" name="Rectangle : coins arrondis 27">
            <a:extLst>
              <a:ext uri="{FF2B5EF4-FFF2-40B4-BE49-F238E27FC236}">
                <a16:creationId xmlns:a16="http://schemas.microsoft.com/office/drawing/2014/main" id="{076FF990-BC6D-8851-754D-B7DB6E0D5C52}"/>
              </a:ext>
            </a:extLst>
          </p:cNvPr>
          <p:cNvSpPr/>
          <p:nvPr/>
        </p:nvSpPr>
        <p:spPr>
          <a:xfrm>
            <a:off x="6686127" y="1603868"/>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9" name="ZoneTexte 28">
            <a:extLst>
              <a:ext uri="{FF2B5EF4-FFF2-40B4-BE49-F238E27FC236}">
                <a16:creationId xmlns:a16="http://schemas.microsoft.com/office/drawing/2014/main" id="{EF5B4E4A-9858-0769-6C3A-EA4921ECB6D6}"/>
              </a:ext>
            </a:extLst>
          </p:cNvPr>
          <p:cNvSpPr txBox="1"/>
          <p:nvPr/>
        </p:nvSpPr>
        <p:spPr>
          <a:xfrm>
            <a:off x="6878501" y="1640670"/>
            <a:ext cx="1054948" cy="40011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000" b="1" i="0" u="none" strike="noStrike" kern="1200" cap="none" spc="0" normalizeH="0" baseline="0" noProof="0" dirty="0">
                <a:ln w="0"/>
                <a:solidFill>
                  <a:prstClr val="white"/>
                </a:solidFill>
                <a:effectLst/>
                <a:uLnTx/>
                <a:uFillTx/>
                <a:latin typeface="Dosis" pitchFamily="2" charset="0"/>
                <a:ea typeface="+mn-ea"/>
                <a:cs typeface="+mn-cs"/>
              </a:rPr>
              <a:t>Etape 3</a:t>
            </a:r>
            <a:endParaRPr kumimoji="0" lang="fr-FR" sz="2000" b="0" i="0" u="none" strike="noStrike" kern="1200" cap="none" spc="0" normalizeH="0" baseline="0" noProof="0" dirty="0">
              <a:ln w="0"/>
              <a:solidFill>
                <a:prstClr val="white"/>
              </a:solidFill>
              <a:effectLst/>
              <a:uLnTx/>
              <a:uFillTx/>
              <a:latin typeface="Dosis" pitchFamily="2" charset="0"/>
              <a:ea typeface="+mn-ea"/>
              <a:cs typeface="+mn-cs"/>
            </a:endParaRPr>
          </a:p>
        </p:txBody>
      </p:sp>
      <p:sp>
        <p:nvSpPr>
          <p:cNvPr id="3" name="ZoneTexte 2">
            <a:extLst>
              <a:ext uri="{FF2B5EF4-FFF2-40B4-BE49-F238E27FC236}">
                <a16:creationId xmlns:a16="http://schemas.microsoft.com/office/drawing/2014/main" id="{DFF3BE0D-45CA-F95C-1B13-12C61EB78911}"/>
              </a:ext>
            </a:extLst>
          </p:cNvPr>
          <p:cNvSpPr txBox="1"/>
          <p:nvPr/>
        </p:nvSpPr>
        <p:spPr>
          <a:xfrm>
            <a:off x="268006" y="2255855"/>
            <a:ext cx="8380047" cy="461665"/>
          </a:xfrm>
          <a:prstGeom prst="rect">
            <a:avLst/>
          </a:prstGeom>
          <a:noFill/>
        </p:spPr>
        <p:txBody>
          <a:bodyPr wrap="square">
            <a:spAutoFit/>
          </a:bodyPr>
          <a:lstStyle/>
          <a:p>
            <a:pPr lvl="0" algn="ctr">
              <a:defRPr/>
            </a:pPr>
            <a:r>
              <a:rPr kumimoji="0" lang="fr-FR" sz="2400" b="1" i="0" u="none" strike="noStrike" kern="1200" cap="none" spc="0" normalizeH="0" baseline="0" noProof="0" dirty="0">
                <a:ln>
                  <a:noFill/>
                </a:ln>
                <a:solidFill>
                  <a:srgbClr val="4472C4">
                    <a:lumMod val="50000"/>
                  </a:srgbClr>
                </a:solidFill>
                <a:effectLst/>
                <a:uLnTx/>
                <a:uFillTx/>
                <a:latin typeface="Dosis SemiBold" pitchFamily="2" charset="0"/>
              </a:rPr>
              <a:t>Question 1 : </a:t>
            </a:r>
            <a:r>
              <a:rPr lang="fr-FR" dirty="0">
                <a:solidFill>
                  <a:schemeClr val="accent1">
                    <a:lumMod val="50000"/>
                  </a:schemeClr>
                </a:solidFill>
                <a:latin typeface="Dosis SemiBold" pitchFamily="2" charset="0"/>
              </a:rPr>
              <a:t>Qu’est-ce que l’intelligence artificielle (IA) ? </a:t>
            </a:r>
          </a:p>
        </p:txBody>
      </p:sp>
      <p:pic>
        <p:nvPicPr>
          <p:cNvPr id="9" name="Image 8">
            <a:extLst>
              <a:ext uri="{FF2B5EF4-FFF2-40B4-BE49-F238E27FC236}">
                <a16:creationId xmlns:a16="http://schemas.microsoft.com/office/drawing/2014/main" id="{2934DC6A-8DF1-E572-BF80-A1114ACC54AF}"/>
              </a:ext>
            </a:extLst>
          </p:cNvPr>
          <p:cNvPicPr>
            <a:picLocks noChangeAspect="1"/>
          </p:cNvPicPr>
          <p:nvPr/>
        </p:nvPicPr>
        <p:blipFill>
          <a:blip r:embed="rId6"/>
          <a:stretch>
            <a:fillRect/>
          </a:stretch>
        </p:blipFill>
        <p:spPr>
          <a:xfrm>
            <a:off x="94996" y="539014"/>
            <a:ext cx="1148073" cy="1069105"/>
          </a:xfrm>
          <a:prstGeom prst="rect">
            <a:avLst/>
          </a:prstGeom>
        </p:spPr>
      </p:pic>
      <p:sp>
        <p:nvSpPr>
          <p:cNvPr id="5" name="ZoneTexte 4">
            <a:extLst>
              <a:ext uri="{FF2B5EF4-FFF2-40B4-BE49-F238E27FC236}">
                <a16:creationId xmlns:a16="http://schemas.microsoft.com/office/drawing/2014/main" id="{9EC2E942-9894-5088-7AE6-400284B4C8B4}"/>
              </a:ext>
            </a:extLst>
          </p:cNvPr>
          <p:cNvSpPr txBox="1"/>
          <p:nvPr/>
        </p:nvSpPr>
        <p:spPr>
          <a:xfrm>
            <a:off x="552460" y="2911886"/>
            <a:ext cx="7860019" cy="3266279"/>
          </a:xfrm>
          <a:prstGeom prst="rect">
            <a:avLst/>
          </a:prstGeom>
          <a:noFill/>
        </p:spPr>
        <p:txBody>
          <a:bodyPr wrap="square">
            <a:spAutoFit/>
          </a:bodyPr>
          <a:lstStyle/>
          <a:p>
            <a:pPr lvl="0" algn="just">
              <a:lnSpc>
                <a:spcPct val="150000"/>
              </a:lnSpc>
              <a:defRPr/>
            </a:pPr>
            <a:r>
              <a:rPr lang="fr-FR" sz="2000" dirty="0">
                <a:solidFill>
                  <a:schemeClr val="accent1">
                    <a:lumMod val="50000"/>
                  </a:schemeClr>
                </a:solidFill>
                <a:latin typeface="Dosis SemiBold" pitchFamily="2" charset="0"/>
              </a:rPr>
              <a:t>L’intelligence artificielle, qu’on appelle souvent IA, est une technologie moderne. Elle permet aux machines de réfléchir et d’apprendre un peu comme les humains. Aujourd’hui, on trouve l’IA dans les téléphones, les ordinateurs et même dans certains jeux vidéo. Elle peut répondre aux questions, corriger des exercices ou encore proposer des conseils personnalisés. Par exemple, il y a des applications scolaires qui expliquent les erreurs d’un élève et lui donnent de nouveaux exercices pour progresser. </a:t>
            </a:r>
            <a:endParaRPr kumimoji="0" lang="fr-FR" sz="2000" b="1" i="0" u="none" strike="noStrike" kern="1200" cap="none" spc="0" normalizeH="0" baseline="0" noProof="0" dirty="0">
              <a:ln>
                <a:noFill/>
              </a:ln>
              <a:solidFill>
                <a:schemeClr val="accent1">
                  <a:lumMod val="50000"/>
                </a:schemeClr>
              </a:solidFill>
              <a:effectLst/>
              <a:uLnTx/>
              <a:uFillTx/>
              <a:latin typeface="Dosis SemiBold" pitchFamily="2" charset="0"/>
            </a:endParaRPr>
          </a:p>
        </p:txBody>
      </p:sp>
    </p:spTree>
    <p:extLst>
      <p:ext uri="{BB962C8B-B14F-4D97-AF65-F5344CB8AC3E}">
        <p14:creationId xmlns:p14="http://schemas.microsoft.com/office/powerpoint/2010/main" val="2924261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C5D075-1B8C-35A0-A3A2-766A245D846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FC4C3EF-AAB6-5E1B-2D01-195F681198B6}"/>
              </a:ext>
            </a:extLst>
          </p:cNvPr>
          <p:cNvSpPr>
            <a:spLocks noGrp="1"/>
          </p:cNvSpPr>
          <p:nvPr>
            <p:ph type="title"/>
          </p:nvPr>
        </p:nvSpPr>
        <p:spPr>
          <a:xfrm>
            <a:off x="1692000" y="756000"/>
            <a:ext cx="6663565" cy="612000"/>
          </a:xfrm>
        </p:spPr>
        <p:txBody>
          <a:bodyPr>
            <a:normAutofit fontScale="90000"/>
          </a:bodyPr>
          <a:lstStyle/>
          <a:p>
            <a:r>
              <a:rPr lang="fr-FR" dirty="0">
                <a:solidFill>
                  <a:schemeClr val="tx1">
                    <a:lumMod val="65000"/>
                    <a:lumOff val="35000"/>
                  </a:schemeClr>
                </a:solidFill>
                <a:latin typeface="Dosis Medium" pitchFamily="2" charset="0"/>
              </a:rPr>
              <a:t>La question est : « qu’est-ce que  ? » Je cherche dans le texte une définition.  La réponse est  :  L’intelligence artificielle, qu’on appelle souvent IA, est une technologie moderne.</a:t>
            </a:r>
          </a:p>
        </p:txBody>
      </p:sp>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921AEFEE-F029-A61D-4E86-B1D67BF3CC4F}"/>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E9C7F3CB-5727-0D5F-C794-2E547279F0E8}"/>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2CBC1FCC-D2FF-AD88-CA04-0C9A708E500D}"/>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DF1840C5-850F-DC21-9927-9137E007481C}"/>
                  </a:ext>
                </a:extLst>
              </p:cNvPr>
              <p:cNvPicPr/>
              <p:nvPr/>
            </p:nvPicPr>
            <p:blipFill>
              <a:blip r:embed="rId5"/>
              <a:stretch>
                <a:fillRect/>
              </a:stretch>
            </p:blipFill>
            <p:spPr>
              <a:xfrm>
                <a:off x="1593492" y="833185"/>
                <a:ext cx="26730" cy="23400"/>
              </a:xfrm>
              <a:prstGeom prst="rect">
                <a:avLst/>
              </a:prstGeom>
            </p:spPr>
          </p:pic>
        </mc:Fallback>
      </mc:AlternateContent>
      <p:sp>
        <p:nvSpPr>
          <p:cNvPr id="18" name="Rectangle : coins arrondis 17">
            <a:extLst>
              <a:ext uri="{FF2B5EF4-FFF2-40B4-BE49-F238E27FC236}">
                <a16:creationId xmlns:a16="http://schemas.microsoft.com/office/drawing/2014/main" id="{134F1B81-06BC-62E8-DF49-29AE4FBFD93F}"/>
              </a:ext>
            </a:extLst>
          </p:cNvPr>
          <p:cNvSpPr/>
          <p:nvPr/>
        </p:nvSpPr>
        <p:spPr>
          <a:xfrm>
            <a:off x="3235740" y="1585327"/>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1" name="ZoneTexte 20">
            <a:extLst>
              <a:ext uri="{FF2B5EF4-FFF2-40B4-BE49-F238E27FC236}">
                <a16:creationId xmlns:a16="http://schemas.microsoft.com/office/drawing/2014/main" id="{D73E80A0-F398-4498-CFEC-1EFAF314860C}"/>
              </a:ext>
            </a:extLst>
          </p:cNvPr>
          <p:cNvSpPr txBox="1"/>
          <p:nvPr/>
        </p:nvSpPr>
        <p:spPr>
          <a:xfrm>
            <a:off x="3407213" y="1621420"/>
            <a:ext cx="1054948" cy="40011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000" b="1" i="0" u="none" strike="noStrike" kern="1200" cap="none" spc="0" normalizeH="0" baseline="0" noProof="0" dirty="0">
                <a:ln w="0"/>
                <a:solidFill>
                  <a:prstClr val="white">
                    <a:lumMod val="85000"/>
                  </a:prstClr>
                </a:solidFill>
                <a:effectLst/>
                <a:uLnTx/>
                <a:uFillTx/>
                <a:latin typeface="Dosis" pitchFamily="2" charset="0"/>
                <a:ea typeface="+mn-ea"/>
                <a:cs typeface="+mn-cs"/>
              </a:rPr>
              <a:t>Etape 1</a:t>
            </a:r>
            <a:endParaRPr kumimoji="0" lang="fr-FR" sz="2000" b="0" i="0" u="none" strike="noStrike" kern="1200" cap="none" spc="0" normalizeH="0" baseline="0" noProof="0" dirty="0">
              <a:ln w="0"/>
              <a:solidFill>
                <a:prstClr val="white">
                  <a:lumMod val="85000"/>
                </a:prstClr>
              </a:solidFill>
              <a:effectLst/>
              <a:uLnTx/>
              <a:uFillTx/>
              <a:latin typeface="Dosis" pitchFamily="2" charset="0"/>
              <a:ea typeface="+mn-ea"/>
              <a:cs typeface="+mn-cs"/>
            </a:endParaRPr>
          </a:p>
        </p:txBody>
      </p:sp>
      <p:sp>
        <p:nvSpPr>
          <p:cNvPr id="22" name="ZoneTexte 21">
            <a:extLst>
              <a:ext uri="{FF2B5EF4-FFF2-40B4-BE49-F238E27FC236}">
                <a16:creationId xmlns:a16="http://schemas.microsoft.com/office/drawing/2014/main" id="{BC775FA1-3B30-0205-A357-AC7F133E663D}"/>
              </a:ext>
            </a:extLst>
          </p:cNvPr>
          <p:cNvSpPr txBox="1"/>
          <p:nvPr/>
        </p:nvSpPr>
        <p:spPr>
          <a:xfrm>
            <a:off x="1592546" y="1636498"/>
            <a:ext cx="1903573" cy="430887"/>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200" b="1" i="0" u="none" strike="noStrike" kern="1200" cap="none" spc="0" normalizeH="0" baseline="0" noProof="0" dirty="0">
                <a:ln w="0"/>
                <a:solidFill>
                  <a:srgbClr val="5B9BD5">
                    <a:lumMod val="50000"/>
                  </a:srgbClr>
                </a:solidFill>
                <a:effectLst/>
                <a:uLnTx/>
                <a:uFillTx/>
                <a:latin typeface="Dosis Medium" pitchFamily="2" charset="0"/>
                <a:ea typeface="+mn-ea"/>
                <a:cs typeface="+mn-cs"/>
              </a:rPr>
              <a:t>Partie 1/3</a:t>
            </a:r>
          </a:p>
        </p:txBody>
      </p:sp>
      <p:sp>
        <p:nvSpPr>
          <p:cNvPr id="24" name="Rectangle : coins arrondis 23">
            <a:extLst>
              <a:ext uri="{FF2B5EF4-FFF2-40B4-BE49-F238E27FC236}">
                <a16:creationId xmlns:a16="http://schemas.microsoft.com/office/drawing/2014/main" id="{E08B5041-2DE0-8F0F-9C18-83FF5284821F}"/>
              </a:ext>
            </a:extLst>
          </p:cNvPr>
          <p:cNvSpPr/>
          <p:nvPr/>
        </p:nvSpPr>
        <p:spPr>
          <a:xfrm>
            <a:off x="4969398" y="1603868"/>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5" name="ZoneTexte 24">
            <a:extLst>
              <a:ext uri="{FF2B5EF4-FFF2-40B4-BE49-F238E27FC236}">
                <a16:creationId xmlns:a16="http://schemas.microsoft.com/office/drawing/2014/main" id="{E77912E8-4027-024A-4C33-D87FE6472A05}"/>
              </a:ext>
            </a:extLst>
          </p:cNvPr>
          <p:cNvSpPr txBox="1"/>
          <p:nvPr/>
        </p:nvSpPr>
        <p:spPr>
          <a:xfrm>
            <a:off x="5171397" y="1633452"/>
            <a:ext cx="1054948" cy="40011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000" b="1" i="0" u="none" strike="noStrike" kern="1200" cap="none" spc="0" normalizeH="0" baseline="0" noProof="0" dirty="0">
                <a:ln w="0"/>
                <a:solidFill>
                  <a:prstClr val="white">
                    <a:lumMod val="85000"/>
                  </a:prstClr>
                </a:solidFill>
                <a:effectLst/>
                <a:uLnTx/>
                <a:uFillTx/>
                <a:latin typeface="Dosis" pitchFamily="2" charset="0"/>
                <a:ea typeface="+mn-ea"/>
                <a:cs typeface="+mn-cs"/>
              </a:rPr>
              <a:t>Etape 2</a:t>
            </a:r>
            <a:endParaRPr kumimoji="0" lang="fr-FR" sz="2000" b="0" i="0" u="none" strike="noStrike" kern="1200" cap="none" spc="0" normalizeH="0" baseline="0" noProof="0" dirty="0">
              <a:ln w="0"/>
              <a:solidFill>
                <a:prstClr val="white">
                  <a:lumMod val="85000"/>
                </a:prstClr>
              </a:solidFill>
              <a:effectLst/>
              <a:uLnTx/>
              <a:uFillTx/>
              <a:latin typeface="Dosis" pitchFamily="2" charset="0"/>
              <a:ea typeface="+mn-ea"/>
              <a:cs typeface="+mn-cs"/>
            </a:endParaRPr>
          </a:p>
        </p:txBody>
      </p:sp>
      <p:sp>
        <p:nvSpPr>
          <p:cNvPr id="28" name="Rectangle : coins arrondis 27">
            <a:extLst>
              <a:ext uri="{FF2B5EF4-FFF2-40B4-BE49-F238E27FC236}">
                <a16:creationId xmlns:a16="http://schemas.microsoft.com/office/drawing/2014/main" id="{0E98F4D8-9E95-C751-B7A7-6D44A984B2FD}"/>
              </a:ext>
            </a:extLst>
          </p:cNvPr>
          <p:cNvSpPr/>
          <p:nvPr/>
        </p:nvSpPr>
        <p:spPr>
          <a:xfrm>
            <a:off x="6686127" y="1603868"/>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9" name="ZoneTexte 28">
            <a:extLst>
              <a:ext uri="{FF2B5EF4-FFF2-40B4-BE49-F238E27FC236}">
                <a16:creationId xmlns:a16="http://schemas.microsoft.com/office/drawing/2014/main" id="{D767B2D2-08B4-3566-320E-A89541A9713F}"/>
              </a:ext>
            </a:extLst>
          </p:cNvPr>
          <p:cNvSpPr txBox="1"/>
          <p:nvPr/>
        </p:nvSpPr>
        <p:spPr>
          <a:xfrm>
            <a:off x="6878501" y="1640670"/>
            <a:ext cx="1054948" cy="40011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000" b="1" i="0" u="none" strike="noStrike" kern="1200" cap="none" spc="0" normalizeH="0" baseline="0" noProof="0" dirty="0">
                <a:ln w="0"/>
                <a:solidFill>
                  <a:prstClr val="white"/>
                </a:solidFill>
                <a:effectLst/>
                <a:uLnTx/>
                <a:uFillTx/>
                <a:latin typeface="Dosis" pitchFamily="2" charset="0"/>
                <a:ea typeface="+mn-ea"/>
                <a:cs typeface="+mn-cs"/>
              </a:rPr>
              <a:t>Etape 3</a:t>
            </a:r>
            <a:endParaRPr kumimoji="0" lang="fr-FR" sz="2000" b="0" i="0" u="none" strike="noStrike" kern="1200" cap="none" spc="0" normalizeH="0" baseline="0" noProof="0" dirty="0">
              <a:ln w="0"/>
              <a:solidFill>
                <a:prstClr val="white"/>
              </a:solidFill>
              <a:effectLst/>
              <a:uLnTx/>
              <a:uFillTx/>
              <a:latin typeface="Dosis" pitchFamily="2" charset="0"/>
              <a:ea typeface="+mn-ea"/>
              <a:cs typeface="+mn-cs"/>
            </a:endParaRPr>
          </a:p>
        </p:txBody>
      </p:sp>
      <p:pic>
        <p:nvPicPr>
          <p:cNvPr id="9" name="Image 8">
            <a:extLst>
              <a:ext uri="{FF2B5EF4-FFF2-40B4-BE49-F238E27FC236}">
                <a16:creationId xmlns:a16="http://schemas.microsoft.com/office/drawing/2014/main" id="{0254D234-428F-DA18-8463-ED18742E3D2B}"/>
              </a:ext>
            </a:extLst>
          </p:cNvPr>
          <p:cNvPicPr>
            <a:picLocks noChangeAspect="1"/>
          </p:cNvPicPr>
          <p:nvPr/>
        </p:nvPicPr>
        <p:blipFill>
          <a:blip r:embed="rId6"/>
          <a:stretch>
            <a:fillRect/>
          </a:stretch>
        </p:blipFill>
        <p:spPr>
          <a:xfrm>
            <a:off x="94996" y="539014"/>
            <a:ext cx="1148073" cy="1069105"/>
          </a:xfrm>
          <a:prstGeom prst="rect">
            <a:avLst/>
          </a:prstGeom>
        </p:spPr>
      </p:pic>
      <p:sp>
        <p:nvSpPr>
          <p:cNvPr id="5" name="ZoneTexte 4">
            <a:extLst>
              <a:ext uri="{FF2B5EF4-FFF2-40B4-BE49-F238E27FC236}">
                <a16:creationId xmlns:a16="http://schemas.microsoft.com/office/drawing/2014/main" id="{C0AA6316-1FB1-ED5F-B0D4-DFFF1B39BD40}"/>
              </a:ext>
            </a:extLst>
          </p:cNvPr>
          <p:cNvSpPr txBox="1"/>
          <p:nvPr/>
        </p:nvSpPr>
        <p:spPr>
          <a:xfrm>
            <a:off x="268006" y="2255855"/>
            <a:ext cx="8380047" cy="461665"/>
          </a:xfrm>
          <a:prstGeom prst="rect">
            <a:avLst/>
          </a:prstGeom>
          <a:noFill/>
        </p:spPr>
        <p:txBody>
          <a:bodyPr wrap="square">
            <a:spAutoFit/>
          </a:bodyPr>
          <a:lstStyle/>
          <a:p>
            <a:pPr lvl="0" algn="ctr">
              <a:defRPr/>
            </a:pPr>
            <a:r>
              <a:rPr kumimoji="0" lang="fr-FR" sz="2400" b="1" i="0" u="none" strike="noStrike" kern="1200" cap="none" spc="0" normalizeH="0" baseline="0" noProof="0" dirty="0">
                <a:ln>
                  <a:noFill/>
                </a:ln>
                <a:solidFill>
                  <a:srgbClr val="4472C4">
                    <a:lumMod val="50000"/>
                  </a:srgbClr>
                </a:solidFill>
                <a:effectLst/>
                <a:uLnTx/>
                <a:uFillTx/>
                <a:latin typeface="Dosis SemiBold" pitchFamily="2" charset="0"/>
              </a:rPr>
              <a:t>Question 1 : </a:t>
            </a:r>
            <a:r>
              <a:rPr lang="fr-FR" dirty="0">
                <a:solidFill>
                  <a:srgbClr val="C00000"/>
                </a:solidFill>
                <a:latin typeface="Dosis SemiBold" pitchFamily="2" charset="0"/>
              </a:rPr>
              <a:t>Qu’est-ce que </a:t>
            </a:r>
            <a:r>
              <a:rPr lang="fr-FR" dirty="0">
                <a:solidFill>
                  <a:schemeClr val="accent1">
                    <a:lumMod val="50000"/>
                  </a:schemeClr>
                </a:solidFill>
                <a:latin typeface="Dosis SemiBold" pitchFamily="2" charset="0"/>
              </a:rPr>
              <a:t>l’intelligence artificielle (IA) ? </a:t>
            </a:r>
          </a:p>
        </p:txBody>
      </p:sp>
      <p:sp>
        <p:nvSpPr>
          <p:cNvPr id="6" name="ZoneTexte 5">
            <a:extLst>
              <a:ext uri="{FF2B5EF4-FFF2-40B4-BE49-F238E27FC236}">
                <a16:creationId xmlns:a16="http://schemas.microsoft.com/office/drawing/2014/main" id="{44D3DB4A-BD66-463C-4A93-C203FDF7A7C3}"/>
              </a:ext>
            </a:extLst>
          </p:cNvPr>
          <p:cNvSpPr txBox="1"/>
          <p:nvPr/>
        </p:nvSpPr>
        <p:spPr>
          <a:xfrm>
            <a:off x="552460" y="2911886"/>
            <a:ext cx="7860019" cy="3266279"/>
          </a:xfrm>
          <a:prstGeom prst="rect">
            <a:avLst/>
          </a:prstGeom>
          <a:noFill/>
        </p:spPr>
        <p:txBody>
          <a:bodyPr wrap="square">
            <a:spAutoFit/>
          </a:bodyPr>
          <a:lstStyle/>
          <a:p>
            <a:pPr lvl="0" algn="just">
              <a:lnSpc>
                <a:spcPct val="150000"/>
              </a:lnSpc>
              <a:defRPr/>
            </a:pPr>
            <a:r>
              <a:rPr lang="fr-FR" sz="2000" dirty="0">
                <a:solidFill>
                  <a:srgbClr val="C00000"/>
                </a:solidFill>
                <a:latin typeface="Dosis SemiBold" pitchFamily="2" charset="0"/>
              </a:rPr>
              <a:t>L’intelligence artificielle, qu’on appelle souvent IA, est une technologie moderne. </a:t>
            </a:r>
            <a:r>
              <a:rPr lang="fr-FR" sz="2000" dirty="0">
                <a:solidFill>
                  <a:schemeClr val="accent1">
                    <a:lumMod val="50000"/>
                  </a:schemeClr>
                </a:solidFill>
                <a:latin typeface="Dosis SemiBold" pitchFamily="2" charset="0"/>
              </a:rPr>
              <a:t>Elle permet aux machines de réfléchir et d’apprendre un peu comme les humains. Aujourd’hui, on trouve l’IA dans les téléphones, les ordinateurs et même dans certains jeux vidéo. Elle peut répondre aux questions, corriger des exercices ou encore proposer des conseils personnalisés. Par exemple, il y a des applications scolaires qui expliquent les erreurs d’un élève et lui donnent de nouveaux exercices pour progresser. </a:t>
            </a:r>
            <a:endParaRPr kumimoji="0" lang="fr-FR" sz="2000" b="1" i="0" u="none" strike="noStrike" kern="1200" cap="none" spc="0" normalizeH="0" baseline="0" noProof="0" dirty="0">
              <a:ln>
                <a:noFill/>
              </a:ln>
              <a:solidFill>
                <a:schemeClr val="accent1">
                  <a:lumMod val="50000"/>
                </a:schemeClr>
              </a:solidFill>
              <a:effectLst/>
              <a:uLnTx/>
              <a:uFillTx/>
              <a:latin typeface="Dosis SemiBold" pitchFamily="2" charset="0"/>
            </a:endParaRPr>
          </a:p>
        </p:txBody>
      </p:sp>
    </p:spTree>
    <p:extLst>
      <p:ext uri="{BB962C8B-B14F-4D97-AF65-F5344CB8AC3E}">
        <p14:creationId xmlns:p14="http://schemas.microsoft.com/office/powerpoint/2010/main" val="56840433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A947BD-B13D-AA3F-94A4-48A37DBCAA02}"/>
            </a:ext>
          </a:extLst>
        </p:cNvPr>
        <p:cNvGrpSpPr/>
        <p:nvPr/>
      </p:nvGrpSpPr>
      <p:grpSpPr>
        <a:xfrm>
          <a:off x="0" y="0"/>
          <a:ext cx="0" cy="0"/>
          <a:chOff x="0" y="0"/>
          <a:chExt cx="0" cy="0"/>
        </a:xfrm>
      </p:grpSpPr>
      <p:sp>
        <p:nvSpPr>
          <p:cNvPr id="7" name="Rectangle : coins arrondis 6">
            <a:extLst>
              <a:ext uri="{FF2B5EF4-FFF2-40B4-BE49-F238E27FC236}">
                <a16:creationId xmlns:a16="http://schemas.microsoft.com/office/drawing/2014/main" id="{F9308289-2571-362E-5368-61D4C0443393}"/>
              </a:ext>
            </a:extLst>
          </p:cNvPr>
          <p:cNvSpPr/>
          <p:nvPr/>
        </p:nvSpPr>
        <p:spPr>
          <a:xfrm>
            <a:off x="2993458" y="1622128"/>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re 1">
            <a:extLst>
              <a:ext uri="{FF2B5EF4-FFF2-40B4-BE49-F238E27FC236}">
                <a16:creationId xmlns:a16="http://schemas.microsoft.com/office/drawing/2014/main" id="{00B8EDFB-2588-58B8-9F62-291379AE3BC4}"/>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On passe à la deuxième partie du texte. Lisez en silence et essayez de comprendre. </a:t>
            </a:r>
          </a:p>
        </p:txBody>
      </p:sp>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7A0ED682-F87A-7F54-08E3-B09357C775B9}"/>
                  </a:ext>
                </a:extLst>
              </p14:cNvPr>
              <p14:cNvContentPartPr/>
              <p14:nvPr/>
            </p14:nvContentPartPr>
            <p14:xfrm>
              <a:off x="381127" y="1146750"/>
              <a:ext cx="360" cy="360"/>
            </p14:xfrm>
          </p:contentPart>
        </mc:Choice>
        <mc:Fallback xmlns="">
          <p:pic>
            <p:nvPicPr>
              <p:cNvPr id="11" name="Encre 10">
                <a:extLst>
                  <a:ext uri="{FF2B5EF4-FFF2-40B4-BE49-F238E27FC236}">
                    <a16:creationId xmlns:a16="http://schemas.microsoft.com/office/drawing/2014/main" id="{7A0ED682-F87A-7F54-08E3-B09357C775B9}"/>
                  </a:ext>
                </a:extLst>
              </p:cNvPr>
              <p:cNvPicPr/>
              <p:nvPr/>
            </p:nvPicPr>
            <p:blipFill>
              <a:blip r:embed="rId3"/>
              <a:stretch>
                <a:fillRect/>
              </a:stretch>
            </p:blipFill>
            <p:spPr>
              <a:xfrm>
                <a:off x="372127" y="1137750"/>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B651E04C-E510-7985-ADBC-58DE8B0DECA1}"/>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B651E04C-E510-7985-ADBC-58DE8B0DECA1}"/>
                  </a:ext>
                </a:extLst>
              </p:cNvPr>
              <p:cNvPicPr/>
              <p:nvPr/>
            </p:nvPicPr>
            <p:blipFill>
              <a:blip r:embed="rId5"/>
              <a:stretch>
                <a:fillRect/>
              </a:stretch>
            </p:blipFill>
            <p:spPr>
              <a:xfrm>
                <a:off x="1593492" y="833185"/>
                <a:ext cx="26730" cy="23400"/>
              </a:xfrm>
              <a:prstGeom prst="rect">
                <a:avLst/>
              </a:prstGeom>
            </p:spPr>
          </p:pic>
        </mc:Fallback>
      </mc:AlternateContent>
      <p:sp>
        <p:nvSpPr>
          <p:cNvPr id="4" name="ZoneTexte 3">
            <a:extLst>
              <a:ext uri="{FF2B5EF4-FFF2-40B4-BE49-F238E27FC236}">
                <a16:creationId xmlns:a16="http://schemas.microsoft.com/office/drawing/2014/main" id="{4644D704-F88E-5FF3-084C-54A797D4BDD4}"/>
              </a:ext>
            </a:extLst>
          </p:cNvPr>
          <p:cNvSpPr txBox="1"/>
          <p:nvPr/>
        </p:nvSpPr>
        <p:spPr>
          <a:xfrm>
            <a:off x="3195457" y="1651712"/>
            <a:ext cx="1054948" cy="40011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000" b="1" i="0" u="none" strike="noStrike" kern="1200" cap="none" spc="0" normalizeH="0" baseline="0" noProof="0" dirty="0">
                <a:ln w="0"/>
                <a:solidFill>
                  <a:prstClr val="white">
                    <a:lumMod val="95000"/>
                  </a:prstClr>
                </a:solidFill>
                <a:effectLst/>
                <a:uLnTx/>
                <a:uFillTx/>
                <a:latin typeface="Dosis" pitchFamily="2" charset="0"/>
                <a:ea typeface="+mn-ea"/>
                <a:cs typeface="+mn-cs"/>
              </a:rPr>
              <a:t>Etape 1</a:t>
            </a:r>
            <a:endParaRPr kumimoji="0" lang="fr-FR" sz="2000" b="0" i="0" u="none" strike="noStrike" kern="1200" cap="none" spc="0" normalizeH="0" baseline="0" noProof="0" dirty="0">
              <a:ln w="0"/>
              <a:solidFill>
                <a:prstClr val="white">
                  <a:lumMod val="95000"/>
                </a:prstClr>
              </a:solidFill>
              <a:effectLst/>
              <a:uLnTx/>
              <a:uFillTx/>
              <a:latin typeface="Dosis" pitchFamily="2" charset="0"/>
              <a:ea typeface="+mn-ea"/>
              <a:cs typeface="+mn-cs"/>
            </a:endParaRPr>
          </a:p>
        </p:txBody>
      </p:sp>
      <p:sp>
        <p:nvSpPr>
          <p:cNvPr id="6" name="ZoneTexte 5">
            <a:extLst>
              <a:ext uri="{FF2B5EF4-FFF2-40B4-BE49-F238E27FC236}">
                <a16:creationId xmlns:a16="http://schemas.microsoft.com/office/drawing/2014/main" id="{60C4026A-FCC1-AFC4-DDE3-9DBA88F71633}"/>
              </a:ext>
            </a:extLst>
          </p:cNvPr>
          <p:cNvSpPr txBox="1"/>
          <p:nvPr/>
        </p:nvSpPr>
        <p:spPr>
          <a:xfrm>
            <a:off x="1494144" y="1651712"/>
            <a:ext cx="1903573" cy="430887"/>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200" b="1" i="0" u="none" strike="noStrike" kern="1200" cap="none" spc="0" normalizeH="0" baseline="0" noProof="0" dirty="0">
                <a:ln w="0"/>
                <a:solidFill>
                  <a:srgbClr val="5B9BD5">
                    <a:lumMod val="50000"/>
                  </a:srgbClr>
                </a:solidFill>
                <a:effectLst/>
                <a:uLnTx/>
                <a:uFillTx/>
                <a:latin typeface="Dosis Medium" pitchFamily="2" charset="0"/>
                <a:ea typeface="+mn-ea"/>
                <a:cs typeface="+mn-cs"/>
              </a:rPr>
              <a:t>Partie 2/3</a:t>
            </a:r>
          </a:p>
        </p:txBody>
      </p:sp>
      <p:sp>
        <p:nvSpPr>
          <p:cNvPr id="10" name="Rectangle : coins arrondis 9">
            <a:extLst>
              <a:ext uri="{FF2B5EF4-FFF2-40B4-BE49-F238E27FC236}">
                <a16:creationId xmlns:a16="http://schemas.microsoft.com/office/drawing/2014/main" id="{98C7D11A-DA7B-15D5-34CE-F70854D3F8BA}"/>
              </a:ext>
            </a:extLst>
          </p:cNvPr>
          <p:cNvSpPr/>
          <p:nvPr/>
        </p:nvSpPr>
        <p:spPr>
          <a:xfrm>
            <a:off x="4712947" y="1622128"/>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3" name="ZoneTexte 12">
            <a:extLst>
              <a:ext uri="{FF2B5EF4-FFF2-40B4-BE49-F238E27FC236}">
                <a16:creationId xmlns:a16="http://schemas.microsoft.com/office/drawing/2014/main" id="{5F0BB693-B902-4BBA-A047-27E36512304F}"/>
              </a:ext>
            </a:extLst>
          </p:cNvPr>
          <p:cNvSpPr txBox="1"/>
          <p:nvPr/>
        </p:nvSpPr>
        <p:spPr>
          <a:xfrm>
            <a:off x="4914946" y="1651712"/>
            <a:ext cx="1054948" cy="40011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000" b="1" i="0" u="none" strike="noStrike" kern="1200" cap="none" spc="0" normalizeH="0" baseline="0" noProof="0" dirty="0">
                <a:ln w="0"/>
                <a:solidFill>
                  <a:prstClr val="white">
                    <a:lumMod val="85000"/>
                  </a:prstClr>
                </a:solidFill>
                <a:effectLst/>
                <a:uLnTx/>
                <a:uFillTx/>
                <a:latin typeface="Dosis" pitchFamily="2" charset="0"/>
                <a:ea typeface="+mn-ea"/>
                <a:cs typeface="+mn-cs"/>
              </a:rPr>
              <a:t>Etape 2</a:t>
            </a:r>
            <a:endParaRPr kumimoji="0" lang="fr-FR" sz="2000" b="0" i="0" u="none" strike="noStrike" kern="1200" cap="none" spc="0" normalizeH="0" baseline="0" noProof="0" dirty="0">
              <a:ln w="0"/>
              <a:solidFill>
                <a:prstClr val="white">
                  <a:lumMod val="85000"/>
                </a:prstClr>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968E28CE-8F93-1848-426B-2B46B3F27D42}"/>
              </a:ext>
            </a:extLst>
          </p:cNvPr>
          <p:cNvSpPr/>
          <p:nvPr/>
        </p:nvSpPr>
        <p:spPr>
          <a:xfrm>
            <a:off x="6432436" y="1634160"/>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9" name="ZoneTexte 8">
            <a:extLst>
              <a:ext uri="{FF2B5EF4-FFF2-40B4-BE49-F238E27FC236}">
                <a16:creationId xmlns:a16="http://schemas.microsoft.com/office/drawing/2014/main" id="{17B986EF-4230-5F9F-BB59-59551B08AF31}"/>
              </a:ext>
            </a:extLst>
          </p:cNvPr>
          <p:cNvSpPr txBox="1"/>
          <p:nvPr/>
        </p:nvSpPr>
        <p:spPr>
          <a:xfrm>
            <a:off x="6634435" y="1663744"/>
            <a:ext cx="1054948" cy="40011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000" b="1" i="0" u="none" strike="noStrike" kern="1200" cap="none" spc="0" normalizeH="0" baseline="0" noProof="0" dirty="0">
                <a:ln w="0"/>
                <a:solidFill>
                  <a:prstClr val="white">
                    <a:lumMod val="85000"/>
                  </a:prstClr>
                </a:solidFill>
                <a:effectLst/>
                <a:uLnTx/>
                <a:uFillTx/>
                <a:latin typeface="Dosis" pitchFamily="2" charset="0"/>
                <a:ea typeface="+mn-ea"/>
                <a:cs typeface="+mn-cs"/>
              </a:rPr>
              <a:t>Etape 3</a:t>
            </a:r>
            <a:endParaRPr kumimoji="0" lang="fr-FR" sz="2000" b="0" i="0" u="none" strike="noStrike" kern="1200" cap="none" spc="0" normalizeH="0" baseline="0" noProof="0" dirty="0">
              <a:ln w="0"/>
              <a:solidFill>
                <a:prstClr val="white">
                  <a:lumMod val="85000"/>
                </a:prstClr>
              </a:solidFill>
              <a:effectLst/>
              <a:uLnTx/>
              <a:uFillTx/>
              <a:latin typeface="Dosis" pitchFamily="2" charset="0"/>
              <a:ea typeface="+mn-ea"/>
              <a:cs typeface="+mn-cs"/>
            </a:endParaRPr>
          </a:p>
        </p:txBody>
      </p:sp>
      <p:pic>
        <p:nvPicPr>
          <p:cNvPr id="17" name="Image 16">
            <a:extLst>
              <a:ext uri="{FF2B5EF4-FFF2-40B4-BE49-F238E27FC236}">
                <a16:creationId xmlns:a16="http://schemas.microsoft.com/office/drawing/2014/main" id="{02BF950D-34B9-9565-6582-21BB65D468EE}"/>
              </a:ext>
            </a:extLst>
          </p:cNvPr>
          <p:cNvPicPr>
            <a:picLocks noChangeAspect="1"/>
          </p:cNvPicPr>
          <p:nvPr/>
        </p:nvPicPr>
        <p:blipFill>
          <a:blip r:embed="rId6"/>
          <a:stretch>
            <a:fillRect/>
          </a:stretch>
        </p:blipFill>
        <p:spPr>
          <a:xfrm>
            <a:off x="94996" y="539014"/>
            <a:ext cx="1148073" cy="1069105"/>
          </a:xfrm>
          <a:prstGeom prst="rect">
            <a:avLst/>
          </a:prstGeom>
        </p:spPr>
      </p:pic>
      <p:sp>
        <p:nvSpPr>
          <p:cNvPr id="3" name="ZoneTexte 2">
            <a:extLst>
              <a:ext uri="{FF2B5EF4-FFF2-40B4-BE49-F238E27FC236}">
                <a16:creationId xmlns:a16="http://schemas.microsoft.com/office/drawing/2014/main" id="{3B38BAE0-A359-C417-A387-F4458C5D464C}"/>
              </a:ext>
            </a:extLst>
          </p:cNvPr>
          <p:cNvSpPr txBox="1"/>
          <p:nvPr/>
        </p:nvSpPr>
        <p:spPr>
          <a:xfrm>
            <a:off x="625332" y="2886366"/>
            <a:ext cx="7906668" cy="2793072"/>
          </a:xfrm>
          <a:prstGeom prst="rect">
            <a:avLst/>
          </a:prstGeom>
          <a:noFill/>
        </p:spPr>
        <p:txBody>
          <a:bodyPr wrap="square">
            <a:spAutoFit/>
          </a:bodyPr>
          <a:lstStyle/>
          <a:p>
            <a:pPr lvl="0" algn="just">
              <a:lnSpc>
                <a:spcPct val="150000"/>
              </a:lnSpc>
              <a:defRPr/>
            </a:pPr>
            <a:r>
              <a:rPr lang="fr-FR" sz="2400" dirty="0">
                <a:solidFill>
                  <a:schemeClr val="accent1">
                    <a:lumMod val="50000"/>
                  </a:schemeClr>
                </a:solidFill>
                <a:latin typeface="Dosis SemiBold" pitchFamily="2" charset="0"/>
              </a:rPr>
              <a:t>Mais l’IA n’est pas un être humain. Elle ne ressent pas d’émotions et elle ne peut pas toujours comprendre les besoins de chaque élève. De plus, certains élèves essaient parfois de tricher en utilisant l’IA pour faire leurs devoirs à leur place. Ils ne vont rien apprendre si l’IA fait le travail à leur place. </a:t>
            </a:r>
            <a:endParaRPr kumimoji="0" lang="fr-FR" sz="2400" b="1" i="0" u="none" strike="noStrike" kern="1200" cap="none" spc="0" normalizeH="0" baseline="0" noProof="0" dirty="0">
              <a:ln>
                <a:noFill/>
              </a:ln>
              <a:solidFill>
                <a:srgbClr val="424D7B"/>
              </a:solidFill>
              <a:effectLst/>
              <a:uLnTx/>
              <a:uFillTx/>
              <a:latin typeface="Dosis SemiBold" pitchFamily="2" charset="0"/>
            </a:endParaRPr>
          </a:p>
        </p:txBody>
      </p:sp>
    </p:spTree>
    <p:extLst>
      <p:ext uri="{BB962C8B-B14F-4D97-AF65-F5344CB8AC3E}">
        <p14:creationId xmlns:p14="http://schemas.microsoft.com/office/powerpoint/2010/main" val="266948752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E294D5-2C68-1E56-6E06-CEFE2E79E578}"/>
            </a:ext>
          </a:extLst>
        </p:cNvPr>
        <p:cNvGrpSpPr/>
        <p:nvPr/>
      </p:nvGrpSpPr>
      <p:grpSpPr>
        <a:xfrm>
          <a:off x="0" y="0"/>
          <a:ext cx="0" cy="0"/>
          <a:chOff x="0" y="0"/>
          <a:chExt cx="0" cy="0"/>
        </a:xfrm>
      </p:grpSpPr>
      <p:sp>
        <p:nvSpPr>
          <p:cNvPr id="9" name="Rectangle : coins arrondis 8">
            <a:extLst>
              <a:ext uri="{FF2B5EF4-FFF2-40B4-BE49-F238E27FC236}">
                <a16:creationId xmlns:a16="http://schemas.microsoft.com/office/drawing/2014/main" id="{73C63CF4-AD3E-D0DB-248F-B7670FC86188}"/>
              </a:ext>
            </a:extLst>
          </p:cNvPr>
          <p:cNvSpPr/>
          <p:nvPr/>
        </p:nvSpPr>
        <p:spPr>
          <a:xfrm>
            <a:off x="3403786" y="1653904"/>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re 1">
            <a:extLst>
              <a:ext uri="{FF2B5EF4-FFF2-40B4-BE49-F238E27FC236}">
                <a16:creationId xmlns:a16="http://schemas.microsoft.com/office/drawing/2014/main" id="{D1F77EE3-A530-FA32-ABBC-82C513FB88C7}"/>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Quels sont les mots difficiles dans le texte ? Levez la main. Je vais vous expliquer. </a:t>
            </a:r>
          </a:p>
        </p:txBody>
      </p:sp>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E3BE4F7B-D688-50B7-FA75-973F278FE902}"/>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E3BE4F7B-D688-50B7-FA75-973F278FE902}"/>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3D584BAB-FA99-6DFE-D7D6-FAEA2432834F}"/>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3D584BAB-FA99-6DFE-D7D6-FAEA2432834F}"/>
                  </a:ext>
                </a:extLst>
              </p:cNvPr>
              <p:cNvPicPr/>
              <p:nvPr/>
            </p:nvPicPr>
            <p:blipFill>
              <a:blip r:embed="rId5"/>
              <a:stretch>
                <a:fillRect/>
              </a:stretch>
            </p:blipFill>
            <p:spPr>
              <a:xfrm>
                <a:off x="1593492" y="833185"/>
                <a:ext cx="26730" cy="23400"/>
              </a:xfrm>
              <a:prstGeom prst="rect">
                <a:avLst/>
              </a:prstGeom>
            </p:spPr>
          </p:pic>
        </mc:Fallback>
      </mc:AlternateContent>
      <p:sp>
        <p:nvSpPr>
          <p:cNvPr id="4" name="Rectangle : coins arrondis 3">
            <a:extLst>
              <a:ext uri="{FF2B5EF4-FFF2-40B4-BE49-F238E27FC236}">
                <a16:creationId xmlns:a16="http://schemas.microsoft.com/office/drawing/2014/main" id="{ED82ED0A-7248-6DB4-9B91-C211D715306C}"/>
              </a:ext>
            </a:extLst>
          </p:cNvPr>
          <p:cNvSpPr/>
          <p:nvPr/>
        </p:nvSpPr>
        <p:spPr>
          <a:xfrm>
            <a:off x="5113063" y="1614506"/>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7" name="ZoneTexte 6">
            <a:extLst>
              <a:ext uri="{FF2B5EF4-FFF2-40B4-BE49-F238E27FC236}">
                <a16:creationId xmlns:a16="http://schemas.microsoft.com/office/drawing/2014/main" id="{2F33F0D6-9F4C-274F-B2E2-0361217196F4}"/>
              </a:ext>
            </a:extLst>
          </p:cNvPr>
          <p:cNvSpPr txBox="1"/>
          <p:nvPr/>
        </p:nvSpPr>
        <p:spPr>
          <a:xfrm>
            <a:off x="3626534" y="1663206"/>
            <a:ext cx="1054948" cy="40011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000" b="1" i="0" u="none" strike="noStrike" kern="1200" cap="none" spc="0" normalizeH="0" baseline="0" noProof="0" dirty="0">
                <a:ln w="0"/>
                <a:solidFill>
                  <a:prstClr val="white">
                    <a:lumMod val="85000"/>
                  </a:prstClr>
                </a:solidFill>
                <a:effectLst/>
                <a:uLnTx/>
                <a:uFillTx/>
                <a:latin typeface="Dosis" pitchFamily="2" charset="0"/>
                <a:ea typeface="+mn-ea"/>
                <a:cs typeface="+mn-cs"/>
              </a:rPr>
              <a:t>Etape 1</a:t>
            </a:r>
            <a:endParaRPr kumimoji="0" lang="fr-FR" sz="2000" b="0" i="0" u="none" strike="noStrike" kern="1200" cap="none" spc="0" normalizeH="0" baseline="0" noProof="0" dirty="0">
              <a:ln w="0"/>
              <a:solidFill>
                <a:prstClr val="white">
                  <a:lumMod val="85000"/>
                </a:prstClr>
              </a:solidFill>
              <a:effectLst/>
              <a:uLnTx/>
              <a:uFillTx/>
              <a:latin typeface="Dosis" pitchFamily="2" charset="0"/>
              <a:ea typeface="+mn-ea"/>
              <a:cs typeface="+mn-cs"/>
            </a:endParaRPr>
          </a:p>
        </p:txBody>
      </p:sp>
      <p:sp>
        <p:nvSpPr>
          <p:cNvPr id="8" name="ZoneTexte 7">
            <a:extLst>
              <a:ext uri="{FF2B5EF4-FFF2-40B4-BE49-F238E27FC236}">
                <a16:creationId xmlns:a16="http://schemas.microsoft.com/office/drawing/2014/main" id="{25BA401A-2ED9-A73A-D247-06A643643C89}"/>
              </a:ext>
            </a:extLst>
          </p:cNvPr>
          <p:cNvSpPr txBox="1"/>
          <p:nvPr/>
        </p:nvSpPr>
        <p:spPr>
          <a:xfrm>
            <a:off x="1692000" y="1636992"/>
            <a:ext cx="1903573" cy="430887"/>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200" b="1" i="0" u="none" strike="noStrike" kern="1200" cap="none" spc="0" normalizeH="0" baseline="0" noProof="0" dirty="0">
                <a:ln w="0"/>
                <a:solidFill>
                  <a:srgbClr val="5B9BD5">
                    <a:lumMod val="50000"/>
                  </a:srgbClr>
                </a:solidFill>
                <a:effectLst/>
                <a:uLnTx/>
                <a:uFillTx/>
                <a:latin typeface="Dosis Medium" pitchFamily="2" charset="0"/>
                <a:ea typeface="+mn-ea"/>
                <a:cs typeface="+mn-cs"/>
              </a:rPr>
              <a:t>Partie 2/3</a:t>
            </a:r>
          </a:p>
        </p:txBody>
      </p:sp>
      <p:sp>
        <p:nvSpPr>
          <p:cNvPr id="10" name="ZoneTexte 9">
            <a:extLst>
              <a:ext uri="{FF2B5EF4-FFF2-40B4-BE49-F238E27FC236}">
                <a16:creationId xmlns:a16="http://schemas.microsoft.com/office/drawing/2014/main" id="{729A1E10-43A3-305C-6632-DC501CCAE132}"/>
              </a:ext>
            </a:extLst>
          </p:cNvPr>
          <p:cNvSpPr txBox="1"/>
          <p:nvPr/>
        </p:nvSpPr>
        <p:spPr>
          <a:xfrm>
            <a:off x="5305437" y="1651308"/>
            <a:ext cx="1054948" cy="40011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000" b="1" i="0" u="none" strike="noStrike" kern="1200" cap="none" spc="0" normalizeH="0" baseline="0" noProof="0" dirty="0">
                <a:ln w="0"/>
                <a:solidFill>
                  <a:prstClr val="white"/>
                </a:solidFill>
                <a:effectLst/>
                <a:uLnTx/>
                <a:uFillTx/>
                <a:latin typeface="Dosis" pitchFamily="2" charset="0"/>
                <a:ea typeface="+mn-ea"/>
                <a:cs typeface="+mn-cs"/>
              </a:rPr>
              <a:t>Etape 2</a:t>
            </a:r>
            <a:endParaRPr kumimoji="0" lang="fr-FR" sz="2000" b="0" i="0" u="none" strike="noStrike" kern="1200" cap="none" spc="0" normalizeH="0" baseline="0" noProof="0" dirty="0">
              <a:ln w="0"/>
              <a:solidFill>
                <a:prstClr val="white"/>
              </a:solidFill>
              <a:effectLst/>
              <a:uLnTx/>
              <a:uFillTx/>
              <a:latin typeface="Dosis" pitchFamily="2" charset="0"/>
              <a:ea typeface="+mn-ea"/>
              <a:cs typeface="+mn-cs"/>
            </a:endParaRPr>
          </a:p>
        </p:txBody>
      </p:sp>
      <p:sp>
        <p:nvSpPr>
          <p:cNvPr id="13" name="Rectangle : coins arrondis 12">
            <a:extLst>
              <a:ext uri="{FF2B5EF4-FFF2-40B4-BE49-F238E27FC236}">
                <a16:creationId xmlns:a16="http://schemas.microsoft.com/office/drawing/2014/main" id="{A0D09785-97A1-DB5F-E0B3-57CFBF020B05}"/>
              </a:ext>
            </a:extLst>
          </p:cNvPr>
          <p:cNvSpPr/>
          <p:nvPr/>
        </p:nvSpPr>
        <p:spPr>
          <a:xfrm>
            <a:off x="6832552" y="1614506"/>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4" name="ZoneTexte 13">
            <a:extLst>
              <a:ext uri="{FF2B5EF4-FFF2-40B4-BE49-F238E27FC236}">
                <a16:creationId xmlns:a16="http://schemas.microsoft.com/office/drawing/2014/main" id="{0D52831A-A6EC-A50C-9820-3F69418D4C4F}"/>
              </a:ext>
            </a:extLst>
          </p:cNvPr>
          <p:cNvSpPr txBox="1"/>
          <p:nvPr/>
        </p:nvSpPr>
        <p:spPr>
          <a:xfrm>
            <a:off x="7034551" y="1644090"/>
            <a:ext cx="1054948" cy="40011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000" b="1" i="0" u="none" strike="noStrike" kern="1200" cap="none" spc="0" normalizeH="0" baseline="0" noProof="0" dirty="0">
                <a:ln w="0"/>
                <a:solidFill>
                  <a:prstClr val="white">
                    <a:lumMod val="85000"/>
                  </a:prstClr>
                </a:solidFill>
                <a:effectLst/>
                <a:uLnTx/>
                <a:uFillTx/>
                <a:latin typeface="Dosis" pitchFamily="2" charset="0"/>
                <a:ea typeface="+mn-ea"/>
                <a:cs typeface="+mn-cs"/>
              </a:rPr>
              <a:t>Etape 3</a:t>
            </a:r>
            <a:endParaRPr kumimoji="0" lang="fr-FR" sz="2000" b="0" i="0" u="none" strike="noStrike" kern="1200" cap="none" spc="0" normalizeH="0" baseline="0" noProof="0" dirty="0">
              <a:ln w="0"/>
              <a:solidFill>
                <a:prstClr val="white">
                  <a:lumMod val="85000"/>
                </a:prstClr>
              </a:solidFill>
              <a:effectLst/>
              <a:uLnTx/>
              <a:uFillTx/>
              <a:latin typeface="Dosis" pitchFamily="2" charset="0"/>
              <a:ea typeface="+mn-ea"/>
              <a:cs typeface="+mn-cs"/>
            </a:endParaRPr>
          </a:p>
        </p:txBody>
      </p:sp>
      <p:pic>
        <p:nvPicPr>
          <p:cNvPr id="17" name="Image 16">
            <a:extLst>
              <a:ext uri="{FF2B5EF4-FFF2-40B4-BE49-F238E27FC236}">
                <a16:creationId xmlns:a16="http://schemas.microsoft.com/office/drawing/2014/main" id="{34EE3316-3395-F551-7939-2AA0EBEA9348}"/>
              </a:ext>
            </a:extLst>
          </p:cNvPr>
          <p:cNvPicPr>
            <a:picLocks noChangeAspect="1"/>
          </p:cNvPicPr>
          <p:nvPr/>
        </p:nvPicPr>
        <p:blipFill>
          <a:blip r:embed="rId6"/>
          <a:stretch>
            <a:fillRect/>
          </a:stretch>
        </p:blipFill>
        <p:spPr>
          <a:xfrm>
            <a:off x="94996" y="539014"/>
            <a:ext cx="1148073" cy="1069105"/>
          </a:xfrm>
          <a:prstGeom prst="rect">
            <a:avLst/>
          </a:prstGeom>
        </p:spPr>
      </p:pic>
      <p:sp>
        <p:nvSpPr>
          <p:cNvPr id="3" name="ZoneTexte 2">
            <a:extLst>
              <a:ext uri="{FF2B5EF4-FFF2-40B4-BE49-F238E27FC236}">
                <a16:creationId xmlns:a16="http://schemas.microsoft.com/office/drawing/2014/main" id="{0006A5F5-0CD4-705C-AE82-1DB3B5B90FE3}"/>
              </a:ext>
            </a:extLst>
          </p:cNvPr>
          <p:cNvSpPr txBox="1"/>
          <p:nvPr/>
        </p:nvSpPr>
        <p:spPr>
          <a:xfrm>
            <a:off x="625332" y="2886366"/>
            <a:ext cx="7906668" cy="2793072"/>
          </a:xfrm>
          <a:prstGeom prst="rect">
            <a:avLst/>
          </a:prstGeom>
          <a:noFill/>
        </p:spPr>
        <p:txBody>
          <a:bodyPr wrap="square">
            <a:spAutoFit/>
          </a:bodyPr>
          <a:lstStyle/>
          <a:p>
            <a:pPr lvl="0" algn="just">
              <a:lnSpc>
                <a:spcPct val="150000"/>
              </a:lnSpc>
              <a:defRPr/>
            </a:pPr>
            <a:r>
              <a:rPr lang="fr-FR" sz="2400" dirty="0">
                <a:solidFill>
                  <a:schemeClr val="accent1">
                    <a:lumMod val="50000"/>
                  </a:schemeClr>
                </a:solidFill>
                <a:latin typeface="Dosis SemiBold" pitchFamily="2" charset="0"/>
              </a:rPr>
              <a:t>Mais l’IA n’est pas un être humain. Elle ne ressent pas d’émotions et elle ne peut pas toujours comprendre les besoins de chaque élève. De plus, certains élèves essaient parfois de tricher en utilisant l’IA pour faire leurs devoirs à leur place. Ils ne vont rien apprendre si l’IA fait le travail à leur place. </a:t>
            </a:r>
            <a:endParaRPr kumimoji="0" lang="fr-FR" sz="2400" b="1" i="0" u="none" strike="noStrike" kern="1200" cap="none" spc="0" normalizeH="0" baseline="0" noProof="0" dirty="0">
              <a:ln>
                <a:noFill/>
              </a:ln>
              <a:solidFill>
                <a:srgbClr val="424D7B"/>
              </a:solidFill>
              <a:effectLst/>
              <a:uLnTx/>
              <a:uFillTx/>
              <a:latin typeface="Dosis SemiBold" pitchFamily="2" charset="0"/>
            </a:endParaRPr>
          </a:p>
        </p:txBody>
      </p:sp>
    </p:spTree>
    <p:extLst>
      <p:ext uri="{BB962C8B-B14F-4D97-AF65-F5344CB8AC3E}">
        <p14:creationId xmlns:p14="http://schemas.microsoft.com/office/powerpoint/2010/main" val="3683865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CA36D5-6D7A-09D6-9B86-D7FB9A2C712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5E6DA8F-C23E-61F0-E91D-27209170058B}"/>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Lisez la question et cherchez la réponse dans le texte. Qui veut répondre ?  </a:t>
            </a:r>
          </a:p>
        </p:txBody>
      </p:sp>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1F81472B-FC7C-E3B9-1C60-4C41788189FC}"/>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1F81472B-FC7C-E3B9-1C60-4C41788189FC}"/>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06D2F011-47BC-92AD-0C72-AA0BA802C88F}"/>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06D2F011-47BC-92AD-0C72-AA0BA802C88F}"/>
                  </a:ext>
                </a:extLst>
              </p:cNvPr>
              <p:cNvPicPr/>
              <p:nvPr/>
            </p:nvPicPr>
            <p:blipFill>
              <a:blip r:embed="rId5"/>
              <a:stretch>
                <a:fillRect/>
              </a:stretch>
            </p:blipFill>
            <p:spPr>
              <a:xfrm>
                <a:off x="1593492" y="833185"/>
                <a:ext cx="26730" cy="23400"/>
              </a:xfrm>
              <a:prstGeom prst="rect">
                <a:avLst/>
              </a:prstGeom>
            </p:spPr>
          </p:pic>
        </mc:Fallback>
      </mc:AlternateContent>
      <p:sp>
        <p:nvSpPr>
          <p:cNvPr id="18" name="Rectangle : coins arrondis 17">
            <a:extLst>
              <a:ext uri="{FF2B5EF4-FFF2-40B4-BE49-F238E27FC236}">
                <a16:creationId xmlns:a16="http://schemas.microsoft.com/office/drawing/2014/main" id="{8026727F-368F-8CAC-5D7C-BC32B29EC925}"/>
              </a:ext>
            </a:extLst>
          </p:cNvPr>
          <p:cNvSpPr/>
          <p:nvPr/>
        </p:nvSpPr>
        <p:spPr>
          <a:xfrm>
            <a:off x="3417341" y="1552563"/>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1" name="ZoneTexte 20">
            <a:extLst>
              <a:ext uri="{FF2B5EF4-FFF2-40B4-BE49-F238E27FC236}">
                <a16:creationId xmlns:a16="http://schemas.microsoft.com/office/drawing/2014/main" id="{367AE99E-DAB3-D036-B14C-9B56FF658070}"/>
              </a:ext>
            </a:extLst>
          </p:cNvPr>
          <p:cNvSpPr txBox="1"/>
          <p:nvPr/>
        </p:nvSpPr>
        <p:spPr>
          <a:xfrm>
            <a:off x="3588814" y="1588656"/>
            <a:ext cx="1054948" cy="40011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000" b="1" i="0" u="none" strike="noStrike" kern="1200" cap="none" spc="0" normalizeH="0" baseline="0" noProof="0" dirty="0">
                <a:ln w="0"/>
                <a:solidFill>
                  <a:prstClr val="white">
                    <a:lumMod val="85000"/>
                  </a:prstClr>
                </a:solidFill>
                <a:effectLst/>
                <a:uLnTx/>
                <a:uFillTx/>
                <a:latin typeface="Dosis" pitchFamily="2" charset="0"/>
                <a:ea typeface="+mn-ea"/>
                <a:cs typeface="+mn-cs"/>
              </a:rPr>
              <a:t>Etape 1</a:t>
            </a:r>
            <a:endParaRPr kumimoji="0" lang="fr-FR" sz="2000" b="0" i="0" u="none" strike="noStrike" kern="1200" cap="none" spc="0" normalizeH="0" baseline="0" noProof="0" dirty="0">
              <a:ln w="0"/>
              <a:solidFill>
                <a:prstClr val="white">
                  <a:lumMod val="85000"/>
                </a:prstClr>
              </a:solidFill>
              <a:effectLst/>
              <a:uLnTx/>
              <a:uFillTx/>
              <a:latin typeface="Dosis" pitchFamily="2" charset="0"/>
              <a:ea typeface="+mn-ea"/>
              <a:cs typeface="+mn-cs"/>
            </a:endParaRPr>
          </a:p>
        </p:txBody>
      </p:sp>
      <p:sp>
        <p:nvSpPr>
          <p:cNvPr id="22" name="ZoneTexte 21">
            <a:extLst>
              <a:ext uri="{FF2B5EF4-FFF2-40B4-BE49-F238E27FC236}">
                <a16:creationId xmlns:a16="http://schemas.microsoft.com/office/drawing/2014/main" id="{AEBC2862-6A4C-79AB-8949-F1D75C8D9F77}"/>
              </a:ext>
            </a:extLst>
          </p:cNvPr>
          <p:cNvSpPr txBox="1"/>
          <p:nvPr/>
        </p:nvSpPr>
        <p:spPr>
          <a:xfrm>
            <a:off x="1685241" y="1642235"/>
            <a:ext cx="1903573" cy="430887"/>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200" b="1" i="0" u="none" strike="noStrike" kern="1200" cap="none" spc="0" normalizeH="0" baseline="0" noProof="0" dirty="0">
                <a:ln w="0"/>
                <a:solidFill>
                  <a:srgbClr val="5B9BD5">
                    <a:lumMod val="50000"/>
                  </a:srgbClr>
                </a:solidFill>
                <a:effectLst/>
                <a:uLnTx/>
                <a:uFillTx/>
                <a:latin typeface="Dosis Medium" pitchFamily="2" charset="0"/>
                <a:ea typeface="+mn-ea"/>
                <a:cs typeface="+mn-cs"/>
              </a:rPr>
              <a:t>Partie 2/3</a:t>
            </a:r>
          </a:p>
        </p:txBody>
      </p:sp>
      <p:sp>
        <p:nvSpPr>
          <p:cNvPr id="24" name="Rectangle : coins arrondis 23">
            <a:extLst>
              <a:ext uri="{FF2B5EF4-FFF2-40B4-BE49-F238E27FC236}">
                <a16:creationId xmlns:a16="http://schemas.microsoft.com/office/drawing/2014/main" id="{E0ED2A4E-E3AF-A3CD-3325-B6E2587282C8}"/>
              </a:ext>
            </a:extLst>
          </p:cNvPr>
          <p:cNvSpPr/>
          <p:nvPr/>
        </p:nvSpPr>
        <p:spPr>
          <a:xfrm>
            <a:off x="5150999" y="1571104"/>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5" name="ZoneTexte 24">
            <a:extLst>
              <a:ext uri="{FF2B5EF4-FFF2-40B4-BE49-F238E27FC236}">
                <a16:creationId xmlns:a16="http://schemas.microsoft.com/office/drawing/2014/main" id="{08D97E2D-72D8-287C-5BFB-322E9A63216F}"/>
              </a:ext>
            </a:extLst>
          </p:cNvPr>
          <p:cNvSpPr txBox="1"/>
          <p:nvPr/>
        </p:nvSpPr>
        <p:spPr>
          <a:xfrm>
            <a:off x="5352998" y="1600688"/>
            <a:ext cx="1054948" cy="40011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000" b="1" i="0" u="none" strike="noStrike" kern="1200" cap="none" spc="0" normalizeH="0" baseline="0" noProof="0" dirty="0">
                <a:ln w="0"/>
                <a:solidFill>
                  <a:prstClr val="white">
                    <a:lumMod val="85000"/>
                  </a:prstClr>
                </a:solidFill>
                <a:effectLst/>
                <a:uLnTx/>
                <a:uFillTx/>
                <a:latin typeface="Dosis" pitchFamily="2" charset="0"/>
                <a:ea typeface="+mn-ea"/>
                <a:cs typeface="+mn-cs"/>
              </a:rPr>
              <a:t>Etape 2</a:t>
            </a:r>
            <a:endParaRPr kumimoji="0" lang="fr-FR" sz="2000" b="0" i="0" u="none" strike="noStrike" kern="1200" cap="none" spc="0" normalizeH="0" baseline="0" noProof="0" dirty="0">
              <a:ln w="0"/>
              <a:solidFill>
                <a:prstClr val="white">
                  <a:lumMod val="85000"/>
                </a:prstClr>
              </a:solidFill>
              <a:effectLst/>
              <a:uLnTx/>
              <a:uFillTx/>
              <a:latin typeface="Dosis" pitchFamily="2" charset="0"/>
              <a:ea typeface="+mn-ea"/>
              <a:cs typeface="+mn-cs"/>
            </a:endParaRPr>
          </a:p>
        </p:txBody>
      </p:sp>
      <p:sp>
        <p:nvSpPr>
          <p:cNvPr id="28" name="Rectangle : coins arrondis 27">
            <a:extLst>
              <a:ext uri="{FF2B5EF4-FFF2-40B4-BE49-F238E27FC236}">
                <a16:creationId xmlns:a16="http://schemas.microsoft.com/office/drawing/2014/main" id="{46234437-DADB-7922-92DF-24309DF334BA}"/>
              </a:ext>
            </a:extLst>
          </p:cNvPr>
          <p:cNvSpPr/>
          <p:nvPr/>
        </p:nvSpPr>
        <p:spPr>
          <a:xfrm>
            <a:off x="6867728" y="1571104"/>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9" name="ZoneTexte 28">
            <a:extLst>
              <a:ext uri="{FF2B5EF4-FFF2-40B4-BE49-F238E27FC236}">
                <a16:creationId xmlns:a16="http://schemas.microsoft.com/office/drawing/2014/main" id="{AC8E713A-2EC8-21DB-FB00-DB1A49464812}"/>
              </a:ext>
            </a:extLst>
          </p:cNvPr>
          <p:cNvSpPr txBox="1"/>
          <p:nvPr/>
        </p:nvSpPr>
        <p:spPr>
          <a:xfrm>
            <a:off x="7060102" y="1607906"/>
            <a:ext cx="1054948" cy="40011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000" b="1" i="0" u="none" strike="noStrike" kern="1200" cap="none" spc="0" normalizeH="0" baseline="0" noProof="0" dirty="0">
                <a:ln w="0"/>
                <a:solidFill>
                  <a:prstClr val="white"/>
                </a:solidFill>
                <a:effectLst/>
                <a:uLnTx/>
                <a:uFillTx/>
                <a:latin typeface="Dosis" pitchFamily="2" charset="0"/>
                <a:ea typeface="+mn-ea"/>
                <a:cs typeface="+mn-cs"/>
              </a:rPr>
              <a:t>Etape 3</a:t>
            </a:r>
            <a:endParaRPr kumimoji="0" lang="fr-FR" sz="2000" b="0" i="0" u="none" strike="noStrike" kern="1200" cap="none" spc="0" normalizeH="0" baseline="0" noProof="0" dirty="0">
              <a:ln w="0"/>
              <a:solidFill>
                <a:prstClr val="white"/>
              </a:solidFill>
              <a:effectLst/>
              <a:uLnTx/>
              <a:uFillTx/>
              <a:latin typeface="Dosis" pitchFamily="2" charset="0"/>
              <a:ea typeface="+mn-ea"/>
              <a:cs typeface="+mn-cs"/>
            </a:endParaRPr>
          </a:p>
        </p:txBody>
      </p:sp>
      <p:pic>
        <p:nvPicPr>
          <p:cNvPr id="9" name="Image 8">
            <a:extLst>
              <a:ext uri="{FF2B5EF4-FFF2-40B4-BE49-F238E27FC236}">
                <a16:creationId xmlns:a16="http://schemas.microsoft.com/office/drawing/2014/main" id="{E8C76CF5-DA24-EEA2-2F2E-CE532F0F3E9B}"/>
              </a:ext>
            </a:extLst>
          </p:cNvPr>
          <p:cNvPicPr>
            <a:picLocks noChangeAspect="1"/>
          </p:cNvPicPr>
          <p:nvPr/>
        </p:nvPicPr>
        <p:blipFill>
          <a:blip r:embed="rId6"/>
          <a:stretch>
            <a:fillRect/>
          </a:stretch>
        </p:blipFill>
        <p:spPr>
          <a:xfrm>
            <a:off x="94996" y="539014"/>
            <a:ext cx="1148073" cy="1069105"/>
          </a:xfrm>
          <a:prstGeom prst="rect">
            <a:avLst/>
          </a:prstGeom>
        </p:spPr>
      </p:pic>
      <p:sp>
        <p:nvSpPr>
          <p:cNvPr id="5" name="ZoneTexte 4">
            <a:extLst>
              <a:ext uri="{FF2B5EF4-FFF2-40B4-BE49-F238E27FC236}">
                <a16:creationId xmlns:a16="http://schemas.microsoft.com/office/drawing/2014/main" id="{D9DD5047-54AF-C47C-0592-28E0A124E6D0}"/>
              </a:ext>
            </a:extLst>
          </p:cNvPr>
          <p:cNvSpPr txBox="1"/>
          <p:nvPr/>
        </p:nvSpPr>
        <p:spPr>
          <a:xfrm>
            <a:off x="359106" y="2498314"/>
            <a:ext cx="8569312" cy="400110"/>
          </a:xfrm>
          <a:prstGeom prst="rect">
            <a:avLst/>
          </a:prstGeom>
          <a:noFill/>
        </p:spPr>
        <p:txBody>
          <a:bodyPr wrap="square">
            <a:spAutoFit/>
          </a:bodyPr>
          <a:lstStyle/>
          <a:p>
            <a:pPr lvl="0" algn="ctr">
              <a:defRPr/>
            </a:pPr>
            <a:r>
              <a:rPr kumimoji="0" lang="fr-FR" sz="2000" b="1" i="0" u="none" strike="noStrike" kern="1200" cap="none" spc="0" normalizeH="0" baseline="0" noProof="0" dirty="0">
                <a:ln>
                  <a:noFill/>
                </a:ln>
                <a:solidFill>
                  <a:srgbClr val="4472C4">
                    <a:lumMod val="50000"/>
                  </a:srgbClr>
                </a:solidFill>
                <a:effectLst/>
                <a:uLnTx/>
                <a:uFillTx/>
                <a:latin typeface="Dosis SemiBold" pitchFamily="2" charset="0"/>
              </a:rPr>
              <a:t>Question 2 : </a:t>
            </a:r>
            <a:r>
              <a:rPr lang="fr-FR" sz="2000" b="1" dirty="0">
                <a:solidFill>
                  <a:srgbClr val="4472C4">
                    <a:lumMod val="50000"/>
                  </a:srgbClr>
                </a:solidFill>
                <a:latin typeface="Dosis SemiBold" pitchFamily="2" charset="0"/>
              </a:rPr>
              <a:t>Pourquoi peut-on dire que l’IA n’est pas un être humain ? </a:t>
            </a:r>
            <a:endParaRPr kumimoji="0" lang="fr-FR" sz="2000" b="1" i="0" u="none" strike="noStrike" kern="1200" cap="none" spc="0" normalizeH="0" baseline="0" noProof="0" dirty="0">
              <a:ln>
                <a:noFill/>
              </a:ln>
              <a:solidFill>
                <a:srgbClr val="4472C4">
                  <a:lumMod val="50000"/>
                </a:srgbClr>
              </a:solidFill>
              <a:effectLst/>
              <a:uLnTx/>
              <a:uFillTx/>
              <a:latin typeface="Dosis SemiBold" pitchFamily="2" charset="0"/>
            </a:endParaRPr>
          </a:p>
        </p:txBody>
      </p:sp>
      <p:sp>
        <p:nvSpPr>
          <p:cNvPr id="3" name="ZoneTexte 2">
            <a:extLst>
              <a:ext uri="{FF2B5EF4-FFF2-40B4-BE49-F238E27FC236}">
                <a16:creationId xmlns:a16="http://schemas.microsoft.com/office/drawing/2014/main" id="{39BD9B31-9FA4-E1E5-E881-02099B782F54}"/>
              </a:ext>
            </a:extLst>
          </p:cNvPr>
          <p:cNvSpPr txBox="1"/>
          <p:nvPr/>
        </p:nvSpPr>
        <p:spPr>
          <a:xfrm>
            <a:off x="669032" y="3222743"/>
            <a:ext cx="7906668" cy="2793072"/>
          </a:xfrm>
          <a:prstGeom prst="rect">
            <a:avLst/>
          </a:prstGeom>
          <a:noFill/>
        </p:spPr>
        <p:txBody>
          <a:bodyPr wrap="square">
            <a:spAutoFit/>
          </a:bodyPr>
          <a:lstStyle/>
          <a:p>
            <a:pPr lvl="0" algn="just">
              <a:lnSpc>
                <a:spcPct val="150000"/>
              </a:lnSpc>
              <a:defRPr/>
            </a:pPr>
            <a:r>
              <a:rPr lang="fr-FR" sz="2400" dirty="0">
                <a:solidFill>
                  <a:schemeClr val="accent1">
                    <a:lumMod val="50000"/>
                  </a:schemeClr>
                </a:solidFill>
                <a:latin typeface="Dosis SemiBold" pitchFamily="2" charset="0"/>
              </a:rPr>
              <a:t>Mais l’IA n’est pas un être humain. Elle ne ressent pas d’émotions et elle ne peut pas toujours comprendre les besoins de chaque élève. De plus, certains élèves essaient parfois de tricher en utilisant l’IA pour faire leurs devoirs à leur place. Ils ne vont rien apprendre si l’IA fait le travail à leur place. </a:t>
            </a:r>
            <a:endParaRPr kumimoji="0" lang="fr-FR" sz="2400" b="1" i="0" u="none" strike="noStrike" kern="1200" cap="none" spc="0" normalizeH="0" baseline="0" noProof="0" dirty="0">
              <a:ln>
                <a:noFill/>
              </a:ln>
              <a:solidFill>
                <a:srgbClr val="424D7B"/>
              </a:solidFill>
              <a:effectLst/>
              <a:uLnTx/>
              <a:uFillTx/>
              <a:latin typeface="Dosis SemiBold" pitchFamily="2" charset="0"/>
            </a:endParaRPr>
          </a:p>
        </p:txBody>
      </p:sp>
    </p:spTree>
    <p:extLst>
      <p:ext uri="{BB962C8B-B14F-4D97-AF65-F5344CB8AC3E}">
        <p14:creationId xmlns:p14="http://schemas.microsoft.com/office/powerpoint/2010/main" val="333967052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577924-7D23-7D8E-31CF-A60596D71D6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A23C436-836A-CAB1-7AF4-62B724E8A95E}"/>
              </a:ext>
            </a:extLst>
          </p:cNvPr>
          <p:cNvSpPr>
            <a:spLocks noGrp="1"/>
          </p:cNvSpPr>
          <p:nvPr>
            <p:ph type="title"/>
          </p:nvPr>
        </p:nvSpPr>
        <p:spPr>
          <a:xfrm>
            <a:off x="1692000" y="756000"/>
            <a:ext cx="7023426" cy="612000"/>
          </a:xfrm>
        </p:spPr>
        <p:txBody>
          <a:bodyPr>
            <a:normAutofit fontScale="90000"/>
          </a:bodyPr>
          <a:lstStyle/>
          <a:p>
            <a:r>
              <a:rPr lang="fr-FR" dirty="0">
                <a:solidFill>
                  <a:schemeClr val="tx1">
                    <a:lumMod val="65000"/>
                    <a:lumOff val="35000"/>
                  </a:schemeClr>
                </a:solidFill>
                <a:latin typeface="Dosis Medium" pitchFamily="2" charset="0"/>
              </a:rPr>
              <a:t>La question est : « Pourquoi ? ». Je cherche une cause dans le texte. La réponse est </a:t>
            </a:r>
            <a:r>
              <a:rPr lang="fr-FR">
                <a:solidFill>
                  <a:schemeClr val="tx1">
                    <a:lumMod val="65000"/>
                    <a:lumOff val="35000"/>
                  </a:schemeClr>
                </a:solidFill>
                <a:latin typeface="Dosis Medium" pitchFamily="2" charset="0"/>
              </a:rPr>
              <a:t>:  Car </a:t>
            </a:r>
            <a:r>
              <a:rPr lang="fr-FR" dirty="0">
                <a:solidFill>
                  <a:schemeClr val="tx1">
                    <a:lumMod val="65000"/>
                    <a:lumOff val="35000"/>
                  </a:schemeClr>
                </a:solidFill>
                <a:latin typeface="Dosis Medium" pitchFamily="2" charset="0"/>
              </a:rPr>
              <a:t>l’IA ne ressent pas d’émotions et elle ne peut pas toujours comprendre les besoins de chaque élève.</a:t>
            </a:r>
          </a:p>
        </p:txBody>
      </p:sp>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C555C8A2-BAF5-65E4-4F0D-EC85B275B999}"/>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C555C8A2-BAF5-65E4-4F0D-EC85B275B999}"/>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93299A89-3B34-F02C-F18E-EFFD1DEA37B3}"/>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93299A89-3B34-F02C-F18E-EFFD1DEA37B3}"/>
                  </a:ext>
                </a:extLst>
              </p:cNvPr>
              <p:cNvPicPr/>
              <p:nvPr/>
            </p:nvPicPr>
            <p:blipFill>
              <a:blip r:embed="rId5"/>
              <a:stretch>
                <a:fillRect/>
              </a:stretch>
            </p:blipFill>
            <p:spPr>
              <a:xfrm>
                <a:off x="1593492" y="833185"/>
                <a:ext cx="26730" cy="23400"/>
              </a:xfrm>
              <a:prstGeom prst="rect">
                <a:avLst/>
              </a:prstGeom>
            </p:spPr>
          </p:pic>
        </mc:Fallback>
      </mc:AlternateContent>
      <p:sp>
        <p:nvSpPr>
          <p:cNvPr id="18" name="Rectangle : coins arrondis 17">
            <a:extLst>
              <a:ext uri="{FF2B5EF4-FFF2-40B4-BE49-F238E27FC236}">
                <a16:creationId xmlns:a16="http://schemas.microsoft.com/office/drawing/2014/main" id="{F7CF944A-0B37-E7AF-E06D-F3F5B7D8C05E}"/>
              </a:ext>
            </a:extLst>
          </p:cNvPr>
          <p:cNvSpPr/>
          <p:nvPr/>
        </p:nvSpPr>
        <p:spPr>
          <a:xfrm>
            <a:off x="3417341" y="1552563"/>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1" name="ZoneTexte 20">
            <a:extLst>
              <a:ext uri="{FF2B5EF4-FFF2-40B4-BE49-F238E27FC236}">
                <a16:creationId xmlns:a16="http://schemas.microsoft.com/office/drawing/2014/main" id="{2EE1FF2D-A5D7-73E8-552A-28763CBE64A8}"/>
              </a:ext>
            </a:extLst>
          </p:cNvPr>
          <p:cNvSpPr txBox="1"/>
          <p:nvPr/>
        </p:nvSpPr>
        <p:spPr>
          <a:xfrm>
            <a:off x="3588814" y="1588656"/>
            <a:ext cx="1054948" cy="40011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000" b="1" i="0" u="none" strike="noStrike" kern="1200" cap="none" spc="0" normalizeH="0" baseline="0" noProof="0" dirty="0">
                <a:ln w="0"/>
                <a:solidFill>
                  <a:prstClr val="white">
                    <a:lumMod val="85000"/>
                  </a:prstClr>
                </a:solidFill>
                <a:effectLst/>
                <a:uLnTx/>
                <a:uFillTx/>
                <a:latin typeface="Dosis" pitchFamily="2" charset="0"/>
                <a:ea typeface="+mn-ea"/>
                <a:cs typeface="+mn-cs"/>
              </a:rPr>
              <a:t>Etape 1</a:t>
            </a:r>
            <a:endParaRPr kumimoji="0" lang="fr-FR" sz="2000" b="0" i="0" u="none" strike="noStrike" kern="1200" cap="none" spc="0" normalizeH="0" baseline="0" noProof="0" dirty="0">
              <a:ln w="0"/>
              <a:solidFill>
                <a:prstClr val="white">
                  <a:lumMod val="85000"/>
                </a:prstClr>
              </a:solidFill>
              <a:effectLst/>
              <a:uLnTx/>
              <a:uFillTx/>
              <a:latin typeface="Dosis" pitchFamily="2" charset="0"/>
              <a:ea typeface="+mn-ea"/>
              <a:cs typeface="+mn-cs"/>
            </a:endParaRPr>
          </a:p>
        </p:txBody>
      </p:sp>
      <p:sp>
        <p:nvSpPr>
          <p:cNvPr id="22" name="ZoneTexte 21">
            <a:extLst>
              <a:ext uri="{FF2B5EF4-FFF2-40B4-BE49-F238E27FC236}">
                <a16:creationId xmlns:a16="http://schemas.microsoft.com/office/drawing/2014/main" id="{254F7461-1CE0-E207-9811-0843E14E284F}"/>
              </a:ext>
            </a:extLst>
          </p:cNvPr>
          <p:cNvSpPr txBox="1"/>
          <p:nvPr/>
        </p:nvSpPr>
        <p:spPr>
          <a:xfrm>
            <a:off x="1685241" y="1642235"/>
            <a:ext cx="1903573" cy="430887"/>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200" b="1" i="0" u="none" strike="noStrike" kern="1200" cap="none" spc="0" normalizeH="0" baseline="0" noProof="0" dirty="0">
                <a:ln w="0"/>
                <a:solidFill>
                  <a:srgbClr val="5B9BD5">
                    <a:lumMod val="50000"/>
                  </a:srgbClr>
                </a:solidFill>
                <a:effectLst/>
                <a:uLnTx/>
                <a:uFillTx/>
                <a:latin typeface="Dosis Medium" pitchFamily="2" charset="0"/>
                <a:ea typeface="+mn-ea"/>
                <a:cs typeface="+mn-cs"/>
              </a:rPr>
              <a:t>Partie 2/3</a:t>
            </a:r>
          </a:p>
        </p:txBody>
      </p:sp>
      <p:sp>
        <p:nvSpPr>
          <p:cNvPr id="24" name="Rectangle : coins arrondis 23">
            <a:extLst>
              <a:ext uri="{FF2B5EF4-FFF2-40B4-BE49-F238E27FC236}">
                <a16:creationId xmlns:a16="http://schemas.microsoft.com/office/drawing/2014/main" id="{B8F9C371-6477-046D-D973-DEAB6934678C}"/>
              </a:ext>
            </a:extLst>
          </p:cNvPr>
          <p:cNvSpPr/>
          <p:nvPr/>
        </p:nvSpPr>
        <p:spPr>
          <a:xfrm>
            <a:off x="5150999" y="1571104"/>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5" name="ZoneTexte 24">
            <a:extLst>
              <a:ext uri="{FF2B5EF4-FFF2-40B4-BE49-F238E27FC236}">
                <a16:creationId xmlns:a16="http://schemas.microsoft.com/office/drawing/2014/main" id="{F1245DAE-41EF-F9B0-96FF-2478B7E6164F}"/>
              </a:ext>
            </a:extLst>
          </p:cNvPr>
          <p:cNvSpPr txBox="1"/>
          <p:nvPr/>
        </p:nvSpPr>
        <p:spPr>
          <a:xfrm>
            <a:off x="5352998" y="1600688"/>
            <a:ext cx="1054948" cy="40011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000" b="1" i="0" u="none" strike="noStrike" kern="1200" cap="none" spc="0" normalizeH="0" baseline="0" noProof="0" dirty="0">
                <a:ln w="0"/>
                <a:solidFill>
                  <a:prstClr val="white">
                    <a:lumMod val="85000"/>
                  </a:prstClr>
                </a:solidFill>
                <a:effectLst/>
                <a:uLnTx/>
                <a:uFillTx/>
                <a:latin typeface="Dosis" pitchFamily="2" charset="0"/>
                <a:ea typeface="+mn-ea"/>
                <a:cs typeface="+mn-cs"/>
              </a:rPr>
              <a:t>Etape 2</a:t>
            </a:r>
            <a:endParaRPr kumimoji="0" lang="fr-FR" sz="2000" b="0" i="0" u="none" strike="noStrike" kern="1200" cap="none" spc="0" normalizeH="0" baseline="0" noProof="0" dirty="0">
              <a:ln w="0"/>
              <a:solidFill>
                <a:prstClr val="white">
                  <a:lumMod val="85000"/>
                </a:prstClr>
              </a:solidFill>
              <a:effectLst/>
              <a:uLnTx/>
              <a:uFillTx/>
              <a:latin typeface="Dosis" pitchFamily="2" charset="0"/>
              <a:ea typeface="+mn-ea"/>
              <a:cs typeface="+mn-cs"/>
            </a:endParaRPr>
          </a:p>
        </p:txBody>
      </p:sp>
      <p:sp>
        <p:nvSpPr>
          <p:cNvPr id="28" name="Rectangle : coins arrondis 27">
            <a:extLst>
              <a:ext uri="{FF2B5EF4-FFF2-40B4-BE49-F238E27FC236}">
                <a16:creationId xmlns:a16="http://schemas.microsoft.com/office/drawing/2014/main" id="{827C1066-7A3E-5148-51EF-FDFA7C4E04B8}"/>
              </a:ext>
            </a:extLst>
          </p:cNvPr>
          <p:cNvSpPr/>
          <p:nvPr/>
        </p:nvSpPr>
        <p:spPr>
          <a:xfrm>
            <a:off x="6867728" y="1571104"/>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9" name="ZoneTexte 28">
            <a:extLst>
              <a:ext uri="{FF2B5EF4-FFF2-40B4-BE49-F238E27FC236}">
                <a16:creationId xmlns:a16="http://schemas.microsoft.com/office/drawing/2014/main" id="{1D705738-BD66-5CA8-6DB0-D28A52BBBFA3}"/>
              </a:ext>
            </a:extLst>
          </p:cNvPr>
          <p:cNvSpPr txBox="1"/>
          <p:nvPr/>
        </p:nvSpPr>
        <p:spPr>
          <a:xfrm>
            <a:off x="7060102" y="1607906"/>
            <a:ext cx="1054948" cy="40011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000" b="1" i="0" u="none" strike="noStrike" kern="1200" cap="none" spc="0" normalizeH="0" baseline="0" noProof="0" dirty="0">
                <a:ln w="0"/>
                <a:solidFill>
                  <a:prstClr val="white"/>
                </a:solidFill>
                <a:effectLst/>
                <a:uLnTx/>
                <a:uFillTx/>
                <a:latin typeface="Dosis" pitchFamily="2" charset="0"/>
                <a:ea typeface="+mn-ea"/>
                <a:cs typeface="+mn-cs"/>
              </a:rPr>
              <a:t>Etape 3</a:t>
            </a:r>
            <a:endParaRPr kumimoji="0" lang="fr-FR" sz="2000" b="0" i="0" u="none" strike="noStrike" kern="1200" cap="none" spc="0" normalizeH="0" baseline="0" noProof="0" dirty="0">
              <a:ln w="0"/>
              <a:solidFill>
                <a:prstClr val="white"/>
              </a:solidFill>
              <a:effectLst/>
              <a:uLnTx/>
              <a:uFillTx/>
              <a:latin typeface="Dosis" pitchFamily="2" charset="0"/>
              <a:ea typeface="+mn-ea"/>
              <a:cs typeface="+mn-cs"/>
            </a:endParaRPr>
          </a:p>
        </p:txBody>
      </p:sp>
      <p:pic>
        <p:nvPicPr>
          <p:cNvPr id="9" name="Image 8">
            <a:extLst>
              <a:ext uri="{FF2B5EF4-FFF2-40B4-BE49-F238E27FC236}">
                <a16:creationId xmlns:a16="http://schemas.microsoft.com/office/drawing/2014/main" id="{E3B84CF5-7F98-1C79-31B3-39C447355FD6}"/>
              </a:ext>
            </a:extLst>
          </p:cNvPr>
          <p:cNvPicPr>
            <a:picLocks noChangeAspect="1"/>
          </p:cNvPicPr>
          <p:nvPr/>
        </p:nvPicPr>
        <p:blipFill>
          <a:blip r:embed="rId6"/>
          <a:stretch>
            <a:fillRect/>
          </a:stretch>
        </p:blipFill>
        <p:spPr>
          <a:xfrm>
            <a:off x="94996" y="539014"/>
            <a:ext cx="1148073" cy="1069105"/>
          </a:xfrm>
          <a:prstGeom prst="rect">
            <a:avLst/>
          </a:prstGeom>
        </p:spPr>
      </p:pic>
      <p:sp>
        <p:nvSpPr>
          <p:cNvPr id="4" name="ZoneTexte 3">
            <a:extLst>
              <a:ext uri="{FF2B5EF4-FFF2-40B4-BE49-F238E27FC236}">
                <a16:creationId xmlns:a16="http://schemas.microsoft.com/office/drawing/2014/main" id="{09217BC6-B3CF-5299-79FA-A3E16F68377A}"/>
              </a:ext>
            </a:extLst>
          </p:cNvPr>
          <p:cNvSpPr txBox="1"/>
          <p:nvPr/>
        </p:nvSpPr>
        <p:spPr>
          <a:xfrm>
            <a:off x="359106" y="2498314"/>
            <a:ext cx="8569312" cy="400110"/>
          </a:xfrm>
          <a:prstGeom prst="rect">
            <a:avLst/>
          </a:prstGeom>
          <a:noFill/>
        </p:spPr>
        <p:txBody>
          <a:bodyPr wrap="square">
            <a:spAutoFit/>
          </a:bodyPr>
          <a:lstStyle/>
          <a:p>
            <a:pPr lvl="0" algn="ctr">
              <a:defRPr/>
            </a:pPr>
            <a:r>
              <a:rPr kumimoji="0" lang="fr-FR" sz="2000" b="1" i="0" u="none" strike="noStrike" kern="1200" cap="none" spc="0" normalizeH="0" baseline="0" noProof="0" dirty="0">
                <a:ln>
                  <a:noFill/>
                </a:ln>
                <a:solidFill>
                  <a:srgbClr val="4472C4">
                    <a:lumMod val="50000"/>
                  </a:srgbClr>
                </a:solidFill>
                <a:effectLst/>
                <a:uLnTx/>
                <a:uFillTx/>
                <a:latin typeface="Dosis SemiBold" pitchFamily="2" charset="0"/>
              </a:rPr>
              <a:t>Question 2 : </a:t>
            </a:r>
            <a:r>
              <a:rPr lang="fr-FR" sz="2000" b="1" dirty="0">
                <a:solidFill>
                  <a:srgbClr val="C00000"/>
                </a:solidFill>
                <a:latin typeface="Dosis SemiBold" pitchFamily="2" charset="0"/>
              </a:rPr>
              <a:t>Pourquoi </a:t>
            </a:r>
            <a:r>
              <a:rPr lang="fr-FR" sz="2000" b="1" dirty="0">
                <a:solidFill>
                  <a:srgbClr val="4472C4">
                    <a:lumMod val="50000"/>
                  </a:srgbClr>
                </a:solidFill>
                <a:latin typeface="Dosis SemiBold" pitchFamily="2" charset="0"/>
              </a:rPr>
              <a:t>peut-on dire que l’IA n’est pas un être humain ? </a:t>
            </a:r>
            <a:endParaRPr kumimoji="0" lang="fr-FR" sz="2000" b="1" i="0" u="none" strike="noStrike" kern="1200" cap="none" spc="0" normalizeH="0" baseline="0" noProof="0" dirty="0">
              <a:ln>
                <a:noFill/>
              </a:ln>
              <a:solidFill>
                <a:srgbClr val="4472C4">
                  <a:lumMod val="50000"/>
                </a:srgbClr>
              </a:solidFill>
              <a:effectLst/>
              <a:uLnTx/>
              <a:uFillTx/>
              <a:latin typeface="Dosis SemiBold" pitchFamily="2" charset="0"/>
            </a:endParaRPr>
          </a:p>
        </p:txBody>
      </p:sp>
      <p:sp>
        <p:nvSpPr>
          <p:cNvPr id="5" name="ZoneTexte 4">
            <a:extLst>
              <a:ext uri="{FF2B5EF4-FFF2-40B4-BE49-F238E27FC236}">
                <a16:creationId xmlns:a16="http://schemas.microsoft.com/office/drawing/2014/main" id="{D16985D0-69F9-8A7A-C707-9B0271FBA0F1}"/>
              </a:ext>
            </a:extLst>
          </p:cNvPr>
          <p:cNvSpPr txBox="1"/>
          <p:nvPr/>
        </p:nvSpPr>
        <p:spPr>
          <a:xfrm>
            <a:off x="669032" y="3222743"/>
            <a:ext cx="7906668" cy="2793072"/>
          </a:xfrm>
          <a:prstGeom prst="rect">
            <a:avLst/>
          </a:prstGeom>
          <a:noFill/>
        </p:spPr>
        <p:txBody>
          <a:bodyPr wrap="square">
            <a:spAutoFit/>
          </a:bodyPr>
          <a:lstStyle/>
          <a:p>
            <a:pPr lvl="0" algn="just">
              <a:lnSpc>
                <a:spcPct val="150000"/>
              </a:lnSpc>
              <a:defRPr/>
            </a:pPr>
            <a:r>
              <a:rPr lang="fr-FR" sz="2400" dirty="0">
                <a:solidFill>
                  <a:schemeClr val="accent1">
                    <a:lumMod val="50000"/>
                  </a:schemeClr>
                </a:solidFill>
                <a:latin typeface="Dosis SemiBold" pitchFamily="2" charset="0"/>
              </a:rPr>
              <a:t>Mais l’IA n’est pas un être humain. </a:t>
            </a:r>
            <a:r>
              <a:rPr lang="fr-FR" sz="2400" dirty="0">
                <a:solidFill>
                  <a:srgbClr val="C00000"/>
                </a:solidFill>
                <a:latin typeface="Dosis SemiBold" pitchFamily="2" charset="0"/>
              </a:rPr>
              <a:t>Elle ne ressent pas d’émotions</a:t>
            </a:r>
            <a:r>
              <a:rPr lang="fr-FR" sz="2400" dirty="0">
                <a:solidFill>
                  <a:schemeClr val="accent1">
                    <a:lumMod val="50000"/>
                  </a:schemeClr>
                </a:solidFill>
                <a:latin typeface="Dosis SemiBold" pitchFamily="2" charset="0"/>
              </a:rPr>
              <a:t> et </a:t>
            </a:r>
            <a:r>
              <a:rPr lang="fr-FR" sz="2400" dirty="0">
                <a:solidFill>
                  <a:srgbClr val="C00000"/>
                </a:solidFill>
                <a:latin typeface="Dosis SemiBold" pitchFamily="2" charset="0"/>
              </a:rPr>
              <a:t>elle ne peut pas toujours comprendre les besoins de chaque élève. </a:t>
            </a:r>
            <a:r>
              <a:rPr lang="fr-FR" sz="2400" dirty="0">
                <a:solidFill>
                  <a:schemeClr val="accent1">
                    <a:lumMod val="50000"/>
                  </a:schemeClr>
                </a:solidFill>
                <a:latin typeface="Dosis SemiBold" pitchFamily="2" charset="0"/>
              </a:rPr>
              <a:t>De plus, certains élèves essaient parfois de tricher en utilisant l’IA pour faire leurs devoirs à leur place. Ils ne vont rien apprendre si l’IA fait le travail à leur place. </a:t>
            </a:r>
            <a:endParaRPr kumimoji="0" lang="fr-FR" sz="2400" b="1" i="0" u="none" strike="noStrike" kern="1200" cap="none" spc="0" normalizeH="0" baseline="0" noProof="0" dirty="0">
              <a:ln>
                <a:noFill/>
              </a:ln>
              <a:solidFill>
                <a:srgbClr val="424D7B"/>
              </a:solidFill>
              <a:effectLst/>
              <a:uLnTx/>
              <a:uFillTx/>
              <a:latin typeface="Dosis SemiBold" pitchFamily="2" charset="0"/>
            </a:endParaRPr>
          </a:p>
        </p:txBody>
      </p:sp>
    </p:spTree>
    <p:extLst>
      <p:ext uri="{BB962C8B-B14F-4D97-AF65-F5344CB8AC3E}">
        <p14:creationId xmlns:p14="http://schemas.microsoft.com/office/powerpoint/2010/main" val="229303575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4799DE-1394-38FE-D033-6B958A50E3CB}"/>
            </a:ext>
          </a:extLst>
        </p:cNvPr>
        <p:cNvGrpSpPr/>
        <p:nvPr/>
      </p:nvGrpSpPr>
      <p:grpSpPr>
        <a:xfrm>
          <a:off x="0" y="0"/>
          <a:ext cx="0" cy="0"/>
          <a:chOff x="0" y="0"/>
          <a:chExt cx="0" cy="0"/>
        </a:xfrm>
      </p:grpSpPr>
      <p:sp>
        <p:nvSpPr>
          <p:cNvPr id="7" name="Rectangle : coins arrondis 6">
            <a:extLst>
              <a:ext uri="{FF2B5EF4-FFF2-40B4-BE49-F238E27FC236}">
                <a16:creationId xmlns:a16="http://schemas.microsoft.com/office/drawing/2014/main" id="{2B51B04B-5430-CFCB-33C4-6B6D67F5B645}"/>
              </a:ext>
            </a:extLst>
          </p:cNvPr>
          <p:cNvSpPr/>
          <p:nvPr/>
        </p:nvSpPr>
        <p:spPr>
          <a:xfrm>
            <a:off x="2993458" y="1622128"/>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re 1">
            <a:extLst>
              <a:ext uri="{FF2B5EF4-FFF2-40B4-BE49-F238E27FC236}">
                <a16:creationId xmlns:a16="http://schemas.microsoft.com/office/drawing/2014/main" id="{DF6D5543-15DD-333F-788B-51422132FD5A}"/>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On passe à la troisième partie du texte. Lisez en silence et essayez de comprendre. </a:t>
            </a:r>
          </a:p>
        </p:txBody>
      </p:sp>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3C21E1CA-214E-054B-AAA9-62DD6B567409}"/>
                  </a:ext>
                </a:extLst>
              </p14:cNvPr>
              <p14:cNvContentPartPr/>
              <p14:nvPr/>
            </p14:nvContentPartPr>
            <p14:xfrm>
              <a:off x="381127" y="1146750"/>
              <a:ext cx="360" cy="360"/>
            </p14:xfrm>
          </p:contentPart>
        </mc:Choice>
        <mc:Fallback xmlns="">
          <p:pic>
            <p:nvPicPr>
              <p:cNvPr id="11" name="Encre 10">
                <a:extLst>
                  <a:ext uri="{FF2B5EF4-FFF2-40B4-BE49-F238E27FC236}">
                    <a16:creationId xmlns:a16="http://schemas.microsoft.com/office/drawing/2014/main" id="{7A0ED682-F87A-7F54-08E3-B09357C775B9}"/>
                  </a:ext>
                </a:extLst>
              </p:cNvPr>
              <p:cNvPicPr/>
              <p:nvPr/>
            </p:nvPicPr>
            <p:blipFill>
              <a:blip r:embed="rId3"/>
              <a:stretch>
                <a:fillRect/>
              </a:stretch>
            </p:blipFill>
            <p:spPr>
              <a:xfrm>
                <a:off x="372127" y="1137750"/>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5F5ADF51-2E9A-9A4E-BFFC-4C4E9976F89A}"/>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B651E04C-E510-7985-ADBC-58DE8B0DECA1}"/>
                  </a:ext>
                </a:extLst>
              </p:cNvPr>
              <p:cNvPicPr/>
              <p:nvPr/>
            </p:nvPicPr>
            <p:blipFill>
              <a:blip r:embed="rId5"/>
              <a:stretch>
                <a:fillRect/>
              </a:stretch>
            </p:blipFill>
            <p:spPr>
              <a:xfrm>
                <a:off x="1593492" y="833185"/>
                <a:ext cx="26730" cy="23400"/>
              </a:xfrm>
              <a:prstGeom prst="rect">
                <a:avLst/>
              </a:prstGeom>
            </p:spPr>
          </p:pic>
        </mc:Fallback>
      </mc:AlternateContent>
      <p:sp>
        <p:nvSpPr>
          <p:cNvPr id="4" name="ZoneTexte 3">
            <a:extLst>
              <a:ext uri="{FF2B5EF4-FFF2-40B4-BE49-F238E27FC236}">
                <a16:creationId xmlns:a16="http://schemas.microsoft.com/office/drawing/2014/main" id="{4AB377DC-9ABC-4A51-852E-1515F40997A8}"/>
              </a:ext>
            </a:extLst>
          </p:cNvPr>
          <p:cNvSpPr txBox="1"/>
          <p:nvPr/>
        </p:nvSpPr>
        <p:spPr>
          <a:xfrm>
            <a:off x="3195457" y="1651712"/>
            <a:ext cx="1054948" cy="40011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000" b="1" i="0" u="none" strike="noStrike" kern="1200" cap="none" spc="0" normalizeH="0" baseline="0" noProof="0" dirty="0">
                <a:ln w="0"/>
                <a:solidFill>
                  <a:prstClr val="white">
                    <a:lumMod val="95000"/>
                  </a:prstClr>
                </a:solidFill>
                <a:effectLst/>
                <a:uLnTx/>
                <a:uFillTx/>
                <a:latin typeface="Dosis" pitchFamily="2" charset="0"/>
                <a:ea typeface="+mn-ea"/>
                <a:cs typeface="+mn-cs"/>
              </a:rPr>
              <a:t>Etape 1</a:t>
            </a:r>
            <a:endParaRPr kumimoji="0" lang="fr-FR" sz="2000" b="0" i="0" u="none" strike="noStrike" kern="1200" cap="none" spc="0" normalizeH="0" baseline="0" noProof="0" dirty="0">
              <a:ln w="0"/>
              <a:solidFill>
                <a:prstClr val="white">
                  <a:lumMod val="95000"/>
                </a:prstClr>
              </a:solidFill>
              <a:effectLst/>
              <a:uLnTx/>
              <a:uFillTx/>
              <a:latin typeface="Dosis" pitchFamily="2" charset="0"/>
              <a:ea typeface="+mn-ea"/>
              <a:cs typeface="+mn-cs"/>
            </a:endParaRPr>
          </a:p>
        </p:txBody>
      </p:sp>
      <p:sp>
        <p:nvSpPr>
          <p:cNvPr id="6" name="ZoneTexte 5">
            <a:extLst>
              <a:ext uri="{FF2B5EF4-FFF2-40B4-BE49-F238E27FC236}">
                <a16:creationId xmlns:a16="http://schemas.microsoft.com/office/drawing/2014/main" id="{AD5210CA-CD2B-D1D7-C7D3-839666E30D83}"/>
              </a:ext>
            </a:extLst>
          </p:cNvPr>
          <p:cNvSpPr txBox="1"/>
          <p:nvPr/>
        </p:nvSpPr>
        <p:spPr>
          <a:xfrm>
            <a:off x="1494144" y="1651712"/>
            <a:ext cx="1903573" cy="430887"/>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200" b="1" i="0" u="none" strike="noStrike" kern="1200" cap="none" spc="0" normalizeH="0" baseline="0" noProof="0" dirty="0">
                <a:ln w="0"/>
                <a:solidFill>
                  <a:srgbClr val="5B9BD5">
                    <a:lumMod val="50000"/>
                  </a:srgbClr>
                </a:solidFill>
                <a:effectLst/>
                <a:uLnTx/>
                <a:uFillTx/>
                <a:latin typeface="Dosis Medium" pitchFamily="2" charset="0"/>
                <a:ea typeface="+mn-ea"/>
                <a:cs typeface="+mn-cs"/>
              </a:rPr>
              <a:t>Partie 3/3</a:t>
            </a:r>
          </a:p>
        </p:txBody>
      </p:sp>
      <p:sp>
        <p:nvSpPr>
          <p:cNvPr id="10" name="Rectangle : coins arrondis 9">
            <a:extLst>
              <a:ext uri="{FF2B5EF4-FFF2-40B4-BE49-F238E27FC236}">
                <a16:creationId xmlns:a16="http://schemas.microsoft.com/office/drawing/2014/main" id="{0183CAAF-F9E3-148B-3090-B8A49BC0B451}"/>
              </a:ext>
            </a:extLst>
          </p:cNvPr>
          <p:cNvSpPr/>
          <p:nvPr/>
        </p:nvSpPr>
        <p:spPr>
          <a:xfrm>
            <a:off x="4712947" y="1622128"/>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3" name="ZoneTexte 12">
            <a:extLst>
              <a:ext uri="{FF2B5EF4-FFF2-40B4-BE49-F238E27FC236}">
                <a16:creationId xmlns:a16="http://schemas.microsoft.com/office/drawing/2014/main" id="{2B89163B-15DA-2FCD-733E-F50C45D861C3}"/>
              </a:ext>
            </a:extLst>
          </p:cNvPr>
          <p:cNvSpPr txBox="1"/>
          <p:nvPr/>
        </p:nvSpPr>
        <p:spPr>
          <a:xfrm>
            <a:off x="4914946" y="1651712"/>
            <a:ext cx="1054948" cy="40011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000" b="1" i="0" u="none" strike="noStrike" kern="1200" cap="none" spc="0" normalizeH="0" baseline="0" noProof="0" dirty="0">
                <a:ln w="0"/>
                <a:solidFill>
                  <a:prstClr val="white">
                    <a:lumMod val="85000"/>
                  </a:prstClr>
                </a:solidFill>
                <a:effectLst/>
                <a:uLnTx/>
                <a:uFillTx/>
                <a:latin typeface="Dosis" pitchFamily="2" charset="0"/>
                <a:ea typeface="+mn-ea"/>
                <a:cs typeface="+mn-cs"/>
              </a:rPr>
              <a:t>Etape 2</a:t>
            </a:r>
            <a:endParaRPr kumimoji="0" lang="fr-FR" sz="2000" b="0" i="0" u="none" strike="noStrike" kern="1200" cap="none" spc="0" normalizeH="0" baseline="0" noProof="0" dirty="0">
              <a:ln w="0"/>
              <a:solidFill>
                <a:prstClr val="white">
                  <a:lumMod val="85000"/>
                </a:prstClr>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5D60172C-9AC7-FF39-BA4E-0EFF3457E007}"/>
              </a:ext>
            </a:extLst>
          </p:cNvPr>
          <p:cNvSpPr/>
          <p:nvPr/>
        </p:nvSpPr>
        <p:spPr>
          <a:xfrm>
            <a:off x="6432436" y="1634160"/>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9" name="ZoneTexte 8">
            <a:extLst>
              <a:ext uri="{FF2B5EF4-FFF2-40B4-BE49-F238E27FC236}">
                <a16:creationId xmlns:a16="http://schemas.microsoft.com/office/drawing/2014/main" id="{80A86079-5C60-5BF9-6BD3-B5B7064ACCA7}"/>
              </a:ext>
            </a:extLst>
          </p:cNvPr>
          <p:cNvSpPr txBox="1"/>
          <p:nvPr/>
        </p:nvSpPr>
        <p:spPr>
          <a:xfrm>
            <a:off x="6634435" y="1663744"/>
            <a:ext cx="1054948" cy="40011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000" b="1" i="0" u="none" strike="noStrike" kern="1200" cap="none" spc="0" normalizeH="0" baseline="0" noProof="0" dirty="0">
                <a:ln w="0"/>
                <a:solidFill>
                  <a:prstClr val="white">
                    <a:lumMod val="85000"/>
                  </a:prstClr>
                </a:solidFill>
                <a:effectLst/>
                <a:uLnTx/>
                <a:uFillTx/>
                <a:latin typeface="Dosis" pitchFamily="2" charset="0"/>
                <a:ea typeface="+mn-ea"/>
                <a:cs typeface="+mn-cs"/>
              </a:rPr>
              <a:t>Etape 3</a:t>
            </a:r>
            <a:endParaRPr kumimoji="0" lang="fr-FR" sz="2000" b="0" i="0" u="none" strike="noStrike" kern="1200" cap="none" spc="0" normalizeH="0" baseline="0" noProof="0" dirty="0">
              <a:ln w="0"/>
              <a:solidFill>
                <a:prstClr val="white">
                  <a:lumMod val="85000"/>
                </a:prstClr>
              </a:solidFill>
              <a:effectLst/>
              <a:uLnTx/>
              <a:uFillTx/>
              <a:latin typeface="Dosis" pitchFamily="2" charset="0"/>
              <a:ea typeface="+mn-ea"/>
              <a:cs typeface="+mn-cs"/>
            </a:endParaRPr>
          </a:p>
        </p:txBody>
      </p:sp>
      <p:pic>
        <p:nvPicPr>
          <p:cNvPr id="17" name="Image 16">
            <a:extLst>
              <a:ext uri="{FF2B5EF4-FFF2-40B4-BE49-F238E27FC236}">
                <a16:creationId xmlns:a16="http://schemas.microsoft.com/office/drawing/2014/main" id="{D63FFAA5-86F3-3467-1BFE-148F49614089}"/>
              </a:ext>
            </a:extLst>
          </p:cNvPr>
          <p:cNvPicPr>
            <a:picLocks noChangeAspect="1"/>
          </p:cNvPicPr>
          <p:nvPr/>
        </p:nvPicPr>
        <p:blipFill>
          <a:blip r:embed="rId6"/>
          <a:stretch>
            <a:fillRect/>
          </a:stretch>
        </p:blipFill>
        <p:spPr>
          <a:xfrm>
            <a:off x="94996" y="539014"/>
            <a:ext cx="1148073" cy="1069105"/>
          </a:xfrm>
          <a:prstGeom prst="rect">
            <a:avLst/>
          </a:prstGeom>
        </p:spPr>
      </p:pic>
      <p:sp>
        <p:nvSpPr>
          <p:cNvPr id="3" name="ZoneTexte 2">
            <a:extLst>
              <a:ext uri="{FF2B5EF4-FFF2-40B4-BE49-F238E27FC236}">
                <a16:creationId xmlns:a16="http://schemas.microsoft.com/office/drawing/2014/main" id="{8E84AE08-D11D-6217-4110-2AB9FFFC695C}"/>
              </a:ext>
            </a:extLst>
          </p:cNvPr>
          <p:cNvSpPr txBox="1"/>
          <p:nvPr/>
        </p:nvSpPr>
        <p:spPr>
          <a:xfrm>
            <a:off x="743319" y="3225759"/>
            <a:ext cx="7657362" cy="1685077"/>
          </a:xfrm>
          <a:prstGeom prst="rect">
            <a:avLst/>
          </a:prstGeom>
          <a:noFill/>
        </p:spPr>
        <p:txBody>
          <a:bodyPr wrap="square">
            <a:spAutoFit/>
          </a:bodyPr>
          <a:lstStyle/>
          <a:p>
            <a:pPr lvl="0" algn="just">
              <a:lnSpc>
                <a:spcPct val="150000"/>
              </a:lnSpc>
              <a:defRPr/>
            </a:pPr>
            <a:r>
              <a:rPr lang="fr-FR" sz="2400" dirty="0">
                <a:solidFill>
                  <a:schemeClr val="accent1">
                    <a:lumMod val="50000"/>
                  </a:schemeClr>
                </a:solidFill>
                <a:latin typeface="Dosis SemiBold" pitchFamily="2" charset="0"/>
              </a:rPr>
              <a:t>Dans le futur, l’IA sera certainement encore plus présente dans nos vies. Mais elle restera un outil qui complète le travail des enseignants, et non un remplaçant des enseignants.</a:t>
            </a:r>
            <a:endParaRPr kumimoji="0" lang="fr-FR" sz="2400" b="1" i="0" u="none" strike="noStrike" kern="1200" cap="none" spc="0" normalizeH="0" baseline="0" noProof="0" dirty="0">
              <a:ln>
                <a:noFill/>
              </a:ln>
              <a:solidFill>
                <a:srgbClr val="424D7B"/>
              </a:solidFill>
              <a:effectLst/>
              <a:uLnTx/>
              <a:uFillTx/>
              <a:latin typeface="Dosis SemiBold" pitchFamily="2" charset="0"/>
            </a:endParaRPr>
          </a:p>
        </p:txBody>
      </p:sp>
    </p:spTree>
    <p:extLst>
      <p:ext uri="{BB962C8B-B14F-4D97-AF65-F5344CB8AC3E}">
        <p14:creationId xmlns:p14="http://schemas.microsoft.com/office/powerpoint/2010/main" val="200328465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7B03FD-D2D9-32A3-E2FB-12C7B13840CA}"/>
            </a:ext>
          </a:extLst>
        </p:cNvPr>
        <p:cNvGrpSpPr/>
        <p:nvPr/>
      </p:nvGrpSpPr>
      <p:grpSpPr>
        <a:xfrm>
          <a:off x="0" y="0"/>
          <a:ext cx="0" cy="0"/>
          <a:chOff x="0" y="0"/>
          <a:chExt cx="0" cy="0"/>
        </a:xfrm>
      </p:grpSpPr>
      <p:sp>
        <p:nvSpPr>
          <p:cNvPr id="9" name="Rectangle : coins arrondis 8">
            <a:extLst>
              <a:ext uri="{FF2B5EF4-FFF2-40B4-BE49-F238E27FC236}">
                <a16:creationId xmlns:a16="http://schemas.microsoft.com/office/drawing/2014/main" id="{1B578DC1-3305-DE5E-BC98-576AACCA2988}"/>
              </a:ext>
            </a:extLst>
          </p:cNvPr>
          <p:cNvSpPr/>
          <p:nvPr/>
        </p:nvSpPr>
        <p:spPr>
          <a:xfrm>
            <a:off x="3424100" y="1595965"/>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re 1">
            <a:extLst>
              <a:ext uri="{FF2B5EF4-FFF2-40B4-BE49-F238E27FC236}">
                <a16:creationId xmlns:a16="http://schemas.microsoft.com/office/drawing/2014/main" id="{DD83E46A-E6C7-CCE3-BE43-A76E05BABEA2}"/>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Quels sont les mots difficiles dans le texte ? Levez la main. Je vais vous expliquer. </a:t>
            </a:r>
          </a:p>
        </p:txBody>
      </p:sp>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4D3A6C86-9ED5-BD3F-D2B3-929E3C032D66}"/>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4D3A6C86-9ED5-BD3F-D2B3-929E3C032D66}"/>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8F97D0B7-0C51-818C-0F54-011A1509E325}"/>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8F97D0B7-0C51-818C-0F54-011A1509E325}"/>
                  </a:ext>
                </a:extLst>
              </p:cNvPr>
              <p:cNvPicPr/>
              <p:nvPr/>
            </p:nvPicPr>
            <p:blipFill>
              <a:blip r:embed="rId5"/>
              <a:stretch>
                <a:fillRect/>
              </a:stretch>
            </p:blipFill>
            <p:spPr>
              <a:xfrm>
                <a:off x="1593492" y="833185"/>
                <a:ext cx="26730" cy="23400"/>
              </a:xfrm>
              <a:prstGeom prst="rect">
                <a:avLst/>
              </a:prstGeom>
            </p:spPr>
          </p:pic>
        </mc:Fallback>
      </mc:AlternateContent>
      <p:sp>
        <p:nvSpPr>
          <p:cNvPr id="4" name="Rectangle : coins arrondis 3">
            <a:extLst>
              <a:ext uri="{FF2B5EF4-FFF2-40B4-BE49-F238E27FC236}">
                <a16:creationId xmlns:a16="http://schemas.microsoft.com/office/drawing/2014/main" id="{A14E45BE-BD54-A022-A55F-E225C8CF7441}"/>
              </a:ext>
            </a:extLst>
          </p:cNvPr>
          <p:cNvSpPr/>
          <p:nvPr/>
        </p:nvSpPr>
        <p:spPr>
          <a:xfrm>
            <a:off x="5113063" y="1614506"/>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7" name="ZoneTexte 6">
            <a:extLst>
              <a:ext uri="{FF2B5EF4-FFF2-40B4-BE49-F238E27FC236}">
                <a16:creationId xmlns:a16="http://schemas.microsoft.com/office/drawing/2014/main" id="{94E61B8D-9306-454B-2159-858AF5491311}"/>
              </a:ext>
            </a:extLst>
          </p:cNvPr>
          <p:cNvSpPr txBox="1"/>
          <p:nvPr/>
        </p:nvSpPr>
        <p:spPr>
          <a:xfrm>
            <a:off x="3595573" y="1632058"/>
            <a:ext cx="1054948" cy="40011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000" b="1" i="0" u="none" strike="noStrike" kern="1200" cap="none" spc="0" normalizeH="0" baseline="0" noProof="0" dirty="0">
                <a:ln w="0"/>
                <a:solidFill>
                  <a:prstClr val="white">
                    <a:lumMod val="85000"/>
                  </a:prstClr>
                </a:solidFill>
                <a:effectLst/>
                <a:uLnTx/>
                <a:uFillTx/>
                <a:latin typeface="Dosis" pitchFamily="2" charset="0"/>
                <a:ea typeface="+mn-ea"/>
                <a:cs typeface="+mn-cs"/>
              </a:rPr>
              <a:t>Etape 1</a:t>
            </a:r>
            <a:endParaRPr kumimoji="0" lang="fr-FR" sz="2000" b="0" i="0" u="none" strike="noStrike" kern="1200" cap="none" spc="0" normalizeH="0" baseline="0" noProof="0" dirty="0">
              <a:ln w="0"/>
              <a:solidFill>
                <a:prstClr val="white">
                  <a:lumMod val="85000"/>
                </a:prstClr>
              </a:solidFill>
              <a:effectLst/>
              <a:uLnTx/>
              <a:uFillTx/>
              <a:latin typeface="Dosis" pitchFamily="2" charset="0"/>
              <a:ea typeface="+mn-ea"/>
              <a:cs typeface="+mn-cs"/>
            </a:endParaRPr>
          </a:p>
        </p:txBody>
      </p:sp>
      <p:sp>
        <p:nvSpPr>
          <p:cNvPr id="8" name="ZoneTexte 7">
            <a:extLst>
              <a:ext uri="{FF2B5EF4-FFF2-40B4-BE49-F238E27FC236}">
                <a16:creationId xmlns:a16="http://schemas.microsoft.com/office/drawing/2014/main" id="{5B04ABEB-C05C-A7C5-3EF1-DA19707675E8}"/>
              </a:ext>
            </a:extLst>
          </p:cNvPr>
          <p:cNvSpPr txBox="1"/>
          <p:nvPr/>
        </p:nvSpPr>
        <p:spPr>
          <a:xfrm>
            <a:off x="1692000" y="1636992"/>
            <a:ext cx="1903573" cy="430887"/>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200" b="1" i="0" u="none" strike="noStrike" kern="1200" cap="none" spc="0" normalizeH="0" baseline="0" noProof="0" dirty="0">
                <a:ln w="0"/>
                <a:solidFill>
                  <a:srgbClr val="5B9BD5">
                    <a:lumMod val="50000"/>
                  </a:srgbClr>
                </a:solidFill>
                <a:effectLst/>
                <a:uLnTx/>
                <a:uFillTx/>
                <a:latin typeface="Dosis Medium" pitchFamily="2" charset="0"/>
                <a:ea typeface="+mn-ea"/>
                <a:cs typeface="+mn-cs"/>
              </a:rPr>
              <a:t>Partie 3/3</a:t>
            </a:r>
          </a:p>
        </p:txBody>
      </p:sp>
      <p:sp>
        <p:nvSpPr>
          <p:cNvPr id="10" name="ZoneTexte 9">
            <a:extLst>
              <a:ext uri="{FF2B5EF4-FFF2-40B4-BE49-F238E27FC236}">
                <a16:creationId xmlns:a16="http://schemas.microsoft.com/office/drawing/2014/main" id="{1742E2DB-6700-6CDC-2997-DD4963A7FA4E}"/>
              </a:ext>
            </a:extLst>
          </p:cNvPr>
          <p:cNvSpPr txBox="1"/>
          <p:nvPr/>
        </p:nvSpPr>
        <p:spPr>
          <a:xfrm>
            <a:off x="5305437" y="1651308"/>
            <a:ext cx="1054948" cy="40011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000" b="1" i="0" u="none" strike="noStrike" kern="1200" cap="none" spc="0" normalizeH="0" baseline="0" noProof="0" dirty="0">
                <a:ln w="0"/>
                <a:solidFill>
                  <a:prstClr val="white"/>
                </a:solidFill>
                <a:effectLst/>
                <a:uLnTx/>
                <a:uFillTx/>
                <a:latin typeface="Dosis" pitchFamily="2" charset="0"/>
                <a:ea typeface="+mn-ea"/>
                <a:cs typeface="+mn-cs"/>
              </a:rPr>
              <a:t>Etape 2</a:t>
            </a:r>
            <a:endParaRPr kumimoji="0" lang="fr-FR" sz="2000" b="0" i="0" u="none" strike="noStrike" kern="1200" cap="none" spc="0" normalizeH="0" baseline="0" noProof="0" dirty="0">
              <a:ln w="0"/>
              <a:solidFill>
                <a:prstClr val="white"/>
              </a:solidFill>
              <a:effectLst/>
              <a:uLnTx/>
              <a:uFillTx/>
              <a:latin typeface="Dosis" pitchFamily="2" charset="0"/>
              <a:ea typeface="+mn-ea"/>
              <a:cs typeface="+mn-cs"/>
            </a:endParaRPr>
          </a:p>
        </p:txBody>
      </p:sp>
      <p:sp>
        <p:nvSpPr>
          <p:cNvPr id="13" name="Rectangle : coins arrondis 12">
            <a:extLst>
              <a:ext uri="{FF2B5EF4-FFF2-40B4-BE49-F238E27FC236}">
                <a16:creationId xmlns:a16="http://schemas.microsoft.com/office/drawing/2014/main" id="{01616D2F-E9CB-A121-AB16-38D0770BAE14}"/>
              </a:ext>
            </a:extLst>
          </p:cNvPr>
          <p:cNvSpPr/>
          <p:nvPr/>
        </p:nvSpPr>
        <p:spPr>
          <a:xfrm>
            <a:off x="6832552" y="1614506"/>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4" name="ZoneTexte 13">
            <a:extLst>
              <a:ext uri="{FF2B5EF4-FFF2-40B4-BE49-F238E27FC236}">
                <a16:creationId xmlns:a16="http://schemas.microsoft.com/office/drawing/2014/main" id="{5C49346E-5D17-217E-0EFA-153FDDFF5642}"/>
              </a:ext>
            </a:extLst>
          </p:cNvPr>
          <p:cNvSpPr txBox="1"/>
          <p:nvPr/>
        </p:nvSpPr>
        <p:spPr>
          <a:xfrm>
            <a:off x="7034551" y="1644090"/>
            <a:ext cx="1054948" cy="40011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000" b="1" i="0" u="none" strike="noStrike" kern="1200" cap="none" spc="0" normalizeH="0" baseline="0" noProof="0" dirty="0">
                <a:ln w="0"/>
                <a:solidFill>
                  <a:prstClr val="white">
                    <a:lumMod val="85000"/>
                  </a:prstClr>
                </a:solidFill>
                <a:effectLst/>
                <a:uLnTx/>
                <a:uFillTx/>
                <a:latin typeface="Dosis" pitchFamily="2" charset="0"/>
                <a:ea typeface="+mn-ea"/>
                <a:cs typeface="+mn-cs"/>
              </a:rPr>
              <a:t>Etape 3</a:t>
            </a:r>
            <a:endParaRPr kumimoji="0" lang="fr-FR" sz="2000" b="0" i="0" u="none" strike="noStrike" kern="1200" cap="none" spc="0" normalizeH="0" baseline="0" noProof="0" dirty="0">
              <a:ln w="0"/>
              <a:solidFill>
                <a:prstClr val="white">
                  <a:lumMod val="85000"/>
                </a:prstClr>
              </a:solidFill>
              <a:effectLst/>
              <a:uLnTx/>
              <a:uFillTx/>
              <a:latin typeface="Dosis" pitchFamily="2" charset="0"/>
              <a:ea typeface="+mn-ea"/>
              <a:cs typeface="+mn-cs"/>
            </a:endParaRPr>
          </a:p>
        </p:txBody>
      </p:sp>
      <p:pic>
        <p:nvPicPr>
          <p:cNvPr id="17" name="Image 16">
            <a:extLst>
              <a:ext uri="{FF2B5EF4-FFF2-40B4-BE49-F238E27FC236}">
                <a16:creationId xmlns:a16="http://schemas.microsoft.com/office/drawing/2014/main" id="{186613C9-D10C-7EFA-0B55-AD95EE3D8EA4}"/>
              </a:ext>
            </a:extLst>
          </p:cNvPr>
          <p:cNvPicPr>
            <a:picLocks noChangeAspect="1"/>
          </p:cNvPicPr>
          <p:nvPr/>
        </p:nvPicPr>
        <p:blipFill>
          <a:blip r:embed="rId6"/>
          <a:stretch>
            <a:fillRect/>
          </a:stretch>
        </p:blipFill>
        <p:spPr>
          <a:xfrm>
            <a:off x="94996" y="539014"/>
            <a:ext cx="1148073" cy="1069105"/>
          </a:xfrm>
          <a:prstGeom prst="rect">
            <a:avLst/>
          </a:prstGeom>
        </p:spPr>
      </p:pic>
      <p:sp>
        <p:nvSpPr>
          <p:cNvPr id="3" name="ZoneTexte 2">
            <a:extLst>
              <a:ext uri="{FF2B5EF4-FFF2-40B4-BE49-F238E27FC236}">
                <a16:creationId xmlns:a16="http://schemas.microsoft.com/office/drawing/2014/main" id="{24E2CF2D-3FD6-7094-576C-9C3E7FB73F1C}"/>
              </a:ext>
            </a:extLst>
          </p:cNvPr>
          <p:cNvSpPr txBox="1"/>
          <p:nvPr/>
        </p:nvSpPr>
        <p:spPr>
          <a:xfrm>
            <a:off x="743319" y="3225759"/>
            <a:ext cx="7657362" cy="1685077"/>
          </a:xfrm>
          <a:prstGeom prst="rect">
            <a:avLst/>
          </a:prstGeom>
          <a:noFill/>
        </p:spPr>
        <p:txBody>
          <a:bodyPr wrap="square">
            <a:spAutoFit/>
          </a:bodyPr>
          <a:lstStyle/>
          <a:p>
            <a:pPr lvl="0" algn="just">
              <a:lnSpc>
                <a:spcPct val="150000"/>
              </a:lnSpc>
              <a:defRPr/>
            </a:pPr>
            <a:r>
              <a:rPr lang="fr-FR" sz="2400" dirty="0">
                <a:solidFill>
                  <a:schemeClr val="accent1">
                    <a:lumMod val="50000"/>
                  </a:schemeClr>
                </a:solidFill>
                <a:latin typeface="Dosis SemiBold" pitchFamily="2" charset="0"/>
              </a:rPr>
              <a:t>Dans le futur, l’IA sera certainement encore plus présente dans nos vies. Mais elle restera un outil qui complète le travail des enseignants, et non un remplaçant des enseignants.</a:t>
            </a:r>
            <a:endParaRPr kumimoji="0" lang="fr-FR" sz="2400" b="1" i="0" u="none" strike="noStrike" kern="1200" cap="none" spc="0" normalizeH="0" baseline="0" noProof="0" dirty="0">
              <a:ln>
                <a:noFill/>
              </a:ln>
              <a:solidFill>
                <a:srgbClr val="424D7B"/>
              </a:solidFill>
              <a:effectLst/>
              <a:uLnTx/>
              <a:uFillTx/>
              <a:latin typeface="Dosis SemiBold" pitchFamily="2" charset="0"/>
            </a:endParaRPr>
          </a:p>
        </p:txBody>
      </p:sp>
    </p:spTree>
    <p:extLst>
      <p:ext uri="{BB962C8B-B14F-4D97-AF65-F5344CB8AC3E}">
        <p14:creationId xmlns:p14="http://schemas.microsoft.com/office/powerpoint/2010/main" val="190946075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EA3438-8589-7F86-BC09-80301C49AF4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AB749A1-EDC2-5E40-D7B2-9C3E05723990}"/>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Lisez la question et cherchez la réponse dans le texte. Qui veut répondre ?  </a:t>
            </a:r>
          </a:p>
        </p:txBody>
      </p:sp>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2D3BF2AE-EFFB-E71C-C654-3FAEB432F898}"/>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2D3BF2AE-EFFB-E71C-C654-3FAEB432F898}"/>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5927E025-ADB0-8B07-3E7F-C177B9BA29B8}"/>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5927E025-ADB0-8B07-3E7F-C177B9BA29B8}"/>
                  </a:ext>
                </a:extLst>
              </p:cNvPr>
              <p:cNvPicPr/>
              <p:nvPr/>
            </p:nvPicPr>
            <p:blipFill>
              <a:blip r:embed="rId5"/>
              <a:stretch>
                <a:fillRect/>
              </a:stretch>
            </p:blipFill>
            <p:spPr>
              <a:xfrm>
                <a:off x="1593492" y="833185"/>
                <a:ext cx="26730" cy="23400"/>
              </a:xfrm>
              <a:prstGeom prst="rect">
                <a:avLst/>
              </a:prstGeom>
            </p:spPr>
          </p:pic>
        </mc:Fallback>
      </mc:AlternateContent>
      <p:sp>
        <p:nvSpPr>
          <p:cNvPr id="18" name="Rectangle : coins arrondis 17">
            <a:extLst>
              <a:ext uri="{FF2B5EF4-FFF2-40B4-BE49-F238E27FC236}">
                <a16:creationId xmlns:a16="http://schemas.microsoft.com/office/drawing/2014/main" id="{8234538F-9138-4E3F-0DAD-25967A423D79}"/>
              </a:ext>
            </a:extLst>
          </p:cNvPr>
          <p:cNvSpPr/>
          <p:nvPr/>
        </p:nvSpPr>
        <p:spPr>
          <a:xfrm>
            <a:off x="3417341" y="1552563"/>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1" name="ZoneTexte 20">
            <a:extLst>
              <a:ext uri="{FF2B5EF4-FFF2-40B4-BE49-F238E27FC236}">
                <a16:creationId xmlns:a16="http://schemas.microsoft.com/office/drawing/2014/main" id="{83BDAB34-07E6-3172-0175-0B2EDF944EBC}"/>
              </a:ext>
            </a:extLst>
          </p:cNvPr>
          <p:cNvSpPr txBox="1"/>
          <p:nvPr/>
        </p:nvSpPr>
        <p:spPr>
          <a:xfrm>
            <a:off x="3588814" y="1588656"/>
            <a:ext cx="1054948" cy="40011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000" b="1" i="0" u="none" strike="noStrike" kern="1200" cap="none" spc="0" normalizeH="0" baseline="0" noProof="0" dirty="0">
                <a:ln w="0"/>
                <a:solidFill>
                  <a:prstClr val="white">
                    <a:lumMod val="85000"/>
                  </a:prstClr>
                </a:solidFill>
                <a:effectLst/>
                <a:uLnTx/>
                <a:uFillTx/>
                <a:latin typeface="Dosis" pitchFamily="2" charset="0"/>
                <a:ea typeface="+mn-ea"/>
                <a:cs typeface="+mn-cs"/>
              </a:rPr>
              <a:t>Etape 1</a:t>
            </a:r>
            <a:endParaRPr kumimoji="0" lang="fr-FR" sz="2000" b="0" i="0" u="none" strike="noStrike" kern="1200" cap="none" spc="0" normalizeH="0" baseline="0" noProof="0" dirty="0">
              <a:ln w="0"/>
              <a:solidFill>
                <a:prstClr val="white">
                  <a:lumMod val="85000"/>
                </a:prstClr>
              </a:solidFill>
              <a:effectLst/>
              <a:uLnTx/>
              <a:uFillTx/>
              <a:latin typeface="Dosis" pitchFamily="2" charset="0"/>
              <a:ea typeface="+mn-ea"/>
              <a:cs typeface="+mn-cs"/>
            </a:endParaRPr>
          </a:p>
        </p:txBody>
      </p:sp>
      <p:sp>
        <p:nvSpPr>
          <p:cNvPr id="22" name="ZoneTexte 21">
            <a:extLst>
              <a:ext uri="{FF2B5EF4-FFF2-40B4-BE49-F238E27FC236}">
                <a16:creationId xmlns:a16="http://schemas.microsoft.com/office/drawing/2014/main" id="{BEA0B5BF-E9D1-D4FD-27DC-62C804973E96}"/>
              </a:ext>
            </a:extLst>
          </p:cNvPr>
          <p:cNvSpPr txBox="1"/>
          <p:nvPr/>
        </p:nvSpPr>
        <p:spPr>
          <a:xfrm>
            <a:off x="1685241" y="1642235"/>
            <a:ext cx="1903573" cy="430887"/>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200" b="1" i="0" u="none" strike="noStrike" kern="1200" cap="none" spc="0" normalizeH="0" baseline="0" noProof="0" dirty="0">
                <a:ln w="0"/>
                <a:solidFill>
                  <a:srgbClr val="5B9BD5">
                    <a:lumMod val="50000"/>
                  </a:srgbClr>
                </a:solidFill>
                <a:effectLst/>
                <a:uLnTx/>
                <a:uFillTx/>
                <a:latin typeface="Dosis Medium" pitchFamily="2" charset="0"/>
                <a:ea typeface="+mn-ea"/>
                <a:cs typeface="+mn-cs"/>
              </a:rPr>
              <a:t>Partie 3/3</a:t>
            </a:r>
          </a:p>
        </p:txBody>
      </p:sp>
      <p:sp>
        <p:nvSpPr>
          <p:cNvPr id="24" name="Rectangle : coins arrondis 23">
            <a:extLst>
              <a:ext uri="{FF2B5EF4-FFF2-40B4-BE49-F238E27FC236}">
                <a16:creationId xmlns:a16="http://schemas.microsoft.com/office/drawing/2014/main" id="{D0F41B3C-59A5-47C3-9E3A-DFBC16F169B5}"/>
              </a:ext>
            </a:extLst>
          </p:cNvPr>
          <p:cNvSpPr/>
          <p:nvPr/>
        </p:nvSpPr>
        <p:spPr>
          <a:xfrm>
            <a:off x="5150999" y="1571104"/>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5" name="ZoneTexte 24">
            <a:extLst>
              <a:ext uri="{FF2B5EF4-FFF2-40B4-BE49-F238E27FC236}">
                <a16:creationId xmlns:a16="http://schemas.microsoft.com/office/drawing/2014/main" id="{02D310D4-C318-FB1B-1D23-D31100246191}"/>
              </a:ext>
            </a:extLst>
          </p:cNvPr>
          <p:cNvSpPr txBox="1"/>
          <p:nvPr/>
        </p:nvSpPr>
        <p:spPr>
          <a:xfrm>
            <a:off x="5352998" y="1600688"/>
            <a:ext cx="1054948" cy="40011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000" b="1" i="0" u="none" strike="noStrike" kern="1200" cap="none" spc="0" normalizeH="0" baseline="0" noProof="0" dirty="0">
                <a:ln w="0"/>
                <a:solidFill>
                  <a:prstClr val="white">
                    <a:lumMod val="85000"/>
                  </a:prstClr>
                </a:solidFill>
                <a:effectLst/>
                <a:uLnTx/>
                <a:uFillTx/>
                <a:latin typeface="Dosis" pitchFamily="2" charset="0"/>
                <a:ea typeface="+mn-ea"/>
                <a:cs typeface="+mn-cs"/>
              </a:rPr>
              <a:t>Etape 2</a:t>
            </a:r>
            <a:endParaRPr kumimoji="0" lang="fr-FR" sz="2000" b="0" i="0" u="none" strike="noStrike" kern="1200" cap="none" spc="0" normalizeH="0" baseline="0" noProof="0" dirty="0">
              <a:ln w="0"/>
              <a:solidFill>
                <a:prstClr val="white">
                  <a:lumMod val="85000"/>
                </a:prstClr>
              </a:solidFill>
              <a:effectLst/>
              <a:uLnTx/>
              <a:uFillTx/>
              <a:latin typeface="Dosis" pitchFamily="2" charset="0"/>
              <a:ea typeface="+mn-ea"/>
              <a:cs typeface="+mn-cs"/>
            </a:endParaRPr>
          </a:p>
        </p:txBody>
      </p:sp>
      <p:sp>
        <p:nvSpPr>
          <p:cNvPr id="28" name="Rectangle : coins arrondis 27">
            <a:extLst>
              <a:ext uri="{FF2B5EF4-FFF2-40B4-BE49-F238E27FC236}">
                <a16:creationId xmlns:a16="http://schemas.microsoft.com/office/drawing/2014/main" id="{44B69F60-B122-DD98-5FA8-66E66CEE379D}"/>
              </a:ext>
            </a:extLst>
          </p:cNvPr>
          <p:cNvSpPr/>
          <p:nvPr/>
        </p:nvSpPr>
        <p:spPr>
          <a:xfrm>
            <a:off x="6867728" y="1571104"/>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9" name="ZoneTexte 28">
            <a:extLst>
              <a:ext uri="{FF2B5EF4-FFF2-40B4-BE49-F238E27FC236}">
                <a16:creationId xmlns:a16="http://schemas.microsoft.com/office/drawing/2014/main" id="{C849D17A-1127-2196-9977-7C8858720E0D}"/>
              </a:ext>
            </a:extLst>
          </p:cNvPr>
          <p:cNvSpPr txBox="1"/>
          <p:nvPr/>
        </p:nvSpPr>
        <p:spPr>
          <a:xfrm>
            <a:off x="7060102" y="1607906"/>
            <a:ext cx="1054948" cy="40011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000" b="1" i="0" u="none" strike="noStrike" kern="1200" cap="none" spc="0" normalizeH="0" baseline="0" noProof="0" dirty="0">
                <a:ln w="0"/>
                <a:solidFill>
                  <a:prstClr val="white"/>
                </a:solidFill>
                <a:effectLst/>
                <a:uLnTx/>
                <a:uFillTx/>
                <a:latin typeface="Dosis" pitchFamily="2" charset="0"/>
                <a:ea typeface="+mn-ea"/>
                <a:cs typeface="+mn-cs"/>
              </a:rPr>
              <a:t>Etape 3</a:t>
            </a:r>
            <a:endParaRPr kumimoji="0" lang="fr-FR" sz="2000" b="0" i="0" u="none" strike="noStrike" kern="1200" cap="none" spc="0" normalizeH="0" baseline="0" noProof="0" dirty="0">
              <a:ln w="0"/>
              <a:solidFill>
                <a:prstClr val="white"/>
              </a:solidFill>
              <a:effectLst/>
              <a:uLnTx/>
              <a:uFillTx/>
              <a:latin typeface="Dosis" pitchFamily="2" charset="0"/>
              <a:ea typeface="+mn-ea"/>
              <a:cs typeface="+mn-cs"/>
            </a:endParaRPr>
          </a:p>
        </p:txBody>
      </p:sp>
      <p:pic>
        <p:nvPicPr>
          <p:cNvPr id="9" name="Image 8">
            <a:extLst>
              <a:ext uri="{FF2B5EF4-FFF2-40B4-BE49-F238E27FC236}">
                <a16:creationId xmlns:a16="http://schemas.microsoft.com/office/drawing/2014/main" id="{53B17908-4256-39B7-2325-08F80EA3646E}"/>
              </a:ext>
            </a:extLst>
          </p:cNvPr>
          <p:cNvPicPr>
            <a:picLocks noChangeAspect="1"/>
          </p:cNvPicPr>
          <p:nvPr/>
        </p:nvPicPr>
        <p:blipFill>
          <a:blip r:embed="rId6"/>
          <a:stretch>
            <a:fillRect/>
          </a:stretch>
        </p:blipFill>
        <p:spPr>
          <a:xfrm>
            <a:off x="94996" y="539014"/>
            <a:ext cx="1148073" cy="1069105"/>
          </a:xfrm>
          <a:prstGeom prst="rect">
            <a:avLst/>
          </a:prstGeom>
        </p:spPr>
      </p:pic>
      <p:sp>
        <p:nvSpPr>
          <p:cNvPr id="6" name="ZoneTexte 5">
            <a:extLst>
              <a:ext uri="{FF2B5EF4-FFF2-40B4-BE49-F238E27FC236}">
                <a16:creationId xmlns:a16="http://schemas.microsoft.com/office/drawing/2014/main" id="{1799F7B5-5385-2D23-7A9C-CC1E6D43E8BD}"/>
              </a:ext>
            </a:extLst>
          </p:cNvPr>
          <p:cNvSpPr txBox="1"/>
          <p:nvPr/>
        </p:nvSpPr>
        <p:spPr>
          <a:xfrm>
            <a:off x="578668" y="2644052"/>
            <a:ext cx="8130187" cy="461665"/>
          </a:xfrm>
          <a:prstGeom prst="rect">
            <a:avLst/>
          </a:prstGeom>
          <a:noFill/>
        </p:spPr>
        <p:txBody>
          <a:bodyPr wrap="square">
            <a:spAutoFit/>
          </a:bodyPr>
          <a:lstStyle/>
          <a:p>
            <a:pPr lvl="0" algn="ctr">
              <a:defRPr/>
            </a:pPr>
            <a:r>
              <a:rPr lang="fr-FR" sz="2400" dirty="0">
                <a:solidFill>
                  <a:schemeClr val="accent1">
                    <a:lumMod val="50000"/>
                  </a:schemeClr>
                </a:solidFill>
                <a:latin typeface="Dosis SemiBold" pitchFamily="2" charset="0"/>
              </a:rPr>
              <a:t>Question 3 : Quel</a:t>
            </a:r>
            <a:r>
              <a:rPr lang="fr-FR" sz="2400" dirty="0">
                <a:solidFill>
                  <a:srgbClr val="C00000"/>
                </a:solidFill>
                <a:latin typeface="Dosis SemiBold" pitchFamily="2" charset="0"/>
              </a:rPr>
              <a:t> </a:t>
            </a:r>
            <a:r>
              <a:rPr lang="fr-FR" sz="2400" dirty="0">
                <a:solidFill>
                  <a:schemeClr val="accent1">
                    <a:lumMod val="50000"/>
                  </a:schemeClr>
                </a:solidFill>
                <a:latin typeface="Dosis SemiBold" pitchFamily="2" charset="0"/>
              </a:rPr>
              <a:t>sera le rôle de l’IA dans le futur ?</a:t>
            </a:r>
          </a:p>
        </p:txBody>
      </p:sp>
      <p:sp>
        <p:nvSpPr>
          <p:cNvPr id="3" name="ZoneTexte 2">
            <a:extLst>
              <a:ext uri="{FF2B5EF4-FFF2-40B4-BE49-F238E27FC236}">
                <a16:creationId xmlns:a16="http://schemas.microsoft.com/office/drawing/2014/main" id="{75A4F525-3B40-4378-3377-2D401B6CDBC2}"/>
              </a:ext>
            </a:extLst>
          </p:cNvPr>
          <p:cNvSpPr txBox="1"/>
          <p:nvPr/>
        </p:nvSpPr>
        <p:spPr>
          <a:xfrm>
            <a:off x="743319" y="3530688"/>
            <a:ext cx="7657362" cy="1685077"/>
          </a:xfrm>
          <a:prstGeom prst="rect">
            <a:avLst/>
          </a:prstGeom>
          <a:noFill/>
        </p:spPr>
        <p:txBody>
          <a:bodyPr wrap="square">
            <a:spAutoFit/>
          </a:bodyPr>
          <a:lstStyle/>
          <a:p>
            <a:pPr lvl="0" algn="just">
              <a:lnSpc>
                <a:spcPct val="150000"/>
              </a:lnSpc>
              <a:defRPr/>
            </a:pPr>
            <a:r>
              <a:rPr lang="fr-FR" sz="2400" dirty="0">
                <a:solidFill>
                  <a:schemeClr val="accent1">
                    <a:lumMod val="50000"/>
                  </a:schemeClr>
                </a:solidFill>
                <a:latin typeface="Dosis SemiBold" pitchFamily="2" charset="0"/>
              </a:rPr>
              <a:t>Dans le futur, l’IA sera certainement encore plus présente dans nos vies. Mais elle restera un outil qui complète le travail des enseignants, et non un remplaçant des enseignants.</a:t>
            </a:r>
            <a:endParaRPr kumimoji="0" lang="fr-FR" sz="2400" b="1" i="0" u="none" strike="noStrike" kern="1200" cap="none" spc="0" normalizeH="0" baseline="0" noProof="0" dirty="0">
              <a:ln>
                <a:noFill/>
              </a:ln>
              <a:solidFill>
                <a:srgbClr val="424D7B"/>
              </a:solidFill>
              <a:effectLst/>
              <a:uLnTx/>
              <a:uFillTx/>
              <a:latin typeface="Dosis SemiBold" pitchFamily="2" charset="0"/>
            </a:endParaRPr>
          </a:p>
        </p:txBody>
      </p:sp>
    </p:spTree>
    <p:extLst>
      <p:ext uri="{BB962C8B-B14F-4D97-AF65-F5344CB8AC3E}">
        <p14:creationId xmlns:p14="http://schemas.microsoft.com/office/powerpoint/2010/main" val="42431965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B48845-23AB-56C7-7F72-BAB0A785C75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31BDEB8-5D44-A3A0-8B9C-CB72280C1CCB}"/>
              </a:ext>
            </a:extLst>
          </p:cNvPr>
          <p:cNvSpPr>
            <a:spLocks noGrp="1"/>
          </p:cNvSpPr>
          <p:nvPr>
            <p:ph type="title"/>
          </p:nvPr>
        </p:nvSpPr>
        <p:spPr>
          <a:xfrm>
            <a:off x="1685241" y="759423"/>
            <a:ext cx="7023614" cy="612000"/>
          </a:xfrm>
        </p:spPr>
        <p:txBody>
          <a:bodyPr>
            <a:normAutofit fontScale="90000"/>
          </a:bodyPr>
          <a:lstStyle/>
          <a:p>
            <a:r>
              <a:rPr lang="fr-FR" dirty="0">
                <a:solidFill>
                  <a:schemeClr val="tx1">
                    <a:lumMod val="65000"/>
                    <a:lumOff val="35000"/>
                  </a:schemeClr>
                </a:solidFill>
                <a:latin typeface="Dosis Medium" pitchFamily="2" charset="0"/>
              </a:rPr>
              <a:t>La question est « Quel  sera le rôle ? ». Je cherche le rôle de L’IA dans le texte.  La réponse est : L’IA restera un outil qui complète le travail des enseignants, et non un remplaçant des enseignants.</a:t>
            </a:r>
          </a:p>
        </p:txBody>
      </p:sp>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7D69AA63-E6B6-E6F6-B3B3-800A6AA443B2}"/>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7D69AA63-E6B6-E6F6-B3B3-800A6AA443B2}"/>
                  </a:ext>
                </a:extLst>
              </p:cNvPr>
              <p:cNvPicPr/>
              <p:nvPr/>
            </p:nvPicPr>
            <p:blipFill>
              <a:blip r:embed="rId3"/>
              <a:stretch>
                <a:fillRect/>
              </a:stretch>
            </p:blipFill>
            <p:spPr>
              <a:xfrm>
                <a:off x="2903571" y="1074385"/>
                <a:ext cx="18000" cy="18000"/>
              </a:xfrm>
              <a:prstGeom prst="rect">
                <a:avLst/>
              </a:prstGeom>
            </p:spPr>
          </p:pic>
        </mc:Fallback>
      </mc:AlternateContent>
      <p:sp>
        <p:nvSpPr>
          <p:cNvPr id="18" name="Rectangle : coins arrondis 17">
            <a:extLst>
              <a:ext uri="{FF2B5EF4-FFF2-40B4-BE49-F238E27FC236}">
                <a16:creationId xmlns:a16="http://schemas.microsoft.com/office/drawing/2014/main" id="{82DBB016-7F19-2372-0D9C-2898835D93E4}"/>
              </a:ext>
            </a:extLst>
          </p:cNvPr>
          <p:cNvSpPr/>
          <p:nvPr/>
        </p:nvSpPr>
        <p:spPr>
          <a:xfrm>
            <a:off x="3417341" y="1552563"/>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1" name="ZoneTexte 20">
            <a:extLst>
              <a:ext uri="{FF2B5EF4-FFF2-40B4-BE49-F238E27FC236}">
                <a16:creationId xmlns:a16="http://schemas.microsoft.com/office/drawing/2014/main" id="{81858D9A-EC09-E271-1C40-0C46A6456028}"/>
              </a:ext>
            </a:extLst>
          </p:cNvPr>
          <p:cNvSpPr txBox="1"/>
          <p:nvPr/>
        </p:nvSpPr>
        <p:spPr>
          <a:xfrm>
            <a:off x="3588814" y="1588656"/>
            <a:ext cx="1054948" cy="40011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000" b="1" i="0" u="none" strike="noStrike" kern="1200" cap="none" spc="0" normalizeH="0" baseline="0" noProof="0" dirty="0">
                <a:ln w="0"/>
                <a:solidFill>
                  <a:prstClr val="white">
                    <a:lumMod val="85000"/>
                  </a:prstClr>
                </a:solidFill>
                <a:effectLst/>
                <a:uLnTx/>
                <a:uFillTx/>
                <a:latin typeface="Dosis" pitchFamily="2" charset="0"/>
                <a:ea typeface="+mn-ea"/>
                <a:cs typeface="+mn-cs"/>
              </a:rPr>
              <a:t>Etape 1</a:t>
            </a:r>
            <a:endParaRPr kumimoji="0" lang="fr-FR" sz="2000" b="0" i="0" u="none" strike="noStrike" kern="1200" cap="none" spc="0" normalizeH="0" baseline="0" noProof="0" dirty="0">
              <a:ln w="0"/>
              <a:solidFill>
                <a:prstClr val="white">
                  <a:lumMod val="85000"/>
                </a:prstClr>
              </a:solidFill>
              <a:effectLst/>
              <a:uLnTx/>
              <a:uFillTx/>
              <a:latin typeface="Dosis" pitchFamily="2" charset="0"/>
              <a:ea typeface="+mn-ea"/>
              <a:cs typeface="+mn-cs"/>
            </a:endParaRPr>
          </a:p>
        </p:txBody>
      </p:sp>
      <p:sp>
        <p:nvSpPr>
          <p:cNvPr id="22" name="ZoneTexte 21">
            <a:extLst>
              <a:ext uri="{FF2B5EF4-FFF2-40B4-BE49-F238E27FC236}">
                <a16:creationId xmlns:a16="http://schemas.microsoft.com/office/drawing/2014/main" id="{1907FF4A-3A59-1295-8FE1-158B6B89E773}"/>
              </a:ext>
            </a:extLst>
          </p:cNvPr>
          <p:cNvSpPr txBox="1"/>
          <p:nvPr/>
        </p:nvSpPr>
        <p:spPr>
          <a:xfrm>
            <a:off x="1685241" y="1642235"/>
            <a:ext cx="1903573" cy="430887"/>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200" b="1" i="0" u="none" strike="noStrike" kern="1200" cap="none" spc="0" normalizeH="0" baseline="0" noProof="0" dirty="0">
                <a:ln w="0"/>
                <a:solidFill>
                  <a:srgbClr val="5B9BD5">
                    <a:lumMod val="50000"/>
                  </a:srgbClr>
                </a:solidFill>
                <a:effectLst/>
                <a:uLnTx/>
                <a:uFillTx/>
                <a:latin typeface="Dosis Medium" pitchFamily="2" charset="0"/>
                <a:ea typeface="+mn-ea"/>
                <a:cs typeface="+mn-cs"/>
              </a:rPr>
              <a:t>Partie 3/3</a:t>
            </a:r>
          </a:p>
        </p:txBody>
      </p:sp>
      <p:sp>
        <p:nvSpPr>
          <p:cNvPr id="24" name="Rectangle : coins arrondis 23">
            <a:extLst>
              <a:ext uri="{FF2B5EF4-FFF2-40B4-BE49-F238E27FC236}">
                <a16:creationId xmlns:a16="http://schemas.microsoft.com/office/drawing/2014/main" id="{42274801-7800-B0EC-D0C2-C154A8210D7A}"/>
              </a:ext>
            </a:extLst>
          </p:cNvPr>
          <p:cNvSpPr/>
          <p:nvPr/>
        </p:nvSpPr>
        <p:spPr>
          <a:xfrm>
            <a:off x="5150999" y="1571104"/>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5" name="ZoneTexte 24">
            <a:extLst>
              <a:ext uri="{FF2B5EF4-FFF2-40B4-BE49-F238E27FC236}">
                <a16:creationId xmlns:a16="http://schemas.microsoft.com/office/drawing/2014/main" id="{6FA1DB3D-DA67-60C4-A7C1-6ED55F91DA57}"/>
              </a:ext>
            </a:extLst>
          </p:cNvPr>
          <p:cNvSpPr txBox="1"/>
          <p:nvPr/>
        </p:nvSpPr>
        <p:spPr>
          <a:xfrm>
            <a:off x="5352998" y="1600688"/>
            <a:ext cx="1054948" cy="40011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000" b="1" i="0" u="none" strike="noStrike" kern="1200" cap="none" spc="0" normalizeH="0" baseline="0" noProof="0" dirty="0">
                <a:ln w="0"/>
                <a:solidFill>
                  <a:prstClr val="white">
                    <a:lumMod val="85000"/>
                  </a:prstClr>
                </a:solidFill>
                <a:effectLst/>
                <a:uLnTx/>
                <a:uFillTx/>
                <a:latin typeface="Dosis" pitchFamily="2" charset="0"/>
                <a:ea typeface="+mn-ea"/>
                <a:cs typeface="+mn-cs"/>
              </a:rPr>
              <a:t>Etape 2</a:t>
            </a:r>
            <a:endParaRPr kumimoji="0" lang="fr-FR" sz="2000" b="0" i="0" u="none" strike="noStrike" kern="1200" cap="none" spc="0" normalizeH="0" baseline="0" noProof="0" dirty="0">
              <a:ln w="0"/>
              <a:solidFill>
                <a:prstClr val="white">
                  <a:lumMod val="85000"/>
                </a:prstClr>
              </a:solidFill>
              <a:effectLst/>
              <a:uLnTx/>
              <a:uFillTx/>
              <a:latin typeface="Dosis" pitchFamily="2" charset="0"/>
              <a:ea typeface="+mn-ea"/>
              <a:cs typeface="+mn-cs"/>
            </a:endParaRPr>
          </a:p>
        </p:txBody>
      </p:sp>
      <p:sp>
        <p:nvSpPr>
          <p:cNvPr id="28" name="Rectangle : coins arrondis 27">
            <a:extLst>
              <a:ext uri="{FF2B5EF4-FFF2-40B4-BE49-F238E27FC236}">
                <a16:creationId xmlns:a16="http://schemas.microsoft.com/office/drawing/2014/main" id="{2B7BD530-37D8-6806-5A11-BBB61A1855A3}"/>
              </a:ext>
            </a:extLst>
          </p:cNvPr>
          <p:cNvSpPr/>
          <p:nvPr/>
        </p:nvSpPr>
        <p:spPr>
          <a:xfrm>
            <a:off x="6867728" y="1571104"/>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9" name="ZoneTexte 28">
            <a:extLst>
              <a:ext uri="{FF2B5EF4-FFF2-40B4-BE49-F238E27FC236}">
                <a16:creationId xmlns:a16="http://schemas.microsoft.com/office/drawing/2014/main" id="{ACE897AC-EB6C-FEE4-8DF9-2C59B84FC618}"/>
              </a:ext>
            </a:extLst>
          </p:cNvPr>
          <p:cNvSpPr txBox="1"/>
          <p:nvPr/>
        </p:nvSpPr>
        <p:spPr>
          <a:xfrm>
            <a:off x="7060102" y="1607906"/>
            <a:ext cx="1054948" cy="40011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000" b="1" i="0" u="none" strike="noStrike" kern="1200" cap="none" spc="0" normalizeH="0" baseline="0" noProof="0" dirty="0">
                <a:ln w="0"/>
                <a:solidFill>
                  <a:prstClr val="white"/>
                </a:solidFill>
                <a:effectLst/>
                <a:uLnTx/>
                <a:uFillTx/>
                <a:latin typeface="Dosis" pitchFamily="2" charset="0"/>
                <a:ea typeface="+mn-ea"/>
                <a:cs typeface="+mn-cs"/>
              </a:rPr>
              <a:t>Etape 3</a:t>
            </a:r>
            <a:endParaRPr kumimoji="0" lang="fr-FR" sz="2000" b="0" i="0" u="none" strike="noStrike" kern="1200" cap="none" spc="0" normalizeH="0" baseline="0" noProof="0" dirty="0">
              <a:ln w="0"/>
              <a:solidFill>
                <a:prstClr val="white"/>
              </a:solidFill>
              <a:effectLst/>
              <a:uLnTx/>
              <a:uFillTx/>
              <a:latin typeface="Dosis" pitchFamily="2" charset="0"/>
              <a:ea typeface="+mn-ea"/>
              <a:cs typeface="+mn-cs"/>
            </a:endParaRPr>
          </a:p>
        </p:txBody>
      </p:sp>
      <p:pic>
        <p:nvPicPr>
          <p:cNvPr id="8" name="Image 7">
            <a:extLst>
              <a:ext uri="{FF2B5EF4-FFF2-40B4-BE49-F238E27FC236}">
                <a16:creationId xmlns:a16="http://schemas.microsoft.com/office/drawing/2014/main" id="{3C85802E-DD01-6B9C-34EB-3203BB05E44B}"/>
              </a:ext>
            </a:extLst>
          </p:cNvPr>
          <p:cNvPicPr>
            <a:picLocks noChangeAspect="1"/>
          </p:cNvPicPr>
          <p:nvPr/>
        </p:nvPicPr>
        <p:blipFill>
          <a:blip r:embed="rId4"/>
          <a:stretch>
            <a:fillRect/>
          </a:stretch>
        </p:blipFill>
        <p:spPr>
          <a:xfrm>
            <a:off x="94996" y="539014"/>
            <a:ext cx="1148073" cy="1069105"/>
          </a:xfrm>
          <a:prstGeom prst="rect">
            <a:avLst/>
          </a:prstGeom>
        </p:spPr>
      </p:pic>
      <p:sp>
        <p:nvSpPr>
          <p:cNvPr id="3" name="ZoneTexte 2">
            <a:extLst>
              <a:ext uri="{FF2B5EF4-FFF2-40B4-BE49-F238E27FC236}">
                <a16:creationId xmlns:a16="http://schemas.microsoft.com/office/drawing/2014/main" id="{0A8DF39C-E239-CA40-13E1-FE6D04236071}"/>
              </a:ext>
            </a:extLst>
          </p:cNvPr>
          <p:cNvSpPr txBox="1"/>
          <p:nvPr/>
        </p:nvSpPr>
        <p:spPr>
          <a:xfrm>
            <a:off x="578668" y="2644052"/>
            <a:ext cx="8130187" cy="461665"/>
          </a:xfrm>
          <a:prstGeom prst="rect">
            <a:avLst/>
          </a:prstGeom>
          <a:noFill/>
        </p:spPr>
        <p:txBody>
          <a:bodyPr wrap="square">
            <a:spAutoFit/>
          </a:bodyPr>
          <a:lstStyle/>
          <a:p>
            <a:pPr lvl="0" algn="ctr">
              <a:defRPr/>
            </a:pPr>
            <a:r>
              <a:rPr lang="fr-FR" sz="2400" dirty="0">
                <a:solidFill>
                  <a:schemeClr val="accent1">
                    <a:lumMod val="50000"/>
                  </a:schemeClr>
                </a:solidFill>
                <a:latin typeface="Dosis SemiBold" pitchFamily="2" charset="0"/>
              </a:rPr>
              <a:t>Question 3 : </a:t>
            </a:r>
            <a:r>
              <a:rPr lang="fr-FR" sz="2400" dirty="0">
                <a:solidFill>
                  <a:srgbClr val="C00000"/>
                </a:solidFill>
                <a:latin typeface="Dosis SemiBold" pitchFamily="2" charset="0"/>
              </a:rPr>
              <a:t>Quel sera le rôle </a:t>
            </a:r>
            <a:r>
              <a:rPr lang="fr-FR" sz="2400" dirty="0">
                <a:solidFill>
                  <a:schemeClr val="accent1">
                    <a:lumMod val="50000"/>
                  </a:schemeClr>
                </a:solidFill>
                <a:latin typeface="Dosis SemiBold" pitchFamily="2" charset="0"/>
              </a:rPr>
              <a:t>de l’IA dans le futur ?</a:t>
            </a:r>
          </a:p>
        </p:txBody>
      </p:sp>
      <p:sp>
        <p:nvSpPr>
          <p:cNvPr id="6" name="ZoneTexte 5">
            <a:extLst>
              <a:ext uri="{FF2B5EF4-FFF2-40B4-BE49-F238E27FC236}">
                <a16:creationId xmlns:a16="http://schemas.microsoft.com/office/drawing/2014/main" id="{BF557BAD-A87C-CC4F-1F2B-492C510DB9E7}"/>
              </a:ext>
            </a:extLst>
          </p:cNvPr>
          <p:cNvSpPr txBox="1"/>
          <p:nvPr/>
        </p:nvSpPr>
        <p:spPr>
          <a:xfrm>
            <a:off x="743319" y="3530688"/>
            <a:ext cx="7657362" cy="1685077"/>
          </a:xfrm>
          <a:prstGeom prst="rect">
            <a:avLst/>
          </a:prstGeom>
          <a:noFill/>
        </p:spPr>
        <p:txBody>
          <a:bodyPr wrap="square">
            <a:spAutoFit/>
          </a:bodyPr>
          <a:lstStyle/>
          <a:p>
            <a:pPr lvl="0" algn="just">
              <a:lnSpc>
                <a:spcPct val="150000"/>
              </a:lnSpc>
              <a:defRPr/>
            </a:pPr>
            <a:r>
              <a:rPr lang="fr-FR" sz="2400" dirty="0">
                <a:solidFill>
                  <a:schemeClr val="accent1">
                    <a:lumMod val="50000"/>
                  </a:schemeClr>
                </a:solidFill>
                <a:latin typeface="Dosis SemiBold" pitchFamily="2" charset="0"/>
              </a:rPr>
              <a:t>Dans le futur, l’IA sera certainement encore plus présente dans nos vies. Mais elle restera </a:t>
            </a:r>
            <a:r>
              <a:rPr lang="fr-FR" sz="2400" dirty="0">
                <a:solidFill>
                  <a:srgbClr val="C00000"/>
                </a:solidFill>
                <a:latin typeface="Dosis SemiBold" pitchFamily="2" charset="0"/>
              </a:rPr>
              <a:t>un outil qui complète le travail des enseignants,</a:t>
            </a:r>
            <a:r>
              <a:rPr lang="fr-FR" sz="2400" dirty="0">
                <a:solidFill>
                  <a:schemeClr val="accent1">
                    <a:lumMod val="50000"/>
                  </a:schemeClr>
                </a:solidFill>
                <a:latin typeface="Dosis SemiBold" pitchFamily="2" charset="0"/>
              </a:rPr>
              <a:t> et non un remplaçant des enseignants.</a:t>
            </a:r>
            <a:endParaRPr kumimoji="0" lang="fr-FR" sz="2400" b="1" i="0" u="none" strike="noStrike" kern="1200" cap="none" spc="0" normalizeH="0" baseline="0" noProof="0" dirty="0">
              <a:ln>
                <a:noFill/>
              </a:ln>
              <a:solidFill>
                <a:srgbClr val="424D7B"/>
              </a:solidFill>
              <a:effectLst/>
              <a:uLnTx/>
              <a:uFillTx/>
              <a:latin typeface="Dosis SemiBold" pitchFamily="2" charset="0"/>
            </a:endParaRPr>
          </a:p>
        </p:txBody>
      </p:sp>
    </p:spTree>
    <p:extLst>
      <p:ext uri="{BB962C8B-B14F-4D97-AF65-F5344CB8AC3E}">
        <p14:creationId xmlns:p14="http://schemas.microsoft.com/office/powerpoint/2010/main" val="124246705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72B91D-5621-2A8C-8E2B-15F2075E5852}"/>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E6384F8A-E656-6861-497C-5F80E75BA727}"/>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Prenez vos livrets à la page 88. Avec votre voisin, vous allez lire le texte. Je vais circuler entre les rangs pour vous aider. </a:t>
            </a:r>
          </a:p>
        </p:txBody>
      </p:sp>
      <p:pic>
        <p:nvPicPr>
          <p:cNvPr id="9" name="Image 8">
            <a:extLst>
              <a:ext uri="{FF2B5EF4-FFF2-40B4-BE49-F238E27FC236}">
                <a16:creationId xmlns:a16="http://schemas.microsoft.com/office/drawing/2014/main" id="{D77EBF02-E923-BA84-F8F7-36E907F90AA0}"/>
              </a:ext>
            </a:extLst>
          </p:cNvPr>
          <p:cNvPicPr>
            <a:picLocks noChangeAspect="1"/>
          </p:cNvPicPr>
          <p:nvPr/>
        </p:nvPicPr>
        <p:blipFill>
          <a:blip r:embed="rId2"/>
          <a:srcRect t="4959"/>
          <a:stretch>
            <a:fillRect/>
          </a:stretch>
        </p:blipFill>
        <p:spPr>
          <a:xfrm>
            <a:off x="6145427" y="2747209"/>
            <a:ext cx="2545492" cy="2302695"/>
          </a:xfrm>
          <a:prstGeom prst="rect">
            <a:avLst/>
          </a:prstGeom>
        </p:spPr>
      </p:pic>
      <p:pic>
        <p:nvPicPr>
          <p:cNvPr id="11" name="Image 10">
            <a:extLst>
              <a:ext uri="{FF2B5EF4-FFF2-40B4-BE49-F238E27FC236}">
                <a16:creationId xmlns:a16="http://schemas.microsoft.com/office/drawing/2014/main" id="{50F9CB7A-6693-7F04-998F-511D7FD0591F}"/>
              </a:ext>
            </a:extLst>
          </p:cNvPr>
          <p:cNvPicPr>
            <a:picLocks noChangeAspect="1"/>
          </p:cNvPicPr>
          <p:nvPr/>
        </p:nvPicPr>
        <p:blipFill>
          <a:blip r:embed="rId3"/>
          <a:stretch>
            <a:fillRect/>
          </a:stretch>
        </p:blipFill>
        <p:spPr>
          <a:xfrm>
            <a:off x="94996" y="539014"/>
            <a:ext cx="1148073" cy="1069105"/>
          </a:xfrm>
          <a:prstGeom prst="rect">
            <a:avLst/>
          </a:prstGeom>
        </p:spPr>
      </p:pic>
      <p:pic>
        <p:nvPicPr>
          <p:cNvPr id="5" name="Image 4">
            <a:extLst>
              <a:ext uri="{FF2B5EF4-FFF2-40B4-BE49-F238E27FC236}">
                <a16:creationId xmlns:a16="http://schemas.microsoft.com/office/drawing/2014/main" id="{221F56FC-CF73-BE32-FA95-9892038E9B80}"/>
              </a:ext>
            </a:extLst>
          </p:cNvPr>
          <p:cNvPicPr>
            <a:picLocks noChangeAspect="1"/>
          </p:cNvPicPr>
          <p:nvPr/>
        </p:nvPicPr>
        <p:blipFill>
          <a:blip r:embed="rId4"/>
          <a:stretch>
            <a:fillRect/>
          </a:stretch>
        </p:blipFill>
        <p:spPr>
          <a:xfrm>
            <a:off x="335434" y="2193582"/>
            <a:ext cx="5886450" cy="3409950"/>
          </a:xfrm>
          <a:prstGeom prst="rect">
            <a:avLst/>
          </a:prstGeom>
        </p:spPr>
      </p:pic>
    </p:spTree>
    <p:extLst>
      <p:ext uri="{BB962C8B-B14F-4D97-AF65-F5344CB8AC3E}">
        <p14:creationId xmlns:p14="http://schemas.microsoft.com/office/powerpoint/2010/main" val="36243327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378ADB-7C0F-2056-FC07-C726F906426F}"/>
            </a:ext>
          </a:extLst>
        </p:cNvPr>
        <p:cNvGrpSpPr/>
        <p:nvPr/>
      </p:nvGrpSpPr>
      <p:grpSpPr>
        <a:xfrm>
          <a:off x="0" y="0"/>
          <a:ext cx="0" cy="0"/>
          <a:chOff x="0" y="0"/>
          <a:chExt cx="0" cy="0"/>
        </a:xfrm>
      </p:grpSpPr>
      <p:pic>
        <p:nvPicPr>
          <p:cNvPr id="5" name="Image 4">
            <a:extLst>
              <a:ext uri="{FF2B5EF4-FFF2-40B4-BE49-F238E27FC236}">
                <a16:creationId xmlns:a16="http://schemas.microsoft.com/office/drawing/2014/main" id="{FA0FB129-BBE3-3421-73FF-BB9A754842E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47586" y="1876652"/>
            <a:ext cx="3059612" cy="4693022"/>
          </a:xfrm>
          <a:prstGeom prst="rect">
            <a:avLst/>
          </a:prstGeom>
        </p:spPr>
      </p:pic>
      <p:pic>
        <p:nvPicPr>
          <p:cNvPr id="3" name="Image 2">
            <a:extLst>
              <a:ext uri="{FF2B5EF4-FFF2-40B4-BE49-F238E27FC236}">
                <a16:creationId xmlns:a16="http://schemas.microsoft.com/office/drawing/2014/main" id="{B71E2B64-28B2-FE90-F26A-96399C471B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01906" y="1876652"/>
            <a:ext cx="3059612" cy="4693023"/>
          </a:xfrm>
          <a:prstGeom prst="rect">
            <a:avLst/>
          </a:prstGeom>
        </p:spPr>
      </p:pic>
      <p:sp>
        <p:nvSpPr>
          <p:cNvPr id="2" name="Titre 1">
            <a:extLst>
              <a:ext uri="{FF2B5EF4-FFF2-40B4-BE49-F238E27FC236}">
                <a16:creationId xmlns:a16="http://schemas.microsoft.com/office/drawing/2014/main" id="{FE91AC9D-0C0C-4684-927E-D7846FC8300F}"/>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Notez les devoirs à faire à la maison. Vous allez relire le texte de la page 88. Vous allez aussi refaire l’activité 1 de la </a:t>
            </a:r>
            <a:r>
              <a:rPr lang="fr-FR">
                <a:solidFill>
                  <a:schemeClr val="tx1">
                    <a:lumMod val="65000"/>
                    <a:lumOff val="35000"/>
                  </a:schemeClr>
                </a:solidFill>
                <a:latin typeface="Dosis Medium" pitchFamily="2" charset="0"/>
              </a:rPr>
              <a:t>page 89.</a:t>
            </a:r>
            <a:endParaRPr lang="fr-MA" dirty="0">
              <a:solidFill>
                <a:schemeClr val="tx1">
                  <a:lumMod val="65000"/>
                  <a:lumOff val="35000"/>
                </a:schemeClr>
              </a:solidFill>
              <a:latin typeface="Dosis Medium" pitchFamily="2" charset="0"/>
            </a:endParaRPr>
          </a:p>
        </p:txBody>
      </p:sp>
      <p:pic>
        <p:nvPicPr>
          <p:cNvPr id="13" name="Image 12">
            <a:extLst>
              <a:ext uri="{FF2B5EF4-FFF2-40B4-BE49-F238E27FC236}">
                <a16:creationId xmlns:a16="http://schemas.microsoft.com/office/drawing/2014/main" id="{B4B84699-ACBA-193B-9CFD-15FB236F71DC}"/>
              </a:ext>
            </a:extLst>
          </p:cNvPr>
          <p:cNvPicPr>
            <a:picLocks noChangeAspect="1"/>
          </p:cNvPicPr>
          <p:nvPr/>
        </p:nvPicPr>
        <p:blipFill>
          <a:blip r:embed="rId4"/>
          <a:stretch>
            <a:fillRect/>
          </a:stretch>
        </p:blipFill>
        <p:spPr>
          <a:xfrm>
            <a:off x="94996" y="539014"/>
            <a:ext cx="1148073" cy="1069105"/>
          </a:xfrm>
          <a:prstGeom prst="rect">
            <a:avLst/>
          </a:prstGeom>
        </p:spPr>
      </p:pic>
      <p:sp>
        <p:nvSpPr>
          <p:cNvPr id="7" name="Rectangle : coins arrondis 6">
            <a:extLst>
              <a:ext uri="{FF2B5EF4-FFF2-40B4-BE49-F238E27FC236}">
                <a16:creationId xmlns:a16="http://schemas.microsoft.com/office/drawing/2014/main" id="{3C7C7AAD-05A6-6955-D856-FC3AD003D16D}"/>
              </a:ext>
            </a:extLst>
          </p:cNvPr>
          <p:cNvSpPr/>
          <p:nvPr/>
        </p:nvSpPr>
        <p:spPr>
          <a:xfrm>
            <a:off x="1357049" y="2462003"/>
            <a:ext cx="3149327" cy="1678686"/>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Rectangle : coins arrondis 9">
            <a:extLst>
              <a:ext uri="{FF2B5EF4-FFF2-40B4-BE49-F238E27FC236}">
                <a16:creationId xmlns:a16="http://schemas.microsoft.com/office/drawing/2014/main" id="{F8C17998-5259-1377-3CCF-8D18FED29EF0}"/>
              </a:ext>
            </a:extLst>
          </p:cNvPr>
          <p:cNvSpPr/>
          <p:nvPr/>
        </p:nvSpPr>
        <p:spPr>
          <a:xfrm>
            <a:off x="4952598" y="2477243"/>
            <a:ext cx="3219644" cy="1323109"/>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398997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C2A9DC-EC3A-39AA-AA67-639C1E94663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FA708A4-5313-7180-184A-8E71A4FAA67E}"/>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La séance d’aujourd’hui est terminée. A bientôt.  </a:t>
            </a:r>
            <a:endParaRPr lang="fr-MA" dirty="0">
              <a:solidFill>
                <a:schemeClr val="tx1">
                  <a:lumMod val="65000"/>
                  <a:lumOff val="35000"/>
                </a:schemeClr>
              </a:solidFill>
              <a:latin typeface="Dosis Medium" pitchFamily="2" charset="0"/>
            </a:endParaRPr>
          </a:p>
        </p:txBody>
      </p:sp>
      <p:pic>
        <p:nvPicPr>
          <p:cNvPr id="5" name="Espace réservé pour une image  2" descr="Une image contenant habits, illustration, dessin humoristique&#10;&#10;Le contenu généré par l’IA peut être incorrect.">
            <a:extLst>
              <a:ext uri="{FF2B5EF4-FFF2-40B4-BE49-F238E27FC236}">
                <a16:creationId xmlns:a16="http://schemas.microsoft.com/office/drawing/2014/main" id="{B64B6E0C-6C61-1720-A09C-8BC90E5610F9}"/>
              </a:ext>
            </a:extLst>
          </p:cNvPr>
          <p:cNvPicPr>
            <a:picLocks noChangeAspect="1"/>
          </p:cNvPicPr>
          <p:nvPr/>
        </p:nvPicPr>
        <p:blipFill>
          <a:blip r:embed="rId6" cstate="print">
            <a:extLst>
              <a:ext uri="{28A0092B-C50C-407E-A947-70E740481C1C}">
                <a14:useLocalDpi xmlns:a14="http://schemas.microsoft.com/office/drawing/2010/main" val="0"/>
              </a:ext>
            </a:extLst>
          </a:blip>
          <a:srcRect b="27354"/>
          <a:stretch>
            <a:fillRect/>
          </a:stretch>
        </p:blipFill>
        <p:spPr>
          <a:xfrm>
            <a:off x="115503" y="651192"/>
            <a:ext cx="1289783" cy="936977"/>
          </a:xfrm>
          <a:prstGeom prst="ellipse">
            <a:avLst/>
          </a:prstGeom>
        </p:spPr>
      </p:pic>
      <p:pic>
        <p:nvPicPr>
          <p:cNvPr id="3" name="Nada-Wave">
            <a:hlinkClick r:id="" action="ppaction://media"/>
            <a:extLst>
              <a:ext uri="{FF2B5EF4-FFF2-40B4-BE49-F238E27FC236}">
                <a16:creationId xmlns:a16="http://schemas.microsoft.com/office/drawing/2014/main" id="{19880917-F9B2-8DAB-D662-73251E8A3C81}"/>
              </a:ext>
            </a:extLst>
          </p:cNvPr>
          <p:cNvPicPr>
            <a:picLocks noChangeAspect="1"/>
          </p:cNvPicPr>
          <p:nvPr>
            <a:videoFile r:link="rId2"/>
            <p:extLst>
              <p:ext uri="{DAA4B4D4-6D71-4841-9C94-3DE7FCFB9230}">
                <p14:media xmlns:p14="http://schemas.microsoft.com/office/powerpoint/2010/main" r:embed="rId1"/>
              </p:ext>
            </p:extLst>
          </p:nvPr>
        </p:nvPicPr>
        <p:blipFill>
          <a:blip r:embed="rId7" cstate="print"/>
          <a:stretch>
            <a:fillRect/>
          </a:stretch>
        </p:blipFill>
        <p:spPr>
          <a:xfrm>
            <a:off x="4475746" y="2156059"/>
            <a:ext cx="2319092" cy="3703624"/>
          </a:xfrm>
          <a:prstGeom prst="rect">
            <a:avLst/>
          </a:prstGeom>
        </p:spPr>
      </p:pic>
      <p:pic>
        <p:nvPicPr>
          <p:cNvPr id="8" name="majd_wave">
            <a:hlinkClick r:id="" action="ppaction://media"/>
            <a:extLst>
              <a:ext uri="{FF2B5EF4-FFF2-40B4-BE49-F238E27FC236}">
                <a16:creationId xmlns:a16="http://schemas.microsoft.com/office/drawing/2014/main" id="{412BB488-D1F2-7463-D98C-1DE9B4032C47}"/>
              </a:ext>
            </a:extLst>
          </p:cNvPr>
          <p:cNvPicPr>
            <a:picLocks noChangeAspect="1"/>
          </p:cNvPicPr>
          <p:nvPr>
            <a:videoFile r:link="rId4"/>
            <p:extLst>
              <p:ext uri="{DAA4B4D4-6D71-4841-9C94-3DE7FCFB9230}">
                <p14:media xmlns:p14="http://schemas.microsoft.com/office/powerpoint/2010/main" r:embed="rId3"/>
              </p:ext>
            </p:extLst>
          </p:nvPr>
        </p:nvPicPr>
        <p:blipFill>
          <a:blip r:embed="rId8" cstate="print"/>
          <a:srcRect b="3380"/>
          <a:stretch>
            <a:fillRect/>
          </a:stretch>
        </p:blipFill>
        <p:spPr>
          <a:xfrm>
            <a:off x="2459433" y="2156059"/>
            <a:ext cx="2112567" cy="3628724"/>
          </a:xfrm>
          <a:prstGeom prst="rect">
            <a:avLst/>
          </a:prstGeom>
        </p:spPr>
      </p:pic>
    </p:spTree>
    <p:extLst>
      <p:ext uri="{BB962C8B-B14F-4D97-AF65-F5344CB8AC3E}">
        <p14:creationId xmlns:p14="http://schemas.microsoft.com/office/powerpoint/2010/main" val="42846086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394" fill="hold"/>
                                        <p:tgtEl>
                                          <p:spTgt spid="3"/>
                                        </p:tgtEl>
                                      </p:cBhvr>
                                    </p:cmd>
                                  </p:childTnLst>
                                </p:cTn>
                              </p:par>
                              <p:par>
                                <p:cTn id="7" presetID="1" presetClass="mediacall" presetSubtype="0" fill="hold" nodeType="withEffect">
                                  <p:stCondLst>
                                    <p:cond delay="0"/>
                                  </p:stCondLst>
                                  <p:childTnLst>
                                    <p:cmd type="call" cmd="playFrom(0.0)">
                                      <p:cBhvr>
                                        <p:cTn id="8" dur="322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3"/>
                </p:tgtEl>
              </p:cMediaNode>
            </p:video>
            <p:video>
              <p:cMediaNode vol="80000">
                <p:cTn id="10" fill="hold" display="0">
                  <p:stCondLst>
                    <p:cond delay="indefinite"/>
                  </p:stCondLst>
                </p:cTn>
                <p:tgtEl>
                  <p:spTgt spid="8"/>
                </p:tgtEl>
              </p:cMediaNode>
            </p:video>
          </p:childTnLst>
        </p:cTn>
      </p:par>
    </p:tnLst>
  </p:timing>
</p:sld>
</file>

<file path=ppt/theme/theme1.xml><?xml version="1.0" encoding="utf-8"?>
<a:theme xmlns:a="http://schemas.openxmlformats.org/drawingml/2006/main" name="2_Conception personnalisé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00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ral">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Ecri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1_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1_Oral">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3_Conception personnalisé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9.xml><?xml version="1.0" encoding="utf-8"?>
<a:theme xmlns:a="http://schemas.openxmlformats.org/drawingml/2006/main" name="1_Ecri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2_Oral">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1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3_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2_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4_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9798</TotalTime>
  <Words>2157</Words>
  <Application>Microsoft Office PowerPoint</Application>
  <PresentationFormat>Affichage à l'écran (4:3)</PresentationFormat>
  <Paragraphs>211</Paragraphs>
  <Slides>55</Slides>
  <Notes>2</Notes>
  <HiddenSlides>0</HiddenSlides>
  <MMClips>7</MMClips>
  <ScaleCrop>false</ScaleCrop>
  <HeadingPairs>
    <vt:vector size="6" baseType="variant">
      <vt:variant>
        <vt:lpstr>Polices utilisées</vt:lpstr>
      </vt:variant>
      <vt:variant>
        <vt:i4>7</vt:i4>
      </vt:variant>
      <vt:variant>
        <vt:lpstr>Thème</vt:lpstr>
      </vt:variant>
      <vt:variant>
        <vt:i4>14</vt:i4>
      </vt:variant>
      <vt:variant>
        <vt:lpstr>Titres des diapositives</vt:lpstr>
      </vt:variant>
      <vt:variant>
        <vt:i4>55</vt:i4>
      </vt:variant>
    </vt:vector>
  </HeadingPairs>
  <TitlesOfParts>
    <vt:vector size="76" baseType="lpstr">
      <vt:lpstr>Dosis</vt:lpstr>
      <vt:lpstr>Dosis SemiBold</vt:lpstr>
      <vt:lpstr>Dosis ExtraBold</vt:lpstr>
      <vt:lpstr>Wingdings</vt:lpstr>
      <vt:lpstr>Calibri</vt:lpstr>
      <vt:lpstr>Arial</vt:lpstr>
      <vt:lpstr>Dosis Medium</vt:lpstr>
      <vt:lpstr>2_Conception personnalisée</vt:lpstr>
      <vt:lpstr>00_Env-Enseignant</vt:lpstr>
      <vt:lpstr>Oral</vt:lpstr>
      <vt:lpstr>Lecture</vt:lpstr>
      <vt:lpstr>Ecriture</vt:lpstr>
      <vt:lpstr>1_Lecture</vt:lpstr>
      <vt:lpstr>1_Oral</vt:lpstr>
      <vt:lpstr>3_Conception personnalisée</vt:lpstr>
      <vt:lpstr>1_Ecriture</vt:lpstr>
      <vt:lpstr>2_Oral</vt:lpstr>
      <vt:lpstr>1_Env-Enseignant</vt:lpstr>
      <vt:lpstr>3_Lecture</vt:lpstr>
      <vt:lpstr>2_Lecture</vt:lpstr>
      <vt:lpstr>4_Lecture</vt:lpstr>
      <vt:lpstr>Présentation PowerPoint</vt:lpstr>
      <vt:lpstr>Il convient de lancer le mode diaporama pour la diffusion de la leçon en classe</vt:lpstr>
      <vt:lpstr>Pictogrammes</vt:lpstr>
      <vt:lpstr>Contenu de la semaine </vt:lpstr>
      <vt:lpstr>Organisation de la semaine</vt:lpstr>
      <vt:lpstr>Plan de la séance 3</vt:lpstr>
      <vt:lpstr>Bonjour les enfants !  La leçon de français commence maintenant. Soyez attentifs.</vt:lpstr>
      <vt:lpstr>Aujourd’hui, nous allons apprendre à poser une question avec Majd et Nada. Soyez attentifs. </vt:lpstr>
      <vt:lpstr>Lecture de la vidéo. </vt:lpstr>
      <vt:lpstr>Maintenant, nous allons poser les questions comme Majd et Nada. Répétons ensemble. </vt:lpstr>
      <vt:lpstr>Voici d’autres exemples :</vt:lpstr>
      <vt:lpstr>Maintenant, nous allons apprendre à répondre aux questions : « Est-ce que l’IA peut remplacer les enseignants ? »,  « Est-ce que l’IA peut remplacer les médecins ? ».</vt:lpstr>
      <vt:lpstr>Lecture de la vidéo. </vt:lpstr>
      <vt:lpstr>Maintenant, nous allons répondre aux questions comme Majd et Nada.  Répétons ensemble. </vt:lpstr>
      <vt:lpstr>Voici d’autres exemples :</vt:lpstr>
      <vt:lpstr>Présentation PowerPoint</vt:lpstr>
      <vt:lpstr>Présentation PowerPoint</vt:lpstr>
      <vt:lpstr>Présentation PowerPoint</vt:lpstr>
      <vt:lpstr>Chacun joue le dialogue avec son voisin. </vt:lpstr>
      <vt:lpstr>Plan de la séance 3</vt:lpstr>
      <vt:lpstr>Nous allons apprendre à exprimer la cause avec « car ». Soyez attentifs.</vt:lpstr>
      <vt:lpstr>Lecture de la vidéo.</vt:lpstr>
      <vt:lpstr>Répétons ensemble.</vt:lpstr>
      <vt:lpstr>Prenez vos cahiers. </vt:lpstr>
      <vt:lpstr>Liez les deux phrases en utilisant le mot « car ». </vt:lpstr>
      <vt:lpstr>Qui veut lire sa phrase ? </vt:lpstr>
      <vt:lpstr>Corrigez. </vt:lpstr>
      <vt:lpstr>Liez les deux phrases en utilisant le mot  « car ». .</vt:lpstr>
      <vt:lpstr>Qui veut lire sa phrase ? </vt:lpstr>
      <vt:lpstr>Corrigez.</vt:lpstr>
      <vt:lpstr>Liez les deux phrases en utilisant le mot « car ». .</vt:lpstr>
      <vt:lpstr>Qui veut lire sa phrase ? </vt:lpstr>
      <vt:lpstr>Corrigez.</vt:lpstr>
      <vt:lpstr>Prenez vos livrets à la page 90.</vt:lpstr>
      <vt:lpstr>Présentation PowerPoint</vt:lpstr>
      <vt:lpstr>Présentation PowerPoint</vt:lpstr>
      <vt:lpstr>Plan de la séance 3</vt:lpstr>
      <vt:lpstr>Maintenant, nous allons faire de la lecture.</vt:lpstr>
      <vt:lpstr>Prenez vos livrets à la page 88. Nous avons déjà lu ce texte. Maintenant, on va essayer de le comprendre, partie par partie. </vt:lpstr>
      <vt:lpstr>Pour chaque partie du texte, on va suivre les mêmes étapes. </vt:lpstr>
      <vt:lpstr>Lisez silencieusement le texte et essayez de le comprendre. </vt:lpstr>
      <vt:lpstr>Quels sont les mots difficiles dans le texte ? Levez la main. Je vais vous expliquer. </vt:lpstr>
      <vt:lpstr>Lisez la question et cherchez la réponse dans le texte. Qui veut répondre ?  </vt:lpstr>
      <vt:lpstr>La question est : « qu’est-ce que  ? » Je cherche dans le texte une définition.  La réponse est  :  L’intelligence artificielle, qu’on appelle souvent IA, est une technologie moderne.</vt:lpstr>
      <vt:lpstr>On passe à la deuxième partie du texte. Lisez en silence et essayez de comprendre. </vt:lpstr>
      <vt:lpstr>Quels sont les mots difficiles dans le texte ? Levez la main. Je vais vous expliquer. </vt:lpstr>
      <vt:lpstr>Lisez la question et cherchez la réponse dans le texte. Qui veut répondre ?  </vt:lpstr>
      <vt:lpstr>La question est : « Pourquoi ? ». Je cherche une cause dans le texte. La réponse est :  Car l’IA ne ressent pas d’émotions et elle ne peut pas toujours comprendre les besoins de chaque élève.</vt:lpstr>
      <vt:lpstr>On passe à la troisième partie du texte. Lisez en silence et essayez de comprendre. </vt:lpstr>
      <vt:lpstr>Quels sont les mots difficiles dans le texte ? Levez la main. Je vais vous expliquer. </vt:lpstr>
      <vt:lpstr>Lisez la question et cherchez la réponse dans le texte. Qui veut répondre ?  </vt:lpstr>
      <vt:lpstr>La question est « Quel  sera le rôle ? ». Je cherche le rôle de L’IA dans le texte.  La réponse est : L’IA restera un outil qui complète le travail des enseignants, et non un remplaçant des enseignants.</vt:lpstr>
      <vt:lpstr>Prenez vos livrets à la page 88. Avec votre voisin, vous allez lire le texte. Je vais circuler entre les rangs pour vous aider. </vt:lpstr>
      <vt:lpstr>Notez les devoirs à faire à la maison. Vous allez relire le texte de la page 88. Vous allez aussi refaire l’activité 1 de la page 89.</vt:lpstr>
      <vt:lpstr>La séance d’aujourd’hui est terminée. A bientôt.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RCDL</dc:creator>
  <cp:lastModifiedBy>KHALID.RAMNI</cp:lastModifiedBy>
  <cp:revision>51</cp:revision>
  <cp:lastPrinted>2025-08-13T10:11:39Z</cp:lastPrinted>
  <dcterms:created xsi:type="dcterms:W3CDTF">2025-08-01T12:31:49Z</dcterms:created>
  <dcterms:modified xsi:type="dcterms:W3CDTF">2026-03-18T21:31:22Z</dcterms:modified>
</cp:coreProperties>
</file>