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  <p:sldMasterId id="2147483831" r:id="rId16"/>
    <p:sldMasterId id="2147483845" r:id="rId17"/>
  </p:sldMasterIdLst>
  <p:notesMasterIdLst>
    <p:notesMasterId r:id="rId42"/>
  </p:notesMasterIdLst>
  <p:sldIdLst>
    <p:sldId id="257" r:id="rId18"/>
    <p:sldId id="1278" r:id="rId19"/>
    <p:sldId id="1299" r:id="rId20"/>
    <p:sldId id="1262" r:id="rId21"/>
    <p:sldId id="1279" r:id="rId22"/>
    <p:sldId id="1280" r:id="rId23"/>
    <p:sldId id="1288" r:id="rId24"/>
    <p:sldId id="1267" r:id="rId25"/>
    <p:sldId id="1289" r:id="rId26"/>
    <p:sldId id="1231" r:id="rId27"/>
    <p:sldId id="1290" r:id="rId28"/>
    <p:sldId id="1291" r:id="rId29"/>
    <p:sldId id="1281" r:id="rId30"/>
    <p:sldId id="1282" r:id="rId31"/>
    <p:sldId id="1283" r:id="rId32"/>
    <p:sldId id="1297" r:id="rId33"/>
    <p:sldId id="1285" r:id="rId34"/>
    <p:sldId id="1298" r:id="rId35"/>
    <p:sldId id="1292" r:id="rId36"/>
    <p:sldId id="1293" r:id="rId37"/>
    <p:sldId id="1294" r:id="rId38"/>
    <p:sldId id="1295" r:id="rId39"/>
    <p:sldId id="1296" r:id="rId40"/>
    <p:sldId id="689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  <p:embeddedFont>
      <p:font typeface="Mistral" panose="03090702030407020403" pitchFamily="66" charset="0"/>
      <p:regular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C56A4D-4DB9-447D-A893-6AEC10A6B32B}" v="2" dt="2026-02-26T18:27:31.583"/>
    <p1510:client id="{88A2F6B5-E6D3-41E4-9818-A99F355525F7}" v="21" dt="2026-02-26T14:11:55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84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8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font" Target="fonts/font3.fntdata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2-26T14:12:45.506" v="993" actId="1035"/>
      <pc:docMkLst>
        <pc:docMk/>
      </pc:docMkLst>
      <pc:sldChg chg="addSp delSp modSp mod setBg">
        <pc:chgData name="Salima  Ben Najem" userId="5d5d9c33-4a8f-4fad-a74b-e23ae769dead" providerId="ADAL" clId="{9BC4A8D2-6BD3-4F6E-9B89-9E8D97E5DD9E}" dt="2026-02-26T13:59:22.773" v="948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2-26T13:58:49.230" v="944" actId="478"/>
          <ac:spMkLst>
            <pc:docMk/>
            <pc:sldMk cId="56895326" sldId="257"/>
            <ac:spMk id="3" creationId="{9DA8A4B0-F114-FE60-C7CE-7D03937E58E8}"/>
          </ac:spMkLst>
        </pc:spChg>
        <pc:spChg chg="add">
          <ac:chgData name="Salima  Ben Najem" userId="5d5d9c33-4a8f-4fad-a74b-e23ae769dead" providerId="ADAL" clId="{9BC4A8D2-6BD3-4F6E-9B89-9E8D97E5DD9E}" dt="2026-02-26T13:59:22.773" v="948" actId="26606"/>
          <ac:spMkLst>
            <pc:docMk/>
            <pc:sldMk cId="56895326" sldId="257"/>
            <ac:spMk id="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2-26T13:59:22.773" v="948" actId="26606"/>
          <ac:picMkLst>
            <pc:docMk/>
            <pc:sldMk cId="56895326" sldId="257"/>
            <ac:picMk id="4" creationId="{3C20F8E9-207C-C479-4AFE-021D9544CB1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9:46.724" v="952"/>
        <pc:sldMkLst>
          <pc:docMk/>
          <pc:sldMk cId="1251822642" sldId="1158"/>
        </pc:sldMkLst>
        <pc:spChg chg="del">
          <ac:chgData name="Salima  Ben Najem" userId="5d5d9c33-4a8f-4fad-a74b-e23ae769dead" providerId="ADAL" clId="{9BC4A8D2-6BD3-4F6E-9B89-9E8D97E5DD9E}" dt="2026-02-26T13:59:28.987" v="949" actId="478"/>
          <ac:spMkLst>
            <pc:docMk/>
            <pc:sldMk cId="1251822642" sldId="1158"/>
            <ac:spMk id="7" creationId="{C3C0E449-153D-64E6-D346-B9E19F90E340}"/>
          </ac:spMkLst>
        </pc:spChg>
        <pc:grpChg chg="add mod">
          <ac:chgData name="Salima  Ben Najem" userId="5d5d9c33-4a8f-4fad-a74b-e23ae769dead" providerId="ADAL" clId="{9BC4A8D2-6BD3-4F6E-9B89-9E8D97E5DD9E}" dt="2026-02-26T13:59:46.724" v="952"/>
          <ac:grpSpMkLst>
            <pc:docMk/>
            <pc:sldMk cId="1251822642" sldId="1158"/>
            <ac:grpSpMk id="9" creationId="{7E87E519-2CD4-F4E0-E05E-7874F8B76E81}"/>
          </ac:grpSpMkLst>
        </pc:grpChg>
        <pc:picChg chg="add mod">
          <ac:chgData name="Salima  Ben Najem" userId="5d5d9c33-4a8f-4fad-a74b-e23ae769dead" providerId="ADAL" clId="{9BC4A8D2-6BD3-4F6E-9B89-9E8D97E5DD9E}" dt="2026-02-26T13:59:32.905" v="951"/>
          <ac:picMkLst>
            <pc:docMk/>
            <pc:sldMk cId="1251822642" sldId="1158"/>
            <ac:picMk id="8" creationId="{10CACB24-C2C3-DF85-887C-189180D30516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0" creationId="{F6048F27-1DDA-5389-30D0-61F2B3D19735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1" creationId="{092D0CE9-2CF9-EDE9-C28A-533B0870EE24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2" creationId="{0A48A4D0-43D5-3DC6-BA17-41547240A758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3" creationId="{2FD36EE1-7F8A-BEF2-66DE-8010EC8847A2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4" creationId="{764BB4C2-D1EB-7D1E-CC97-2F09AD9E528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4:00:44.147" v="959" actId="1076"/>
        <pc:sldMkLst>
          <pc:docMk/>
          <pc:sldMk cId="1289704945" sldId="1238"/>
        </pc:sldMkLst>
        <pc:spChg chg="add del mod">
          <ac:chgData name="Salima  Ben Najem" userId="5d5d9c33-4a8f-4fad-a74b-e23ae769dead" providerId="ADAL" clId="{9BC4A8D2-6BD3-4F6E-9B89-9E8D97E5DD9E}" dt="2026-02-26T14:00:04.440" v="953" actId="478"/>
          <ac:spMkLst>
            <pc:docMk/>
            <pc:sldMk cId="1289704945" sldId="1238"/>
            <ac:spMk id="4" creationId="{2BD5E647-5D14-EE65-ACAE-37EE7986D050}"/>
          </ac:spMkLst>
        </pc:spChg>
        <pc:spChg chg="mod">
          <ac:chgData name="Salima  Ben Najem" userId="5d5d9c33-4a8f-4fad-a74b-e23ae769dead" providerId="ADAL" clId="{9BC4A8D2-6BD3-4F6E-9B89-9E8D97E5DD9E}" dt="2026-02-25T14:08:01.862" v="499" actId="6549"/>
          <ac:spMkLst>
            <pc:docMk/>
            <pc:sldMk cId="1289704945" sldId="1238"/>
            <ac:spMk id="15" creationId="{4028D763-82A6-913A-5F00-0C18E140FD49}"/>
          </ac:spMkLst>
        </pc:spChg>
        <pc:picChg chg="add mod ord">
          <ac:chgData name="Salima  Ben Najem" userId="5d5d9c33-4a8f-4fad-a74b-e23ae769dead" providerId="ADAL" clId="{9BC4A8D2-6BD3-4F6E-9B89-9E8D97E5DD9E}" dt="2026-02-26T14:00:44.147" v="959" actId="1076"/>
          <ac:picMkLst>
            <pc:docMk/>
            <pc:sldMk cId="1289704945" sldId="1238"/>
            <ac:picMk id="2" creationId="{6316BEFC-5DEB-5E38-D0D5-273B657283C3}"/>
          </ac:picMkLst>
        </pc:picChg>
        <pc:picChg chg="del">
          <ac:chgData name="Salima  Ben Najem" userId="5d5d9c33-4a8f-4fad-a74b-e23ae769dead" providerId="ADAL" clId="{9BC4A8D2-6BD3-4F6E-9B89-9E8D97E5DD9E}" dt="2026-02-25T14:07:21.810" v="458" actId="478"/>
          <ac:picMkLst>
            <pc:docMk/>
            <pc:sldMk cId="1289704945" sldId="1238"/>
            <ac:picMk id="3" creationId="{FA665CFA-83D6-9E5E-A6EB-677B47C8E8A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5T14:08:52.531" v="529" actId="1076"/>
        <pc:sldMkLst>
          <pc:docMk/>
          <pc:sldMk cId="1160743441" sldId="1239"/>
        </pc:sldMkLst>
        <pc:spChg chg="add mod">
          <ac:chgData name="Salima  Ben Najem" userId="5d5d9c33-4a8f-4fad-a74b-e23ae769dead" providerId="ADAL" clId="{9BC4A8D2-6BD3-4F6E-9B89-9E8D97E5DD9E}" dt="2026-02-25T14:08:52.531" v="529" actId="1076"/>
          <ac:spMkLst>
            <pc:docMk/>
            <pc:sldMk cId="1160743441" sldId="1239"/>
            <ac:spMk id="2" creationId="{81424E84-2A6A-3938-307E-D59AD5099062}"/>
          </ac:spMkLst>
        </pc:spChg>
        <pc:picChg chg="del mod">
          <ac:chgData name="Salima  Ben Najem" userId="5d5d9c33-4a8f-4fad-a74b-e23ae769dead" providerId="ADAL" clId="{9BC4A8D2-6BD3-4F6E-9B89-9E8D97E5DD9E}" dt="2026-02-25T14:08:49.003" v="528" actId="478"/>
          <ac:picMkLst>
            <pc:docMk/>
            <pc:sldMk cId="1160743441" sldId="1239"/>
            <ac:picMk id="4" creationId="{A3597EEE-9048-5D98-81F6-AF21F93198B7}"/>
          </ac:picMkLst>
        </pc:picChg>
      </pc:sldChg>
      <pc:sldChg chg="modSp mod">
        <pc:chgData name="Salima  Ben Najem" userId="5d5d9c33-4a8f-4fad-a74b-e23ae769dead" providerId="ADAL" clId="{9BC4A8D2-6BD3-4F6E-9B89-9E8D97E5DD9E}" dt="2026-02-25T14:06:31.605" v="405" actId="20577"/>
        <pc:sldMkLst>
          <pc:docMk/>
          <pc:sldMk cId="1357035555" sldId="1253"/>
        </pc:sldMkLst>
        <pc:spChg chg="mod">
          <ac:chgData name="Salima  Ben Najem" userId="5d5d9c33-4a8f-4fad-a74b-e23ae769dead" providerId="ADAL" clId="{9BC4A8D2-6BD3-4F6E-9B89-9E8D97E5DD9E}" dt="2026-02-25T14:06:31.605" v="405" actId="20577"/>
          <ac:spMkLst>
            <pc:docMk/>
            <pc:sldMk cId="1357035555" sldId="125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6:08.745" v="395" actId="20577"/>
          <ac:spMkLst>
            <pc:docMk/>
            <pc:sldMk cId="1357035555" sldId="125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4:04:33.971" v="287" actId="20577"/>
        <pc:sldMkLst>
          <pc:docMk/>
          <pc:sldMk cId="661991944" sldId="1257"/>
        </pc:sldMkLst>
        <pc:spChg chg="mod">
          <ac:chgData name="Salima  Ben Najem" userId="5d5d9c33-4a8f-4fad-a74b-e23ae769dead" providerId="ADAL" clId="{9BC4A8D2-6BD3-4F6E-9B89-9E8D97E5DD9E}" dt="2026-02-25T14:04:33.971" v="287" actId="20577"/>
          <ac:spMkLst>
            <pc:docMk/>
            <pc:sldMk cId="661991944" sldId="1257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4:19.133" v="250" actId="20577"/>
          <ac:spMkLst>
            <pc:docMk/>
            <pc:sldMk cId="661991944" sldId="1257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3:56:10.559" v="70" actId="20577"/>
        <pc:sldMkLst>
          <pc:docMk/>
          <pc:sldMk cId="4240122540" sldId="1259"/>
        </pc:sldMkLst>
        <pc:spChg chg="mod">
          <ac:chgData name="Salima  Ben Najem" userId="5d5d9c33-4a8f-4fad-a74b-e23ae769dead" providerId="ADAL" clId="{9BC4A8D2-6BD3-4F6E-9B89-9E8D97E5DD9E}" dt="2026-02-25T13:56:07.974" v="69" actId="20577"/>
          <ac:spMkLst>
            <pc:docMk/>
            <pc:sldMk cId="4240122540" sldId="1259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6:10.559" v="70" actId="20577"/>
          <ac:spMkLst>
            <pc:docMk/>
            <pc:sldMk cId="4240122540" sldId="1259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3:57:05.051" v="144" actId="20577"/>
        <pc:sldMkLst>
          <pc:docMk/>
          <pc:sldMk cId="3900695968" sldId="1260"/>
        </pc:sldMkLst>
        <pc:spChg chg="mod">
          <ac:chgData name="Salima  Ben Najem" userId="5d5d9c33-4a8f-4fad-a74b-e23ae769dead" providerId="ADAL" clId="{9BC4A8D2-6BD3-4F6E-9B89-9E8D97E5DD9E}" dt="2026-02-25T13:57:05.051" v="144" actId="20577"/>
          <ac:spMkLst>
            <pc:docMk/>
            <pc:sldMk cId="3900695968" sldId="1260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6:51.290" v="108" actId="20577"/>
          <ac:spMkLst>
            <pc:docMk/>
            <pc:sldMk cId="3900695968" sldId="1260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3:55:23.241" v="28" actId="20577"/>
        <pc:sldMkLst>
          <pc:docMk/>
          <pc:sldMk cId="1393743726" sldId="1261"/>
        </pc:sldMkLst>
        <pc:spChg chg="mod">
          <ac:chgData name="Salima  Ben Najem" userId="5d5d9c33-4a8f-4fad-a74b-e23ae769dead" providerId="ADAL" clId="{9BC4A8D2-6BD3-4F6E-9B89-9E8D97E5DD9E}" dt="2026-02-25T13:55:23.241" v="28" actId="20577"/>
          <ac:spMkLst>
            <pc:docMk/>
            <pc:sldMk cId="1393743726" sldId="1261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5:12.804" v="13" actId="14100"/>
          <ac:spMkLst>
            <pc:docMk/>
            <pc:sldMk cId="1393743726" sldId="1261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4:05:34.570" v="335" actId="20577"/>
        <pc:sldMkLst>
          <pc:docMk/>
          <pc:sldMk cId="1659935075" sldId="1263"/>
        </pc:sldMkLst>
        <pc:spChg chg="mod">
          <ac:chgData name="Salima  Ben Najem" userId="5d5d9c33-4a8f-4fad-a74b-e23ae769dead" providerId="ADAL" clId="{9BC4A8D2-6BD3-4F6E-9B89-9E8D97E5DD9E}" dt="2026-02-25T14:05:34.570" v="335" actId="20577"/>
          <ac:spMkLst>
            <pc:docMk/>
            <pc:sldMk cId="1659935075" sldId="126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5:24.047" v="311" actId="20577"/>
          <ac:spMkLst>
            <pc:docMk/>
            <pc:sldMk cId="1659935075" sldId="126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3:57:39.480" v="164" actId="20577"/>
        <pc:sldMkLst>
          <pc:docMk/>
          <pc:sldMk cId="1731534369" sldId="1265"/>
        </pc:sldMkLst>
        <pc:spChg chg="mod">
          <ac:chgData name="Salima  Ben Najem" userId="5d5d9c33-4a8f-4fad-a74b-e23ae769dead" providerId="ADAL" clId="{9BC4A8D2-6BD3-4F6E-9B89-9E8D97E5DD9E}" dt="2026-02-25T13:57:39.480" v="164" actId="20577"/>
          <ac:spMkLst>
            <pc:docMk/>
            <pc:sldMk cId="1731534369" sldId="1265"/>
            <ac:spMk id="4" creationId="{9D1DFFFC-9AB7-7A8D-3FC0-B3B4214C13AE}"/>
          </ac:spMkLst>
        </pc:spChg>
        <pc:spChg chg="mod">
          <ac:chgData name="Salima  Ben Najem" userId="5d5d9c33-4a8f-4fad-a74b-e23ae769dead" providerId="ADAL" clId="{9BC4A8D2-6BD3-4F6E-9B89-9E8D97E5DD9E}" dt="2026-02-25T13:57:32.048" v="154" actId="20577"/>
          <ac:spMkLst>
            <pc:docMk/>
            <pc:sldMk cId="1731534369" sldId="1265"/>
            <ac:spMk id="5" creationId="{D1ECF53A-73F5-6E08-E0A3-B4186F14444E}"/>
          </ac:spMkLst>
        </pc:spChg>
      </pc:sldChg>
      <pc:sldChg chg="modSp mod">
        <pc:chgData name="Salima  Ben Najem" userId="5d5d9c33-4a8f-4fad-a74b-e23ae769dead" providerId="ADAL" clId="{9BC4A8D2-6BD3-4F6E-9B89-9E8D97E5DD9E}" dt="2026-02-25T14:03:54.390" v="217" actId="20577"/>
        <pc:sldMkLst>
          <pc:docMk/>
          <pc:sldMk cId="2152302460" sldId="1266"/>
        </pc:sldMkLst>
        <pc:spChg chg="mod">
          <ac:chgData name="Salima  Ben Najem" userId="5d5d9c33-4a8f-4fad-a74b-e23ae769dead" providerId="ADAL" clId="{9BC4A8D2-6BD3-4F6E-9B89-9E8D97E5DD9E}" dt="2026-02-25T14:03:54.390" v="217" actId="20577"/>
          <ac:spMkLst>
            <pc:docMk/>
            <pc:sldMk cId="2152302460" sldId="1266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3:32.422" v="203" actId="20577"/>
          <ac:spMkLst>
            <pc:docMk/>
            <pc:sldMk cId="2152302460" sldId="1266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4:10:08.296" v="592" actId="20577"/>
        <pc:sldMkLst>
          <pc:docMk/>
          <pc:sldMk cId="2621839991" sldId="1268"/>
        </pc:sldMkLst>
        <pc:spChg chg="mod">
          <ac:chgData name="Salima  Ben Najem" userId="5d5d9c33-4a8f-4fad-a74b-e23ae769dead" providerId="ADAL" clId="{9BC4A8D2-6BD3-4F6E-9B89-9E8D97E5DD9E}" dt="2026-02-25T14:10:08.296" v="592" actId="20577"/>
          <ac:spMkLst>
            <pc:docMk/>
            <pc:sldMk cId="2621839991" sldId="1268"/>
            <ac:spMk id="7" creationId="{795BA7BE-B4ED-8572-0C59-74C6466975D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5T14:10:22.045" v="594"/>
        <pc:sldMkLst>
          <pc:docMk/>
          <pc:sldMk cId="2007884544" sldId="1269"/>
        </pc:sldMkLst>
        <pc:spChg chg="add mod">
          <ac:chgData name="Salima  Ben Najem" userId="5d5d9c33-4a8f-4fad-a74b-e23ae769dead" providerId="ADAL" clId="{9BC4A8D2-6BD3-4F6E-9B89-9E8D97E5DD9E}" dt="2026-02-25T14:10:22.045" v="594"/>
          <ac:spMkLst>
            <pc:docMk/>
            <pc:sldMk cId="2007884544" sldId="1269"/>
            <ac:spMk id="3" creationId="{0C47777B-9503-70F9-FAE4-9239570907BC}"/>
          </ac:spMkLst>
        </pc:spChg>
        <pc:spChg chg="del">
          <ac:chgData name="Salima  Ben Najem" userId="5d5d9c33-4a8f-4fad-a74b-e23ae769dead" providerId="ADAL" clId="{9BC4A8D2-6BD3-4F6E-9B89-9E8D97E5DD9E}" dt="2026-02-25T14:10:20.526" v="593" actId="478"/>
          <ac:spMkLst>
            <pc:docMk/>
            <pc:sldMk cId="2007884544" sldId="1269"/>
            <ac:spMk id="16" creationId="{AFF3DE71-3BF3-EAB6-0F93-ABA33693BC45}"/>
          </ac:spMkLst>
        </pc:spChg>
      </pc:sldChg>
      <pc:sldChg chg="addSp modSp mod">
        <pc:chgData name="Salima  Ben Najem" userId="5d5d9c33-4a8f-4fad-a74b-e23ae769dead" providerId="ADAL" clId="{9BC4A8D2-6BD3-4F6E-9B89-9E8D97E5DD9E}" dt="2026-02-25T14:39:45.858" v="898" actId="1076"/>
        <pc:sldMkLst>
          <pc:docMk/>
          <pc:sldMk cId="1767668574" sldId="1270"/>
        </pc:sldMkLst>
        <pc:spChg chg="mod">
          <ac:chgData name="Salima  Ben Najem" userId="5d5d9c33-4a8f-4fad-a74b-e23ae769dead" providerId="ADAL" clId="{9BC4A8D2-6BD3-4F6E-9B89-9E8D97E5DD9E}" dt="2026-02-25T14:39:45.858" v="898" actId="1076"/>
          <ac:spMkLst>
            <pc:docMk/>
            <pc:sldMk cId="1767668574" sldId="1270"/>
            <ac:spMk id="3" creationId="{FAC3AA8C-B6EC-A6D3-38DE-ADB6D1466159}"/>
          </ac:spMkLst>
        </pc:spChg>
        <pc:spChg chg="add mod">
          <ac:chgData name="Salima  Ben Najem" userId="5d5d9c33-4a8f-4fad-a74b-e23ae769dead" providerId="ADAL" clId="{9BC4A8D2-6BD3-4F6E-9B89-9E8D97E5DD9E}" dt="2026-02-25T14:36:27.183" v="811" actId="1076"/>
          <ac:spMkLst>
            <pc:docMk/>
            <pc:sldMk cId="1767668574" sldId="1270"/>
            <ac:spMk id="5" creationId="{C886CB46-8433-61F7-37A4-12495A80DF85}"/>
          </ac:spMkLst>
        </pc:spChg>
        <pc:spChg chg="mod">
          <ac:chgData name="Salima  Ben Najem" userId="5d5d9c33-4a8f-4fad-a74b-e23ae769dead" providerId="ADAL" clId="{9BC4A8D2-6BD3-4F6E-9B89-9E8D97E5DD9E}" dt="2026-02-25T14:39:39.369" v="897" actId="14100"/>
          <ac:spMkLst>
            <pc:docMk/>
            <pc:sldMk cId="1767668574" sldId="1270"/>
            <ac:spMk id="24" creationId="{24AC5096-6B1B-AF98-1D4E-732A0774047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6T14:01:19.625" v="967" actId="14100"/>
        <pc:sldMkLst>
          <pc:docMk/>
          <pc:sldMk cId="1147774013" sldId="1271"/>
        </pc:sldMkLst>
        <pc:spChg chg="add del mod">
          <ac:chgData name="Salima  Ben Najem" userId="5d5d9c33-4a8f-4fad-a74b-e23ae769dead" providerId="ADAL" clId="{9BC4A8D2-6BD3-4F6E-9B89-9E8D97E5DD9E}" dt="2026-02-26T14:00:56.315" v="960" actId="478"/>
          <ac:spMkLst>
            <pc:docMk/>
            <pc:sldMk cId="1147774013" sldId="1271"/>
            <ac:spMk id="2" creationId="{3DD57E61-940E-624A-F28A-9F2707AF98A8}"/>
          </ac:spMkLst>
        </pc:spChg>
        <pc:spChg chg="mod">
          <ac:chgData name="Salima  Ben Najem" userId="5d5d9c33-4a8f-4fad-a74b-e23ae769dead" providerId="ADAL" clId="{9BC4A8D2-6BD3-4F6E-9B89-9E8D97E5DD9E}" dt="2026-02-25T14:40:05.283" v="934" actId="20577"/>
          <ac:spMkLst>
            <pc:docMk/>
            <pc:sldMk cId="1147774013" sldId="1271"/>
            <ac:spMk id="9" creationId="{DDF72D3A-3378-2E94-8F09-EE2374096AAE}"/>
          </ac:spMkLst>
        </pc:spChg>
        <pc:spChg chg="mod">
          <ac:chgData name="Salima  Ben Najem" userId="5d5d9c33-4a8f-4fad-a74b-e23ae769dead" providerId="ADAL" clId="{9BC4A8D2-6BD3-4F6E-9B89-9E8D97E5DD9E}" dt="2026-02-26T14:01:19.625" v="967" actId="14100"/>
          <ac:spMkLst>
            <pc:docMk/>
            <pc:sldMk cId="1147774013" sldId="1271"/>
            <ac:spMk id="13" creationId="{A13241E4-780B-74B8-8C31-CACC0A4CF1C1}"/>
          </ac:spMkLst>
        </pc:spChg>
        <pc:picChg chg="del">
          <ac:chgData name="Salima  Ben Najem" userId="5d5d9c33-4a8f-4fad-a74b-e23ae769dead" providerId="ADAL" clId="{9BC4A8D2-6BD3-4F6E-9B89-9E8D97E5DD9E}" dt="2026-02-25T14:40:07.957" v="935" actId="478"/>
          <ac:picMkLst>
            <pc:docMk/>
            <pc:sldMk cId="1147774013" sldId="1271"/>
            <ac:picMk id="3" creationId="{599B14B3-EB9D-A68C-C729-C62D594FBBF7}"/>
          </ac:picMkLst>
        </pc:picChg>
        <pc:picChg chg="add mod ord">
          <ac:chgData name="Salima  Ben Najem" userId="5d5d9c33-4a8f-4fad-a74b-e23ae769dead" providerId="ADAL" clId="{9BC4A8D2-6BD3-4F6E-9B89-9E8D97E5DD9E}" dt="2026-02-26T14:01:08.541" v="965" actId="167"/>
          <ac:picMkLst>
            <pc:docMk/>
            <pc:sldMk cId="1147774013" sldId="1271"/>
            <ac:picMk id="3" creationId="{5A646605-74FA-048C-BC8B-1E7445EDFBC2}"/>
          </ac:picMkLst>
        </pc:picChg>
      </pc:sldChg>
      <pc:sldChg chg="addSp modSp mod">
        <pc:chgData name="Salima  Ben Najem" userId="5d5d9c33-4a8f-4fad-a74b-e23ae769dead" providerId="ADAL" clId="{9BC4A8D2-6BD3-4F6E-9B89-9E8D97E5DD9E}" dt="2026-02-25T14:41:10.334" v="939" actId="14100"/>
        <pc:sldMkLst>
          <pc:docMk/>
          <pc:sldMk cId="3180190836" sldId="1272"/>
        </pc:sldMkLst>
        <pc:spChg chg="add mod">
          <ac:chgData name="Salima  Ben Najem" userId="5d5d9c33-4a8f-4fad-a74b-e23ae769dead" providerId="ADAL" clId="{9BC4A8D2-6BD3-4F6E-9B89-9E8D97E5DD9E}" dt="2026-02-25T14:41:10.334" v="939" actId="14100"/>
          <ac:spMkLst>
            <pc:docMk/>
            <pc:sldMk cId="3180190836" sldId="1272"/>
            <ac:spMk id="7" creationId="{6D2CD439-2A43-2DB7-F4BE-19407795A4B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6T14:12:45.506" v="993" actId="1035"/>
        <pc:sldMkLst>
          <pc:docMk/>
          <pc:sldMk cId="1815249932" sldId="1273"/>
        </pc:sldMkLst>
        <pc:spChg chg="add del mod">
          <ac:chgData name="Salima  Ben Najem" userId="5d5d9c33-4a8f-4fad-a74b-e23ae769dead" providerId="ADAL" clId="{9BC4A8D2-6BD3-4F6E-9B89-9E8D97E5DD9E}" dt="2026-02-26T14:11:54.740" v="968" actId="478"/>
          <ac:spMkLst>
            <pc:docMk/>
            <pc:sldMk cId="1815249932" sldId="1273"/>
            <ac:spMk id="2" creationId="{40EE6DDF-0E23-8C1C-C483-CE09D011DBE0}"/>
          </ac:spMkLst>
        </pc:spChg>
        <pc:spChg chg="mod">
          <ac:chgData name="Salima  Ben Najem" userId="5d5d9c33-4a8f-4fad-a74b-e23ae769dead" providerId="ADAL" clId="{9BC4A8D2-6BD3-4F6E-9B89-9E8D97E5DD9E}" dt="2026-02-26T14:12:45.506" v="993" actId="1035"/>
          <ac:spMkLst>
            <pc:docMk/>
            <pc:sldMk cId="1815249932" sldId="1273"/>
            <ac:spMk id="6" creationId="{199FA74C-E512-3F58-0669-DA7449420F72}"/>
          </ac:spMkLst>
        </pc:spChg>
        <pc:picChg chg="add mod ord">
          <ac:chgData name="Salima  Ben Najem" userId="5d5d9c33-4a8f-4fad-a74b-e23ae769dead" providerId="ADAL" clId="{9BC4A8D2-6BD3-4F6E-9B89-9E8D97E5DD9E}" dt="2026-02-26T14:12:38.064" v="972" actId="167"/>
          <ac:picMkLst>
            <pc:docMk/>
            <pc:sldMk cId="1815249932" sldId="1273"/>
            <ac:picMk id="3" creationId="{B22B4490-21F8-A5E8-4B87-8430383B12B9}"/>
          </ac:picMkLst>
        </pc:picChg>
        <pc:picChg chg="del">
          <ac:chgData name="Salima  Ben Najem" userId="5d5d9c33-4a8f-4fad-a74b-e23ae769dead" providerId="ADAL" clId="{9BC4A8D2-6BD3-4F6E-9B89-9E8D97E5DD9E}" dt="2026-02-25T14:41:25.825" v="941" actId="478"/>
          <ac:picMkLst>
            <pc:docMk/>
            <pc:sldMk cId="1815249932" sldId="1273"/>
            <ac:picMk id="10" creationId="{5448DFE5-0AFC-714C-C132-97F4D9FA336D}"/>
          </ac:picMkLst>
        </pc:picChg>
      </pc:sldChg>
      <pc:sldChg chg="modSp mod">
        <pc:chgData name="Salima  Ben Najem" userId="5d5d9c33-4a8f-4fad-a74b-e23ae769dead" providerId="ADAL" clId="{9BC4A8D2-6BD3-4F6E-9B89-9E8D97E5DD9E}" dt="2026-02-25T14:07:10.127" v="457" actId="20577"/>
        <pc:sldMkLst>
          <pc:docMk/>
          <pc:sldMk cId="1951547454" sldId="1274"/>
        </pc:sldMkLst>
        <pc:spChg chg="mod">
          <ac:chgData name="Salima  Ben Najem" userId="5d5d9c33-4a8f-4fad-a74b-e23ae769dead" providerId="ADAL" clId="{9BC4A8D2-6BD3-4F6E-9B89-9E8D97E5DD9E}" dt="2026-02-25T14:07:00.079" v="436" actId="20577"/>
          <ac:spMkLst>
            <pc:docMk/>
            <pc:sldMk cId="1951547454" sldId="1274"/>
            <ac:spMk id="4" creationId="{CCABBDD6-55D8-68E5-14B1-6B4CE34D6D20}"/>
          </ac:spMkLst>
        </pc:spChg>
        <pc:spChg chg="mod">
          <ac:chgData name="Salima  Ben Najem" userId="5d5d9c33-4a8f-4fad-a74b-e23ae769dead" providerId="ADAL" clId="{9BC4A8D2-6BD3-4F6E-9B89-9E8D97E5DD9E}" dt="2026-02-25T14:07:10.127" v="457" actId="20577"/>
          <ac:spMkLst>
            <pc:docMk/>
            <pc:sldMk cId="1951547454" sldId="1274"/>
            <ac:spMk id="5" creationId="{550ED53C-13F0-6246-4DA1-F25E772F1AED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2-26T18:31:54.562" v="60" actId="20577"/>
      <pc:docMkLst>
        <pc:docMk/>
      </pc:docMkLst>
      <pc:sldChg chg="modSp mod">
        <pc:chgData name="Salima  Ben Najem" userId="5d5d9c33-4a8f-4fad-a74b-e23ae769dead" providerId="ADAL" clId="{3B2DA2D5-F576-45EC-96B1-60930CA05631}" dt="2026-02-26T18:31:54.562" v="60" actId="20577"/>
        <pc:sldMkLst>
          <pc:docMk/>
          <pc:sldMk cId="2676537396" sldId="964"/>
        </pc:sldMkLst>
        <pc:spChg chg="mod">
          <ac:chgData name="Salima  Ben Najem" userId="5d5d9c33-4a8f-4fad-a74b-e23ae769dead" providerId="ADAL" clId="{3B2DA2D5-F576-45EC-96B1-60930CA05631}" dt="2026-02-26T18:31:54.562" v="60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modSp mod">
        <pc:chgData name="Salima  Ben Najem" userId="5d5d9c33-4a8f-4fad-a74b-e23ae769dead" providerId="ADAL" clId="{3B2DA2D5-F576-45EC-96B1-60930CA05631}" dt="2026-02-25T18:34:11.289" v="0" actId="255"/>
        <pc:sldMkLst>
          <pc:docMk/>
          <pc:sldMk cId="148434463" sldId="1000"/>
        </pc:sldMkLst>
        <pc:spChg chg="mod">
          <ac:chgData name="Salima  Ben Najem" userId="5d5d9c33-4a8f-4fad-a74b-e23ae769dead" providerId="ADAL" clId="{3B2DA2D5-F576-45EC-96B1-60930CA05631}" dt="2026-02-25T18:34:11.289" v="0" actId="255"/>
          <ac:spMkLst>
            <pc:docMk/>
            <pc:sldMk cId="148434463" sldId="1000"/>
            <ac:spMk id="5" creationId="{8BE1566B-D585-7E21-D244-BCFCE70B9FA4}"/>
          </ac:spMkLst>
        </pc:spChg>
        <pc:spChg chg="mod">
          <ac:chgData name="Salima  Ben Najem" userId="5d5d9c33-4a8f-4fad-a74b-e23ae769dead" providerId="ADAL" clId="{3B2DA2D5-F576-45EC-96B1-60930CA05631}" dt="2026-02-25T18:34:11.289" v="0" actId="255"/>
          <ac:spMkLst>
            <pc:docMk/>
            <pc:sldMk cId="148434463" sldId="1000"/>
            <ac:spMk id="14" creationId="{E19C4005-4A51-DD46-6175-E7EA3F0C246E}"/>
          </ac:spMkLst>
        </pc:spChg>
      </pc:sldChg>
      <pc:sldChg chg="modSp mod">
        <pc:chgData name="Salima  Ben Najem" userId="5d5d9c33-4a8f-4fad-a74b-e23ae769dead" providerId="ADAL" clId="{3B2DA2D5-F576-45EC-96B1-60930CA05631}" dt="2026-02-25T18:37:37.113" v="14" actId="255"/>
        <pc:sldMkLst>
          <pc:docMk/>
          <pc:sldMk cId="1228419278" sldId="1008"/>
        </pc:sldMkLst>
        <pc:spChg chg="mod">
          <ac:chgData name="Salima  Ben Najem" userId="5d5d9c33-4a8f-4fad-a74b-e23ae769dead" providerId="ADAL" clId="{3B2DA2D5-F576-45EC-96B1-60930CA05631}" dt="2026-02-25T18:37:37.113" v="14" actId="255"/>
          <ac:spMkLst>
            <pc:docMk/>
            <pc:sldMk cId="1228419278" sldId="1008"/>
            <ac:spMk id="3" creationId="{5DC566B6-A7BC-76A4-19B4-275D440E37B6}"/>
          </ac:spMkLst>
        </pc:spChg>
        <pc:spChg chg="mod">
          <ac:chgData name="Salima  Ben Najem" userId="5d5d9c33-4a8f-4fad-a74b-e23ae769dead" providerId="ADAL" clId="{3B2DA2D5-F576-45EC-96B1-60930CA05631}" dt="2026-02-25T18:37:37.113" v="14" actId="255"/>
          <ac:spMkLst>
            <pc:docMk/>
            <pc:sldMk cId="1228419278" sldId="1008"/>
            <ac:spMk id="10" creationId="{355116EA-4FE2-8E53-B43F-E1AF81F4F4F7}"/>
          </ac:spMkLst>
        </pc:spChg>
      </pc:sldChg>
      <pc:sldChg chg="modSp mod">
        <pc:chgData name="Salima  Ben Najem" userId="5d5d9c33-4a8f-4fad-a74b-e23ae769dead" providerId="ADAL" clId="{3B2DA2D5-F576-45EC-96B1-60930CA05631}" dt="2026-02-25T18:37:20.211" v="13" actId="6549"/>
        <pc:sldMkLst>
          <pc:docMk/>
          <pc:sldMk cId="1289704945" sldId="1238"/>
        </pc:sldMkLst>
        <pc:spChg chg="mod">
          <ac:chgData name="Salima  Ben Najem" userId="5d5d9c33-4a8f-4fad-a74b-e23ae769dead" providerId="ADAL" clId="{3B2DA2D5-F576-45EC-96B1-60930CA05631}" dt="2026-02-25T18:37:20.211" v="13" actId="6549"/>
          <ac:spMkLst>
            <pc:docMk/>
            <pc:sldMk cId="1289704945" sldId="1238"/>
            <ac:spMk id="15" creationId="{4028D763-82A6-913A-5F00-0C18E140FD4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5T18:36:52.580" v="9" actId="1076"/>
        <pc:sldMkLst>
          <pc:docMk/>
          <pc:sldMk cId="1160743441" sldId="1239"/>
        </pc:sldMkLst>
        <pc:spChg chg="del">
          <ac:chgData name="Salima  Ben Najem" userId="5d5d9c33-4a8f-4fad-a74b-e23ae769dead" providerId="ADAL" clId="{3B2DA2D5-F576-45EC-96B1-60930CA05631}" dt="2026-02-25T18:36:33.246" v="1" actId="478"/>
          <ac:spMkLst>
            <pc:docMk/>
            <pc:sldMk cId="1160743441" sldId="1239"/>
            <ac:spMk id="2" creationId="{81424E84-2A6A-3938-307E-D59AD5099062}"/>
          </ac:spMkLst>
        </pc:spChg>
        <pc:picChg chg="add mod">
          <ac:chgData name="Salima  Ben Najem" userId="5d5d9c33-4a8f-4fad-a74b-e23ae769dead" providerId="ADAL" clId="{3B2DA2D5-F576-45EC-96B1-60930CA05631}" dt="2026-02-25T18:36:45.905" v="7" actId="1076"/>
          <ac:picMkLst>
            <pc:docMk/>
            <pc:sldMk cId="1160743441" sldId="1239"/>
            <ac:picMk id="4" creationId="{6F1AB259-C27F-372A-AE29-E2DE70A00773}"/>
          </ac:picMkLst>
        </pc:picChg>
        <pc:picChg chg="mod">
          <ac:chgData name="Salima  Ben Najem" userId="5d5d9c33-4a8f-4fad-a74b-e23ae769dead" providerId="ADAL" clId="{3B2DA2D5-F576-45EC-96B1-60930CA05631}" dt="2026-02-25T18:36:52.580" v="9" actId="1076"/>
          <ac:picMkLst>
            <pc:docMk/>
            <pc:sldMk cId="1160743441" sldId="1239"/>
            <ac:picMk id="12" creationId="{5C72FE1E-BE26-562A-32CD-EE1ADD931D2E}"/>
          </ac:picMkLst>
        </pc:picChg>
      </pc:sldChg>
      <pc:sldChg chg="modSp mod">
        <pc:chgData name="Salima  Ben Najem" userId="5d5d9c33-4a8f-4fad-a74b-e23ae769dead" providerId="ADAL" clId="{3B2DA2D5-F576-45EC-96B1-60930CA05631}" dt="2026-02-25T18:38:15.454" v="20" actId="20577"/>
        <pc:sldMkLst>
          <pc:docMk/>
          <pc:sldMk cId="1147774013" sldId="1271"/>
        </pc:sldMkLst>
        <pc:spChg chg="mod">
          <ac:chgData name="Salima  Ben Najem" userId="5d5d9c33-4a8f-4fad-a74b-e23ae769dead" providerId="ADAL" clId="{3B2DA2D5-F576-45EC-96B1-60930CA05631}" dt="2026-02-25T18:38:15.454" v="20" actId="20577"/>
          <ac:spMkLst>
            <pc:docMk/>
            <pc:sldMk cId="1147774013" sldId="1271"/>
            <ac:spMk id="9" creationId="{DDF72D3A-3378-2E94-8F09-EE2374096AAE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6T17:29:02.588" v="34"/>
        <pc:sldMkLst>
          <pc:docMk/>
          <pc:sldMk cId="3180190836" sldId="1272"/>
        </pc:sldMkLst>
        <pc:spChg chg="del">
          <ac:chgData name="Salima  Ben Najem" userId="5d5d9c33-4a8f-4fad-a74b-e23ae769dead" providerId="ADAL" clId="{3B2DA2D5-F576-45EC-96B1-60930CA05631}" dt="2026-02-26T17:28:56.192" v="32" actId="478"/>
          <ac:spMkLst>
            <pc:docMk/>
            <pc:sldMk cId="3180190836" sldId="1272"/>
            <ac:spMk id="2" creationId="{EF39C34A-97AC-FFB1-C184-2AE50E067FAF}"/>
          </ac:spMkLst>
        </pc:spChg>
        <pc:spChg chg="del">
          <ac:chgData name="Salima  Ben Najem" userId="5d5d9c33-4a8f-4fad-a74b-e23ae769dead" providerId="ADAL" clId="{3B2DA2D5-F576-45EC-96B1-60930CA05631}" dt="2026-02-25T18:39:40.986" v="26" actId="478"/>
          <ac:spMkLst>
            <pc:docMk/>
            <pc:sldMk cId="3180190836" sldId="1272"/>
            <ac:spMk id="7" creationId="{6D2CD439-2A43-2DB7-F4BE-19407795A4B0}"/>
          </ac:spMkLst>
        </pc:spChg>
        <pc:spChg chg="add del mod">
          <ac:chgData name="Salima  Ben Najem" userId="5d5d9c33-4a8f-4fad-a74b-e23ae769dead" providerId="ADAL" clId="{3B2DA2D5-F576-45EC-96B1-60930CA05631}" dt="2026-02-26T17:29:01.710" v="33" actId="478"/>
          <ac:spMkLst>
            <pc:docMk/>
            <pc:sldMk cId="3180190836" sldId="1272"/>
            <ac:spMk id="8" creationId="{F37853AE-D057-732D-E475-9B0A4FE77B58}"/>
          </ac:spMkLst>
        </pc:spChg>
        <pc:spChg chg="add mod">
          <ac:chgData name="Salima  Ben Najem" userId="5d5d9c33-4a8f-4fad-a74b-e23ae769dead" providerId="ADAL" clId="{3B2DA2D5-F576-45EC-96B1-60930CA05631}" dt="2026-02-26T17:29:02.588" v="34"/>
          <ac:spMkLst>
            <pc:docMk/>
            <pc:sldMk cId="3180190836" sldId="1272"/>
            <ac:spMk id="10" creationId="{85D04F4B-329B-8E81-1CEF-C2B93930C95D}"/>
          </ac:spMkLst>
        </pc:spChg>
        <pc:picChg chg="mod">
          <ac:chgData name="Salima  Ben Najem" userId="5d5d9c33-4a8f-4fad-a74b-e23ae769dead" providerId="ADAL" clId="{3B2DA2D5-F576-45EC-96B1-60930CA05631}" dt="2026-02-25T18:39:48.689" v="28" actId="1076"/>
          <ac:picMkLst>
            <pc:docMk/>
            <pc:sldMk cId="3180190836" sldId="1272"/>
            <ac:picMk id="6" creationId="{6F6C0153-5626-9A25-B699-C57E8FF884D6}"/>
          </ac:picMkLst>
        </pc:picChg>
        <pc:picChg chg="add mod">
          <ac:chgData name="Salima  Ben Najem" userId="5d5d9c33-4a8f-4fad-a74b-e23ae769dead" providerId="ADAL" clId="{3B2DA2D5-F576-45EC-96B1-60930CA05631}" dt="2026-02-25T18:39:58.289" v="31" actId="1076"/>
          <ac:picMkLst>
            <pc:docMk/>
            <pc:sldMk cId="3180190836" sldId="1272"/>
            <ac:picMk id="9" creationId="{635162D7-1581-982F-A86A-009EC508758D}"/>
          </ac:picMkLst>
        </pc:picChg>
        <pc:picChg chg="del">
          <ac:chgData name="Salima  Ben Najem" userId="5d5d9c33-4a8f-4fad-a74b-e23ae769dead" providerId="ADAL" clId="{3B2DA2D5-F576-45EC-96B1-60930CA05631}" dt="2026-02-25T18:39:30.158" v="21" actId="478"/>
          <ac:picMkLst>
            <pc:docMk/>
            <pc:sldMk cId="3180190836" sldId="1272"/>
            <ac:picMk id="11" creationId="{3FA74E5D-AF72-5C5B-7A94-0794D1F78AD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76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35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06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09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98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76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87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84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1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96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092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06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3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4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489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120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991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6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761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5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media" Target="../media/media2.mp4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0040522-3268-B93A-91D3-82AB6F1CB2AB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20BEC299-ACC7-0762-9D0C-493692A1C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39" b="2828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3A1AE70-0423-D877-7574-BF131323A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83372" y="4875160"/>
              <a:ext cx="853514" cy="5669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20051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17531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223397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C54FC56-5F75-BA7D-CA77-3D244223F002}"/>
              </a:ext>
            </a:extLst>
          </p:cNvPr>
          <p:cNvGrpSpPr/>
          <p:nvPr/>
        </p:nvGrpSpPr>
        <p:grpSpPr>
          <a:xfrm>
            <a:off x="385064" y="3196391"/>
            <a:ext cx="4143780" cy="1365622"/>
            <a:chOff x="-908803" y="706993"/>
            <a:chExt cx="4143780" cy="13656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821F4D-459F-10F8-037F-9FC307E61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908803" y="706993"/>
              <a:ext cx="3828620" cy="1365622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-596443" y="1377446"/>
              <a:ext cx="383142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individuelle 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653267" y="320597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555733" y="1602020"/>
            <a:ext cx="8336019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Ecrire des mots et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345534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séances 1, 2 et 3 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sont consacrées à l’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F6E4669-9DFA-D0B7-C956-6077EF12A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444" y="1387876"/>
            <a:ext cx="3111053" cy="477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train – Un mécanicien – La pharmacienne – Une technicienne de laboratoire – Soigner.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5" name="Image 4" descr="Une image contenant transport, Ferroviaire, véhicule, train&#10;&#10;Le contenu généré par l’IA peut être incorrect.">
            <a:extLst>
              <a:ext uri="{FF2B5EF4-FFF2-40B4-BE49-F238E27FC236}">
                <a16:creationId xmlns:a16="http://schemas.microsoft.com/office/drawing/2014/main" id="{9EE07AE1-F67E-B46A-9A87-9DB4D9469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86" y="1898379"/>
            <a:ext cx="1357187" cy="1484622"/>
          </a:xfrm>
          <a:prstGeom prst="rect">
            <a:avLst/>
          </a:prstGeom>
        </p:spPr>
      </p:pic>
      <p:pic>
        <p:nvPicPr>
          <p:cNvPr id="6" name="Image 5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E125E925-E6F1-E5AC-F220-9DAD10A593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916" y="1898379"/>
            <a:ext cx="1533463" cy="1677450"/>
          </a:xfrm>
          <a:prstGeom prst="rect">
            <a:avLst/>
          </a:prstGeom>
        </p:spPr>
      </p:pic>
      <p:pic>
        <p:nvPicPr>
          <p:cNvPr id="7" name="Image 6" descr="Une image contenant ordinateur, intérieur, bureau, Visage humain&#10;&#10;Le contenu généré par l’IA peut être incorrect.">
            <a:extLst>
              <a:ext uri="{FF2B5EF4-FFF2-40B4-BE49-F238E27FC236}">
                <a16:creationId xmlns:a16="http://schemas.microsoft.com/office/drawing/2014/main" id="{53A1D228-0314-2BF7-888D-D48C526BF1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23" y="1953602"/>
            <a:ext cx="1351432" cy="1351432"/>
          </a:xfrm>
          <a:prstGeom prst="rect">
            <a:avLst/>
          </a:prstGeom>
        </p:spPr>
      </p:pic>
      <p:pic>
        <p:nvPicPr>
          <p:cNvPr id="8" name="Image 7" descr="Une image contenant intérieur, Équipement médical, habits, soins de santé&#10;&#10;Le contenu généré par l’IA peut être incorrect.">
            <a:extLst>
              <a:ext uri="{FF2B5EF4-FFF2-40B4-BE49-F238E27FC236}">
                <a16:creationId xmlns:a16="http://schemas.microsoft.com/office/drawing/2014/main" id="{9E98DF16-A921-64AB-1F08-FE1C19DE00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129" y="4240280"/>
            <a:ext cx="1515787" cy="15157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99EF3E-6A2C-82B8-427A-7165E8A46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086" y="4240698"/>
            <a:ext cx="1386745" cy="151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J’ai visité un musée – Salim est dans un studio de création vidéo - Jalal a pris le bus pour voyager – Le médecin examine le malade – Sara souhaiterait devenir ingénieure.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 descr="Une image contenant garçon, dinosaure, habits, jeune enfant&#10;&#10;Le contenu généré par l’IA peut être incorrect.">
            <a:extLst>
              <a:ext uri="{FF2B5EF4-FFF2-40B4-BE49-F238E27FC236}">
                <a16:creationId xmlns:a16="http://schemas.microsoft.com/office/drawing/2014/main" id="{30F9DFA1-F230-ED83-BAEF-81D32436B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685" y="2057553"/>
            <a:ext cx="2495550" cy="1724025"/>
          </a:xfrm>
          <a:prstGeom prst="rect">
            <a:avLst/>
          </a:prstGeom>
        </p:spPr>
      </p:pic>
      <p:pic>
        <p:nvPicPr>
          <p:cNvPr id="6" name="Image 5" descr="Une image contenant intérieur, canapé, meubles, Visage humain&#10;&#10;Le contenu généré par l’IA peut être incorrect.">
            <a:extLst>
              <a:ext uri="{FF2B5EF4-FFF2-40B4-BE49-F238E27FC236}">
                <a16:creationId xmlns:a16="http://schemas.microsoft.com/office/drawing/2014/main" id="{B3CB71A9-ECAF-3491-8C1C-B7DC48DBC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345" y="2148040"/>
            <a:ext cx="2390775" cy="1543050"/>
          </a:xfrm>
          <a:prstGeom prst="rect">
            <a:avLst/>
          </a:prstGeom>
        </p:spPr>
      </p:pic>
      <p:pic>
        <p:nvPicPr>
          <p:cNvPr id="8" name="Image 7" descr="Une image contenant dessin humoristiqu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59114521-1952-2797-46C8-D45DCE9303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848" y="2145540"/>
            <a:ext cx="2533650" cy="1714500"/>
          </a:xfrm>
          <a:prstGeom prst="rect">
            <a:avLst/>
          </a:prstGeom>
        </p:spPr>
      </p:pic>
      <p:pic>
        <p:nvPicPr>
          <p:cNvPr id="10" name="Image 9" descr="Une image contenant garçon, dessin humoristique, bus, véhicule&#10;&#10;Le contenu généré par l’IA peut être incorrect.">
            <a:extLst>
              <a:ext uri="{FF2B5EF4-FFF2-40B4-BE49-F238E27FC236}">
                <a16:creationId xmlns:a16="http://schemas.microsoft.com/office/drawing/2014/main" id="{F8321D2A-D053-BBF8-AB32-39404FD9DB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058" y="4134084"/>
            <a:ext cx="2352675" cy="1685925"/>
          </a:xfrm>
          <a:prstGeom prst="rect">
            <a:avLst/>
          </a:prstGeom>
        </p:spPr>
      </p:pic>
      <p:pic>
        <p:nvPicPr>
          <p:cNvPr id="12" name="Image 11" descr="Une image contenant ordinateur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04FA196-D5E8-75D3-C3BB-36083A7786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5026" y="4134084"/>
            <a:ext cx="239077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 descr="Une image contenant ciel, eau, nuage, transport&#10;&#10;Le contenu généré par l’IA peut être incorrect.">
            <a:extLst>
              <a:ext uri="{FF2B5EF4-FFF2-40B4-BE49-F238E27FC236}">
                <a16:creationId xmlns:a16="http://schemas.microsoft.com/office/drawing/2014/main" id="{3CA9FC7D-3D8D-2A02-6E38-6B37335D66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76166"/>
            <a:ext cx="1357188" cy="1484624"/>
          </a:xfrm>
          <a:prstGeom prst="rect">
            <a:avLst/>
          </a:prstGeom>
        </p:spPr>
      </p:pic>
      <p:pic>
        <p:nvPicPr>
          <p:cNvPr id="3" name="Image 2" descr="Une image contenant dessin humoristique, ciel, chapeau&#10;&#10;Le contenu généré par l’IA peut être incorrect.">
            <a:extLst>
              <a:ext uri="{FF2B5EF4-FFF2-40B4-BE49-F238E27FC236}">
                <a16:creationId xmlns:a16="http://schemas.microsoft.com/office/drawing/2014/main" id="{D22F6865-72D7-AEA2-EADD-B52CADA46F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268" y="1876166"/>
            <a:ext cx="1533463" cy="1677450"/>
          </a:xfrm>
          <a:prstGeom prst="rect">
            <a:avLst/>
          </a:prstGeom>
        </p:spPr>
      </p:pic>
      <p:pic>
        <p:nvPicPr>
          <p:cNvPr id="4" name="Image 3" descr="Une image contenant ciel, arbre, plante, bâtiment&#10;&#10;Le contenu généré par l’IA peut être incorrect.">
            <a:extLst>
              <a:ext uri="{FF2B5EF4-FFF2-40B4-BE49-F238E27FC236}">
                <a16:creationId xmlns:a16="http://schemas.microsoft.com/office/drawing/2014/main" id="{F1A1084E-ACB3-9096-0CC1-49976C780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626" y="1980514"/>
            <a:ext cx="1640478" cy="1275928"/>
          </a:xfrm>
          <a:prstGeom prst="rect">
            <a:avLst/>
          </a:prstGeom>
        </p:spPr>
      </p:pic>
      <p:pic>
        <p:nvPicPr>
          <p:cNvPr id="6" name="Image 5" descr="Une image contenant mur, intérieur, décoration d’intérieur, meubles&#10;&#10;Le contenu généré par l’IA peut être incorrect.">
            <a:extLst>
              <a:ext uri="{FF2B5EF4-FFF2-40B4-BE49-F238E27FC236}">
                <a16:creationId xmlns:a16="http://schemas.microsoft.com/office/drawing/2014/main" id="{FACFD21D-43EC-DD1D-446D-B25FB3F085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787" y="4160542"/>
            <a:ext cx="1409846" cy="14098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4A1579-386F-36C3-6A8F-185687D8DD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45" y="4160542"/>
            <a:ext cx="1439956" cy="157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le bateau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le 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pharmacien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l’infirmière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</a:p>
        </p:txBody>
      </p:sp>
    </p:spTree>
    <p:extLst>
      <p:ext uri="{BB962C8B-B14F-4D97-AF65-F5344CB8AC3E}">
        <p14:creationId xmlns:p14="http://schemas.microsoft.com/office/powerpoint/2010/main" val="328271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moyens de transport et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dire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souhaiterais faire;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dis 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6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1243549" y="2832599"/>
            <a:ext cx="14182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train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3657600" y="2953401"/>
            <a:ext cx="251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technicienne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4058895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pilote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765537" y="5033186"/>
            <a:ext cx="1181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port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58322" y="5054911"/>
            <a:ext cx="18292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clinique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297336" y="5026509"/>
            <a:ext cx="1583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hôpital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373982" y="4003642"/>
            <a:ext cx="12877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avion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60" y="3804979"/>
            <a:ext cx="140208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bus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555074" y="2986119"/>
            <a:ext cx="16897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Un musée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vétérinaire soigne les animaux.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Sara a visité un musée.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892367" y="2330713"/>
            <a:ext cx="7237714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y a plein de métiers passionnants !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Le mécanicien répare les voitures et les moteurs, le conducteur de train transporte les voyageurs à travers le pays, et le médecin soigne les patients avec dévouement. Il peut travailler à la clinique ou à l’hôpital, où l’on prend soin de la santé de tous.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8197</TotalTime>
  <Words>1031</Words>
  <Application>Microsoft Office PowerPoint</Application>
  <PresentationFormat>Affichage à l'écran (4:3)</PresentationFormat>
  <Paragraphs>110</Paragraphs>
  <Slides>24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24</vt:i4>
      </vt:variant>
    </vt:vector>
  </HeadingPairs>
  <TitlesOfParts>
    <vt:vector size="51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Un train – Un mécanicien – La pharmacienne – Une technicienne de laboratoire – Soigner.</vt:lpstr>
      <vt:lpstr>Présentation PowerPoint</vt:lpstr>
      <vt:lpstr>Regarde les images. Je vais te dire des phrases  et tu vas me montrer les images qui correspondent : J’ai visité un musée – Salim est dans un studio de création vidéo - Jalal a pris le bus pour voyager – Le médecin examine le malade – Sara souhaiterait devenir ingénieure. 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</vt:lpstr>
      <vt:lpstr>Présentation PowerPoint</vt:lpstr>
      <vt:lpstr>Parle d’un lieu que tu as visité la semaine dernière, de ce qu’il y avait  dans ce lieu, d’un moyen de transport que tu as pris, du métier que tu souhaiterais faire et dire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37</cp:revision>
  <cp:lastPrinted>2025-08-13T10:11:39Z</cp:lastPrinted>
  <dcterms:created xsi:type="dcterms:W3CDTF">2025-08-01T12:31:49Z</dcterms:created>
  <dcterms:modified xsi:type="dcterms:W3CDTF">2026-03-08T21:02:15Z</dcterms:modified>
</cp:coreProperties>
</file>