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44" r:id="rId15"/>
    <p:sldMasterId id="2147483856" r:id="rId16"/>
    <p:sldMasterId id="2147483870" r:id="rId17"/>
  </p:sldMasterIdLst>
  <p:notesMasterIdLst>
    <p:notesMasterId r:id="rId42"/>
  </p:notesMasterIdLst>
  <p:sldIdLst>
    <p:sldId id="1289" r:id="rId18"/>
    <p:sldId id="1263" r:id="rId19"/>
    <p:sldId id="1292" r:id="rId20"/>
    <p:sldId id="1262" r:id="rId21"/>
    <p:sldId id="1265" r:id="rId22"/>
    <p:sldId id="1293" r:id="rId23"/>
    <p:sldId id="1288" r:id="rId24"/>
    <p:sldId id="1267" r:id="rId25"/>
    <p:sldId id="1268" r:id="rId26"/>
    <p:sldId id="1231" r:id="rId27"/>
    <p:sldId id="1269" r:id="rId28"/>
    <p:sldId id="1270" r:id="rId29"/>
    <p:sldId id="1281" r:id="rId30"/>
    <p:sldId id="1282" r:id="rId31"/>
    <p:sldId id="1283" r:id="rId32"/>
    <p:sldId id="1284" r:id="rId33"/>
    <p:sldId id="1285" r:id="rId34"/>
    <p:sldId id="1287" r:id="rId35"/>
    <p:sldId id="1274" r:id="rId36"/>
    <p:sldId id="1275" r:id="rId37"/>
    <p:sldId id="1276" r:id="rId38"/>
    <p:sldId id="1277" r:id="rId39"/>
    <p:sldId id="1280" r:id="rId40"/>
    <p:sldId id="68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565F88"/>
    <a:srgbClr val="4B5377"/>
    <a:srgbClr val="424D7B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347A8D-C066-49FE-8432-0B437BAC9FD9}" v="5" dt="2026-02-26T13:55:32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font" Target="fonts/font3.fntdata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2-26T13:55:49.275" v="117" actId="14100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2-26T13:33:32.087" v="4" actId="26606"/>
        <pc:sldMkLst>
          <pc:docMk/>
          <pc:sldMk cId="19607800" sldId="256"/>
        </pc:sldMkLst>
        <pc:spChg chg="del">
          <ac:chgData name="Salima  Ben Najem" userId="5d5d9c33-4a8f-4fad-a74b-e23ae769dead" providerId="ADAL" clId="{9BC4A8D2-6BD3-4F6E-9B89-9E8D97E5DD9E}" dt="2026-02-26T13:20:13.444" v="0" actId="478"/>
          <ac:spMkLst>
            <pc:docMk/>
            <pc:sldMk cId="19607800" sldId="256"/>
            <ac:spMk id="2" creationId="{7E517DA7-DA00-18E9-3AE0-131B1B741B61}"/>
          </ac:spMkLst>
        </pc:spChg>
        <pc:spChg chg="add">
          <ac:chgData name="Salima  Ben Najem" userId="5d5d9c33-4a8f-4fad-a74b-e23ae769dead" providerId="ADAL" clId="{9BC4A8D2-6BD3-4F6E-9B89-9E8D97E5DD9E}" dt="2026-02-26T13:33:32.087" v="4" actId="26606"/>
          <ac:spMkLst>
            <pc:docMk/>
            <pc:sldMk cId="19607800" sldId="256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2-26T13:33:32.087" v="4" actId="26606"/>
          <ac:picMkLst>
            <pc:docMk/>
            <pc:sldMk cId="19607800" sldId="256"/>
            <ac:picMk id="4" creationId="{41AA02F6-7189-9B95-8D51-A7E4B2466B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5:19.011" v="112" actId="20577"/>
        <pc:sldMkLst>
          <pc:docMk/>
          <pc:sldMk cId="2676537396" sldId="964"/>
        </pc:sldMkLst>
        <pc:spChg chg="del">
          <ac:chgData name="Salima  Ben Najem" userId="5d5d9c33-4a8f-4fad-a74b-e23ae769dead" providerId="ADAL" clId="{9BC4A8D2-6BD3-4F6E-9B89-9E8D97E5DD9E}" dt="2026-02-26T13:54:52.745" v="100" actId="478"/>
          <ac:spMkLst>
            <pc:docMk/>
            <pc:sldMk cId="2676537396" sldId="964"/>
            <ac:spMk id="3" creationId="{A5866E6B-CB1D-D1EE-C137-75C170C4AE47}"/>
          </ac:spMkLst>
        </pc:spChg>
        <pc:spChg chg="mod">
          <ac:chgData name="Salima  Ben Najem" userId="5d5d9c33-4a8f-4fad-a74b-e23ae769dead" providerId="ADAL" clId="{9BC4A8D2-6BD3-4F6E-9B89-9E8D97E5DD9E}" dt="2026-02-26T13:55:15.381" v="107" actId="14100"/>
          <ac:spMkLst>
            <pc:docMk/>
            <pc:sldMk cId="2676537396" sldId="964"/>
            <ac:spMk id="7" creationId="{E0076F6D-3158-2FDD-D437-0EBA03D37DD8}"/>
          </ac:spMkLst>
        </pc:spChg>
        <pc:spChg chg="mod">
          <ac:chgData name="Salima  Ben Najem" userId="5d5d9c33-4a8f-4fad-a74b-e23ae769dead" providerId="ADAL" clId="{9BC4A8D2-6BD3-4F6E-9B89-9E8D97E5DD9E}" dt="2026-02-26T13:55:19.011" v="112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Salima  Ben Najem" userId="5d5d9c33-4a8f-4fad-a74b-e23ae769dead" providerId="ADAL" clId="{9BC4A8D2-6BD3-4F6E-9B89-9E8D97E5DD9E}" dt="2026-02-26T13:55:04.559" v="105" actId="167"/>
          <ac:picMkLst>
            <pc:docMk/>
            <pc:sldMk cId="2676537396" sldId="964"/>
            <ac:picMk id="2" creationId="{10CACB24-C2C3-DF85-887C-189180D3051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5:49.275" v="117" actId="14100"/>
        <pc:sldMkLst>
          <pc:docMk/>
          <pc:sldMk cId="3471369106" sldId="1010"/>
        </pc:sldMkLst>
        <pc:spChg chg="del">
          <ac:chgData name="Salima  Ben Najem" userId="5d5d9c33-4a8f-4fad-a74b-e23ae769dead" providerId="ADAL" clId="{9BC4A8D2-6BD3-4F6E-9B89-9E8D97E5DD9E}" dt="2026-02-26T13:55:31.432" v="113" actId="478"/>
          <ac:spMkLst>
            <pc:docMk/>
            <pc:sldMk cId="3471369106" sldId="1010"/>
            <ac:spMk id="2" creationId="{78ADF89B-4D4D-5CC3-D16B-526BBD4FE279}"/>
          </ac:spMkLst>
        </pc:spChg>
        <pc:spChg chg="mod">
          <ac:chgData name="Salima  Ben Najem" userId="5d5d9c33-4a8f-4fad-a74b-e23ae769dead" providerId="ADAL" clId="{9BC4A8D2-6BD3-4F6E-9B89-9E8D97E5DD9E}" dt="2026-02-26T13:55:49.275" v="117" actId="14100"/>
          <ac:spMkLst>
            <pc:docMk/>
            <pc:sldMk cId="3471369106" sldId="1010"/>
            <ac:spMk id="3" creationId="{5193093F-C6DF-90FC-9FCD-D60B6A4C938C}"/>
          </ac:spMkLst>
        </pc:spChg>
        <pc:picChg chg="add mod ord">
          <ac:chgData name="Salima  Ben Najem" userId="5d5d9c33-4a8f-4fad-a74b-e23ae769dead" providerId="ADAL" clId="{9BC4A8D2-6BD3-4F6E-9B89-9E8D97E5DD9E}" dt="2026-02-26T13:55:39.886" v="116" actId="167"/>
          <ac:picMkLst>
            <pc:docMk/>
            <pc:sldMk cId="3471369106" sldId="1010"/>
            <ac:picMk id="5" creationId="{447470FD-BD89-DF2D-18C6-1D84ACA3E8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4:04.198" v="99" actId="164"/>
        <pc:sldMkLst>
          <pc:docMk/>
          <pc:sldMk cId="1561474550" sldId="1258"/>
        </pc:sldMkLst>
        <pc:spChg chg="del">
          <ac:chgData name="Salima  Ben Najem" userId="5d5d9c33-4a8f-4fad-a74b-e23ae769dead" providerId="ADAL" clId="{9BC4A8D2-6BD3-4F6E-9B89-9E8D97E5DD9E}" dt="2026-02-26T13:33:38.347" v="5" actId="478"/>
          <ac:spMkLst>
            <pc:docMk/>
            <pc:sldMk cId="1561474550" sldId="1258"/>
            <ac:spMk id="7" creationId="{7FBA6493-4351-ED6C-D1E1-301DF0D4B187}"/>
          </ac:spMkLst>
        </pc:spChg>
        <pc:grpChg chg="add del mod">
          <ac:chgData name="Salima  Ben Najem" userId="5d5d9c33-4a8f-4fad-a74b-e23ae769dead" providerId="ADAL" clId="{9BC4A8D2-6BD3-4F6E-9B89-9E8D97E5DD9E}" dt="2026-02-26T13:52:29.621" v="73" actId="165"/>
          <ac:grpSpMkLst>
            <pc:docMk/>
            <pc:sldMk cId="1561474550" sldId="1258"/>
            <ac:grpSpMk id="18" creationId="{888B7B8D-9B88-3531-B053-C975A9A20615}"/>
          </ac:grpSpMkLst>
        </pc:grpChg>
        <pc:grpChg chg="add mod">
          <ac:chgData name="Salima  Ben Najem" userId="5d5d9c33-4a8f-4fad-a74b-e23ae769dead" providerId="ADAL" clId="{9BC4A8D2-6BD3-4F6E-9B89-9E8D97E5DD9E}" dt="2026-02-26T13:54:04.198" v="99" actId="164"/>
          <ac:grpSpMkLst>
            <pc:docMk/>
            <pc:sldMk cId="1561474550" sldId="1258"/>
            <ac:grpSpMk id="27" creationId="{B71C9527-C23C-D491-8D58-FB6AC8FBC520}"/>
          </ac:grpSpMkLst>
        </pc:grp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9" creationId="{BD95BFB6-4935-F07A-9885-4815DCC00ED2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1" creationId="{B1DF4A8B-38F4-2CBE-07EC-59DD48B7FFDF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3" creationId="{A36E13B7-48ED-D0E6-5567-9BB1C577362F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5" creationId="{961572A5-C2F9-F4B0-C114-8E2FEF5DEF0A}"/>
          </ac:picMkLst>
        </pc:picChg>
        <pc:picChg chg="add del mod topLvl">
          <ac:chgData name="Salima  Ben Najem" userId="5d5d9c33-4a8f-4fad-a74b-e23ae769dead" providerId="ADAL" clId="{9BC4A8D2-6BD3-4F6E-9B89-9E8D97E5DD9E}" dt="2026-02-26T13:52:33.057" v="74" actId="478"/>
          <ac:picMkLst>
            <pc:docMk/>
            <pc:sldMk cId="1561474550" sldId="1258"/>
            <ac:picMk id="17" creationId="{6D9D72BA-EE26-4E4F-EAC8-4B65EBE55AEC}"/>
          </ac:picMkLst>
        </pc:picChg>
        <pc:picChg chg="add del mod">
          <ac:chgData name="Salima  Ben Najem" userId="5d5d9c33-4a8f-4fad-a74b-e23ae769dead" providerId="ADAL" clId="{9BC4A8D2-6BD3-4F6E-9B89-9E8D97E5DD9E}" dt="2026-02-26T13:52:53.917" v="78" actId="931"/>
          <ac:picMkLst>
            <pc:docMk/>
            <pc:sldMk cId="1561474550" sldId="1258"/>
            <ac:picMk id="20" creationId="{12AE90BC-6C12-A034-F05D-091F1FE36225}"/>
          </ac:picMkLst>
        </pc:picChg>
        <pc:picChg chg="add del mod">
          <ac:chgData name="Salima  Ben Najem" userId="5d5d9c33-4a8f-4fad-a74b-e23ae769dead" providerId="ADAL" clId="{9BC4A8D2-6BD3-4F6E-9B89-9E8D97E5DD9E}" dt="2026-02-26T13:53:05.510" v="82" actId="931"/>
          <ac:picMkLst>
            <pc:docMk/>
            <pc:sldMk cId="1561474550" sldId="1258"/>
            <ac:picMk id="22" creationId="{215A7F8E-D1A1-100D-A889-5758D42D3AD6}"/>
          </ac:picMkLst>
        </pc:picChg>
        <pc:picChg chg="add del mod">
          <ac:chgData name="Salima  Ben Najem" userId="5d5d9c33-4a8f-4fad-a74b-e23ae769dead" providerId="ADAL" clId="{9BC4A8D2-6BD3-4F6E-9B89-9E8D97E5DD9E}" dt="2026-02-26T13:53:16.428" v="86" actId="931"/>
          <ac:picMkLst>
            <pc:docMk/>
            <pc:sldMk cId="1561474550" sldId="1258"/>
            <ac:picMk id="24" creationId="{6A911731-B947-381D-AA2A-883CB4F566E0}"/>
          </ac:picMkLst>
        </pc:picChg>
        <pc:picChg chg="add mod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26" creationId="{B468884A-553C-813D-33BC-D12BB625C6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720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5400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0264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6567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53340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94630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78738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6322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46557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62361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6334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3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67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7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06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8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9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8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7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2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8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85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7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2.mp4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8F6B29-64CF-0E36-050B-EFCD8E88C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" b="268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63E861-DF00-3327-0365-B68B397D0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372" y="4853128"/>
            <a:ext cx="853514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4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43548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34553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82,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166FF7F-C1B3-B7F4-E01B-66B1FCB06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88" y="1215844"/>
            <a:ext cx="3422432" cy="524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spectacle – Les lunettes – L’hôtesse de l’air - Un astronaute – Le sculpteur.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8871E3-D50A-951E-5E51-FCE7AD99F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DF1130-3ED7-0529-7BF1-6D4191596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193" y="3918717"/>
            <a:ext cx="1568827" cy="1607243"/>
          </a:xfrm>
          <a:prstGeom prst="rect">
            <a:avLst/>
          </a:prstGeom>
        </p:spPr>
      </p:pic>
      <p:pic>
        <p:nvPicPr>
          <p:cNvPr id="2" name="Image 1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94203AD8-EB87-DD85-90C1-308083B120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3053" y="1819970"/>
            <a:ext cx="1587988" cy="1737095"/>
          </a:xfrm>
          <a:prstGeom prst="rect">
            <a:avLst/>
          </a:prstGeom>
        </p:spPr>
      </p:pic>
      <p:pic>
        <p:nvPicPr>
          <p:cNvPr id="3" name="Image 2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56C0841D-652F-B636-66B4-2F2AB49B7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878" y="1819970"/>
            <a:ext cx="1587988" cy="16247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14089A-B456-3324-FADB-FBBEA47AEE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638" y="3896737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J’ai visité un studio de création vidéo – J’aime l’art et surtout la peinture. -  C’est le capitaine qui conduit le bateau – Le pharmacien lis une ordonnance – Sami souhaiterait devenir astronaute.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6AD990B-2E52-423C-0038-789025AAD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732" y="2072597"/>
            <a:ext cx="2289588" cy="157128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020033-32ED-71DD-CB88-47A5AFBE4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704" y="2158409"/>
            <a:ext cx="2211705" cy="148547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BA8D36-E9D0-A18E-2217-25D8A16DE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043" y="4090579"/>
            <a:ext cx="1981477" cy="130510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E5DF253-FF9C-1C3D-B67F-8E4E9D1F7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9711" y="4090579"/>
            <a:ext cx="1905266" cy="1276528"/>
          </a:xfrm>
          <a:prstGeom prst="rect">
            <a:avLst/>
          </a:prstGeom>
        </p:spPr>
      </p:pic>
      <p:pic>
        <p:nvPicPr>
          <p:cNvPr id="2" name="Image 1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D1978DE-5586-B956-1B43-60036B0F35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847" y="2062420"/>
            <a:ext cx="1533463" cy="167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D1F75E-C6B8-6536-D258-90C1672DB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397" y="1843983"/>
            <a:ext cx="1605029" cy="17621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2760A1-61BC-97B8-657D-848963CFC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7063" y="1765871"/>
            <a:ext cx="1680519" cy="1835967"/>
          </a:xfrm>
          <a:prstGeom prst="rect">
            <a:avLst/>
          </a:prstGeom>
        </p:spPr>
      </p:pic>
      <p:pic>
        <p:nvPicPr>
          <p:cNvPr id="9" name="Image 8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F97B492-BC11-A120-2F1D-E60C06370C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529" y="1793621"/>
            <a:ext cx="1702942" cy="18628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3DB438-D051-F574-F32A-6663399EAC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14" y="3999710"/>
            <a:ext cx="1680519" cy="1838500"/>
          </a:xfrm>
          <a:prstGeom prst="rect">
            <a:avLst/>
          </a:prstGeom>
        </p:spPr>
      </p:pic>
      <p:pic>
        <p:nvPicPr>
          <p:cNvPr id="11" name="Image 10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0BF8FF00-72AF-62D2-6099-CE1FD9C069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67" y="3995568"/>
            <a:ext cx="1610862" cy="176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Connais-tu la personne qui conduit l’avion ?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m</a:t>
            </a:r>
            <a:r>
              <a:rPr lang="fr-FR" sz="2000" b="1" dirty="0" err="1">
                <a:ln w="0"/>
                <a:solidFill>
                  <a:srgbClr val="44546A"/>
                </a:solidFill>
                <a:latin typeface="Dosis SemiBold" pitchFamily="2" charset="0"/>
              </a:rPr>
              <a:t>édecin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 ?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Que fait le médecin ?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Quel métier souhaiterais-tu faire ? 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dire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souhaiterais faire;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922976" y="2642131"/>
            <a:ext cx="7610401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spectacle             Une danseuse         Un théâtre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bateau                   Un avion                       Un capitaine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astronaute          Une ingénieure       Une maîtresse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L’astronaute explore des planètes.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regarde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un spectacle au théâtre.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930926" y="1961650"/>
            <a:ext cx="6984694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Il y a plein de métiers importants !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Le vétérinaire soigne les chiens et les chats, l’astronaute explore les planètes, et l’ingénieur construit des ponts et des maisons. On trouve aussi des métiers 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comme le </a:t>
            </a:r>
            <a:r>
              <a:rPr lang="fr-FR" sz="240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pharmacien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qui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vend des médicaments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ou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le pilote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qui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conduit un avion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8280</TotalTime>
  <Words>1017</Words>
  <Application>Microsoft Office PowerPoint</Application>
  <PresentationFormat>Affichage à l'écran (4:3)</PresentationFormat>
  <Paragraphs>104</Paragraphs>
  <Slides>24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24</vt:i4>
      </vt:variant>
    </vt:vector>
  </HeadingPairs>
  <TitlesOfParts>
    <vt:vector size="51" baseType="lpstr">
      <vt:lpstr>Calibri</vt:lpstr>
      <vt:lpstr>Arial</vt:lpstr>
      <vt:lpstr>Dosis</vt:lpstr>
      <vt:lpstr>Dosis SemiBold</vt:lpstr>
      <vt:lpstr>Aptos Display</vt:lpstr>
      <vt:lpstr>Aptos</vt:lpstr>
      <vt:lpstr>Mistral</vt:lpstr>
      <vt:lpstr>Dosis ExtraBold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Le spectacle – Les lunettes – L’hôtesse de l’air - Un astronaute – Le sculpteur.</vt:lpstr>
      <vt:lpstr>Présentation PowerPoint</vt:lpstr>
      <vt:lpstr>Regarde les images. Je vais te dire des phrases  et tu vas me montrer les images qui correspondent : J’ai visité un studio de création vidéo – J’aime l’art et surtout la peinture. -  C’est le capitaine qui conduit le bateau – Le pharmacien lis une ordonnance – Sami souhaiterait devenir astronaute.</vt:lpstr>
      <vt:lpstr>Présentation PowerPoint</vt:lpstr>
      <vt:lpstr>Mets ton doigt sur chaque image, dis-moi le mot en français et met-le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d’un lieu que tu as visité la semaine dernière, de ce qu’il y avait  dans ce lieu, d’un moyen de transport que tu as pris, du métier que tu souhaiterais faire et dire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41</cp:revision>
  <cp:lastPrinted>2025-08-13T10:11:39Z</cp:lastPrinted>
  <dcterms:created xsi:type="dcterms:W3CDTF">2025-08-01T12:31:49Z</dcterms:created>
  <dcterms:modified xsi:type="dcterms:W3CDTF">2026-03-08T20:50:55Z</dcterms:modified>
</cp:coreProperties>
</file>