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4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5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6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7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8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9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10.xml" ContentType="application/vnd.openxmlformats-officedocument.theme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1"/>
    <p:sldMasterId id="2147483746" r:id="rId2"/>
    <p:sldMasterId id="2147483754" r:id="rId3"/>
    <p:sldMasterId id="2147483766" r:id="rId4"/>
    <p:sldMasterId id="2147483697" r:id="rId5"/>
    <p:sldMasterId id="2147483808" r:id="rId6"/>
    <p:sldMasterId id="2147483818" r:id="rId7"/>
    <p:sldMasterId id="2147483826" r:id="rId8"/>
    <p:sldMasterId id="2147483831" r:id="rId9"/>
    <p:sldMasterId id="2147483843" r:id="rId10"/>
    <p:sldMasterId id="2147483857" r:id="rId11"/>
  </p:sldMasterIdLst>
  <p:notesMasterIdLst>
    <p:notesMasterId r:id="rId43"/>
  </p:notesMasterIdLst>
  <p:sldIdLst>
    <p:sldId id="1367" r:id="rId12"/>
    <p:sldId id="1029" r:id="rId13"/>
    <p:sldId id="951" r:id="rId14"/>
    <p:sldId id="1368" r:id="rId15"/>
    <p:sldId id="1351" r:id="rId16"/>
    <p:sldId id="1000" r:id="rId17"/>
    <p:sldId id="1146" r:id="rId18"/>
    <p:sldId id="1147" r:id="rId19"/>
    <p:sldId id="1309" r:id="rId20"/>
    <p:sldId id="1352" r:id="rId21"/>
    <p:sldId id="1353" r:id="rId22"/>
    <p:sldId id="1276" r:id="rId23"/>
    <p:sldId id="1354" r:id="rId24"/>
    <p:sldId id="1355" r:id="rId25"/>
    <p:sldId id="1356" r:id="rId26"/>
    <p:sldId id="1357" r:id="rId27"/>
    <p:sldId id="1358" r:id="rId28"/>
    <p:sldId id="1359" r:id="rId29"/>
    <p:sldId id="1360" r:id="rId30"/>
    <p:sldId id="1281" r:id="rId31"/>
    <p:sldId id="1282" r:id="rId32"/>
    <p:sldId id="1283" r:id="rId33"/>
    <p:sldId id="1366" r:id="rId34"/>
    <p:sldId id="1362" r:id="rId35"/>
    <p:sldId id="1298" r:id="rId36"/>
    <p:sldId id="1292" r:id="rId37"/>
    <p:sldId id="1293" r:id="rId38"/>
    <p:sldId id="1364" r:id="rId39"/>
    <p:sldId id="1365" r:id="rId40"/>
    <p:sldId id="1280" r:id="rId41"/>
    <p:sldId id="689" r:id="rId42"/>
  </p:sldIdLst>
  <p:sldSz cx="9144000" cy="6858000" type="screen4x3"/>
  <p:notesSz cx="6735763" cy="9866313"/>
  <p:embeddedFontLst>
    <p:embeddedFont>
      <p:font typeface="Dosis" pitchFamily="2" charset="0"/>
      <p:regular r:id="rId44"/>
      <p:bold r:id="rId45"/>
    </p:embeddedFont>
    <p:embeddedFont>
      <p:font typeface="Dosis ExtraBold" pitchFamily="2" charset="0"/>
      <p:bold r:id="rId46"/>
    </p:embeddedFont>
    <p:embeddedFont>
      <p:font typeface="Dosis Medium" pitchFamily="2" charset="0"/>
      <p:regular r:id="rId47"/>
    </p:embeddedFont>
    <p:embeddedFont>
      <p:font typeface="Dosis SemiBold" pitchFamily="2" charset="0"/>
      <p:bold r:id="rId48"/>
    </p:embeddedFont>
    <p:embeddedFont>
      <p:font typeface="Mistral" panose="03090702030407020403" pitchFamily="66" charset="0"/>
      <p:regular r:id="rId49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AFABAB"/>
    <a:srgbClr val="E7E6E6"/>
    <a:srgbClr val="9EE0F4"/>
    <a:srgbClr val="EAF8FE"/>
    <a:srgbClr val="004981"/>
    <a:srgbClr val="2196B1"/>
    <a:srgbClr val="2AB6D7"/>
    <a:srgbClr val="424D7B"/>
    <a:srgbClr val="A1A6BC"/>
    <a:srgbClr val="4B53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F24F2E9-5405-4468-9BD1-DED39FE01C98}" v="18" dt="2026-03-03T19:33:28.97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882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616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slide" Target="slides/slide28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42" Type="http://schemas.openxmlformats.org/officeDocument/2006/relationships/slide" Target="slides/slide31.xml"/><Relationship Id="rId47" Type="http://schemas.openxmlformats.org/officeDocument/2006/relationships/font" Target="fonts/font4.fntdata"/><Relationship Id="rId50" Type="http://schemas.openxmlformats.org/officeDocument/2006/relationships/presProps" Target="presProps.xml"/><Relationship Id="rId55" Type="http://schemas.microsoft.com/office/2015/10/relationships/revisionInfo" Target="revisionInfo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font" Target="fonts/font3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slide" Target="slides/slide18.xml"/><Relationship Id="rId41" Type="http://schemas.openxmlformats.org/officeDocument/2006/relationships/slide" Target="slides/slide30.xml"/><Relationship Id="rId54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font" Target="fonts/font2.fntdata"/><Relationship Id="rId53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font" Target="fonts/font6.fntdata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4" Type="http://schemas.openxmlformats.org/officeDocument/2006/relationships/font" Target="fonts/font1.fntdata"/><Relationship Id="rId52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notesMaster" Target="notesMasters/notesMaster1.xml"/><Relationship Id="rId48" Type="http://schemas.openxmlformats.org/officeDocument/2006/relationships/font" Target="fonts/font5.fntdata"/><Relationship Id="rId56" Type="http://schemas.microsoft.com/office/2018/10/relationships/authors" Target="authors.xml"/><Relationship Id="rId8" Type="http://schemas.openxmlformats.org/officeDocument/2006/relationships/slideMaster" Target="slideMasters/slideMaster8.xml"/><Relationship Id="rId51" Type="http://schemas.openxmlformats.org/officeDocument/2006/relationships/viewProps" Target="viewProps.xml"/><Relationship Id="rId3" Type="http://schemas.openxmlformats.org/officeDocument/2006/relationships/slideMaster" Target="slideMasters/slideMaster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lima  Ben Najem" userId="5d5d9c33-4a8f-4fad-a74b-e23ae769dead" providerId="ADAL" clId="{3B2DA2D5-F576-45EC-96B1-60930CA05631}"/>
    <pc:docChg chg="undo redo custSel modSld">
      <pc:chgData name="Salima  Ben Najem" userId="5d5d9c33-4a8f-4fad-a74b-e23ae769dead" providerId="ADAL" clId="{3B2DA2D5-F576-45EC-96B1-60930CA05631}" dt="2026-03-03T19:33:46.722" v="1219" actId="1076"/>
      <pc:docMkLst>
        <pc:docMk/>
      </pc:docMkLst>
      <pc:sldChg chg="addSp delSp modSp mod">
        <pc:chgData name="Salima  Ben Najem" userId="5d5d9c33-4a8f-4fad-a74b-e23ae769dead" providerId="ADAL" clId="{3B2DA2D5-F576-45EC-96B1-60930CA05631}" dt="2026-03-03T18:46:39.705" v="2" actId="26606"/>
        <pc:sldMkLst>
          <pc:docMk/>
          <pc:sldMk cId="56895326" sldId="257"/>
        </pc:sldMkLst>
        <pc:spChg chg="del">
          <ac:chgData name="Salima  Ben Najem" userId="5d5d9c33-4a8f-4fad-a74b-e23ae769dead" providerId="ADAL" clId="{3B2DA2D5-F576-45EC-96B1-60930CA05631}" dt="2026-03-03T18:46:39.705" v="2" actId="26606"/>
          <ac:spMkLst>
            <pc:docMk/>
            <pc:sldMk cId="56895326" sldId="257"/>
            <ac:spMk id="13" creationId="{42A4FC2C-047E-45A5-965D-8E1E3BF09BC6}"/>
          </ac:spMkLst>
        </pc:spChg>
        <pc:spChg chg="add">
          <ac:chgData name="Salima  Ben Najem" userId="5d5d9c33-4a8f-4fad-a74b-e23ae769dead" providerId="ADAL" clId="{3B2DA2D5-F576-45EC-96B1-60930CA05631}" dt="2026-03-03T18:46:39.705" v="2" actId="26606"/>
          <ac:spMkLst>
            <pc:docMk/>
            <pc:sldMk cId="56895326" sldId="257"/>
            <ac:spMk id="18" creationId="{42A4FC2C-047E-45A5-965D-8E1E3BF09BC6}"/>
          </ac:spMkLst>
        </pc:spChg>
        <pc:picChg chg="add mod">
          <ac:chgData name="Salima  Ben Najem" userId="5d5d9c33-4a8f-4fad-a74b-e23ae769dead" providerId="ADAL" clId="{3B2DA2D5-F576-45EC-96B1-60930CA05631}" dt="2026-03-03T18:46:39.705" v="2" actId="26606"/>
          <ac:picMkLst>
            <pc:docMk/>
            <pc:sldMk cId="56895326" sldId="257"/>
            <ac:picMk id="3" creationId="{408A4198-96D7-CB09-1E33-AF247B21224C}"/>
          </ac:picMkLst>
        </pc:picChg>
        <pc:picChg chg="del">
          <ac:chgData name="Salima  Ben Najem" userId="5d5d9c33-4a8f-4fad-a74b-e23ae769dead" providerId="ADAL" clId="{3B2DA2D5-F576-45EC-96B1-60930CA05631}" dt="2026-03-03T18:46:22.307" v="0" actId="478"/>
          <ac:picMkLst>
            <pc:docMk/>
            <pc:sldMk cId="56895326" sldId="257"/>
            <ac:picMk id="4" creationId="{499A3306-56D4-4501-02D0-A84697010C4C}"/>
          </ac:picMkLst>
        </pc:picChg>
      </pc:sldChg>
      <pc:sldChg chg="modSp mod">
        <pc:chgData name="Salima  Ben Najem" userId="5d5d9c33-4a8f-4fad-a74b-e23ae769dead" providerId="ADAL" clId="{3B2DA2D5-F576-45EC-96B1-60930CA05631}" dt="2026-03-03T19:33:46.722" v="1219" actId="1076"/>
        <pc:sldMkLst>
          <pc:docMk/>
          <pc:sldMk cId="2178083403" sldId="1280"/>
        </pc:sldMkLst>
        <pc:spChg chg="mod">
          <ac:chgData name="Salima  Ben Najem" userId="5d5d9c33-4a8f-4fad-a74b-e23ae769dead" providerId="ADAL" clId="{3B2DA2D5-F576-45EC-96B1-60930CA05631}" dt="2026-03-03T19:33:46.722" v="1219" actId="1076"/>
          <ac:spMkLst>
            <pc:docMk/>
            <pc:sldMk cId="2178083403" sldId="1280"/>
            <ac:spMk id="4" creationId="{EC9B62F4-9C03-EBC8-7594-269B558D3869}"/>
          </ac:spMkLst>
        </pc:spChg>
        <pc:picChg chg="mod">
          <ac:chgData name="Salima  Ben Najem" userId="5d5d9c33-4a8f-4fad-a74b-e23ae769dead" providerId="ADAL" clId="{3B2DA2D5-F576-45EC-96B1-60930CA05631}" dt="2026-03-03T19:31:46.347" v="1212" actId="1076"/>
          <ac:picMkLst>
            <pc:docMk/>
            <pc:sldMk cId="2178083403" sldId="1280"/>
            <ac:picMk id="2" creationId="{32D5BC76-2ED9-9901-5BA1-07073400D0B8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3-03T19:20:29.776" v="439" actId="14100"/>
        <pc:sldMkLst>
          <pc:docMk/>
          <pc:sldMk cId="68315985" sldId="1282"/>
        </pc:sldMkLst>
        <pc:spChg chg="add del mod">
          <ac:chgData name="Salima  Ben Najem" userId="5d5d9c33-4a8f-4fad-a74b-e23ae769dead" providerId="ADAL" clId="{3B2DA2D5-F576-45EC-96B1-60930CA05631}" dt="2026-03-03T19:18:14.127" v="424" actId="478"/>
          <ac:spMkLst>
            <pc:docMk/>
            <pc:sldMk cId="68315985" sldId="1282"/>
            <ac:spMk id="2" creationId="{8EDAD13D-D9A9-89C7-FF20-F04F2B3DF941}"/>
          </ac:spMkLst>
        </pc:spChg>
        <pc:picChg chg="add mod">
          <ac:chgData name="Salima  Ben Najem" userId="5d5d9c33-4a8f-4fad-a74b-e23ae769dead" providerId="ADAL" clId="{3B2DA2D5-F576-45EC-96B1-60930CA05631}" dt="2026-03-03T19:17:57.469" v="421"/>
          <ac:picMkLst>
            <pc:docMk/>
            <pc:sldMk cId="68315985" sldId="1282"/>
            <ac:picMk id="3" creationId="{FE3BE042-DCAD-CC26-C017-974415C39D98}"/>
          </ac:picMkLst>
        </pc:picChg>
        <pc:picChg chg="add mod">
          <ac:chgData name="Salima  Ben Najem" userId="5d5d9c33-4a8f-4fad-a74b-e23ae769dead" providerId="ADAL" clId="{3B2DA2D5-F576-45EC-96B1-60930CA05631}" dt="2026-03-03T19:18:36.607" v="426" actId="1076"/>
          <ac:picMkLst>
            <pc:docMk/>
            <pc:sldMk cId="68315985" sldId="1282"/>
            <ac:picMk id="4" creationId="{DBA40748-43A2-B6DB-49EE-728D52790A41}"/>
          </ac:picMkLst>
        </pc:picChg>
        <pc:picChg chg="add del">
          <ac:chgData name="Salima  Ben Najem" userId="5d5d9c33-4a8f-4fad-a74b-e23ae769dead" providerId="ADAL" clId="{3B2DA2D5-F576-45EC-96B1-60930CA05631}" dt="2026-03-03T19:18:08.858" v="423" actId="478"/>
          <ac:picMkLst>
            <pc:docMk/>
            <pc:sldMk cId="68315985" sldId="1282"/>
            <ac:picMk id="5" creationId="{88B41F19-214A-4A55-D999-772826ECF461}"/>
          </ac:picMkLst>
        </pc:picChg>
        <pc:picChg chg="add mod">
          <ac:chgData name="Salima  Ben Najem" userId="5d5d9c33-4a8f-4fad-a74b-e23ae769dead" providerId="ADAL" clId="{3B2DA2D5-F576-45EC-96B1-60930CA05631}" dt="2026-03-03T19:19:02.251" v="429" actId="14100"/>
          <ac:picMkLst>
            <pc:docMk/>
            <pc:sldMk cId="68315985" sldId="1282"/>
            <ac:picMk id="6" creationId="{565C9670-F3AE-1890-85C1-FDCC5D383D5E}"/>
          </ac:picMkLst>
        </pc:picChg>
        <pc:picChg chg="add mod">
          <ac:chgData name="Salima  Ben Najem" userId="5d5d9c33-4a8f-4fad-a74b-e23ae769dead" providerId="ADAL" clId="{3B2DA2D5-F576-45EC-96B1-60930CA05631}" dt="2026-03-03T19:19:31.436" v="432" actId="14100"/>
          <ac:picMkLst>
            <pc:docMk/>
            <pc:sldMk cId="68315985" sldId="1282"/>
            <ac:picMk id="7" creationId="{78AE465E-482C-CDF7-42DD-B6FB5DC81D85}"/>
          </ac:picMkLst>
        </pc:picChg>
        <pc:picChg chg="add del">
          <ac:chgData name="Salima  Ben Najem" userId="5d5d9c33-4a8f-4fad-a74b-e23ae769dead" providerId="ADAL" clId="{3B2DA2D5-F576-45EC-96B1-60930CA05631}" dt="2026-03-03T19:18:08.858" v="423" actId="478"/>
          <ac:picMkLst>
            <pc:docMk/>
            <pc:sldMk cId="68315985" sldId="1282"/>
            <ac:picMk id="8" creationId="{478F7415-C11D-1D64-C623-F6051A27C125}"/>
          </ac:picMkLst>
        </pc:picChg>
        <pc:picChg chg="add del">
          <ac:chgData name="Salima  Ben Najem" userId="5d5d9c33-4a8f-4fad-a74b-e23ae769dead" providerId="ADAL" clId="{3B2DA2D5-F576-45EC-96B1-60930CA05631}" dt="2026-03-03T19:18:08.858" v="423" actId="478"/>
          <ac:picMkLst>
            <pc:docMk/>
            <pc:sldMk cId="68315985" sldId="1282"/>
            <ac:picMk id="9" creationId="{6A2405DD-C925-5778-4DA8-D5FB1D5A8E1E}"/>
          </ac:picMkLst>
        </pc:picChg>
        <pc:picChg chg="add del">
          <ac:chgData name="Salima  Ben Najem" userId="5d5d9c33-4a8f-4fad-a74b-e23ae769dead" providerId="ADAL" clId="{3B2DA2D5-F576-45EC-96B1-60930CA05631}" dt="2026-03-03T19:18:08.858" v="423" actId="478"/>
          <ac:picMkLst>
            <pc:docMk/>
            <pc:sldMk cId="68315985" sldId="1282"/>
            <ac:picMk id="10" creationId="{594AE0BC-609D-7906-E8F6-870F961AD626}"/>
          </ac:picMkLst>
        </pc:picChg>
        <pc:picChg chg="add del">
          <ac:chgData name="Salima  Ben Najem" userId="5d5d9c33-4a8f-4fad-a74b-e23ae769dead" providerId="ADAL" clId="{3B2DA2D5-F576-45EC-96B1-60930CA05631}" dt="2026-03-03T19:18:08.858" v="423" actId="478"/>
          <ac:picMkLst>
            <pc:docMk/>
            <pc:sldMk cId="68315985" sldId="1282"/>
            <ac:picMk id="11" creationId="{C189C62C-4A4F-2289-F170-F1D514B540FA}"/>
          </ac:picMkLst>
        </pc:picChg>
        <pc:picChg chg="add del">
          <ac:chgData name="Salima  Ben Najem" userId="5d5d9c33-4a8f-4fad-a74b-e23ae769dead" providerId="ADAL" clId="{3B2DA2D5-F576-45EC-96B1-60930CA05631}" dt="2026-03-03T19:18:08.858" v="423" actId="478"/>
          <ac:picMkLst>
            <pc:docMk/>
            <pc:sldMk cId="68315985" sldId="1282"/>
            <ac:picMk id="12" creationId="{FD5BCE5A-6163-4479-BA85-DE5D5F86061F}"/>
          </ac:picMkLst>
        </pc:picChg>
        <pc:picChg chg="add mod">
          <ac:chgData name="Salima  Ben Najem" userId="5d5d9c33-4a8f-4fad-a74b-e23ae769dead" providerId="ADAL" clId="{3B2DA2D5-F576-45EC-96B1-60930CA05631}" dt="2026-03-03T19:20:02.141" v="436" actId="14100"/>
          <ac:picMkLst>
            <pc:docMk/>
            <pc:sldMk cId="68315985" sldId="1282"/>
            <ac:picMk id="17" creationId="{46518ADF-F022-6115-7EA5-C65EF279F9F4}"/>
          </ac:picMkLst>
        </pc:picChg>
        <pc:picChg chg="add mod">
          <ac:chgData name="Salima  Ben Najem" userId="5d5d9c33-4a8f-4fad-a74b-e23ae769dead" providerId="ADAL" clId="{3B2DA2D5-F576-45EC-96B1-60930CA05631}" dt="2026-03-03T19:20:29.776" v="439" actId="14100"/>
          <ac:picMkLst>
            <pc:docMk/>
            <pc:sldMk cId="68315985" sldId="1282"/>
            <ac:picMk id="18" creationId="{A4F7E2A1-1EC6-028B-BF20-2A59315074CF}"/>
          </ac:picMkLst>
        </pc:picChg>
      </pc:sldChg>
      <pc:sldChg chg="modSp mod">
        <pc:chgData name="Salima  Ben Najem" userId="5d5d9c33-4a8f-4fad-a74b-e23ae769dead" providerId="ADAL" clId="{3B2DA2D5-F576-45EC-96B1-60930CA05631}" dt="2026-03-03T19:28:07.440" v="1131" actId="20577"/>
        <pc:sldMkLst>
          <pc:docMk/>
          <pc:sldMk cId="3195323805" sldId="1293"/>
        </pc:sldMkLst>
        <pc:spChg chg="mod">
          <ac:chgData name="Salima  Ben Najem" userId="5d5d9c33-4a8f-4fad-a74b-e23ae769dead" providerId="ADAL" clId="{3B2DA2D5-F576-45EC-96B1-60930CA05631}" dt="2026-03-03T19:26:27.809" v="1032" actId="20577"/>
          <ac:spMkLst>
            <pc:docMk/>
            <pc:sldMk cId="3195323805" sldId="1293"/>
            <ac:spMk id="4" creationId="{CC1DF21D-28AB-899B-7C7F-A7219380DE28}"/>
          </ac:spMkLst>
        </pc:spChg>
        <pc:spChg chg="mod">
          <ac:chgData name="Salima  Ben Najem" userId="5d5d9c33-4a8f-4fad-a74b-e23ae769dead" providerId="ADAL" clId="{3B2DA2D5-F576-45EC-96B1-60930CA05631}" dt="2026-03-03T19:27:18.314" v="1094" actId="20577"/>
          <ac:spMkLst>
            <pc:docMk/>
            <pc:sldMk cId="3195323805" sldId="1293"/>
            <ac:spMk id="5" creationId="{838B0CDF-A5A3-D042-F761-98EDB13C284C}"/>
          </ac:spMkLst>
        </pc:spChg>
        <pc:spChg chg="mod">
          <ac:chgData name="Salima  Ben Najem" userId="5d5d9c33-4a8f-4fad-a74b-e23ae769dead" providerId="ADAL" clId="{3B2DA2D5-F576-45EC-96B1-60930CA05631}" dt="2026-03-03T19:26:15.535" v="1023" actId="14100"/>
          <ac:spMkLst>
            <pc:docMk/>
            <pc:sldMk cId="3195323805" sldId="1293"/>
            <ac:spMk id="6" creationId="{8B47C0F2-884F-A0F5-ECA3-74786B439756}"/>
          </ac:spMkLst>
        </pc:spChg>
        <pc:spChg chg="mod">
          <ac:chgData name="Salima  Ben Najem" userId="5d5d9c33-4a8f-4fad-a74b-e23ae769dead" providerId="ADAL" clId="{3B2DA2D5-F576-45EC-96B1-60930CA05631}" dt="2026-03-03T19:28:07.440" v="1131" actId="20577"/>
          <ac:spMkLst>
            <pc:docMk/>
            <pc:sldMk cId="3195323805" sldId="1293"/>
            <ac:spMk id="8" creationId="{A58F14B9-2C3E-2138-90FE-687086DCACED}"/>
          </ac:spMkLst>
        </pc:spChg>
        <pc:spChg chg="mod">
          <ac:chgData name="Salima  Ben Najem" userId="5d5d9c33-4a8f-4fad-a74b-e23ae769dead" providerId="ADAL" clId="{3B2DA2D5-F576-45EC-96B1-60930CA05631}" dt="2026-03-03T19:27:55.086" v="1124" actId="20577"/>
          <ac:spMkLst>
            <pc:docMk/>
            <pc:sldMk cId="3195323805" sldId="1293"/>
            <ac:spMk id="10" creationId="{8CC9A640-F49B-B132-0E3D-F326D5060A26}"/>
          </ac:spMkLst>
        </pc:spChg>
        <pc:spChg chg="mod">
          <ac:chgData name="Salima  Ben Najem" userId="5d5d9c33-4a8f-4fad-a74b-e23ae769dead" providerId="ADAL" clId="{3B2DA2D5-F576-45EC-96B1-60930CA05631}" dt="2026-03-03T19:27:40.694" v="1104" actId="20577"/>
          <ac:spMkLst>
            <pc:docMk/>
            <pc:sldMk cId="3195323805" sldId="1293"/>
            <ac:spMk id="12" creationId="{2DD02AE5-5D1C-C984-AECA-46D437B75093}"/>
          </ac:spMkLst>
        </pc:spChg>
        <pc:spChg chg="mod">
          <ac:chgData name="Salima  Ben Najem" userId="5d5d9c33-4a8f-4fad-a74b-e23ae769dead" providerId="ADAL" clId="{3B2DA2D5-F576-45EC-96B1-60930CA05631}" dt="2026-03-03T19:26:50.175" v="1065" actId="14100"/>
          <ac:spMkLst>
            <pc:docMk/>
            <pc:sldMk cId="3195323805" sldId="1293"/>
            <ac:spMk id="18" creationId="{7093D257-8CEC-6D64-F94A-178746A8F1B7}"/>
          </ac:spMkLst>
        </pc:spChg>
        <pc:spChg chg="mod">
          <ac:chgData name="Salima  Ben Najem" userId="5d5d9c33-4a8f-4fad-a74b-e23ae769dead" providerId="ADAL" clId="{3B2DA2D5-F576-45EC-96B1-60930CA05631}" dt="2026-03-03T19:27:01.740" v="1078" actId="20577"/>
          <ac:spMkLst>
            <pc:docMk/>
            <pc:sldMk cId="3195323805" sldId="1293"/>
            <ac:spMk id="20" creationId="{41812F22-54BB-86F7-BE09-8A252AD6A3D9}"/>
          </ac:spMkLst>
        </pc:spChg>
        <pc:spChg chg="mod">
          <ac:chgData name="Salima  Ben Najem" userId="5d5d9c33-4a8f-4fad-a74b-e23ae769dead" providerId="ADAL" clId="{3B2DA2D5-F576-45EC-96B1-60930CA05631}" dt="2026-03-03T19:26:35.198" v="1042" actId="20577"/>
          <ac:spMkLst>
            <pc:docMk/>
            <pc:sldMk cId="3195323805" sldId="1293"/>
            <ac:spMk id="22" creationId="{3A903584-0621-BFD8-8A51-4F9393620A3F}"/>
          </ac:spMkLst>
        </pc:spChg>
      </pc:sldChg>
      <pc:sldChg chg="modSp mod">
        <pc:chgData name="Salima  Ben Najem" userId="5d5d9c33-4a8f-4fad-a74b-e23ae769dead" providerId="ADAL" clId="{3B2DA2D5-F576-45EC-96B1-60930CA05631}" dt="2026-03-03T18:48:33.495" v="14" actId="207"/>
        <pc:sldMkLst>
          <pc:docMk/>
          <pc:sldMk cId="4184510156" sldId="1351"/>
        </pc:sldMkLst>
        <pc:spChg chg="mod">
          <ac:chgData name="Salima  Ben Najem" userId="5d5d9c33-4a8f-4fad-a74b-e23ae769dead" providerId="ADAL" clId="{3B2DA2D5-F576-45EC-96B1-60930CA05631}" dt="2026-03-03T18:47:03.313" v="3" actId="207"/>
          <ac:spMkLst>
            <pc:docMk/>
            <pc:sldMk cId="4184510156" sldId="1351"/>
            <ac:spMk id="4" creationId="{A2A74291-E7E7-13E4-B65A-C8356CD292FE}"/>
          </ac:spMkLst>
        </pc:spChg>
        <pc:spChg chg="mod">
          <ac:chgData name="Salima  Ben Najem" userId="5d5d9c33-4a8f-4fad-a74b-e23ae769dead" providerId="ADAL" clId="{3B2DA2D5-F576-45EC-96B1-60930CA05631}" dt="2026-03-03T18:47:20.900" v="5" actId="207"/>
          <ac:spMkLst>
            <pc:docMk/>
            <pc:sldMk cId="4184510156" sldId="1351"/>
            <ac:spMk id="11" creationId="{CFC503CC-4FA1-9F10-684E-6C928131AD4B}"/>
          </ac:spMkLst>
        </pc:spChg>
        <pc:spChg chg="mod">
          <ac:chgData name="Salima  Ben Najem" userId="5d5d9c33-4a8f-4fad-a74b-e23ae769dead" providerId="ADAL" clId="{3B2DA2D5-F576-45EC-96B1-60930CA05631}" dt="2026-03-03T18:47:42.065" v="7" actId="207"/>
          <ac:spMkLst>
            <pc:docMk/>
            <pc:sldMk cId="4184510156" sldId="1351"/>
            <ac:spMk id="12" creationId="{E2007DED-A7A4-1496-C6CA-3C0B3D55903F}"/>
          </ac:spMkLst>
        </pc:spChg>
        <pc:spChg chg="mod">
          <ac:chgData name="Salima  Ben Najem" userId="5d5d9c33-4a8f-4fad-a74b-e23ae769dead" providerId="ADAL" clId="{3B2DA2D5-F576-45EC-96B1-60930CA05631}" dt="2026-03-03T18:48:26.013" v="13" actId="207"/>
          <ac:spMkLst>
            <pc:docMk/>
            <pc:sldMk cId="4184510156" sldId="1351"/>
            <ac:spMk id="13" creationId="{2CC04B81-2F68-9145-2BD8-E6E9F41E90B1}"/>
          </ac:spMkLst>
        </pc:spChg>
        <pc:spChg chg="mod">
          <ac:chgData name="Salima  Ben Najem" userId="5d5d9c33-4a8f-4fad-a74b-e23ae769dead" providerId="ADAL" clId="{3B2DA2D5-F576-45EC-96B1-60930CA05631}" dt="2026-03-03T18:48:33.495" v="14" actId="207"/>
          <ac:spMkLst>
            <pc:docMk/>
            <pc:sldMk cId="4184510156" sldId="1351"/>
            <ac:spMk id="14" creationId="{AF0CA50C-2275-E5C0-2D7C-487CAD1753CB}"/>
          </ac:spMkLst>
        </pc:spChg>
        <pc:spChg chg="mod">
          <ac:chgData name="Salima  Ben Najem" userId="5d5d9c33-4a8f-4fad-a74b-e23ae769dead" providerId="ADAL" clId="{3B2DA2D5-F576-45EC-96B1-60930CA05631}" dt="2026-03-03T18:47:11.329" v="4" actId="207"/>
          <ac:spMkLst>
            <pc:docMk/>
            <pc:sldMk cId="4184510156" sldId="1351"/>
            <ac:spMk id="18" creationId="{ECE942AC-D1E4-7C1A-AB4A-F1F11950B0CE}"/>
          </ac:spMkLst>
        </pc:spChg>
      </pc:sldChg>
      <pc:sldChg chg="addSp delSp modSp mod">
        <pc:chgData name="Salima  Ben Najem" userId="5d5d9c33-4a8f-4fad-a74b-e23ae769dead" providerId="ADAL" clId="{3B2DA2D5-F576-45EC-96B1-60930CA05631}" dt="2026-03-03T18:55:44.797" v="118" actId="1035"/>
        <pc:sldMkLst>
          <pc:docMk/>
          <pc:sldMk cId="2448685570" sldId="1358"/>
        </pc:sldMkLst>
        <pc:spChg chg="add mod">
          <ac:chgData name="Salima  Ben Najem" userId="5d5d9c33-4a8f-4fad-a74b-e23ae769dead" providerId="ADAL" clId="{3B2DA2D5-F576-45EC-96B1-60930CA05631}" dt="2026-03-03T18:55:44.797" v="118" actId="1035"/>
          <ac:spMkLst>
            <pc:docMk/>
            <pc:sldMk cId="2448685570" sldId="1358"/>
            <ac:spMk id="3" creationId="{EA0E7769-79D9-6F66-8E9B-74680E31D70F}"/>
          </ac:spMkLst>
        </pc:spChg>
        <pc:spChg chg="add mod">
          <ac:chgData name="Salima  Ben Najem" userId="5d5d9c33-4a8f-4fad-a74b-e23ae769dead" providerId="ADAL" clId="{3B2DA2D5-F576-45EC-96B1-60930CA05631}" dt="2026-03-03T18:55:31.031" v="107" actId="1036"/>
          <ac:spMkLst>
            <pc:docMk/>
            <pc:sldMk cId="2448685570" sldId="1358"/>
            <ac:spMk id="6" creationId="{AFF1C621-3A20-52A0-4B22-3BBB251CA5B0}"/>
          </ac:spMkLst>
        </pc:spChg>
        <pc:spChg chg="add del mod">
          <ac:chgData name="Salima  Ben Najem" userId="5d5d9c33-4a8f-4fad-a74b-e23ae769dead" providerId="ADAL" clId="{3B2DA2D5-F576-45EC-96B1-60930CA05631}" dt="2026-03-03T18:53:15.578" v="40" actId="478"/>
          <ac:spMkLst>
            <pc:docMk/>
            <pc:sldMk cId="2448685570" sldId="1358"/>
            <ac:spMk id="8" creationId="{B0F7E8AF-445A-4B68-30B7-B4532A5A48DD}"/>
          </ac:spMkLst>
        </pc:spChg>
        <pc:spChg chg="del">
          <ac:chgData name="Salima  Ben Najem" userId="5d5d9c33-4a8f-4fad-a74b-e23ae769dead" providerId="ADAL" clId="{3B2DA2D5-F576-45EC-96B1-60930CA05631}" dt="2026-03-03T18:49:56.883" v="15" actId="478"/>
          <ac:spMkLst>
            <pc:docMk/>
            <pc:sldMk cId="2448685570" sldId="1358"/>
            <ac:spMk id="10" creationId="{67D80AB4-ECA8-A6F6-786C-3FC9A98587BE}"/>
          </ac:spMkLst>
        </pc:spChg>
        <pc:spChg chg="del">
          <ac:chgData name="Salima  Ben Najem" userId="5d5d9c33-4a8f-4fad-a74b-e23ae769dead" providerId="ADAL" clId="{3B2DA2D5-F576-45EC-96B1-60930CA05631}" dt="2026-03-03T18:49:56.883" v="15" actId="478"/>
          <ac:spMkLst>
            <pc:docMk/>
            <pc:sldMk cId="2448685570" sldId="1358"/>
            <ac:spMk id="11" creationId="{E3A028D8-D16F-FB9B-AD36-21B4DFA5C5B1}"/>
          </ac:spMkLst>
        </pc:spChg>
        <pc:spChg chg="del">
          <ac:chgData name="Salima  Ben Najem" userId="5d5d9c33-4a8f-4fad-a74b-e23ae769dead" providerId="ADAL" clId="{3B2DA2D5-F576-45EC-96B1-60930CA05631}" dt="2026-03-03T18:49:56.883" v="15" actId="478"/>
          <ac:spMkLst>
            <pc:docMk/>
            <pc:sldMk cId="2448685570" sldId="1358"/>
            <ac:spMk id="12" creationId="{3F3BD283-4A34-68B4-D186-F02D0F7EA30E}"/>
          </ac:spMkLst>
        </pc:spChg>
        <pc:spChg chg="del">
          <ac:chgData name="Salima  Ben Najem" userId="5d5d9c33-4a8f-4fad-a74b-e23ae769dead" providerId="ADAL" clId="{3B2DA2D5-F576-45EC-96B1-60930CA05631}" dt="2026-03-03T18:49:56.883" v="15" actId="478"/>
          <ac:spMkLst>
            <pc:docMk/>
            <pc:sldMk cId="2448685570" sldId="1358"/>
            <ac:spMk id="18" creationId="{B574213A-3FB7-C7BB-936D-8DA36DB21BF4}"/>
          </ac:spMkLst>
        </pc:spChg>
        <pc:spChg chg="del">
          <ac:chgData name="Salima  Ben Najem" userId="5d5d9c33-4a8f-4fad-a74b-e23ae769dead" providerId="ADAL" clId="{3B2DA2D5-F576-45EC-96B1-60930CA05631}" dt="2026-03-03T18:49:56.883" v="15" actId="478"/>
          <ac:spMkLst>
            <pc:docMk/>
            <pc:sldMk cId="2448685570" sldId="1358"/>
            <ac:spMk id="20" creationId="{18BBDD33-9628-45E8-FC2D-1D0E42EC3140}"/>
          </ac:spMkLst>
        </pc:spChg>
        <pc:spChg chg="add mod">
          <ac:chgData name="Salima  Ben Najem" userId="5d5d9c33-4a8f-4fad-a74b-e23ae769dead" providerId="ADAL" clId="{3B2DA2D5-F576-45EC-96B1-60930CA05631}" dt="2026-03-03T18:53:51.832" v="71" actId="1076"/>
          <ac:spMkLst>
            <pc:docMk/>
            <pc:sldMk cId="2448685570" sldId="1358"/>
            <ac:spMk id="22" creationId="{BBB1D718-83CD-8771-DFF8-E02CDA3636CA}"/>
          </ac:spMkLst>
        </pc:spChg>
        <pc:spChg chg="del">
          <ac:chgData name="Salima  Ben Najem" userId="5d5d9c33-4a8f-4fad-a74b-e23ae769dead" providerId="ADAL" clId="{3B2DA2D5-F576-45EC-96B1-60930CA05631}" dt="2026-03-03T18:49:56.883" v="15" actId="478"/>
          <ac:spMkLst>
            <pc:docMk/>
            <pc:sldMk cId="2448685570" sldId="1358"/>
            <ac:spMk id="24" creationId="{29EEF3A3-DE04-899C-D4E1-7832FECAAC5F}"/>
          </ac:spMkLst>
        </pc:spChg>
        <pc:spChg chg="add mod">
          <ac:chgData name="Salima  Ben Najem" userId="5d5d9c33-4a8f-4fad-a74b-e23ae769dead" providerId="ADAL" clId="{3B2DA2D5-F576-45EC-96B1-60930CA05631}" dt="2026-03-03T18:54:26.884" v="88" actId="1035"/>
          <ac:spMkLst>
            <pc:docMk/>
            <pc:sldMk cId="2448685570" sldId="1358"/>
            <ac:spMk id="25" creationId="{E933628A-3778-ACB6-AAE6-983593FEC9F3}"/>
          </ac:spMkLst>
        </pc:spChg>
        <pc:spChg chg="add mod">
          <ac:chgData name="Salima  Ben Najem" userId="5d5d9c33-4a8f-4fad-a74b-e23ae769dead" providerId="ADAL" clId="{3B2DA2D5-F576-45EC-96B1-60930CA05631}" dt="2026-03-03T18:54:58.013" v="90" actId="1076"/>
          <ac:spMkLst>
            <pc:docMk/>
            <pc:sldMk cId="2448685570" sldId="1358"/>
            <ac:spMk id="28" creationId="{12682C43-6A92-9FA1-4F4C-EA57B7995982}"/>
          </ac:spMkLst>
        </pc:spChg>
        <pc:spChg chg="add mod">
          <ac:chgData name="Salima  Ben Najem" userId="5d5d9c33-4a8f-4fad-a74b-e23ae769dead" providerId="ADAL" clId="{3B2DA2D5-F576-45EC-96B1-60930CA05631}" dt="2026-03-03T18:55:24.839" v="101" actId="1035"/>
          <ac:spMkLst>
            <pc:docMk/>
            <pc:sldMk cId="2448685570" sldId="1358"/>
            <ac:spMk id="30" creationId="{5A70A7AF-47CE-0B5C-10E1-165B98F5D997}"/>
          </ac:spMkLst>
        </pc:spChg>
        <pc:picChg chg="del">
          <ac:chgData name="Salima  Ben Najem" userId="5d5d9c33-4a8f-4fad-a74b-e23ae769dead" providerId="ADAL" clId="{3B2DA2D5-F576-45EC-96B1-60930CA05631}" dt="2026-03-03T18:49:56.883" v="15" actId="478"/>
          <ac:picMkLst>
            <pc:docMk/>
            <pc:sldMk cId="2448685570" sldId="1358"/>
            <ac:picMk id="2" creationId="{085C36F9-3489-1A55-2F75-8EE8B5E89E00}"/>
          </ac:picMkLst>
        </pc:picChg>
        <pc:picChg chg="del">
          <ac:chgData name="Salima  Ben Najem" userId="5d5d9c33-4a8f-4fad-a74b-e23ae769dead" providerId="ADAL" clId="{3B2DA2D5-F576-45EC-96B1-60930CA05631}" dt="2026-03-03T18:49:56.883" v="15" actId="478"/>
          <ac:picMkLst>
            <pc:docMk/>
            <pc:sldMk cId="2448685570" sldId="1358"/>
            <ac:picMk id="4" creationId="{5A963476-2352-DC9C-4461-FA8498947629}"/>
          </ac:picMkLst>
        </pc:picChg>
        <pc:picChg chg="add mod">
          <ac:chgData name="Salima  Ben Najem" userId="5d5d9c33-4a8f-4fad-a74b-e23ae769dead" providerId="ADAL" clId="{3B2DA2D5-F576-45EC-96B1-60930CA05631}" dt="2026-03-03T18:55:38.761" v="108" actId="14100"/>
          <ac:picMkLst>
            <pc:docMk/>
            <pc:sldMk cId="2448685570" sldId="1358"/>
            <ac:picMk id="5" creationId="{6FBB4219-81AA-1DB9-BF7C-9F42E886F733}"/>
          </ac:picMkLst>
        </pc:picChg>
        <pc:picChg chg="add mod">
          <ac:chgData name="Salima  Ben Najem" userId="5d5d9c33-4a8f-4fad-a74b-e23ae769dead" providerId="ADAL" clId="{3B2DA2D5-F576-45EC-96B1-60930CA05631}" dt="2026-03-03T18:55:31.031" v="107" actId="1036"/>
          <ac:picMkLst>
            <pc:docMk/>
            <pc:sldMk cId="2448685570" sldId="1358"/>
            <ac:picMk id="7" creationId="{E50642E4-5DD2-6870-4A88-96C838192294}"/>
          </ac:picMkLst>
        </pc:picChg>
        <pc:picChg chg="add mod">
          <ac:chgData name="Salima  Ben Najem" userId="5d5d9c33-4a8f-4fad-a74b-e23ae769dead" providerId="ADAL" clId="{3B2DA2D5-F576-45EC-96B1-60930CA05631}" dt="2026-03-03T18:52:57.555" v="37" actId="1076"/>
          <ac:picMkLst>
            <pc:docMk/>
            <pc:sldMk cId="2448685570" sldId="1358"/>
            <ac:picMk id="9" creationId="{2A5F9CF8-EDD4-BC85-B4BA-C7100153EF29}"/>
          </ac:picMkLst>
        </pc:picChg>
        <pc:picChg chg="del">
          <ac:chgData name="Salima  Ben Najem" userId="5d5d9c33-4a8f-4fad-a74b-e23ae769dead" providerId="ADAL" clId="{3B2DA2D5-F576-45EC-96B1-60930CA05631}" dt="2026-03-03T18:49:56.883" v="15" actId="478"/>
          <ac:picMkLst>
            <pc:docMk/>
            <pc:sldMk cId="2448685570" sldId="1358"/>
            <ac:picMk id="17" creationId="{37E0E593-6510-5152-BDF7-F2D206ED5063}"/>
          </ac:picMkLst>
        </pc:picChg>
        <pc:picChg chg="del">
          <ac:chgData name="Salima  Ben Najem" userId="5d5d9c33-4a8f-4fad-a74b-e23ae769dead" providerId="ADAL" clId="{3B2DA2D5-F576-45EC-96B1-60930CA05631}" dt="2026-03-03T18:49:56.883" v="15" actId="478"/>
          <ac:picMkLst>
            <pc:docMk/>
            <pc:sldMk cId="2448685570" sldId="1358"/>
            <ac:picMk id="23" creationId="{8D69608C-0E60-8165-2991-102DE4EFC62F}"/>
          </ac:picMkLst>
        </pc:picChg>
        <pc:picChg chg="add mod">
          <ac:chgData name="Salima  Ben Najem" userId="5d5d9c33-4a8f-4fad-a74b-e23ae769dead" providerId="ADAL" clId="{3B2DA2D5-F576-45EC-96B1-60930CA05631}" dt="2026-03-03T18:54:26.884" v="88" actId="1035"/>
          <ac:picMkLst>
            <pc:docMk/>
            <pc:sldMk cId="2448685570" sldId="1358"/>
            <ac:picMk id="27" creationId="{079172AB-CEE5-A811-DF41-753CE7AA6046}"/>
          </ac:picMkLst>
        </pc:picChg>
        <pc:picChg chg="add mod">
          <ac:chgData name="Salima  Ben Najem" userId="5d5d9c33-4a8f-4fad-a74b-e23ae769dead" providerId="ADAL" clId="{3B2DA2D5-F576-45EC-96B1-60930CA05631}" dt="2026-03-03T18:54:58.013" v="90" actId="1076"/>
          <ac:picMkLst>
            <pc:docMk/>
            <pc:sldMk cId="2448685570" sldId="1358"/>
            <ac:picMk id="29" creationId="{288DA7F1-DC11-0A41-7D8A-FAA6C1FCD750}"/>
          </ac:picMkLst>
        </pc:picChg>
        <pc:picChg chg="add mod">
          <ac:chgData name="Salima  Ben Najem" userId="5d5d9c33-4a8f-4fad-a74b-e23ae769dead" providerId="ADAL" clId="{3B2DA2D5-F576-45EC-96B1-60930CA05631}" dt="2026-03-03T18:55:24.839" v="101" actId="1035"/>
          <ac:picMkLst>
            <pc:docMk/>
            <pc:sldMk cId="2448685570" sldId="1358"/>
            <ac:picMk id="31" creationId="{DF870315-E9D5-EEDD-5A62-E76539E7F2DB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3-03T19:16:54.858" v="419" actId="20577"/>
        <pc:sldMkLst>
          <pc:docMk/>
          <pc:sldMk cId="163224702" sldId="1360"/>
        </pc:sldMkLst>
        <pc:spChg chg="mod">
          <ac:chgData name="Salima  Ben Najem" userId="5d5d9c33-4a8f-4fad-a74b-e23ae769dead" providerId="ADAL" clId="{3B2DA2D5-F576-45EC-96B1-60930CA05631}" dt="2026-03-03T19:16:54.858" v="419" actId="20577"/>
          <ac:spMkLst>
            <pc:docMk/>
            <pc:sldMk cId="163224702" sldId="1360"/>
            <ac:spMk id="16" creationId="{148AC99B-ADF1-D98B-0837-34BD39C15B4F}"/>
          </ac:spMkLst>
        </pc:spChg>
        <pc:picChg chg="add del mod">
          <ac:chgData name="Salima  Ben Najem" userId="5d5d9c33-4a8f-4fad-a74b-e23ae769dead" providerId="ADAL" clId="{3B2DA2D5-F576-45EC-96B1-60930CA05631}" dt="2026-03-03T18:58:05.050" v="121" actId="478"/>
          <ac:picMkLst>
            <pc:docMk/>
            <pc:sldMk cId="163224702" sldId="1360"/>
            <ac:picMk id="2" creationId="{F9374822-DBE4-C73A-EC19-16897CA652C1}"/>
          </ac:picMkLst>
        </pc:picChg>
        <pc:picChg chg="del">
          <ac:chgData name="Salima  Ben Najem" userId="5d5d9c33-4a8f-4fad-a74b-e23ae769dead" providerId="ADAL" clId="{3B2DA2D5-F576-45EC-96B1-60930CA05631}" dt="2026-03-03T18:57:57.336" v="119" actId="478"/>
          <ac:picMkLst>
            <pc:docMk/>
            <pc:sldMk cId="163224702" sldId="1360"/>
            <ac:picMk id="3" creationId="{475C9448-E9B1-F2A0-589D-E2BCFFAB088E}"/>
          </ac:picMkLst>
        </pc:picChg>
        <pc:picChg chg="add mod">
          <ac:chgData name="Salima  Ben Najem" userId="5d5d9c33-4a8f-4fad-a74b-e23ae769dead" providerId="ADAL" clId="{3B2DA2D5-F576-45EC-96B1-60930CA05631}" dt="2026-03-03T19:15:13.487" v="154" actId="14100"/>
          <ac:picMkLst>
            <pc:docMk/>
            <pc:sldMk cId="163224702" sldId="1360"/>
            <ac:picMk id="5" creationId="{965CF6E2-1ACC-0BAD-2C0C-052A87DFF3BB}"/>
          </ac:picMkLst>
        </pc:picChg>
        <pc:picChg chg="add mod">
          <ac:chgData name="Salima  Ben Najem" userId="5d5d9c33-4a8f-4fad-a74b-e23ae769dead" providerId="ADAL" clId="{3B2DA2D5-F576-45EC-96B1-60930CA05631}" dt="2026-03-03T19:15:09.918" v="153" actId="14100"/>
          <ac:picMkLst>
            <pc:docMk/>
            <pc:sldMk cId="163224702" sldId="1360"/>
            <ac:picMk id="7" creationId="{1704DF8D-C03F-2BD1-9AE6-C9BAD7DE655F}"/>
          </ac:picMkLst>
        </pc:picChg>
        <pc:picChg chg="add mod">
          <ac:chgData name="Salima  Ben Najem" userId="5d5d9c33-4a8f-4fad-a74b-e23ae769dead" providerId="ADAL" clId="{3B2DA2D5-F576-45EC-96B1-60930CA05631}" dt="2026-03-03T19:15:18.687" v="156" actId="1076"/>
          <ac:picMkLst>
            <pc:docMk/>
            <pc:sldMk cId="163224702" sldId="1360"/>
            <ac:picMk id="9" creationId="{A70D173D-E12C-091D-1C93-598324418E47}"/>
          </ac:picMkLst>
        </pc:picChg>
        <pc:picChg chg="add mod">
          <ac:chgData name="Salima  Ben Najem" userId="5d5d9c33-4a8f-4fad-a74b-e23ae769dead" providerId="ADAL" clId="{3B2DA2D5-F576-45EC-96B1-60930CA05631}" dt="2026-03-03T19:15:06.939" v="152" actId="14100"/>
          <ac:picMkLst>
            <pc:docMk/>
            <pc:sldMk cId="163224702" sldId="1360"/>
            <ac:picMk id="11" creationId="{23950C07-8E28-CC2E-F2DB-AEE71D6046FD}"/>
          </ac:picMkLst>
        </pc:picChg>
        <pc:picChg chg="del">
          <ac:chgData name="Salima  Ben Najem" userId="5d5d9c33-4a8f-4fad-a74b-e23ae769dead" providerId="ADAL" clId="{3B2DA2D5-F576-45EC-96B1-60930CA05631}" dt="2026-03-03T19:01:22.528" v="130" actId="478"/>
          <ac:picMkLst>
            <pc:docMk/>
            <pc:sldMk cId="163224702" sldId="1360"/>
            <ac:picMk id="12" creationId="{DAAC42C9-A3A2-C47B-83BC-F3F575E14DC2}"/>
          </ac:picMkLst>
        </pc:picChg>
        <pc:picChg chg="del">
          <ac:chgData name="Salima  Ben Najem" userId="5d5d9c33-4a8f-4fad-a74b-e23ae769dead" providerId="ADAL" clId="{3B2DA2D5-F576-45EC-96B1-60930CA05631}" dt="2026-03-03T19:01:16.807" v="127" actId="478"/>
          <ac:picMkLst>
            <pc:docMk/>
            <pc:sldMk cId="163224702" sldId="1360"/>
            <ac:picMk id="18" creationId="{9E081177-B2BE-80A8-66CD-F9ECC9C0EC07}"/>
          </ac:picMkLst>
        </pc:picChg>
        <pc:picChg chg="add mod">
          <ac:chgData name="Salima  Ben Najem" userId="5d5d9c33-4a8f-4fad-a74b-e23ae769dead" providerId="ADAL" clId="{3B2DA2D5-F576-45EC-96B1-60930CA05631}" dt="2026-03-03T19:15:21.070" v="157" actId="1076"/>
          <ac:picMkLst>
            <pc:docMk/>
            <pc:sldMk cId="163224702" sldId="1360"/>
            <ac:picMk id="19" creationId="{55CE7913-CD84-1E6F-445A-8A1B85ECEF29}"/>
          </ac:picMkLst>
        </pc:picChg>
        <pc:picChg chg="del">
          <ac:chgData name="Salima  Ben Najem" userId="5d5d9c33-4a8f-4fad-a74b-e23ae769dead" providerId="ADAL" clId="{3B2DA2D5-F576-45EC-96B1-60930CA05631}" dt="2026-03-03T19:01:18.722" v="128" actId="478"/>
          <ac:picMkLst>
            <pc:docMk/>
            <pc:sldMk cId="163224702" sldId="1360"/>
            <ac:picMk id="20" creationId="{06F9EEFA-BBD3-D242-624B-70E5EA55B762}"/>
          </ac:picMkLst>
        </pc:picChg>
        <pc:picChg chg="del">
          <ac:chgData name="Salima  Ben Najem" userId="5d5d9c33-4a8f-4fad-a74b-e23ae769dead" providerId="ADAL" clId="{3B2DA2D5-F576-45EC-96B1-60930CA05631}" dt="2026-03-03T19:01:20.660" v="129" actId="478"/>
          <ac:picMkLst>
            <pc:docMk/>
            <pc:sldMk cId="163224702" sldId="1360"/>
            <ac:picMk id="24" creationId="{DDCF862F-FCF2-90CE-5461-1C5E8A5AFC74}"/>
          </ac:picMkLst>
        </pc:picChg>
      </pc:sldChg>
      <pc:sldChg chg="modSp mod">
        <pc:chgData name="Salima  Ben Najem" userId="5d5d9c33-4a8f-4fad-a74b-e23ae769dead" providerId="ADAL" clId="{3B2DA2D5-F576-45EC-96B1-60930CA05631}" dt="2026-03-03T19:23:13.150" v="644" actId="20577"/>
        <pc:sldMkLst>
          <pc:docMk/>
          <pc:sldMk cId="155981778" sldId="1361"/>
        </pc:sldMkLst>
        <pc:spChg chg="mod">
          <ac:chgData name="Salima  Ben Najem" userId="5d5d9c33-4a8f-4fad-a74b-e23ae769dead" providerId="ADAL" clId="{3B2DA2D5-F576-45EC-96B1-60930CA05631}" dt="2026-03-03T19:23:13.150" v="644" actId="20577"/>
          <ac:spMkLst>
            <pc:docMk/>
            <pc:sldMk cId="155981778" sldId="1361"/>
            <ac:spMk id="3" creationId="{04B6ED0D-DE58-B01E-15D7-D6E8A2B5A4C4}"/>
          </ac:spMkLst>
        </pc:spChg>
      </pc:sldChg>
      <pc:sldChg chg="modSp mod">
        <pc:chgData name="Salima  Ben Najem" userId="5d5d9c33-4a8f-4fad-a74b-e23ae769dead" providerId="ADAL" clId="{3B2DA2D5-F576-45EC-96B1-60930CA05631}" dt="2026-03-03T19:25:54.714" v="1006" actId="20577"/>
        <pc:sldMkLst>
          <pc:docMk/>
          <pc:sldMk cId="3761180768" sldId="1363"/>
        </pc:sldMkLst>
        <pc:spChg chg="mod">
          <ac:chgData name="Salima  Ben Najem" userId="5d5d9c33-4a8f-4fad-a74b-e23ae769dead" providerId="ADAL" clId="{3B2DA2D5-F576-45EC-96B1-60930CA05631}" dt="2026-03-03T19:24:53.834" v="812" actId="20577"/>
          <ac:spMkLst>
            <pc:docMk/>
            <pc:sldMk cId="3761180768" sldId="1363"/>
            <ac:spMk id="2" creationId="{D35C1D2E-63FA-B2FB-2CB4-E3AAFA8921B0}"/>
          </ac:spMkLst>
        </pc:spChg>
        <pc:spChg chg="mod">
          <ac:chgData name="Salima  Ben Najem" userId="5d5d9c33-4a8f-4fad-a74b-e23ae769dead" providerId="ADAL" clId="{3B2DA2D5-F576-45EC-96B1-60930CA05631}" dt="2026-03-03T19:25:54.714" v="1006" actId="20577"/>
          <ac:spMkLst>
            <pc:docMk/>
            <pc:sldMk cId="3761180768" sldId="1363"/>
            <ac:spMk id="16" creationId="{5AE8B19C-F9BD-C41B-5519-216C3062AD85}"/>
          </ac:spMkLst>
        </pc:spChg>
      </pc:sldChg>
      <pc:sldChg chg="modSp mod">
        <pc:chgData name="Salima  Ben Najem" userId="5d5d9c33-4a8f-4fad-a74b-e23ae769dead" providerId="ADAL" clId="{3B2DA2D5-F576-45EC-96B1-60930CA05631}" dt="2026-03-03T19:29:02.485" v="1206" actId="20577"/>
        <pc:sldMkLst>
          <pc:docMk/>
          <pc:sldMk cId="2898488711" sldId="1364"/>
        </pc:sldMkLst>
        <pc:spChg chg="mod">
          <ac:chgData name="Salima  Ben Najem" userId="5d5d9c33-4a8f-4fad-a74b-e23ae769dead" providerId="ADAL" clId="{3B2DA2D5-F576-45EC-96B1-60930CA05631}" dt="2026-03-03T19:29:02.485" v="1206" actId="20577"/>
          <ac:spMkLst>
            <pc:docMk/>
            <pc:sldMk cId="2898488711" sldId="1364"/>
            <ac:spMk id="4" creationId="{910057F2-662E-3C2B-FD97-7C9BB1C8E604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06/03/2026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67435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Layouts/_rels/slideLayout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6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03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7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26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630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683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782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37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036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224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7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29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2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44885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55698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466745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95324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981961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953242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33809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248818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783246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64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84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413922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4167945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4139226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5240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969230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63483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742973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652729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30180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419304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65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22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03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4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85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58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06/03/2026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0098939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06/03/2026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96921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06/03/2026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3891965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06/03/2026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8488753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06/03/2026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5043591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06/03/2026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1041541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06/03/2026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5160110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06/03/2026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8568944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06/03/2026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8459378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06/03/2026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1121345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06/03/2026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079336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5782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95853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92510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9228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44610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20260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0762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687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38482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68492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87772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59972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94890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1675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47984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0277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2861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image" Target="../media/image4.jpg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3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23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37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9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38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image" Target="../media/image13.png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image" Target="../media/image12.jpg"/><Relationship Id="rId2" Type="http://schemas.openxmlformats.org/officeDocument/2006/relationships/slideLayout" Target="../slideLayouts/slideLayout42.xml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theme" Target="../theme/theme5.xml"/><Relationship Id="rId5" Type="http://schemas.openxmlformats.org/officeDocument/2006/relationships/slideLayout" Target="../slideLayouts/slideLayout45.xml"/><Relationship Id="rId15" Type="http://schemas.openxmlformats.org/officeDocument/2006/relationships/image" Target="../media/image15.png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image" Target="../media/image14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55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5" Type="http://schemas.openxmlformats.org/officeDocument/2006/relationships/slideLayout" Target="../slideLayouts/slideLayout64.xml"/><Relationship Id="rId4" Type="http://schemas.openxmlformats.org/officeDocument/2006/relationships/slideLayout" Target="../slideLayouts/slideLayout63.xml"/><Relationship Id="rId9" Type="http://schemas.openxmlformats.org/officeDocument/2006/relationships/image" Target="../media/image4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69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9.jpg"/><Relationship Id="rId5" Type="http://schemas.openxmlformats.org/officeDocument/2006/relationships/theme" Target="../theme/theme8.xml"/><Relationship Id="rId4" Type="http://schemas.openxmlformats.org/officeDocument/2006/relationships/slideLayout" Target="../slideLayouts/slideLayout70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slideLayout" Target="../slideLayouts/slideLayout94.xml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slideLayout" Target="../slideLayouts/slideLayout93.xml"/><Relationship Id="rId2" Type="http://schemas.openxmlformats.org/officeDocument/2006/relationships/slideLayout" Target="../slideLayouts/slideLayout83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5" Type="http://schemas.openxmlformats.org/officeDocument/2006/relationships/slideLayout" Target="../slideLayouts/slideLayout86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91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7.xml"/><Relationship Id="rId2" Type="http://schemas.openxmlformats.org/officeDocument/2006/relationships/slideLayout" Target="../slideLayouts/slideLayout96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9.jpg"/><Relationship Id="rId5" Type="http://schemas.openxmlformats.org/officeDocument/2006/relationships/theme" Target="../theme/theme11.xml"/><Relationship Id="rId4" Type="http://schemas.openxmlformats.org/officeDocument/2006/relationships/slideLayout" Target="../slideLayouts/slideLayout9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  <p:sldLayoutId id="2147483799" r:id="rId10"/>
    <p:sldLayoutId id="2147483800" r:id="rId11"/>
    <p:sldLayoutId id="2147483801" r:id="rId12"/>
    <p:sldLayoutId id="2147483802" r:id="rId13"/>
    <p:sldLayoutId id="2147483803" r:id="rId14"/>
    <p:sldLayoutId id="2147483804" r:id="rId15"/>
    <p:sldLayoutId id="2147483805" r:id="rId16"/>
    <p:sldLayoutId id="2147483806" r:id="rId17"/>
    <p:sldLayoutId id="2147483807" r:id="rId1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28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3100863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52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5473707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28105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86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7029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06/03/2026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88433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2555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  <p:sldLayoutId id="2147483855" r:id="rId12"/>
    <p:sldLayoutId id="2147483856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6620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59" r:id="rId2"/>
    <p:sldLayoutId id="2147483860" r:id="rId3"/>
    <p:sldLayoutId id="2147483861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3.xml"/><Relationship Id="rId5" Type="http://schemas.openxmlformats.org/officeDocument/2006/relationships/image" Target="../media/image30.png"/><Relationship Id="rId4" Type="http://schemas.microsoft.com/office/2007/relationships/hdphoto" Target="../media/hdphoto5.wdp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microsoft.com/office/2007/relationships/media" Target="../media/media2.mp4"/><Relationship Id="rId7" Type="http://schemas.openxmlformats.org/officeDocument/2006/relationships/image" Target="../media/image3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1.png"/><Relationship Id="rId5" Type="http://schemas.openxmlformats.org/officeDocument/2006/relationships/slideLayout" Target="../slideLayouts/slideLayout22.xml"/><Relationship Id="rId4" Type="http://schemas.openxmlformats.org/officeDocument/2006/relationships/video" Target="../media/media2.mp4"/><Relationship Id="rId9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2.xml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g"/><Relationship Id="rId3" Type="http://schemas.openxmlformats.org/officeDocument/2006/relationships/image" Target="../media/image31.png"/><Relationship Id="rId7" Type="http://schemas.openxmlformats.org/officeDocument/2006/relationships/image" Target="../media/image39.png"/><Relationship Id="rId2" Type="http://schemas.openxmlformats.org/officeDocument/2006/relationships/slideLayout" Target="../slideLayouts/slideLayout93.xml"/><Relationship Id="rId1" Type="http://schemas.openxmlformats.org/officeDocument/2006/relationships/tags" Target="../tags/tag6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2.png"/><Relationship Id="rId9" Type="http://schemas.openxmlformats.org/officeDocument/2006/relationships/image" Target="../media/image41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93.xml"/><Relationship Id="rId1" Type="http://schemas.openxmlformats.org/officeDocument/2006/relationships/tags" Target="../tags/tag8.xml"/><Relationship Id="rId5" Type="http://schemas.openxmlformats.org/officeDocument/2006/relationships/image" Target="../media/image42.png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31.png"/><Relationship Id="rId7" Type="http://schemas.openxmlformats.org/officeDocument/2006/relationships/image" Target="../media/image45.png"/><Relationship Id="rId2" Type="http://schemas.openxmlformats.org/officeDocument/2006/relationships/slideLayout" Target="../slideLayouts/slideLayout93.xml"/><Relationship Id="rId1" Type="http://schemas.openxmlformats.org/officeDocument/2006/relationships/tags" Target="../tags/tag10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32.png"/><Relationship Id="rId9" Type="http://schemas.openxmlformats.org/officeDocument/2006/relationships/image" Target="../media/image47.jp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93.xml"/><Relationship Id="rId1" Type="http://schemas.openxmlformats.org/officeDocument/2006/relationships/tags" Target="../tags/tag12.xml"/><Relationship Id="rId4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slideLayout" Target="../slideLayouts/slideLayout93.xml"/><Relationship Id="rId1" Type="http://schemas.openxmlformats.org/officeDocument/2006/relationships/tags" Target="../tags/tag14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4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3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3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4" Type="http://schemas.openxmlformats.org/officeDocument/2006/relationships/image" Target="../media/image3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3.xml"/><Relationship Id="rId4" Type="http://schemas.openxmlformats.org/officeDocument/2006/relationships/image" Target="../media/image51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microsoft.com/office/2007/relationships/media" Target="../media/media2.mp4"/><Relationship Id="rId7" Type="http://schemas.openxmlformats.org/officeDocument/2006/relationships/image" Target="../media/image3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2.png"/><Relationship Id="rId5" Type="http://schemas.openxmlformats.org/officeDocument/2006/relationships/slideLayout" Target="../slideLayouts/slideLayout95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56F3D06-1DB8-FF44-763A-0E7CE803D2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58" b="310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8776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09737C9-5AD9-0BC6-B728-F86997004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571" y="1191108"/>
            <a:ext cx="7886700" cy="720000"/>
          </a:xfrm>
        </p:spPr>
        <p:txBody>
          <a:bodyPr/>
          <a:lstStyle/>
          <a:p>
            <a:r>
              <a:rPr lang="fr-MA" sz="3200">
                <a:solidFill>
                  <a:srgbClr val="424D7B"/>
                </a:solidFill>
              </a:rPr>
              <a:t>Contenu de la semaine </a:t>
            </a:r>
            <a:endParaRPr lang="fr-MA" sz="3200" dirty="0">
              <a:solidFill>
                <a:srgbClr val="424D7B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4A102EB-E371-0B3E-BA97-A3276E7EC0AF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0C6BF0C-0CC0-3327-BEB0-CF583B98B48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0E69ECA-F4E6-7D1E-6B82-458AE2E4B0B3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188D8EA-339E-700C-3A2F-8ED9EFF01D23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20616BC-9BC2-9F68-61A5-4766CCE611C4}"/>
              </a:ext>
            </a:extLst>
          </p:cNvPr>
          <p:cNvGrpSpPr/>
          <p:nvPr/>
        </p:nvGrpSpPr>
        <p:grpSpPr>
          <a:xfrm>
            <a:off x="1421249" y="2466928"/>
            <a:ext cx="6397751" cy="2479965"/>
            <a:chOff x="372765" y="2374626"/>
            <a:chExt cx="6397751" cy="2479965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DB2E8BBB-2D9A-766B-FB8C-06B336C124B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61532" y="2416189"/>
              <a:ext cx="1589714" cy="2438402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A201243B-E998-D994-10EC-60A5A7A6101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71771" y="2402335"/>
              <a:ext cx="1598745" cy="2452255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7161AABE-ED3B-09C3-5490-A2697EB4239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765" y="2374626"/>
              <a:ext cx="1589713" cy="2438400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66421E1D-8391-D81E-051D-EADB23DDAA2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80476" y="2402336"/>
              <a:ext cx="1589714" cy="24384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16414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839143" y="1919187"/>
            <a:ext cx="3780000" cy="1080000"/>
          </a:xfrm>
          <a:prstGeom prst="roundRect">
            <a:avLst/>
          </a:prstGeom>
          <a:solidFill>
            <a:srgbClr val="AFABAB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5055143" y="1667187"/>
            <a:ext cx="1260000" cy="360000"/>
          </a:xfrm>
          <a:prstGeom prst="flowChartTerminator">
            <a:avLst/>
          </a:prstGeom>
          <a:solidFill>
            <a:srgbClr val="AFABAB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473267" y="349794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689267" y="324594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653267" y="372675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orales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3" y="875187"/>
            <a:ext cx="7886700" cy="720000"/>
          </a:xfrm>
        </p:spPr>
        <p:txBody>
          <a:bodyPr/>
          <a:lstStyle/>
          <a:p>
            <a:r>
              <a:rPr lang="fr-MA" sz="2400" dirty="0"/>
              <a:t>Organisation de la semaine 5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5086338" y="2112298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d’écriture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2A74291-E7E7-13E4-B65A-C8356CD292FE}"/>
              </a:ext>
            </a:extLst>
          </p:cNvPr>
          <p:cNvSpPr/>
          <p:nvPr/>
        </p:nvSpPr>
        <p:spPr>
          <a:xfrm>
            <a:off x="4839143" y="4950756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Terminateur 10">
            <a:extLst>
              <a:ext uri="{FF2B5EF4-FFF2-40B4-BE49-F238E27FC236}">
                <a16:creationId xmlns:a16="http://schemas.microsoft.com/office/drawing/2014/main" id="{CFC503CC-4FA1-9F10-684E-6C928131AD4B}"/>
              </a:ext>
            </a:extLst>
          </p:cNvPr>
          <p:cNvSpPr/>
          <p:nvPr/>
        </p:nvSpPr>
        <p:spPr>
          <a:xfrm>
            <a:off x="5055143" y="4698756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2007DED-A7A4-1496-C6CA-3C0B3D55903F}"/>
              </a:ext>
            </a:extLst>
          </p:cNvPr>
          <p:cNvSpPr/>
          <p:nvPr/>
        </p:nvSpPr>
        <p:spPr>
          <a:xfrm>
            <a:off x="4839143" y="3497943"/>
            <a:ext cx="3780000" cy="1080000"/>
          </a:xfrm>
          <a:prstGeom prst="roundRect">
            <a:avLst/>
          </a:prstGeom>
          <a:solidFill>
            <a:srgbClr val="AFABAB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Terminateur 12">
            <a:extLst>
              <a:ext uri="{FF2B5EF4-FFF2-40B4-BE49-F238E27FC236}">
                <a16:creationId xmlns:a16="http://schemas.microsoft.com/office/drawing/2014/main" id="{2CC04B81-2F68-9145-2BD8-E6E9F41E90B1}"/>
              </a:ext>
            </a:extLst>
          </p:cNvPr>
          <p:cNvSpPr/>
          <p:nvPr/>
        </p:nvSpPr>
        <p:spPr>
          <a:xfrm>
            <a:off x="5055143" y="3231782"/>
            <a:ext cx="1260000" cy="360000"/>
          </a:xfrm>
          <a:prstGeom prst="flowChartTerminator">
            <a:avLst/>
          </a:prstGeom>
          <a:solidFill>
            <a:srgbClr val="AFABAB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AF0CA50C-2275-E5C0-2D7C-487CAD1753CB}"/>
              </a:ext>
            </a:extLst>
          </p:cNvPr>
          <p:cNvSpPr txBox="1">
            <a:spLocks/>
          </p:cNvSpPr>
          <p:nvPr/>
        </p:nvSpPr>
        <p:spPr>
          <a:xfrm>
            <a:off x="5019143" y="3688656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ECE942AC-D1E4-7C1A-AB4A-F1F11950B0CE}"/>
              </a:ext>
            </a:extLst>
          </p:cNvPr>
          <p:cNvSpPr txBox="1">
            <a:spLocks/>
          </p:cNvSpPr>
          <p:nvPr/>
        </p:nvSpPr>
        <p:spPr>
          <a:xfrm>
            <a:off x="5086338" y="5143867"/>
            <a:ext cx="3420000" cy="792000"/>
          </a:xfrm>
          <a:prstGeom prst="roundRect">
            <a:avLst/>
          </a:prstGeom>
          <a:solidFill>
            <a:srgbClr val="EAF8FE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DE18CA71-4B8E-54DE-6A0E-A244DB3E9D21}"/>
              </a:ext>
            </a:extLst>
          </p:cNvPr>
          <p:cNvSpPr/>
          <p:nvPr/>
        </p:nvSpPr>
        <p:spPr>
          <a:xfrm>
            <a:off x="407163" y="193580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Organigramme : Terminateur 22">
            <a:extLst>
              <a:ext uri="{FF2B5EF4-FFF2-40B4-BE49-F238E27FC236}">
                <a16:creationId xmlns:a16="http://schemas.microsoft.com/office/drawing/2014/main" id="{4A5AC8E3-7769-5CF8-2F38-80C0D9D5EDB0}"/>
              </a:ext>
            </a:extLst>
          </p:cNvPr>
          <p:cNvSpPr/>
          <p:nvPr/>
        </p:nvSpPr>
        <p:spPr>
          <a:xfrm>
            <a:off x="407163" y="160475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24" name="Espace réservé du texte 5">
            <a:extLst>
              <a:ext uri="{FF2B5EF4-FFF2-40B4-BE49-F238E27FC236}">
                <a16:creationId xmlns:a16="http://schemas.microsoft.com/office/drawing/2014/main" id="{124D9555-DE17-0F6D-5690-36FF2D93A79D}"/>
              </a:ext>
            </a:extLst>
          </p:cNvPr>
          <p:cNvSpPr txBox="1">
            <a:spLocks/>
          </p:cNvSpPr>
          <p:nvPr/>
        </p:nvSpPr>
        <p:spPr>
          <a:xfrm>
            <a:off x="590944" y="2105550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vocabulaire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A540C6F-BD47-6B02-029D-FE9CD04D31E5}"/>
              </a:ext>
            </a:extLst>
          </p:cNvPr>
          <p:cNvSpPr/>
          <p:nvPr/>
        </p:nvSpPr>
        <p:spPr>
          <a:xfrm>
            <a:off x="524857" y="4999569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E43CC626-ADCD-EC70-EA48-5ED2B592E546}"/>
              </a:ext>
            </a:extLst>
          </p:cNvPr>
          <p:cNvSpPr/>
          <p:nvPr/>
        </p:nvSpPr>
        <p:spPr>
          <a:xfrm>
            <a:off x="740857" y="474756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9E26940-18FC-9424-23F3-4670FFB42606}"/>
              </a:ext>
            </a:extLst>
          </p:cNvPr>
          <p:cNvSpPr txBox="1">
            <a:spLocks/>
          </p:cNvSpPr>
          <p:nvPr/>
        </p:nvSpPr>
        <p:spPr>
          <a:xfrm>
            <a:off x="704857" y="519885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lecture</a:t>
            </a:r>
          </a:p>
          <a:p>
            <a:pPr>
              <a:defRPr/>
            </a:pPr>
            <a:r>
              <a:rPr lang="fr-FR" sz="1600" dirty="0"/>
              <a:t>Évaluation</a:t>
            </a:r>
          </a:p>
        </p:txBody>
      </p:sp>
    </p:spTree>
    <p:extLst>
      <p:ext uri="{BB962C8B-B14F-4D97-AF65-F5344CB8AC3E}">
        <p14:creationId xmlns:p14="http://schemas.microsoft.com/office/powerpoint/2010/main" val="4184510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19C4005-4A51-DD46-6175-E7EA3F0C24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Écrire un texte.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B8AE1112-EE82-8B56-B589-D5C05675E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1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07B2C7-53CF-9049-FD6D-F24173083D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376667"/>
            <a:ext cx="6246795" cy="134993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/>
        </p:nvSpPr>
        <p:spPr>
          <a:xfrm>
            <a:off x="2275014" y="2506852"/>
            <a:ext cx="1445650" cy="350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Activité 1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8BE1566B-D585-7E21-D244-BCFCE70B9FA4}"/>
              </a:ext>
            </a:extLst>
          </p:cNvPr>
          <p:cNvSpPr txBox="1">
            <a:spLocks/>
          </p:cNvSpPr>
          <p:nvPr/>
        </p:nvSpPr>
        <p:spPr>
          <a:xfrm>
            <a:off x="2203199" y="2851086"/>
            <a:ext cx="534526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Points de langue.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B84BFEE-BBD8-4BF3-2434-8540C33B07C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A7B19E7-13CC-B9C4-EEF2-A555D5EB6D8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0832FF2-03F4-4292-2A21-4B531E2A6D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7400D3D8-5C43-2B92-8B4D-1650CB15D2C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2" name="Espace réservé pour une image  10">
            <a:extLst>
              <a:ext uri="{FF2B5EF4-FFF2-40B4-BE49-F238E27FC236}">
                <a16:creationId xmlns:a16="http://schemas.microsoft.com/office/drawing/2014/main" id="{3A3BE96B-F106-41BC-29A1-EAA31D27AC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78464" y="3788874"/>
            <a:ext cx="540000" cy="540000"/>
          </a:xfrm>
          <a:prstGeom prst="rect">
            <a:avLst/>
          </a:prstGeom>
          <a:noFill/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F0002C7-1E42-8691-D136-BCC3284EEA4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23041" y="2081429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3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938783"/>
            <a:ext cx="6535427" cy="16962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66394" y="1755389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442335" y="3244973"/>
            <a:ext cx="6387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lang="fr-FR" sz="2200" b="1" kern="0" dirty="0">
                <a:solidFill>
                  <a:srgbClr val="2196B1"/>
                </a:solidFill>
                <a:latin typeface="Dosis Medium" pitchFamily="2" charset="0"/>
                <a:cs typeface="Calibri" panose="020F0502020204030204" pitchFamily="34" charset="0"/>
              </a:rPr>
              <a:t>Répondre correctement </a:t>
            </a:r>
            <a:r>
              <a:rPr lang="fr-FR" sz="2200" b="1" kern="0" dirty="0">
                <a:solidFill>
                  <a:srgbClr val="424D7B"/>
                </a:solidFill>
                <a:latin typeface="Dosis Medium" pitchFamily="2" charset="0"/>
                <a:cs typeface="Calibri" panose="020F0502020204030204" pitchFamily="34" charset="0"/>
              </a:rPr>
              <a:t>aux exercices de langue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Écrire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un texte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.</a:t>
            </a:r>
            <a:endParaRPr kumimoji="0" lang="fr-FR" sz="22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490221" y="4987460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3945252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/>
              <a:t>Bonjour les enfants. Aujourd’hui, nous allons commencer une nouvelle séance de révision. 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175EC-9550-5BE9-3E15-8F66B162E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AA688C45-9595-94CE-B283-C8B1A8D995D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948DCAD-7FDE-302B-721A-E1BDF6F149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E420F0F-8D59-F62D-4E19-020D504ED3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Titre 13">
            <a:extLst>
              <a:ext uri="{FF2B5EF4-FFF2-40B4-BE49-F238E27FC236}">
                <a16:creationId xmlns:a16="http://schemas.microsoft.com/office/drawing/2014/main" id="{321154DF-1219-7729-8B6B-611DEFCCF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811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DDF659F-9D52-C4D1-37F6-FBD6C45372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467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5" name="TextBox 10">
            <a:extLst>
              <a:ext uri="{FF2B5EF4-FFF2-40B4-BE49-F238E27FC236}">
                <a16:creationId xmlns:a16="http://schemas.microsoft.com/office/drawing/2014/main" id="{B761553D-2FE4-9121-D8B8-6D3E8CDA1A5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21861" y="2335332"/>
            <a:ext cx="7766412" cy="1809006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des acquis </a:t>
            </a:r>
          </a:p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de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période 3 </a:t>
            </a:r>
          </a:p>
        </p:txBody>
      </p:sp>
    </p:spTree>
    <p:extLst>
      <p:ext uri="{BB962C8B-B14F-4D97-AF65-F5344CB8AC3E}">
        <p14:creationId xmlns:p14="http://schemas.microsoft.com/office/powerpoint/2010/main" val="23084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49E62-5D54-DEB1-59B4-B137DB639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984329C-9080-CCA8-8A31-B0D53E4130A1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95B853A-E9BC-33AE-1774-4B1AE38649B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A7D1827-0DD5-22F7-C028-D10A701CBBB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F92A7BD9-9E88-218E-B1C9-6A2F1CF6CA0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2" name="TextBox 10">
            <a:extLst>
              <a:ext uri="{FF2B5EF4-FFF2-40B4-BE49-F238E27FC236}">
                <a16:creationId xmlns:a16="http://schemas.microsoft.com/office/drawing/2014/main" id="{CC832EE0-6DF7-A0E0-F06E-7C9F081354B1}"/>
              </a:ext>
            </a:extLst>
          </p:cNvPr>
          <p:cNvSpPr txBox="1"/>
          <p:nvPr/>
        </p:nvSpPr>
        <p:spPr>
          <a:xfrm>
            <a:off x="1071279" y="1307872"/>
            <a:ext cx="7001441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compétences évaluées</a:t>
            </a: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750A9C7A-2D2E-E676-D08E-58E4A466D579}"/>
              </a:ext>
            </a:extLst>
          </p:cNvPr>
          <p:cNvSpPr txBox="1"/>
          <p:nvPr/>
        </p:nvSpPr>
        <p:spPr>
          <a:xfrm>
            <a:off x="807981" y="2224473"/>
            <a:ext cx="7264739" cy="28565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phrases.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Participer à un dialogue en mobilisant les actes de parole étudiés.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Prendre la parole pour partager des informations.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mots et des phrases correctement et avec fluidité.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textes correctement et avec fluidité.</a:t>
            </a:r>
          </a:p>
        </p:txBody>
      </p:sp>
    </p:spTree>
    <p:extLst>
      <p:ext uri="{BB962C8B-B14F-4D97-AF65-F5344CB8AC3E}">
        <p14:creationId xmlns:p14="http://schemas.microsoft.com/office/powerpoint/2010/main" val="1081674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0B710-8693-6626-47B9-5AF0530F3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432F1CFE-E3AC-6F75-1987-E1F4A7B5C13E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378E7BD-4095-31C6-AA06-A2C2C542E6B4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A1367DD-BD09-B726-FA8B-50C67B47FAC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8276346E-44C5-6BF7-0930-0969AB42684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616E3DE1-2996-B97A-6A3F-40D60F3E458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303990" y="1710825"/>
            <a:ext cx="594137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Les items d’évaluation sont relatifs aux compétences suivantes  :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CO1, CO2, PO1, PO2, PO3, LF1 et LF2.</a:t>
            </a: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La passation se fait de manière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individuelle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: l’enseignant évalue chaque élève en l’ invitant à son bureau</a:t>
            </a:r>
          </a:p>
          <a:p>
            <a:pPr marL="457247" marR="0" lvl="1" indent="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est guidé par le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ppt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affiché sur son ordinateur qui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ne doit pas être projeté sur l’écran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de la classe  (l’ordinateur doit être débranché du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Datashow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) ;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Pendant que l’enseignant évalue de manière individuelle les élèves, le reste de la classe réalise des activités pour assurer le calme : lecture, copie, dessin;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note immédiatement chaque compétence évaluée et renseigne la grille de compilation (0-10) en s’appuyant sur les indications de compilation en dessous de chaque slide d’item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898AD3F-CCD0-0B01-51CF-ADECC9DFE9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63"/>
          <a:stretch>
            <a:fillRect/>
          </a:stretch>
        </p:blipFill>
        <p:spPr>
          <a:xfrm>
            <a:off x="472249" y="2831015"/>
            <a:ext cx="1831741" cy="119597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165063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E2D82-588D-EFD8-8EE8-66880EFE8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DF388C9-95D7-6E35-500D-4E391D2B7C6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ED7A6F9-8F6D-E92A-9FFB-BD3564C1E0E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99254B4-1179-09E2-3963-E2197E18697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2AAA314B-76E1-DBFF-E27F-D8C13E1CF6EF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1EA76800-631C-6C10-E08D-77468C90B8F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02648" y="2505670"/>
            <a:ext cx="3808054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L’enseignant demande aux élèves de prendre le livret à la </a:t>
            </a:r>
            <a:r>
              <a:rPr kumimoji="0" lang="fr-FR" sz="24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page 82,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de lire le texte et de répondre aux questions de compréhension.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 SemiBold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A67B2FF-9EBA-9C92-9B55-2151C33CBD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0664" y="851583"/>
            <a:ext cx="3360688" cy="5154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745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A7764-08FC-69EE-EEE6-D97AFAB61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B8B0A13-9A13-F51E-DEB1-123E69C1D82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44AFA64-CD37-ABC3-0DC7-9CD206D254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69D769C-2C66-2685-49C5-F24D42E0BC5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03A084-5A78-80D2-4631-6850D4EEDB8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84957AE1-DE25-9011-99A9-624716E700F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38400" y="2479102"/>
            <a:ext cx="7951694" cy="16312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Avant de commencer les évaluations individuelles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1 -  Garder à portée de main la grille de compilation 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2- Donner une activité à réaliser au reste de la classe</a:t>
            </a:r>
          </a:p>
        </p:txBody>
      </p:sp>
    </p:spTree>
    <p:extLst>
      <p:ext uri="{BB962C8B-B14F-4D97-AF65-F5344CB8AC3E}">
        <p14:creationId xmlns:p14="http://schemas.microsoft.com/office/powerpoint/2010/main" val="4190073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Bonjour cher élève. Nous allons faire quelques activités d’évaluation.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E4E50BF3-91A0-9251-A61F-775418AE5C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2687662" y="2198689"/>
            <a:ext cx="3768675" cy="246062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886228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  <a:endParaRPr kumimoji="0" lang="fr-MA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6148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84573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mots et tu vas me montrer les images qui correspondent :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l’aéroport – le laboratoire – l’acteur – l’infirmière – l’hôtesse de l’air.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6FBB4219-81AA-1DB9-BF7C-9F42E886F7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5846" y="3938583"/>
            <a:ext cx="1459393" cy="1638408"/>
          </a:xfrm>
          <a:prstGeom prst="rect">
            <a:avLst/>
          </a:prstGeom>
        </p:spPr>
      </p:pic>
      <p:pic>
        <p:nvPicPr>
          <p:cNvPr id="7" name="Image 6" descr="Une image contenant ciel, véhicule, capture d’écran, avion&#10;&#10;Le contenu généré par l’IA peut être incorrect.">
            <a:extLst>
              <a:ext uri="{FF2B5EF4-FFF2-40B4-BE49-F238E27FC236}">
                <a16:creationId xmlns:a16="http://schemas.microsoft.com/office/drawing/2014/main" id="{E50642E4-5DD2-6870-4A88-96C8381922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0274" y="3895019"/>
            <a:ext cx="1421778" cy="1555278"/>
          </a:xfrm>
          <a:prstGeom prst="rect">
            <a:avLst/>
          </a:prstGeom>
        </p:spPr>
      </p:pic>
      <p:pic>
        <p:nvPicPr>
          <p:cNvPr id="9" name="Image 8" descr="Une image contenant habits, dessin humoristique, sourire&#10;&#10;Le contenu généré par l’IA peut être incorrect.">
            <a:extLst>
              <a:ext uri="{FF2B5EF4-FFF2-40B4-BE49-F238E27FC236}">
                <a16:creationId xmlns:a16="http://schemas.microsoft.com/office/drawing/2014/main" id="{2A5F9CF8-EDD4-BC85-B4BA-C7100153EF2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366143" y="2022881"/>
            <a:ext cx="1587988" cy="1737095"/>
          </a:xfrm>
          <a:prstGeom prst="rect">
            <a:avLst/>
          </a:prstGeom>
        </p:spPr>
      </p:pic>
      <p:pic>
        <p:nvPicPr>
          <p:cNvPr id="27" name="Image 26" descr="Une image contenant intérieur, mur, évier, Cabinet&#10;&#10;Le contenu généré par l’IA peut être incorrect.">
            <a:extLst>
              <a:ext uri="{FF2B5EF4-FFF2-40B4-BE49-F238E27FC236}">
                <a16:creationId xmlns:a16="http://schemas.microsoft.com/office/drawing/2014/main" id="{079172AB-CEE5-A811-DF41-753CE7AA604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5566" y="2029286"/>
            <a:ext cx="1348597" cy="1475376"/>
          </a:xfrm>
          <a:prstGeom prst="rect">
            <a:avLst/>
          </a:prstGeom>
        </p:spPr>
      </p:pic>
      <p:pic>
        <p:nvPicPr>
          <p:cNvPr id="29" name="Image 28" descr="Une image contenant habits, dessin humoristique, Visage humain, fille&#10;&#10;Le contenu généré par l’IA peut être incorrect.">
            <a:extLst>
              <a:ext uri="{FF2B5EF4-FFF2-40B4-BE49-F238E27FC236}">
                <a16:creationId xmlns:a16="http://schemas.microsoft.com/office/drawing/2014/main" id="{288DA7F1-DC11-0A41-7D8A-FAA6C1FCD75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2614" y="1984583"/>
            <a:ext cx="1433232" cy="1567967"/>
          </a:xfrm>
          <a:prstGeom prst="rect">
            <a:avLst/>
          </a:prstGeom>
        </p:spPr>
      </p:pic>
      <p:sp>
        <p:nvSpPr>
          <p:cNvPr id="2" name="TextBox 6">
            <a:extLst>
              <a:ext uri="{FF2B5EF4-FFF2-40B4-BE49-F238E27FC236}">
                <a16:creationId xmlns:a16="http://schemas.microsoft.com/office/drawing/2014/main" id="{5B1CA3B5-C4C3-3A1B-C513-51CDDA146C3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289078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</p:spTree>
    <p:extLst>
      <p:ext uri="{BB962C8B-B14F-4D97-AF65-F5344CB8AC3E}">
        <p14:creationId xmlns:p14="http://schemas.microsoft.com/office/powerpoint/2010/main" val="244868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32F636-8E8D-D487-A4D9-137F52F3A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8E4F698E-7334-4D79-0B0C-4CBEB991A11B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98B03C75-B45E-0084-A075-1AF8A83C53E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443809E-25CE-0DAB-0D35-19C769479DA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93413121-EC4B-A27B-2357-C258389B455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3041FC79-D349-FEED-0D2B-6671C17BE30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0" y="2967335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Comprendre, à l’oral, des phrases et des textes.</a:t>
            </a:r>
          </a:p>
        </p:txBody>
      </p:sp>
    </p:spTree>
    <p:extLst>
      <p:ext uri="{BB962C8B-B14F-4D97-AF65-F5344CB8AC3E}">
        <p14:creationId xmlns:p14="http://schemas.microsoft.com/office/powerpoint/2010/main" val="3957738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F7671B-53CF-3727-B45F-900DED4A19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148AC99B-ADF1-D98B-0837-34BD39C15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825806"/>
            <a:ext cx="7064674" cy="612000"/>
          </a:xfrm>
        </p:spPr>
        <p:txBody>
          <a:bodyPr>
            <a:noAutofit/>
          </a:bodyPr>
          <a:lstStyle/>
          <a:p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phrases  et tu vas me montrer les images qui correspondent : </a:t>
            </a:r>
            <a:b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technicienne est dans le laboratoire. - L’hôtesse de l’air accueille des passagers.  - Les astronautes  explorent l’espace.  - Salma a pris l'avion pour voyager.  -  Le malade est </a:t>
            </a:r>
            <a:r>
              <a:rPr lang="fr-FR" sz="1200">
                <a:solidFill>
                  <a:schemeClr val="tx1">
                    <a:lumMod val="65000"/>
                    <a:lumOff val="35000"/>
                  </a:schemeClr>
                </a:solidFill>
              </a:rPr>
              <a:t>à l’hôpital.</a:t>
            </a:r>
            <a:endParaRPr lang="fr-FR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42411528-97A5-B8D0-B5E2-68BC63B6FD2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2473347-C23E-2610-B5E1-E063B6BEE0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B29CF74-0D07-D7F5-757D-94AF870675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7EE52939-BA0D-9C31-45BD-1A71D34523A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289078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5A9229C-023F-9D2B-D23F-36851AE327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8682" y="1852812"/>
            <a:ext cx="6166636" cy="4111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24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DBB0B8-0B21-1CC4-F45F-95ED86F3F9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4EBA079-E0E4-1837-D003-6355CB6F2F5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008FE30E-1734-8013-830B-EFD541222B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22F33B9-38BE-3201-8209-E4D6693AB3D8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B7EFD023-CAFE-1435-E07C-5BB016BE1DA2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BADB1F00-E9DD-FE8D-ADE6-8FC08682FC7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Produire, à l’oral, des mots de vocabulaire.</a:t>
            </a:r>
          </a:p>
        </p:txBody>
      </p:sp>
    </p:spTree>
    <p:extLst>
      <p:ext uri="{BB962C8B-B14F-4D97-AF65-F5344CB8AC3E}">
        <p14:creationId xmlns:p14="http://schemas.microsoft.com/office/powerpoint/2010/main" val="2249993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7300257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Mets ton doigt sur chaque image, dis-moi le mot en français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</a:rPr>
              <a:t>et mets-le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dans une phrase 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E3BE042-DCAD-CC26-C017-974415C39D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8442" y="1791429"/>
            <a:ext cx="1780769" cy="159843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BA40748-43A2-B6DB-49EE-728D52790A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55983" y="1791429"/>
            <a:ext cx="1664290" cy="1675446"/>
          </a:xfrm>
          <a:prstGeom prst="rect">
            <a:avLst/>
          </a:prstGeom>
        </p:spPr>
      </p:pic>
      <p:pic>
        <p:nvPicPr>
          <p:cNvPr id="6" name="Image 5" descr="Une image contenant transport, Ferroviaire, train, véhicule&#10;&#10;Le contenu généré par l’IA peut être incorrect.">
            <a:extLst>
              <a:ext uri="{FF2B5EF4-FFF2-40B4-BE49-F238E27FC236}">
                <a16:creationId xmlns:a16="http://schemas.microsoft.com/office/drawing/2014/main" id="{565C9670-F3AE-1890-85C1-FDCC5D383D5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1271" y="1791429"/>
            <a:ext cx="1519711" cy="1662406"/>
          </a:xfrm>
          <a:prstGeom prst="rect">
            <a:avLst/>
          </a:prstGeom>
        </p:spPr>
      </p:pic>
      <p:pic>
        <p:nvPicPr>
          <p:cNvPr id="7" name="Image 6" descr="Une image contenant véhicule, roue, Véhicule terrestre, habits&#10;&#10;Le contenu généré par l’IA peut être incorrect.">
            <a:extLst>
              <a:ext uri="{FF2B5EF4-FFF2-40B4-BE49-F238E27FC236}">
                <a16:creationId xmlns:a16="http://schemas.microsoft.com/office/drawing/2014/main" id="{78AE465E-482C-CDF7-42DD-B6FB5DC81D8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0048" y="3724526"/>
            <a:ext cx="1662522" cy="1818627"/>
          </a:xfrm>
          <a:prstGeom prst="rect">
            <a:avLst/>
          </a:prstGeom>
        </p:spPr>
      </p:pic>
      <p:pic>
        <p:nvPicPr>
          <p:cNvPr id="17" name="Image 16" descr="Une image contenant texte, intérieur, mur, miniature&#10;&#10;Le contenu généré par l’IA peut être incorrect.">
            <a:extLst>
              <a:ext uri="{FF2B5EF4-FFF2-40B4-BE49-F238E27FC236}">
                <a16:creationId xmlns:a16="http://schemas.microsoft.com/office/drawing/2014/main" id="{46518ADF-F022-6115-7EA5-C65EF279F9F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0442" y="3724526"/>
            <a:ext cx="1662523" cy="1818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15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10926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Participer à un dialogue en mobilisant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les actes de parole étudiés.</a:t>
            </a:r>
          </a:p>
        </p:txBody>
      </p:sp>
    </p:spTree>
    <p:extLst>
      <p:ext uri="{BB962C8B-B14F-4D97-AF65-F5344CB8AC3E}">
        <p14:creationId xmlns:p14="http://schemas.microsoft.com/office/powerpoint/2010/main" val="568285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 2 points</a:t>
            </a: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9F166FCF-DD94-85AD-98E1-52C417BBB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poser des questions et tu dois répondre correctement.</a:t>
            </a:r>
            <a:endParaRPr lang="fr-FR" i="1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ACD7BA4-C95F-BDDA-DD17-FE6B4A36127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5B8AEFB-80DB-1152-92A6-450ACFE44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C168F7-A80B-F3A1-F28F-7E849DF8B5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639B37BD-38D7-A6AB-EB1C-CCA0CDD2EBCE}"/>
              </a:ext>
            </a:extLst>
          </p:cNvPr>
          <p:cNvSpPr txBox="1">
            <a:spLocks/>
          </p:cNvSpPr>
          <p:nvPr/>
        </p:nvSpPr>
        <p:spPr>
          <a:xfrm>
            <a:off x="983673" y="2041052"/>
            <a:ext cx="7633854" cy="31424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Connais-tu la personne qui conduit un </a:t>
            </a:r>
            <a:r>
              <a:rPr lang="fr-FR" sz="2000" b="1" dirty="0">
                <a:ln w="0"/>
                <a:solidFill>
                  <a:srgbClr val="44546A"/>
                </a:solidFill>
                <a:latin typeface="Dosis SemiBold" pitchFamily="2" charset="0"/>
              </a:rPr>
              <a:t>taxi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?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 fait l’ingénieur 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Où travaille le </a:t>
            </a:r>
            <a:r>
              <a:rPr lang="fr-FR" sz="2000" b="1" dirty="0">
                <a:ln w="0"/>
                <a:solidFill>
                  <a:srgbClr val="44546A"/>
                </a:solidFill>
                <a:latin typeface="Dosis SemiBold" pitchFamily="2" charset="0"/>
              </a:rPr>
              <a:t>technicien de laboratoire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?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Quel métier souhaiterais-tu faire ?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Pourquoi ?</a:t>
            </a:r>
          </a:p>
        </p:txBody>
      </p:sp>
    </p:spTree>
    <p:extLst>
      <p:ext uri="{BB962C8B-B14F-4D97-AF65-F5344CB8AC3E}">
        <p14:creationId xmlns:p14="http://schemas.microsoft.com/office/powerpoint/2010/main" val="3420343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599E5-2E76-1A99-F177-3A17D329E3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40A6E950-5B09-DCE6-73CC-1FD7B7F465E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E136519-9BE8-F951-0EE8-8B540CDDCFD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E1D604E-E9BC-57CC-154E-85365690184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63E33C0-2372-342F-3301-0395E394841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5D5CEC93-4DAB-09C0-6058-E5B3D94E07B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998113"/>
            <a:ext cx="7788166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Prendre la parole pour parler des moyens de transport et des métiers.</a:t>
            </a:r>
          </a:p>
        </p:txBody>
      </p:sp>
    </p:spTree>
    <p:extLst>
      <p:ext uri="{BB962C8B-B14F-4D97-AF65-F5344CB8AC3E}">
        <p14:creationId xmlns:p14="http://schemas.microsoft.com/office/powerpoint/2010/main" val="4060715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C6CADC4-F7E4-6EEC-5D00-DE01A4ABE2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7005759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Parle d’un lieu que tu as visité la semaine dernière, de ce qu’il y avait  dans ce lieu, d’un moyen de transport que tu as pris, du métier que tu souhaiterais faire et dis pourquoi. Tu dois dire 5 phrases.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96D8FEE-93B5-3CB3-9E3F-62D8A8C055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7908" y="2661517"/>
            <a:ext cx="1581052" cy="237157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0D574E0-A900-B463-96EE-BA5E8D9BBA4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2997" y="1773360"/>
            <a:ext cx="938876" cy="1048901"/>
          </a:xfrm>
          <a:prstGeom prst="rect">
            <a:avLst/>
          </a:prstGeom>
        </p:spPr>
      </p:pic>
      <p:sp>
        <p:nvSpPr>
          <p:cNvPr id="4" name="TextBox 6">
            <a:extLst>
              <a:ext uri="{FF2B5EF4-FFF2-40B4-BE49-F238E27FC236}">
                <a16:creationId xmlns:a16="http://schemas.microsoft.com/office/drawing/2014/main" id="{57203A5E-7501-8FC7-972C-87447E6287ED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phrase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35C1D2E-63FA-B2FB-2CB4-E3AAFA8921B0}"/>
              </a:ext>
            </a:extLst>
          </p:cNvPr>
          <p:cNvSpPr txBox="1"/>
          <p:nvPr/>
        </p:nvSpPr>
        <p:spPr>
          <a:xfrm>
            <a:off x="3139807" y="2401378"/>
            <a:ext cx="536521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Parle  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D’un lieu que tu as visité la semaine dernière 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De ce qu’il y avait  dans ce lieu ;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D’un moyen de transport que tu as pris 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Du métier que tu </a:t>
            </a:r>
            <a:r>
              <a:rPr kumimoji="0" lang="fr-FR" sz="2000" b="0" i="0" u="none" strike="noStrike" kern="1200" cap="none" spc="0" normalizeH="0" baseline="0" noProof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souhaiterais faire ; 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Et dis pourquoi tu souhaiterais faire ce métier.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0684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34007" y="1933624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mots et des phrases correctement et avec fluidité.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EB20A1-8012-FC9F-50A0-855406E4AB2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772070" y="3197559"/>
            <a:ext cx="3917454" cy="15311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Passation individuelle</a:t>
            </a:r>
          </a:p>
          <a:p>
            <a:pPr marL="342900" marR="0" lvl="0" indent="-34290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1 (4points)</a:t>
            </a:r>
          </a:p>
          <a:p>
            <a:pPr marL="342900" marR="0" lvl="0" indent="-34290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2 ( 6 points)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BD0AF43-F6A7-D30A-708C-5DA8C58B7D0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1636891" y="3114092"/>
            <a:ext cx="2492952" cy="162768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915003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montrer des mots et tu dois les lire.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L’enseignant choisit </a:t>
            </a:r>
            <a:r>
              <a:rPr lang="fr-FR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 mots.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1  point  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21E61060-EFA5-BBAD-EEED-3BEDEDF78E5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34368" y="1990847"/>
            <a:ext cx="8199009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1. Lis les mots correctement ( 4 points).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B47C0F2-884F-A0F5-ECA3-74786B439756}"/>
              </a:ext>
            </a:extLst>
          </p:cNvPr>
          <p:cNvSpPr txBox="1"/>
          <p:nvPr/>
        </p:nvSpPr>
        <p:spPr>
          <a:xfrm>
            <a:off x="893923" y="2713419"/>
            <a:ext cx="2592674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Une pharmacienne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C1DF21D-28AB-899B-7C7F-A7219380DE28}"/>
              </a:ext>
            </a:extLst>
          </p:cNvPr>
          <p:cNvSpPr txBox="1"/>
          <p:nvPr/>
        </p:nvSpPr>
        <p:spPr>
          <a:xfrm>
            <a:off x="4251960" y="2954459"/>
            <a:ext cx="13716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 acteur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38B0CDF-A5A3-D042-F761-98EDB13C284C}"/>
              </a:ext>
            </a:extLst>
          </p:cNvPr>
          <p:cNvSpPr txBox="1"/>
          <p:nvPr/>
        </p:nvSpPr>
        <p:spPr>
          <a:xfrm>
            <a:off x="6137465" y="3961241"/>
            <a:ext cx="23078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ln w="0"/>
                <a:solidFill>
                  <a:srgbClr val="565F88"/>
                </a:solidFill>
                <a:latin typeface="Dosis SemiBold" pitchFamily="2" charset="0"/>
              </a:rPr>
              <a:t>Les spectateurs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58F14B9-2C3E-2138-90FE-687086DCACED}"/>
              </a:ext>
            </a:extLst>
          </p:cNvPr>
          <p:cNvSpPr txBox="1"/>
          <p:nvPr/>
        </p:nvSpPr>
        <p:spPr>
          <a:xfrm>
            <a:off x="6533916" y="5057762"/>
            <a:ext cx="17109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Soigner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CC9A640-F49B-B132-0E3D-F326D5060A26}"/>
              </a:ext>
            </a:extLst>
          </p:cNvPr>
          <p:cNvSpPr txBox="1"/>
          <p:nvPr/>
        </p:nvSpPr>
        <p:spPr>
          <a:xfrm>
            <a:off x="3870960" y="5098263"/>
            <a:ext cx="20169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ln w="0"/>
                <a:solidFill>
                  <a:srgbClr val="565F88"/>
                </a:solidFill>
                <a:latin typeface="Dosis SemiBold" pitchFamily="2" charset="0"/>
              </a:rPr>
              <a:t>Le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vétérinaire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DD02AE5-5D1C-C984-AECA-46D437B75093}"/>
              </a:ext>
            </a:extLst>
          </p:cNvPr>
          <p:cNvSpPr txBox="1"/>
          <p:nvPr/>
        </p:nvSpPr>
        <p:spPr>
          <a:xfrm>
            <a:off x="1073227" y="5072561"/>
            <a:ext cx="20169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 médecin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7093D257-8CEC-6D64-F94A-178746A8F1B7}"/>
              </a:ext>
            </a:extLst>
          </p:cNvPr>
          <p:cNvSpPr txBox="1"/>
          <p:nvPr/>
        </p:nvSpPr>
        <p:spPr>
          <a:xfrm>
            <a:off x="425827" y="4003642"/>
            <a:ext cx="29650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conducteur de train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1812F22-54BB-86F7-BE09-8A252AD6A3D9}"/>
              </a:ext>
            </a:extLst>
          </p:cNvPr>
          <p:cNvSpPr txBox="1"/>
          <p:nvPr/>
        </p:nvSpPr>
        <p:spPr>
          <a:xfrm>
            <a:off x="3870960" y="3707325"/>
            <a:ext cx="1882142" cy="7155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Une clinique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3A903584-0621-BFD8-8A51-4F9393620A3F}"/>
              </a:ext>
            </a:extLst>
          </p:cNvPr>
          <p:cNvSpPr txBox="1"/>
          <p:nvPr/>
        </p:nvSpPr>
        <p:spPr>
          <a:xfrm>
            <a:off x="6137465" y="2986119"/>
            <a:ext cx="210737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lang="fr-FR" sz="2400" b="1" dirty="0">
                <a:ln w="0"/>
                <a:solidFill>
                  <a:srgbClr val="565F88"/>
                </a:solidFill>
                <a:latin typeface="Dosis SemiBold" pitchFamily="2" charset="0"/>
              </a:rPr>
              <a:t>Un théâtre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5323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A9696C-664C-F148-28D9-D554DA4049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11E4803D-CED5-618B-E548-53922AFDC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Lis les phrases suivantes correctement et avec fluidité.</a:t>
            </a:r>
            <a:endParaRPr lang="fr-FR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AA864B64-055C-0291-CBDB-B84100D64AA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1CCB35CB-209E-66E9-ED06-BBEB9612501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9A97403-544B-0306-2134-9DDF170851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TextBox 6">
            <a:extLst>
              <a:ext uri="{FF2B5EF4-FFF2-40B4-BE49-F238E27FC236}">
                <a16:creationId xmlns:a16="http://schemas.microsoft.com/office/drawing/2014/main" id="{16A68E9F-4052-3638-CE34-3165A5359340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72495" y="2133354"/>
            <a:ext cx="8199009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2. Lis les phrases correctement et avec fluidité ( 6 points).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910057F2-662E-3C2B-FD97-7C9BB1C8E604}"/>
              </a:ext>
            </a:extLst>
          </p:cNvPr>
          <p:cNvSpPr txBox="1">
            <a:spLocks/>
          </p:cNvSpPr>
          <p:nvPr/>
        </p:nvSpPr>
        <p:spPr>
          <a:xfrm>
            <a:off x="834901" y="2574038"/>
            <a:ext cx="7347597" cy="20884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Une pharmacienne lit une ordonnance.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Majd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est allé au théâtre.</a:t>
            </a: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69DE6A33-778D-92EF-F641-D9FFEE6ECFA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842362" y="5382645"/>
            <a:ext cx="4077049" cy="5078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Fluidité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1  point ( 0,5 par phrase)</a:t>
            </a:r>
          </a:p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Correction 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5  points ( 0,5 par mot)</a:t>
            </a:r>
          </a:p>
        </p:txBody>
      </p:sp>
    </p:spTree>
    <p:extLst>
      <p:ext uri="{BB962C8B-B14F-4D97-AF65-F5344CB8AC3E}">
        <p14:creationId xmlns:p14="http://schemas.microsoft.com/office/powerpoint/2010/main" val="2898488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77916" y="1942679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Lire des textes correctement et avec fluidité.</a:t>
            </a: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08725516-FBE1-A8AB-9C52-6F4E8581558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589655" y="3595961"/>
            <a:ext cx="5554345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Passation individuelle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67325A-8282-2116-3536-B45FDB0941C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1636891" y="3114092"/>
            <a:ext cx="2492952" cy="162768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898275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55FAB1-0B38-1E3B-637F-E96D47BF17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BFF07F2E-68DE-D541-F3FE-2D26D44C804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737FFE6-2E8E-CA79-E259-3018E584160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9C15275-4618-1940-D561-BA6A4264A0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9" name="Titre 1">
            <a:extLst>
              <a:ext uri="{FF2B5EF4-FFF2-40B4-BE49-F238E27FC236}">
                <a16:creationId xmlns:a16="http://schemas.microsoft.com/office/drawing/2014/main" id="{D9667FE0-E06E-E139-0F8C-24E0AD2CC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578543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le paragraphe que tu vas lire. Observe le paragraphe pendant 30 secondes.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Après, tu commences la lecture. Tu dois lire le paragraphe correctement et avec fluidité.</a:t>
            </a:r>
            <a:endParaRPr lang="fr-FR" i="1" u="sng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4E3B6E28-3690-C8B2-4D28-89228437967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41C7933A-57FB-4F04-D7E9-D43209B8CE2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A07335C-392F-5267-9BB7-634DAAC25A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32D5BC76-2ED9-9901-5BA1-07073400D0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0797" y="5295550"/>
            <a:ext cx="2501312" cy="1172658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B685C90-37BC-05A5-9F6C-7DFFB6C8D3E4}"/>
              </a:ext>
            </a:extLst>
          </p:cNvPr>
          <p:cNvSpPr txBox="1"/>
          <p:nvPr/>
        </p:nvSpPr>
        <p:spPr>
          <a:xfrm>
            <a:off x="1098388" y="2257525"/>
            <a:ext cx="6947223" cy="18812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000" b="1" dirty="0">
                <a:solidFill>
                  <a:schemeClr val="accent1">
                    <a:lumMod val="75000"/>
                  </a:schemeClr>
                </a:solidFill>
                <a:latin typeface="Dosis SemiBold" pitchFamily="2" charset="0"/>
              </a:rPr>
              <a:t>La technicienne de laboratoire fait des analyses. L’opticien nous prépare des lunettes. L’écrivain écrit des histoires magiques. L’ingénieure construit des ponts et des barrages. </a:t>
            </a:r>
          </a:p>
          <a:p>
            <a:pPr algn="just">
              <a:lnSpc>
                <a:spcPct val="150000"/>
              </a:lnSpc>
            </a:pPr>
            <a:r>
              <a:rPr lang="fr-FR" sz="2000" b="1" dirty="0">
                <a:solidFill>
                  <a:schemeClr val="accent1">
                    <a:lumMod val="75000"/>
                  </a:schemeClr>
                </a:solidFill>
                <a:latin typeface="Dosis SemiBold" pitchFamily="2" charset="0"/>
              </a:rPr>
              <a:t>Chaque métier est utile à notre monde.</a:t>
            </a:r>
          </a:p>
        </p:txBody>
      </p:sp>
    </p:spTree>
    <p:extLst>
      <p:ext uri="{BB962C8B-B14F-4D97-AF65-F5344CB8AC3E}">
        <p14:creationId xmlns:p14="http://schemas.microsoft.com/office/powerpoint/2010/main" val="2178083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fini. Reviens à ta place !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27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0.xml><?xml version="1.0" encoding="utf-8"?>
<a:theme xmlns:a="http://schemas.openxmlformats.org/drawingml/2006/main" name="1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6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8735</TotalTime>
  <Words>1124</Words>
  <Application>Microsoft Office PowerPoint</Application>
  <PresentationFormat>Affichage à l'écran (4:3)</PresentationFormat>
  <Paragraphs>137</Paragraphs>
  <Slides>31</Slides>
  <Notes>2</Notes>
  <HiddenSlides>0</HiddenSlides>
  <MMClips>4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11</vt:i4>
      </vt:variant>
      <vt:variant>
        <vt:lpstr>Titres des diapositives</vt:lpstr>
      </vt:variant>
      <vt:variant>
        <vt:i4>31</vt:i4>
      </vt:variant>
    </vt:vector>
  </HeadingPairs>
  <TitlesOfParts>
    <vt:vector size="52" baseType="lpstr">
      <vt:lpstr>Dosis</vt:lpstr>
      <vt:lpstr>Dosis SemiBold</vt:lpstr>
      <vt:lpstr>Aptos Display</vt:lpstr>
      <vt:lpstr>Aptos</vt:lpstr>
      <vt:lpstr>Mistral</vt:lpstr>
      <vt:lpstr>Dosis ExtraBold</vt:lpstr>
      <vt:lpstr>Wingdings</vt:lpstr>
      <vt:lpstr>Dosis Medium</vt:lpstr>
      <vt:lpstr>Calibri</vt:lpstr>
      <vt:lpstr>Arial</vt:lpstr>
      <vt:lpstr>2_Conception personnalisée</vt:lpstr>
      <vt:lpstr>00_Env-Enseignant</vt:lpstr>
      <vt:lpstr>Révision</vt:lpstr>
      <vt:lpstr>lecture offerte</vt:lpstr>
      <vt:lpstr>Vocab_01- Présentation</vt:lpstr>
      <vt:lpstr>3_Lecture</vt:lpstr>
      <vt:lpstr>2_Env-Enseignant</vt:lpstr>
      <vt:lpstr>5_New Voc_01-Livret</vt:lpstr>
      <vt:lpstr>Thème Office</vt:lpstr>
      <vt:lpstr>1_Révision</vt:lpstr>
      <vt:lpstr>6_New Voc_01-Livret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 5</vt:lpstr>
      <vt:lpstr>Plan de la séance 1</vt:lpstr>
      <vt:lpstr>Présentation PowerPoint</vt:lpstr>
      <vt:lpstr>Bonjour les enfants. Aujourd’hui, nous allons commencer une nouvelle séance de révision. Soyez attentifs.</vt:lpstr>
      <vt:lpstr>Prenez vos ardoises.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Bonjour cher élève. Nous allons faire quelques activités d’évaluation.</vt:lpstr>
      <vt:lpstr>Présentation PowerPoint</vt:lpstr>
      <vt:lpstr>Regarde les images. Je vais te dire des mots et tu vas me montrer les images qui correspondent :  l’aéroport – le laboratoire – l’acteur – l’infirmière – l’hôtesse de l’air.</vt:lpstr>
      <vt:lpstr>Présentation PowerPoint</vt:lpstr>
      <vt:lpstr>Regarde les images. Je vais te dire des phrases  et tu vas me montrer les images qui correspondent :  La technicienne est dans le laboratoire. - L’hôtesse de l’air accueille des passagers.  - Les astronautes  explorent l’espace.  - Salma a pris l'avion pour voyager.  -  Le malade est à l’hôpital.</vt:lpstr>
      <vt:lpstr>Présentation PowerPoint</vt:lpstr>
      <vt:lpstr>Mets ton doigt sur chaque image, dis-moi le mot en français et mets-le dans une phrase .</vt:lpstr>
      <vt:lpstr>Présentation PowerPoint</vt:lpstr>
      <vt:lpstr>Je vais te poser des questions et tu dois répondre correctement.</vt:lpstr>
      <vt:lpstr>Présentation PowerPoint</vt:lpstr>
      <vt:lpstr>Parle d’un lieu que tu as visité la semaine dernière, de ce qu’il y avait  dans ce lieu, d’un moyen de transport que tu as pris, du métier que tu souhaiterais faire et dis pourquoi. Tu dois dire 5 phrases.</vt:lpstr>
      <vt:lpstr>Présentation PowerPoint</vt:lpstr>
      <vt:lpstr>Je vais te montrer des mots et tu dois les lire. L’enseignant choisit 4 mots.</vt:lpstr>
      <vt:lpstr>Lis les phrases suivantes correctement et avec fluidité.</vt:lpstr>
      <vt:lpstr>Présentation PowerPoint</vt:lpstr>
      <vt:lpstr>Voici le paragraphe que tu vas lire. Observe le paragraphe pendant 30 secondes.  Après, tu commences la lecture. Tu dois lire le paragraphe correctement et avec fluidité.</vt:lpstr>
      <vt:lpstr>C’est fini. Reviens à ta place 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Adam Hakim</dc:creator>
  <cp:lastModifiedBy>KHALID.RAMNI</cp:lastModifiedBy>
  <cp:revision>44</cp:revision>
  <cp:lastPrinted>2025-08-13T10:11:39Z</cp:lastPrinted>
  <dcterms:created xsi:type="dcterms:W3CDTF">2025-08-01T12:31:49Z</dcterms:created>
  <dcterms:modified xsi:type="dcterms:W3CDTF">2026-03-06T21:10:14Z</dcterms:modified>
</cp:coreProperties>
</file>